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rgbClr val="DEE8E8"/>
          </a:solidFill>
        </a:fill>
      </a:tcStyle>
    </a:wholeTbl>
    <a:band2H>
      <a:tcTxStyle/>
      <a:tcStyle>
        <a:tcBdr/>
        <a:fill>
          <a:solidFill>
            <a:srgbClr val="EFF4F4"/>
          </a:solidFill>
        </a:fill>
      </a:tcStyle>
    </a:band2H>
    <a:firstCol>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1"/>
          </a:solidFill>
        </a:fill>
      </a:tcStyle>
    </a:firstCol>
    <a:la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381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1"/>
          </a:solidFill>
        </a:fill>
      </a:tcStyle>
    </a:lastRow>
    <a:fir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381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rgbClr val="F4ECD0"/>
          </a:solidFill>
        </a:fill>
      </a:tcStyle>
    </a:wholeTbl>
    <a:band2H>
      <a:tcTxStyle/>
      <a:tcStyle>
        <a:tcBdr/>
        <a:fill>
          <a:solidFill>
            <a:srgbClr val="FAF6E9"/>
          </a:solidFill>
        </a:fill>
      </a:tcStyle>
    </a:band2H>
    <a:firstCol>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3"/>
          </a:solidFill>
        </a:fill>
      </a:tcStyle>
    </a:firstCol>
    <a:la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381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3"/>
          </a:solidFill>
        </a:fill>
      </a:tcStyle>
    </a:lastRow>
    <a:fir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381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rgbClr val="E4E5CC"/>
          </a:solidFill>
        </a:fill>
      </a:tcStyle>
    </a:wholeTbl>
    <a:band2H>
      <a:tcTxStyle/>
      <a:tcStyle>
        <a:tcBdr/>
        <a:fill>
          <a:solidFill>
            <a:srgbClr val="F2F2E7"/>
          </a:solidFill>
        </a:fill>
      </a:tcStyle>
    </a:band2H>
    <a:firstCol>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6"/>
          </a:solidFill>
        </a:fill>
      </a:tcStyle>
    </a:firstCol>
    <a:la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381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6"/>
          </a:solidFill>
        </a:fill>
      </a:tcStyle>
    </a:lastRow>
    <a:fir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381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E1E1DB"/>
          </a:solidFill>
        </a:fill>
      </a:tcStyle>
    </a:band2H>
    <a:firstCol>
      <a:tcTxStyle b="on" i="off">
        <a:fontRef idx="minor">
          <a:srgbClr val="E1E1DB"/>
        </a:fontRef>
        <a:srgbClr val="E1E1DB"/>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E1E1DB"/>
          </a:solidFill>
        </a:fill>
      </a:tcStyle>
    </a:lastRow>
    <a:firstRow>
      <a:tcTxStyle b="on" i="off">
        <a:fontRef idx="minor">
          <a:srgbClr val="E1E1DB"/>
        </a:fontRef>
        <a:srgbClr val="E1E1DB"/>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rgbClr val="000000"/>
          </a:solidFill>
        </a:fill>
      </a:tcStyle>
    </a:firstCol>
    <a:la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38100" cap="flat">
              <a:solidFill>
                <a:srgbClr val="E1E1DB"/>
              </a:solidFill>
              <a:prstDash val="solid"/>
              <a:round/>
            </a:ln>
          </a:top>
          <a:bottom>
            <a:ln w="127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rgbClr val="000000"/>
          </a:solidFill>
        </a:fill>
      </a:tcStyle>
    </a:lastRow>
    <a:firstRow>
      <a:tcTxStyle b="on" i="off">
        <a:fontRef idx="minor">
          <a:srgbClr val="E1E1DB"/>
        </a:fontRef>
        <a:srgbClr val="E1E1DB"/>
      </a:tcTxStyle>
      <a:tcStyle>
        <a:tcBdr>
          <a:left>
            <a:ln w="12700" cap="flat">
              <a:solidFill>
                <a:srgbClr val="E1E1DB"/>
              </a:solidFill>
              <a:prstDash val="solid"/>
              <a:round/>
            </a:ln>
          </a:left>
          <a:right>
            <a:ln w="12700" cap="flat">
              <a:solidFill>
                <a:srgbClr val="E1E1DB"/>
              </a:solidFill>
              <a:prstDash val="solid"/>
              <a:round/>
            </a:ln>
          </a:right>
          <a:top>
            <a:ln w="12700" cap="flat">
              <a:solidFill>
                <a:srgbClr val="E1E1DB"/>
              </a:solidFill>
              <a:prstDash val="solid"/>
              <a:round/>
            </a:ln>
          </a:top>
          <a:bottom>
            <a:ln w="38100" cap="flat">
              <a:solidFill>
                <a:srgbClr val="E1E1DB"/>
              </a:solidFill>
              <a:prstDash val="solid"/>
              <a:round/>
            </a:ln>
          </a:bottom>
          <a:insideH>
            <a:ln w="12700" cap="flat">
              <a:solidFill>
                <a:srgbClr val="E1E1DB"/>
              </a:solidFill>
              <a:prstDash val="solid"/>
              <a:round/>
            </a:ln>
          </a:insideH>
          <a:insideV>
            <a:ln w="12700" cap="flat">
              <a:solidFill>
                <a:srgbClr val="E1E1DB"/>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3" name="Rectangle 6"/>
          <p:cNvSpPr/>
          <p:nvPr/>
        </p:nvSpPr>
        <p:spPr>
          <a:xfrm>
            <a:off x="0" y="6400800"/>
            <a:ext cx="12192003" cy="4572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24" name="Rectangle 8"/>
          <p:cNvSpPr/>
          <p:nvPr/>
        </p:nvSpPr>
        <p:spPr>
          <a:xfrm>
            <a:off x="14" y="6334316"/>
            <a:ext cx="12191987" cy="66486"/>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25" name="Straight Connector 9"/>
          <p:cNvSpPr/>
          <p:nvPr/>
        </p:nvSpPr>
        <p:spPr>
          <a:xfrm>
            <a:off x="1193532" y="1737845"/>
            <a:ext cx="9966961" cy="2"/>
          </a:xfrm>
          <a:prstGeom prst="line">
            <a:avLst/>
          </a:prstGeom>
          <a:ln w="6350">
            <a:solidFill>
              <a:srgbClr val="808080"/>
            </a:solidFill>
          </a:ln>
        </p:spPr>
        <p:txBody>
          <a:bodyPr lIns="45718" tIns="45718" rIns="45718" bIns="45718"/>
          <a:lstStyle/>
          <a:p>
            <a:endParaRPr/>
          </a:p>
        </p:txBody>
      </p:sp>
      <p:sp>
        <p:nvSpPr>
          <p:cNvPr id="26"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27" name="Body Level One…"/>
          <p:cNvSpPr txBox="1">
            <a:spLocks noGrp="1"/>
          </p:cNvSpPr>
          <p:nvPr>
            <p:ph type="body" idx="1"/>
          </p:nvPr>
        </p:nvSpPr>
        <p:spPr>
          <a:xfrm>
            <a:off x="1097280" y="1845734"/>
            <a:ext cx="10058401" cy="4023360"/>
          </a:xfrm>
          <a:prstGeom prst="rect">
            <a:avLst/>
          </a:prstGeom>
        </p:spPr>
        <p:txBody>
          <a:bodyPr lIns="0" tIns="0" rIns="0" bIns="0"/>
          <a:lstStyle>
            <a:lvl1pPr marL="91438" indent="-91438">
              <a:buClr>
                <a:schemeClr val="accent1"/>
              </a:buClr>
              <a:buSzPct val="100000"/>
              <a:buFont typeface="Calibri"/>
              <a:buChar char=" "/>
              <a:defRPr sz="2000" cap="none" spc="0">
                <a:solidFill>
                  <a:srgbClr val="404040"/>
                </a:solidFill>
                <a:latin typeface="Calibri"/>
                <a:ea typeface="Calibri"/>
                <a:cs typeface="Calibri"/>
                <a:sym typeface="Calibri"/>
              </a:defRPr>
            </a:lvl1pPr>
            <a:lvl2pPr marL="404368" indent="-203200">
              <a:buClr>
                <a:schemeClr val="accent1"/>
              </a:buClr>
              <a:buSzPct val="100000"/>
              <a:buFont typeface="Calibri"/>
              <a:buChar char="◦"/>
              <a:defRPr sz="2000" cap="none" spc="0">
                <a:solidFill>
                  <a:srgbClr val="404040"/>
                </a:solidFill>
                <a:latin typeface="Calibri"/>
                <a:ea typeface="Calibri"/>
                <a:cs typeface="Calibri"/>
                <a:sym typeface="Calibri"/>
              </a:defRPr>
            </a:lvl2pPr>
            <a:lvl3pPr marL="645304" indent="-261256">
              <a:buClr>
                <a:schemeClr val="accent1"/>
              </a:buClr>
              <a:buSzPct val="100000"/>
              <a:buFont typeface="Calibri"/>
              <a:buChar char="◦"/>
              <a:defRPr sz="2000" cap="none" spc="0">
                <a:solidFill>
                  <a:srgbClr val="404040"/>
                </a:solidFill>
                <a:latin typeface="Calibri"/>
                <a:ea typeface="Calibri"/>
                <a:cs typeface="Calibri"/>
                <a:sym typeface="Calibri"/>
              </a:defRPr>
            </a:lvl3pPr>
            <a:lvl4pPr marL="828185" indent="-261257">
              <a:buClr>
                <a:schemeClr val="accent1"/>
              </a:buClr>
              <a:buSzPct val="100000"/>
              <a:buFont typeface="Calibri"/>
              <a:buChar char="◦"/>
              <a:defRPr sz="2000" cap="none" spc="0">
                <a:solidFill>
                  <a:srgbClr val="404040"/>
                </a:solidFill>
                <a:latin typeface="Calibri"/>
                <a:ea typeface="Calibri"/>
                <a:cs typeface="Calibri"/>
                <a:sym typeface="Calibri"/>
              </a:defRPr>
            </a:lvl4pPr>
            <a:lvl5pPr marL="1011065" indent="-261257">
              <a:buClr>
                <a:schemeClr val="accent1"/>
              </a:buClr>
              <a:buSzPct val="100000"/>
              <a:buFont typeface="Calibri"/>
              <a:buChar char="◦"/>
              <a:defRPr sz="2000" cap="none" spc="0">
                <a:solidFill>
                  <a:srgbClr val="404040"/>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sz="quarter" idx="1"/>
          </p:nvPr>
        </p:nvSpPr>
        <p:spPr>
          <a:xfrm>
            <a:off x="1097280" y="4453128"/>
            <a:ext cx="10058401" cy="11430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Rectangle 6"/>
          <p:cNvSpPr/>
          <p:nvPr/>
        </p:nvSpPr>
        <p:spPr>
          <a:xfrm>
            <a:off x="0" y="6400800"/>
            <a:ext cx="12192003" cy="4572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45" name="Rectangle 8"/>
          <p:cNvSpPr/>
          <p:nvPr/>
        </p:nvSpPr>
        <p:spPr>
          <a:xfrm>
            <a:off x="14" y="6334316"/>
            <a:ext cx="12191987" cy="66486"/>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46" name="Straight Connector 9"/>
          <p:cNvSpPr/>
          <p:nvPr/>
        </p:nvSpPr>
        <p:spPr>
          <a:xfrm>
            <a:off x="1193532" y="1737845"/>
            <a:ext cx="9966961" cy="2"/>
          </a:xfrm>
          <a:prstGeom prst="line">
            <a:avLst/>
          </a:prstGeom>
          <a:ln w="6350">
            <a:solidFill>
              <a:srgbClr val="808080"/>
            </a:solidFill>
          </a:ln>
        </p:spPr>
        <p:txBody>
          <a:bodyPr lIns="45718" tIns="45718" rIns="45718" bIns="45718"/>
          <a:lstStyle/>
          <a:p>
            <a:endParaRPr/>
          </a:p>
        </p:txBody>
      </p:sp>
      <p:sp>
        <p:nvSpPr>
          <p:cNvPr id="47"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48" name="Body Level One…"/>
          <p:cNvSpPr txBox="1">
            <a:spLocks noGrp="1"/>
          </p:cNvSpPr>
          <p:nvPr>
            <p:ph type="body" sz="half" idx="1"/>
          </p:nvPr>
        </p:nvSpPr>
        <p:spPr>
          <a:xfrm>
            <a:off x="1097277" y="1845734"/>
            <a:ext cx="4937762" cy="4023360"/>
          </a:xfrm>
          <a:prstGeom prst="rect">
            <a:avLst/>
          </a:prstGeom>
        </p:spPr>
        <p:txBody>
          <a:bodyPr lIns="0" tIns="0" rIns="0" bIns="0"/>
          <a:lstStyle>
            <a:lvl1pPr marL="91438" indent="-91438">
              <a:buClr>
                <a:schemeClr val="accent1"/>
              </a:buClr>
              <a:buSzPct val="100000"/>
              <a:buFont typeface="Calibri"/>
              <a:buChar char=" "/>
              <a:defRPr sz="2000" cap="none" spc="0">
                <a:solidFill>
                  <a:srgbClr val="404040"/>
                </a:solidFill>
                <a:latin typeface="Calibri"/>
                <a:ea typeface="Calibri"/>
                <a:cs typeface="Calibri"/>
                <a:sym typeface="Calibri"/>
              </a:defRPr>
            </a:lvl1pPr>
            <a:lvl2pPr marL="404368" indent="-203200">
              <a:buClr>
                <a:schemeClr val="accent1"/>
              </a:buClr>
              <a:buSzPct val="100000"/>
              <a:buFont typeface="Calibri"/>
              <a:buChar char="◦"/>
              <a:defRPr sz="2000" cap="none" spc="0">
                <a:solidFill>
                  <a:srgbClr val="404040"/>
                </a:solidFill>
                <a:latin typeface="Calibri"/>
                <a:ea typeface="Calibri"/>
                <a:cs typeface="Calibri"/>
                <a:sym typeface="Calibri"/>
              </a:defRPr>
            </a:lvl2pPr>
            <a:lvl3pPr marL="645304" indent="-261256">
              <a:buClr>
                <a:schemeClr val="accent1"/>
              </a:buClr>
              <a:buSzPct val="100000"/>
              <a:buFont typeface="Calibri"/>
              <a:buChar char="◦"/>
              <a:defRPr sz="2000" cap="none" spc="0">
                <a:solidFill>
                  <a:srgbClr val="404040"/>
                </a:solidFill>
                <a:latin typeface="Calibri"/>
                <a:ea typeface="Calibri"/>
                <a:cs typeface="Calibri"/>
                <a:sym typeface="Calibri"/>
              </a:defRPr>
            </a:lvl3pPr>
            <a:lvl4pPr marL="828185" indent="-261257">
              <a:buClr>
                <a:schemeClr val="accent1"/>
              </a:buClr>
              <a:buSzPct val="100000"/>
              <a:buFont typeface="Calibri"/>
              <a:buChar char="◦"/>
              <a:defRPr sz="2000" cap="none" spc="0">
                <a:solidFill>
                  <a:srgbClr val="404040"/>
                </a:solidFill>
                <a:latin typeface="Calibri"/>
                <a:ea typeface="Calibri"/>
                <a:cs typeface="Calibri"/>
                <a:sym typeface="Calibri"/>
              </a:defRPr>
            </a:lvl4pPr>
            <a:lvl5pPr marL="1011065" indent="-261257">
              <a:buClr>
                <a:schemeClr val="accent1"/>
              </a:buClr>
              <a:buSzPct val="100000"/>
              <a:buFont typeface="Calibri"/>
              <a:buChar char="◦"/>
              <a:defRPr sz="2000" cap="none" spc="0">
                <a:solidFill>
                  <a:srgbClr val="404040"/>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6" name="Rectangle 6"/>
          <p:cNvSpPr/>
          <p:nvPr/>
        </p:nvSpPr>
        <p:spPr>
          <a:xfrm>
            <a:off x="0" y="6400800"/>
            <a:ext cx="12192003" cy="4572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57" name="Rectangle 8"/>
          <p:cNvSpPr/>
          <p:nvPr/>
        </p:nvSpPr>
        <p:spPr>
          <a:xfrm>
            <a:off x="14" y="6334316"/>
            <a:ext cx="12191987" cy="66486"/>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58" name="Straight Connector 9"/>
          <p:cNvSpPr/>
          <p:nvPr/>
        </p:nvSpPr>
        <p:spPr>
          <a:xfrm>
            <a:off x="1193532" y="1737845"/>
            <a:ext cx="9966961" cy="2"/>
          </a:xfrm>
          <a:prstGeom prst="line">
            <a:avLst/>
          </a:prstGeom>
          <a:ln w="6350">
            <a:solidFill>
              <a:srgbClr val="808080"/>
            </a:solidFill>
          </a:ln>
        </p:spPr>
        <p:txBody>
          <a:bodyPr lIns="45718" tIns="45718" rIns="45718" bIns="45718"/>
          <a:lstStyle/>
          <a:p>
            <a:endParaRPr/>
          </a:p>
        </p:txBody>
      </p:sp>
      <p:sp>
        <p:nvSpPr>
          <p:cNvPr id="59"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60" name="Body Level One…"/>
          <p:cNvSpPr txBox="1">
            <a:spLocks noGrp="1"/>
          </p:cNvSpPr>
          <p:nvPr>
            <p:ph type="body" sz="quarter" idx="1"/>
          </p:nvPr>
        </p:nvSpPr>
        <p:spPr>
          <a:xfrm>
            <a:off x="1097280" y="1846052"/>
            <a:ext cx="4937760" cy="736284"/>
          </a:xfrm>
          <a:prstGeom prst="rect">
            <a:avLst/>
          </a:prstGeom>
        </p:spPr>
        <p:txBody>
          <a:bodyPr anchor="ctr"/>
          <a:lstStyle>
            <a:lvl1pPr>
              <a:defRPr sz="2000" spc="0">
                <a:latin typeface="Calibri"/>
                <a:ea typeface="Calibri"/>
                <a:cs typeface="Calibri"/>
                <a:sym typeface="Calibri"/>
              </a:defRPr>
            </a:lvl1pPr>
            <a:lvl2pPr>
              <a:defRPr sz="2000" spc="0">
                <a:latin typeface="Calibri"/>
                <a:ea typeface="Calibri"/>
                <a:cs typeface="Calibri"/>
                <a:sym typeface="Calibri"/>
              </a:defRPr>
            </a:lvl2pPr>
            <a:lvl3pPr>
              <a:defRPr sz="2000" spc="0">
                <a:latin typeface="Calibri"/>
                <a:ea typeface="Calibri"/>
                <a:cs typeface="Calibri"/>
                <a:sym typeface="Calibri"/>
              </a:defRPr>
            </a:lvl3pPr>
            <a:lvl4pPr>
              <a:defRPr sz="2000" spc="0">
                <a:latin typeface="Calibri"/>
                <a:ea typeface="Calibri"/>
                <a:cs typeface="Calibri"/>
                <a:sym typeface="Calibri"/>
              </a:defRPr>
            </a:lvl4pPr>
            <a:lvl5pPr>
              <a:defRPr sz="2000" spc="0">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61" name="Text Placeholder 4"/>
          <p:cNvSpPr>
            <a:spLocks noGrp="1"/>
          </p:cNvSpPr>
          <p:nvPr>
            <p:ph type="body" sz="quarter" idx="21"/>
          </p:nvPr>
        </p:nvSpPr>
        <p:spPr>
          <a:xfrm>
            <a:off x="6217920" y="1846052"/>
            <a:ext cx="4937762" cy="736284"/>
          </a:xfrm>
          <a:prstGeom prst="rect">
            <a:avLst/>
          </a:prstGeom>
        </p:spPr>
        <p:txBody>
          <a:bodyPr anchor="ctr"/>
          <a:lstStyle/>
          <a:p>
            <a:pPr marL="91438" indent="-91438">
              <a:buClr>
                <a:schemeClr val="accent1"/>
              </a:buClr>
              <a:buSzPct val="100000"/>
              <a:buFont typeface="Calibri"/>
              <a:buChar char=" "/>
              <a:defRPr sz="2000" cap="none" spc="0">
                <a:solidFill>
                  <a:srgbClr val="404040"/>
                </a:solidFill>
                <a:latin typeface="Calibri"/>
                <a:ea typeface="Calibri"/>
                <a:cs typeface="Calibri"/>
                <a:sym typeface="Calibri"/>
              </a:defRPr>
            </a:pPr>
            <a:endParaRP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9" name="Rectangle 6"/>
          <p:cNvSpPr/>
          <p:nvPr/>
        </p:nvSpPr>
        <p:spPr>
          <a:xfrm>
            <a:off x="0" y="6400800"/>
            <a:ext cx="12192003" cy="4572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70" name="Rectangle 8"/>
          <p:cNvSpPr/>
          <p:nvPr/>
        </p:nvSpPr>
        <p:spPr>
          <a:xfrm>
            <a:off x="14" y="6334316"/>
            <a:ext cx="12191987" cy="66486"/>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71" name="Straight Connector 9"/>
          <p:cNvSpPr/>
          <p:nvPr/>
        </p:nvSpPr>
        <p:spPr>
          <a:xfrm>
            <a:off x="1193532" y="1737845"/>
            <a:ext cx="9966961" cy="2"/>
          </a:xfrm>
          <a:prstGeom prst="line">
            <a:avLst/>
          </a:prstGeom>
          <a:ln w="6350">
            <a:solidFill>
              <a:srgbClr val="808080"/>
            </a:solidFill>
          </a:ln>
        </p:spPr>
        <p:txBody>
          <a:bodyPr lIns="45718" tIns="45718" rIns="45718" bIns="45718"/>
          <a:lstStyle/>
          <a:p>
            <a:endParaRPr/>
          </a:p>
        </p:txBody>
      </p:sp>
      <p:sp>
        <p:nvSpPr>
          <p:cNvPr id="72" name="Title Text"/>
          <p:cNvSpPr txBox="1">
            <a:spLocks noGrp="1"/>
          </p:cNvSpPr>
          <p:nvPr>
            <p:ph type="title"/>
          </p:nvPr>
        </p:nvSpPr>
        <p:spPr>
          <a:xfrm>
            <a:off x="1097280" y="286603"/>
            <a:ext cx="10058401" cy="1450757"/>
          </a:xfrm>
          <a:prstGeom prst="rect">
            <a:avLst/>
          </a:prstGeom>
        </p:spPr>
        <p:txBody>
          <a:bodyPr/>
          <a:lstStyle>
            <a:lvl1pPr>
              <a:defRPr sz="4800">
                <a:solidFill>
                  <a:srgbClr val="404040"/>
                </a:solidFill>
              </a:defRPr>
            </a:lvl1pPr>
          </a:lstStyle>
          <a:p>
            <a:r>
              <a:t>Title Text</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0" name="Rectangle 4"/>
          <p:cNvSpPr/>
          <p:nvPr/>
        </p:nvSpPr>
        <p:spPr>
          <a:xfrm>
            <a:off x="3175" y="6400800"/>
            <a:ext cx="12188825" cy="4572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81" name="Rectangle 5"/>
          <p:cNvSpPr/>
          <p:nvPr/>
        </p:nvSpPr>
        <p:spPr>
          <a:xfrm>
            <a:off x="13" y="6334316"/>
            <a:ext cx="12188828" cy="64010"/>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9" name="Rectangle 7"/>
          <p:cNvSpPr/>
          <p:nvPr/>
        </p:nvSpPr>
        <p:spPr>
          <a:xfrm>
            <a:off x="14" y="0"/>
            <a:ext cx="4050795" cy="68580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90" name="Rectangle 8"/>
          <p:cNvSpPr/>
          <p:nvPr/>
        </p:nvSpPr>
        <p:spPr>
          <a:xfrm>
            <a:off x="4040070" y="0"/>
            <a:ext cx="64010" cy="6858000"/>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91" name="Title Text"/>
          <p:cNvSpPr txBox="1">
            <a:spLocks noGrp="1"/>
          </p:cNvSpPr>
          <p:nvPr>
            <p:ph type="title"/>
          </p:nvPr>
        </p:nvSpPr>
        <p:spPr>
          <a:xfrm>
            <a:off x="457200" y="594359"/>
            <a:ext cx="3200400" cy="2286001"/>
          </a:xfrm>
          <a:prstGeom prst="rect">
            <a:avLst/>
          </a:prstGeom>
        </p:spPr>
        <p:txBody>
          <a:bodyPr/>
          <a:lstStyle>
            <a:lvl1pPr>
              <a:defRPr sz="3600">
                <a:solidFill>
                  <a:srgbClr val="FFFFFF"/>
                </a:solidFill>
              </a:defRPr>
            </a:lvl1pPr>
          </a:lstStyle>
          <a:p>
            <a:r>
              <a:t>Title Text</a:t>
            </a:r>
          </a:p>
        </p:txBody>
      </p:sp>
      <p:sp>
        <p:nvSpPr>
          <p:cNvPr id="92" name="Body Level One…"/>
          <p:cNvSpPr txBox="1">
            <a:spLocks noGrp="1"/>
          </p:cNvSpPr>
          <p:nvPr>
            <p:ph type="body" idx="1"/>
          </p:nvPr>
        </p:nvSpPr>
        <p:spPr>
          <a:xfrm>
            <a:off x="4800600" y="731519"/>
            <a:ext cx="6492241" cy="5257802"/>
          </a:xfrm>
          <a:prstGeom prst="rect">
            <a:avLst/>
          </a:prstGeom>
        </p:spPr>
        <p:txBody>
          <a:bodyPr lIns="0" tIns="0" rIns="0" bIns="0"/>
          <a:lstStyle>
            <a:lvl1pPr marL="91438" indent="-91438">
              <a:buClr>
                <a:schemeClr val="accent1"/>
              </a:buClr>
              <a:buSzPct val="100000"/>
              <a:buFont typeface="Calibri"/>
              <a:buChar char=" "/>
              <a:defRPr sz="2000" cap="none" spc="0">
                <a:solidFill>
                  <a:srgbClr val="404040"/>
                </a:solidFill>
                <a:latin typeface="Calibri"/>
                <a:ea typeface="Calibri"/>
                <a:cs typeface="Calibri"/>
                <a:sym typeface="Calibri"/>
              </a:defRPr>
            </a:lvl1pPr>
            <a:lvl2pPr marL="404368" indent="-203200">
              <a:buClr>
                <a:schemeClr val="accent1"/>
              </a:buClr>
              <a:buSzPct val="100000"/>
              <a:buFont typeface="Calibri"/>
              <a:buChar char="◦"/>
              <a:defRPr sz="2000" cap="none" spc="0">
                <a:solidFill>
                  <a:srgbClr val="404040"/>
                </a:solidFill>
                <a:latin typeface="Calibri"/>
                <a:ea typeface="Calibri"/>
                <a:cs typeface="Calibri"/>
                <a:sym typeface="Calibri"/>
              </a:defRPr>
            </a:lvl2pPr>
            <a:lvl3pPr marL="645304" indent="-261256">
              <a:buClr>
                <a:schemeClr val="accent1"/>
              </a:buClr>
              <a:buSzPct val="100000"/>
              <a:buFont typeface="Calibri"/>
              <a:buChar char="◦"/>
              <a:defRPr sz="2000" cap="none" spc="0">
                <a:solidFill>
                  <a:srgbClr val="404040"/>
                </a:solidFill>
                <a:latin typeface="Calibri"/>
                <a:ea typeface="Calibri"/>
                <a:cs typeface="Calibri"/>
                <a:sym typeface="Calibri"/>
              </a:defRPr>
            </a:lvl3pPr>
            <a:lvl4pPr marL="828185" indent="-261257">
              <a:buClr>
                <a:schemeClr val="accent1"/>
              </a:buClr>
              <a:buSzPct val="100000"/>
              <a:buFont typeface="Calibri"/>
              <a:buChar char="◦"/>
              <a:defRPr sz="2000" cap="none" spc="0">
                <a:solidFill>
                  <a:srgbClr val="404040"/>
                </a:solidFill>
                <a:latin typeface="Calibri"/>
                <a:ea typeface="Calibri"/>
                <a:cs typeface="Calibri"/>
                <a:sym typeface="Calibri"/>
              </a:defRPr>
            </a:lvl4pPr>
            <a:lvl5pPr marL="1011065" indent="-261257">
              <a:buClr>
                <a:schemeClr val="accent1"/>
              </a:buClr>
              <a:buSzPct val="100000"/>
              <a:buFont typeface="Calibri"/>
              <a:buChar char="◦"/>
              <a:defRPr sz="2000" cap="none" spc="0">
                <a:solidFill>
                  <a:srgbClr val="404040"/>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93" name="Text Placeholder 3"/>
          <p:cNvSpPr>
            <a:spLocks noGrp="1"/>
          </p:cNvSpPr>
          <p:nvPr>
            <p:ph type="body" sz="quarter" idx="21"/>
          </p:nvPr>
        </p:nvSpPr>
        <p:spPr>
          <a:xfrm>
            <a:off x="457200" y="2926079"/>
            <a:ext cx="3200400" cy="3379125"/>
          </a:xfrm>
          <a:prstGeom prst="rect">
            <a:avLst/>
          </a:prstGeom>
        </p:spPr>
        <p:txBody>
          <a:bodyPr/>
          <a:lstStyle/>
          <a:p>
            <a:pPr marL="91438" indent="-91438">
              <a:buClr>
                <a:schemeClr val="accent1"/>
              </a:buClr>
              <a:buSzPct val="100000"/>
              <a:buFont typeface="Calibri"/>
              <a:buChar char=" "/>
              <a:defRPr sz="2000" cap="none" spc="0">
                <a:solidFill>
                  <a:srgbClr val="404040"/>
                </a:solidFill>
                <a:latin typeface="Calibri"/>
                <a:ea typeface="Calibri"/>
                <a:cs typeface="Calibri"/>
                <a:sym typeface="Calibri"/>
              </a:defRPr>
            </a:pPr>
            <a:endParaRPr/>
          </a:p>
        </p:txBody>
      </p:sp>
      <p:sp>
        <p:nvSpPr>
          <p:cNvPr id="94" name="Slide Number"/>
          <p:cNvSpPr txBox="1">
            <a:spLocks noGrp="1"/>
          </p:cNvSpPr>
          <p:nvPr>
            <p:ph type="sldNum" sz="quarter" idx="2"/>
          </p:nvPr>
        </p:nvSpPr>
        <p:spPr>
          <a:prstGeom prst="rect">
            <a:avLst/>
          </a:prstGeom>
        </p:spPr>
        <p:txBody>
          <a:bodyPr/>
          <a:lstStyle>
            <a:lvl1pPr>
              <a:defRPr>
                <a:solidFill>
                  <a:srgbClr val="514949"/>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1" name="Rectangle 7"/>
          <p:cNvSpPr/>
          <p:nvPr/>
        </p:nvSpPr>
        <p:spPr>
          <a:xfrm>
            <a:off x="0" y="4953000"/>
            <a:ext cx="12188825" cy="19050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102" name="Rectangle 8"/>
          <p:cNvSpPr/>
          <p:nvPr/>
        </p:nvSpPr>
        <p:spPr>
          <a:xfrm>
            <a:off x="13" y="4915075"/>
            <a:ext cx="12188828" cy="64010"/>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103" name="Title Text"/>
          <p:cNvSpPr txBox="1">
            <a:spLocks noGrp="1"/>
          </p:cNvSpPr>
          <p:nvPr>
            <p:ph type="title"/>
          </p:nvPr>
        </p:nvSpPr>
        <p:spPr>
          <a:xfrm>
            <a:off x="1097280" y="5074920"/>
            <a:ext cx="10113645" cy="822962"/>
          </a:xfrm>
          <a:prstGeom prst="rect">
            <a:avLst/>
          </a:prstGeom>
        </p:spPr>
        <p:txBody>
          <a:bodyPr lIns="0" tIns="0" rIns="0" bIns="0"/>
          <a:lstStyle>
            <a:lvl1pPr>
              <a:defRPr sz="3600">
                <a:solidFill>
                  <a:srgbClr val="FFFFFF"/>
                </a:solidFill>
              </a:defRPr>
            </a:lvl1pPr>
          </a:lstStyle>
          <a:p>
            <a:r>
              <a:t>Title Text</a:t>
            </a:r>
          </a:p>
        </p:txBody>
      </p:sp>
      <p:sp>
        <p:nvSpPr>
          <p:cNvPr id="104" name="Picture Placeholder 2"/>
          <p:cNvSpPr>
            <a:spLocks noGrp="1"/>
          </p:cNvSpPr>
          <p:nvPr>
            <p:ph type="pic" idx="21"/>
          </p:nvPr>
        </p:nvSpPr>
        <p:spPr>
          <a:xfrm>
            <a:off x="13" y="0"/>
            <a:ext cx="12191988" cy="4915076"/>
          </a:xfrm>
          <a:prstGeom prst="rect">
            <a:avLst/>
          </a:prstGeom>
        </p:spPr>
        <p:txBody>
          <a:bodyPr lIns="91439" tIns="45719" rIns="91439" bIns="45719">
            <a:noAutofit/>
          </a:bodyPr>
          <a:lstStyle/>
          <a:p>
            <a:endParaRPr/>
          </a:p>
        </p:txBody>
      </p:sp>
      <p:sp>
        <p:nvSpPr>
          <p:cNvPr id="105" name="Body Level One…"/>
          <p:cNvSpPr txBox="1">
            <a:spLocks noGrp="1"/>
          </p:cNvSpPr>
          <p:nvPr>
            <p:ph type="body" sz="quarter" idx="1"/>
          </p:nvPr>
        </p:nvSpPr>
        <p:spPr>
          <a:xfrm>
            <a:off x="1097280" y="5907023"/>
            <a:ext cx="10113265" cy="594362"/>
          </a:xfrm>
          <a:prstGeom prst="rect">
            <a:avLst/>
          </a:prstGeom>
        </p:spPr>
        <p:txBody>
          <a:bodyPr lIns="0" tIns="0" rIns="0" bIns="0"/>
          <a:lstStyle>
            <a:lvl1pPr>
              <a:spcBef>
                <a:spcPts val="600"/>
              </a:spcBef>
              <a:defRPr sz="1500" cap="none" spc="0">
                <a:solidFill>
                  <a:srgbClr val="FFFFFF"/>
                </a:solidFill>
                <a:latin typeface="Calibri"/>
                <a:ea typeface="Calibri"/>
                <a:cs typeface="Calibri"/>
                <a:sym typeface="Calibri"/>
              </a:defRPr>
            </a:lvl1pPr>
            <a:lvl2pPr>
              <a:spcBef>
                <a:spcPts val="600"/>
              </a:spcBef>
              <a:defRPr sz="1500" cap="none" spc="0">
                <a:solidFill>
                  <a:srgbClr val="FFFFFF"/>
                </a:solidFill>
                <a:latin typeface="Calibri"/>
                <a:ea typeface="Calibri"/>
                <a:cs typeface="Calibri"/>
                <a:sym typeface="Calibri"/>
              </a:defRPr>
            </a:lvl2pPr>
            <a:lvl3pPr>
              <a:spcBef>
                <a:spcPts val="600"/>
              </a:spcBef>
              <a:defRPr sz="1500" cap="none" spc="0">
                <a:solidFill>
                  <a:srgbClr val="FFFFFF"/>
                </a:solidFill>
                <a:latin typeface="Calibri"/>
                <a:ea typeface="Calibri"/>
                <a:cs typeface="Calibri"/>
                <a:sym typeface="Calibri"/>
              </a:defRPr>
            </a:lvl3pPr>
            <a:lvl4pPr>
              <a:spcBef>
                <a:spcPts val="600"/>
              </a:spcBef>
              <a:defRPr sz="1500" cap="none" spc="0">
                <a:solidFill>
                  <a:srgbClr val="FFFFFF"/>
                </a:solidFill>
                <a:latin typeface="Calibri"/>
                <a:ea typeface="Calibri"/>
                <a:cs typeface="Calibri"/>
                <a:sym typeface="Calibri"/>
              </a:defRPr>
            </a:lvl4pPr>
            <a:lvl5pPr>
              <a:spcBef>
                <a:spcPts val="600"/>
              </a:spcBef>
              <a:defRPr sz="1500" cap="none" spc="0">
                <a:solidFill>
                  <a:srgbClr val="FFFFFF"/>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1E1DB"/>
        </a:solidFill>
        <a:effectLst/>
      </p:bgPr>
    </p:bg>
    <p:spTree>
      <p:nvGrpSpPr>
        <p:cNvPr id="1" name=""/>
        <p:cNvGrpSpPr/>
        <p:nvPr/>
      </p:nvGrpSpPr>
      <p:grpSpPr>
        <a:xfrm>
          <a:off x="0" y="0"/>
          <a:ext cx="0" cy="0"/>
          <a:chOff x="0" y="0"/>
          <a:chExt cx="0" cy="0"/>
        </a:xfrm>
      </p:grpSpPr>
      <p:sp>
        <p:nvSpPr>
          <p:cNvPr id="2" name="Rectangle 6"/>
          <p:cNvSpPr/>
          <p:nvPr/>
        </p:nvSpPr>
        <p:spPr>
          <a:xfrm>
            <a:off x="3175" y="6400800"/>
            <a:ext cx="12188825" cy="457200"/>
          </a:xfrm>
          <a:prstGeom prst="rect">
            <a:avLst/>
          </a:prstGeom>
          <a:solidFill>
            <a:srgbClr val="82847C"/>
          </a:solidFill>
          <a:ln w="12700">
            <a:miter lim="400000"/>
          </a:ln>
        </p:spPr>
        <p:txBody>
          <a:bodyPr lIns="45718" tIns="45718" rIns="45718" bIns="45718"/>
          <a:lstStyle/>
          <a:p>
            <a:pPr>
              <a:defRPr>
                <a:latin typeface="Calibri"/>
                <a:ea typeface="Calibri"/>
                <a:cs typeface="Calibri"/>
                <a:sym typeface="Calibri"/>
              </a:defRPr>
            </a:pPr>
            <a:endParaRPr/>
          </a:p>
        </p:txBody>
      </p:sp>
      <p:sp>
        <p:nvSpPr>
          <p:cNvPr id="3" name="Rectangle 7"/>
          <p:cNvSpPr/>
          <p:nvPr/>
        </p:nvSpPr>
        <p:spPr>
          <a:xfrm>
            <a:off x="13" y="6334316"/>
            <a:ext cx="12188828" cy="64010"/>
          </a:xfrm>
          <a:prstGeom prst="rect">
            <a:avLst/>
          </a:prstGeom>
          <a:solidFill>
            <a:schemeClr val="accent4"/>
          </a:solidFill>
          <a:ln w="12700">
            <a:miter lim="400000"/>
          </a:ln>
        </p:spPr>
        <p:txBody>
          <a:bodyPr lIns="45718" tIns="45718" rIns="45718" bIns="45718"/>
          <a:lstStyle/>
          <a:p>
            <a:pPr>
              <a:defRPr>
                <a:latin typeface="Calibri"/>
                <a:ea typeface="Calibri"/>
                <a:cs typeface="Calibri"/>
                <a:sym typeface="Calibri"/>
              </a:defRPr>
            </a:pPr>
            <a:endParaRPr/>
          </a:p>
        </p:txBody>
      </p:sp>
      <p:sp>
        <p:nvSpPr>
          <p:cNvPr id="4" name="Title Text"/>
          <p:cNvSpPr txBox="1">
            <a:spLocks noGrp="1"/>
          </p:cNvSpPr>
          <p:nvPr>
            <p:ph type="title"/>
          </p:nvPr>
        </p:nvSpPr>
        <p:spPr>
          <a:xfrm>
            <a:off x="1097280" y="758951"/>
            <a:ext cx="10058401" cy="35661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b">
            <a:normAutofit/>
          </a:bodyPr>
          <a:lstStyle/>
          <a:p>
            <a:r>
              <a:t>Title Text</a:t>
            </a:r>
          </a:p>
        </p:txBody>
      </p:sp>
      <p:sp>
        <p:nvSpPr>
          <p:cNvPr id="5" name="Body Level One…"/>
          <p:cNvSpPr txBox="1">
            <a:spLocks noGrp="1"/>
          </p:cNvSpPr>
          <p:nvPr>
            <p:ph type="body" idx="1"/>
          </p:nvPr>
        </p:nvSpPr>
        <p:spPr>
          <a:xfrm>
            <a:off x="1100050" y="4455621"/>
            <a:ext cx="10058401" cy="11430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Straight Connector 8"/>
          <p:cNvSpPr/>
          <p:nvPr/>
        </p:nvSpPr>
        <p:spPr>
          <a:xfrm>
            <a:off x="1207656" y="4343400"/>
            <a:ext cx="9875524" cy="0"/>
          </a:xfrm>
          <a:prstGeom prst="line">
            <a:avLst/>
          </a:prstGeom>
          <a:ln w="6350">
            <a:solidFill>
              <a:srgbClr val="808080"/>
            </a:solidFill>
          </a:ln>
        </p:spPr>
        <p:txBody>
          <a:bodyPr lIns="45718" tIns="45718" rIns="45718" bIns="45718"/>
          <a:lstStyle/>
          <a:p>
            <a:endParaRPr/>
          </a:p>
        </p:txBody>
      </p:sp>
      <p:sp>
        <p:nvSpPr>
          <p:cNvPr id="7" name="Slide Number"/>
          <p:cNvSpPr txBox="1">
            <a:spLocks noGrp="1"/>
          </p:cNvSpPr>
          <p:nvPr>
            <p:ph type="sldNum" sz="quarter" idx="2"/>
          </p:nvPr>
        </p:nvSpPr>
        <p:spPr>
          <a:xfrm>
            <a:off x="10979609" y="6528093"/>
            <a:ext cx="232875" cy="228510"/>
          </a:xfrm>
          <a:prstGeom prst="rect">
            <a:avLst/>
          </a:prstGeom>
          <a:ln w="12700">
            <a:miter lim="400000"/>
          </a:ln>
        </p:spPr>
        <p:txBody>
          <a:bodyPr wrap="none" lIns="45718" tIns="45718" rIns="45718" bIns="45718" anchor="ctr">
            <a:spAutoFit/>
          </a:bodyPr>
          <a:lstStyle>
            <a:lvl1pPr algn="r">
              <a:defRPr sz="1000">
                <a:solidFill>
                  <a:srgbClr val="FFFFFF"/>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8000" b="0" i="0" u="none" strike="noStrike" cap="none" spc="-50" baseline="0">
          <a:solidFill>
            <a:srgbClr val="262626"/>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514949"/>
          </a:solidFill>
          <a:uFillTx/>
          <a:latin typeface="Calibri Light"/>
          <a:ea typeface="Calibri Light"/>
          <a:cs typeface="Calibri Light"/>
          <a:sym typeface="Calibri Light"/>
        </a:defRPr>
      </a:lvl1pPr>
      <a:lvl2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514949"/>
          </a:solidFill>
          <a:uFillTx/>
          <a:latin typeface="Calibri Light"/>
          <a:ea typeface="Calibri Light"/>
          <a:cs typeface="Calibri Light"/>
          <a:sym typeface="Calibri Light"/>
        </a:defRPr>
      </a:lvl2pPr>
      <a:lvl3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514949"/>
          </a:solidFill>
          <a:uFillTx/>
          <a:latin typeface="Calibri Light"/>
          <a:ea typeface="Calibri Light"/>
          <a:cs typeface="Calibri Light"/>
          <a:sym typeface="Calibri Light"/>
        </a:defRPr>
      </a:lvl3pPr>
      <a:lvl4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514949"/>
          </a:solidFill>
          <a:uFillTx/>
          <a:latin typeface="Calibri Light"/>
          <a:ea typeface="Calibri Light"/>
          <a:cs typeface="Calibri Light"/>
          <a:sym typeface="Calibri Light"/>
        </a:defRPr>
      </a:lvl4pPr>
      <a:lvl5pPr marL="0" marR="0" indent="0" algn="l" defTabSz="914400" rtl="0" latinLnBrk="0">
        <a:lnSpc>
          <a:spcPct val="90000"/>
        </a:lnSpc>
        <a:spcBef>
          <a:spcPts val="1200"/>
        </a:spcBef>
        <a:spcAft>
          <a:spcPts val="0"/>
        </a:spcAft>
        <a:buClrTx/>
        <a:buSzTx/>
        <a:buFontTx/>
        <a:buNone/>
        <a:tabLst/>
        <a:defRPr sz="2400" b="0" i="0" u="none" strike="noStrike" cap="all" spc="200" baseline="0">
          <a:solidFill>
            <a:srgbClr val="514949"/>
          </a:solidFill>
          <a:uFillTx/>
          <a:latin typeface="Calibri Light"/>
          <a:ea typeface="Calibri Light"/>
          <a:cs typeface="Calibri Light"/>
          <a:sym typeface="Calibri Light"/>
        </a:defRPr>
      </a:lvl5pPr>
      <a:lvl6pPr marL="12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514949"/>
          </a:solidFill>
          <a:uFillTx/>
          <a:latin typeface="Calibri Light"/>
          <a:ea typeface="Calibri Light"/>
          <a:cs typeface="Calibri Light"/>
          <a:sym typeface="Calibri Light"/>
        </a:defRPr>
      </a:lvl6pPr>
      <a:lvl7pPr marL="14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514949"/>
          </a:solidFill>
          <a:uFillTx/>
          <a:latin typeface="Calibri Light"/>
          <a:ea typeface="Calibri Light"/>
          <a:cs typeface="Calibri Light"/>
          <a:sym typeface="Calibri Light"/>
        </a:defRPr>
      </a:lvl7pPr>
      <a:lvl8pPr marL="16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514949"/>
          </a:solidFill>
          <a:uFillTx/>
          <a:latin typeface="Calibri Light"/>
          <a:ea typeface="Calibri Light"/>
          <a:cs typeface="Calibri Light"/>
          <a:sym typeface="Calibri Light"/>
        </a:defRPr>
      </a:lvl8pPr>
      <a:lvl9pPr marL="1863285" marR="0" indent="-391885" algn="l" defTabSz="914400" rtl="0" latinLnBrk="0">
        <a:lnSpc>
          <a:spcPct val="90000"/>
        </a:lnSpc>
        <a:spcBef>
          <a:spcPts val="1200"/>
        </a:spcBef>
        <a:spcAft>
          <a:spcPts val="0"/>
        </a:spcAft>
        <a:buClrTx/>
        <a:buSzPct val="100000"/>
        <a:buFontTx/>
        <a:buChar char="◦"/>
        <a:tabLst/>
        <a:defRPr sz="2400" b="0" i="0" u="none" strike="noStrike" cap="all" spc="200" baseline="0">
          <a:solidFill>
            <a:srgbClr val="514949"/>
          </a:solidFill>
          <a:uFillTx/>
          <a:latin typeface="Calibri Light"/>
          <a:ea typeface="Calibri Light"/>
          <a:cs typeface="Calibri Light"/>
          <a:sym typeface="Calibri Light"/>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Title 3"/>
          <p:cNvSpPr txBox="1">
            <a:spLocks noGrp="1"/>
          </p:cNvSpPr>
          <p:nvPr>
            <p:ph type="title"/>
          </p:nvPr>
        </p:nvSpPr>
        <p:spPr>
          <a:xfrm>
            <a:off x="341496" y="572741"/>
            <a:ext cx="10058402" cy="1450758"/>
          </a:xfrm>
          <a:prstGeom prst="rect">
            <a:avLst/>
          </a:prstGeom>
        </p:spPr>
        <p:txBody>
          <a:bodyPr/>
          <a:lstStyle/>
          <a:p>
            <a:pPr algn="ctr" defTabSz="457200">
              <a:lnSpc>
                <a:spcPct val="100000"/>
              </a:lnSpc>
              <a:defRPr sz="4500" spc="0">
                <a:solidFill>
                  <a:srgbClr val="000000"/>
                </a:solidFill>
                <a:latin typeface="Times New Roman"/>
                <a:ea typeface="Times New Roman"/>
                <a:cs typeface="Times New Roman"/>
                <a:sym typeface="Times New Roman"/>
              </a:defRPr>
            </a:pPr>
            <a:r>
              <a:t>HIRE YOUTUBE INFLUENCER</a:t>
            </a:r>
          </a:p>
          <a:p>
            <a:pPr algn="ctr" defTabSz="457200">
              <a:lnSpc>
                <a:spcPct val="100000"/>
              </a:lnSpc>
              <a:defRPr sz="4500" spc="0">
                <a:solidFill>
                  <a:srgbClr val="000000"/>
                </a:solidFill>
                <a:latin typeface="Times New Roman"/>
                <a:ea typeface="Times New Roman"/>
                <a:cs typeface="Times New Roman"/>
                <a:sym typeface="Times New Roman"/>
              </a:defRPr>
            </a:pPr>
            <a:r>
              <a:t> </a:t>
            </a:r>
          </a:p>
        </p:txBody>
      </p:sp>
      <p:grpSp>
        <p:nvGrpSpPr>
          <p:cNvPr id="131" name="Content Placeholder 4"/>
          <p:cNvGrpSpPr/>
          <p:nvPr/>
        </p:nvGrpSpPr>
        <p:grpSpPr>
          <a:xfrm>
            <a:off x="1350242" y="2177869"/>
            <a:ext cx="10058404" cy="3786083"/>
            <a:chOff x="0" y="0"/>
            <a:chExt cx="10058402" cy="3786082"/>
          </a:xfrm>
        </p:grpSpPr>
        <p:grpSp>
          <p:nvGrpSpPr>
            <p:cNvPr id="118" name="Group"/>
            <p:cNvGrpSpPr/>
            <p:nvPr/>
          </p:nvGrpSpPr>
          <p:grpSpPr>
            <a:xfrm>
              <a:off x="0" y="0"/>
              <a:ext cx="8046723" cy="832940"/>
              <a:chOff x="0" y="0"/>
              <a:chExt cx="8046722" cy="832939"/>
            </a:xfrm>
          </p:grpSpPr>
          <p:sp>
            <p:nvSpPr>
              <p:cNvPr id="116" name="Rounded Rectangle"/>
              <p:cNvSpPr/>
              <p:nvPr/>
            </p:nvSpPr>
            <p:spPr>
              <a:xfrm>
                <a:off x="0" y="-1"/>
                <a:ext cx="8046723" cy="832941"/>
              </a:xfrm>
              <a:prstGeom prst="roundRect">
                <a:avLst>
                  <a:gd name="adj" fmla="val 10000"/>
                </a:avLst>
              </a:prstGeom>
              <a:solidFill>
                <a:schemeClr val="accent2"/>
              </a:solidFill>
              <a:ln w="15875" cap="flat">
                <a:solidFill>
                  <a:srgbClr val="FFFFFF"/>
                </a:solidFill>
                <a:prstDash val="solid"/>
                <a:round/>
              </a:ln>
              <a:effectLst/>
            </p:spPr>
            <p:txBody>
              <a:bodyPr wrap="square" lIns="45718" tIns="45718" rIns="45718" bIns="45718" numCol="1" anchor="ctr">
                <a:noAutofit/>
              </a:bodyPr>
              <a:lstStyle/>
              <a:p>
                <a:pPr defTabSz="1511300">
                  <a:lnSpc>
                    <a:spcPct val="90000"/>
                  </a:lnSpc>
                  <a:spcBef>
                    <a:spcPts val="800"/>
                  </a:spcBef>
                  <a:defRPr sz="2000">
                    <a:solidFill>
                      <a:srgbClr val="FFFFFF"/>
                    </a:solidFill>
                    <a:latin typeface="Calibri"/>
                    <a:ea typeface="Calibri"/>
                    <a:cs typeface="Calibri"/>
                    <a:sym typeface="Calibri"/>
                  </a:defRPr>
                </a:pPr>
                <a:endParaRPr/>
              </a:p>
            </p:txBody>
          </p:sp>
          <p:sp>
            <p:nvSpPr>
              <p:cNvPr id="117" name="Rajeshwari Siddipeta      : 700734100"/>
              <p:cNvSpPr txBox="1"/>
              <p:nvPr/>
            </p:nvSpPr>
            <p:spPr>
              <a:xfrm>
                <a:off x="24395" y="54800"/>
                <a:ext cx="7077533" cy="7233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9539" tIns="129539" rIns="129539" bIns="129539" numCol="1" anchor="ctr">
                <a:noAutofit/>
              </a:bodyPr>
              <a:lstStyle>
                <a:lvl1pPr defTabSz="1511300">
                  <a:lnSpc>
                    <a:spcPct val="90000"/>
                  </a:lnSpc>
                  <a:spcBef>
                    <a:spcPts val="1400"/>
                  </a:spcBef>
                  <a:defRPr sz="3400">
                    <a:solidFill>
                      <a:srgbClr val="FFFFFF"/>
                    </a:solidFill>
                    <a:latin typeface="Times New Roman"/>
                    <a:ea typeface="Times New Roman"/>
                    <a:cs typeface="Times New Roman"/>
                    <a:sym typeface="Times New Roman"/>
                  </a:defRPr>
                </a:lvl1pPr>
              </a:lstStyle>
              <a:p>
                <a:r>
                  <a:t>Rajeshwari Siddipeta      : 700734100</a:t>
                </a:r>
              </a:p>
            </p:txBody>
          </p:sp>
        </p:grpSp>
        <p:grpSp>
          <p:nvGrpSpPr>
            <p:cNvPr id="121" name="Group"/>
            <p:cNvGrpSpPr/>
            <p:nvPr/>
          </p:nvGrpSpPr>
          <p:grpSpPr>
            <a:xfrm>
              <a:off x="673912" y="984380"/>
              <a:ext cx="8046723" cy="832940"/>
              <a:chOff x="0" y="0"/>
              <a:chExt cx="8046722" cy="832939"/>
            </a:xfrm>
          </p:grpSpPr>
          <p:sp>
            <p:nvSpPr>
              <p:cNvPr id="119" name="Rounded Rectangle"/>
              <p:cNvSpPr/>
              <p:nvPr/>
            </p:nvSpPr>
            <p:spPr>
              <a:xfrm>
                <a:off x="0" y="-1"/>
                <a:ext cx="8046723" cy="832941"/>
              </a:xfrm>
              <a:prstGeom prst="roundRect">
                <a:avLst>
                  <a:gd name="adj" fmla="val 10000"/>
                </a:avLst>
              </a:prstGeom>
              <a:solidFill>
                <a:srgbClr val="DEA03F"/>
              </a:solidFill>
              <a:ln w="15875" cap="flat">
                <a:solidFill>
                  <a:srgbClr val="FFFFFF"/>
                </a:solidFill>
                <a:prstDash val="solid"/>
                <a:round/>
              </a:ln>
              <a:effectLst/>
            </p:spPr>
            <p:txBody>
              <a:bodyPr wrap="square" lIns="45718" tIns="45718" rIns="45718" bIns="45718" numCol="1" anchor="ctr">
                <a:noAutofit/>
              </a:bodyPr>
              <a:lstStyle/>
              <a:p>
                <a:pPr defTabSz="1511300">
                  <a:lnSpc>
                    <a:spcPct val="90000"/>
                  </a:lnSpc>
                  <a:spcBef>
                    <a:spcPts val="800"/>
                  </a:spcBef>
                  <a:defRPr sz="2000">
                    <a:solidFill>
                      <a:srgbClr val="FFFFFF"/>
                    </a:solidFill>
                    <a:latin typeface="Calibri"/>
                    <a:ea typeface="Calibri"/>
                    <a:cs typeface="Calibri"/>
                    <a:sym typeface="Calibri"/>
                  </a:defRPr>
                </a:pPr>
                <a:endParaRPr/>
              </a:p>
            </p:txBody>
          </p:sp>
          <p:sp>
            <p:nvSpPr>
              <p:cNvPr id="120" name="Chandrika Yenugula       : 700734544"/>
              <p:cNvSpPr txBox="1"/>
              <p:nvPr/>
            </p:nvSpPr>
            <p:spPr>
              <a:xfrm>
                <a:off x="24395" y="54800"/>
                <a:ext cx="6782608" cy="7233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9539" tIns="129539" rIns="129539" bIns="129539" numCol="1" anchor="ctr">
                <a:noAutofit/>
              </a:bodyPr>
              <a:lstStyle>
                <a:lvl1pPr defTabSz="1511300">
                  <a:lnSpc>
                    <a:spcPct val="90000"/>
                  </a:lnSpc>
                  <a:spcBef>
                    <a:spcPts val="1400"/>
                  </a:spcBef>
                  <a:defRPr sz="3400">
                    <a:solidFill>
                      <a:srgbClr val="FFFFFF"/>
                    </a:solidFill>
                    <a:latin typeface="Times New Roman"/>
                    <a:ea typeface="Times New Roman"/>
                    <a:cs typeface="Times New Roman"/>
                    <a:sym typeface="Times New Roman"/>
                  </a:defRPr>
                </a:lvl1pPr>
              </a:lstStyle>
              <a:p>
                <a:r>
                  <a:t>Chandrika Yenugula       : 700734544</a:t>
                </a:r>
              </a:p>
            </p:txBody>
          </p:sp>
        </p:grpSp>
        <p:grpSp>
          <p:nvGrpSpPr>
            <p:cNvPr id="124" name="Group"/>
            <p:cNvGrpSpPr/>
            <p:nvPr/>
          </p:nvGrpSpPr>
          <p:grpSpPr>
            <a:xfrm>
              <a:off x="1337766" y="1968761"/>
              <a:ext cx="8046724" cy="832940"/>
              <a:chOff x="0" y="0"/>
              <a:chExt cx="8046723" cy="832939"/>
            </a:xfrm>
          </p:grpSpPr>
          <p:sp>
            <p:nvSpPr>
              <p:cNvPr id="122" name="Rounded Rectangle"/>
              <p:cNvSpPr/>
              <p:nvPr/>
            </p:nvSpPr>
            <p:spPr>
              <a:xfrm>
                <a:off x="0" y="-1"/>
                <a:ext cx="8046724" cy="832941"/>
              </a:xfrm>
              <a:prstGeom prst="roundRect">
                <a:avLst>
                  <a:gd name="adj" fmla="val 10000"/>
                </a:avLst>
              </a:prstGeom>
              <a:solidFill>
                <a:srgbClr val="E0B74C"/>
              </a:solidFill>
              <a:ln w="15875" cap="flat">
                <a:solidFill>
                  <a:srgbClr val="FFFFFF"/>
                </a:solidFill>
                <a:prstDash val="solid"/>
                <a:round/>
              </a:ln>
              <a:effectLst/>
            </p:spPr>
            <p:txBody>
              <a:bodyPr wrap="square" lIns="45718" tIns="45718" rIns="45718" bIns="45718" numCol="1" anchor="ctr">
                <a:noAutofit/>
              </a:bodyPr>
              <a:lstStyle/>
              <a:p>
                <a:pPr defTabSz="1511300">
                  <a:lnSpc>
                    <a:spcPct val="90000"/>
                  </a:lnSpc>
                  <a:spcBef>
                    <a:spcPts val="800"/>
                  </a:spcBef>
                  <a:defRPr sz="2000">
                    <a:solidFill>
                      <a:srgbClr val="FFFFFF"/>
                    </a:solidFill>
                    <a:latin typeface="Calibri"/>
                    <a:ea typeface="Calibri"/>
                    <a:cs typeface="Calibri"/>
                    <a:sym typeface="Calibri"/>
                  </a:defRPr>
                </a:pPr>
                <a:endParaRPr/>
              </a:p>
            </p:txBody>
          </p:sp>
          <p:sp>
            <p:nvSpPr>
              <p:cNvPr id="123" name="Yaswanth Machavarapu  : 700733080"/>
              <p:cNvSpPr txBox="1"/>
              <p:nvPr/>
            </p:nvSpPr>
            <p:spPr>
              <a:xfrm>
                <a:off x="24394" y="54800"/>
                <a:ext cx="6792668" cy="7233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9539" tIns="129539" rIns="129539" bIns="129539" numCol="1" anchor="ctr">
                <a:noAutofit/>
              </a:bodyPr>
              <a:lstStyle>
                <a:lvl1pPr defTabSz="1511300">
                  <a:lnSpc>
                    <a:spcPct val="90000"/>
                  </a:lnSpc>
                  <a:spcBef>
                    <a:spcPts val="1400"/>
                  </a:spcBef>
                  <a:defRPr sz="3400">
                    <a:solidFill>
                      <a:srgbClr val="FFFFFF"/>
                    </a:solidFill>
                    <a:latin typeface="Times New Roman"/>
                    <a:ea typeface="Times New Roman"/>
                    <a:cs typeface="Times New Roman"/>
                    <a:sym typeface="Times New Roman"/>
                  </a:defRPr>
                </a:lvl1pPr>
              </a:lstStyle>
              <a:p>
                <a:r>
                  <a:t>Yaswanth Machavarapu  : 700733080</a:t>
                </a:r>
              </a:p>
            </p:txBody>
          </p:sp>
        </p:grpSp>
        <p:grpSp>
          <p:nvGrpSpPr>
            <p:cNvPr id="127" name="Group"/>
            <p:cNvGrpSpPr/>
            <p:nvPr/>
          </p:nvGrpSpPr>
          <p:grpSpPr>
            <a:xfrm>
              <a:off x="2011679" y="2953142"/>
              <a:ext cx="8046724" cy="832941"/>
              <a:chOff x="0" y="0"/>
              <a:chExt cx="8046723" cy="832939"/>
            </a:xfrm>
          </p:grpSpPr>
          <p:sp>
            <p:nvSpPr>
              <p:cNvPr id="125" name="Rounded Rectangle"/>
              <p:cNvSpPr/>
              <p:nvPr/>
            </p:nvSpPr>
            <p:spPr>
              <a:xfrm>
                <a:off x="0" y="-1"/>
                <a:ext cx="8046724" cy="832941"/>
              </a:xfrm>
              <a:prstGeom prst="roundRect">
                <a:avLst>
                  <a:gd name="adj" fmla="val 10000"/>
                </a:avLst>
              </a:prstGeom>
              <a:solidFill>
                <a:schemeClr val="accent3"/>
              </a:solidFill>
              <a:ln w="15875" cap="flat">
                <a:solidFill>
                  <a:srgbClr val="FFFFFF"/>
                </a:solidFill>
                <a:prstDash val="solid"/>
                <a:round/>
              </a:ln>
              <a:effectLst/>
            </p:spPr>
            <p:txBody>
              <a:bodyPr wrap="square" lIns="45718" tIns="45718" rIns="45718" bIns="45718" numCol="1" anchor="ctr">
                <a:noAutofit/>
              </a:bodyPr>
              <a:lstStyle/>
              <a:p>
                <a:pPr defTabSz="1511300">
                  <a:lnSpc>
                    <a:spcPct val="90000"/>
                  </a:lnSpc>
                  <a:spcBef>
                    <a:spcPts val="800"/>
                  </a:spcBef>
                  <a:defRPr sz="2000">
                    <a:solidFill>
                      <a:srgbClr val="FFFFFF"/>
                    </a:solidFill>
                    <a:latin typeface="Calibri"/>
                    <a:ea typeface="Calibri"/>
                    <a:cs typeface="Calibri"/>
                    <a:sym typeface="Calibri"/>
                  </a:defRPr>
                </a:pPr>
                <a:endParaRPr/>
              </a:p>
            </p:txBody>
          </p:sp>
          <p:sp>
            <p:nvSpPr>
              <p:cNvPr id="126" name="Niveditha Panguluri        : 700734527"/>
              <p:cNvSpPr txBox="1"/>
              <p:nvPr/>
            </p:nvSpPr>
            <p:spPr>
              <a:xfrm>
                <a:off x="3843" y="54800"/>
                <a:ext cx="6803161" cy="7233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9539" tIns="129539" rIns="129539" bIns="129539" numCol="1" anchor="ctr">
                <a:noAutofit/>
              </a:bodyPr>
              <a:lstStyle>
                <a:lvl1pPr defTabSz="1511300">
                  <a:lnSpc>
                    <a:spcPct val="90000"/>
                  </a:lnSpc>
                  <a:spcBef>
                    <a:spcPts val="1400"/>
                  </a:spcBef>
                  <a:defRPr sz="3400">
                    <a:solidFill>
                      <a:srgbClr val="FFFFFF"/>
                    </a:solidFill>
                    <a:latin typeface="Times New Roman"/>
                    <a:ea typeface="Times New Roman"/>
                    <a:cs typeface="Times New Roman"/>
                    <a:sym typeface="Times New Roman"/>
                  </a:defRPr>
                </a:lvl1pPr>
              </a:lstStyle>
              <a:p>
                <a:r>
                  <a:t>Niveditha Panguluri        : 700734527</a:t>
                </a:r>
              </a:p>
            </p:txBody>
          </p:sp>
        </p:grpSp>
        <p:sp>
          <p:nvSpPr>
            <p:cNvPr id="128" name="Shape"/>
            <p:cNvSpPr/>
            <p:nvPr/>
          </p:nvSpPr>
          <p:spPr>
            <a:xfrm>
              <a:off x="7505311" y="637953"/>
              <a:ext cx="541411" cy="541411"/>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F1D8CC">
                <a:alpha val="90000"/>
              </a:srgbClr>
            </a:solidFill>
            <a:ln w="15875" cap="flat">
              <a:solidFill>
                <a:srgbClr val="F1D8CC">
                  <a:alpha val="90000"/>
                </a:srgbClr>
              </a:solidFill>
              <a:prstDash val="solid"/>
              <a:round/>
            </a:ln>
            <a:effectLst/>
          </p:spPr>
          <p:txBody>
            <a:bodyPr wrap="square" lIns="45718" tIns="45718" rIns="45718" bIns="45718" numCol="1" anchor="ctr">
              <a:noAutofit/>
            </a:bodyPr>
            <a:lstStyle/>
            <a:p>
              <a:pPr algn="ctr" defTabSz="1066800">
                <a:lnSpc>
                  <a:spcPct val="90000"/>
                </a:lnSpc>
                <a:spcBef>
                  <a:spcPts val="800"/>
                </a:spcBef>
                <a:defRPr sz="2400">
                  <a:solidFill>
                    <a:srgbClr val="404040"/>
                  </a:solidFill>
                  <a:latin typeface="Calibri"/>
                  <a:ea typeface="Calibri"/>
                  <a:cs typeface="Calibri"/>
                  <a:sym typeface="Calibri"/>
                </a:defRPr>
              </a:pPr>
              <a:endParaRPr/>
            </a:p>
          </p:txBody>
        </p:sp>
        <p:sp>
          <p:nvSpPr>
            <p:cNvPr id="129" name="Shape"/>
            <p:cNvSpPr/>
            <p:nvPr/>
          </p:nvSpPr>
          <p:spPr>
            <a:xfrm>
              <a:off x="8179224" y="1622334"/>
              <a:ext cx="541411" cy="541411"/>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F3E2CE">
                <a:alpha val="90000"/>
              </a:srgbClr>
            </a:solidFill>
            <a:ln w="15875" cap="flat">
              <a:solidFill>
                <a:srgbClr val="F3E2CE">
                  <a:alpha val="90000"/>
                </a:srgbClr>
              </a:solidFill>
              <a:prstDash val="solid"/>
              <a:round/>
            </a:ln>
            <a:effectLst/>
          </p:spPr>
          <p:txBody>
            <a:bodyPr wrap="square" lIns="45718" tIns="45718" rIns="45718" bIns="45718" numCol="1" anchor="ctr">
              <a:noAutofit/>
            </a:bodyPr>
            <a:lstStyle/>
            <a:p>
              <a:pPr algn="ctr" defTabSz="1066800">
                <a:lnSpc>
                  <a:spcPct val="90000"/>
                </a:lnSpc>
                <a:spcBef>
                  <a:spcPts val="800"/>
                </a:spcBef>
                <a:defRPr sz="2400">
                  <a:solidFill>
                    <a:srgbClr val="404040"/>
                  </a:solidFill>
                  <a:latin typeface="Calibri"/>
                  <a:ea typeface="Calibri"/>
                  <a:cs typeface="Calibri"/>
                  <a:sym typeface="Calibri"/>
                </a:defRPr>
              </a:pPr>
              <a:endParaRPr/>
            </a:p>
          </p:txBody>
        </p:sp>
        <p:sp>
          <p:nvSpPr>
            <p:cNvPr id="130" name="Shape"/>
            <p:cNvSpPr/>
            <p:nvPr/>
          </p:nvSpPr>
          <p:spPr>
            <a:xfrm>
              <a:off x="8843078" y="2606716"/>
              <a:ext cx="541411" cy="541411"/>
            </a:xfrm>
            <a:custGeom>
              <a:avLst/>
              <a:gdLst/>
              <a:ahLst/>
              <a:cxnLst>
                <a:cxn ang="0">
                  <a:pos x="wd2" y="hd2"/>
                </a:cxn>
                <a:cxn ang="5400000">
                  <a:pos x="wd2" y="hd2"/>
                </a:cxn>
                <a:cxn ang="10800000">
                  <a:pos x="wd2" y="hd2"/>
                </a:cxn>
                <a:cxn ang="16200000">
                  <a:pos x="wd2" y="hd2"/>
                </a:cxn>
              </a:cxnLst>
              <a:rect l="0" t="0" r="r" b="b"/>
              <a:pathLst>
                <a:path w="21600" h="21600" extrusionOk="0">
                  <a:moveTo>
                    <a:pt x="0" y="11880"/>
                  </a:moveTo>
                  <a:lnTo>
                    <a:pt x="4860" y="11880"/>
                  </a:lnTo>
                  <a:lnTo>
                    <a:pt x="4860" y="0"/>
                  </a:lnTo>
                  <a:lnTo>
                    <a:pt x="16740" y="0"/>
                  </a:lnTo>
                  <a:lnTo>
                    <a:pt x="16740" y="11880"/>
                  </a:lnTo>
                  <a:lnTo>
                    <a:pt x="21600" y="11880"/>
                  </a:lnTo>
                  <a:lnTo>
                    <a:pt x="10800" y="21600"/>
                  </a:lnTo>
                  <a:close/>
                </a:path>
              </a:pathLst>
            </a:custGeom>
            <a:solidFill>
              <a:srgbClr val="F4ECD0">
                <a:alpha val="90000"/>
              </a:srgbClr>
            </a:solidFill>
            <a:ln w="15875" cap="flat">
              <a:solidFill>
                <a:srgbClr val="F4ECD0">
                  <a:alpha val="90000"/>
                </a:srgbClr>
              </a:solidFill>
              <a:prstDash val="solid"/>
              <a:round/>
            </a:ln>
            <a:effectLst/>
          </p:spPr>
          <p:txBody>
            <a:bodyPr wrap="square" lIns="45718" tIns="45718" rIns="45718" bIns="45718" numCol="1" anchor="ctr">
              <a:noAutofit/>
            </a:bodyPr>
            <a:lstStyle/>
            <a:p>
              <a:pPr algn="ctr" defTabSz="1066800">
                <a:lnSpc>
                  <a:spcPct val="90000"/>
                </a:lnSpc>
                <a:spcBef>
                  <a:spcPts val="800"/>
                </a:spcBef>
                <a:defRPr sz="2400">
                  <a:solidFill>
                    <a:srgbClr val="404040"/>
                  </a:solidFill>
                  <a:latin typeface="Calibri"/>
                  <a:ea typeface="Calibri"/>
                  <a:cs typeface="Calibri"/>
                  <a:sym typeface="Calibri"/>
                </a:defRPr>
              </a:pPr>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Google Shape;117;p5"/>
          <p:cNvSpPr txBox="1"/>
          <p:nvPr/>
        </p:nvSpPr>
        <p:spPr>
          <a:xfrm>
            <a:off x="1517107" y="329954"/>
            <a:ext cx="9350479" cy="552096"/>
          </a:xfrm>
          <a:prstGeom prst="rect">
            <a:avLst/>
          </a:prstGeom>
          <a:gradFill>
            <a:gsLst>
              <a:gs pos="0">
                <a:srgbClr val="B8B920"/>
              </a:gs>
              <a:gs pos="34000">
                <a:srgbClr val="B7B823"/>
              </a:gs>
              <a:gs pos="70000">
                <a:srgbClr val="BDBE20"/>
              </a:gs>
              <a:gs pos="100000">
                <a:srgbClr val="B9BA2F"/>
              </a:gs>
            </a:gsLst>
            <a:path path="circle">
              <a:fillToRect l="37721" t="-19636" r="62278" b="119636"/>
            </a:path>
          </a:gradFill>
          <a:ln w="12700">
            <a:solidFill>
              <a:schemeClr val="accent1"/>
            </a:solidFill>
          </a:ln>
          <a:effectLst>
            <a:outerShdw blurRad="50800" dist="25400" dir="27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500">
                <a:solidFill>
                  <a:srgbClr val="FFFFFF"/>
                </a:solidFill>
                <a:latin typeface="Calibri"/>
                <a:ea typeface="Calibri"/>
                <a:cs typeface="Calibri"/>
                <a:sym typeface="Calibri"/>
              </a:defRPr>
            </a:lvl1pPr>
          </a:lstStyle>
          <a:p>
            <a:r>
              <a:t>AWS Lambda </a:t>
            </a:r>
          </a:p>
        </p:txBody>
      </p:sp>
      <p:pic>
        <p:nvPicPr>
          <p:cNvPr id="195" name="Picture 1" descr="Picture 1"/>
          <p:cNvPicPr>
            <a:picLocks noChangeAspect="1"/>
          </p:cNvPicPr>
          <p:nvPr/>
        </p:nvPicPr>
        <p:blipFill>
          <a:blip r:embed="rId2"/>
          <a:stretch>
            <a:fillRect/>
          </a:stretch>
        </p:blipFill>
        <p:spPr>
          <a:xfrm>
            <a:off x="1959421" y="2080252"/>
            <a:ext cx="8371994" cy="3508872"/>
          </a:xfrm>
          <a:prstGeom prst="rect">
            <a:avLst/>
          </a:prstGeom>
          <a:ln w="12700">
            <a:miter lim="400000"/>
          </a:ln>
        </p:spPr>
      </p:pic>
      <p:sp>
        <p:nvSpPr>
          <p:cNvPr id="196" name="TextBox 3"/>
          <p:cNvSpPr txBox="1"/>
          <p:nvPr/>
        </p:nvSpPr>
        <p:spPr>
          <a:xfrm>
            <a:off x="1589174" y="1448266"/>
            <a:ext cx="6004562"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285750" indent="-285750">
              <a:buClr>
                <a:srgbClr val="333333"/>
              </a:buClr>
              <a:buSzPts val="1800"/>
              <a:buFont typeface="Aria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we create a function in AWS Lambda</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 name="Picture 1" descr="Picture 1"/>
          <p:cNvPicPr>
            <a:picLocks noChangeAspect="1"/>
          </p:cNvPicPr>
          <p:nvPr/>
        </p:nvPicPr>
        <p:blipFill>
          <a:blip r:embed="rId2"/>
          <a:stretch>
            <a:fillRect/>
          </a:stretch>
        </p:blipFill>
        <p:spPr>
          <a:xfrm>
            <a:off x="1008181" y="1888776"/>
            <a:ext cx="10175638" cy="3831937"/>
          </a:xfrm>
          <a:prstGeom prst="rect">
            <a:avLst/>
          </a:prstGeom>
          <a:ln w="12700">
            <a:miter lim="400000"/>
          </a:ln>
        </p:spPr>
      </p:pic>
      <p:sp>
        <p:nvSpPr>
          <p:cNvPr id="199" name="TextBox 5"/>
          <p:cNvSpPr txBox="1"/>
          <p:nvPr/>
        </p:nvSpPr>
        <p:spPr>
          <a:xfrm>
            <a:off x="656925" y="1255192"/>
            <a:ext cx="6004562"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In this step, we add a trigger which is API Gateway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3" descr="Picture 3"/>
          <p:cNvPicPr>
            <a:picLocks noChangeAspect="1"/>
          </p:cNvPicPr>
          <p:nvPr/>
        </p:nvPicPr>
        <p:blipFill>
          <a:blip r:embed="rId2"/>
          <a:stretch>
            <a:fillRect/>
          </a:stretch>
        </p:blipFill>
        <p:spPr>
          <a:xfrm>
            <a:off x="1814870" y="999663"/>
            <a:ext cx="8761147" cy="4858674"/>
          </a:xfrm>
          <a:prstGeom prst="rect">
            <a:avLst/>
          </a:prstGeom>
          <a:ln w="12700">
            <a:miter lim="400000"/>
          </a:ln>
        </p:spPr>
      </p:pic>
      <p:sp>
        <p:nvSpPr>
          <p:cNvPr id="202" name="TextBox 2"/>
          <p:cNvSpPr txBox="1"/>
          <p:nvPr/>
        </p:nvSpPr>
        <p:spPr>
          <a:xfrm>
            <a:off x="1777951" y="473197"/>
            <a:ext cx="6004562"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On the console we write the backend code and deploy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1" descr="Picture 1"/>
          <p:cNvPicPr>
            <a:picLocks noChangeAspect="1"/>
          </p:cNvPicPr>
          <p:nvPr/>
        </p:nvPicPr>
        <p:blipFill>
          <a:blip r:embed="rId2"/>
          <a:stretch>
            <a:fillRect/>
          </a:stretch>
        </p:blipFill>
        <p:spPr>
          <a:xfrm>
            <a:off x="1025883" y="1423005"/>
            <a:ext cx="9903657" cy="4495802"/>
          </a:xfrm>
          <a:prstGeom prst="rect">
            <a:avLst/>
          </a:prstGeom>
          <a:ln w="12700">
            <a:miter lim="400000"/>
          </a:ln>
        </p:spPr>
      </p:pic>
      <p:sp>
        <p:nvSpPr>
          <p:cNvPr id="205" name="TextBox 3"/>
          <p:cNvSpPr txBox="1"/>
          <p:nvPr/>
        </p:nvSpPr>
        <p:spPr>
          <a:xfrm>
            <a:off x="651676" y="774195"/>
            <a:ext cx="8783761"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Here we will provide the endpoint and database properties in rds_config.py.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123;p6"/>
          <p:cNvSpPr txBox="1"/>
          <p:nvPr/>
        </p:nvSpPr>
        <p:spPr>
          <a:xfrm>
            <a:off x="2152035" y="476639"/>
            <a:ext cx="7531511" cy="552097"/>
          </a:xfrm>
          <a:prstGeom prst="rect">
            <a:avLst/>
          </a:prstGeom>
          <a:gradFill>
            <a:gsLst>
              <a:gs pos="0">
                <a:srgbClr val="B8B920"/>
              </a:gs>
              <a:gs pos="34000">
                <a:srgbClr val="B7B823"/>
              </a:gs>
              <a:gs pos="70000">
                <a:srgbClr val="BDBE20"/>
              </a:gs>
              <a:gs pos="100000">
                <a:srgbClr val="B9BA2F"/>
              </a:gs>
            </a:gsLst>
            <a:path path="circle">
              <a:fillToRect l="37721" t="-19636" r="62278" b="119636"/>
            </a:path>
          </a:gradFill>
          <a:ln w="12700">
            <a:solidFill>
              <a:schemeClr val="accent1"/>
            </a:solidFill>
          </a:ln>
          <a:effectLst>
            <a:outerShdw blurRad="50800" dist="25400" dir="27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500">
                <a:solidFill>
                  <a:srgbClr val="FFFFFF"/>
                </a:solidFill>
                <a:latin typeface="Calibri"/>
                <a:ea typeface="Calibri"/>
                <a:cs typeface="Calibri"/>
                <a:sym typeface="Calibri"/>
              </a:defRPr>
            </a:lvl1pPr>
          </a:lstStyle>
          <a:p>
            <a:r>
              <a:t>AWS CloudWatch</a:t>
            </a:r>
          </a:p>
        </p:txBody>
      </p:sp>
      <p:sp>
        <p:nvSpPr>
          <p:cNvPr id="208" name="Google Shape;124;p6"/>
          <p:cNvSpPr txBox="1"/>
          <p:nvPr/>
        </p:nvSpPr>
        <p:spPr>
          <a:xfrm>
            <a:off x="1010062" y="1329826"/>
            <a:ext cx="10920680" cy="12024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marR="165735">
              <a:lnSpc>
                <a:spcPct val="107000"/>
              </a:lnSpc>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CloudWatch provides actionable data and insights to help you monitor applications, react to changes in system performance, and optimize resource utilization.</a:t>
            </a:r>
          </a:p>
          <a:p>
            <a:pPr marR="165735">
              <a:lnSpc>
                <a:spcPct val="107000"/>
              </a:lnSpc>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endParaRPr/>
          </a:p>
          <a:p>
            <a:pPr marL="285750" marR="165735" indent="-285750">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From the lambda console, click on monitor to view logs .</a:t>
            </a:r>
          </a:p>
        </p:txBody>
      </p:sp>
      <p:pic>
        <p:nvPicPr>
          <p:cNvPr id="209" name="Picture 1" descr="Picture 1"/>
          <p:cNvPicPr>
            <a:picLocks noChangeAspect="1"/>
          </p:cNvPicPr>
          <p:nvPr/>
        </p:nvPicPr>
        <p:blipFill>
          <a:blip r:embed="rId2"/>
          <a:stretch>
            <a:fillRect/>
          </a:stretch>
        </p:blipFill>
        <p:spPr>
          <a:xfrm>
            <a:off x="1353133" y="2699749"/>
            <a:ext cx="9129315" cy="328730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1" descr="Picture 1"/>
          <p:cNvPicPr>
            <a:picLocks noChangeAspect="1"/>
          </p:cNvPicPr>
          <p:nvPr/>
        </p:nvPicPr>
        <p:blipFill>
          <a:blip r:embed="rId2"/>
          <a:stretch>
            <a:fillRect/>
          </a:stretch>
        </p:blipFill>
        <p:spPr>
          <a:xfrm>
            <a:off x="1492614" y="1370820"/>
            <a:ext cx="8769287" cy="4542951"/>
          </a:xfrm>
          <a:prstGeom prst="rect">
            <a:avLst/>
          </a:prstGeom>
          <a:ln w="12700">
            <a:miter lim="400000"/>
          </a:ln>
        </p:spPr>
      </p:pic>
      <p:sp>
        <p:nvSpPr>
          <p:cNvPr id="212" name="TextBox 3"/>
          <p:cNvSpPr txBox="1"/>
          <p:nvPr/>
        </p:nvSpPr>
        <p:spPr>
          <a:xfrm>
            <a:off x="1189195" y="823754"/>
            <a:ext cx="7685879"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285750" marR="165735" indent="-28575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Now, click on individual logs to view the detailed description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1" descr="Picture 1"/>
          <p:cNvPicPr>
            <a:picLocks noChangeAspect="1"/>
          </p:cNvPicPr>
          <p:nvPr/>
        </p:nvPicPr>
        <p:blipFill>
          <a:blip r:embed="rId2"/>
          <a:stretch>
            <a:fillRect/>
          </a:stretch>
        </p:blipFill>
        <p:spPr>
          <a:xfrm>
            <a:off x="1478242" y="995182"/>
            <a:ext cx="9235517" cy="4867635"/>
          </a:xfrm>
          <a:prstGeom prst="rect">
            <a:avLst/>
          </a:prstGeom>
          <a:ln w="12700">
            <a:miter lim="400000"/>
          </a:ln>
        </p:spPr>
      </p:pic>
      <p:sp>
        <p:nvSpPr>
          <p:cNvPr id="215" name="TextBox 3"/>
          <p:cNvSpPr txBox="1"/>
          <p:nvPr/>
        </p:nvSpPr>
        <p:spPr>
          <a:xfrm>
            <a:off x="1112821" y="540549"/>
            <a:ext cx="6004562"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285750" marR="165735" indent="-28575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View the detailed description of each log</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Google Shape;112;p4"/>
          <p:cNvSpPr txBox="1"/>
          <p:nvPr/>
        </p:nvSpPr>
        <p:spPr>
          <a:xfrm>
            <a:off x="1164110" y="1140417"/>
            <a:ext cx="10271134" cy="22692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marL="285750" marR="165735" indent="-28575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We can integrate applications running on AWS Lambda with AWS SES to send emails. This application contains email service, in order to send a  confirmation email to the admin.</a:t>
            </a:r>
          </a:p>
          <a:p>
            <a:pPr marR="165735" algn="just">
              <a:lnSpc>
                <a:spcPct val="107000"/>
              </a:lnSpc>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endParaRPr/>
          </a:p>
          <a:p>
            <a:pPr marL="285750" indent="-285750" algn="just">
              <a:buSzPct val="100000"/>
              <a:buFont typeface="Aria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pPr>
            <a:r>
              <a:t>Before sending the email, the user email needs to be verified in AWS SES. To do that, we need to create identity and provide that particular user email address. The figure contains the list of user’s email address which has already been verified.</a:t>
            </a:r>
          </a:p>
          <a:p>
            <a:pPr algn="just">
              <a:defRPr>
                <a:effectLst>
                  <a:outerShdw blurRad="38100" dist="19050" dir="2700000" rotWithShape="0">
                    <a:srgbClr val="000000">
                      <a:alpha val="40000"/>
                    </a:srgbClr>
                  </a:outerShdw>
                </a:effectLst>
                <a:latin typeface="Times New Roman"/>
                <a:ea typeface="Times New Roman"/>
                <a:cs typeface="Times New Roman"/>
                <a:sym typeface="Times New Roman"/>
              </a:defRPr>
            </a:pPr>
            <a:endParaRPr/>
          </a:p>
        </p:txBody>
      </p:sp>
      <p:sp>
        <p:nvSpPr>
          <p:cNvPr id="218" name="Google Shape;105;p3"/>
          <p:cNvSpPr txBox="1"/>
          <p:nvPr/>
        </p:nvSpPr>
        <p:spPr>
          <a:xfrm>
            <a:off x="2334223" y="376600"/>
            <a:ext cx="7523554" cy="554899"/>
          </a:xfrm>
          <a:prstGeom prst="rect">
            <a:avLst/>
          </a:prstGeom>
          <a:gradFill>
            <a:gsLst>
              <a:gs pos="0">
                <a:srgbClr val="B8B920"/>
              </a:gs>
              <a:gs pos="34000">
                <a:srgbClr val="B7B823"/>
              </a:gs>
              <a:gs pos="70000">
                <a:srgbClr val="BDBE20"/>
              </a:gs>
              <a:gs pos="100000">
                <a:srgbClr val="B9BA2F"/>
              </a:gs>
            </a:gsLst>
            <a:path path="circle">
              <a:fillToRect l="37721" t="-19636" r="62278" b="119636"/>
            </a:path>
          </a:gradFill>
          <a:ln w="12700">
            <a:solidFill>
              <a:schemeClr val="accent1"/>
            </a:solidFill>
          </a:ln>
          <a:effectLst>
            <a:outerShdw blurRad="50800" dist="25400" dir="27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400">
                <a:solidFill>
                  <a:srgbClr val="FFFFFF"/>
                </a:solidFill>
                <a:latin typeface="Calibri"/>
                <a:ea typeface="Calibri"/>
                <a:cs typeface="Calibri"/>
                <a:sym typeface="Calibri"/>
              </a:defRPr>
            </a:lvl1pPr>
          </a:lstStyle>
          <a:p>
            <a:r>
              <a:t>AWS SES (Simple Email Service)</a:t>
            </a:r>
          </a:p>
        </p:txBody>
      </p:sp>
      <p:pic>
        <p:nvPicPr>
          <p:cNvPr id="219" name="Picture 1" descr="Picture 1"/>
          <p:cNvPicPr>
            <a:picLocks noChangeAspect="1"/>
          </p:cNvPicPr>
          <p:nvPr/>
        </p:nvPicPr>
        <p:blipFill>
          <a:blip r:embed="rId2"/>
          <a:stretch>
            <a:fillRect/>
          </a:stretch>
        </p:blipFill>
        <p:spPr>
          <a:xfrm>
            <a:off x="1179573" y="3297475"/>
            <a:ext cx="9374978" cy="293083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Box 2"/>
          <p:cNvSpPr txBox="1"/>
          <p:nvPr/>
        </p:nvSpPr>
        <p:spPr>
          <a:xfrm>
            <a:off x="741627" y="859524"/>
            <a:ext cx="8983737"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285750" marR="165735" indent="-285750" algn="just">
              <a:lnSpc>
                <a:spcPct val="107000"/>
              </a:lnSpc>
              <a:buSzPct val="100000"/>
              <a:buFont typeface="Aria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Give the email address to whom the mail should be sent and then click on create identity.</a:t>
            </a:r>
          </a:p>
        </p:txBody>
      </p:sp>
      <p:pic>
        <p:nvPicPr>
          <p:cNvPr id="222" name="Picture 3" descr="Picture 3"/>
          <p:cNvPicPr>
            <a:picLocks noChangeAspect="1"/>
          </p:cNvPicPr>
          <p:nvPr/>
        </p:nvPicPr>
        <p:blipFill>
          <a:blip r:embed="rId2"/>
          <a:stretch>
            <a:fillRect/>
          </a:stretch>
        </p:blipFill>
        <p:spPr>
          <a:xfrm>
            <a:off x="1071927" y="1488091"/>
            <a:ext cx="9768746" cy="4149312"/>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35;p8"/>
          <p:cNvSpPr txBox="1"/>
          <p:nvPr/>
        </p:nvSpPr>
        <p:spPr>
          <a:xfrm>
            <a:off x="2112704" y="425911"/>
            <a:ext cx="7433190" cy="552096"/>
          </a:xfrm>
          <a:prstGeom prst="rect">
            <a:avLst/>
          </a:prstGeom>
          <a:gradFill>
            <a:gsLst>
              <a:gs pos="0">
                <a:srgbClr val="B8B920"/>
              </a:gs>
              <a:gs pos="34000">
                <a:srgbClr val="B7B823"/>
              </a:gs>
              <a:gs pos="70000">
                <a:srgbClr val="BDBE20"/>
              </a:gs>
              <a:gs pos="100000">
                <a:srgbClr val="B9BA2F"/>
              </a:gs>
            </a:gsLst>
            <a:path path="circle">
              <a:fillToRect l="37721" t="-19636" r="62278" b="119636"/>
            </a:path>
          </a:gradFill>
          <a:ln w="12700">
            <a:solidFill>
              <a:schemeClr val="accent1"/>
            </a:solidFill>
          </a:ln>
          <a:effectLst>
            <a:outerShdw blurRad="50800" dist="25400" dir="27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500">
                <a:solidFill>
                  <a:srgbClr val="FFFFFF"/>
                </a:solidFill>
                <a:latin typeface="Calibri"/>
                <a:ea typeface="Calibri"/>
                <a:cs typeface="Calibri"/>
                <a:sym typeface="Calibri"/>
              </a:defRPr>
            </a:lvl1pPr>
          </a:lstStyle>
          <a:p>
            <a:r>
              <a:t>AWS IAM</a:t>
            </a:r>
          </a:p>
        </p:txBody>
      </p:sp>
      <p:sp>
        <p:nvSpPr>
          <p:cNvPr id="225" name="Google Shape;136;p8"/>
          <p:cNvSpPr txBox="1"/>
          <p:nvPr/>
        </p:nvSpPr>
        <p:spPr>
          <a:xfrm>
            <a:off x="1821899" y="1381261"/>
            <a:ext cx="10016113" cy="3483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marL="342900" marR="165735" indent="-342900" algn="just">
              <a:lnSpc>
                <a:spcPct val="107000"/>
              </a:lnSpc>
              <a:buSzPct val="100000"/>
              <a:buFont typeface="Symbo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Click on Roles and then create role for Lambda, API Gateway, RDS and SES services.</a:t>
            </a:r>
          </a:p>
        </p:txBody>
      </p:sp>
      <p:pic>
        <p:nvPicPr>
          <p:cNvPr id="226" name="Picture 1" descr="Picture 1"/>
          <p:cNvPicPr>
            <a:picLocks noChangeAspect="1"/>
          </p:cNvPicPr>
          <p:nvPr/>
        </p:nvPicPr>
        <p:blipFill>
          <a:blip r:embed="rId2"/>
          <a:stretch>
            <a:fillRect/>
          </a:stretch>
        </p:blipFill>
        <p:spPr>
          <a:xfrm>
            <a:off x="1824705" y="1906921"/>
            <a:ext cx="8306615" cy="425012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oogle Shape;99;p2"/>
          <p:cNvGrpSpPr/>
          <p:nvPr/>
        </p:nvGrpSpPr>
        <p:grpSpPr>
          <a:xfrm>
            <a:off x="1743211" y="462628"/>
            <a:ext cx="8705577" cy="640618"/>
            <a:chOff x="0" y="0"/>
            <a:chExt cx="8705575" cy="640617"/>
          </a:xfrm>
        </p:grpSpPr>
        <p:sp>
          <p:nvSpPr>
            <p:cNvPr id="133" name="Rectangle"/>
            <p:cNvSpPr/>
            <p:nvPr/>
          </p:nvSpPr>
          <p:spPr>
            <a:xfrm>
              <a:off x="0" y="-1"/>
              <a:ext cx="8705577" cy="640619"/>
            </a:xfrm>
            <a:prstGeom prst="rect">
              <a:avLst/>
            </a:prstGeom>
            <a:gradFill flip="none" rotWithShape="1">
              <a:gsLst>
                <a:gs pos="0">
                  <a:srgbClr val="B8B920"/>
                </a:gs>
                <a:gs pos="34000">
                  <a:srgbClr val="B7B823"/>
                </a:gs>
                <a:gs pos="70000">
                  <a:srgbClr val="BDBE20"/>
                </a:gs>
                <a:gs pos="100000">
                  <a:srgbClr val="B9BA2F"/>
                </a:gs>
              </a:gsLst>
              <a:path path="circle">
                <a:fillToRect l="119636" t="37721" r="-19636" b="62278"/>
              </a:path>
            </a:gradFill>
            <a:ln w="12700" cap="flat">
              <a:solidFill>
                <a:schemeClr val="accent1"/>
              </a:solidFill>
              <a:prstDash val="solid"/>
              <a:round/>
            </a:ln>
            <a:effectLst>
              <a:outerShdw blurRad="50800" dist="25400" dir="2700000" rotWithShape="0">
                <a:srgbClr val="000000">
                  <a:alpha val="60000"/>
                </a:srgbClr>
              </a:outerShdw>
            </a:effectLst>
          </p:spPr>
          <p:txBody>
            <a:bodyPr wrap="square" lIns="45718" tIns="45718" rIns="45718" bIns="45718" numCol="1" anchor="ctr">
              <a:noAutofit/>
            </a:bodyPr>
            <a:lstStyle/>
            <a:p>
              <a:pPr algn="ctr">
                <a:defRPr sz="3600">
                  <a:solidFill>
                    <a:srgbClr val="FFFFFF"/>
                  </a:solidFill>
                  <a:latin typeface="Calibri"/>
                  <a:ea typeface="Calibri"/>
                  <a:cs typeface="Calibri"/>
                  <a:sym typeface="Calibri"/>
                </a:defRPr>
              </a:pPr>
              <a:endParaRPr/>
            </a:p>
          </p:txBody>
        </p:sp>
        <p:sp>
          <p:nvSpPr>
            <p:cNvPr id="134" name="PROJECT DESCRIPTION"/>
            <p:cNvSpPr txBox="1"/>
            <p:nvPr/>
          </p:nvSpPr>
          <p:spPr>
            <a:xfrm>
              <a:off x="5546" y="5547"/>
              <a:ext cx="8694484" cy="62952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normAutofit/>
            </a:bodyPr>
            <a:lstStyle>
              <a:lvl1pPr algn="ctr">
                <a:defRPr sz="3600">
                  <a:solidFill>
                    <a:srgbClr val="FFFFFF"/>
                  </a:solidFill>
                  <a:latin typeface="Calibri"/>
                  <a:ea typeface="Calibri"/>
                  <a:cs typeface="Calibri"/>
                  <a:sym typeface="Calibri"/>
                </a:defRPr>
              </a:lvl1pPr>
            </a:lstStyle>
            <a:p>
              <a:r>
                <a:t>   PROJECT DESCRIPTION </a:t>
              </a:r>
            </a:p>
          </p:txBody>
        </p:sp>
      </p:grpSp>
      <p:sp>
        <p:nvSpPr>
          <p:cNvPr id="136" name="Google Shape;100;p2"/>
          <p:cNvSpPr txBox="1"/>
          <p:nvPr/>
        </p:nvSpPr>
        <p:spPr>
          <a:xfrm>
            <a:off x="1224274" y="1207239"/>
            <a:ext cx="9743452" cy="50230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187452">
              <a:defRPr sz="1599"/>
            </a:pPr>
            <a:r>
              <a:t>Y</a:t>
            </a:r>
            <a:r>
              <a:rPr>
                <a:latin typeface="Times New Roman"/>
                <a:ea typeface="Times New Roman"/>
                <a:cs typeface="Times New Roman"/>
                <a:sym typeface="Times New Roman"/>
              </a:rPr>
              <a:t>outube Influencer/ YOUTEK is a web or mobile based application that acts as platform for clients/companies to hire youtubers for their products brand promotion. The main purpose or objective of this system is to find out top YouTube influencer’s details and their channel as well as number subscribers.</a:t>
            </a:r>
          </a:p>
          <a:p>
            <a:pPr defTabSz="187452">
              <a:defRPr sz="1599">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187452">
              <a:defRPr sz="1599" b="1">
                <a:latin typeface="Times New Roman"/>
                <a:ea typeface="Times New Roman"/>
                <a:cs typeface="Times New Roman"/>
                <a:sym typeface="Times New Roman"/>
              </a:defRPr>
            </a:pPr>
            <a:r>
              <a:t>Features:</a:t>
            </a: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Sign-up </a:t>
            </a: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 </a:t>
            </a: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Login (admin &amp; User)</a:t>
            </a:r>
          </a:p>
          <a:p>
            <a:pPr defTabSz="187452">
              <a:defRPr sz="1599">
                <a:latin typeface="Times New Roman"/>
                <a:ea typeface="Times New Roman"/>
                <a:cs typeface="Times New Roman"/>
                <a:sym typeface="Times New Roman"/>
              </a:defRPr>
            </a:pPr>
            <a:endParaRP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Search for category</a:t>
            </a:r>
          </a:p>
          <a:p>
            <a:pPr defTabSz="187452">
              <a:defRPr sz="1599">
                <a:latin typeface="Times New Roman"/>
                <a:ea typeface="Times New Roman"/>
                <a:cs typeface="Times New Roman"/>
                <a:sym typeface="Times New Roman"/>
              </a:defRPr>
            </a:pPr>
            <a:endParaRP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Displays list of youTubers </a:t>
            </a: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endParaRP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Select YouTuber</a:t>
            </a:r>
          </a:p>
          <a:p>
            <a:pPr defTabSz="187452">
              <a:defRPr sz="1599">
                <a:latin typeface="Times New Roman"/>
                <a:ea typeface="Times New Roman"/>
                <a:cs typeface="Times New Roman"/>
                <a:sym typeface="Times New Roman"/>
              </a:defRPr>
            </a:pPr>
            <a:endParaRP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View YouTuber details</a:t>
            </a:r>
          </a:p>
          <a:p>
            <a:pPr defTabSz="187452">
              <a:defRPr sz="1599">
                <a:latin typeface="Times New Roman"/>
                <a:ea typeface="Times New Roman"/>
                <a:cs typeface="Times New Roman"/>
                <a:sym typeface="Times New Roman"/>
              </a:defRPr>
            </a:pPr>
            <a:endParaRP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Contact YouTuber</a:t>
            </a:r>
          </a:p>
          <a:p>
            <a:pPr defTabSz="187452">
              <a:defRPr sz="1599">
                <a:latin typeface="Times New Roman"/>
                <a:ea typeface="Times New Roman"/>
                <a:cs typeface="Times New Roman"/>
                <a:sym typeface="Times New Roman"/>
              </a:defRPr>
            </a:pPr>
            <a:endParaRPr/>
          </a:p>
          <a:p>
            <a:pPr marL="25306" indent="-25306" defTabSz="187452">
              <a:buClr>
                <a:schemeClr val="accent1"/>
              </a:buClr>
              <a:buSzPct val="100000"/>
              <a:buFont typeface="Calibri"/>
              <a:buChar char="·"/>
              <a:defRPr sz="1599">
                <a:latin typeface="Times New Roman"/>
                <a:ea typeface="Times New Roman"/>
                <a:cs typeface="Times New Roman"/>
                <a:sym typeface="Times New Roman"/>
              </a:defRPr>
            </a:pPr>
            <a:r>
              <a:t>Logout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Picture 2" descr="Picture 2"/>
          <p:cNvPicPr>
            <a:picLocks noChangeAspect="1"/>
          </p:cNvPicPr>
          <p:nvPr/>
        </p:nvPicPr>
        <p:blipFill>
          <a:blip r:embed="rId2"/>
          <a:stretch>
            <a:fillRect/>
          </a:stretch>
        </p:blipFill>
        <p:spPr>
          <a:xfrm>
            <a:off x="1703702" y="1182864"/>
            <a:ext cx="8784597" cy="4492272"/>
          </a:xfrm>
          <a:prstGeom prst="rect">
            <a:avLst/>
          </a:prstGeom>
          <a:ln w="12700">
            <a:miter lim="400000"/>
          </a:ln>
        </p:spPr>
      </p:pic>
      <p:sp>
        <p:nvSpPr>
          <p:cNvPr id="229" name="TextBox 5"/>
          <p:cNvSpPr txBox="1"/>
          <p:nvPr/>
        </p:nvSpPr>
        <p:spPr>
          <a:xfrm>
            <a:off x="1363241" y="668369"/>
            <a:ext cx="6004562"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Add policy for Lambda</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Google Shape;147;p10"/>
          <p:cNvSpPr txBox="1"/>
          <p:nvPr/>
        </p:nvSpPr>
        <p:spPr>
          <a:xfrm>
            <a:off x="825909" y="686874"/>
            <a:ext cx="9571705" cy="552096"/>
          </a:xfrm>
          <a:prstGeom prst="rect">
            <a:avLst/>
          </a:prstGeom>
          <a:gradFill>
            <a:gsLst>
              <a:gs pos="0">
                <a:srgbClr val="B8B920"/>
              </a:gs>
              <a:gs pos="34000">
                <a:srgbClr val="B7B823"/>
              </a:gs>
              <a:gs pos="70000">
                <a:srgbClr val="BDBE20"/>
              </a:gs>
              <a:gs pos="100000">
                <a:srgbClr val="B9BA2F"/>
              </a:gs>
            </a:gsLst>
            <a:path path="circle">
              <a:fillToRect l="37721" t="-19636" r="62278" b="119636"/>
            </a:path>
          </a:gradFill>
          <a:ln w="12700">
            <a:solidFill>
              <a:schemeClr val="accent1"/>
            </a:solidFill>
          </a:ln>
          <a:effectLst>
            <a:outerShdw blurRad="50800" dist="25400" dir="27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500">
                <a:solidFill>
                  <a:srgbClr val="FFFFFF"/>
                </a:solidFill>
                <a:latin typeface="Calibri"/>
                <a:ea typeface="Calibri"/>
                <a:cs typeface="Calibri"/>
                <a:sym typeface="Calibri"/>
              </a:defRPr>
            </a:lvl1pPr>
          </a:lstStyle>
          <a:p>
            <a:r>
              <a:t>AWS S3</a:t>
            </a:r>
          </a:p>
        </p:txBody>
      </p:sp>
      <p:sp>
        <p:nvSpPr>
          <p:cNvPr id="232" name="Google Shape;148;p10"/>
          <p:cNvSpPr txBox="1"/>
          <p:nvPr/>
        </p:nvSpPr>
        <p:spPr>
          <a:xfrm>
            <a:off x="800349" y="1657963"/>
            <a:ext cx="9622825" cy="26259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marR="165735" algn="just">
              <a:lnSpc>
                <a:spcPct val="107000"/>
              </a:lnSpc>
              <a:tabLst>
                <a:tab pos="457200" algn="l"/>
              </a:tabLst>
              <a:defRPr>
                <a:solidFill>
                  <a:srgbClr val="232F3E"/>
                </a:solidFill>
                <a:latin typeface="Times New Roman"/>
                <a:ea typeface="Times New Roman"/>
                <a:cs typeface="Times New Roman"/>
                <a:sym typeface="Times New Roman"/>
              </a:defRPr>
            </a:pPr>
            <a:r>
              <a:t>Amazon Simple Storage Service (Amazon S3) is an object storage service that offers industry-leading scalability, data availability, security, and performance</a:t>
            </a:r>
          </a:p>
          <a:p>
            <a:pPr marL="342900" marR="165735" indent="-34290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Click on create bucket</a:t>
            </a:r>
          </a:p>
          <a:p>
            <a:pPr marL="342900" marR="165735" indent="-34290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Upload the files such as html, css, js and Images here.</a:t>
            </a:r>
          </a:p>
          <a:p>
            <a:pPr marL="342900" marR="165735" indent="-34290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On permissions tab, add policy </a:t>
            </a:r>
          </a:p>
          <a:p>
            <a:pPr marL="342900" marR="165735" indent="-34290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In properties tab, click on edit static website hosting</a:t>
            </a:r>
          </a:p>
          <a:p>
            <a:pPr marL="342900" marR="165735" indent="-342900" algn="just">
              <a:lnSpc>
                <a:spcPct val="107000"/>
              </a:lnSpc>
              <a:buSzPct val="100000"/>
              <a:buFont typeface="Arial"/>
              <a:buChar char="•"/>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Enable static website hosting here and end point will be created and that will be our application url.</a:t>
            </a:r>
          </a:p>
          <a:p>
            <a:pPr marR="165735" algn="just">
              <a:lnSpc>
                <a:spcPct val="107000"/>
              </a:lnSpc>
              <a:tabLst>
                <a:tab pos="457200" algn="l"/>
              </a:tabLst>
              <a:defRPr>
                <a:effectLst>
                  <a:outerShdw blurRad="38100" dist="19050" dir="2700000" rotWithShape="0">
                    <a:srgbClr val="000000">
                      <a:alpha val="40000"/>
                    </a:srgbClr>
                  </a:outerShdw>
                </a:effectLst>
                <a:latin typeface="Times New Roman"/>
                <a:ea typeface="Times New Roman"/>
                <a:cs typeface="Times New Roman"/>
                <a:sym typeface="Times New Roman"/>
              </a:defRPr>
            </a:pPr>
            <a:r>
              <a:t>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4" name="Picture 1" descr="Picture 1"/>
          <p:cNvPicPr>
            <a:picLocks noChangeAspect="1"/>
          </p:cNvPicPr>
          <p:nvPr/>
        </p:nvPicPr>
        <p:blipFill>
          <a:blip r:embed="rId2"/>
          <a:stretch>
            <a:fillRect/>
          </a:stretch>
        </p:blipFill>
        <p:spPr>
          <a:xfrm>
            <a:off x="1752614" y="1207121"/>
            <a:ext cx="8989630" cy="4117030"/>
          </a:xfrm>
          <a:prstGeom prst="rect">
            <a:avLst/>
          </a:prstGeom>
          <a:ln w="12700">
            <a:miter lim="400000"/>
          </a:ln>
        </p:spPr>
      </p:pic>
      <p:sp>
        <p:nvSpPr>
          <p:cNvPr id="235" name="Create S3 Bucket"/>
          <p:cNvSpPr txBox="1"/>
          <p:nvPr/>
        </p:nvSpPr>
        <p:spPr>
          <a:xfrm>
            <a:off x="1525141" y="677233"/>
            <a:ext cx="1856029"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L="94986" indent="-94986">
              <a:buSzPct val="100000"/>
              <a:buChar char="•"/>
              <a:defRPr>
                <a:latin typeface="Times New Roman"/>
                <a:ea typeface="Times New Roman"/>
                <a:cs typeface="Times New Roman"/>
                <a:sym typeface="Times New Roman"/>
              </a:defRPr>
            </a:lvl1pPr>
          </a:lstStyle>
          <a:p>
            <a:r>
              <a:t> Create S3 Bucket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 name="Picture 1" descr="Picture 1"/>
          <p:cNvPicPr>
            <a:picLocks noChangeAspect="1"/>
          </p:cNvPicPr>
          <p:nvPr/>
        </p:nvPicPr>
        <p:blipFill>
          <a:blip r:embed="rId2"/>
          <a:srcRect b="7812"/>
          <a:stretch>
            <a:fillRect/>
          </a:stretch>
        </p:blipFill>
        <p:spPr>
          <a:xfrm>
            <a:off x="1502204" y="1495409"/>
            <a:ext cx="9280164" cy="3441985"/>
          </a:xfrm>
          <a:prstGeom prst="rect">
            <a:avLst/>
          </a:prstGeom>
          <a:ln w="12700">
            <a:miter lim="400000"/>
          </a:ln>
        </p:spPr>
      </p:pic>
      <p:sp>
        <p:nvSpPr>
          <p:cNvPr id="238" name="Upload the files such as html, css, js and Images here."/>
          <p:cNvSpPr txBox="1"/>
          <p:nvPr/>
        </p:nvSpPr>
        <p:spPr>
          <a:xfrm>
            <a:off x="1226997" y="925369"/>
            <a:ext cx="5217372"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L="180472" indent="-180472">
              <a:buSzPct val="100000"/>
              <a:buChar char="•"/>
              <a:defRPr>
                <a:latin typeface="Times New Roman"/>
                <a:ea typeface="Times New Roman"/>
                <a:cs typeface="Times New Roman"/>
                <a:sym typeface="Times New Roman"/>
              </a:defRPr>
            </a:lvl1pPr>
          </a:lstStyle>
          <a:p>
            <a:r>
              <a:t>Upload the files such as html, css, js and Images here.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Image" descr="Image"/>
          <p:cNvPicPr>
            <a:picLocks noChangeAspect="1"/>
          </p:cNvPicPr>
          <p:nvPr/>
        </p:nvPicPr>
        <p:blipFill>
          <a:blip r:embed="rId2"/>
          <a:stretch>
            <a:fillRect/>
          </a:stretch>
        </p:blipFill>
        <p:spPr>
          <a:xfrm>
            <a:off x="1700571" y="1037807"/>
            <a:ext cx="7864617" cy="2385173"/>
          </a:xfrm>
          <a:prstGeom prst="rect">
            <a:avLst/>
          </a:prstGeom>
          <a:ln w="12700">
            <a:miter lim="400000"/>
          </a:ln>
        </p:spPr>
      </p:pic>
      <p:sp>
        <p:nvSpPr>
          <p:cNvPr id="241" name="Add Policy by clicking on permissions tab"/>
          <p:cNvSpPr txBox="1"/>
          <p:nvPr/>
        </p:nvSpPr>
        <p:spPr>
          <a:xfrm>
            <a:off x="799870" y="503238"/>
            <a:ext cx="4170477"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L="180472" indent="-180472">
              <a:buSzPct val="100000"/>
              <a:buChar char="•"/>
              <a:defRPr>
                <a:latin typeface="Times New Roman"/>
                <a:ea typeface="Times New Roman"/>
                <a:cs typeface="Times New Roman"/>
                <a:sym typeface="Times New Roman"/>
              </a:defRPr>
            </a:lvl1pPr>
          </a:lstStyle>
          <a:p>
            <a:r>
              <a:t>Add Policy by clicking on permissions tab</a:t>
            </a:r>
          </a:p>
        </p:txBody>
      </p:sp>
      <p:sp>
        <p:nvSpPr>
          <p:cNvPr id="242" name="click on edit static website hosting, in properties tab"/>
          <p:cNvSpPr txBox="1"/>
          <p:nvPr/>
        </p:nvSpPr>
        <p:spPr>
          <a:xfrm>
            <a:off x="431461" y="3609119"/>
            <a:ext cx="5381569"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L="465221" marR="678180" indent="-160420" algn="just">
              <a:buSzPct val="100000"/>
              <a:buChar char="•"/>
              <a:defRPr>
                <a:latin typeface="Times New Roman"/>
                <a:ea typeface="Times New Roman"/>
                <a:cs typeface="Times New Roman"/>
                <a:sym typeface="Times New Roman"/>
              </a:defRPr>
            </a:lvl1pPr>
          </a:lstStyle>
          <a:p>
            <a:r>
              <a:t> click on edit static website hosting, in properties tab</a:t>
            </a:r>
          </a:p>
        </p:txBody>
      </p:sp>
      <p:pic>
        <p:nvPicPr>
          <p:cNvPr id="243" name="Image" descr="Image"/>
          <p:cNvPicPr>
            <a:picLocks noChangeAspect="1"/>
          </p:cNvPicPr>
          <p:nvPr/>
        </p:nvPicPr>
        <p:blipFill>
          <a:blip r:embed="rId3"/>
          <a:stretch>
            <a:fillRect/>
          </a:stretch>
        </p:blipFill>
        <p:spPr>
          <a:xfrm>
            <a:off x="1650508" y="3994005"/>
            <a:ext cx="7964742" cy="2303852"/>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Image" descr="Image"/>
          <p:cNvPicPr>
            <a:picLocks noChangeAspect="1"/>
          </p:cNvPicPr>
          <p:nvPr/>
        </p:nvPicPr>
        <p:blipFill>
          <a:blip r:embed="rId2"/>
          <a:stretch>
            <a:fillRect/>
          </a:stretch>
        </p:blipFill>
        <p:spPr>
          <a:xfrm>
            <a:off x="1612965" y="1602882"/>
            <a:ext cx="8966070" cy="3191728"/>
          </a:xfrm>
          <a:prstGeom prst="rect">
            <a:avLst/>
          </a:prstGeom>
          <a:ln w="12700">
            <a:miter lim="400000"/>
          </a:ln>
        </p:spPr>
      </p:pic>
      <p:sp>
        <p:nvSpPr>
          <p:cNvPr id="246" name="Enable static website hosting here and end point will be created and that will be our application url."/>
          <p:cNvSpPr txBox="1"/>
          <p:nvPr/>
        </p:nvSpPr>
        <p:spPr>
          <a:xfrm>
            <a:off x="823254" y="998647"/>
            <a:ext cx="8649735" cy="311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marL="465221" marR="678180" indent="-160420" algn="just">
              <a:buSzPct val="100000"/>
              <a:buChar char="•"/>
              <a:defRPr sz="1600">
                <a:latin typeface="Times New Roman"/>
                <a:ea typeface="Times New Roman"/>
                <a:cs typeface="Times New Roman"/>
                <a:sym typeface="Times New Roman"/>
              </a:defRPr>
            </a:lvl1pPr>
          </a:lstStyle>
          <a:p>
            <a:r>
              <a:t>Enable static website hosting here and end point will be created and that will be our application url.</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8" name="Picture 1" descr="Picture 1"/>
          <p:cNvPicPr>
            <a:picLocks noChangeAspect="1"/>
          </p:cNvPicPr>
          <p:nvPr/>
        </p:nvPicPr>
        <p:blipFill>
          <a:blip r:embed="rId2"/>
          <a:stretch>
            <a:fillRect/>
          </a:stretch>
        </p:blipFill>
        <p:spPr>
          <a:xfrm>
            <a:off x="2522854" y="679855"/>
            <a:ext cx="7146292" cy="5112557"/>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Picture 2" descr="Picture 2"/>
          <p:cNvPicPr>
            <a:picLocks noChangeAspect="1"/>
          </p:cNvPicPr>
          <p:nvPr/>
        </p:nvPicPr>
        <p:blipFill>
          <a:blip r:embed="rId2"/>
          <a:stretch>
            <a:fillRect/>
          </a:stretch>
        </p:blipFill>
        <p:spPr>
          <a:xfrm>
            <a:off x="152828" y="213202"/>
            <a:ext cx="6785665" cy="3678885"/>
          </a:xfrm>
          <a:prstGeom prst="rect">
            <a:avLst/>
          </a:prstGeom>
          <a:ln w="12700">
            <a:miter lim="400000"/>
          </a:ln>
        </p:spPr>
      </p:pic>
      <p:pic>
        <p:nvPicPr>
          <p:cNvPr id="251" name="Picture 2" descr="Picture 2"/>
          <p:cNvPicPr>
            <a:picLocks noChangeAspect="1"/>
          </p:cNvPicPr>
          <p:nvPr/>
        </p:nvPicPr>
        <p:blipFill>
          <a:blip r:embed="rId3"/>
          <a:stretch>
            <a:fillRect/>
          </a:stretch>
        </p:blipFill>
        <p:spPr>
          <a:xfrm>
            <a:off x="1875176" y="1913826"/>
            <a:ext cx="6630466" cy="3756699"/>
          </a:xfrm>
          <a:prstGeom prst="rect">
            <a:avLst/>
          </a:prstGeom>
          <a:ln w="12700">
            <a:miter lim="400000"/>
          </a:ln>
        </p:spPr>
      </p:pic>
      <p:pic>
        <p:nvPicPr>
          <p:cNvPr id="252" name="Picture 1" descr="Picture 1"/>
          <p:cNvPicPr>
            <a:picLocks noChangeAspect="1"/>
          </p:cNvPicPr>
          <p:nvPr/>
        </p:nvPicPr>
        <p:blipFill>
          <a:blip r:embed="rId4"/>
          <a:stretch>
            <a:fillRect/>
          </a:stretch>
        </p:blipFill>
        <p:spPr>
          <a:xfrm>
            <a:off x="5652537" y="2859052"/>
            <a:ext cx="6271403" cy="3439260"/>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animBg="1" advAuto="0"/>
      <p:bldP spid="251" grpId="0" animBg="1" advAuto="0"/>
      <p:bldP spid="252"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1" descr="Picture 1"/>
          <p:cNvPicPr>
            <a:picLocks noChangeAspect="1"/>
          </p:cNvPicPr>
          <p:nvPr/>
        </p:nvPicPr>
        <p:blipFill>
          <a:blip r:embed="rId2"/>
          <a:stretch>
            <a:fillRect/>
          </a:stretch>
        </p:blipFill>
        <p:spPr>
          <a:xfrm>
            <a:off x="1298933" y="457781"/>
            <a:ext cx="7359100" cy="4532643"/>
          </a:xfrm>
          <a:prstGeom prst="rect">
            <a:avLst/>
          </a:prstGeom>
          <a:ln w="12700">
            <a:miter lim="400000"/>
          </a:ln>
        </p:spPr>
      </p:pic>
      <p:pic>
        <p:nvPicPr>
          <p:cNvPr id="255" name="Picture 1" descr="Picture 1"/>
          <p:cNvPicPr>
            <a:picLocks noChangeAspect="1"/>
          </p:cNvPicPr>
          <p:nvPr/>
        </p:nvPicPr>
        <p:blipFill>
          <a:blip r:embed="rId3"/>
          <a:stretch>
            <a:fillRect/>
          </a:stretch>
        </p:blipFill>
        <p:spPr>
          <a:xfrm>
            <a:off x="4391295" y="1437124"/>
            <a:ext cx="6532865" cy="4757496"/>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advAuto="0"/>
      <p:bldP spid="255"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hank you!"/>
          <p:cNvSpPr txBox="1"/>
          <p:nvPr/>
        </p:nvSpPr>
        <p:spPr>
          <a:xfrm>
            <a:off x="4780379" y="2575533"/>
            <a:ext cx="2631240" cy="6667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defRPr sz="4000" b="1">
                <a:gradFill flip="none" rotWithShape="1">
                  <a:gsLst>
                    <a:gs pos="0">
                      <a:srgbClr val="D228B4"/>
                    </a:gs>
                    <a:gs pos="100000">
                      <a:srgbClr val="6551E1"/>
                    </a:gs>
                  </a:gsLst>
                  <a:lin ang="2700000" scaled="0"/>
                </a:gradFill>
                <a:latin typeface="Times New Roman"/>
                <a:ea typeface="Times New Roman"/>
                <a:cs typeface="Times New Roman"/>
                <a:sym typeface="Times New Roman"/>
              </a:defRPr>
            </a:lvl1pPr>
          </a:lstStyle>
          <a:p>
            <a:r>
              <a:t>Thank you!</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57"/>
                                        </p:tgtEl>
                                        <p:attrNameLst>
                                          <p:attrName>style.visibility</p:attrName>
                                        </p:attrNameLst>
                                      </p:cBhvr>
                                      <p:to>
                                        <p:strVal val="visible"/>
                                      </p:to>
                                    </p:set>
                                    <p:animEffect transition="in" filter="fade">
                                      <p:cBhvr>
                                        <p:cTn id="7" dur="1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60;g108ff747bdc_0_0"/>
          <p:cNvSpPr/>
          <p:nvPr/>
        </p:nvSpPr>
        <p:spPr>
          <a:xfrm>
            <a:off x="1174582" y="690855"/>
            <a:ext cx="9325286" cy="5679555"/>
          </a:xfrm>
          <a:prstGeom prst="roundRect">
            <a:avLst>
              <a:gd name="adj" fmla="val 17061"/>
            </a:avLst>
          </a:prstGeom>
          <a:solidFill>
            <a:srgbClr val="FFFFFF"/>
          </a:solidFill>
          <a:ln w="12700">
            <a:solidFill>
              <a:schemeClr val="accent1"/>
            </a:solidFill>
            <a:miter/>
          </a:ln>
        </p:spPr>
        <p:txBody>
          <a:bodyPr lIns="45718" tIns="45718" rIns="45718" bIns="45718" anchor="ctr"/>
          <a:lstStyle/>
          <a:p>
            <a:pPr>
              <a:defRPr>
                <a:latin typeface="Calibri"/>
                <a:ea typeface="Calibri"/>
                <a:cs typeface="Calibri"/>
                <a:sym typeface="Calibri"/>
              </a:defRPr>
            </a:pPr>
            <a:endParaRPr/>
          </a:p>
        </p:txBody>
      </p:sp>
      <p:sp>
        <p:nvSpPr>
          <p:cNvPr id="139" name="Google Shape;61;g108ff747bdc_0_0"/>
          <p:cNvSpPr/>
          <p:nvPr/>
        </p:nvSpPr>
        <p:spPr>
          <a:xfrm>
            <a:off x="4545012" y="2103128"/>
            <a:ext cx="3884701" cy="3291003"/>
          </a:xfrm>
          <a:prstGeom prst="rect">
            <a:avLst/>
          </a:prstGeom>
          <a:solidFill>
            <a:srgbClr val="FFFFFF"/>
          </a:solidFill>
          <a:ln w="12700">
            <a:solidFill>
              <a:schemeClr val="accent1"/>
            </a:solidFill>
            <a:miter/>
          </a:ln>
        </p:spPr>
        <p:txBody>
          <a:bodyPr lIns="45718" tIns="45718" rIns="45718" bIns="45718" anchor="ctr"/>
          <a:lstStyle/>
          <a:p>
            <a:pPr>
              <a:defRPr>
                <a:latin typeface="Calibri"/>
                <a:ea typeface="Calibri"/>
                <a:cs typeface="Calibri"/>
                <a:sym typeface="Calibri"/>
              </a:defRPr>
            </a:pPr>
            <a:endParaRPr/>
          </a:p>
        </p:txBody>
      </p:sp>
      <p:sp>
        <p:nvSpPr>
          <p:cNvPr id="140" name="Google Shape;62;g108ff747bdc_0_0"/>
          <p:cNvSpPr/>
          <p:nvPr/>
        </p:nvSpPr>
        <p:spPr>
          <a:xfrm>
            <a:off x="5121274" y="2039935"/>
            <a:ext cx="1431903" cy="2179502"/>
          </a:xfrm>
          <a:prstGeom prst="rect">
            <a:avLst/>
          </a:prstGeom>
          <a:solidFill>
            <a:srgbClr val="FFFFFF"/>
          </a:solidFill>
          <a:ln w="12700">
            <a:solidFill>
              <a:schemeClr val="accent1"/>
            </a:solidFill>
            <a:miter/>
          </a:ln>
        </p:spPr>
        <p:txBody>
          <a:bodyPr lIns="45718" tIns="45718" rIns="45718" bIns="45718" anchor="ctr"/>
          <a:lstStyle/>
          <a:p>
            <a:pPr>
              <a:defRPr>
                <a:latin typeface="Calibri"/>
                <a:ea typeface="Calibri"/>
                <a:cs typeface="Calibri"/>
                <a:sym typeface="Calibri"/>
              </a:defRPr>
            </a:pPr>
            <a:endParaRPr/>
          </a:p>
        </p:txBody>
      </p:sp>
      <p:sp>
        <p:nvSpPr>
          <p:cNvPr id="141" name="Google Shape;63;g108ff747bdc_0_0"/>
          <p:cNvSpPr txBox="1"/>
          <p:nvPr/>
        </p:nvSpPr>
        <p:spPr>
          <a:xfrm>
            <a:off x="-203201" y="99750"/>
            <a:ext cx="11836503" cy="5556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algn="ctr">
              <a:defRPr sz="3400">
                <a:solidFill>
                  <a:schemeClr val="accent1"/>
                </a:solidFill>
                <a:latin typeface="Times New Roman"/>
                <a:ea typeface="Times New Roman"/>
                <a:cs typeface="Times New Roman"/>
                <a:sym typeface="Times New Roman"/>
              </a:defRPr>
            </a:pPr>
            <a:r>
              <a:rPr>
                <a:solidFill>
                  <a:srgbClr val="535353"/>
                </a:solidFill>
              </a:rPr>
              <a:t>YouTube Influencer</a:t>
            </a:r>
            <a:r>
              <a:rPr>
                <a:solidFill>
                  <a:srgbClr val="0070C0"/>
                </a:solidFill>
              </a:rPr>
              <a:t> – Architecture Diagram</a:t>
            </a:r>
          </a:p>
        </p:txBody>
      </p:sp>
      <p:sp>
        <p:nvSpPr>
          <p:cNvPr id="142" name="Google Shape;64;g108ff747bdc_0_0"/>
          <p:cNvSpPr txBox="1"/>
          <p:nvPr/>
        </p:nvSpPr>
        <p:spPr>
          <a:xfrm>
            <a:off x="5632450" y="6096000"/>
            <a:ext cx="1371600" cy="287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400">
                <a:solidFill>
                  <a:srgbClr val="0070C0"/>
                </a:solidFill>
                <a:latin typeface="Times New Roman"/>
                <a:ea typeface="Times New Roman"/>
                <a:cs typeface="Times New Roman"/>
                <a:sym typeface="Times New Roman"/>
              </a:defRPr>
            </a:lvl1pPr>
          </a:lstStyle>
          <a:p>
            <a:r>
              <a:t>CloudWatch</a:t>
            </a:r>
          </a:p>
        </p:txBody>
      </p:sp>
      <p:pic>
        <p:nvPicPr>
          <p:cNvPr id="143" name="Google Shape;65;g108ff747bdc_0_0" descr="Google Shape;65;g108ff747bdc_0_0"/>
          <p:cNvPicPr>
            <a:picLocks noChangeAspect="1"/>
          </p:cNvPicPr>
          <p:nvPr/>
        </p:nvPicPr>
        <p:blipFill>
          <a:blip r:embed="rId2"/>
          <a:stretch>
            <a:fillRect/>
          </a:stretch>
        </p:blipFill>
        <p:spPr>
          <a:xfrm>
            <a:off x="5949950" y="5394325"/>
            <a:ext cx="711200" cy="711200"/>
          </a:xfrm>
          <a:prstGeom prst="rect">
            <a:avLst/>
          </a:prstGeom>
          <a:ln w="12700">
            <a:miter lim="400000"/>
          </a:ln>
        </p:spPr>
      </p:pic>
      <p:pic>
        <p:nvPicPr>
          <p:cNvPr id="144" name="Google Shape;66;g108ff747bdc_0_0" descr="Google Shape;66;g108ff747bdc_0_0"/>
          <p:cNvPicPr>
            <a:picLocks noChangeAspect="1"/>
          </p:cNvPicPr>
          <p:nvPr/>
        </p:nvPicPr>
        <p:blipFill>
          <a:blip r:embed="rId3"/>
          <a:stretch>
            <a:fillRect/>
          </a:stretch>
        </p:blipFill>
        <p:spPr>
          <a:xfrm>
            <a:off x="3395662" y="934565"/>
            <a:ext cx="660402" cy="660402"/>
          </a:xfrm>
          <a:prstGeom prst="rect">
            <a:avLst/>
          </a:prstGeom>
          <a:ln w="12700">
            <a:miter lim="400000"/>
          </a:ln>
        </p:spPr>
      </p:pic>
      <p:sp>
        <p:nvSpPr>
          <p:cNvPr id="145" name="Google Shape;67;g108ff747bdc_0_0"/>
          <p:cNvSpPr/>
          <p:nvPr/>
        </p:nvSpPr>
        <p:spPr>
          <a:xfrm>
            <a:off x="6884986" y="2773360"/>
            <a:ext cx="1135201" cy="1916100"/>
          </a:xfrm>
          <a:prstGeom prst="rect">
            <a:avLst/>
          </a:prstGeom>
          <a:solidFill>
            <a:srgbClr val="FFFFFF"/>
          </a:solidFill>
          <a:ln w="12700">
            <a:solidFill>
              <a:schemeClr val="accent1"/>
            </a:solidFill>
            <a:miter/>
          </a:ln>
        </p:spPr>
        <p:txBody>
          <a:bodyPr lIns="45718" tIns="45718" rIns="45718" bIns="45718" anchor="ctr"/>
          <a:lstStyle/>
          <a:p>
            <a:pPr>
              <a:defRPr>
                <a:latin typeface="Calibri"/>
                <a:ea typeface="Calibri"/>
                <a:cs typeface="Calibri"/>
                <a:sym typeface="Calibri"/>
              </a:defRPr>
            </a:pPr>
            <a:endParaRPr/>
          </a:p>
        </p:txBody>
      </p:sp>
      <p:sp>
        <p:nvSpPr>
          <p:cNvPr id="146" name="Google Shape;68;g108ff747bdc_0_0"/>
          <p:cNvSpPr txBox="1"/>
          <p:nvPr/>
        </p:nvSpPr>
        <p:spPr>
          <a:xfrm>
            <a:off x="3725862" y="2157410"/>
            <a:ext cx="2209802" cy="280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400" b="1">
                <a:solidFill>
                  <a:schemeClr val="accent1"/>
                </a:solidFill>
                <a:latin typeface="Calibri"/>
                <a:ea typeface="Calibri"/>
                <a:cs typeface="Calibri"/>
                <a:sym typeface="Calibri"/>
              </a:defRPr>
            </a:lvl1pPr>
          </a:lstStyle>
          <a:p>
            <a:r>
              <a:t>Invoke API call</a:t>
            </a:r>
          </a:p>
        </p:txBody>
      </p:sp>
      <p:pic>
        <p:nvPicPr>
          <p:cNvPr id="147" name="Google Shape;69;g108ff747bdc_0_0" descr="Google Shape;69;g108ff747bdc_0_0"/>
          <p:cNvPicPr>
            <a:picLocks noChangeAspect="1"/>
          </p:cNvPicPr>
          <p:nvPr/>
        </p:nvPicPr>
        <p:blipFill>
          <a:blip r:embed="rId4"/>
          <a:stretch>
            <a:fillRect/>
          </a:stretch>
        </p:blipFill>
        <p:spPr>
          <a:xfrm>
            <a:off x="7156450" y="3956050"/>
            <a:ext cx="512763" cy="512763"/>
          </a:xfrm>
          <a:prstGeom prst="rect">
            <a:avLst/>
          </a:prstGeom>
          <a:ln w="12700">
            <a:miter lim="400000"/>
          </a:ln>
        </p:spPr>
      </p:pic>
      <p:sp>
        <p:nvSpPr>
          <p:cNvPr id="148" name="Google Shape;70;g108ff747bdc_0_0"/>
          <p:cNvSpPr txBox="1"/>
          <p:nvPr/>
        </p:nvSpPr>
        <p:spPr>
          <a:xfrm>
            <a:off x="7077075" y="4665662"/>
            <a:ext cx="738300" cy="287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400">
                <a:solidFill>
                  <a:srgbClr val="0070C0"/>
                </a:solidFill>
                <a:latin typeface="Times New Roman"/>
                <a:ea typeface="Times New Roman"/>
                <a:cs typeface="Times New Roman"/>
                <a:sym typeface="Times New Roman"/>
              </a:defRPr>
            </a:lvl1pPr>
          </a:lstStyle>
          <a:p>
            <a:r>
              <a:t>Lambda</a:t>
            </a:r>
          </a:p>
        </p:txBody>
      </p:sp>
      <p:pic>
        <p:nvPicPr>
          <p:cNvPr id="149" name="Google Shape;71;g108ff747bdc_0_0" descr="Google Shape;71;g108ff747bdc_0_0"/>
          <p:cNvPicPr>
            <a:picLocks noChangeAspect="1"/>
          </p:cNvPicPr>
          <p:nvPr/>
        </p:nvPicPr>
        <p:blipFill>
          <a:blip r:embed="rId5"/>
          <a:stretch>
            <a:fillRect/>
          </a:stretch>
        </p:blipFill>
        <p:spPr>
          <a:xfrm>
            <a:off x="5507037" y="2128835"/>
            <a:ext cx="711202" cy="711202"/>
          </a:xfrm>
          <a:prstGeom prst="rect">
            <a:avLst/>
          </a:prstGeom>
          <a:ln w="12700">
            <a:miter lim="400000"/>
          </a:ln>
        </p:spPr>
      </p:pic>
      <p:sp>
        <p:nvSpPr>
          <p:cNvPr id="150" name="Google Shape;72;g108ff747bdc_0_0"/>
          <p:cNvSpPr txBox="1"/>
          <p:nvPr/>
        </p:nvSpPr>
        <p:spPr>
          <a:xfrm>
            <a:off x="5278437" y="3940175"/>
            <a:ext cx="1244702" cy="287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400">
                <a:solidFill>
                  <a:schemeClr val="accent1"/>
                </a:solidFill>
                <a:latin typeface="Times New Roman"/>
                <a:ea typeface="Times New Roman"/>
                <a:cs typeface="Times New Roman"/>
                <a:sym typeface="Times New Roman"/>
              </a:defRPr>
            </a:lvl1pPr>
          </a:lstStyle>
          <a:p>
            <a:r>
              <a:t>Endpoint</a:t>
            </a:r>
          </a:p>
        </p:txBody>
      </p:sp>
      <p:pic>
        <p:nvPicPr>
          <p:cNvPr id="151" name="Google Shape;73;g108ff747bdc_0_0" descr="Google Shape;73;g108ff747bdc_0_0"/>
          <p:cNvPicPr>
            <a:picLocks noChangeAspect="1"/>
          </p:cNvPicPr>
          <p:nvPr/>
        </p:nvPicPr>
        <p:blipFill>
          <a:blip r:embed="rId6"/>
          <a:stretch>
            <a:fillRect/>
          </a:stretch>
        </p:blipFill>
        <p:spPr>
          <a:xfrm>
            <a:off x="5637212" y="3497262"/>
            <a:ext cx="469902" cy="469902"/>
          </a:xfrm>
          <a:prstGeom prst="rect">
            <a:avLst/>
          </a:prstGeom>
          <a:ln w="12700">
            <a:miter lim="400000"/>
          </a:ln>
        </p:spPr>
      </p:pic>
      <p:sp>
        <p:nvSpPr>
          <p:cNvPr id="152" name="Google Shape;74;g108ff747bdc_0_0"/>
          <p:cNvSpPr/>
          <p:nvPr/>
        </p:nvSpPr>
        <p:spPr>
          <a:xfrm flipH="1" flipV="1">
            <a:off x="5865812" y="2840035"/>
            <a:ext cx="4754" cy="677864"/>
          </a:xfrm>
          <a:prstGeom prst="line">
            <a:avLst/>
          </a:prstGeom>
          <a:ln w="19050">
            <a:solidFill>
              <a:schemeClr val="accent1"/>
            </a:solidFill>
            <a:miter lim="524288"/>
            <a:headEnd type="triangle"/>
          </a:ln>
        </p:spPr>
        <p:txBody>
          <a:bodyPr lIns="45718" tIns="45718" rIns="45718" bIns="45718"/>
          <a:lstStyle/>
          <a:p>
            <a:endParaRPr/>
          </a:p>
        </p:txBody>
      </p:sp>
      <p:sp>
        <p:nvSpPr>
          <p:cNvPr id="153" name="Google Shape;75;g108ff747bdc_0_0"/>
          <p:cNvSpPr/>
          <p:nvPr/>
        </p:nvSpPr>
        <p:spPr>
          <a:xfrm flipH="1">
            <a:off x="6086474" y="3730625"/>
            <a:ext cx="792181" cy="0"/>
          </a:xfrm>
          <a:prstGeom prst="line">
            <a:avLst/>
          </a:prstGeom>
          <a:ln w="19050">
            <a:solidFill>
              <a:schemeClr val="accent1"/>
            </a:solidFill>
            <a:miter lim="524288"/>
            <a:headEnd type="triangle"/>
          </a:ln>
        </p:spPr>
        <p:txBody>
          <a:bodyPr lIns="45718" tIns="45718" rIns="45718" bIns="45718"/>
          <a:lstStyle/>
          <a:p>
            <a:endParaRPr/>
          </a:p>
        </p:txBody>
      </p:sp>
      <p:sp>
        <p:nvSpPr>
          <p:cNvPr id="154" name="Google Shape;76;g108ff747bdc_0_0"/>
          <p:cNvSpPr txBox="1"/>
          <p:nvPr/>
        </p:nvSpPr>
        <p:spPr>
          <a:xfrm>
            <a:off x="5349875" y="4171950"/>
            <a:ext cx="1242901" cy="2870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400">
                <a:solidFill>
                  <a:schemeClr val="accent1"/>
                </a:solidFill>
                <a:latin typeface="Times New Roman"/>
                <a:ea typeface="Times New Roman"/>
                <a:cs typeface="Times New Roman"/>
                <a:sym typeface="Times New Roman"/>
              </a:defRPr>
            </a:lvl1pPr>
          </a:lstStyle>
          <a:p>
            <a:r>
              <a:t>API GW</a:t>
            </a:r>
          </a:p>
        </p:txBody>
      </p:sp>
      <p:sp>
        <p:nvSpPr>
          <p:cNvPr id="155" name="Google Shape;77;g108ff747bdc_0_0"/>
          <p:cNvSpPr/>
          <p:nvPr/>
        </p:nvSpPr>
        <p:spPr>
          <a:xfrm flipH="1" flipV="1">
            <a:off x="4008435" y="2476499"/>
            <a:ext cx="1498611" cy="6375"/>
          </a:xfrm>
          <a:prstGeom prst="line">
            <a:avLst/>
          </a:prstGeom>
          <a:ln w="19050">
            <a:solidFill>
              <a:schemeClr val="accent1"/>
            </a:solidFill>
            <a:miter lim="524288"/>
            <a:headEnd type="triangle"/>
          </a:ln>
        </p:spPr>
        <p:txBody>
          <a:bodyPr lIns="45718" tIns="45718" rIns="45718" bIns="45718"/>
          <a:lstStyle/>
          <a:p>
            <a:endParaRPr/>
          </a:p>
        </p:txBody>
      </p:sp>
      <p:pic>
        <p:nvPicPr>
          <p:cNvPr id="156" name="Google Shape;78;g108ff747bdc_0_0" descr="Google Shape;78;g108ff747bdc_0_0"/>
          <p:cNvPicPr>
            <a:picLocks noChangeAspect="1"/>
          </p:cNvPicPr>
          <p:nvPr/>
        </p:nvPicPr>
        <p:blipFill>
          <a:blip r:embed="rId4"/>
          <a:stretch>
            <a:fillRect/>
          </a:stretch>
        </p:blipFill>
        <p:spPr>
          <a:xfrm>
            <a:off x="7161210" y="3025775"/>
            <a:ext cx="512764" cy="512763"/>
          </a:xfrm>
          <a:prstGeom prst="rect">
            <a:avLst/>
          </a:prstGeom>
          <a:ln w="12700">
            <a:miter lim="400000"/>
          </a:ln>
        </p:spPr>
      </p:pic>
      <p:sp>
        <p:nvSpPr>
          <p:cNvPr id="157" name="Google Shape;80;g108ff747bdc_0_0"/>
          <p:cNvSpPr/>
          <p:nvPr/>
        </p:nvSpPr>
        <p:spPr>
          <a:xfrm flipH="1">
            <a:off x="7673974" y="3273424"/>
            <a:ext cx="1033454" cy="7940"/>
          </a:xfrm>
          <a:prstGeom prst="line">
            <a:avLst/>
          </a:prstGeom>
          <a:ln w="19050">
            <a:solidFill>
              <a:schemeClr val="accent1"/>
            </a:solidFill>
            <a:miter lim="524288"/>
            <a:headEnd type="triangle"/>
          </a:ln>
        </p:spPr>
        <p:txBody>
          <a:bodyPr lIns="45718" tIns="45718" rIns="45718" bIns="45718"/>
          <a:lstStyle/>
          <a:p>
            <a:endParaRPr/>
          </a:p>
        </p:txBody>
      </p:sp>
      <p:sp>
        <p:nvSpPr>
          <p:cNvPr id="158" name="Google Shape;85;g108ff747bdc_0_0"/>
          <p:cNvSpPr txBox="1"/>
          <p:nvPr/>
        </p:nvSpPr>
        <p:spPr>
          <a:xfrm>
            <a:off x="8501060" y="3586162"/>
            <a:ext cx="1074602" cy="348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a:solidFill>
                  <a:srgbClr val="0070C0"/>
                </a:solidFill>
                <a:latin typeface="Times New Roman"/>
                <a:ea typeface="Times New Roman"/>
                <a:cs typeface="Times New Roman"/>
                <a:sym typeface="Times New Roman"/>
              </a:defRPr>
            </a:lvl1pPr>
          </a:lstStyle>
          <a:p>
            <a:r>
              <a:t>RDS</a:t>
            </a:r>
          </a:p>
        </p:txBody>
      </p:sp>
      <p:sp>
        <p:nvSpPr>
          <p:cNvPr id="159" name="Google Shape;86;g108ff747bdc_0_0"/>
          <p:cNvSpPr txBox="1"/>
          <p:nvPr/>
        </p:nvSpPr>
        <p:spPr>
          <a:xfrm>
            <a:off x="8475660" y="2687635"/>
            <a:ext cx="1057202" cy="2870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400">
                <a:solidFill>
                  <a:srgbClr val="0070C0"/>
                </a:solidFill>
                <a:latin typeface="Times New Roman"/>
                <a:ea typeface="Times New Roman"/>
                <a:cs typeface="Times New Roman"/>
                <a:sym typeface="Times New Roman"/>
              </a:defRPr>
            </a:lvl1pPr>
          </a:lstStyle>
          <a:p>
            <a:r>
              <a:t>S3</a:t>
            </a:r>
          </a:p>
        </p:txBody>
      </p:sp>
      <p:grpSp>
        <p:nvGrpSpPr>
          <p:cNvPr id="162" name="Google Shape;88;g108ff747bdc_0_0"/>
          <p:cNvGrpSpPr/>
          <p:nvPr/>
        </p:nvGrpSpPr>
        <p:grpSpPr>
          <a:xfrm>
            <a:off x="2236785" y="1900235"/>
            <a:ext cx="1765202" cy="1143002"/>
            <a:chOff x="0" y="0"/>
            <a:chExt cx="1765201" cy="1143000"/>
          </a:xfrm>
        </p:grpSpPr>
        <p:sp>
          <p:nvSpPr>
            <p:cNvPr id="160" name="Google Shape;89;g108ff747bdc_0_0"/>
            <p:cNvSpPr/>
            <p:nvPr/>
          </p:nvSpPr>
          <p:spPr>
            <a:xfrm>
              <a:off x="-1" y="0"/>
              <a:ext cx="1765203" cy="1143001"/>
            </a:xfrm>
            <a:prstGeom prst="rect">
              <a:avLst/>
            </a:prstGeom>
            <a:noFill/>
            <a:ln w="12700" cap="flat">
              <a:solidFill>
                <a:srgbClr val="D86613"/>
              </a:solidFill>
              <a:prstDash val="solid"/>
              <a:miter lim="800000"/>
            </a:ln>
            <a:effectLst/>
          </p:spPr>
          <p:txBody>
            <a:bodyPr wrap="square" lIns="45718" tIns="45718" rIns="45718" bIns="45718" numCol="1" anchor="t">
              <a:noAutofit/>
            </a:bodyPr>
            <a:lstStyle/>
            <a:p>
              <a:pPr>
                <a:defRPr>
                  <a:latin typeface="Calibri"/>
                  <a:ea typeface="Calibri"/>
                  <a:cs typeface="Calibri"/>
                  <a:sym typeface="Calibri"/>
                </a:defRPr>
              </a:pPr>
              <a:endParaRPr/>
            </a:p>
          </p:txBody>
        </p:sp>
        <p:sp>
          <p:nvSpPr>
            <p:cNvPr id="161" name="Google Shape;90;g108ff747bdc_0_0"/>
            <p:cNvSpPr txBox="1"/>
            <p:nvPr/>
          </p:nvSpPr>
          <p:spPr>
            <a:xfrm>
              <a:off x="417830" y="52068"/>
              <a:ext cx="1295402" cy="2754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699" tIns="45699" rIns="45699" bIns="45699" numCol="1" anchor="t">
              <a:spAutoFit/>
            </a:bodyPr>
            <a:lstStyle>
              <a:lvl1pPr>
                <a:defRPr sz="1200">
                  <a:solidFill>
                    <a:srgbClr val="D86613"/>
                  </a:solidFill>
                  <a:latin typeface="Times New Roman"/>
                  <a:ea typeface="Times New Roman"/>
                  <a:cs typeface="Times New Roman"/>
                  <a:sym typeface="Times New Roman"/>
                </a:defRPr>
              </a:lvl1pPr>
            </a:lstStyle>
            <a:p>
              <a:r>
                <a:t>AWS S3</a:t>
              </a:r>
            </a:p>
          </p:txBody>
        </p:sp>
      </p:grpSp>
      <p:pic>
        <p:nvPicPr>
          <p:cNvPr id="163" name="Google Shape;91;g108ff747bdc_0_0" descr="Google Shape;91;g108ff747bdc_0_0"/>
          <p:cNvPicPr>
            <a:picLocks noChangeAspect="1"/>
          </p:cNvPicPr>
          <p:nvPr/>
        </p:nvPicPr>
        <p:blipFill>
          <a:blip r:embed="rId7"/>
          <a:stretch>
            <a:fillRect/>
          </a:stretch>
        </p:blipFill>
        <p:spPr>
          <a:xfrm>
            <a:off x="2246310" y="1900235"/>
            <a:ext cx="330202" cy="330202"/>
          </a:xfrm>
          <a:prstGeom prst="rect">
            <a:avLst/>
          </a:prstGeom>
          <a:ln w="12700">
            <a:miter lim="400000"/>
          </a:ln>
        </p:spPr>
      </p:pic>
      <p:sp>
        <p:nvSpPr>
          <p:cNvPr id="164" name="Google Shape;93;g108ff747bdc_0_0"/>
          <p:cNvSpPr txBox="1"/>
          <p:nvPr/>
        </p:nvSpPr>
        <p:spPr>
          <a:xfrm>
            <a:off x="2379660" y="5264149"/>
            <a:ext cx="2211302" cy="490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1400">
                <a:solidFill>
                  <a:schemeClr val="accent1"/>
                </a:solidFill>
                <a:latin typeface="Times New Roman"/>
                <a:ea typeface="Times New Roman"/>
                <a:cs typeface="Times New Roman"/>
                <a:sym typeface="Times New Roman"/>
              </a:defRPr>
            </a:lvl1pPr>
          </a:lstStyle>
          <a:p>
            <a:r>
              <a:t>AWS Identity and Access Management (IAM)</a:t>
            </a:r>
          </a:p>
        </p:txBody>
      </p:sp>
      <p:pic>
        <p:nvPicPr>
          <p:cNvPr id="165" name="Google Shape;94;g108ff747bdc_0_0" descr="Google Shape;94;g108ff747bdc_0_0"/>
          <p:cNvPicPr>
            <a:picLocks noChangeAspect="1"/>
          </p:cNvPicPr>
          <p:nvPr/>
        </p:nvPicPr>
        <p:blipFill>
          <a:blip r:embed="rId8"/>
          <a:stretch>
            <a:fillRect/>
          </a:stretch>
        </p:blipFill>
        <p:spPr>
          <a:xfrm>
            <a:off x="3103560" y="4533900"/>
            <a:ext cx="711202" cy="711200"/>
          </a:xfrm>
          <a:prstGeom prst="rect">
            <a:avLst/>
          </a:prstGeom>
          <a:ln w="12700">
            <a:miter lim="400000"/>
          </a:ln>
        </p:spPr>
      </p:pic>
      <p:pic>
        <p:nvPicPr>
          <p:cNvPr id="166" name="Picture 2" descr="Picture 2"/>
          <p:cNvPicPr>
            <a:picLocks noChangeAspect="1"/>
          </p:cNvPicPr>
          <p:nvPr/>
        </p:nvPicPr>
        <p:blipFill>
          <a:blip r:embed="rId9"/>
          <a:stretch>
            <a:fillRect/>
          </a:stretch>
        </p:blipFill>
        <p:spPr>
          <a:xfrm>
            <a:off x="8761524" y="2973388"/>
            <a:ext cx="600458" cy="615483"/>
          </a:xfrm>
          <a:prstGeom prst="rect">
            <a:avLst/>
          </a:prstGeom>
          <a:ln w="12700">
            <a:miter lim="400000"/>
          </a:ln>
        </p:spPr>
      </p:pic>
      <p:pic>
        <p:nvPicPr>
          <p:cNvPr id="167" name="Picture 3" descr="Picture 3"/>
          <p:cNvPicPr>
            <a:picLocks noChangeAspect="1"/>
          </p:cNvPicPr>
          <p:nvPr/>
        </p:nvPicPr>
        <p:blipFill>
          <a:blip r:embed="rId10"/>
          <a:stretch>
            <a:fillRect/>
          </a:stretch>
        </p:blipFill>
        <p:spPr>
          <a:xfrm>
            <a:off x="2620572" y="2238524"/>
            <a:ext cx="757619" cy="745265"/>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Google Shape;105;p3"/>
          <p:cNvSpPr txBox="1"/>
          <p:nvPr/>
        </p:nvSpPr>
        <p:spPr>
          <a:xfrm>
            <a:off x="1249104" y="761025"/>
            <a:ext cx="9153837" cy="552097"/>
          </a:xfrm>
          <a:prstGeom prst="rect">
            <a:avLst/>
          </a:prstGeom>
          <a:gradFill>
            <a:gsLst>
              <a:gs pos="0">
                <a:srgbClr val="B8B920"/>
              </a:gs>
              <a:gs pos="34000">
                <a:srgbClr val="B7B823"/>
              </a:gs>
              <a:gs pos="70000">
                <a:srgbClr val="BDBE20"/>
              </a:gs>
              <a:gs pos="100000">
                <a:srgbClr val="B9BA2F"/>
              </a:gs>
            </a:gsLst>
            <a:path path="circle">
              <a:fillToRect l="37721" t="-19636" r="62278" b="119636"/>
            </a:path>
          </a:gradFill>
          <a:ln w="12700">
            <a:solidFill>
              <a:schemeClr val="accent1"/>
            </a:solidFill>
          </a:ln>
          <a:effectLst>
            <a:outerShdw blurRad="50800" dist="25400" dir="27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500">
                <a:solidFill>
                  <a:srgbClr val="FFFFFF"/>
                </a:solidFill>
                <a:latin typeface="Calibri"/>
                <a:ea typeface="Calibri"/>
                <a:cs typeface="Calibri"/>
                <a:sym typeface="Calibri"/>
              </a:defRPr>
            </a:lvl1pPr>
          </a:lstStyle>
          <a:p>
            <a:r>
              <a:t>SERVICES USED</a:t>
            </a:r>
          </a:p>
        </p:txBody>
      </p:sp>
      <p:sp>
        <p:nvSpPr>
          <p:cNvPr id="170" name="Google Shape;106;p3"/>
          <p:cNvSpPr txBox="1"/>
          <p:nvPr/>
        </p:nvSpPr>
        <p:spPr>
          <a:xfrm>
            <a:off x="628294" y="1741739"/>
            <a:ext cx="10625712" cy="3693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marL="285750" indent="-285750" algn="just">
              <a:buClr>
                <a:srgbClr val="000000"/>
              </a:buClr>
              <a:buSzPts val="1800"/>
              <a:buFont typeface="Arial"/>
              <a:buChar char="•"/>
              <a:defRPr b="1">
                <a:latin typeface="Times New Roman"/>
                <a:ea typeface="Times New Roman"/>
                <a:cs typeface="Times New Roman"/>
                <a:sym typeface="Times New Roman"/>
              </a:defRPr>
            </a:pPr>
            <a:r>
              <a:rPr dirty="0"/>
              <a:t>AWS API GW </a:t>
            </a:r>
            <a:r>
              <a:rPr b="0" dirty="0"/>
              <a:t>– </a:t>
            </a:r>
            <a:r>
              <a:rPr b="0" dirty="0">
                <a:solidFill>
                  <a:srgbClr val="232F3E"/>
                </a:solidFill>
              </a:rPr>
              <a:t>APIs act as the "front door" for applications to access data, business logic, or functionality from your backend services.</a:t>
            </a:r>
          </a:p>
          <a:p>
            <a:pPr marL="285750" indent="-285750" algn="just">
              <a:buClr>
                <a:srgbClr val="000000"/>
              </a:buClr>
              <a:buSzPts val="1800"/>
              <a:buFont typeface="Arial"/>
              <a:buChar char="•"/>
              <a:defRPr b="1">
                <a:latin typeface="Times New Roman"/>
                <a:ea typeface="Times New Roman"/>
                <a:cs typeface="Times New Roman"/>
                <a:sym typeface="Times New Roman"/>
              </a:defRPr>
            </a:pPr>
            <a:r>
              <a:rPr dirty="0"/>
              <a:t>AWS Lambda </a:t>
            </a:r>
            <a:r>
              <a:rPr b="0" dirty="0"/>
              <a:t>- </a:t>
            </a:r>
            <a:r>
              <a:rPr b="0" dirty="0">
                <a:solidFill>
                  <a:srgbClr val="333333"/>
                </a:solidFill>
              </a:rPr>
              <a:t>AWS Lambda is a serverless, event-driven compute service that lets you run code for virtually any type of application or backend service without provisioning or managing servers.</a:t>
            </a:r>
          </a:p>
          <a:p>
            <a:pPr marL="285750" indent="-285750" algn="just">
              <a:buClr>
                <a:srgbClr val="000000"/>
              </a:buClr>
              <a:buSzPts val="1800"/>
              <a:buFont typeface="Arial"/>
              <a:buChar char="•"/>
              <a:defRPr b="1">
                <a:latin typeface="Times New Roman"/>
                <a:ea typeface="Times New Roman"/>
                <a:cs typeface="Times New Roman"/>
                <a:sym typeface="Times New Roman"/>
              </a:defRPr>
            </a:pPr>
            <a:r>
              <a:rPr dirty="0"/>
              <a:t>AWS CloudWatch </a:t>
            </a:r>
            <a:r>
              <a:rPr b="0" dirty="0"/>
              <a:t>- </a:t>
            </a:r>
            <a:r>
              <a:rPr b="0" dirty="0">
                <a:solidFill>
                  <a:srgbClr val="232F3E"/>
                </a:solidFill>
              </a:rPr>
              <a:t>CloudWatch collects monitoring and operational data in the form of logs, metrics, and events.</a:t>
            </a:r>
            <a:r>
              <a:rPr b="0" dirty="0"/>
              <a:t> </a:t>
            </a:r>
          </a:p>
          <a:p>
            <a:pPr marL="285750" indent="-285750" algn="just">
              <a:buClr>
                <a:srgbClr val="000000"/>
              </a:buClr>
              <a:buSzPts val="1800"/>
              <a:buFont typeface="Arial"/>
              <a:buChar char="•"/>
              <a:defRPr b="1">
                <a:latin typeface="Times New Roman"/>
                <a:ea typeface="Times New Roman"/>
                <a:cs typeface="Times New Roman"/>
                <a:sym typeface="Times New Roman"/>
              </a:defRPr>
            </a:pPr>
            <a:r>
              <a:rPr dirty="0"/>
              <a:t>AWS IAM </a:t>
            </a:r>
            <a:r>
              <a:rPr b="0" dirty="0"/>
              <a:t>- </a:t>
            </a:r>
            <a:r>
              <a:rPr b="0" dirty="0">
                <a:solidFill>
                  <a:srgbClr val="232F3E"/>
                </a:solidFill>
              </a:rPr>
              <a:t>AWS Identity and Access Management (IAM) is a web service for securely controlling access to AWS resources.</a:t>
            </a:r>
          </a:p>
          <a:p>
            <a:pPr marL="285750" indent="-285750" algn="just">
              <a:buClr>
                <a:srgbClr val="000000"/>
              </a:buClr>
              <a:buSzPts val="1800"/>
              <a:buFont typeface="Arial"/>
              <a:buChar char="•"/>
              <a:defRPr b="1">
                <a:latin typeface="Times New Roman"/>
                <a:ea typeface="Times New Roman"/>
                <a:cs typeface="Times New Roman"/>
                <a:sym typeface="Times New Roman"/>
              </a:defRPr>
            </a:pPr>
            <a:r>
              <a:rPr dirty="0"/>
              <a:t>AWS RDS </a:t>
            </a:r>
            <a:r>
              <a:rPr b="0" dirty="0"/>
              <a:t>- </a:t>
            </a:r>
            <a:r>
              <a:rPr b="0" dirty="0">
                <a:solidFill>
                  <a:srgbClr val="232F3E"/>
                </a:solidFill>
              </a:rPr>
              <a:t>Amazon Relational Database Service (Amazon RDS) is a collection of managed services that makes it simple to set up, operate, and scale databases in the cloud. </a:t>
            </a:r>
            <a:endParaRPr dirty="0">
              <a:solidFill>
                <a:srgbClr val="232F3E"/>
              </a:solidFill>
            </a:endParaRPr>
          </a:p>
          <a:p>
            <a:pPr marL="285750" indent="-285750" algn="just">
              <a:buClr>
                <a:srgbClr val="000000"/>
              </a:buClr>
              <a:buSzPts val="1800"/>
              <a:buFont typeface="Arial"/>
              <a:buChar char="•"/>
              <a:defRPr b="1">
                <a:latin typeface="Times New Roman"/>
                <a:ea typeface="Times New Roman"/>
                <a:cs typeface="Times New Roman"/>
                <a:sym typeface="Times New Roman"/>
              </a:defRPr>
            </a:pPr>
            <a:r>
              <a:rPr dirty="0"/>
              <a:t>AWS S3 </a:t>
            </a:r>
            <a:r>
              <a:rPr b="0" dirty="0"/>
              <a:t>- A</a:t>
            </a:r>
            <a:r>
              <a:rPr b="0" dirty="0">
                <a:solidFill>
                  <a:srgbClr val="232F3E"/>
                </a:solidFill>
              </a:rPr>
              <a:t>mazon Simple Storage Service (Amazon S3) is an object storage service that offers industry-leading scalability, data availability, security, and performance.</a:t>
            </a:r>
            <a:endParaRPr lang="en-US" b="0" dirty="0">
              <a:solidFill>
                <a:srgbClr val="232F3E"/>
              </a:solidFill>
            </a:endParaRPr>
          </a:p>
          <a:p>
            <a:pPr marL="285750" indent="-285750" algn="just">
              <a:buClr>
                <a:srgbClr val="000000"/>
              </a:buClr>
              <a:buSzPts val="1800"/>
              <a:buFont typeface="Arial"/>
              <a:buChar char="•"/>
              <a:defRPr b="1">
                <a:latin typeface="Times New Roman"/>
                <a:ea typeface="Times New Roman"/>
                <a:cs typeface="Times New Roman"/>
                <a:sym typeface="Times New Roman"/>
              </a:defRPr>
            </a:pPr>
            <a:r>
              <a:rPr lang="en-US" dirty="0">
                <a:solidFill>
                  <a:srgbClr val="232F3E"/>
                </a:solidFill>
              </a:rPr>
              <a:t>AWS SES – Admin receives a confirmation mail once when the client requests for the YouTuber</a:t>
            </a:r>
            <a:endParaRPr dirty="0">
              <a:solidFill>
                <a:srgbClr val="232F3E"/>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Google Shape;141;p9"/>
          <p:cNvSpPr txBox="1"/>
          <p:nvPr/>
        </p:nvSpPr>
        <p:spPr>
          <a:xfrm>
            <a:off x="1194310" y="561717"/>
            <a:ext cx="8932607" cy="552097"/>
          </a:xfrm>
          <a:prstGeom prst="rect">
            <a:avLst/>
          </a:prstGeom>
          <a:gradFill>
            <a:gsLst>
              <a:gs pos="0">
                <a:srgbClr val="B8B920"/>
              </a:gs>
              <a:gs pos="34000">
                <a:srgbClr val="B7B823"/>
              </a:gs>
              <a:gs pos="70000">
                <a:srgbClr val="BDBE20"/>
              </a:gs>
              <a:gs pos="100000">
                <a:srgbClr val="B9BA2F"/>
              </a:gs>
            </a:gsLst>
            <a:path path="circle">
              <a:fillToRect l="37721" t="-19636" r="62278" b="119636"/>
            </a:path>
          </a:gradFill>
          <a:ln w="12700">
            <a:solidFill>
              <a:schemeClr val="accent1"/>
            </a:solidFill>
          </a:ln>
          <a:effectLst>
            <a:outerShdw blurRad="50800" dist="25400" dir="2700000" rotWithShape="0">
              <a:srgbClr val="000000">
                <a:alpha val="6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lgn="ctr">
              <a:defRPr sz="3500">
                <a:solidFill>
                  <a:srgbClr val="FFFFFF"/>
                </a:solidFill>
                <a:latin typeface="Calibri"/>
                <a:ea typeface="Calibri"/>
                <a:cs typeface="Calibri"/>
                <a:sym typeface="Calibri"/>
              </a:defRPr>
            </a:lvl1pPr>
          </a:lstStyle>
          <a:p>
            <a:r>
              <a:t> AWS RDS</a:t>
            </a:r>
          </a:p>
        </p:txBody>
      </p:sp>
      <p:sp>
        <p:nvSpPr>
          <p:cNvPr id="173" name="Google Shape;142;p9"/>
          <p:cNvSpPr txBox="1"/>
          <p:nvPr/>
        </p:nvSpPr>
        <p:spPr>
          <a:xfrm>
            <a:off x="1587863" y="1365036"/>
            <a:ext cx="8674319" cy="1948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p>
            <a:pPr marL="180473" indent="-180473">
              <a:buSzPct val="100000"/>
              <a:buChar char="•"/>
            </a:pPr>
            <a:r>
              <a:t>For this application, we used MySQL Relational Database for storing the user login and Youtubers data.</a:t>
            </a:r>
          </a:p>
          <a:p>
            <a:pPr>
              <a:defRPr>
                <a:solidFill>
                  <a:srgbClr val="333333"/>
                </a:solidFill>
                <a:latin typeface="Times New Roman"/>
                <a:ea typeface="Times New Roman"/>
                <a:cs typeface="Times New Roman"/>
                <a:sym typeface="Times New Roman"/>
              </a:defRPr>
            </a:pPr>
            <a:endParaRPr/>
          </a:p>
          <a:p>
            <a:pPr marL="342900" indent="-342900">
              <a:buSzPct val="100000"/>
              <a:buFont typeface="Symbol"/>
              <a:buChar char="·"/>
            </a:pPr>
            <a:r>
              <a:t>To create database, click on create database and then select Mysql and </a:t>
            </a:r>
          </a:p>
          <a:p>
            <a:r>
              <a:t>provide username and password.</a:t>
            </a:r>
          </a:p>
          <a:p>
            <a:pPr>
              <a:defRPr>
                <a:solidFill>
                  <a:srgbClr val="333333"/>
                </a:solidFill>
                <a:latin typeface="Times New Roman"/>
                <a:ea typeface="Times New Roman"/>
                <a:cs typeface="Times New Roman"/>
                <a:sym typeface="Times New Roman"/>
              </a:defRPr>
            </a:pPr>
            <a:endParaRPr/>
          </a:p>
        </p:txBody>
      </p:sp>
      <p:pic>
        <p:nvPicPr>
          <p:cNvPr id="174" name="Picture 2" descr="Picture 2"/>
          <p:cNvPicPr>
            <a:picLocks noChangeAspect="1"/>
          </p:cNvPicPr>
          <p:nvPr/>
        </p:nvPicPr>
        <p:blipFill>
          <a:blip r:embed="rId2"/>
          <a:stretch>
            <a:fillRect/>
          </a:stretch>
        </p:blipFill>
        <p:spPr>
          <a:xfrm>
            <a:off x="1594822" y="2955257"/>
            <a:ext cx="8660401" cy="3298403"/>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Box 3"/>
          <p:cNvSpPr txBox="1"/>
          <p:nvPr/>
        </p:nvSpPr>
        <p:spPr>
          <a:xfrm>
            <a:off x="1467678" y="364201"/>
            <a:ext cx="9463873" cy="22175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marL="285750" indent="-285750">
              <a:buSzPct val="100000"/>
              <a:buFont typeface="Arial"/>
              <a:buChar char="•"/>
            </a:pPr>
            <a:r>
              <a:t>After Creating DB instance, an endpoint and port will be generated.</a:t>
            </a:r>
          </a:p>
          <a:p>
            <a:pPr>
              <a:defRPr>
                <a:effectLst>
                  <a:outerShdw blurRad="38100" dist="19050" dir="2700000" rotWithShape="0">
                    <a:srgbClr val="000000">
                      <a:alpha val="40000"/>
                    </a:srgbClr>
                  </a:outerShdw>
                </a:effectLst>
                <a:latin typeface="Times New Roman"/>
                <a:ea typeface="Times New Roman"/>
                <a:cs typeface="Times New Roman"/>
                <a:sym typeface="Times New Roman"/>
              </a:defRPr>
            </a:pPr>
            <a:endParaRPr/>
          </a:p>
          <a:p>
            <a:r>
              <a:t>Endpoint: </a:t>
            </a:r>
            <a:r>
              <a:rPr b="1"/>
              <a:t>ytinfluencers.cdljik04o3ni.us-east-1.rds.amazonaws.com   </a:t>
            </a:r>
            <a:r>
              <a:t>Port: </a:t>
            </a:r>
            <a:r>
              <a:rPr b="1"/>
              <a:t>3306</a:t>
            </a:r>
          </a:p>
          <a:p>
            <a:endParaRPr b="1"/>
          </a:p>
          <a:p>
            <a:pPr marL="180473" indent="-180473">
              <a:buSzPct val="100000"/>
              <a:buChar char="•"/>
            </a:pPr>
            <a:r>
              <a:t>This endpoint will be used in the back-end application as Database properties.</a:t>
            </a:r>
            <a:endParaRPr b="1"/>
          </a:p>
          <a:p>
            <a:endParaRPr b="1"/>
          </a:p>
          <a:p>
            <a:endParaRPr b="1"/>
          </a:p>
        </p:txBody>
      </p:sp>
      <p:pic>
        <p:nvPicPr>
          <p:cNvPr id="177" name="Picture 3" descr="Picture 3"/>
          <p:cNvPicPr>
            <a:picLocks noChangeAspect="1"/>
          </p:cNvPicPr>
          <p:nvPr/>
        </p:nvPicPr>
        <p:blipFill>
          <a:blip r:embed="rId2"/>
          <a:stretch>
            <a:fillRect/>
          </a:stretch>
        </p:blipFill>
        <p:spPr>
          <a:xfrm>
            <a:off x="1533713" y="1848901"/>
            <a:ext cx="8226580" cy="429345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 name="Google Shape;111;p4"/>
          <p:cNvGrpSpPr/>
          <p:nvPr/>
        </p:nvGrpSpPr>
        <p:grpSpPr>
          <a:xfrm>
            <a:off x="1112519" y="503343"/>
            <a:ext cx="9966961" cy="730138"/>
            <a:chOff x="0" y="0"/>
            <a:chExt cx="9966959" cy="730137"/>
          </a:xfrm>
        </p:grpSpPr>
        <p:sp>
          <p:nvSpPr>
            <p:cNvPr id="179" name="Rectangle"/>
            <p:cNvSpPr/>
            <p:nvPr/>
          </p:nvSpPr>
          <p:spPr>
            <a:xfrm>
              <a:off x="0" y="-1"/>
              <a:ext cx="9966961" cy="730139"/>
            </a:xfrm>
            <a:prstGeom prst="rect">
              <a:avLst/>
            </a:prstGeom>
            <a:gradFill flip="none" rotWithShape="1">
              <a:gsLst>
                <a:gs pos="0">
                  <a:srgbClr val="B8B920"/>
                </a:gs>
                <a:gs pos="34000">
                  <a:srgbClr val="B7B823"/>
                </a:gs>
                <a:gs pos="70000">
                  <a:srgbClr val="BDBE20"/>
                </a:gs>
                <a:gs pos="100000">
                  <a:srgbClr val="B9BA2F"/>
                </a:gs>
              </a:gsLst>
              <a:path path="circle">
                <a:fillToRect l="37721" t="-19636" r="62278" b="119636"/>
              </a:path>
            </a:gradFill>
            <a:ln w="12700" cap="flat">
              <a:solidFill>
                <a:schemeClr val="accent1"/>
              </a:solidFill>
              <a:prstDash val="solid"/>
              <a:round/>
            </a:ln>
            <a:effectLst>
              <a:outerShdw blurRad="50800" dist="25400" dir="2700000" rotWithShape="0">
                <a:srgbClr val="000000">
                  <a:alpha val="60000"/>
                </a:srgbClr>
              </a:outerShdw>
            </a:effectLst>
          </p:spPr>
          <p:txBody>
            <a:bodyPr wrap="square" lIns="45718" tIns="45718" rIns="45718" bIns="45718" numCol="1" anchor="ctr">
              <a:noAutofit/>
            </a:bodyPr>
            <a:lstStyle/>
            <a:p>
              <a:pPr>
                <a:defRPr sz="3500">
                  <a:solidFill>
                    <a:srgbClr val="FFFFFF"/>
                  </a:solidFill>
                  <a:latin typeface="Calibri"/>
                  <a:ea typeface="Calibri"/>
                  <a:cs typeface="Calibri"/>
                  <a:sym typeface="Calibri"/>
                </a:defRPr>
              </a:pPr>
              <a:endParaRPr/>
            </a:p>
          </p:txBody>
        </p:sp>
        <p:sp>
          <p:nvSpPr>
            <p:cNvPr id="180" name="AWS API GW"/>
            <p:cNvSpPr txBox="1"/>
            <p:nvPr/>
          </p:nvSpPr>
          <p:spPr>
            <a:xfrm>
              <a:off x="6350" y="6350"/>
              <a:ext cx="9954261" cy="71743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normAutofit/>
            </a:bodyPr>
            <a:lstStyle>
              <a:lvl1pPr>
                <a:defRPr sz="3500">
                  <a:solidFill>
                    <a:srgbClr val="FFFFFF"/>
                  </a:solidFill>
                  <a:latin typeface="Calibri"/>
                  <a:ea typeface="Calibri"/>
                  <a:cs typeface="Calibri"/>
                  <a:sym typeface="Calibri"/>
                </a:defRPr>
              </a:lvl1pPr>
            </a:lstStyle>
            <a:p>
              <a:r>
                <a:t>                                    AWS API GW </a:t>
              </a:r>
            </a:p>
          </p:txBody>
        </p:sp>
      </p:grpSp>
      <p:sp>
        <p:nvSpPr>
          <p:cNvPr id="182" name="Google Shape;112;p4"/>
          <p:cNvSpPr txBox="1"/>
          <p:nvPr/>
        </p:nvSpPr>
        <p:spPr>
          <a:xfrm>
            <a:off x="1131457" y="1738985"/>
            <a:ext cx="10027923" cy="3380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914400">
              <a:lnSpc>
                <a:spcPct val="90000"/>
              </a:lnSpc>
              <a:spcBef>
                <a:spcPts val="600"/>
              </a:spcBef>
              <a:defRPr>
                <a:solidFill>
                  <a:srgbClr val="404040"/>
                </a:solidFill>
                <a:latin typeface="Times New Roman"/>
                <a:ea typeface="Times New Roman"/>
                <a:cs typeface="Times New Roman"/>
                <a:sym typeface="Times New Roman"/>
              </a:defRPr>
            </a:pPr>
            <a:r>
              <a:t>In AWS API Gateway we have list of API’s configured like GET, POST. In this Application We have end point APIs as follows :</a:t>
            </a:r>
          </a:p>
          <a:p>
            <a:pPr marL="285750" indent="-285750" defTabSz="914400">
              <a:lnSpc>
                <a:spcPct val="90000"/>
              </a:lnSpc>
              <a:spcBef>
                <a:spcPts val="600"/>
              </a:spcBef>
              <a:buClr>
                <a:schemeClr val="accent1"/>
              </a:buClr>
              <a:buSzPts val="1800"/>
              <a:buFont typeface="Arial"/>
              <a:buChar char="•"/>
              <a:defRPr>
                <a:solidFill>
                  <a:srgbClr val="404040"/>
                </a:solidFill>
                <a:latin typeface="Times New Roman"/>
                <a:ea typeface="Times New Roman"/>
                <a:cs typeface="Times New Roman"/>
                <a:sym typeface="Times New Roman"/>
              </a:defRPr>
            </a:pPr>
            <a:r>
              <a:t>/contact_us : This is a POST API which sends an email to the youtuber when click on contact_us</a:t>
            </a:r>
          </a:p>
          <a:p>
            <a:pPr marL="285750" indent="-285750" defTabSz="914400">
              <a:lnSpc>
                <a:spcPct val="90000"/>
              </a:lnSpc>
              <a:spcBef>
                <a:spcPts val="600"/>
              </a:spcBef>
              <a:buClr>
                <a:schemeClr val="accent1"/>
              </a:buClr>
              <a:buSzPts val="1800"/>
              <a:buFont typeface="Arial"/>
              <a:buChar char="•"/>
              <a:defRPr>
                <a:solidFill>
                  <a:srgbClr val="404040"/>
                </a:solidFill>
                <a:latin typeface="Times New Roman"/>
                <a:ea typeface="Times New Roman"/>
                <a:cs typeface="Times New Roman"/>
                <a:sym typeface="Times New Roman"/>
              </a:defRPr>
            </a:pPr>
            <a:r>
              <a:t>/influencer : A GET API which retrieves the details of a particular influencer</a:t>
            </a:r>
          </a:p>
          <a:p>
            <a:pPr marL="285750" indent="-285750" defTabSz="914400">
              <a:lnSpc>
                <a:spcPct val="90000"/>
              </a:lnSpc>
              <a:spcBef>
                <a:spcPts val="600"/>
              </a:spcBef>
              <a:buClr>
                <a:schemeClr val="accent1"/>
              </a:buClr>
              <a:buSzPts val="1800"/>
              <a:buFont typeface="Arial"/>
              <a:buChar char="•"/>
              <a:defRPr>
                <a:solidFill>
                  <a:srgbClr val="404040"/>
                </a:solidFill>
                <a:latin typeface="Times New Roman"/>
                <a:ea typeface="Times New Roman"/>
                <a:cs typeface="Times New Roman"/>
                <a:sym typeface="Times New Roman"/>
              </a:defRPr>
            </a:pPr>
            <a:r>
              <a:t>/influencer_list : A GET API that retrieves a list of influencers</a:t>
            </a:r>
          </a:p>
          <a:p>
            <a:pPr marL="285750" indent="-285750" defTabSz="914400">
              <a:lnSpc>
                <a:spcPct val="90000"/>
              </a:lnSpc>
              <a:spcBef>
                <a:spcPts val="600"/>
              </a:spcBef>
              <a:buClr>
                <a:schemeClr val="accent1"/>
              </a:buClr>
              <a:buSzPts val="1800"/>
              <a:buFont typeface="Arial"/>
              <a:buChar char="•"/>
              <a:defRPr>
                <a:solidFill>
                  <a:srgbClr val="404040"/>
                </a:solidFill>
                <a:latin typeface="Times New Roman"/>
                <a:ea typeface="Times New Roman"/>
                <a:cs typeface="Times New Roman"/>
                <a:sym typeface="Times New Roman"/>
              </a:defRPr>
            </a:pPr>
            <a:r>
              <a:t>/login : This is a POST API which helps to login the application </a:t>
            </a:r>
          </a:p>
          <a:p>
            <a:pPr marL="285750" indent="-285750" defTabSz="914400">
              <a:lnSpc>
                <a:spcPct val="90000"/>
              </a:lnSpc>
              <a:spcBef>
                <a:spcPts val="600"/>
              </a:spcBef>
              <a:buClr>
                <a:schemeClr val="accent1"/>
              </a:buClr>
              <a:buSzPts val="1800"/>
              <a:buFont typeface="Arial"/>
              <a:buChar char="•"/>
              <a:defRPr>
                <a:solidFill>
                  <a:srgbClr val="404040"/>
                </a:solidFill>
                <a:latin typeface="Times New Roman"/>
                <a:ea typeface="Times New Roman"/>
                <a:cs typeface="Times New Roman"/>
                <a:sym typeface="Times New Roman"/>
              </a:defRPr>
            </a:pPr>
            <a:r>
              <a:t>/provision : A POST API which helps the admin to post the details of an influencer</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Box 2"/>
          <p:cNvSpPr txBox="1"/>
          <p:nvPr/>
        </p:nvSpPr>
        <p:spPr>
          <a:xfrm>
            <a:off x="1049362" y="265246"/>
            <a:ext cx="6004562" cy="3484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Click on create API </a:t>
            </a:r>
          </a:p>
        </p:txBody>
      </p:sp>
      <p:pic>
        <p:nvPicPr>
          <p:cNvPr id="185" name="Picture 4" descr="Picture 4"/>
          <p:cNvPicPr>
            <a:picLocks noChangeAspect="1"/>
          </p:cNvPicPr>
          <p:nvPr/>
        </p:nvPicPr>
        <p:blipFill>
          <a:blip r:embed="rId2"/>
          <a:stretch>
            <a:fillRect/>
          </a:stretch>
        </p:blipFill>
        <p:spPr>
          <a:xfrm>
            <a:off x="2655532" y="663255"/>
            <a:ext cx="6615848" cy="2401449"/>
          </a:xfrm>
          <a:prstGeom prst="rect">
            <a:avLst/>
          </a:prstGeom>
          <a:ln w="12700">
            <a:miter lim="400000"/>
          </a:ln>
        </p:spPr>
      </p:pic>
      <p:sp>
        <p:nvSpPr>
          <p:cNvPr id="186" name="TextBox 6"/>
          <p:cNvSpPr txBox="1"/>
          <p:nvPr/>
        </p:nvSpPr>
        <p:spPr>
          <a:xfrm>
            <a:off x="918716" y="3114285"/>
            <a:ext cx="6004562"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Now select REST API and build</a:t>
            </a:r>
          </a:p>
        </p:txBody>
      </p:sp>
      <p:pic>
        <p:nvPicPr>
          <p:cNvPr id="187" name="Picture 7" descr="Picture 7"/>
          <p:cNvPicPr>
            <a:picLocks noChangeAspect="1"/>
          </p:cNvPicPr>
          <p:nvPr/>
        </p:nvPicPr>
        <p:blipFill>
          <a:blip r:embed="rId3"/>
          <a:stretch>
            <a:fillRect/>
          </a:stretch>
        </p:blipFill>
        <p:spPr>
          <a:xfrm>
            <a:off x="2545127" y="3512296"/>
            <a:ext cx="6836657" cy="2871631"/>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Box 2"/>
          <p:cNvSpPr txBox="1"/>
          <p:nvPr/>
        </p:nvSpPr>
        <p:spPr>
          <a:xfrm>
            <a:off x="1457525" y="175254"/>
            <a:ext cx="6004562"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Select the API</a:t>
            </a:r>
          </a:p>
        </p:txBody>
      </p:sp>
      <p:pic>
        <p:nvPicPr>
          <p:cNvPr id="190" name="Picture 4" descr="Picture 4"/>
          <p:cNvPicPr>
            <a:picLocks noChangeAspect="1"/>
          </p:cNvPicPr>
          <p:nvPr/>
        </p:nvPicPr>
        <p:blipFill>
          <a:blip r:embed="rId2"/>
          <a:stretch>
            <a:fillRect/>
          </a:stretch>
        </p:blipFill>
        <p:spPr>
          <a:xfrm>
            <a:off x="2311620" y="603934"/>
            <a:ext cx="7222755" cy="2599905"/>
          </a:xfrm>
          <a:prstGeom prst="rect">
            <a:avLst/>
          </a:prstGeom>
          <a:ln w="12700">
            <a:miter lim="400000"/>
          </a:ln>
        </p:spPr>
      </p:pic>
      <p:sp>
        <p:nvSpPr>
          <p:cNvPr id="191" name="TextBox 6"/>
          <p:cNvSpPr txBox="1"/>
          <p:nvPr/>
        </p:nvSpPr>
        <p:spPr>
          <a:xfrm>
            <a:off x="1457525" y="3254786"/>
            <a:ext cx="6004562" cy="3484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marL="342900" marR="165735" indent="-342900" algn="just">
              <a:lnSpc>
                <a:spcPct val="107000"/>
              </a:lnSpc>
              <a:buSzPct val="100000"/>
              <a:buFont typeface="Symbol"/>
              <a:buChar char="·"/>
              <a:defRPr>
                <a:effectLst>
                  <a:outerShdw blurRad="38100" dist="19050" dir="2700000" rotWithShape="0">
                    <a:srgbClr val="000000">
                      <a:alpha val="40000"/>
                    </a:srgbClr>
                  </a:outerShdw>
                </a:effectLst>
                <a:latin typeface="Times New Roman"/>
                <a:ea typeface="Times New Roman"/>
                <a:cs typeface="Times New Roman"/>
                <a:sym typeface="Times New Roman"/>
              </a:defRPr>
            </a:lvl1pPr>
          </a:lstStyle>
          <a:p>
            <a:r>
              <a:t>Click on actions and create method and resource</a:t>
            </a:r>
          </a:p>
        </p:txBody>
      </p:sp>
      <p:pic>
        <p:nvPicPr>
          <p:cNvPr id="192" name="Picture 7" descr="Picture 7"/>
          <p:cNvPicPr>
            <a:picLocks noChangeAspect="1"/>
          </p:cNvPicPr>
          <p:nvPr/>
        </p:nvPicPr>
        <p:blipFill>
          <a:blip r:embed="rId3"/>
          <a:stretch>
            <a:fillRect/>
          </a:stretch>
        </p:blipFill>
        <p:spPr>
          <a:xfrm>
            <a:off x="2387292" y="3580226"/>
            <a:ext cx="7071414" cy="309149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rgbClr val="E1E1DB"/>
      </a:lt1>
      <a:dk2>
        <a:srgbClr val="A7A7A7"/>
      </a:dk2>
      <a:lt2>
        <a:srgbClr val="535353"/>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FF00FF"/>
      </a:folHlink>
    </a:clrScheme>
    <a:fontScheme name="Retrospect">
      <a:majorFont>
        <a:latin typeface="Helvetica"/>
        <a:ea typeface="Helvetica"/>
        <a:cs typeface="Helvetica"/>
      </a:majorFont>
      <a:minorFont>
        <a:latin typeface="Arial"/>
        <a:ea typeface="Arial"/>
        <a:cs typeface="Arial"/>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1E1DB"/>
        </a:solid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FF00FF"/>
      </a:folHlink>
    </a:clrScheme>
    <a:fontScheme name="Retrospect">
      <a:majorFont>
        <a:latin typeface="Helvetica"/>
        <a:ea typeface="Helvetica"/>
        <a:cs typeface="Helvetica"/>
      </a:majorFont>
      <a:minorFont>
        <a:latin typeface="Arial"/>
        <a:ea typeface="Arial"/>
        <a:cs typeface="Arial"/>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1E1DB"/>
        </a:solid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895</Words>
  <Application>Microsoft Office PowerPoint</Application>
  <PresentationFormat>Widescreen</PresentationFormat>
  <Paragraphs>97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Symbol</vt:lpstr>
      <vt:lpstr>Times New Roman</vt:lpstr>
      <vt:lpstr>Retrospect</vt:lpstr>
      <vt:lpstr>HIRE YOUTUBE INFLUENCER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HIRE YOUTUBE INFLUENCER  </dc:title>
  <cp:lastModifiedBy>Yaswanth Venkata Sai Machavarapu</cp:lastModifiedBy>
  <cp:revision>1</cp:revision>
  <dcterms:modified xsi:type="dcterms:W3CDTF">2022-12-08T15:32:40Z</dcterms:modified>
</cp:coreProperties>
</file>