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313" r:id="rId3"/>
    <p:sldId id="314" r:id="rId4"/>
    <p:sldId id="324" r:id="rId5"/>
    <p:sldId id="317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61"/>
    <a:srgbClr val="78E3DB"/>
    <a:srgbClr val="4165E0"/>
    <a:srgbClr val="FF5D98"/>
    <a:srgbClr val="340374"/>
    <a:srgbClr val="ED98B9"/>
    <a:srgbClr val="7F5DA7"/>
    <a:srgbClr val="172E57"/>
    <a:srgbClr val="A2246B"/>
    <a:srgbClr val="A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 autoAdjust="0"/>
    <p:restoredTop sz="83255" autoAdjust="0"/>
  </p:normalViewPr>
  <p:slideViewPr>
    <p:cSldViewPr snapToGrid="0" showGuides="1">
      <p:cViewPr varScale="1">
        <p:scale>
          <a:sx n="72" d="100"/>
          <a:sy n="72" d="100"/>
        </p:scale>
        <p:origin x="1152" y="53"/>
      </p:cViewPr>
      <p:guideLst>
        <p:guide pos="3840"/>
        <p:guide orient="horz" pos="209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10/10/2021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7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10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Use any image of your proposed solution here instead of this </a:t>
            </a:r>
            <a:r>
              <a:rPr lang="en-ID" dirty="0" err="1"/>
              <a:t>macbook</a:t>
            </a:r>
            <a:r>
              <a:rPr lang="en-ID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33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651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89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72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203-91D7-454D-B6C9-C103CFCF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EE53-F214-4AA0-BE2E-01CED362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BEF2-700E-42C0-9A7B-61B87A8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1B0-F364-4F5D-8D00-AB01F604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213-5CAD-4FC0-A862-07BC38E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DDC-13C6-413E-AC42-082008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CF1-1CB1-412C-961A-D2FBB78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08EA-626A-47B1-851E-F38ECC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C862-9484-4349-9181-509436B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773-04A7-4845-A575-D365F13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2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ED903-44E5-43FE-84F2-8F1DEC2C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1F-587D-4826-A663-0DF9C6CF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C989-53C7-42C1-AC14-76467DF4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C5E-3536-4C81-901C-337AB3D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0F1-5AF9-436F-B0D2-FF781DF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147-4759-45AD-A706-57B72A1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6CF-5938-467B-B4F8-2555CFB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FAC-4759-4BD5-889C-C8977CC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4F75-8560-4D26-8E8E-3943F80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D5-A739-463E-912C-482A7ED3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73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816-8377-41B5-8DD2-56E305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6606-C8A8-41B3-A4E8-B753C9C3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5A3-084C-485A-A796-A07DAC64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3E0D-C31D-49E2-918A-1E863F0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D5D-350B-4A1D-834D-EFF4BB8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0D8-2949-4AF7-A177-1DB8BDA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6C9-0086-4E64-A852-D5EBD416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493-19F8-4703-B8AA-A8EC883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014C-AB76-45B2-B005-8551062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15B6-6008-4893-81CF-EDFB7874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2618-3BE0-4BAA-A6AE-C1CA9C5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2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CE7-B585-4C08-9A79-1BFC686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F3F-9E2B-4C73-89B8-32CFB536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0812-67C9-44B4-94C7-812C74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CD19-2D3F-4C07-B780-4C05C027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04F-E340-4473-9E9D-863C345C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7AC25-5FC2-460A-B67F-3D0DFC1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DEDDA-E32E-4C73-A91E-B4C9D4A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A7052-DCCF-40DD-8EFC-FBFEFC5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3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E50B-D946-430E-B541-4125E37B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</p:spPr>
        <p:txBody>
          <a:bodyPr lIns="0" tIns="0" rIns="0" bIns="0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13E11-AB3C-4F5D-B972-6E6150206EB5}"/>
              </a:ext>
            </a:extLst>
          </p:cNvPr>
          <p:cNvGrpSpPr/>
          <p:nvPr userDrawn="1"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89A298CE-3A2B-4262-8871-AAE6D781ECA9}"/>
                </a:ext>
              </a:extLst>
            </p:cNvPr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8D9FC28D-2181-49DF-980E-6DCD964C3B0E}"/>
                </a:ext>
              </a:extLst>
            </p:cNvPr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8030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6D1-2CD8-45EA-9CB8-41A79AC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0391-9BCA-4BA1-B68B-75CCF28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432C-9E35-4104-AF05-9D3963D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46-DD02-43E5-B0F1-DEF338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7AA-D11D-4A22-A674-4FD5EBE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569-A833-475B-A027-CE8C2183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5D5-E2CF-49E7-B501-86C78ED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4E72-E33E-4E0F-B7DA-0DAB16E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5307-BDFA-4753-905F-66A0A6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9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F11-1E79-40A1-9D0C-38C6BBC4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1A0E-A809-4A52-91A4-C06776BD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F35-0BF5-4119-9EBC-36C36EEC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9A7-C8E5-415A-BC8A-B2F53EF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6A6E-4E66-4D13-8A1A-6FD7E012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E550-7FB4-4C5F-8869-314E65A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01B9-AF9B-4CD8-AB2A-F60FDF9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746F-E95B-4BD6-9379-46466619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3672-EFDD-4EA2-BDDD-1FAB6415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9F9A-E131-4007-8B77-26CC44B9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FBA-FE57-4C4C-935B-5C8B7A87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www.kaggle.com/robikscube/kaggle-deepfake-detection-introduction/notebook#Description-of-Datse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wanth820/manthan-hackath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1D04888-F937-9F4B-8501-4E59D28E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E637E-FE7C-4B0B-9EA0-673B01BA1E04}"/>
              </a:ext>
            </a:extLst>
          </p:cNvPr>
          <p:cNvSpPr/>
          <p:nvPr/>
        </p:nvSpPr>
        <p:spPr>
          <a:xfrm>
            <a:off x="3709181" y="2291495"/>
            <a:ext cx="6806631" cy="2462213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MAAXIMUS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PSID: INTL-FCD-15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Name: </a:t>
            </a:r>
            <a:r>
              <a:rPr lang="en-ID" sz="4000" b="1" spc="300" dirty="0" err="1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Yashaswi</a:t>
            </a:r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 K</a:t>
            </a: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202DFFF4-C85B-7449-BF78-4633BA1FB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/>
        </p:blipFill>
        <p:spPr>
          <a:xfrm>
            <a:off x="1312815" y="2323552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09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FAFA0-1765-7041-9128-6C53029D0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DC1F47-213F-461F-8759-1037A6249937}"/>
              </a:ext>
            </a:extLst>
          </p:cNvPr>
          <p:cNvSpPr/>
          <p:nvPr/>
        </p:nvSpPr>
        <p:spPr>
          <a:xfrm flipH="1">
            <a:off x="6096000" y="3429000"/>
            <a:ext cx="5257800" cy="291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D15E6-BE6D-4766-B5D4-54EBDF3CA23B}"/>
              </a:ext>
            </a:extLst>
          </p:cNvPr>
          <p:cNvGrpSpPr/>
          <p:nvPr/>
        </p:nvGrpSpPr>
        <p:grpSpPr>
          <a:xfrm>
            <a:off x="6724167" y="4793768"/>
            <a:ext cx="4337625" cy="98275"/>
            <a:chOff x="6724167" y="4768868"/>
            <a:chExt cx="4337625" cy="9827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B05E24-9D67-42F9-929D-444F331FD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A9166D-25E0-4820-AEB9-C3CB87BA8856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724B04-61A2-4ADA-92AE-7A144455CEA6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2F4C-2A87-4040-92AA-35AEF2B8F039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7C8D0-C0DF-45C4-8D16-AFA3386D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Idea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2C86A-DD6F-4C27-9F2B-E7AD017FB6E6}"/>
              </a:ext>
            </a:extLst>
          </p:cNvPr>
          <p:cNvSpPr/>
          <p:nvPr/>
        </p:nvSpPr>
        <p:spPr>
          <a:xfrm flipH="1">
            <a:off x="783760" y="1949481"/>
            <a:ext cx="5257800" cy="2869381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 4136">
            <a:extLst>
              <a:ext uri="{FF2B5EF4-FFF2-40B4-BE49-F238E27FC236}">
                <a16:creationId xmlns:a16="http://schemas.microsoft.com/office/drawing/2014/main" id="{8BA83044-E2EC-45E9-B3E2-68ABA9E1AED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0546" y="2051689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12D20-95A9-4115-9A9A-7319CF254070}"/>
              </a:ext>
            </a:extLst>
          </p:cNvPr>
          <p:cNvGrpSpPr/>
          <p:nvPr/>
        </p:nvGrpSpPr>
        <p:grpSpPr>
          <a:xfrm>
            <a:off x="5664592" y="2969947"/>
            <a:ext cx="866774" cy="888885"/>
            <a:chOff x="5229225" y="3143250"/>
            <a:chExt cx="866774" cy="8888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3361B4-7DE3-4929-B7BF-028FDC4C3F67}"/>
                </a:ext>
              </a:extLst>
            </p:cNvPr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BB5E2A-146D-4F57-8BBC-F33697342A05}"/>
                </a:ext>
              </a:extLst>
            </p:cNvPr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  <a:solidFill>
              <a:schemeClr val="bg1"/>
            </a:solidFill>
          </p:grpSpPr>
          <p:sp>
            <p:nvSpPr>
              <p:cNvPr id="49" name="Freeform 1026">
                <a:extLst>
                  <a:ext uri="{FF2B5EF4-FFF2-40B4-BE49-F238E27FC236}">
                    <a16:creationId xmlns:a16="http://schemas.microsoft.com/office/drawing/2014/main" id="{D770D21B-7F3C-4089-9356-F8B367E58E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0225" y="1943100"/>
                <a:ext cx="142875" cy="190500"/>
              </a:xfrm>
              <a:custGeom>
                <a:avLst/>
                <a:gdLst>
                  <a:gd name="T0" fmla="*/ 228 w 361"/>
                  <a:gd name="T1" fmla="*/ 133 h 481"/>
                  <a:gd name="T2" fmla="*/ 228 w 361"/>
                  <a:gd name="T3" fmla="*/ 12 h 481"/>
                  <a:gd name="T4" fmla="*/ 349 w 361"/>
                  <a:gd name="T5" fmla="*/ 133 h 481"/>
                  <a:gd name="T6" fmla="*/ 228 w 361"/>
                  <a:gd name="T7" fmla="*/ 133 h 481"/>
                  <a:gd name="T8" fmla="*/ 358 w 361"/>
                  <a:gd name="T9" fmla="*/ 125 h 481"/>
                  <a:gd name="T10" fmla="*/ 237 w 361"/>
                  <a:gd name="T11" fmla="*/ 3 h 481"/>
                  <a:gd name="T12" fmla="*/ 234 w 361"/>
                  <a:gd name="T13" fmla="*/ 1 h 481"/>
                  <a:gd name="T14" fmla="*/ 228 w 361"/>
                  <a:gd name="T15" fmla="*/ 0 h 481"/>
                  <a:gd name="T16" fmla="*/ 11 w 361"/>
                  <a:gd name="T17" fmla="*/ 0 h 481"/>
                  <a:gd name="T18" fmla="*/ 7 w 361"/>
                  <a:gd name="T19" fmla="*/ 1 h 481"/>
                  <a:gd name="T20" fmla="*/ 3 w 361"/>
                  <a:gd name="T21" fmla="*/ 4 h 481"/>
                  <a:gd name="T22" fmla="*/ 1 w 361"/>
                  <a:gd name="T23" fmla="*/ 7 h 481"/>
                  <a:gd name="T24" fmla="*/ 0 w 361"/>
                  <a:gd name="T25" fmla="*/ 12 h 481"/>
                  <a:gd name="T26" fmla="*/ 0 w 361"/>
                  <a:gd name="T27" fmla="*/ 470 h 481"/>
                  <a:gd name="T28" fmla="*/ 1 w 361"/>
                  <a:gd name="T29" fmla="*/ 474 h 481"/>
                  <a:gd name="T30" fmla="*/ 3 w 361"/>
                  <a:gd name="T31" fmla="*/ 478 h 481"/>
                  <a:gd name="T32" fmla="*/ 7 w 361"/>
                  <a:gd name="T33" fmla="*/ 480 h 481"/>
                  <a:gd name="T34" fmla="*/ 11 w 361"/>
                  <a:gd name="T35" fmla="*/ 481 h 481"/>
                  <a:gd name="T36" fmla="*/ 349 w 361"/>
                  <a:gd name="T37" fmla="*/ 481 h 481"/>
                  <a:gd name="T38" fmla="*/ 354 w 361"/>
                  <a:gd name="T39" fmla="*/ 480 h 481"/>
                  <a:gd name="T40" fmla="*/ 357 w 361"/>
                  <a:gd name="T41" fmla="*/ 478 h 481"/>
                  <a:gd name="T42" fmla="*/ 360 w 361"/>
                  <a:gd name="T43" fmla="*/ 474 h 481"/>
                  <a:gd name="T44" fmla="*/ 361 w 361"/>
                  <a:gd name="T45" fmla="*/ 470 h 481"/>
                  <a:gd name="T46" fmla="*/ 361 w 361"/>
                  <a:gd name="T47" fmla="*/ 133 h 481"/>
                  <a:gd name="T48" fmla="*/ 360 w 361"/>
                  <a:gd name="T49" fmla="*/ 129 h 481"/>
                  <a:gd name="T50" fmla="*/ 358 w 361"/>
                  <a:gd name="T51" fmla="*/ 12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1" h="481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27">
                <a:extLst>
                  <a:ext uri="{FF2B5EF4-FFF2-40B4-BE49-F238E27FC236}">
                    <a16:creationId xmlns:a16="http://schemas.microsoft.com/office/drawing/2014/main" id="{39C8180E-C06E-4D72-A6E0-FB1F3197B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028">
                <a:extLst>
                  <a:ext uri="{FF2B5EF4-FFF2-40B4-BE49-F238E27FC236}">
                    <a16:creationId xmlns:a16="http://schemas.microsoft.com/office/drawing/2014/main" id="{0FCB190D-F0AF-4062-BFB0-D0C5EB21C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04DCE-65AB-4E28-807A-96CC810EBEF9}"/>
              </a:ext>
            </a:extLst>
          </p:cNvPr>
          <p:cNvSpPr/>
          <p:nvPr/>
        </p:nvSpPr>
        <p:spPr>
          <a:xfrm flipH="1">
            <a:off x="4087569" y="3510251"/>
            <a:ext cx="121879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API/Services used: 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ID" sz="1400" b="0" i="0" dirty="0">
              <a:solidFill>
                <a:srgbClr val="07306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B20DCD-7C23-425D-A36A-C3EF6128B7C3}"/>
              </a:ext>
            </a:extLst>
          </p:cNvPr>
          <p:cNvSpPr/>
          <p:nvPr/>
        </p:nvSpPr>
        <p:spPr>
          <a:xfrm flipH="1">
            <a:off x="1031356" y="3511848"/>
            <a:ext cx="128069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1.OpenCV 4.5.3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2.Keras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3.Python3.9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48395E-861F-46E8-B218-D7552E45D394}"/>
              </a:ext>
            </a:extLst>
          </p:cNvPr>
          <p:cNvSpPr/>
          <p:nvPr/>
        </p:nvSpPr>
        <p:spPr>
          <a:xfrm flipH="1">
            <a:off x="2604058" y="3510251"/>
            <a:ext cx="1076339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Kaggle </a:t>
            </a:r>
            <a:r>
              <a:rPr lang="en-ID" sz="1400" dirty="0" err="1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DeepFake</a:t>
            </a: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 Detection Dataset</a:t>
            </a:r>
            <a:endParaRPr lang="en-ID" sz="1400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C75F9-70D5-482F-9608-D7F56C4F71B4}"/>
              </a:ext>
            </a:extLst>
          </p:cNvPr>
          <p:cNvSpPr/>
          <p:nvPr/>
        </p:nvSpPr>
        <p:spPr>
          <a:xfrm flipH="1">
            <a:off x="6682049" y="5056156"/>
            <a:ext cx="437974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final outcome of this project is to detect whether the given input video is a deep fake or not. Our project identifies artificially synthesized deep fake content. 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9CA19D-D82C-4767-8998-EB5CE62DC625}"/>
              </a:ext>
            </a:extLst>
          </p:cNvPr>
          <p:cNvSpPr/>
          <p:nvPr/>
        </p:nvSpPr>
        <p:spPr>
          <a:xfrm flipH="1">
            <a:off x="7945782" y="4198768"/>
            <a:ext cx="31160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IDEA-OUTCOME – HEADLINE- 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765C7F-4CF3-4C0A-BD0A-FE0E682B0CA2}"/>
              </a:ext>
            </a:extLst>
          </p:cNvPr>
          <p:cNvGrpSpPr/>
          <p:nvPr/>
        </p:nvGrpSpPr>
        <p:grpSpPr>
          <a:xfrm flipH="1">
            <a:off x="10682455" y="3657413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71" name="Freeform 4604">
              <a:extLst>
                <a:ext uri="{FF2B5EF4-FFF2-40B4-BE49-F238E27FC236}">
                  <a16:creationId xmlns:a16="http://schemas.microsoft.com/office/drawing/2014/main" id="{DFD662D7-61BA-4574-B41C-BDF2B5043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05">
              <a:extLst>
                <a:ext uri="{FF2B5EF4-FFF2-40B4-BE49-F238E27FC236}">
                  <a16:creationId xmlns:a16="http://schemas.microsoft.com/office/drawing/2014/main" id="{54BDD7CA-75ED-4541-B2F7-331DDC5D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06">
              <a:extLst>
                <a:ext uri="{FF2B5EF4-FFF2-40B4-BE49-F238E27FC236}">
                  <a16:creationId xmlns:a16="http://schemas.microsoft.com/office/drawing/2014/main" id="{59792359-3982-4936-A5B1-24C5A94F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607">
              <a:extLst>
                <a:ext uri="{FF2B5EF4-FFF2-40B4-BE49-F238E27FC236}">
                  <a16:creationId xmlns:a16="http://schemas.microsoft.com/office/drawing/2014/main" id="{4159683A-C3D6-4EC4-AD8B-00E7F35B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2E12550-74C9-4149-B825-6536BFB2B7DB}"/>
              </a:ext>
            </a:extLst>
          </p:cNvPr>
          <p:cNvSpPr/>
          <p:nvPr/>
        </p:nvSpPr>
        <p:spPr>
          <a:xfrm flipH="1">
            <a:off x="1120546" y="2644480"/>
            <a:ext cx="351119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TITLE- BASELINE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2B5953-6ADE-467C-890A-DE466F672C5C}"/>
              </a:ext>
            </a:extLst>
          </p:cNvPr>
          <p:cNvGrpSpPr/>
          <p:nvPr/>
        </p:nvGrpSpPr>
        <p:grpSpPr>
          <a:xfrm>
            <a:off x="1120546" y="3244470"/>
            <a:ext cx="4103917" cy="98276"/>
            <a:chOff x="1120546" y="3285392"/>
            <a:chExt cx="4103917" cy="982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E00A80-2842-42F6-AAD5-C0184EF8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8C09B2-737D-4B49-B8AD-4146A463FCC0}"/>
                </a:ext>
              </a:extLst>
            </p:cNvPr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A0C387-52BF-4928-8F7E-438242D6AB5E}"/>
                </a:ext>
              </a:extLst>
            </p:cNvPr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2C2F0-DADC-4B3F-8C42-56623F0FD7C3}"/>
                </a:ext>
              </a:extLst>
            </p:cNvPr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F359ED07-E5D5-BE4C-809F-E54C429E52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7CAEB52-04EC-4500-85F2-89C08C8B9F27}"/>
              </a:ext>
            </a:extLst>
          </p:cNvPr>
          <p:cNvGrpSpPr/>
          <p:nvPr/>
        </p:nvGrpSpPr>
        <p:grpSpPr>
          <a:xfrm>
            <a:off x="515937" y="1844675"/>
            <a:ext cx="5180203" cy="4500563"/>
            <a:chOff x="515937" y="1844675"/>
            <a:chExt cx="5180203" cy="4500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77634C-24B8-43CC-94AB-119818425C28}"/>
                </a:ext>
              </a:extLst>
            </p:cNvPr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C9FB5B-C9B3-475E-B8A7-91ABE202C8A4}"/>
                </a:ext>
              </a:extLst>
            </p:cNvPr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A3375-82A1-475C-8F2F-C48A79C5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Your Approach Towards Idea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3228-B757-4EE4-B8E1-866E0A4BCB1F}"/>
              </a:ext>
            </a:extLst>
          </p:cNvPr>
          <p:cNvSpPr/>
          <p:nvPr/>
        </p:nvSpPr>
        <p:spPr>
          <a:xfrm>
            <a:off x="7090637" y="3166943"/>
            <a:ext cx="453011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Our 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 towards idea is to prepare a trained model using suitable algorithm and compare the input video against the trained model and finally predict whether the content is Deep Fake or not.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30984-C88B-42B9-B52B-9A8D8ACA8896}"/>
              </a:ext>
            </a:extLst>
          </p:cNvPr>
          <p:cNvSpPr/>
          <p:nvPr/>
        </p:nvSpPr>
        <p:spPr>
          <a:xfrm>
            <a:off x="7078664" y="2420888"/>
            <a:ext cx="4633911" cy="5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Approach in Brief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0EAAF4-4B6C-4675-94D7-CFA5D31CE3C6}"/>
              </a:ext>
            </a:extLst>
          </p:cNvPr>
          <p:cNvCxnSpPr>
            <a:cxnSpLocks/>
          </p:cNvCxnSpPr>
          <p:nvPr/>
        </p:nvCxnSpPr>
        <p:spPr>
          <a:xfrm>
            <a:off x="9494578" y="4305395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C8768A-6E4E-4420-BC72-4A1D0C25AD07}"/>
              </a:ext>
            </a:extLst>
          </p:cNvPr>
          <p:cNvGrpSpPr/>
          <p:nvPr/>
        </p:nvGrpSpPr>
        <p:grpSpPr>
          <a:xfrm>
            <a:off x="9839352" y="3987608"/>
            <a:ext cx="1781402" cy="2644058"/>
            <a:chOff x="8845649" y="3965527"/>
            <a:chExt cx="1179698" cy="26440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E00CF-A709-464E-9AAA-D41D9CFE5E36}"/>
                </a:ext>
              </a:extLst>
            </p:cNvPr>
            <p:cNvSpPr/>
            <p:nvPr/>
          </p:nvSpPr>
          <p:spPr>
            <a:xfrm>
              <a:off x="8845649" y="4455149"/>
              <a:ext cx="1179698" cy="215443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What Innovation or feature you added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We added a feature </a:t>
              </a: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 our application 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which links targeted social media APIs and </a:t>
              </a: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identify deep fake content on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that</a:t>
              </a:r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social media platform.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9913F3-D295-4C86-AB29-2E69C9B0D18E}"/>
                </a:ext>
              </a:extLst>
            </p:cNvPr>
            <p:cNvGrpSpPr/>
            <p:nvPr/>
          </p:nvGrpSpPr>
          <p:grpSpPr>
            <a:xfrm>
              <a:off x="8845649" y="3965527"/>
              <a:ext cx="280988" cy="280988"/>
              <a:chOff x="6445250" y="2535238"/>
              <a:chExt cx="280988" cy="280988"/>
            </a:xfrm>
            <a:solidFill>
              <a:srgbClr val="073061"/>
            </a:solidFill>
          </p:grpSpPr>
          <p:sp>
            <p:nvSpPr>
              <p:cNvPr id="25" name="Freeform 2270">
                <a:extLst>
                  <a:ext uri="{FF2B5EF4-FFF2-40B4-BE49-F238E27FC236}">
                    <a16:creationId xmlns:a16="http://schemas.microsoft.com/office/drawing/2014/main" id="{221F3147-B040-43CD-BD35-8181E663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2630488"/>
                <a:ext cx="93663" cy="173038"/>
              </a:xfrm>
              <a:custGeom>
                <a:avLst/>
                <a:gdLst>
                  <a:gd name="T0" fmla="*/ 0 w 292"/>
                  <a:gd name="T1" fmla="*/ 0 h 543"/>
                  <a:gd name="T2" fmla="*/ 147 w 292"/>
                  <a:gd name="T3" fmla="*/ 543 h 543"/>
                  <a:gd name="T4" fmla="*/ 292 w 292"/>
                  <a:gd name="T5" fmla="*/ 0 h 543"/>
                  <a:gd name="T6" fmla="*/ 0 w 292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543">
                    <a:moveTo>
                      <a:pt x="0" y="0"/>
                    </a:moveTo>
                    <a:lnTo>
                      <a:pt x="147" y="543"/>
                    </a:lnTo>
                    <a:lnTo>
                      <a:pt x="2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71">
                <a:extLst>
                  <a:ext uri="{FF2B5EF4-FFF2-40B4-BE49-F238E27FC236}">
                    <a16:creationId xmlns:a16="http://schemas.microsoft.com/office/drawing/2014/main" id="{1EDEC46C-46E9-454D-8451-C17F523AC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2544763"/>
                <a:ext cx="87313" cy="76200"/>
              </a:xfrm>
              <a:custGeom>
                <a:avLst/>
                <a:gdLst>
                  <a:gd name="T0" fmla="*/ 278 w 278"/>
                  <a:gd name="T1" fmla="*/ 242 h 242"/>
                  <a:gd name="T2" fmla="*/ 139 w 278"/>
                  <a:gd name="T3" fmla="*/ 0 h 242"/>
                  <a:gd name="T4" fmla="*/ 0 w 278"/>
                  <a:gd name="T5" fmla="*/ 242 h 242"/>
                  <a:gd name="T6" fmla="*/ 278 w 278"/>
                  <a:gd name="T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" h="242">
                    <a:moveTo>
                      <a:pt x="278" y="242"/>
                    </a:moveTo>
                    <a:lnTo>
                      <a:pt x="139" y="0"/>
                    </a:lnTo>
                    <a:lnTo>
                      <a:pt x="0" y="242"/>
                    </a:lnTo>
                    <a:lnTo>
                      <a:pt x="27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272">
                <a:extLst>
                  <a:ext uri="{FF2B5EF4-FFF2-40B4-BE49-F238E27FC236}">
                    <a16:creationId xmlns:a16="http://schemas.microsoft.com/office/drawing/2014/main" id="{D8ACF949-A6F3-4D69-A8BE-7D95E7D00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144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144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73">
                <a:extLst>
                  <a:ext uri="{FF2B5EF4-FFF2-40B4-BE49-F238E27FC236}">
                    <a16:creationId xmlns:a16="http://schemas.microsoft.com/office/drawing/2014/main" id="{45987A61-42D0-4361-9D63-1D9AB958D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2541588"/>
                <a:ext cx="80963" cy="79375"/>
              </a:xfrm>
              <a:custGeom>
                <a:avLst/>
                <a:gdLst>
                  <a:gd name="T0" fmla="*/ 257 w 257"/>
                  <a:gd name="T1" fmla="*/ 253 h 253"/>
                  <a:gd name="T2" fmla="*/ 75 w 257"/>
                  <a:gd name="T3" fmla="*/ 0 h 253"/>
                  <a:gd name="T4" fmla="*/ 0 w 257"/>
                  <a:gd name="T5" fmla="*/ 253 h 253"/>
                  <a:gd name="T6" fmla="*/ 257 w 257"/>
                  <a:gd name="T7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257" y="253"/>
                    </a:moveTo>
                    <a:lnTo>
                      <a:pt x="75" y="0"/>
                    </a:lnTo>
                    <a:lnTo>
                      <a:pt x="0" y="253"/>
                    </a:lnTo>
                    <a:lnTo>
                      <a:pt x="257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274">
                <a:extLst>
                  <a:ext uri="{FF2B5EF4-FFF2-40B4-BE49-F238E27FC236}">
                    <a16:creationId xmlns:a16="http://schemas.microsoft.com/office/drawing/2014/main" id="{9AA4565D-F70F-4473-8625-774FC3BEF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75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75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275">
                <a:extLst>
                  <a:ext uri="{FF2B5EF4-FFF2-40B4-BE49-F238E27FC236}">
                    <a16:creationId xmlns:a16="http://schemas.microsoft.com/office/drawing/2014/main" id="{27A2DC37-5128-44D9-9304-F91A325F6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541588"/>
                <a:ext cx="80963" cy="79375"/>
              </a:xfrm>
              <a:custGeom>
                <a:avLst/>
                <a:gdLst>
                  <a:gd name="T0" fmla="*/ 182 w 257"/>
                  <a:gd name="T1" fmla="*/ 0 h 253"/>
                  <a:gd name="T2" fmla="*/ 0 w 257"/>
                  <a:gd name="T3" fmla="*/ 253 h 253"/>
                  <a:gd name="T4" fmla="*/ 257 w 257"/>
                  <a:gd name="T5" fmla="*/ 253 h 253"/>
                  <a:gd name="T6" fmla="*/ 182 w 257"/>
                  <a:gd name="T7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182" y="0"/>
                    </a:moveTo>
                    <a:lnTo>
                      <a:pt x="0" y="253"/>
                    </a:lnTo>
                    <a:lnTo>
                      <a:pt x="257" y="25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76">
                <a:extLst>
                  <a:ext uri="{FF2B5EF4-FFF2-40B4-BE49-F238E27FC236}">
                    <a16:creationId xmlns:a16="http://schemas.microsoft.com/office/drawing/2014/main" id="{B721F7C4-4E28-4B04-B29D-B2617D798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630488"/>
                <a:ext cx="133350" cy="185738"/>
              </a:xfrm>
              <a:custGeom>
                <a:avLst/>
                <a:gdLst>
                  <a:gd name="T0" fmla="*/ 0 w 422"/>
                  <a:gd name="T1" fmla="*/ 0 h 585"/>
                  <a:gd name="T2" fmla="*/ 422 w 422"/>
                  <a:gd name="T3" fmla="*/ 585 h 585"/>
                  <a:gd name="T4" fmla="*/ 266 w 422"/>
                  <a:gd name="T5" fmla="*/ 0 h 585"/>
                  <a:gd name="T6" fmla="*/ 0 w 422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2" h="585">
                    <a:moveTo>
                      <a:pt x="0" y="0"/>
                    </a:moveTo>
                    <a:lnTo>
                      <a:pt x="422" y="585"/>
                    </a:lnTo>
                    <a:lnTo>
                      <a:pt x="26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77">
                <a:extLst>
                  <a:ext uri="{FF2B5EF4-FFF2-40B4-BE49-F238E27FC236}">
                    <a16:creationId xmlns:a16="http://schemas.microsoft.com/office/drawing/2014/main" id="{3D207FB6-1350-4944-9E22-37046E775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630488"/>
                <a:ext cx="134938" cy="185738"/>
              </a:xfrm>
              <a:custGeom>
                <a:avLst/>
                <a:gdLst>
                  <a:gd name="T0" fmla="*/ 0 w 424"/>
                  <a:gd name="T1" fmla="*/ 585 h 585"/>
                  <a:gd name="T2" fmla="*/ 424 w 424"/>
                  <a:gd name="T3" fmla="*/ 0 h 585"/>
                  <a:gd name="T4" fmla="*/ 158 w 424"/>
                  <a:gd name="T5" fmla="*/ 0 h 585"/>
                  <a:gd name="T6" fmla="*/ 0 w 424"/>
                  <a:gd name="T7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4" h="585">
                    <a:moveTo>
                      <a:pt x="0" y="585"/>
                    </a:moveTo>
                    <a:lnTo>
                      <a:pt x="424" y="0"/>
                    </a:lnTo>
                    <a:lnTo>
                      <a:pt x="158" y="0"/>
                    </a:lnTo>
                    <a:lnTo>
                      <a:pt x="0" y="5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BC6A90-BBBA-4236-816D-6E05A2B8D051}"/>
              </a:ext>
            </a:extLst>
          </p:cNvPr>
          <p:cNvGrpSpPr/>
          <p:nvPr/>
        </p:nvGrpSpPr>
        <p:grpSpPr>
          <a:xfrm>
            <a:off x="7271687" y="4033645"/>
            <a:ext cx="2084008" cy="2389370"/>
            <a:chOff x="6553115" y="3959177"/>
            <a:chExt cx="1939812" cy="238937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2F9BFF-0AF0-405E-9F26-E436DB9E66AD}"/>
                </a:ext>
              </a:extLst>
            </p:cNvPr>
            <p:cNvSpPr/>
            <p:nvPr/>
          </p:nvSpPr>
          <p:spPr>
            <a:xfrm>
              <a:off x="6553115" y="4409555"/>
              <a:ext cx="1939812" cy="19389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How you Targeted problem?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We perform feature extraction on the given data and find out key flaws such as blinking of eyes, shape of face at varying angles etc.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69051A-DDB6-4CBD-A9F9-AC821716C415}"/>
                </a:ext>
              </a:extLst>
            </p:cNvPr>
            <p:cNvGrpSpPr/>
            <p:nvPr/>
          </p:nvGrpSpPr>
          <p:grpSpPr>
            <a:xfrm>
              <a:off x="7004911" y="3959177"/>
              <a:ext cx="285750" cy="287338"/>
              <a:chOff x="9882188" y="3108325"/>
              <a:chExt cx="285750" cy="287338"/>
            </a:xfrm>
            <a:solidFill>
              <a:srgbClr val="073061"/>
            </a:solidFill>
          </p:grpSpPr>
          <p:sp>
            <p:nvSpPr>
              <p:cNvPr id="21" name="Freeform 2284">
                <a:extLst>
                  <a:ext uri="{FF2B5EF4-FFF2-40B4-BE49-F238E27FC236}">
                    <a16:creationId xmlns:a16="http://schemas.microsoft.com/office/drawing/2014/main" id="{3390DA0D-2FC9-474D-8235-6700B2FD6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2188" y="3175000"/>
                <a:ext cx="219075" cy="220663"/>
              </a:xfrm>
              <a:custGeom>
                <a:avLst/>
                <a:gdLst>
                  <a:gd name="T0" fmla="*/ 549 w 691"/>
                  <a:gd name="T1" fmla="*/ 251 h 693"/>
                  <a:gd name="T2" fmla="*/ 568 w 691"/>
                  <a:gd name="T3" fmla="*/ 313 h 693"/>
                  <a:gd name="T4" fmla="*/ 566 w 691"/>
                  <a:gd name="T5" fmla="*/ 392 h 693"/>
                  <a:gd name="T6" fmla="*/ 532 w 691"/>
                  <a:gd name="T7" fmla="*/ 473 h 693"/>
                  <a:gd name="T8" fmla="*/ 471 w 691"/>
                  <a:gd name="T9" fmla="*/ 534 h 693"/>
                  <a:gd name="T10" fmla="*/ 391 w 691"/>
                  <a:gd name="T11" fmla="*/ 567 h 693"/>
                  <a:gd name="T12" fmla="*/ 300 w 691"/>
                  <a:gd name="T13" fmla="*/ 567 h 693"/>
                  <a:gd name="T14" fmla="*/ 220 w 691"/>
                  <a:gd name="T15" fmla="*/ 534 h 693"/>
                  <a:gd name="T16" fmla="*/ 159 w 691"/>
                  <a:gd name="T17" fmla="*/ 473 h 693"/>
                  <a:gd name="T18" fmla="*/ 124 w 691"/>
                  <a:gd name="T19" fmla="*/ 392 h 693"/>
                  <a:gd name="T20" fmla="*/ 124 w 691"/>
                  <a:gd name="T21" fmla="*/ 301 h 693"/>
                  <a:gd name="T22" fmla="*/ 159 w 691"/>
                  <a:gd name="T23" fmla="*/ 220 h 693"/>
                  <a:gd name="T24" fmla="*/ 220 w 691"/>
                  <a:gd name="T25" fmla="*/ 159 h 693"/>
                  <a:gd name="T26" fmla="*/ 300 w 691"/>
                  <a:gd name="T27" fmla="*/ 125 h 693"/>
                  <a:gd name="T28" fmla="*/ 378 w 691"/>
                  <a:gd name="T29" fmla="*/ 124 h 693"/>
                  <a:gd name="T30" fmla="*/ 442 w 691"/>
                  <a:gd name="T31" fmla="*/ 142 h 693"/>
                  <a:gd name="T32" fmla="*/ 533 w 691"/>
                  <a:gd name="T33" fmla="*/ 56 h 693"/>
                  <a:gd name="T34" fmla="*/ 431 w 691"/>
                  <a:gd name="T35" fmla="*/ 11 h 693"/>
                  <a:gd name="T36" fmla="*/ 360 w 691"/>
                  <a:gd name="T37" fmla="*/ 0 h 693"/>
                  <a:gd name="T38" fmla="*/ 293 w 691"/>
                  <a:gd name="T39" fmla="*/ 4 h 693"/>
                  <a:gd name="T40" fmla="*/ 227 w 691"/>
                  <a:gd name="T41" fmla="*/ 21 h 693"/>
                  <a:gd name="T42" fmla="*/ 166 w 691"/>
                  <a:gd name="T43" fmla="*/ 50 h 693"/>
                  <a:gd name="T44" fmla="*/ 112 w 691"/>
                  <a:gd name="T45" fmla="*/ 91 h 693"/>
                  <a:gd name="T46" fmla="*/ 68 w 691"/>
                  <a:gd name="T47" fmla="*/ 139 h 693"/>
                  <a:gd name="T48" fmla="*/ 34 w 691"/>
                  <a:gd name="T49" fmla="*/ 197 h 693"/>
                  <a:gd name="T50" fmla="*/ 9 w 691"/>
                  <a:gd name="T51" fmla="*/ 260 h 693"/>
                  <a:gd name="T52" fmla="*/ 0 w 691"/>
                  <a:gd name="T53" fmla="*/ 329 h 693"/>
                  <a:gd name="T54" fmla="*/ 2 w 691"/>
                  <a:gd name="T55" fmla="*/ 396 h 693"/>
                  <a:gd name="T56" fmla="*/ 18 w 691"/>
                  <a:gd name="T57" fmla="*/ 459 h 693"/>
                  <a:gd name="T58" fmla="*/ 44 w 691"/>
                  <a:gd name="T59" fmla="*/ 517 h 693"/>
                  <a:gd name="T60" fmla="*/ 80 w 691"/>
                  <a:gd name="T61" fmla="*/ 568 h 693"/>
                  <a:gd name="T62" fmla="*/ 0 w 691"/>
                  <a:gd name="T63" fmla="*/ 677 h 693"/>
                  <a:gd name="T64" fmla="*/ 14 w 691"/>
                  <a:gd name="T65" fmla="*/ 693 h 693"/>
                  <a:gd name="T66" fmla="*/ 123 w 691"/>
                  <a:gd name="T67" fmla="*/ 611 h 693"/>
                  <a:gd name="T68" fmla="*/ 174 w 691"/>
                  <a:gd name="T69" fmla="*/ 647 h 693"/>
                  <a:gd name="T70" fmla="*/ 233 w 691"/>
                  <a:gd name="T71" fmla="*/ 673 h 693"/>
                  <a:gd name="T72" fmla="*/ 295 w 691"/>
                  <a:gd name="T73" fmla="*/ 689 h 693"/>
                  <a:gd name="T74" fmla="*/ 362 w 691"/>
                  <a:gd name="T75" fmla="*/ 691 h 693"/>
                  <a:gd name="T76" fmla="*/ 427 w 691"/>
                  <a:gd name="T77" fmla="*/ 683 h 693"/>
                  <a:gd name="T78" fmla="*/ 487 w 691"/>
                  <a:gd name="T79" fmla="*/ 662 h 693"/>
                  <a:gd name="T80" fmla="*/ 542 w 691"/>
                  <a:gd name="T81" fmla="*/ 630 h 693"/>
                  <a:gd name="T82" fmla="*/ 665 w 691"/>
                  <a:gd name="T83" fmla="*/ 688 h 693"/>
                  <a:gd name="T84" fmla="*/ 686 w 691"/>
                  <a:gd name="T85" fmla="*/ 688 h 693"/>
                  <a:gd name="T86" fmla="*/ 686 w 691"/>
                  <a:gd name="T87" fmla="*/ 667 h 693"/>
                  <a:gd name="T88" fmla="*/ 630 w 691"/>
                  <a:gd name="T89" fmla="*/ 544 h 693"/>
                  <a:gd name="T90" fmla="*/ 661 w 691"/>
                  <a:gd name="T91" fmla="*/ 489 h 693"/>
                  <a:gd name="T92" fmla="*/ 681 w 691"/>
                  <a:gd name="T93" fmla="*/ 428 h 693"/>
                  <a:gd name="T94" fmla="*/ 691 w 691"/>
                  <a:gd name="T95" fmla="*/ 363 h 693"/>
                  <a:gd name="T96" fmla="*/ 689 w 691"/>
                  <a:gd name="T97" fmla="*/ 303 h 693"/>
                  <a:gd name="T98" fmla="*/ 662 w 691"/>
                  <a:gd name="T99" fmla="*/ 207 h 693"/>
                  <a:gd name="T100" fmla="*/ 619 w 691"/>
                  <a:gd name="T101" fmla="*/ 13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1" h="693">
                    <a:moveTo>
                      <a:pt x="619" y="136"/>
                    </a:moveTo>
                    <a:lnTo>
                      <a:pt x="533" y="222"/>
                    </a:lnTo>
                    <a:lnTo>
                      <a:pt x="542" y="236"/>
                    </a:lnTo>
                    <a:lnTo>
                      <a:pt x="549" y="251"/>
                    </a:lnTo>
                    <a:lnTo>
                      <a:pt x="555" y="265"/>
                    </a:lnTo>
                    <a:lnTo>
                      <a:pt x="560" y="280"/>
                    </a:lnTo>
                    <a:lnTo>
                      <a:pt x="565" y="296"/>
                    </a:lnTo>
                    <a:lnTo>
                      <a:pt x="568" y="313"/>
                    </a:lnTo>
                    <a:lnTo>
                      <a:pt x="570" y="329"/>
                    </a:lnTo>
                    <a:lnTo>
                      <a:pt x="571" y="346"/>
                    </a:lnTo>
                    <a:lnTo>
                      <a:pt x="570" y="369"/>
                    </a:lnTo>
                    <a:lnTo>
                      <a:pt x="566" y="392"/>
                    </a:lnTo>
                    <a:lnTo>
                      <a:pt x="560" y="413"/>
                    </a:lnTo>
                    <a:lnTo>
                      <a:pt x="553" y="434"/>
                    </a:lnTo>
                    <a:lnTo>
                      <a:pt x="543" y="453"/>
                    </a:lnTo>
                    <a:lnTo>
                      <a:pt x="532" y="473"/>
                    </a:lnTo>
                    <a:lnTo>
                      <a:pt x="519" y="490"/>
                    </a:lnTo>
                    <a:lnTo>
                      <a:pt x="504" y="506"/>
                    </a:lnTo>
                    <a:lnTo>
                      <a:pt x="488" y="520"/>
                    </a:lnTo>
                    <a:lnTo>
                      <a:pt x="471" y="534"/>
                    </a:lnTo>
                    <a:lnTo>
                      <a:pt x="453" y="545"/>
                    </a:lnTo>
                    <a:lnTo>
                      <a:pt x="433" y="555"/>
                    </a:lnTo>
                    <a:lnTo>
                      <a:pt x="413" y="562"/>
                    </a:lnTo>
                    <a:lnTo>
                      <a:pt x="391" y="567"/>
                    </a:lnTo>
                    <a:lnTo>
                      <a:pt x="369" y="571"/>
                    </a:lnTo>
                    <a:lnTo>
                      <a:pt x="345" y="572"/>
                    </a:lnTo>
                    <a:lnTo>
                      <a:pt x="322" y="571"/>
                    </a:lnTo>
                    <a:lnTo>
                      <a:pt x="300" y="567"/>
                    </a:lnTo>
                    <a:lnTo>
                      <a:pt x="278" y="562"/>
                    </a:lnTo>
                    <a:lnTo>
                      <a:pt x="257" y="555"/>
                    </a:lnTo>
                    <a:lnTo>
                      <a:pt x="238" y="545"/>
                    </a:lnTo>
                    <a:lnTo>
                      <a:pt x="220" y="534"/>
                    </a:lnTo>
                    <a:lnTo>
                      <a:pt x="201" y="520"/>
                    </a:lnTo>
                    <a:lnTo>
                      <a:pt x="185" y="506"/>
                    </a:lnTo>
                    <a:lnTo>
                      <a:pt x="171" y="490"/>
                    </a:lnTo>
                    <a:lnTo>
                      <a:pt x="159" y="473"/>
                    </a:lnTo>
                    <a:lnTo>
                      <a:pt x="146" y="453"/>
                    </a:lnTo>
                    <a:lnTo>
                      <a:pt x="138" y="434"/>
                    </a:lnTo>
                    <a:lnTo>
                      <a:pt x="129" y="413"/>
                    </a:lnTo>
                    <a:lnTo>
                      <a:pt x="124" y="392"/>
                    </a:lnTo>
                    <a:lnTo>
                      <a:pt x="121" y="369"/>
                    </a:lnTo>
                    <a:lnTo>
                      <a:pt x="119" y="346"/>
                    </a:lnTo>
                    <a:lnTo>
                      <a:pt x="121" y="324"/>
                    </a:lnTo>
                    <a:lnTo>
                      <a:pt x="124" y="301"/>
                    </a:lnTo>
                    <a:lnTo>
                      <a:pt x="129" y="280"/>
                    </a:lnTo>
                    <a:lnTo>
                      <a:pt x="138" y="259"/>
                    </a:lnTo>
                    <a:lnTo>
                      <a:pt x="146" y="238"/>
                    </a:lnTo>
                    <a:lnTo>
                      <a:pt x="159" y="220"/>
                    </a:lnTo>
                    <a:lnTo>
                      <a:pt x="171" y="203"/>
                    </a:lnTo>
                    <a:lnTo>
                      <a:pt x="185" y="187"/>
                    </a:lnTo>
                    <a:lnTo>
                      <a:pt x="201" y="172"/>
                    </a:lnTo>
                    <a:lnTo>
                      <a:pt x="220" y="159"/>
                    </a:lnTo>
                    <a:lnTo>
                      <a:pt x="238" y="148"/>
                    </a:lnTo>
                    <a:lnTo>
                      <a:pt x="257" y="138"/>
                    </a:lnTo>
                    <a:lnTo>
                      <a:pt x="278" y="131"/>
                    </a:lnTo>
                    <a:lnTo>
                      <a:pt x="300" y="125"/>
                    </a:lnTo>
                    <a:lnTo>
                      <a:pt x="322" y="122"/>
                    </a:lnTo>
                    <a:lnTo>
                      <a:pt x="345" y="121"/>
                    </a:lnTo>
                    <a:lnTo>
                      <a:pt x="362" y="121"/>
                    </a:lnTo>
                    <a:lnTo>
                      <a:pt x="378" y="124"/>
                    </a:lnTo>
                    <a:lnTo>
                      <a:pt x="395" y="126"/>
                    </a:lnTo>
                    <a:lnTo>
                      <a:pt x="411" y="131"/>
                    </a:lnTo>
                    <a:lnTo>
                      <a:pt x="426" y="136"/>
                    </a:lnTo>
                    <a:lnTo>
                      <a:pt x="442" y="142"/>
                    </a:lnTo>
                    <a:lnTo>
                      <a:pt x="455" y="149"/>
                    </a:lnTo>
                    <a:lnTo>
                      <a:pt x="470" y="158"/>
                    </a:lnTo>
                    <a:lnTo>
                      <a:pt x="555" y="72"/>
                    </a:lnTo>
                    <a:lnTo>
                      <a:pt x="533" y="56"/>
                    </a:lnTo>
                    <a:lnTo>
                      <a:pt x="509" y="42"/>
                    </a:lnTo>
                    <a:lnTo>
                      <a:pt x="485" y="30"/>
                    </a:lnTo>
                    <a:lnTo>
                      <a:pt x="458" y="20"/>
                    </a:lnTo>
                    <a:lnTo>
                      <a:pt x="431" y="11"/>
                    </a:lnTo>
                    <a:lnTo>
                      <a:pt x="403" y="5"/>
                    </a:lnTo>
                    <a:lnTo>
                      <a:pt x="389" y="3"/>
                    </a:lnTo>
                    <a:lnTo>
                      <a:pt x="375" y="1"/>
                    </a:lnTo>
                    <a:lnTo>
                      <a:pt x="360" y="0"/>
                    </a:lnTo>
                    <a:lnTo>
                      <a:pt x="345" y="0"/>
                    </a:lnTo>
                    <a:lnTo>
                      <a:pt x="327" y="1"/>
                    </a:lnTo>
                    <a:lnTo>
                      <a:pt x="310" y="3"/>
                    </a:lnTo>
                    <a:lnTo>
                      <a:pt x="293" y="4"/>
                    </a:lnTo>
                    <a:lnTo>
                      <a:pt x="276" y="8"/>
                    </a:lnTo>
                    <a:lnTo>
                      <a:pt x="259" y="11"/>
                    </a:lnTo>
                    <a:lnTo>
                      <a:pt x="243" y="16"/>
                    </a:lnTo>
                    <a:lnTo>
                      <a:pt x="227" y="21"/>
                    </a:lnTo>
                    <a:lnTo>
                      <a:pt x="211" y="27"/>
                    </a:lnTo>
                    <a:lnTo>
                      <a:pt x="195" y="34"/>
                    </a:lnTo>
                    <a:lnTo>
                      <a:pt x="180" y="42"/>
                    </a:lnTo>
                    <a:lnTo>
                      <a:pt x="166" y="50"/>
                    </a:lnTo>
                    <a:lnTo>
                      <a:pt x="152" y="60"/>
                    </a:lnTo>
                    <a:lnTo>
                      <a:pt x="138" y="69"/>
                    </a:lnTo>
                    <a:lnTo>
                      <a:pt x="126" y="80"/>
                    </a:lnTo>
                    <a:lnTo>
                      <a:pt x="112" y="91"/>
                    </a:lnTo>
                    <a:lnTo>
                      <a:pt x="101" y="102"/>
                    </a:lnTo>
                    <a:lnTo>
                      <a:pt x="89" y="114"/>
                    </a:lnTo>
                    <a:lnTo>
                      <a:pt x="78" y="126"/>
                    </a:lnTo>
                    <a:lnTo>
                      <a:pt x="68" y="139"/>
                    </a:lnTo>
                    <a:lnTo>
                      <a:pt x="58" y="153"/>
                    </a:lnTo>
                    <a:lnTo>
                      <a:pt x="50" y="168"/>
                    </a:lnTo>
                    <a:lnTo>
                      <a:pt x="41" y="182"/>
                    </a:lnTo>
                    <a:lnTo>
                      <a:pt x="34" y="197"/>
                    </a:lnTo>
                    <a:lnTo>
                      <a:pt x="27" y="212"/>
                    </a:lnTo>
                    <a:lnTo>
                      <a:pt x="20" y="227"/>
                    </a:lnTo>
                    <a:lnTo>
                      <a:pt x="14" y="243"/>
                    </a:lnTo>
                    <a:lnTo>
                      <a:pt x="9" y="260"/>
                    </a:lnTo>
                    <a:lnTo>
                      <a:pt x="6" y="276"/>
                    </a:lnTo>
                    <a:lnTo>
                      <a:pt x="3" y="293"/>
                    </a:lnTo>
                    <a:lnTo>
                      <a:pt x="1" y="310"/>
                    </a:lnTo>
                    <a:lnTo>
                      <a:pt x="0" y="329"/>
                    </a:lnTo>
                    <a:lnTo>
                      <a:pt x="0" y="346"/>
                    </a:lnTo>
                    <a:lnTo>
                      <a:pt x="0" y="363"/>
                    </a:lnTo>
                    <a:lnTo>
                      <a:pt x="1" y="380"/>
                    </a:lnTo>
                    <a:lnTo>
                      <a:pt x="2" y="396"/>
                    </a:lnTo>
                    <a:lnTo>
                      <a:pt x="6" y="412"/>
                    </a:lnTo>
                    <a:lnTo>
                      <a:pt x="9" y="428"/>
                    </a:lnTo>
                    <a:lnTo>
                      <a:pt x="13" y="444"/>
                    </a:lnTo>
                    <a:lnTo>
                      <a:pt x="18" y="459"/>
                    </a:lnTo>
                    <a:lnTo>
                      <a:pt x="23" y="474"/>
                    </a:lnTo>
                    <a:lnTo>
                      <a:pt x="30" y="489"/>
                    </a:lnTo>
                    <a:lnTo>
                      <a:pt x="36" y="502"/>
                    </a:lnTo>
                    <a:lnTo>
                      <a:pt x="44" y="517"/>
                    </a:lnTo>
                    <a:lnTo>
                      <a:pt x="52" y="530"/>
                    </a:lnTo>
                    <a:lnTo>
                      <a:pt x="61" y="544"/>
                    </a:lnTo>
                    <a:lnTo>
                      <a:pt x="71" y="556"/>
                    </a:lnTo>
                    <a:lnTo>
                      <a:pt x="80" y="568"/>
                    </a:lnTo>
                    <a:lnTo>
                      <a:pt x="90" y="580"/>
                    </a:lnTo>
                    <a:lnTo>
                      <a:pt x="3" y="667"/>
                    </a:lnTo>
                    <a:lnTo>
                      <a:pt x="0" y="672"/>
                    </a:lnTo>
                    <a:lnTo>
                      <a:pt x="0" y="677"/>
                    </a:lnTo>
                    <a:lnTo>
                      <a:pt x="0" y="683"/>
                    </a:lnTo>
                    <a:lnTo>
                      <a:pt x="3" y="688"/>
                    </a:lnTo>
                    <a:lnTo>
                      <a:pt x="8" y="691"/>
                    </a:lnTo>
                    <a:lnTo>
                      <a:pt x="14" y="693"/>
                    </a:lnTo>
                    <a:lnTo>
                      <a:pt x="20" y="691"/>
                    </a:lnTo>
                    <a:lnTo>
                      <a:pt x="25" y="688"/>
                    </a:lnTo>
                    <a:lnTo>
                      <a:pt x="112" y="601"/>
                    </a:lnTo>
                    <a:lnTo>
                      <a:pt x="123" y="611"/>
                    </a:lnTo>
                    <a:lnTo>
                      <a:pt x="135" y="622"/>
                    </a:lnTo>
                    <a:lnTo>
                      <a:pt x="149" y="630"/>
                    </a:lnTo>
                    <a:lnTo>
                      <a:pt x="161" y="639"/>
                    </a:lnTo>
                    <a:lnTo>
                      <a:pt x="174" y="647"/>
                    </a:lnTo>
                    <a:lnTo>
                      <a:pt x="189" y="655"/>
                    </a:lnTo>
                    <a:lnTo>
                      <a:pt x="202" y="662"/>
                    </a:lnTo>
                    <a:lnTo>
                      <a:pt x="217" y="668"/>
                    </a:lnTo>
                    <a:lnTo>
                      <a:pt x="233" y="673"/>
                    </a:lnTo>
                    <a:lnTo>
                      <a:pt x="248" y="678"/>
                    </a:lnTo>
                    <a:lnTo>
                      <a:pt x="264" y="683"/>
                    </a:lnTo>
                    <a:lnTo>
                      <a:pt x="279" y="687"/>
                    </a:lnTo>
                    <a:lnTo>
                      <a:pt x="295" y="689"/>
                    </a:lnTo>
                    <a:lnTo>
                      <a:pt x="311" y="690"/>
                    </a:lnTo>
                    <a:lnTo>
                      <a:pt x="328" y="691"/>
                    </a:lnTo>
                    <a:lnTo>
                      <a:pt x="345" y="693"/>
                    </a:lnTo>
                    <a:lnTo>
                      <a:pt x="362" y="691"/>
                    </a:lnTo>
                    <a:lnTo>
                      <a:pt x="378" y="690"/>
                    </a:lnTo>
                    <a:lnTo>
                      <a:pt x="394" y="689"/>
                    </a:lnTo>
                    <a:lnTo>
                      <a:pt x="411" y="687"/>
                    </a:lnTo>
                    <a:lnTo>
                      <a:pt x="427" y="683"/>
                    </a:lnTo>
                    <a:lnTo>
                      <a:pt x="442" y="678"/>
                    </a:lnTo>
                    <a:lnTo>
                      <a:pt x="458" y="673"/>
                    </a:lnTo>
                    <a:lnTo>
                      <a:pt x="472" y="668"/>
                    </a:lnTo>
                    <a:lnTo>
                      <a:pt x="487" y="662"/>
                    </a:lnTo>
                    <a:lnTo>
                      <a:pt x="502" y="655"/>
                    </a:lnTo>
                    <a:lnTo>
                      <a:pt x="515" y="647"/>
                    </a:lnTo>
                    <a:lnTo>
                      <a:pt x="529" y="639"/>
                    </a:lnTo>
                    <a:lnTo>
                      <a:pt x="542" y="630"/>
                    </a:lnTo>
                    <a:lnTo>
                      <a:pt x="554" y="622"/>
                    </a:lnTo>
                    <a:lnTo>
                      <a:pt x="566" y="612"/>
                    </a:lnTo>
                    <a:lnTo>
                      <a:pt x="579" y="601"/>
                    </a:lnTo>
                    <a:lnTo>
                      <a:pt x="665" y="688"/>
                    </a:lnTo>
                    <a:lnTo>
                      <a:pt x="670" y="691"/>
                    </a:lnTo>
                    <a:lnTo>
                      <a:pt x="676" y="693"/>
                    </a:lnTo>
                    <a:lnTo>
                      <a:pt x="681" y="691"/>
                    </a:lnTo>
                    <a:lnTo>
                      <a:pt x="686" y="688"/>
                    </a:lnTo>
                    <a:lnTo>
                      <a:pt x="690" y="683"/>
                    </a:lnTo>
                    <a:lnTo>
                      <a:pt x="691" y="677"/>
                    </a:lnTo>
                    <a:lnTo>
                      <a:pt x="690" y="672"/>
                    </a:lnTo>
                    <a:lnTo>
                      <a:pt x="686" y="667"/>
                    </a:lnTo>
                    <a:lnTo>
                      <a:pt x="601" y="580"/>
                    </a:lnTo>
                    <a:lnTo>
                      <a:pt x="610" y="568"/>
                    </a:lnTo>
                    <a:lnTo>
                      <a:pt x="620" y="556"/>
                    </a:lnTo>
                    <a:lnTo>
                      <a:pt x="630" y="544"/>
                    </a:lnTo>
                    <a:lnTo>
                      <a:pt x="639" y="530"/>
                    </a:lnTo>
                    <a:lnTo>
                      <a:pt x="646" y="517"/>
                    </a:lnTo>
                    <a:lnTo>
                      <a:pt x="653" y="502"/>
                    </a:lnTo>
                    <a:lnTo>
                      <a:pt x="661" y="489"/>
                    </a:lnTo>
                    <a:lnTo>
                      <a:pt x="667" y="474"/>
                    </a:lnTo>
                    <a:lnTo>
                      <a:pt x="673" y="459"/>
                    </a:lnTo>
                    <a:lnTo>
                      <a:pt x="678" y="444"/>
                    </a:lnTo>
                    <a:lnTo>
                      <a:pt x="681" y="428"/>
                    </a:lnTo>
                    <a:lnTo>
                      <a:pt x="685" y="412"/>
                    </a:lnTo>
                    <a:lnTo>
                      <a:pt x="687" y="396"/>
                    </a:lnTo>
                    <a:lnTo>
                      <a:pt x="690" y="380"/>
                    </a:lnTo>
                    <a:lnTo>
                      <a:pt x="691" y="363"/>
                    </a:lnTo>
                    <a:lnTo>
                      <a:pt x="691" y="346"/>
                    </a:lnTo>
                    <a:lnTo>
                      <a:pt x="691" y="331"/>
                    </a:lnTo>
                    <a:lnTo>
                      <a:pt x="690" y="317"/>
                    </a:lnTo>
                    <a:lnTo>
                      <a:pt x="689" y="303"/>
                    </a:lnTo>
                    <a:lnTo>
                      <a:pt x="686" y="288"/>
                    </a:lnTo>
                    <a:lnTo>
                      <a:pt x="680" y="260"/>
                    </a:lnTo>
                    <a:lnTo>
                      <a:pt x="672" y="233"/>
                    </a:lnTo>
                    <a:lnTo>
                      <a:pt x="662" y="207"/>
                    </a:lnTo>
                    <a:lnTo>
                      <a:pt x="650" y="182"/>
                    </a:lnTo>
                    <a:lnTo>
                      <a:pt x="635" y="158"/>
                    </a:lnTo>
                    <a:lnTo>
                      <a:pt x="619" y="136"/>
                    </a:lnTo>
                    <a:lnTo>
                      <a:pt x="619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85">
                <a:extLst>
                  <a:ext uri="{FF2B5EF4-FFF2-40B4-BE49-F238E27FC236}">
                    <a16:creationId xmlns:a16="http://schemas.microsoft.com/office/drawing/2014/main" id="{70D551A5-BCCA-4525-8040-17F4663FE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9813" y="3222625"/>
                <a:ext cx="123825" cy="125413"/>
              </a:xfrm>
              <a:custGeom>
                <a:avLst/>
                <a:gdLst>
                  <a:gd name="T0" fmla="*/ 286 w 391"/>
                  <a:gd name="T1" fmla="*/ 24 h 392"/>
                  <a:gd name="T2" fmla="*/ 263 w 391"/>
                  <a:gd name="T3" fmla="*/ 13 h 392"/>
                  <a:gd name="T4" fmla="*/ 236 w 391"/>
                  <a:gd name="T5" fmla="*/ 5 h 392"/>
                  <a:gd name="T6" fmla="*/ 209 w 391"/>
                  <a:gd name="T7" fmla="*/ 2 h 392"/>
                  <a:gd name="T8" fmla="*/ 175 w 391"/>
                  <a:gd name="T9" fmla="*/ 2 h 392"/>
                  <a:gd name="T10" fmla="*/ 137 w 391"/>
                  <a:gd name="T11" fmla="*/ 10 h 392"/>
                  <a:gd name="T12" fmla="*/ 103 w 391"/>
                  <a:gd name="T13" fmla="*/ 25 h 392"/>
                  <a:gd name="T14" fmla="*/ 71 w 391"/>
                  <a:gd name="T15" fmla="*/ 46 h 392"/>
                  <a:gd name="T16" fmla="*/ 44 w 391"/>
                  <a:gd name="T17" fmla="*/ 72 h 392"/>
                  <a:gd name="T18" fmla="*/ 23 w 391"/>
                  <a:gd name="T19" fmla="*/ 103 h 392"/>
                  <a:gd name="T20" fmla="*/ 9 w 391"/>
                  <a:gd name="T21" fmla="*/ 138 h 392"/>
                  <a:gd name="T22" fmla="*/ 1 w 391"/>
                  <a:gd name="T23" fmla="*/ 176 h 392"/>
                  <a:gd name="T24" fmla="*/ 1 w 391"/>
                  <a:gd name="T25" fmla="*/ 217 h 392"/>
                  <a:gd name="T26" fmla="*/ 9 w 391"/>
                  <a:gd name="T27" fmla="*/ 254 h 392"/>
                  <a:gd name="T28" fmla="*/ 23 w 391"/>
                  <a:gd name="T29" fmla="*/ 290 h 392"/>
                  <a:gd name="T30" fmla="*/ 44 w 391"/>
                  <a:gd name="T31" fmla="*/ 320 h 392"/>
                  <a:gd name="T32" fmla="*/ 71 w 391"/>
                  <a:gd name="T33" fmla="*/ 347 h 392"/>
                  <a:gd name="T34" fmla="*/ 103 w 391"/>
                  <a:gd name="T35" fmla="*/ 368 h 392"/>
                  <a:gd name="T36" fmla="*/ 137 w 391"/>
                  <a:gd name="T37" fmla="*/ 383 h 392"/>
                  <a:gd name="T38" fmla="*/ 175 w 391"/>
                  <a:gd name="T39" fmla="*/ 391 h 392"/>
                  <a:gd name="T40" fmla="*/ 215 w 391"/>
                  <a:gd name="T41" fmla="*/ 391 h 392"/>
                  <a:gd name="T42" fmla="*/ 253 w 391"/>
                  <a:gd name="T43" fmla="*/ 383 h 392"/>
                  <a:gd name="T44" fmla="*/ 288 w 391"/>
                  <a:gd name="T45" fmla="*/ 368 h 392"/>
                  <a:gd name="T46" fmla="*/ 320 w 391"/>
                  <a:gd name="T47" fmla="*/ 347 h 392"/>
                  <a:gd name="T48" fmla="*/ 346 w 391"/>
                  <a:gd name="T49" fmla="*/ 320 h 392"/>
                  <a:gd name="T50" fmla="*/ 368 w 391"/>
                  <a:gd name="T51" fmla="*/ 290 h 392"/>
                  <a:gd name="T52" fmla="*/ 382 w 391"/>
                  <a:gd name="T53" fmla="*/ 254 h 392"/>
                  <a:gd name="T54" fmla="*/ 390 w 391"/>
                  <a:gd name="T55" fmla="*/ 217 h 392"/>
                  <a:gd name="T56" fmla="*/ 390 w 391"/>
                  <a:gd name="T57" fmla="*/ 182 h 392"/>
                  <a:gd name="T58" fmla="*/ 386 w 391"/>
                  <a:gd name="T59" fmla="*/ 156 h 392"/>
                  <a:gd name="T60" fmla="*/ 379 w 391"/>
                  <a:gd name="T61" fmla="*/ 130 h 392"/>
                  <a:gd name="T62" fmla="*/ 368 w 391"/>
                  <a:gd name="T63" fmla="*/ 105 h 392"/>
                  <a:gd name="T64" fmla="*/ 294 w 391"/>
                  <a:gd name="T65" fmla="*/ 160 h 392"/>
                  <a:gd name="T66" fmla="*/ 299 w 391"/>
                  <a:gd name="T67" fmla="*/ 179 h 392"/>
                  <a:gd name="T68" fmla="*/ 300 w 391"/>
                  <a:gd name="T69" fmla="*/ 196 h 392"/>
                  <a:gd name="T70" fmla="*/ 298 w 391"/>
                  <a:gd name="T71" fmla="*/ 218 h 392"/>
                  <a:gd name="T72" fmla="*/ 292 w 391"/>
                  <a:gd name="T73" fmla="*/ 237 h 392"/>
                  <a:gd name="T74" fmla="*/ 282 w 391"/>
                  <a:gd name="T75" fmla="*/ 256 h 392"/>
                  <a:gd name="T76" fmla="*/ 270 w 391"/>
                  <a:gd name="T77" fmla="*/ 270 h 392"/>
                  <a:gd name="T78" fmla="*/ 254 w 391"/>
                  <a:gd name="T79" fmla="*/ 284 h 392"/>
                  <a:gd name="T80" fmla="*/ 236 w 391"/>
                  <a:gd name="T81" fmla="*/ 294 h 392"/>
                  <a:gd name="T82" fmla="*/ 216 w 391"/>
                  <a:gd name="T83" fmla="*/ 300 h 392"/>
                  <a:gd name="T84" fmla="*/ 195 w 391"/>
                  <a:gd name="T85" fmla="*/ 302 h 392"/>
                  <a:gd name="T86" fmla="*/ 173 w 391"/>
                  <a:gd name="T87" fmla="*/ 300 h 392"/>
                  <a:gd name="T88" fmla="*/ 154 w 391"/>
                  <a:gd name="T89" fmla="*/ 294 h 392"/>
                  <a:gd name="T90" fmla="*/ 137 w 391"/>
                  <a:gd name="T91" fmla="*/ 284 h 392"/>
                  <a:gd name="T92" fmla="*/ 121 w 391"/>
                  <a:gd name="T93" fmla="*/ 270 h 392"/>
                  <a:gd name="T94" fmla="*/ 107 w 391"/>
                  <a:gd name="T95" fmla="*/ 256 h 392"/>
                  <a:gd name="T96" fmla="*/ 98 w 391"/>
                  <a:gd name="T97" fmla="*/ 237 h 392"/>
                  <a:gd name="T98" fmla="*/ 92 w 391"/>
                  <a:gd name="T99" fmla="*/ 218 h 392"/>
                  <a:gd name="T100" fmla="*/ 90 w 391"/>
                  <a:gd name="T101" fmla="*/ 196 h 392"/>
                  <a:gd name="T102" fmla="*/ 92 w 391"/>
                  <a:gd name="T103" fmla="*/ 175 h 392"/>
                  <a:gd name="T104" fmla="*/ 98 w 391"/>
                  <a:gd name="T105" fmla="*/ 156 h 392"/>
                  <a:gd name="T106" fmla="*/ 107 w 391"/>
                  <a:gd name="T107" fmla="*/ 137 h 392"/>
                  <a:gd name="T108" fmla="*/ 121 w 391"/>
                  <a:gd name="T109" fmla="*/ 121 h 392"/>
                  <a:gd name="T110" fmla="*/ 137 w 391"/>
                  <a:gd name="T111" fmla="*/ 109 h 392"/>
                  <a:gd name="T112" fmla="*/ 154 w 391"/>
                  <a:gd name="T113" fmla="*/ 99 h 392"/>
                  <a:gd name="T114" fmla="*/ 173 w 391"/>
                  <a:gd name="T115" fmla="*/ 93 h 392"/>
                  <a:gd name="T116" fmla="*/ 195 w 391"/>
                  <a:gd name="T117" fmla="*/ 91 h 392"/>
                  <a:gd name="T118" fmla="*/ 214 w 391"/>
                  <a:gd name="T119" fmla="*/ 93 h 392"/>
                  <a:gd name="T120" fmla="*/ 231 w 391"/>
                  <a:gd name="T121" fmla="*/ 9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1" h="392">
                    <a:moveTo>
                      <a:pt x="298" y="30"/>
                    </a:moveTo>
                    <a:lnTo>
                      <a:pt x="286" y="24"/>
                    </a:lnTo>
                    <a:lnTo>
                      <a:pt x="275" y="18"/>
                    </a:lnTo>
                    <a:lnTo>
                      <a:pt x="263" y="13"/>
                    </a:lnTo>
                    <a:lnTo>
                      <a:pt x="249" y="9"/>
                    </a:lnTo>
                    <a:lnTo>
                      <a:pt x="236" y="5"/>
                    </a:lnTo>
                    <a:lnTo>
                      <a:pt x="222" y="3"/>
                    </a:lnTo>
                    <a:lnTo>
                      <a:pt x="209" y="2"/>
                    </a:lnTo>
                    <a:lnTo>
                      <a:pt x="195" y="0"/>
                    </a:lnTo>
                    <a:lnTo>
                      <a:pt x="175" y="2"/>
                    </a:lnTo>
                    <a:lnTo>
                      <a:pt x="156" y="5"/>
                    </a:lnTo>
                    <a:lnTo>
                      <a:pt x="137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5" y="35"/>
                    </a:lnTo>
                    <a:lnTo>
                      <a:pt x="71" y="46"/>
                    </a:lnTo>
                    <a:lnTo>
                      <a:pt x="57" y="58"/>
                    </a:lnTo>
                    <a:lnTo>
                      <a:pt x="44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5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7"/>
                    </a:lnTo>
                    <a:lnTo>
                      <a:pt x="4" y="236"/>
                    </a:lnTo>
                    <a:lnTo>
                      <a:pt x="9" y="254"/>
                    </a:lnTo>
                    <a:lnTo>
                      <a:pt x="15" y="273"/>
                    </a:lnTo>
                    <a:lnTo>
                      <a:pt x="23" y="290"/>
                    </a:lnTo>
                    <a:lnTo>
                      <a:pt x="33" y="306"/>
                    </a:lnTo>
                    <a:lnTo>
                      <a:pt x="44" y="320"/>
                    </a:lnTo>
                    <a:lnTo>
                      <a:pt x="57" y="335"/>
                    </a:lnTo>
                    <a:lnTo>
                      <a:pt x="71" y="347"/>
                    </a:lnTo>
                    <a:lnTo>
                      <a:pt x="85" y="358"/>
                    </a:lnTo>
                    <a:lnTo>
                      <a:pt x="103" y="368"/>
                    </a:lnTo>
                    <a:lnTo>
                      <a:pt x="120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8"/>
                    </a:lnTo>
                    <a:lnTo>
                      <a:pt x="304" y="358"/>
                    </a:lnTo>
                    <a:lnTo>
                      <a:pt x="320" y="347"/>
                    </a:lnTo>
                    <a:lnTo>
                      <a:pt x="333" y="335"/>
                    </a:lnTo>
                    <a:lnTo>
                      <a:pt x="346" y="320"/>
                    </a:lnTo>
                    <a:lnTo>
                      <a:pt x="358" y="306"/>
                    </a:lnTo>
                    <a:lnTo>
                      <a:pt x="368" y="290"/>
                    </a:lnTo>
                    <a:lnTo>
                      <a:pt x="375" y="273"/>
                    </a:lnTo>
                    <a:lnTo>
                      <a:pt x="382" y="254"/>
                    </a:lnTo>
                    <a:lnTo>
                      <a:pt x="387" y="236"/>
                    </a:lnTo>
                    <a:lnTo>
                      <a:pt x="390" y="217"/>
                    </a:lnTo>
                    <a:lnTo>
                      <a:pt x="391" y="196"/>
                    </a:lnTo>
                    <a:lnTo>
                      <a:pt x="390" y="182"/>
                    </a:lnTo>
                    <a:lnTo>
                      <a:pt x="388" y="169"/>
                    </a:lnTo>
                    <a:lnTo>
                      <a:pt x="386" y="156"/>
                    </a:lnTo>
                    <a:lnTo>
                      <a:pt x="383" y="142"/>
                    </a:lnTo>
                    <a:lnTo>
                      <a:pt x="379" y="130"/>
                    </a:lnTo>
                    <a:lnTo>
                      <a:pt x="374" y="118"/>
                    </a:lnTo>
                    <a:lnTo>
                      <a:pt x="368" y="105"/>
                    </a:lnTo>
                    <a:lnTo>
                      <a:pt x="361" y="94"/>
                    </a:lnTo>
                    <a:lnTo>
                      <a:pt x="294" y="160"/>
                    </a:lnTo>
                    <a:lnTo>
                      <a:pt x="297" y="169"/>
                    </a:lnTo>
                    <a:lnTo>
                      <a:pt x="299" y="179"/>
                    </a:lnTo>
                    <a:lnTo>
                      <a:pt x="300" y="187"/>
                    </a:lnTo>
                    <a:lnTo>
                      <a:pt x="300" y="196"/>
                    </a:lnTo>
                    <a:lnTo>
                      <a:pt x="300" y="207"/>
                    </a:lnTo>
                    <a:lnTo>
                      <a:pt x="298" y="218"/>
                    </a:lnTo>
                    <a:lnTo>
                      <a:pt x="296" y="228"/>
                    </a:lnTo>
                    <a:lnTo>
                      <a:pt x="292" y="237"/>
                    </a:lnTo>
                    <a:lnTo>
                      <a:pt x="288" y="246"/>
                    </a:lnTo>
                    <a:lnTo>
                      <a:pt x="282" y="256"/>
                    </a:lnTo>
                    <a:lnTo>
                      <a:pt x="276" y="263"/>
                    </a:lnTo>
                    <a:lnTo>
                      <a:pt x="270" y="270"/>
                    </a:lnTo>
                    <a:lnTo>
                      <a:pt x="263" y="278"/>
                    </a:lnTo>
                    <a:lnTo>
                      <a:pt x="254" y="284"/>
                    </a:lnTo>
                    <a:lnTo>
                      <a:pt x="245" y="289"/>
                    </a:lnTo>
                    <a:lnTo>
                      <a:pt x="236" y="294"/>
                    </a:lnTo>
                    <a:lnTo>
                      <a:pt x="226" y="297"/>
                    </a:lnTo>
                    <a:lnTo>
                      <a:pt x="216" y="300"/>
                    </a:lnTo>
                    <a:lnTo>
                      <a:pt x="206" y="301"/>
                    </a:lnTo>
                    <a:lnTo>
                      <a:pt x="195" y="302"/>
                    </a:lnTo>
                    <a:lnTo>
                      <a:pt x="184" y="301"/>
                    </a:lnTo>
                    <a:lnTo>
                      <a:pt x="173" y="300"/>
                    </a:lnTo>
                    <a:lnTo>
                      <a:pt x="164" y="297"/>
                    </a:lnTo>
                    <a:lnTo>
                      <a:pt x="154" y="294"/>
                    </a:lnTo>
                    <a:lnTo>
                      <a:pt x="145" y="289"/>
                    </a:lnTo>
                    <a:lnTo>
                      <a:pt x="137" y="284"/>
                    </a:lnTo>
                    <a:lnTo>
                      <a:pt x="128" y="278"/>
                    </a:lnTo>
                    <a:lnTo>
                      <a:pt x="121" y="270"/>
                    </a:lnTo>
                    <a:lnTo>
                      <a:pt x="114" y="263"/>
                    </a:lnTo>
                    <a:lnTo>
                      <a:pt x="107" y="256"/>
                    </a:lnTo>
                    <a:lnTo>
                      <a:pt x="103" y="246"/>
                    </a:lnTo>
                    <a:lnTo>
                      <a:pt x="98" y="237"/>
                    </a:lnTo>
                    <a:lnTo>
                      <a:pt x="94" y="228"/>
                    </a:lnTo>
                    <a:lnTo>
                      <a:pt x="92" y="218"/>
                    </a:lnTo>
                    <a:lnTo>
                      <a:pt x="90" y="207"/>
                    </a:lnTo>
                    <a:lnTo>
                      <a:pt x="90" y="196"/>
                    </a:lnTo>
                    <a:lnTo>
                      <a:pt x="90" y="186"/>
                    </a:lnTo>
                    <a:lnTo>
                      <a:pt x="92" y="175"/>
                    </a:lnTo>
                    <a:lnTo>
                      <a:pt x="94" y="165"/>
                    </a:lnTo>
                    <a:lnTo>
                      <a:pt x="98" y="156"/>
                    </a:lnTo>
                    <a:lnTo>
                      <a:pt x="103" y="146"/>
                    </a:lnTo>
                    <a:lnTo>
                      <a:pt x="107" y="137"/>
                    </a:lnTo>
                    <a:lnTo>
                      <a:pt x="114" y="130"/>
                    </a:lnTo>
                    <a:lnTo>
                      <a:pt x="121" y="121"/>
                    </a:lnTo>
                    <a:lnTo>
                      <a:pt x="128" y="115"/>
                    </a:lnTo>
                    <a:lnTo>
                      <a:pt x="137" y="109"/>
                    </a:lnTo>
                    <a:lnTo>
                      <a:pt x="145" y="104"/>
                    </a:lnTo>
                    <a:lnTo>
                      <a:pt x="154" y="99"/>
                    </a:lnTo>
                    <a:lnTo>
                      <a:pt x="164" y="96"/>
                    </a:lnTo>
                    <a:lnTo>
                      <a:pt x="173" y="93"/>
                    </a:lnTo>
                    <a:lnTo>
                      <a:pt x="184" y="92"/>
                    </a:lnTo>
                    <a:lnTo>
                      <a:pt x="195" y="91"/>
                    </a:lnTo>
                    <a:lnTo>
                      <a:pt x="204" y="92"/>
                    </a:lnTo>
                    <a:lnTo>
                      <a:pt x="214" y="93"/>
                    </a:lnTo>
                    <a:lnTo>
                      <a:pt x="222" y="94"/>
                    </a:lnTo>
                    <a:lnTo>
                      <a:pt x="231" y="97"/>
                    </a:lnTo>
                    <a:lnTo>
                      <a:pt x="298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86">
                <a:extLst>
                  <a:ext uri="{FF2B5EF4-FFF2-40B4-BE49-F238E27FC236}">
                    <a16:creationId xmlns:a16="http://schemas.microsoft.com/office/drawing/2014/main" id="{05832FC6-A13B-4EDD-B4E6-398979DB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3260725"/>
                <a:ext cx="47625" cy="49213"/>
              </a:xfrm>
              <a:custGeom>
                <a:avLst/>
                <a:gdLst>
                  <a:gd name="T0" fmla="*/ 80 w 150"/>
                  <a:gd name="T1" fmla="*/ 0 h 151"/>
                  <a:gd name="T2" fmla="*/ 68 w 150"/>
                  <a:gd name="T3" fmla="*/ 0 h 151"/>
                  <a:gd name="T4" fmla="*/ 52 w 150"/>
                  <a:gd name="T5" fmla="*/ 4 h 151"/>
                  <a:gd name="T6" fmla="*/ 39 w 150"/>
                  <a:gd name="T7" fmla="*/ 9 h 151"/>
                  <a:gd name="T8" fmla="*/ 28 w 150"/>
                  <a:gd name="T9" fmla="*/ 17 h 151"/>
                  <a:gd name="T10" fmla="*/ 17 w 150"/>
                  <a:gd name="T11" fmla="*/ 27 h 151"/>
                  <a:gd name="T12" fmla="*/ 9 w 150"/>
                  <a:gd name="T13" fmla="*/ 39 h 151"/>
                  <a:gd name="T14" fmla="*/ 3 w 150"/>
                  <a:gd name="T15" fmla="*/ 53 h 151"/>
                  <a:gd name="T16" fmla="*/ 1 w 150"/>
                  <a:gd name="T17" fmla="*/ 68 h 151"/>
                  <a:gd name="T18" fmla="*/ 1 w 150"/>
                  <a:gd name="T19" fmla="*/ 83 h 151"/>
                  <a:gd name="T20" fmla="*/ 3 w 150"/>
                  <a:gd name="T21" fmla="*/ 98 h 151"/>
                  <a:gd name="T22" fmla="*/ 9 w 150"/>
                  <a:gd name="T23" fmla="*/ 111 h 151"/>
                  <a:gd name="T24" fmla="*/ 17 w 150"/>
                  <a:gd name="T25" fmla="*/ 124 h 151"/>
                  <a:gd name="T26" fmla="*/ 28 w 150"/>
                  <a:gd name="T27" fmla="*/ 133 h 151"/>
                  <a:gd name="T28" fmla="*/ 39 w 150"/>
                  <a:gd name="T29" fmla="*/ 142 h 151"/>
                  <a:gd name="T30" fmla="*/ 52 w 150"/>
                  <a:gd name="T31" fmla="*/ 147 h 151"/>
                  <a:gd name="T32" fmla="*/ 68 w 150"/>
                  <a:gd name="T33" fmla="*/ 151 h 151"/>
                  <a:gd name="T34" fmla="*/ 83 w 150"/>
                  <a:gd name="T35" fmla="*/ 151 h 151"/>
                  <a:gd name="T36" fmla="*/ 97 w 150"/>
                  <a:gd name="T37" fmla="*/ 147 h 151"/>
                  <a:gd name="T38" fmla="*/ 111 w 150"/>
                  <a:gd name="T39" fmla="*/ 142 h 151"/>
                  <a:gd name="T40" fmla="*/ 123 w 150"/>
                  <a:gd name="T41" fmla="*/ 133 h 151"/>
                  <a:gd name="T42" fmla="*/ 133 w 150"/>
                  <a:gd name="T43" fmla="*/ 124 h 151"/>
                  <a:gd name="T44" fmla="*/ 141 w 150"/>
                  <a:gd name="T45" fmla="*/ 111 h 151"/>
                  <a:gd name="T46" fmla="*/ 147 w 150"/>
                  <a:gd name="T47" fmla="*/ 98 h 151"/>
                  <a:gd name="T48" fmla="*/ 150 w 150"/>
                  <a:gd name="T49" fmla="*/ 83 h 151"/>
                  <a:gd name="T50" fmla="*/ 150 w 150"/>
                  <a:gd name="T51" fmla="*/ 70 h 151"/>
                  <a:gd name="T52" fmla="*/ 107 w 150"/>
                  <a:gd name="T53" fmla="*/ 108 h 151"/>
                  <a:gd name="T54" fmla="*/ 92 w 150"/>
                  <a:gd name="T55" fmla="*/ 118 h 151"/>
                  <a:gd name="T56" fmla="*/ 75 w 150"/>
                  <a:gd name="T57" fmla="*/ 120 h 151"/>
                  <a:gd name="T58" fmla="*/ 58 w 150"/>
                  <a:gd name="T59" fmla="*/ 118 h 151"/>
                  <a:gd name="T60" fmla="*/ 44 w 150"/>
                  <a:gd name="T61" fmla="*/ 108 h 151"/>
                  <a:gd name="T62" fmla="*/ 34 w 150"/>
                  <a:gd name="T63" fmla="*/ 93 h 151"/>
                  <a:gd name="T64" fmla="*/ 30 w 150"/>
                  <a:gd name="T65" fmla="*/ 75 h 151"/>
                  <a:gd name="T66" fmla="*/ 34 w 150"/>
                  <a:gd name="T67" fmla="*/ 58 h 151"/>
                  <a:gd name="T68" fmla="*/ 44 w 150"/>
                  <a:gd name="T69" fmla="*/ 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0" h="151">
                    <a:moveTo>
                      <a:pt x="85" y="2"/>
                    </a:moveTo>
                    <a:lnTo>
                      <a:pt x="80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0" y="2"/>
                    </a:lnTo>
                    <a:lnTo>
                      <a:pt x="52" y="4"/>
                    </a:lnTo>
                    <a:lnTo>
                      <a:pt x="46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8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1" y="91"/>
                    </a:lnTo>
                    <a:lnTo>
                      <a:pt x="3" y="98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3" y="118"/>
                    </a:lnTo>
                    <a:lnTo>
                      <a:pt x="17" y="124"/>
                    </a:lnTo>
                    <a:lnTo>
                      <a:pt x="22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39" y="142"/>
                    </a:lnTo>
                    <a:lnTo>
                      <a:pt x="46" y="144"/>
                    </a:lnTo>
                    <a:lnTo>
                      <a:pt x="52" y="147"/>
                    </a:lnTo>
                    <a:lnTo>
                      <a:pt x="60" y="149"/>
                    </a:lnTo>
                    <a:lnTo>
                      <a:pt x="68" y="151"/>
                    </a:lnTo>
                    <a:lnTo>
                      <a:pt x="75" y="151"/>
                    </a:lnTo>
                    <a:lnTo>
                      <a:pt x="83" y="151"/>
                    </a:lnTo>
                    <a:lnTo>
                      <a:pt x="90" y="149"/>
                    </a:lnTo>
                    <a:lnTo>
                      <a:pt x="97" y="147"/>
                    </a:lnTo>
                    <a:lnTo>
                      <a:pt x="105" y="144"/>
                    </a:lnTo>
                    <a:lnTo>
                      <a:pt x="111" y="142"/>
                    </a:lnTo>
                    <a:lnTo>
                      <a:pt x="117" y="137"/>
                    </a:lnTo>
                    <a:lnTo>
                      <a:pt x="123" y="133"/>
                    </a:lnTo>
                    <a:lnTo>
                      <a:pt x="128" y="129"/>
                    </a:lnTo>
                    <a:lnTo>
                      <a:pt x="133" y="124"/>
                    </a:lnTo>
                    <a:lnTo>
                      <a:pt x="138" y="118"/>
                    </a:lnTo>
                    <a:lnTo>
                      <a:pt x="141" y="111"/>
                    </a:lnTo>
                    <a:lnTo>
                      <a:pt x="145" y="104"/>
                    </a:lnTo>
                    <a:lnTo>
                      <a:pt x="147" y="98"/>
                    </a:lnTo>
                    <a:lnTo>
                      <a:pt x="149" y="91"/>
                    </a:lnTo>
                    <a:lnTo>
                      <a:pt x="150" y="83"/>
                    </a:lnTo>
                    <a:lnTo>
                      <a:pt x="150" y="75"/>
                    </a:lnTo>
                    <a:lnTo>
                      <a:pt x="150" y="70"/>
                    </a:lnTo>
                    <a:lnTo>
                      <a:pt x="150" y="65"/>
                    </a:lnTo>
                    <a:lnTo>
                      <a:pt x="107" y="108"/>
                    </a:lnTo>
                    <a:lnTo>
                      <a:pt x="100" y="113"/>
                    </a:lnTo>
                    <a:lnTo>
                      <a:pt x="92" y="118"/>
                    </a:lnTo>
                    <a:lnTo>
                      <a:pt x="84" y="120"/>
                    </a:lnTo>
                    <a:lnTo>
                      <a:pt x="75" y="120"/>
                    </a:lnTo>
                    <a:lnTo>
                      <a:pt x="67" y="120"/>
                    </a:lnTo>
                    <a:lnTo>
                      <a:pt x="58" y="118"/>
                    </a:lnTo>
                    <a:lnTo>
                      <a:pt x="50" y="113"/>
                    </a:lnTo>
                    <a:lnTo>
                      <a:pt x="44" y="108"/>
                    </a:lnTo>
                    <a:lnTo>
                      <a:pt x="38" y="100"/>
                    </a:lnTo>
                    <a:lnTo>
                      <a:pt x="34" y="93"/>
                    </a:lnTo>
                    <a:lnTo>
                      <a:pt x="31" y="85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8"/>
                    </a:lnTo>
                    <a:lnTo>
                      <a:pt x="38" y="50"/>
                    </a:lnTo>
                    <a:lnTo>
                      <a:pt x="44" y="43"/>
                    </a:lnTo>
                    <a:lnTo>
                      <a:pt x="8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287">
                <a:extLst>
                  <a:ext uri="{FF2B5EF4-FFF2-40B4-BE49-F238E27FC236}">
                    <a16:creationId xmlns:a16="http://schemas.microsoft.com/office/drawing/2014/main" id="{A5D9AC60-5C58-4862-AD08-C611AE24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963" y="3108325"/>
                <a:ext cx="180975" cy="182563"/>
              </a:xfrm>
              <a:custGeom>
                <a:avLst/>
                <a:gdLst>
                  <a:gd name="T0" fmla="*/ 566 w 571"/>
                  <a:gd name="T1" fmla="*/ 94 h 572"/>
                  <a:gd name="T2" fmla="*/ 560 w 571"/>
                  <a:gd name="T3" fmla="*/ 91 h 572"/>
                  <a:gd name="T4" fmla="*/ 509 w 571"/>
                  <a:gd name="T5" fmla="*/ 91 h 572"/>
                  <a:gd name="T6" fmla="*/ 482 w 571"/>
                  <a:gd name="T7" fmla="*/ 62 h 572"/>
                  <a:gd name="T8" fmla="*/ 481 w 571"/>
                  <a:gd name="T9" fmla="*/ 11 h 572"/>
                  <a:gd name="T10" fmla="*/ 478 w 571"/>
                  <a:gd name="T11" fmla="*/ 5 h 572"/>
                  <a:gd name="T12" fmla="*/ 472 w 571"/>
                  <a:gd name="T13" fmla="*/ 1 h 572"/>
                  <a:gd name="T14" fmla="*/ 465 w 571"/>
                  <a:gd name="T15" fmla="*/ 0 h 572"/>
                  <a:gd name="T16" fmla="*/ 455 w 571"/>
                  <a:gd name="T17" fmla="*/ 3 h 572"/>
                  <a:gd name="T18" fmla="*/ 417 w 571"/>
                  <a:gd name="T19" fmla="*/ 17 h 572"/>
                  <a:gd name="T20" fmla="*/ 392 w 571"/>
                  <a:gd name="T21" fmla="*/ 29 h 572"/>
                  <a:gd name="T22" fmla="*/ 390 w 571"/>
                  <a:gd name="T23" fmla="*/ 171 h 572"/>
                  <a:gd name="T24" fmla="*/ 382 w 571"/>
                  <a:gd name="T25" fmla="*/ 180 h 572"/>
                  <a:gd name="T26" fmla="*/ 371 w 571"/>
                  <a:gd name="T27" fmla="*/ 180 h 572"/>
                  <a:gd name="T28" fmla="*/ 362 w 571"/>
                  <a:gd name="T29" fmla="*/ 171 h 572"/>
                  <a:gd name="T30" fmla="*/ 361 w 571"/>
                  <a:gd name="T31" fmla="*/ 45 h 572"/>
                  <a:gd name="T32" fmla="*/ 324 w 571"/>
                  <a:gd name="T33" fmla="*/ 70 h 572"/>
                  <a:gd name="T34" fmla="*/ 290 w 571"/>
                  <a:gd name="T35" fmla="*/ 97 h 572"/>
                  <a:gd name="T36" fmla="*/ 263 w 571"/>
                  <a:gd name="T37" fmla="*/ 130 h 572"/>
                  <a:gd name="T38" fmla="*/ 254 w 571"/>
                  <a:gd name="T39" fmla="*/ 147 h 572"/>
                  <a:gd name="T40" fmla="*/ 247 w 571"/>
                  <a:gd name="T41" fmla="*/ 165 h 572"/>
                  <a:gd name="T42" fmla="*/ 245 w 571"/>
                  <a:gd name="T43" fmla="*/ 186 h 572"/>
                  <a:gd name="T44" fmla="*/ 246 w 571"/>
                  <a:gd name="T45" fmla="*/ 205 h 572"/>
                  <a:gd name="T46" fmla="*/ 252 w 571"/>
                  <a:gd name="T47" fmla="*/ 226 h 572"/>
                  <a:gd name="T48" fmla="*/ 262 w 571"/>
                  <a:gd name="T49" fmla="*/ 246 h 572"/>
                  <a:gd name="T50" fmla="*/ 280 w 571"/>
                  <a:gd name="T51" fmla="*/ 270 h 572"/>
                  <a:gd name="T52" fmla="*/ 249 w 571"/>
                  <a:gd name="T53" fmla="*/ 302 h 572"/>
                  <a:gd name="T54" fmla="*/ 142 w 571"/>
                  <a:gd name="T55" fmla="*/ 408 h 572"/>
                  <a:gd name="T56" fmla="*/ 57 w 571"/>
                  <a:gd name="T57" fmla="*/ 494 h 572"/>
                  <a:gd name="T58" fmla="*/ 4 w 571"/>
                  <a:gd name="T59" fmla="*/ 546 h 572"/>
                  <a:gd name="T60" fmla="*/ 1 w 571"/>
                  <a:gd name="T61" fmla="*/ 551 h 572"/>
                  <a:gd name="T62" fmla="*/ 0 w 571"/>
                  <a:gd name="T63" fmla="*/ 556 h 572"/>
                  <a:gd name="T64" fmla="*/ 1 w 571"/>
                  <a:gd name="T65" fmla="*/ 562 h 572"/>
                  <a:gd name="T66" fmla="*/ 4 w 571"/>
                  <a:gd name="T67" fmla="*/ 567 h 572"/>
                  <a:gd name="T68" fmla="*/ 4 w 571"/>
                  <a:gd name="T69" fmla="*/ 567 h 572"/>
                  <a:gd name="T70" fmla="*/ 15 w 571"/>
                  <a:gd name="T71" fmla="*/ 572 h 572"/>
                  <a:gd name="T72" fmla="*/ 25 w 571"/>
                  <a:gd name="T73" fmla="*/ 567 h 572"/>
                  <a:gd name="T74" fmla="*/ 26 w 571"/>
                  <a:gd name="T75" fmla="*/ 567 h 572"/>
                  <a:gd name="T76" fmla="*/ 78 w 571"/>
                  <a:gd name="T77" fmla="*/ 514 h 572"/>
                  <a:gd name="T78" fmla="*/ 163 w 571"/>
                  <a:gd name="T79" fmla="*/ 429 h 572"/>
                  <a:gd name="T80" fmla="*/ 271 w 571"/>
                  <a:gd name="T81" fmla="*/ 323 h 572"/>
                  <a:gd name="T82" fmla="*/ 313 w 571"/>
                  <a:gd name="T83" fmla="*/ 302 h 572"/>
                  <a:gd name="T84" fmla="*/ 340 w 571"/>
                  <a:gd name="T85" fmla="*/ 316 h 572"/>
                  <a:gd name="T86" fmla="*/ 368 w 571"/>
                  <a:gd name="T87" fmla="*/ 325 h 572"/>
                  <a:gd name="T88" fmla="*/ 394 w 571"/>
                  <a:gd name="T89" fmla="*/ 326 h 572"/>
                  <a:gd name="T90" fmla="*/ 415 w 571"/>
                  <a:gd name="T91" fmla="*/ 321 h 572"/>
                  <a:gd name="T92" fmla="*/ 434 w 571"/>
                  <a:gd name="T93" fmla="*/ 313 h 572"/>
                  <a:gd name="T94" fmla="*/ 451 w 571"/>
                  <a:gd name="T95" fmla="*/ 301 h 572"/>
                  <a:gd name="T96" fmla="*/ 477 w 571"/>
                  <a:gd name="T97" fmla="*/ 279 h 572"/>
                  <a:gd name="T98" fmla="*/ 506 w 571"/>
                  <a:gd name="T99" fmla="*/ 241 h 572"/>
                  <a:gd name="T100" fmla="*/ 531 w 571"/>
                  <a:gd name="T101" fmla="*/ 202 h 572"/>
                  <a:gd name="T102" fmla="*/ 549 w 571"/>
                  <a:gd name="T103" fmla="*/ 164 h 572"/>
                  <a:gd name="T104" fmla="*/ 566 w 571"/>
                  <a:gd name="T105" fmla="*/ 121 h 572"/>
                  <a:gd name="T106" fmla="*/ 571 w 571"/>
                  <a:gd name="T107" fmla="*/ 106 h 572"/>
                  <a:gd name="T108" fmla="*/ 571 w 571"/>
                  <a:gd name="T109" fmla="*/ 99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1" h="572">
                    <a:moveTo>
                      <a:pt x="569" y="97"/>
                    </a:moveTo>
                    <a:lnTo>
                      <a:pt x="566" y="94"/>
                    </a:lnTo>
                    <a:lnTo>
                      <a:pt x="564" y="92"/>
                    </a:lnTo>
                    <a:lnTo>
                      <a:pt x="560" y="91"/>
                    </a:lnTo>
                    <a:lnTo>
                      <a:pt x="556" y="91"/>
                    </a:lnTo>
                    <a:lnTo>
                      <a:pt x="509" y="91"/>
                    </a:lnTo>
                    <a:lnTo>
                      <a:pt x="482" y="91"/>
                    </a:lnTo>
                    <a:lnTo>
                      <a:pt x="482" y="62"/>
                    </a:lnTo>
                    <a:lnTo>
                      <a:pt x="482" y="15"/>
                    </a:lnTo>
                    <a:lnTo>
                      <a:pt x="481" y="11"/>
                    </a:lnTo>
                    <a:lnTo>
                      <a:pt x="480" y="8"/>
                    </a:lnTo>
                    <a:lnTo>
                      <a:pt x="478" y="5"/>
                    </a:lnTo>
                    <a:lnTo>
                      <a:pt x="476" y="3"/>
                    </a:lnTo>
                    <a:lnTo>
                      <a:pt x="472" y="1"/>
                    </a:lnTo>
                    <a:lnTo>
                      <a:pt x="469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455" y="3"/>
                    </a:lnTo>
                    <a:lnTo>
                      <a:pt x="439" y="9"/>
                    </a:lnTo>
                    <a:lnTo>
                      <a:pt x="417" y="17"/>
                    </a:lnTo>
                    <a:lnTo>
                      <a:pt x="392" y="29"/>
                    </a:lnTo>
                    <a:lnTo>
                      <a:pt x="392" y="29"/>
                    </a:lnTo>
                    <a:lnTo>
                      <a:pt x="392" y="165"/>
                    </a:lnTo>
                    <a:lnTo>
                      <a:pt x="390" y="171"/>
                    </a:lnTo>
                    <a:lnTo>
                      <a:pt x="387" y="176"/>
                    </a:lnTo>
                    <a:lnTo>
                      <a:pt x="382" y="180"/>
                    </a:lnTo>
                    <a:lnTo>
                      <a:pt x="376" y="181"/>
                    </a:lnTo>
                    <a:lnTo>
                      <a:pt x="371" y="180"/>
                    </a:lnTo>
                    <a:lnTo>
                      <a:pt x="366" y="176"/>
                    </a:lnTo>
                    <a:lnTo>
                      <a:pt x="362" y="171"/>
                    </a:lnTo>
                    <a:lnTo>
                      <a:pt x="361" y="165"/>
                    </a:lnTo>
                    <a:lnTo>
                      <a:pt x="361" y="45"/>
                    </a:lnTo>
                    <a:lnTo>
                      <a:pt x="343" y="56"/>
                    </a:lnTo>
                    <a:lnTo>
                      <a:pt x="324" y="70"/>
                    </a:lnTo>
                    <a:lnTo>
                      <a:pt x="306" y="83"/>
                    </a:lnTo>
                    <a:lnTo>
                      <a:pt x="290" y="97"/>
                    </a:lnTo>
                    <a:lnTo>
                      <a:pt x="276" y="113"/>
                    </a:lnTo>
                    <a:lnTo>
                      <a:pt x="263" y="130"/>
                    </a:lnTo>
                    <a:lnTo>
                      <a:pt x="258" y="138"/>
                    </a:lnTo>
                    <a:lnTo>
                      <a:pt x="254" y="147"/>
                    </a:lnTo>
                    <a:lnTo>
                      <a:pt x="250" y="156"/>
                    </a:lnTo>
                    <a:lnTo>
                      <a:pt x="247" y="165"/>
                    </a:lnTo>
                    <a:lnTo>
                      <a:pt x="246" y="176"/>
                    </a:lnTo>
                    <a:lnTo>
                      <a:pt x="245" y="186"/>
                    </a:lnTo>
                    <a:lnTo>
                      <a:pt x="245" y="196"/>
                    </a:lnTo>
                    <a:lnTo>
                      <a:pt x="246" y="205"/>
                    </a:lnTo>
                    <a:lnTo>
                      <a:pt x="249" y="216"/>
                    </a:lnTo>
                    <a:lnTo>
                      <a:pt x="252" y="226"/>
                    </a:lnTo>
                    <a:lnTo>
                      <a:pt x="257" y="236"/>
                    </a:lnTo>
                    <a:lnTo>
                      <a:pt x="262" y="246"/>
                    </a:lnTo>
                    <a:lnTo>
                      <a:pt x="271" y="258"/>
                    </a:lnTo>
                    <a:lnTo>
                      <a:pt x="280" y="270"/>
                    </a:lnTo>
                    <a:lnTo>
                      <a:pt x="280" y="270"/>
                    </a:lnTo>
                    <a:lnTo>
                      <a:pt x="249" y="302"/>
                    </a:lnTo>
                    <a:lnTo>
                      <a:pt x="163" y="386"/>
                    </a:lnTo>
                    <a:lnTo>
                      <a:pt x="142" y="408"/>
                    </a:lnTo>
                    <a:lnTo>
                      <a:pt x="78" y="472"/>
                    </a:lnTo>
                    <a:lnTo>
                      <a:pt x="57" y="494"/>
                    </a:lnTo>
                    <a:lnTo>
                      <a:pt x="23" y="528"/>
                    </a:lnTo>
                    <a:lnTo>
                      <a:pt x="4" y="546"/>
                    </a:lnTo>
                    <a:lnTo>
                      <a:pt x="2" y="549"/>
                    </a:lnTo>
                    <a:lnTo>
                      <a:pt x="1" y="551"/>
                    </a:lnTo>
                    <a:lnTo>
                      <a:pt x="1" y="553"/>
                    </a:lnTo>
                    <a:lnTo>
                      <a:pt x="0" y="556"/>
                    </a:lnTo>
                    <a:lnTo>
                      <a:pt x="1" y="560"/>
                    </a:lnTo>
                    <a:lnTo>
                      <a:pt x="1" y="562"/>
                    </a:lnTo>
                    <a:lnTo>
                      <a:pt x="2" y="564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9" y="571"/>
                    </a:lnTo>
                    <a:lnTo>
                      <a:pt x="15" y="572"/>
                    </a:lnTo>
                    <a:lnTo>
                      <a:pt x="20" y="571"/>
                    </a:lnTo>
                    <a:lnTo>
                      <a:pt x="25" y="567"/>
                    </a:lnTo>
                    <a:lnTo>
                      <a:pt x="25" y="567"/>
                    </a:lnTo>
                    <a:lnTo>
                      <a:pt x="26" y="567"/>
                    </a:lnTo>
                    <a:lnTo>
                      <a:pt x="43" y="549"/>
                    </a:lnTo>
                    <a:lnTo>
                      <a:pt x="78" y="514"/>
                    </a:lnTo>
                    <a:lnTo>
                      <a:pt x="100" y="494"/>
                    </a:lnTo>
                    <a:lnTo>
                      <a:pt x="163" y="429"/>
                    </a:lnTo>
                    <a:lnTo>
                      <a:pt x="185" y="408"/>
                    </a:lnTo>
                    <a:lnTo>
                      <a:pt x="271" y="323"/>
                    </a:lnTo>
                    <a:lnTo>
                      <a:pt x="301" y="291"/>
                    </a:lnTo>
                    <a:lnTo>
                      <a:pt x="313" y="302"/>
                    </a:lnTo>
                    <a:lnTo>
                      <a:pt x="326" y="309"/>
                    </a:lnTo>
                    <a:lnTo>
                      <a:pt x="340" y="316"/>
                    </a:lnTo>
                    <a:lnTo>
                      <a:pt x="354" y="323"/>
                    </a:lnTo>
                    <a:lnTo>
                      <a:pt x="368" y="325"/>
                    </a:lnTo>
                    <a:lnTo>
                      <a:pt x="383" y="326"/>
                    </a:lnTo>
                    <a:lnTo>
                      <a:pt x="394" y="326"/>
                    </a:lnTo>
                    <a:lnTo>
                      <a:pt x="404" y="324"/>
                    </a:lnTo>
                    <a:lnTo>
                      <a:pt x="415" y="321"/>
                    </a:lnTo>
                    <a:lnTo>
                      <a:pt x="425" y="318"/>
                    </a:lnTo>
                    <a:lnTo>
                      <a:pt x="434" y="313"/>
                    </a:lnTo>
                    <a:lnTo>
                      <a:pt x="443" y="308"/>
                    </a:lnTo>
                    <a:lnTo>
                      <a:pt x="451" y="301"/>
                    </a:lnTo>
                    <a:lnTo>
                      <a:pt x="461" y="294"/>
                    </a:lnTo>
                    <a:lnTo>
                      <a:pt x="477" y="279"/>
                    </a:lnTo>
                    <a:lnTo>
                      <a:pt x="493" y="260"/>
                    </a:lnTo>
                    <a:lnTo>
                      <a:pt x="506" y="241"/>
                    </a:lnTo>
                    <a:lnTo>
                      <a:pt x="519" y="221"/>
                    </a:lnTo>
                    <a:lnTo>
                      <a:pt x="531" y="202"/>
                    </a:lnTo>
                    <a:lnTo>
                      <a:pt x="541" y="182"/>
                    </a:lnTo>
                    <a:lnTo>
                      <a:pt x="549" y="164"/>
                    </a:lnTo>
                    <a:lnTo>
                      <a:pt x="556" y="148"/>
                    </a:lnTo>
                    <a:lnTo>
                      <a:pt x="566" y="121"/>
                    </a:lnTo>
                    <a:lnTo>
                      <a:pt x="571" y="110"/>
                    </a:lnTo>
                    <a:lnTo>
                      <a:pt x="571" y="106"/>
                    </a:lnTo>
                    <a:lnTo>
                      <a:pt x="571" y="103"/>
                    </a:lnTo>
                    <a:lnTo>
                      <a:pt x="571" y="99"/>
                    </a:lnTo>
                    <a:lnTo>
                      <a:pt x="569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94F84-47E5-4DB3-B275-B8BDB13EB9BE}"/>
              </a:ext>
            </a:extLst>
          </p:cNvPr>
          <p:cNvSpPr/>
          <p:nvPr/>
        </p:nvSpPr>
        <p:spPr>
          <a:xfrm>
            <a:off x="7185160" y="2420888"/>
            <a:ext cx="369603" cy="58326"/>
          </a:xfrm>
          <a:prstGeom prst="rect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EE85E6C2-36D5-2742-A80E-3C96F6CFE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393895"/>
            <a:ext cx="2557690" cy="1278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C654-ABD9-4965-AE8C-0216E4ED2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2" y="2361486"/>
            <a:ext cx="4534463" cy="34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DCE3EE-8C1F-4176-BCB0-56A14F68D0FF}"/>
              </a:ext>
            </a:extLst>
          </p:cNvPr>
          <p:cNvSpPr/>
          <p:nvPr/>
        </p:nvSpPr>
        <p:spPr>
          <a:xfrm flipV="1">
            <a:off x="-77384" y="3713155"/>
            <a:ext cx="12280900" cy="313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B797-BC0B-4707-9934-16BB294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4101FB-A576-4F0A-923A-F0C3CECD1683}"/>
              </a:ext>
            </a:extLst>
          </p:cNvPr>
          <p:cNvGrpSpPr/>
          <p:nvPr/>
        </p:nvGrpSpPr>
        <p:grpSpPr>
          <a:xfrm>
            <a:off x="2274533" y="1842407"/>
            <a:ext cx="6929144" cy="2648018"/>
            <a:chOff x="697005" y="2544539"/>
            <a:chExt cx="10235801" cy="35901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D8653-4FA7-4D48-9ABC-45DC5CB47D60}"/>
                </a:ext>
              </a:extLst>
            </p:cNvPr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55E45-8AF5-4A55-B8C7-E85196B299B2}"/>
                  </a:ext>
                </a:extLst>
              </p:cNvPr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Yashaswi</a:t>
                </a:r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K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Team Leader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ED8599-7895-4E36-8992-BABDD6A4F4D8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37" name="Rectangle: Rounded Corners 8">
                  <a:extLst>
                    <a:ext uri="{FF2B5EF4-FFF2-40B4-BE49-F238E27FC236}">
                      <a16:creationId xmlns:a16="http://schemas.microsoft.com/office/drawing/2014/main" id="{4EC491B1-B209-41C2-AFCA-711D23BD9FA1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Rectangle: Rounded Corners 9">
                  <a:extLst>
                    <a:ext uri="{FF2B5EF4-FFF2-40B4-BE49-F238E27FC236}">
                      <a16:creationId xmlns:a16="http://schemas.microsoft.com/office/drawing/2014/main" id="{B43F35C2-EA93-46CB-8393-2BB3820CD32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Rectangle: Rounded Corners 9">
                  <a:extLst>
                    <a:ext uri="{FF2B5EF4-FFF2-40B4-BE49-F238E27FC236}">
                      <a16:creationId xmlns:a16="http://schemas.microsoft.com/office/drawing/2014/main" id="{CA5295ED-19A7-4680-B0C1-70F1CDD34B96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1A47BE-14CC-413C-A59B-7DFC77E4627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D2E081-827D-4F56-82E8-1E84C823B900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Akhilesh K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Team Member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1DCAA95-346C-4E1D-9055-313080B7CCA8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1" name="Rectangle: Rounded Corners 8">
                  <a:extLst>
                    <a:ext uri="{FF2B5EF4-FFF2-40B4-BE49-F238E27FC236}">
                      <a16:creationId xmlns:a16="http://schemas.microsoft.com/office/drawing/2014/main" id="{42658C1E-7DF5-48B3-B761-236A44662CC6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Rectangle: Rounded Corners 9">
                  <a:extLst>
                    <a:ext uri="{FF2B5EF4-FFF2-40B4-BE49-F238E27FC236}">
                      <a16:creationId xmlns:a16="http://schemas.microsoft.com/office/drawing/2014/main" id="{FF8F5748-0C18-4BDB-881E-744D6EA31AD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3" name="Rectangle: Rounded Corners 9">
                  <a:extLst>
                    <a:ext uri="{FF2B5EF4-FFF2-40B4-BE49-F238E27FC236}">
                      <a16:creationId xmlns:a16="http://schemas.microsoft.com/office/drawing/2014/main" id="{8587CE8A-424D-4A87-9699-2FEA38D4F952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AE6C4F-2522-4842-ADA2-4EF57664F8EF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2B659F-6773-4A06-9157-A6BFC90B2357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Balaji Yaswanth V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Team Member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4565C94-9D3A-426E-BA09-77E89C2BFB14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5" name="Rectangle: Rounded Corners 8">
                  <a:extLst>
                    <a:ext uri="{FF2B5EF4-FFF2-40B4-BE49-F238E27FC236}">
                      <a16:creationId xmlns:a16="http://schemas.microsoft.com/office/drawing/2014/main" id="{56031B02-C866-42D1-85C2-1805661DF4D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Rectangle: Rounded Corners 9">
                  <a:extLst>
                    <a:ext uri="{FF2B5EF4-FFF2-40B4-BE49-F238E27FC236}">
                      <a16:creationId xmlns:a16="http://schemas.microsoft.com/office/drawing/2014/main" id="{315AAC6B-DECE-4712-8CC1-A618E3A8E564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Rectangle: Rounded Corners 9">
                  <a:extLst>
                    <a:ext uri="{FF2B5EF4-FFF2-40B4-BE49-F238E27FC236}">
                      <a16:creationId xmlns:a16="http://schemas.microsoft.com/office/drawing/2014/main" id="{F05A4C26-4742-49A3-8059-AEE5252CBBDF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E3B803-A361-844D-9A8A-954E8140CD09}"/>
              </a:ext>
            </a:extLst>
          </p:cNvPr>
          <p:cNvGrpSpPr/>
          <p:nvPr/>
        </p:nvGrpSpPr>
        <p:grpSpPr>
          <a:xfrm>
            <a:off x="3348194" y="4390536"/>
            <a:ext cx="5855483" cy="2573739"/>
            <a:chOff x="1787942" y="2544539"/>
            <a:chExt cx="9144864" cy="359907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95E964-E3E4-F54A-989B-C609C64C801D}"/>
                </a:ext>
              </a:extLst>
            </p:cNvPr>
            <p:cNvGrpSpPr/>
            <p:nvPr/>
          </p:nvGrpSpPr>
          <p:grpSpPr>
            <a:xfrm>
              <a:off x="1787942" y="2544539"/>
              <a:ext cx="5112622" cy="3599077"/>
              <a:chOff x="1873105" y="2544539"/>
              <a:chExt cx="5112622" cy="359907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80ED80-6E2F-CD4A-87BA-74936A3D3885}"/>
                  </a:ext>
                </a:extLst>
              </p:cNvPr>
              <p:cNvSpPr/>
              <p:nvPr/>
            </p:nvSpPr>
            <p:spPr>
              <a:xfrm>
                <a:off x="4377814" y="528184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Shanmuk</a:t>
                </a:r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Rao P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Team Member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E0B8A52-7266-7B47-8753-16671BB1CFAE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62" name="Rectangle: Rounded Corners 8">
                  <a:extLst>
                    <a:ext uri="{FF2B5EF4-FFF2-40B4-BE49-F238E27FC236}">
                      <a16:creationId xmlns:a16="http://schemas.microsoft.com/office/drawing/2014/main" id="{4C266C8B-21E3-3D47-8F37-6E388186181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Rectangle: Rounded Corners 9">
                  <a:extLst>
                    <a:ext uri="{FF2B5EF4-FFF2-40B4-BE49-F238E27FC236}">
                      <a16:creationId xmlns:a16="http://schemas.microsoft.com/office/drawing/2014/main" id="{A1F5CB64-1354-6942-A361-EE046F291EA0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  <p:sp>
              <p:nvSpPr>
                <p:cNvPr id="64" name="Rectangle: Rounded Corners 9">
                  <a:extLst>
                    <a:ext uri="{FF2B5EF4-FFF2-40B4-BE49-F238E27FC236}">
                      <a16:creationId xmlns:a16="http://schemas.microsoft.com/office/drawing/2014/main" id="{A42E6850-E828-EA42-BCAB-65901858353B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B94619-C5A6-7042-918A-09674287A4C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9AD923-F27C-1F40-B34B-8C6B9C9D78E6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6E20ED8-ECCD-C941-AFCA-75A29C6D9F3E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6" name="Rectangle: Rounded Corners 8">
                  <a:extLst>
                    <a:ext uri="{FF2B5EF4-FFF2-40B4-BE49-F238E27FC236}">
                      <a16:creationId xmlns:a16="http://schemas.microsoft.com/office/drawing/2014/main" id="{EB07F118-237F-EE48-AC82-D70B757B66AD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9">
                  <a:extLst>
                    <a:ext uri="{FF2B5EF4-FFF2-40B4-BE49-F238E27FC236}">
                      <a16:creationId xmlns:a16="http://schemas.microsoft.com/office/drawing/2014/main" id="{BDC4576D-BBC6-FD46-B419-D20DFFEF5835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8" name="Rectangle: Rounded Corners 9">
                  <a:extLst>
                    <a:ext uri="{FF2B5EF4-FFF2-40B4-BE49-F238E27FC236}">
                      <a16:creationId xmlns:a16="http://schemas.microsoft.com/office/drawing/2014/main" id="{08474DB4-6A63-9246-B98F-5E3F4F3B2C4C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3F2830-333D-A043-AAC3-4D73DFA9EB71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A6B370-46CC-AD4F-A4E7-96FB4052681B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D99711E-D4CD-1B49-9972-76AD57BA0845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0" name="Rectangle: Rounded Corners 8">
                  <a:extLst>
                    <a:ext uri="{FF2B5EF4-FFF2-40B4-BE49-F238E27FC236}">
                      <a16:creationId xmlns:a16="http://schemas.microsoft.com/office/drawing/2014/main" id="{3A0D0F50-2AB6-224C-9134-84FAE04F7092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Rectangle: Rounded Corners 9">
                  <a:extLst>
                    <a:ext uri="{FF2B5EF4-FFF2-40B4-BE49-F238E27FC236}">
                      <a16:creationId xmlns:a16="http://schemas.microsoft.com/office/drawing/2014/main" id="{3FF64113-861E-E343-B0F4-2366ED952969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Rectangle: Rounded Corners 9">
                  <a:extLst>
                    <a:ext uri="{FF2B5EF4-FFF2-40B4-BE49-F238E27FC236}">
                      <a16:creationId xmlns:a16="http://schemas.microsoft.com/office/drawing/2014/main" id="{9F2DB92E-374E-9449-B46D-76C3256C9937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04B0F7-3DB8-994D-99E0-6401B3A0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9924" y="1656923"/>
            <a:ext cx="1568700" cy="204984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F5759AD-3307-2E4C-BF50-86A11AFEF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5704" y="1585874"/>
            <a:ext cx="1626799" cy="21690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D7F4153-97A3-ED40-97D8-6434D5191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9154" y="1656923"/>
            <a:ext cx="1649986" cy="20916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D28D292-4A43-974E-AC5D-EE91797EE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4858" y="4496811"/>
            <a:ext cx="1394015" cy="1838428"/>
          </a:xfrm>
          <a:prstGeom prst="rect">
            <a:avLst/>
          </a:prstGeom>
        </p:spPr>
      </p:pic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C0CF49CA-4E0D-0144-8DBB-0086D6981E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D5F2F6C8-AF73-461E-AB62-FD80074A742A}"/>
              </a:ext>
            </a:extLst>
          </p:cNvPr>
          <p:cNvSpPr/>
          <p:nvPr/>
        </p:nvSpPr>
        <p:spPr>
          <a:xfrm>
            <a:off x="2748192" y="3454361"/>
            <a:ext cx="1739616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Development Plan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1.Dataset Gathering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2.Choosing suitable Algorithm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3.Testing and Prediction phase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4.Developing UI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5.Deployment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BB2C17-E25A-46D5-9E50-3919489EEA30}"/>
              </a:ext>
            </a:extLst>
          </p:cNvPr>
          <p:cNvSpPr/>
          <p:nvPr/>
        </p:nvSpPr>
        <p:spPr>
          <a:xfrm rot="5400000">
            <a:off x="1798575" y="360025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6230BA-A30A-440F-843F-7C524A0C6647}"/>
              </a:ext>
            </a:extLst>
          </p:cNvPr>
          <p:cNvGrpSpPr/>
          <p:nvPr/>
        </p:nvGrpSpPr>
        <p:grpSpPr>
          <a:xfrm rot="5400000">
            <a:off x="2520079" y="394270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FAEAAEAE-4989-4E13-915D-7C62064655B7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E3EAFC06-9278-4B51-82EB-FE34B48B328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FEC291F-19FD-4B1F-9E7C-38F520871D0F}"/>
              </a:ext>
            </a:extLst>
          </p:cNvPr>
          <p:cNvSpPr/>
          <p:nvPr/>
        </p:nvSpPr>
        <p:spPr>
          <a:xfrm rot="5400000">
            <a:off x="4078910" y="228765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0DB1F0-7950-4363-9BA4-7CD16FF6507D}"/>
              </a:ext>
            </a:extLst>
          </p:cNvPr>
          <p:cNvSpPr/>
          <p:nvPr/>
        </p:nvSpPr>
        <p:spPr>
          <a:xfrm>
            <a:off x="7384699" y="3592012"/>
            <a:ext cx="13400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GitHub repository link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645809-0913-4422-A57E-030472D263A4}"/>
              </a:ext>
            </a:extLst>
          </p:cNvPr>
          <p:cNvSpPr/>
          <p:nvPr/>
        </p:nvSpPr>
        <p:spPr>
          <a:xfrm rot="5400000">
            <a:off x="6391294" y="360025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356525-D11C-496A-8468-471DCBA73D7A}"/>
              </a:ext>
            </a:extLst>
          </p:cNvPr>
          <p:cNvGrpSpPr/>
          <p:nvPr/>
        </p:nvGrpSpPr>
        <p:grpSpPr>
          <a:xfrm rot="5400000">
            <a:off x="7112798" y="394270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3564FE3E-E424-4BA8-AF28-87D86F88E59F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>
              <a:extLst>
                <a:ext uri="{FF2B5EF4-FFF2-40B4-BE49-F238E27FC236}">
                  <a16:creationId xmlns:a16="http://schemas.microsoft.com/office/drawing/2014/main" id="{B8E985E0-06CD-4FDD-841C-2CC066FD015C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617DED47-D603-4A71-997E-38ECBFC48E08}"/>
              </a:ext>
            </a:extLst>
          </p:cNvPr>
          <p:cNvSpPr/>
          <p:nvPr/>
        </p:nvSpPr>
        <p:spPr>
          <a:xfrm rot="5400000">
            <a:off x="8671629" y="228765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FB7EA70-0512-4512-A22B-26DC9BC29BC7}"/>
              </a:ext>
            </a:extLst>
          </p:cNvPr>
          <p:cNvSpPr/>
          <p:nvPr/>
        </p:nvSpPr>
        <p:spPr>
          <a:xfrm>
            <a:off x="9684326" y="2264633"/>
            <a:ext cx="1340008" cy="3231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UI and functional flow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1.Preparing the trained model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2.Uploading Video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3.Performing Analysis based on the suitable algorithm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4.Results based on the trained model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1CE2E-B69A-40D8-A8E7-4287B53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Development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9FFE2-3F0A-4AEB-9B77-9221D0F797ED}"/>
              </a:ext>
            </a:extLst>
          </p:cNvPr>
          <p:cNvCxnSpPr>
            <a:cxnSpLocks/>
          </p:cNvCxnSpPr>
          <p:nvPr/>
        </p:nvCxnSpPr>
        <p:spPr>
          <a:xfrm flipH="1">
            <a:off x="1128026" y="5855278"/>
            <a:ext cx="8798167" cy="12675"/>
          </a:xfrm>
          <a:prstGeom prst="line">
            <a:avLst/>
          </a:prstGeom>
          <a:ln>
            <a:solidFill>
              <a:srgbClr val="07306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86EAC-B893-432E-AFD4-2DC35B372E71}"/>
              </a:ext>
            </a:extLst>
          </p:cNvPr>
          <p:cNvSpPr/>
          <p:nvPr/>
        </p:nvSpPr>
        <p:spPr>
          <a:xfrm>
            <a:off x="1899982" y="6123653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A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0AA3AC-D680-4189-8436-4C3AB5A840F0}"/>
              </a:ext>
            </a:extLst>
          </p:cNvPr>
          <p:cNvSpPr/>
          <p:nvPr/>
        </p:nvSpPr>
        <p:spPr>
          <a:xfrm>
            <a:off x="5073721" y="1902518"/>
            <a:ext cx="1689953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Documents To be prepared for installation and evaluation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1.Requirements.txt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2.Usermanual.md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3.Demonstration video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1D1562-6A52-46C2-A368-F717B97DC650}"/>
              </a:ext>
            </a:extLst>
          </p:cNvPr>
          <p:cNvGrpSpPr/>
          <p:nvPr/>
        </p:nvGrpSpPr>
        <p:grpSpPr>
          <a:xfrm rot="5400000">
            <a:off x="3242611" y="5734744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591A0ACA-D33C-4C41-A690-B781E47A96D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C9184DA8-E854-46F3-AF05-93EBBF7ECAA2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686AC9B-3215-4638-B002-7EEC3A0DD041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CE5D48A-47CE-40C1-A183-1E4B0C8595E5}"/>
              </a:ext>
            </a:extLst>
          </p:cNvPr>
          <p:cNvSpPr/>
          <p:nvPr/>
        </p:nvSpPr>
        <p:spPr>
          <a:xfrm rot="5400000">
            <a:off x="2166761" y="580378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4527CA-0D0A-4DC0-9629-5DE611F97F46}"/>
              </a:ext>
            </a:extLst>
          </p:cNvPr>
          <p:cNvGrpSpPr/>
          <p:nvPr/>
        </p:nvGrpSpPr>
        <p:grpSpPr>
          <a:xfrm rot="5400000">
            <a:off x="4800414" y="263011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E768DE21-0595-402A-887E-106063FD8E1E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69ACC5DE-4F7F-427E-AB8F-081BAD6728DB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34D9F3A-A695-4B39-B48D-CF2155DF16EB}"/>
              </a:ext>
            </a:extLst>
          </p:cNvPr>
          <p:cNvSpPr/>
          <p:nvPr/>
        </p:nvSpPr>
        <p:spPr>
          <a:xfrm rot="5400000">
            <a:off x="4447096" y="5803784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CFEE36B-99BC-4C27-8234-81F76817ACFD}"/>
              </a:ext>
            </a:extLst>
          </p:cNvPr>
          <p:cNvSpPr/>
          <p:nvPr/>
        </p:nvSpPr>
        <p:spPr>
          <a:xfrm rot="5400000">
            <a:off x="6759480" y="580378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603D854-5548-4261-8BFE-1D94D1B6412C}"/>
              </a:ext>
            </a:extLst>
          </p:cNvPr>
          <p:cNvGrpSpPr/>
          <p:nvPr/>
        </p:nvGrpSpPr>
        <p:grpSpPr>
          <a:xfrm rot="5400000">
            <a:off x="9393133" y="263011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4C73E379-8FDF-40B1-82EB-B764D35868D5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BA9C5B7C-3562-4BF4-B1B6-CE917881D019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5A0135-3593-41DD-B21F-A7518BFC025F}"/>
              </a:ext>
            </a:extLst>
          </p:cNvPr>
          <p:cNvGrpSpPr/>
          <p:nvPr/>
        </p:nvGrpSpPr>
        <p:grpSpPr>
          <a:xfrm>
            <a:off x="2221283" y="3149714"/>
            <a:ext cx="6873054" cy="2695573"/>
            <a:chOff x="1158027" y="3170665"/>
            <a:chExt cx="6873054" cy="25032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32FBB7-F683-48F5-9C0E-7703D2CF7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27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CD7F68-6364-4112-A640-631935B67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362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CDB411-EDAC-43D3-8EB3-105DF8A0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46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542C9E-B104-48AA-BB25-546CF0363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081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25A3D3D2-2C06-4555-807F-7994E840CA4D}"/>
              </a:ext>
            </a:extLst>
          </p:cNvPr>
          <p:cNvSpPr/>
          <p:nvPr/>
        </p:nvSpPr>
        <p:spPr>
          <a:xfrm rot="5400000">
            <a:off x="9023296" y="5793550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A048EA3-1FD1-4748-A250-D8D1397CFBAB}"/>
              </a:ext>
            </a:extLst>
          </p:cNvPr>
          <p:cNvGrpSpPr/>
          <p:nvPr/>
        </p:nvGrpSpPr>
        <p:grpSpPr>
          <a:xfrm rot="5400000">
            <a:off x="5474622" y="5734745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4" name="Arrow: Chevron 113">
              <a:extLst>
                <a:ext uri="{FF2B5EF4-FFF2-40B4-BE49-F238E27FC236}">
                  <a16:creationId xmlns:a16="http://schemas.microsoft.com/office/drawing/2014/main" id="{854E2EE7-515E-42A4-B91F-0B34005EAE10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5" name="Arrow: Chevron 114">
              <a:extLst>
                <a:ext uri="{FF2B5EF4-FFF2-40B4-BE49-F238E27FC236}">
                  <a16:creationId xmlns:a16="http://schemas.microsoft.com/office/drawing/2014/main" id="{A22AD965-FA8A-4277-95A7-49C144926E73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D504D2CF-8352-474F-B62C-561927B3BC2E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2772CB-6514-48A6-8B6D-D726411D5C77}"/>
              </a:ext>
            </a:extLst>
          </p:cNvPr>
          <p:cNvGrpSpPr/>
          <p:nvPr/>
        </p:nvGrpSpPr>
        <p:grpSpPr>
          <a:xfrm rot="5400000">
            <a:off x="7770982" y="5734746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8" name="Arrow: Chevron 117">
              <a:extLst>
                <a:ext uri="{FF2B5EF4-FFF2-40B4-BE49-F238E27FC236}">
                  <a16:creationId xmlns:a16="http://schemas.microsoft.com/office/drawing/2014/main" id="{852DDC5E-7D9C-4E34-8155-61564E5573E3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9" name="Arrow: Chevron 118">
              <a:extLst>
                <a:ext uri="{FF2B5EF4-FFF2-40B4-BE49-F238E27FC236}">
                  <a16:creationId xmlns:a16="http://schemas.microsoft.com/office/drawing/2014/main" id="{4F8692ED-190A-47DE-8B88-15C377D7B1DF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0" name="Arrow: Chevron 119">
              <a:extLst>
                <a:ext uri="{FF2B5EF4-FFF2-40B4-BE49-F238E27FC236}">
                  <a16:creationId xmlns:a16="http://schemas.microsoft.com/office/drawing/2014/main" id="{D6B58FF5-57C0-4DB8-9711-5EA7C210D31B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0F4742D-BAC0-4DC4-A7E2-C5F546645C83}"/>
              </a:ext>
            </a:extLst>
          </p:cNvPr>
          <p:cNvSpPr/>
          <p:nvPr/>
        </p:nvSpPr>
        <p:spPr>
          <a:xfrm>
            <a:off x="4155680" y="6116259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B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3327B2-4E6E-481A-8282-ABFEBFCCF177}"/>
              </a:ext>
            </a:extLst>
          </p:cNvPr>
          <p:cNvSpPr/>
          <p:nvPr/>
        </p:nvSpPr>
        <p:spPr>
          <a:xfrm>
            <a:off x="6443090" y="6119981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C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C392D2-E230-451E-BBE5-22FD925D3CAD}"/>
              </a:ext>
            </a:extLst>
          </p:cNvPr>
          <p:cNvSpPr/>
          <p:nvPr/>
        </p:nvSpPr>
        <p:spPr>
          <a:xfrm>
            <a:off x="8678601" y="6116743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D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62FE64-0C5B-44D0-9C9F-4BE31306D7DB}"/>
              </a:ext>
            </a:extLst>
          </p:cNvPr>
          <p:cNvGrpSpPr/>
          <p:nvPr/>
        </p:nvGrpSpPr>
        <p:grpSpPr>
          <a:xfrm>
            <a:off x="2044807" y="3881718"/>
            <a:ext cx="352951" cy="282362"/>
            <a:chOff x="322263" y="3937000"/>
            <a:chExt cx="285750" cy="228601"/>
          </a:xfrm>
          <a:solidFill>
            <a:srgbClr val="073061"/>
          </a:solidFill>
        </p:grpSpPr>
        <p:sp>
          <p:nvSpPr>
            <p:cNvPr id="140" name="Freeform 4915">
              <a:extLst>
                <a:ext uri="{FF2B5EF4-FFF2-40B4-BE49-F238E27FC236}">
                  <a16:creationId xmlns:a16="http://schemas.microsoft.com/office/drawing/2014/main" id="{178E1976-4928-47A3-8EC3-B7CFCBBC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3986213"/>
              <a:ext cx="234950" cy="179388"/>
            </a:xfrm>
            <a:custGeom>
              <a:avLst/>
              <a:gdLst>
                <a:gd name="T0" fmla="*/ 684 w 743"/>
                <a:gd name="T1" fmla="*/ 0 h 565"/>
                <a:gd name="T2" fmla="*/ 684 w 743"/>
                <a:gd name="T3" fmla="*/ 380 h 565"/>
                <a:gd name="T4" fmla="*/ 683 w 743"/>
                <a:gd name="T5" fmla="*/ 393 h 565"/>
                <a:gd name="T6" fmla="*/ 681 w 743"/>
                <a:gd name="T7" fmla="*/ 405 h 565"/>
                <a:gd name="T8" fmla="*/ 678 w 743"/>
                <a:gd name="T9" fmla="*/ 417 h 565"/>
                <a:gd name="T10" fmla="*/ 674 w 743"/>
                <a:gd name="T11" fmla="*/ 429 h 565"/>
                <a:gd name="T12" fmla="*/ 669 w 743"/>
                <a:gd name="T13" fmla="*/ 440 h 565"/>
                <a:gd name="T14" fmla="*/ 662 w 743"/>
                <a:gd name="T15" fmla="*/ 449 h 565"/>
                <a:gd name="T16" fmla="*/ 655 w 743"/>
                <a:gd name="T17" fmla="*/ 460 h 565"/>
                <a:gd name="T18" fmla="*/ 647 w 743"/>
                <a:gd name="T19" fmla="*/ 468 h 565"/>
                <a:gd name="T20" fmla="*/ 639 w 743"/>
                <a:gd name="T21" fmla="*/ 476 h 565"/>
                <a:gd name="T22" fmla="*/ 630 w 743"/>
                <a:gd name="T23" fmla="*/ 483 h 565"/>
                <a:gd name="T24" fmla="*/ 619 w 743"/>
                <a:gd name="T25" fmla="*/ 490 h 565"/>
                <a:gd name="T26" fmla="*/ 608 w 743"/>
                <a:gd name="T27" fmla="*/ 495 h 565"/>
                <a:gd name="T28" fmla="*/ 597 w 743"/>
                <a:gd name="T29" fmla="*/ 499 h 565"/>
                <a:gd name="T30" fmla="*/ 585 w 743"/>
                <a:gd name="T31" fmla="*/ 503 h 565"/>
                <a:gd name="T32" fmla="*/ 573 w 743"/>
                <a:gd name="T33" fmla="*/ 504 h 565"/>
                <a:gd name="T34" fmla="*/ 560 w 743"/>
                <a:gd name="T35" fmla="*/ 505 h 565"/>
                <a:gd name="T36" fmla="*/ 0 w 743"/>
                <a:gd name="T37" fmla="*/ 505 h 565"/>
                <a:gd name="T38" fmla="*/ 5 w 743"/>
                <a:gd name="T39" fmla="*/ 518 h 565"/>
                <a:gd name="T40" fmla="*/ 13 w 743"/>
                <a:gd name="T41" fmla="*/ 529 h 565"/>
                <a:gd name="T42" fmla="*/ 23 w 743"/>
                <a:gd name="T43" fmla="*/ 540 h 565"/>
                <a:gd name="T44" fmla="*/ 33 w 743"/>
                <a:gd name="T45" fmla="*/ 548 h 565"/>
                <a:gd name="T46" fmla="*/ 45 w 743"/>
                <a:gd name="T47" fmla="*/ 555 h 565"/>
                <a:gd name="T48" fmla="*/ 58 w 743"/>
                <a:gd name="T49" fmla="*/ 561 h 565"/>
                <a:gd name="T50" fmla="*/ 71 w 743"/>
                <a:gd name="T51" fmla="*/ 564 h 565"/>
                <a:gd name="T52" fmla="*/ 86 w 743"/>
                <a:gd name="T53" fmla="*/ 565 h 565"/>
                <a:gd name="T54" fmla="*/ 651 w 743"/>
                <a:gd name="T55" fmla="*/ 565 h 565"/>
                <a:gd name="T56" fmla="*/ 660 w 743"/>
                <a:gd name="T57" fmla="*/ 564 h 565"/>
                <a:gd name="T58" fmla="*/ 669 w 743"/>
                <a:gd name="T59" fmla="*/ 563 h 565"/>
                <a:gd name="T60" fmla="*/ 678 w 743"/>
                <a:gd name="T61" fmla="*/ 561 h 565"/>
                <a:gd name="T62" fmla="*/ 686 w 743"/>
                <a:gd name="T63" fmla="*/ 557 h 565"/>
                <a:gd name="T64" fmla="*/ 695 w 743"/>
                <a:gd name="T65" fmla="*/ 554 h 565"/>
                <a:gd name="T66" fmla="*/ 703 w 743"/>
                <a:gd name="T67" fmla="*/ 549 h 565"/>
                <a:gd name="T68" fmla="*/ 710 w 743"/>
                <a:gd name="T69" fmla="*/ 543 h 565"/>
                <a:gd name="T70" fmla="*/ 717 w 743"/>
                <a:gd name="T71" fmla="*/ 537 h 565"/>
                <a:gd name="T72" fmla="*/ 722 w 743"/>
                <a:gd name="T73" fmla="*/ 530 h 565"/>
                <a:gd name="T74" fmla="*/ 728 w 743"/>
                <a:gd name="T75" fmla="*/ 523 h 565"/>
                <a:gd name="T76" fmla="*/ 733 w 743"/>
                <a:gd name="T77" fmla="*/ 515 h 565"/>
                <a:gd name="T78" fmla="*/ 736 w 743"/>
                <a:gd name="T79" fmla="*/ 507 h 565"/>
                <a:gd name="T80" fmla="*/ 740 w 743"/>
                <a:gd name="T81" fmla="*/ 498 h 565"/>
                <a:gd name="T82" fmla="*/ 742 w 743"/>
                <a:gd name="T83" fmla="*/ 489 h 565"/>
                <a:gd name="T84" fmla="*/ 743 w 743"/>
                <a:gd name="T85" fmla="*/ 479 h 565"/>
                <a:gd name="T86" fmla="*/ 743 w 743"/>
                <a:gd name="T87" fmla="*/ 470 h 565"/>
                <a:gd name="T88" fmla="*/ 743 w 743"/>
                <a:gd name="T89" fmla="*/ 88 h 565"/>
                <a:gd name="T90" fmla="*/ 742 w 743"/>
                <a:gd name="T91" fmla="*/ 74 h 565"/>
                <a:gd name="T92" fmla="*/ 740 w 743"/>
                <a:gd name="T93" fmla="*/ 60 h 565"/>
                <a:gd name="T94" fmla="*/ 734 w 743"/>
                <a:gd name="T95" fmla="*/ 46 h 565"/>
                <a:gd name="T96" fmla="*/ 727 w 743"/>
                <a:gd name="T97" fmla="*/ 35 h 565"/>
                <a:gd name="T98" fmla="*/ 718 w 743"/>
                <a:gd name="T99" fmla="*/ 23 h 565"/>
                <a:gd name="T100" fmla="*/ 707 w 743"/>
                <a:gd name="T101" fmla="*/ 14 h 565"/>
                <a:gd name="T102" fmla="*/ 696 w 743"/>
                <a:gd name="T103" fmla="*/ 7 h 565"/>
                <a:gd name="T104" fmla="*/ 684 w 743"/>
                <a:gd name="T10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3" h="565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16">
              <a:extLst>
                <a:ext uri="{FF2B5EF4-FFF2-40B4-BE49-F238E27FC236}">
                  <a16:creationId xmlns:a16="http://schemas.microsoft.com/office/drawing/2014/main" id="{9BDDC07B-6535-4163-B57A-EDFCAEF1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3957638"/>
              <a:ext cx="236538" cy="179388"/>
            </a:xfrm>
            <a:custGeom>
              <a:avLst/>
              <a:gdLst>
                <a:gd name="T0" fmla="*/ 746 w 746"/>
                <a:gd name="T1" fmla="*/ 470 h 565"/>
                <a:gd name="T2" fmla="*/ 746 w 746"/>
                <a:gd name="T3" fmla="*/ 89 h 565"/>
                <a:gd name="T4" fmla="*/ 745 w 746"/>
                <a:gd name="T5" fmla="*/ 81 h 565"/>
                <a:gd name="T6" fmla="*/ 745 w 746"/>
                <a:gd name="T7" fmla="*/ 74 h 565"/>
                <a:gd name="T8" fmla="*/ 743 w 746"/>
                <a:gd name="T9" fmla="*/ 66 h 565"/>
                <a:gd name="T10" fmla="*/ 741 w 746"/>
                <a:gd name="T11" fmla="*/ 59 h 565"/>
                <a:gd name="T12" fmla="*/ 736 w 746"/>
                <a:gd name="T13" fmla="*/ 46 h 565"/>
                <a:gd name="T14" fmla="*/ 728 w 746"/>
                <a:gd name="T15" fmla="*/ 33 h 565"/>
                <a:gd name="T16" fmla="*/ 718 w 746"/>
                <a:gd name="T17" fmla="*/ 23 h 565"/>
                <a:gd name="T18" fmla="*/ 708 w 746"/>
                <a:gd name="T19" fmla="*/ 12 h 565"/>
                <a:gd name="T20" fmla="*/ 696 w 746"/>
                <a:gd name="T21" fmla="*/ 5 h 565"/>
                <a:gd name="T22" fmla="*/ 684 w 746"/>
                <a:gd name="T23" fmla="*/ 0 h 565"/>
                <a:gd name="T24" fmla="*/ 685 w 746"/>
                <a:gd name="T25" fmla="*/ 11 h 565"/>
                <a:gd name="T26" fmla="*/ 686 w 746"/>
                <a:gd name="T27" fmla="*/ 24 h 565"/>
                <a:gd name="T28" fmla="*/ 686 w 746"/>
                <a:gd name="T29" fmla="*/ 384 h 565"/>
                <a:gd name="T30" fmla="*/ 685 w 746"/>
                <a:gd name="T31" fmla="*/ 397 h 565"/>
                <a:gd name="T32" fmla="*/ 684 w 746"/>
                <a:gd name="T33" fmla="*/ 409 h 565"/>
                <a:gd name="T34" fmla="*/ 680 w 746"/>
                <a:gd name="T35" fmla="*/ 420 h 565"/>
                <a:gd name="T36" fmla="*/ 677 w 746"/>
                <a:gd name="T37" fmla="*/ 432 h 565"/>
                <a:gd name="T38" fmla="*/ 671 w 746"/>
                <a:gd name="T39" fmla="*/ 442 h 565"/>
                <a:gd name="T40" fmla="*/ 665 w 746"/>
                <a:gd name="T41" fmla="*/ 451 h 565"/>
                <a:gd name="T42" fmla="*/ 658 w 746"/>
                <a:gd name="T43" fmla="*/ 461 h 565"/>
                <a:gd name="T44" fmla="*/ 650 w 746"/>
                <a:gd name="T45" fmla="*/ 470 h 565"/>
                <a:gd name="T46" fmla="*/ 642 w 746"/>
                <a:gd name="T47" fmla="*/ 477 h 565"/>
                <a:gd name="T48" fmla="*/ 633 w 746"/>
                <a:gd name="T49" fmla="*/ 484 h 565"/>
                <a:gd name="T50" fmla="*/ 622 w 746"/>
                <a:gd name="T51" fmla="*/ 491 h 565"/>
                <a:gd name="T52" fmla="*/ 612 w 746"/>
                <a:gd name="T53" fmla="*/ 495 h 565"/>
                <a:gd name="T54" fmla="*/ 601 w 746"/>
                <a:gd name="T55" fmla="*/ 499 h 565"/>
                <a:gd name="T56" fmla="*/ 590 w 746"/>
                <a:gd name="T57" fmla="*/ 502 h 565"/>
                <a:gd name="T58" fmla="*/ 578 w 746"/>
                <a:gd name="T59" fmla="*/ 505 h 565"/>
                <a:gd name="T60" fmla="*/ 565 w 746"/>
                <a:gd name="T61" fmla="*/ 505 h 565"/>
                <a:gd name="T62" fmla="*/ 24 w 746"/>
                <a:gd name="T63" fmla="*/ 505 h 565"/>
                <a:gd name="T64" fmla="*/ 12 w 746"/>
                <a:gd name="T65" fmla="*/ 503 h 565"/>
                <a:gd name="T66" fmla="*/ 0 w 746"/>
                <a:gd name="T67" fmla="*/ 502 h 565"/>
                <a:gd name="T68" fmla="*/ 6 w 746"/>
                <a:gd name="T69" fmla="*/ 515 h 565"/>
                <a:gd name="T70" fmla="*/ 14 w 746"/>
                <a:gd name="T71" fmla="*/ 528 h 565"/>
                <a:gd name="T72" fmla="*/ 23 w 746"/>
                <a:gd name="T73" fmla="*/ 538 h 565"/>
                <a:gd name="T74" fmla="*/ 34 w 746"/>
                <a:gd name="T75" fmla="*/ 547 h 565"/>
                <a:gd name="T76" fmla="*/ 46 w 746"/>
                <a:gd name="T77" fmla="*/ 554 h 565"/>
                <a:gd name="T78" fmla="*/ 59 w 746"/>
                <a:gd name="T79" fmla="*/ 560 h 565"/>
                <a:gd name="T80" fmla="*/ 66 w 746"/>
                <a:gd name="T81" fmla="*/ 563 h 565"/>
                <a:gd name="T82" fmla="*/ 73 w 746"/>
                <a:gd name="T83" fmla="*/ 564 h 565"/>
                <a:gd name="T84" fmla="*/ 80 w 746"/>
                <a:gd name="T85" fmla="*/ 565 h 565"/>
                <a:gd name="T86" fmla="*/ 88 w 746"/>
                <a:gd name="T87" fmla="*/ 565 h 565"/>
                <a:gd name="T88" fmla="*/ 652 w 746"/>
                <a:gd name="T89" fmla="*/ 565 h 565"/>
                <a:gd name="T90" fmla="*/ 661 w 746"/>
                <a:gd name="T91" fmla="*/ 564 h 565"/>
                <a:gd name="T92" fmla="*/ 671 w 746"/>
                <a:gd name="T93" fmla="*/ 563 h 565"/>
                <a:gd name="T94" fmla="*/ 680 w 746"/>
                <a:gd name="T95" fmla="*/ 560 h 565"/>
                <a:gd name="T96" fmla="*/ 688 w 746"/>
                <a:gd name="T97" fmla="*/ 557 h 565"/>
                <a:gd name="T98" fmla="*/ 696 w 746"/>
                <a:gd name="T99" fmla="*/ 553 h 565"/>
                <a:gd name="T100" fmla="*/ 704 w 746"/>
                <a:gd name="T101" fmla="*/ 549 h 565"/>
                <a:gd name="T102" fmla="*/ 711 w 746"/>
                <a:gd name="T103" fmla="*/ 543 h 565"/>
                <a:gd name="T104" fmla="*/ 718 w 746"/>
                <a:gd name="T105" fmla="*/ 537 h 565"/>
                <a:gd name="T106" fmla="*/ 724 w 746"/>
                <a:gd name="T107" fmla="*/ 530 h 565"/>
                <a:gd name="T108" fmla="*/ 730 w 746"/>
                <a:gd name="T109" fmla="*/ 523 h 565"/>
                <a:gd name="T110" fmla="*/ 734 w 746"/>
                <a:gd name="T111" fmla="*/ 515 h 565"/>
                <a:gd name="T112" fmla="*/ 738 w 746"/>
                <a:gd name="T113" fmla="*/ 507 h 565"/>
                <a:gd name="T114" fmla="*/ 741 w 746"/>
                <a:gd name="T115" fmla="*/ 498 h 565"/>
                <a:gd name="T116" fmla="*/ 744 w 746"/>
                <a:gd name="T117" fmla="*/ 490 h 565"/>
                <a:gd name="T118" fmla="*/ 745 w 746"/>
                <a:gd name="T119" fmla="*/ 480 h 565"/>
                <a:gd name="T120" fmla="*/ 746 w 746"/>
                <a:gd name="T121" fmla="*/ 47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6" h="565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917">
              <a:extLst>
                <a:ext uri="{FF2B5EF4-FFF2-40B4-BE49-F238E27FC236}">
                  <a16:creationId xmlns:a16="http://schemas.microsoft.com/office/drawing/2014/main" id="{3ECF6AC3-B5D5-4165-9925-B8AB15B0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3984625"/>
              <a:ext cx="228600" cy="123825"/>
            </a:xfrm>
            <a:custGeom>
              <a:avLst/>
              <a:gdLst>
                <a:gd name="T0" fmla="*/ 631 w 722"/>
                <a:gd name="T1" fmla="*/ 391 h 391"/>
                <a:gd name="T2" fmla="*/ 641 w 722"/>
                <a:gd name="T3" fmla="*/ 391 h 391"/>
                <a:gd name="T4" fmla="*/ 650 w 722"/>
                <a:gd name="T5" fmla="*/ 388 h 391"/>
                <a:gd name="T6" fmla="*/ 658 w 722"/>
                <a:gd name="T7" fmla="*/ 387 h 391"/>
                <a:gd name="T8" fmla="*/ 666 w 722"/>
                <a:gd name="T9" fmla="*/ 384 h 391"/>
                <a:gd name="T10" fmla="*/ 674 w 722"/>
                <a:gd name="T11" fmla="*/ 380 h 391"/>
                <a:gd name="T12" fmla="*/ 681 w 722"/>
                <a:gd name="T13" fmla="*/ 375 h 391"/>
                <a:gd name="T14" fmla="*/ 688 w 722"/>
                <a:gd name="T15" fmla="*/ 370 h 391"/>
                <a:gd name="T16" fmla="*/ 695 w 722"/>
                <a:gd name="T17" fmla="*/ 364 h 391"/>
                <a:gd name="T18" fmla="*/ 701 w 722"/>
                <a:gd name="T19" fmla="*/ 358 h 391"/>
                <a:gd name="T20" fmla="*/ 707 w 722"/>
                <a:gd name="T21" fmla="*/ 351 h 391"/>
                <a:gd name="T22" fmla="*/ 710 w 722"/>
                <a:gd name="T23" fmla="*/ 343 h 391"/>
                <a:gd name="T24" fmla="*/ 715 w 722"/>
                <a:gd name="T25" fmla="*/ 336 h 391"/>
                <a:gd name="T26" fmla="*/ 717 w 722"/>
                <a:gd name="T27" fmla="*/ 327 h 391"/>
                <a:gd name="T28" fmla="*/ 719 w 722"/>
                <a:gd name="T29" fmla="*/ 319 h 391"/>
                <a:gd name="T30" fmla="*/ 721 w 722"/>
                <a:gd name="T31" fmla="*/ 309 h 391"/>
                <a:gd name="T32" fmla="*/ 722 w 722"/>
                <a:gd name="T33" fmla="*/ 300 h 391"/>
                <a:gd name="T34" fmla="*/ 722 w 722"/>
                <a:gd name="T35" fmla="*/ 0 h 391"/>
                <a:gd name="T36" fmla="*/ 244 w 722"/>
                <a:gd name="T37" fmla="*/ 0 h 391"/>
                <a:gd name="T38" fmla="*/ 0 w 722"/>
                <a:gd name="T39" fmla="*/ 0 h 391"/>
                <a:gd name="T40" fmla="*/ 0 w 722"/>
                <a:gd name="T41" fmla="*/ 300 h 391"/>
                <a:gd name="T42" fmla="*/ 1 w 722"/>
                <a:gd name="T43" fmla="*/ 309 h 391"/>
                <a:gd name="T44" fmla="*/ 2 w 722"/>
                <a:gd name="T45" fmla="*/ 319 h 391"/>
                <a:gd name="T46" fmla="*/ 5 w 722"/>
                <a:gd name="T47" fmla="*/ 327 h 391"/>
                <a:gd name="T48" fmla="*/ 7 w 722"/>
                <a:gd name="T49" fmla="*/ 336 h 391"/>
                <a:gd name="T50" fmla="*/ 12 w 722"/>
                <a:gd name="T51" fmla="*/ 343 h 391"/>
                <a:gd name="T52" fmla="*/ 16 w 722"/>
                <a:gd name="T53" fmla="*/ 351 h 391"/>
                <a:gd name="T54" fmla="*/ 21 w 722"/>
                <a:gd name="T55" fmla="*/ 358 h 391"/>
                <a:gd name="T56" fmla="*/ 27 w 722"/>
                <a:gd name="T57" fmla="*/ 364 h 391"/>
                <a:gd name="T58" fmla="*/ 34 w 722"/>
                <a:gd name="T59" fmla="*/ 370 h 391"/>
                <a:gd name="T60" fmla="*/ 41 w 722"/>
                <a:gd name="T61" fmla="*/ 375 h 391"/>
                <a:gd name="T62" fmla="*/ 48 w 722"/>
                <a:gd name="T63" fmla="*/ 380 h 391"/>
                <a:gd name="T64" fmla="*/ 56 w 722"/>
                <a:gd name="T65" fmla="*/ 384 h 391"/>
                <a:gd name="T66" fmla="*/ 64 w 722"/>
                <a:gd name="T67" fmla="*/ 387 h 391"/>
                <a:gd name="T68" fmla="*/ 72 w 722"/>
                <a:gd name="T69" fmla="*/ 389 h 391"/>
                <a:gd name="T70" fmla="*/ 81 w 722"/>
                <a:gd name="T71" fmla="*/ 391 h 391"/>
                <a:gd name="T72" fmla="*/ 90 w 722"/>
                <a:gd name="T73" fmla="*/ 391 h 391"/>
                <a:gd name="T74" fmla="*/ 631 w 722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2" h="391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918">
              <a:extLst>
                <a:ext uri="{FF2B5EF4-FFF2-40B4-BE49-F238E27FC236}">
                  <a16:creationId xmlns:a16="http://schemas.microsoft.com/office/drawing/2014/main" id="{8101938F-545A-4C74-B8B2-B40468B4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3937000"/>
              <a:ext cx="228600" cy="38100"/>
            </a:xfrm>
            <a:custGeom>
              <a:avLst/>
              <a:gdLst>
                <a:gd name="T0" fmla="*/ 232 w 722"/>
                <a:gd name="T1" fmla="*/ 96 h 120"/>
                <a:gd name="T2" fmla="*/ 222 w 722"/>
                <a:gd name="T3" fmla="*/ 88 h 120"/>
                <a:gd name="T4" fmla="*/ 218 w 722"/>
                <a:gd name="T5" fmla="*/ 75 h 120"/>
                <a:gd name="T6" fmla="*/ 222 w 722"/>
                <a:gd name="T7" fmla="*/ 62 h 120"/>
                <a:gd name="T8" fmla="*/ 232 w 722"/>
                <a:gd name="T9" fmla="*/ 54 h 120"/>
                <a:gd name="T10" fmla="*/ 246 w 722"/>
                <a:gd name="T11" fmla="*/ 53 h 120"/>
                <a:gd name="T12" fmla="*/ 257 w 722"/>
                <a:gd name="T13" fmla="*/ 59 h 120"/>
                <a:gd name="T14" fmla="*/ 263 w 722"/>
                <a:gd name="T15" fmla="*/ 70 h 120"/>
                <a:gd name="T16" fmla="*/ 262 w 722"/>
                <a:gd name="T17" fmla="*/ 84 h 120"/>
                <a:gd name="T18" fmla="*/ 254 w 722"/>
                <a:gd name="T19" fmla="*/ 93 h 120"/>
                <a:gd name="T20" fmla="*/ 241 w 722"/>
                <a:gd name="T21" fmla="*/ 98 h 120"/>
                <a:gd name="T22" fmla="*/ 176 w 722"/>
                <a:gd name="T23" fmla="*/ 97 h 120"/>
                <a:gd name="T24" fmla="*/ 165 w 722"/>
                <a:gd name="T25" fmla="*/ 91 h 120"/>
                <a:gd name="T26" fmla="*/ 159 w 722"/>
                <a:gd name="T27" fmla="*/ 80 h 120"/>
                <a:gd name="T28" fmla="*/ 160 w 722"/>
                <a:gd name="T29" fmla="*/ 66 h 120"/>
                <a:gd name="T30" fmla="*/ 168 w 722"/>
                <a:gd name="T31" fmla="*/ 56 h 120"/>
                <a:gd name="T32" fmla="*/ 181 w 722"/>
                <a:gd name="T33" fmla="*/ 53 h 120"/>
                <a:gd name="T34" fmla="*/ 194 w 722"/>
                <a:gd name="T35" fmla="*/ 56 h 120"/>
                <a:gd name="T36" fmla="*/ 202 w 722"/>
                <a:gd name="T37" fmla="*/ 67 h 120"/>
                <a:gd name="T38" fmla="*/ 203 w 722"/>
                <a:gd name="T39" fmla="*/ 80 h 120"/>
                <a:gd name="T40" fmla="*/ 197 w 722"/>
                <a:gd name="T41" fmla="*/ 91 h 120"/>
                <a:gd name="T42" fmla="*/ 185 w 722"/>
                <a:gd name="T43" fmla="*/ 97 h 120"/>
                <a:gd name="T44" fmla="*/ 121 w 722"/>
                <a:gd name="T45" fmla="*/ 97 h 120"/>
                <a:gd name="T46" fmla="*/ 108 w 722"/>
                <a:gd name="T47" fmla="*/ 93 h 120"/>
                <a:gd name="T48" fmla="*/ 100 w 722"/>
                <a:gd name="T49" fmla="*/ 84 h 120"/>
                <a:gd name="T50" fmla="*/ 99 w 722"/>
                <a:gd name="T51" fmla="*/ 70 h 120"/>
                <a:gd name="T52" fmla="*/ 104 w 722"/>
                <a:gd name="T53" fmla="*/ 59 h 120"/>
                <a:gd name="T54" fmla="*/ 116 w 722"/>
                <a:gd name="T55" fmla="*/ 53 h 120"/>
                <a:gd name="T56" fmla="*/ 130 w 722"/>
                <a:gd name="T57" fmla="*/ 54 h 120"/>
                <a:gd name="T58" fmla="*/ 139 w 722"/>
                <a:gd name="T59" fmla="*/ 62 h 120"/>
                <a:gd name="T60" fmla="*/ 144 w 722"/>
                <a:gd name="T61" fmla="*/ 75 h 120"/>
                <a:gd name="T62" fmla="*/ 139 w 722"/>
                <a:gd name="T63" fmla="*/ 88 h 120"/>
                <a:gd name="T64" fmla="*/ 130 w 722"/>
                <a:gd name="T65" fmla="*/ 96 h 120"/>
                <a:gd name="T66" fmla="*/ 121 w 722"/>
                <a:gd name="T67" fmla="*/ 97 h 120"/>
                <a:gd name="T68" fmla="*/ 719 w 722"/>
                <a:gd name="T69" fmla="*/ 71 h 120"/>
                <a:gd name="T70" fmla="*/ 710 w 722"/>
                <a:gd name="T71" fmla="*/ 47 h 120"/>
                <a:gd name="T72" fmla="*/ 695 w 722"/>
                <a:gd name="T73" fmla="*/ 26 h 120"/>
                <a:gd name="T74" fmla="*/ 674 w 722"/>
                <a:gd name="T75" fmla="*/ 11 h 120"/>
                <a:gd name="T76" fmla="*/ 650 w 722"/>
                <a:gd name="T77" fmla="*/ 2 h 120"/>
                <a:gd name="T78" fmla="*/ 90 w 722"/>
                <a:gd name="T79" fmla="*/ 0 h 120"/>
                <a:gd name="T80" fmla="*/ 64 w 722"/>
                <a:gd name="T81" fmla="*/ 4 h 120"/>
                <a:gd name="T82" fmla="*/ 41 w 722"/>
                <a:gd name="T83" fmla="*/ 16 h 120"/>
                <a:gd name="T84" fmla="*/ 21 w 722"/>
                <a:gd name="T85" fmla="*/ 33 h 120"/>
                <a:gd name="T86" fmla="*/ 7 w 722"/>
                <a:gd name="T87" fmla="*/ 55 h 120"/>
                <a:gd name="T88" fmla="*/ 1 w 722"/>
                <a:gd name="T89" fmla="*/ 81 h 120"/>
                <a:gd name="T90" fmla="*/ 722 w 722"/>
                <a:gd name="T9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2" h="12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CF2F561-5D84-446D-A3AF-D67214DE2102}"/>
              </a:ext>
            </a:extLst>
          </p:cNvPr>
          <p:cNvGrpSpPr/>
          <p:nvPr/>
        </p:nvGrpSpPr>
        <p:grpSpPr>
          <a:xfrm>
            <a:off x="4324161" y="2533829"/>
            <a:ext cx="354912" cy="352951"/>
            <a:chOff x="4892675" y="2516188"/>
            <a:chExt cx="287338" cy="285750"/>
          </a:xfrm>
          <a:solidFill>
            <a:srgbClr val="073061"/>
          </a:solidFill>
        </p:grpSpPr>
        <p:sp>
          <p:nvSpPr>
            <p:cNvPr id="145" name="Freeform 1161">
              <a:extLst>
                <a:ext uri="{FF2B5EF4-FFF2-40B4-BE49-F238E27FC236}">
                  <a16:creationId xmlns:a16="http://schemas.microsoft.com/office/drawing/2014/main" id="{CE292481-DAD6-4F60-B69D-4498A22C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62">
              <a:extLst>
                <a:ext uri="{FF2B5EF4-FFF2-40B4-BE49-F238E27FC236}">
                  <a16:creationId xmlns:a16="http://schemas.microsoft.com/office/drawing/2014/main" id="{9C233544-1577-4A5F-9D33-76D201FC2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63">
              <a:extLst>
                <a:ext uri="{FF2B5EF4-FFF2-40B4-BE49-F238E27FC236}">
                  <a16:creationId xmlns:a16="http://schemas.microsoft.com/office/drawing/2014/main" id="{4CEC4EDE-BDC8-4098-A663-83F6B090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4">
              <a:extLst>
                <a:ext uri="{FF2B5EF4-FFF2-40B4-BE49-F238E27FC236}">
                  <a16:creationId xmlns:a16="http://schemas.microsoft.com/office/drawing/2014/main" id="{ED87709D-F2DD-46C1-99DB-FACB2CDF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65">
              <a:extLst>
                <a:ext uri="{FF2B5EF4-FFF2-40B4-BE49-F238E27FC236}">
                  <a16:creationId xmlns:a16="http://schemas.microsoft.com/office/drawing/2014/main" id="{8694FF08-94D5-4CFA-94FC-09F9AAED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66">
              <a:extLst>
                <a:ext uri="{FF2B5EF4-FFF2-40B4-BE49-F238E27FC236}">
                  <a16:creationId xmlns:a16="http://schemas.microsoft.com/office/drawing/2014/main" id="{BCC6BF52-D499-41B0-B735-0F3C77BF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67">
              <a:extLst>
                <a:ext uri="{FF2B5EF4-FFF2-40B4-BE49-F238E27FC236}">
                  <a16:creationId xmlns:a16="http://schemas.microsoft.com/office/drawing/2014/main" id="{7EAEE025-33C3-4A00-9876-F0EAB0B04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68">
              <a:extLst>
                <a:ext uri="{FF2B5EF4-FFF2-40B4-BE49-F238E27FC236}">
                  <a16:creationId xmlns:a16="http://schemas.microsoft.com/office/drawing/2014/main" id="{BA3BA64A-04FE-4CB0-B7FD-6209160B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9">
              <a:extLst>
                <a:ext uri="{FF2B5EF4-FFF2-40B4-BE49-F238E27FC236}">
                  <a16:creationId xmlns:a16="http://schemas.microsoft.com/office/drawing/2014/main" id="{044000AE-BF78-4DC9-B993-B0B9725E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53518AA-0587-49A2-BB40-2C593AC48178}"/>
              </a:ext>
            </a:extLst>
          </p:cNvPr>
          <p:cNvGrpSpPr/>
          <p:nvPr/>
        </p:nvGrpSpPr>
        <p:grpSpPr>
          <a:xfrm>
            <a:off x="6636545" y="3845443"/>
            <a:ext cx="354912" cy="354912"/>
            <a:chOff x="2598738" y="6530975"/>
            <a:chExt cx="287338" cy="287338"/>
          </a:xfrm>
          <a:solidFill>
            <a:srgbClr val="073061"/>
          </a:solidFill>
        </p:grpSpPr>
        <p:sp>
          <p:nvSpPr>
            <p:cNvPr id="155" name="Freeform 846">
              <a:extLst>
                <a:ext uri="{FF2B5EF4-FFF2-40B4-BE49-F238E27FC236}">
                  <a16:creationId xmlns:a16="http://schemas.microsoft.com/office/drawing/2014/main" id="{D40578AE-993B-46CD-BA08-24C12F5A6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6665913"/>
              <a:ext cx="201613" cy="152400"/>
            </a:xfrm>
            <a:custGeom>
              <a:avLst/>
              <a:gdLst>
                <a:gd name="T0" fmla="*/ 433 w 506"/>
                <a:gd name="T1" fmla="*/ 96 h 385"/>
                <a:gd name="T2" fmla="*/ 430 w 506"/>
                <a:gd name="T3" fmla="*/ 27 h 385"/>
                <a:gd name="T4" fmla="*/ 185 w 506"/>
                <a:gd name="T5" fmla="*/ 24 h 385"/>
                <a:gd name="T6" fmla="*/ 145 w 506"/>
                <a:gd name="T7" fmla="*/ 20 h 385"/>
                <a:gd name="T8" fmla="*/ 141 w 506"/>
                <a:gd name="T9" fmla="*/ 0 h 385"/>
                <a:gd name="T10" fmla="*/ 0 w 506"/>
                <a:gd name="T11" fmla="*/ 0 h 385"/>
                <a:gd name="T12" fmla="*/ 0 w 506"/>
                <a:gd name="T13" fmla="*/ 330 h 385"/>
                <a:gd name="T14" fmla="*/ 1 w 506"/>
                <a:gd name="T15" fmla="*/ 334 h 385"/>
                <a:gd name="T16" fmla="*/ 4 w 506"/>
                <a:gd name="T17" fmla="*/ 343 h 385"/>
                <a:gd name="T18" fmla="*/ 8 w 506"/>
                <a:gd name="T19" fmla="*/ 352 h 385"/>
                <a:gd name="T20" fmla="*/ 14 w 506"/>
                <a:gd name="T21" fmla="*/ 361 h 385"/>
                <a:gd name="T22" fmla="*/ 21 w 506"/>
                <a:gd name="T23" fmla="*/ 370 h 385"/>
                <a:gd name="T24" fmla="*/ 29 w 506"/>
                <a:gd name="T25" fmla="*/ 375 h 385"/>
                <a:gd name="T26" fmla="*/ 37 w 506"/>
                <a:gd name="T27" fmla="*/ 380 h 385"/>
                <a:gd name="T28" fmla="*/ 44 w 506"/>
                <a:gd name="T29" fmla="*/ 382 h 385"/>
                <a:gd name="T30" fmla="*/ 48 w 506"/>
                <a:gd name="T31" fmla="*/ 384 h 385"/>
                <a:gd name="T32" fmla="*/ 48 w 506"/>
                <a:gd name="T33" fmla="*/ 358 h 385"/>
                <a:gd name="T34" fmla="*/ 46 w 506"/>
                <a:gd name="T35" fmla="*/ 357 h 385"/>
                <a:gd name="T36" fmla="*/ 41 w 506"/>
                <a:gd name="T37" fmla="*/ 353 h 385"/>
                <a:gd name="T38" fmla="*/ 36 w 506"/>
                <a:gd name="T39" fmla="*/ 350 h 385"/>
                <a:gd name="T40" fmla="*/ 32 w 506"/>
                <a:gd name="T41" fmla="*/ 346 h 385"/>
                <a:gd name="T42" fmla="*/ 30 w 506"/>
                <a:gd name="T43" fmla="*/ 343 h 385"/>
                <a:gd name="T44" fmla="*/ 27 w 506"/>
                <a:gd name="T45" fmla="*/ 337 h 385"/>
                <a:gd name="T46" fmla="*/ 25 w 506"/>
                <a:gd name="T47" fmla="*/ 332 h 385"/>
                <a:gd name="T48" fmla="*/ 24 w 506"/>
                <a:gd name="T49" fmla="*/ 328 h 385"/>
                <a:gd name="T50" fmla="*/ 25 w 506"/>
                <a:gd name="T51" fmla="*/ 31 h 385"/>
                <a:gd name="T52" fmla="*/ 36 w 506"/>
                <a:gd name="T53" fmla="*/ 24 h 385"/>
                <a:gd name="T54" fmla="*/ 114 w 506"/>
                <a:gd name="T55" fmla="*/ 27 h 385"/>
                <a:gd name="T56" fmla="*/ 117 w 506"/>
                <a:gd name="T57" fmla="*/ 47 h 385"/>
                <a:gd name="T58" fmla="*/ 397 w 506"/>
                <a:gd name="T59" fmla="*/ 47 h 385"/>
                <a:gd name="T60" fmla="*/ 410 w 506"/>
                <a:gd name="T61" fmla="*/ 96 h 385"/>
                <a:gd name="T62" fmla="*/ 104 w 506"/>
                <a:gd name="T63" fmla="*/ 97 h 385"/>
                <a:gd name="T64" fmla="*/ 97 w 506"/>
                <a:gd name="T65" fmla="*/ 108 h 385"/>
                <a:gd name="T66" fmla="*/ 95 w 506"/>
                <a:gd name="T67" fmla="*/ 334 h 385"/>
                <a:gd name="T68" fmla="*/ 85 w 506"/>
                <a:gd name="T69" fmla="*/ 348 h 385"/>
                <a:gd name="T70" fmla="*/ 72 w 506"/>
                <a:gd name="T71" fmla="*/ 358 h 385"/>
                <a:gd name="T72" fmla="*/ 56 w 506"/>
                <a:gd name="T73" fmla="*/ 362 h 385"/>
                <a:gd name="T74" fmla="*/ 48 w 506"/>
                <a:gd name="T75" fmla="*/ 373 h 385"/>
                <a:gd name="T76" fmla="*/ 56 w 506"/>
                <a:gd name="T77" fmla="*/ 384 h 385"/>
                <a:gd name="T78" fmla="*/ 403 w 506"/>
                <a:gd name="T79" fmla="*/ 385 h 385"/>
                <a:gd name="T80" fmla="*/ 434 w 506"/>
                <a:gd name="T81" fmla="*/ 381 h 385"/>
                <a:gd name="T82" fmla="*/ 461 w 506"/>
                <a:gd name="T83" fmla="*/ 369 h 385"/>
                <a:gd name="T84" fmla="*/ 483 w 506"/>
                <a:gd name="T85" fmla="*/ 351 h 385"/>
                <a:gd name="T86" fmla="*/ 497 w 506"/>
                <a:gd name="T87" fmla="*/ 327 h 385"/>
                <a:gd name="T88" fmla="*/ 506 w 506"/>
                <a:gd name="T89" fmla="*/ 299 h 385"/>
                <a:gd name="T90" fmla="*/ 505 w 506"/>
                <a:gd name="T91" fmla="*/ 104 h 385"/>
                <a:gd name="T92" fmla="*/ 493 w 506"/>
                <a:gd name="T93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6" h="385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47">
              <a:extLst>
                <a:ext uri="{FF2B5EF4-FFF2-40B4-BE49-F238E27FC236}">
                  <a16:creationId xmlns:a16="http://schemas.microsoft.com/office/drawing/2014/main" id="{87D54CC0-3872-4E62-BBA1-B5FDAFF6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6530975"/>
              <a:ext cx="61913" cy="106363"/>
            </a:xfrm>
            <a:custGeom>
              <a:avLst/>
              <a:gdLst>
                <a:gd name="T0" fmla="*/ 4 w 157"/>
                <a:gd name="T1" fmla="*/ 82 h 265"/>
                <a:gd name="T2" fmla="*/ 64 w 157"/>
                <a:gd name="T3" fmla="*/ 142 h 265"/>
                <a:gd name="T4" fmla="*/ 67 w 157"/>
                <a:gd name="T5" fmla="*/ 144 h 265"/>
                <a:gd name="T6" fmla="*/ 72 w 157"/>
                <a:gd name="T7" fmla="*/ 145 h 265"/>
                <a:gd name="T8" fmla="*/ 77 w 157"/>
                <a:gd name="T9" fmla="*/ 144 h 265"/>
                <a:gd name="T10" fmla="*/ 81 w 157"/>
                <a:gd name="T11" fmla="*/ 142 h 265"/>
                <a:gd name="T12" fmla="*/ 84 w 157"/>
                <a:gd name="T13" fmla="*/ 138 h 265"/>
                <a:gd name="T14" fmla="*/ 85 w 157"/>
                <a:gd name="T15" fmla="*/ 134 h 265"/>
                <a:gd name="T16" fmla="*/ 84 w 157"/>
                <a:gd name="T17" fmla="*/ 128 h 265"/>
                <a:gd name="T18" fmla="*/ 81 w 157"/>
                <a:gd name="T19" fmla="*/ 124 h 265"/>
                <a:gd name="T20" fmla="*/ 41 w 157"/>
                <a:gd name="T21" fmla="*/ 85 h 265"/>
                <a:gd name="T22" fmla="*/ 97 w 157"/>
                <a:gd name="T23" fmla="*/ 85 h 265"/>
                <a:gd name="T24" fmla="*/ 103 w 157"/>
                <a:gd name="T25" fmla="*/ 86 h 265"/>
                <a:gd name="T26" fmla="*/ 109 w 157"/>
                <a:gd name="T27" fmla="*/ 88 h 265"/>
                <a:gd name="T28" fmla="*/ 115 w 157"/>
                <a:gd name="T29" fmla="*/ 92 h 265"/>
                <a:gd name="T30" fmla="*/ 121 w 157"/>
                <a:gd name="T31" fmla="*/ 97 h 265"/>
                <a:gd name="T32" fmla="*/ 125 w 157"/>
                <a:gd name="T33" fmla="*/ 102 h 265"/>
                <a:gd name="T34" fmla="*/ 130 w 157"/>
                <a:gd name="T35" fmla="*/ 108 h 265"/>
                <a:gd name="T36" fmla="*/ 132 w 157"/>
                <a:gd name="T37" fmla="*/ 114 h 265"/>
                <a:gd name="T38" fmla="*/ 133 w 157"/>
                <a:gd name="T39" fmla="*/ 121 h 265"/>
                <a:gd name="T40" fmla="*/ 133 w 157"/>
                <a:gd name="T41" fmla="*/ 253 h 265"/>
                <a:gd name="T42" fmla="*/ 134 w 157"/>
                <a:gd name="T43" fmla="*/ 258 h 265"/>
                <a:gd name="T44" fmla="*/ 136 w 157"/>
                <a:gd name="T45" fmla="*/ 262 h 265"/>
                <a:gd name="T46" fmla="*/ 140 w 157"/>
                <a:gd name="T47" fmla="*/ 264 h 265"/>
                <a:gd name="T48" fmla="*/ 145 w 157"/>
                <a:gd name="T49" fmla="*/ 265 h 265"/>
                <a:gd name="T50" fmla="*/ 149 w 157"/>
                <a:gd name="T51" fmla="*/ 264 h 265"/>
                <a:gd name="T52" fmla="*/ 153 w 157"/>
                <a:gd name="T53" fmla="*/ 262 h 265"/>
                <a:gd name="T54" fmla="*/ 156 w 157"/>
                <a:gd name="T55" fmla="*/ 258 h 265"/>
                <a:gd name="T56" fmla="*/ 157 w 157"/>
                <a:gd name="T57" fmla="*/ 253 h 265"/>
                <a:gd name="T58" fmla="*/ 157 w 157"/>
                <a:gd name="T59" fmla="*/ 120 h 265"/>
                <a:gd name="T60" fmla="*/ 156 w 157"/>
                <a:gd name="T61" fmla="*/ 115 h 265"/>
                <a:gd name="T62" fmla="*/ 155 w 157"/>
                <a:gd name="T63" fmla="*/ 109 h 265"/>
                <a:gd name="T64" fmla="*/ 154 w 157"/>
                <a:gd name="T65" fmla="*/ 104 h 265"/>
                <a:gd name="T66" fmla="*/ 152 w 157"/>
                <a:gd name="T67" fmla="*/ 98 h 265"/>
                <a:gd name="T68" fmla="*/ 149 w 157"/>
                <a:gd name="T69" fmla="*/ 93 h 265"/>
                <a:gd name="T70" fmla="*/ 146 w 157"/>
                <a:gd name="T71" fmla="*/ 88 h 265"/>
                <a:gd name="T72" fmla="*/ 143 w 157"/>
                <a:gd name="T73" fmla="*/ 84 h 265"/>
                <a:gd name="T74" fmla="*/ 139 w 157"/>
                <a:gd name="T75" fmla="*/ 79 h 265"/>
                <a:gd name="T76" fmla="*/ 134 w 157"/>
                <a:gd name="T77" fmla="*/ 75 h 265"/>
                <a:gd name="T78" fmla="*/ 130 w 157"/>
                <a:gd name="T79" fmla="*/ 71 h 265"/>
                <a:gd name="T80" fmla="*/ 124 w 157"/>
                <a:gd name="T81" fmla="*/ 68 h 265"/>
                <a:gd name="T82" fmla="*/ 119 w 157"/>
                <a:gd name="T83" fmla="*/ 65 h 265"/>
                <a:gd name="T84" fmla="*/ 113 w 157"/>
                <a:gd name="T85" fmla="*/ 63 h 265"/>
                <a:gd name="T86" fmla="*/ 108 w 157"/>
                <a:gd name="T87" fmla="*/ 62 h 265"/>
                <a:gd name="T88" fmla="*/ 102 w 157"/>
                <a:gd name="T89" fmla="*/ 61 h 265"/>
                <a:gd name="T90" fmla="*/ 97 w 157"/>
                <a:gd name="T91" fmla="*/ 60 h 265"/>
                <a:gd name="T92" fmla="*/ 41 w 157"/>
                <a:gd name="T93" fmla="*/ 60 h 265"/>
                <a:gd name="T94" fmla="*/ 81 w 157"/>
                <a:gd name="T95" fmla="*/ 20 h 265"/>
                <a:gd name="T96" fmla="*/ 84 w 157"/>
                <a:gd name="T97" fmla="*/ 17 h 265"/>
                <a:gd name="T98" fmla="*/ 85 w 157"/>
                <a:gd name="T99" fmla="*/ 13 h 265"/>
                <a:gd name="T100" fmla="*/ 84 w 157"/>
                <a:gd name="T101" fmla="*/ 8 h 265"/>
                <a:gd name="T102" fmla="*/ 81 w 157"/>
                <a:gd name="T103" fmla="*/ 4 h 265"/>
                <a:gd name="T104" fmla="*/ 77 w 157"/>
                <a:gd name="T105" fmla="*/ 1 h 265"/>
                <a:gd name="T106" fmla="*/ 72 w 157"/>
                <a:gd name="T107" fmla="*/ 0 h 265"/>
                <a:gd name="T108" fmla="*/ 67 w 157"/>
                <a:gd name="T109" fmla="*/ 1 h 265"/>
                <a:gd name="T110" fmla="*/ 64 w 157"/>
                <a:gd name="T111" fmla="*/ 4 h 265"/>
                <a:gd name="T112" fmla="*/ 4 w 157"/>
                <a:gd name="T113" fmla="*/ 64 h 265"/>
                <a:gd name="T114" fmla="*/ 2 w 157"/>
                <a:gd name="T115" fmla="*/ 66 h 265"/>
                <a:gd name="T116" fmla="*/ 1 w 157"/>
                <a:gd name="T117" fmla="*/ 69 h 265"/>
                <a:gd name="T118" fmla="*/ 0 w 157"/>
                <a:gd name="T119" fmla="*/ 73 h 265"/>
                <a:gd name="T120" fmla="*/ 1 w 157"/>
                <a:gd name="T121" fmla="*/ 77 h 265"/>
                <a:gd name="T122" fmla="*/ 2 w 157"/>
                <a:gd name="T123" fmla="*/ 80 h 265"/>
                <a:gd name="T124" fmla="*/ 4 w 157"/>
                <a:gd name="T1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65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48">
              <a:extLst>
                <a:ext uri="{FF2B5EF4-FFF2-40B4-BE49-F238E27FC236}">
                  <a16:creationId xmlns:a16="http://schemas.microsoft.com/office/drawing/2014/main" id="{0040B497-4C92-42BA-9B96-7A2E4B3D4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6530975"/>
              <a:ext cx="201613" cy="153988"/>
            </a:xfrm>
            <a:custGeom>
              <a:avLst/>
              <a:gdLst>
                <a:gd name="T0" fmla="*/ 103 w 505"/>
                <a:gd name="T1" fmla="*/ 98 h 385"/>
                <a:gd name="T2" fmla="*/ 96 w 505"/>
                <a:gd name="T3" fmla="*/ 104 h 385"/>
                <a:gd name="T4" fmla="*/ 95 w 505"/>
                <a:gd name="T5" fmla="*/ 325 h 385"/>
                <a:gd name="T6" fmla="*/ 92 w 505"/>
                <a:gd name="T7" fmla="*/ 338 h 385"/>
                <a:gd name="T8" fmla="*/ 84 w 505"/>
                <a:gd name="T9" fmla="*/ 350 h 385"/>
                <a:gd name="T10" fmla="*/ 73 w 505"/>
                <a:gd name="T11" fmla="*/ 358 h 385"/>
                <a:gd name="T12" fmla="*/ 60 w 505"/>
                <a:gd name="T13" fmla="*/ 362 h 385"/>
                <a:gd name="T14" fmla="*/ 46 w 505"/>
                <a:gd name="T15" fmla="*/ 358 h 385"/>
                <a:gd name="T16" fmla="*/ 34 w 505"/>
                <a:gd name="T17" fmla="*/ 350 h 385"/>
                <a:gd name="T18" fmla="*/ 26 w 505"/>
                <a:gd name="T19" fmla="*/ 338 h 385"/>
                <a:gd name="T20" fmla="*/ 23 w 505"/>
                <a:gd name="T21" fmla="*/ 325 h 385"/>
                <a:gd name="T22" fmla="*/ 117 w 505"/>
                <a:gd name="T23" fmla="*/ 24 h 385"/>
                <a:gd name="T24" fmla="*/ 118 w 505"/>
                <a:gd name="T25" fmla="*/ 42 h 385"/>
                <a:gd name="T26" fmla="*/ 124 w 505"/>
                <a:gd name="T27" fmla="*/ 48 h 385"/>
                <a:gd name="T28" fmla="*/ 408 w 505"/>
                <a:gd name="T29" fmla="*/ 49 h 385"/>
                <a:gd name="T30" fmla="*/ 108 w 505"/>
                <a:gd name="T31" fmla="*/ 97 h 385"/>
                <a:gd name="T32" fmla="*/ 381 w 505"/>
                <a:gd name="T33" fmla="*/ 338 h 385"/>
                <a:gd name="T34" fmla="*/ 497 w 505"/>
                <a:gd name="T35" fmla="*/ 327 h 385"/>
                <a:gd name="T36" fmla="*/ 504 w 505"/>
                <a:gd name="T37" fmla="*/ 303 h 385"/>
                <a:gd name="T38" fmla="*/ 505 w 505"/>
                <a:gd name="T39" fmla="*/ 109 h 385"/>
                <a:gd name="T40" fmla="*/ 501 w 505"/>
                <a:gd name="T41" fmla="*/ 101 h 385"/>
                <a:gd name="T42" fmla="*/ 493 w 505"/>
                <a:gd name="T43" fmla="*/ 97 h 385"/>
                <a:gd name="T44" fmla="*/ 433 w 505"/>
                <a:gd name="T45" fmla="*/ 37 h 385"/>
                <a:gd name="T46" fmla="*/ 429 w 505"/>
                <a:gd name="T47" fmla="*/ 29 h 385"/>
                <a:gd name="T48" fmla="*/ 421 w 505"/>
                <a:gd name="T49" fmla="*/ 24 h 385"/>
                <a:gd name="T50" fmla="*/ 140 w 505"/>
                <a:gd name="T51" fmla="*/ 12 h 385"/>
                <a:gd name="T52" fmla="*/ 137 w 505"/>
                <a:gd name="T53" fmla="*/ 4 h 385"/>
                <a:gd name="T54" fmla="*/ 128 w 505"/>
                <a:gd name="T55" fmla="*/ 0 h 385"/>
                <a:gd name="T56" fmla="*/ 7 w 505"/>
                <a:gd name="T57" fmla="*/ 1 h 385"/>
                <a:gd name="T58" fmla="*/ 1 w 505"/>
                <a:gd name="T59" fmla="*/ 8 h 385"/>
                <a:gd name="T60" fmla="*/ 0 w 505"/>
                <a:gd name="T61" fmla="*/ 325 h 385"/>
                <a:gd name="T62" fmla="*/ 1 w 505"/>
                <a:gd name="T63" fmla="*/ 337 h 385"/>
                <a:gd name="T64" fmla="*/ 4 w 505"/>
                <a:gd name="T65" fmla="*/ 347 h 385"/>
                <a:gd name="T66" fmla="*/ 17 w 505"/>
                <a:gd name="T67" fmla="*/ 366 h 385"/>
                <a:gd name="T68" fmla="*/ 26 w 505"/>
                <a:gd name="T69" fmla="*/ 374 h 385"/>
                <a:gd name="T70" fmla="*/ 36 w 505"/>
                <a:gd name="T71" fmla="*/ 380 h 385"/>
                <a:gd name="T72" fmla="*/ 48 w 505"/>
                <a:gd name="T73" fmla="*/ 384 h 385"/>
                <a:gd name="T74" fmla="*/ 60 w 505"/>
                <a:gd name="T75" fmla="*/ 385 h 385"/>
                <a:gd name="T76" fmla="*/ 192 w 505"/>
                <a:gd name="T77" fmla="*/ 325 h 385"/>
                <a:gd name="T78" fmla="*/ 195 w 505"/>
                <a:gd name="T79" fmla="*/ 317 h 385"/>
                <a:gd name="T80" fmla="*/ 204 w 505"/>
                <a:gd name="T81" fmla="*/ 313 h 385"/>
                <a:gd name="T82" fmla="*/ 374 w 505"/>
                <a:gd name="T83" fmla="*/ 314 h 385"/>
                <a:gd name="T84" fmla="*/ 381 w 505"/>
                <a:gd name="T85" fmla="*/ 3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85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49">
              <a:extLst>
                <a:ext uri="{FF2B5EF4-FFF2-40B4-BE49-F238E27FC236}">
                  <a16:creationId xmlns:a16="http://schemas.microsoft.com/office/drawing/2014/main" id="{2A5AE232-3EAD-4C9D-9DA5-B2EF6B5D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6723063"/>
              <a:ext cx="61913" cy="95250"/>
            </a:xfrm>
            <a:custGeom>
              <a:avLst/>
              <a:gdLst>
                <a:gd name="T0" fmla="*/ 153 w 157"/>
                <a:gd name="T1" fmla="*/ 160 h 241"/>
                <a:gd name="T2" fmla="*/ 93 w 157"/>
                <a:gd name="T3" fmla="*/ 100 h 241"/>
                <a:gd name="T4" fmla="*/ 89 w 157"/>
                <a:gd name="T5" fmla="*/ 97 h 241"/>
                <a:gd name="T6" fmla="*/ 85 w 157"/>
                <a:gd name="T7" fmla="*/ 96 h 241"/>
                <a:gd name="T8" fmla="*/ 80 w 157"/>
                <a:gd name="T9" fmla="*/ 97 h 241"/>
                <a:gd name="T10" fmla="*/ 77 w 157"/>
                <a:gd name="T11" fmla="*/ 100 h 241"/>
                <a:gd name="T12" fmla="*/ 73 w 157"/>
                <a:gd name="T13" fmla="*/ 104 h 241"/>
                <a:gd name="T14" fmla="*/ 72 w 157"/>
                <a:gd name="T15" fmla="*/ 109 h 241"/>
                <a:gd name="T16" fmla="*/ 73 w 157"/>
                <a:gd name="T17" fmla="*/ 114 h 241"/>
                <a:gd name="T18" fmla="*/ 77 w 157"/>
                <a:gd name="T19" fmla="*/ 117 h 241"/>
                <a:gd name="T20" fmla="*/ 115 w 157"/>
                <a:gd name="T21" fmla="*/ 156 h 241"/>
                <a:gd name="T22" fmla="*/ 60 w 157"/>
                <a:gd name="T23" fmla="*/ 156 h 241"/>
                <a:gd name="T24" fmla="*/ 53 w 157"/>
                <a:gd name="T25" fmla="*/ 156 h 241"/>
                <a:gd name="T26" fmla="*/ 47 w 157"/>
                <a:gd name="T27" fmla="*/ 153 h 241"/>
                <a:gd name="T28" fmla="*/ 41 w 157"/>
                <a:gd name="T29" fmla="*/ 150 h 241"/>
                <a:gd name="T30" fmla="*/ 36 w 157"/>
                <a:gd name="T31" fmla="*/ 146 h 241"/>
                <a:gd name="T32" fmla="*/ 31 w 157"/>
                <a:gd name="T33" fmla="*/ 140 h 241"/>
                <a:gd name="T34" fmla="*/ 28 w 157"/>
                <a:gd name="T35" fmla="*/ 135 h 241"/>
                <a:gd name="T36" fmla="*/ 26 w 157"/>
                <a:gd name="T37" fmla="*/ 129 h 241"/>
                <a:gd name="T38" fmla="*/ 25 w 157"/>
                <a:gd name="T39" fmla="*/ 123 h 241"/>
                <a:gd name="T40" fmla="*/ 25 w 157"/>
                <a:gd name="T41" fmla="*/ 13 h 241"/>
                <a:gd name="T42" fmla="*/ 23 w 157"/>
                <a:gd name="T43" fmla="*/ 7 h 241"/>
                <a:gd name="T44" fmla="*/ 20 w 157"/>
                <a:gd name="T45" fmla="*/ 3 h 241"/>
                <a:gd name="T46" fmla="*/ 17 w 157"/>
                <a:gd name="T47" fmla="*/ 1 h 241"/>
                <a:gd name="T48" fmla="*/ 12 w 157"/>
                <a:gd name="T49" fmla="*/ 0 h 241"/>
                <a:gd name="T50" fmla="*/ 7 w 157"/>
                <a:gd name="T51" fmla="*/ 1 h 241"/>
                <a:gd name="T52" fmla="*/ 4 w 157"/>
                <a:gd name="T53" fmla="*/ 3 h 241"/>
                <a:gd name="T54" fmla="*/ 1 w 157"/>
                <a:gd name="T55" fmla="*/ 7 h 241"/>
                <a:gd name="T56" fmla="*/ 0 w 157"/>
                <a:gd name="T57" fmla="*/ 13 h 241"/>
                <a:gd name="T58" fmla="*/ 0 w 157"/>
                <a:gd name="T59" fmla="*/ 123 h 241"/>
                <a:gd name="T60" fmla="*/ 1 w 157"/>
                <a:gd name="T61" fmla="*/ 129 h 241"/>
                <a:gd name="T62" fmla="*/ 2 w 157"/>
                <a:gd name="T63" fmla="*/ 134 h 241"/>
                <a:gd name="T64" fmla="*/ 3 w 157"/>
                <a:gd name="T65" fmla="*/ 139 h 241"/>
                <a:gd name="T66" fmla="*/ 5 w 157"/>
                <a:gd name="T67" fmla="*/ 145 h 241"/>
                <a:gd name="T68" fmla="*/ 8 w 157"/>
                <a:gd name="T69" fmla="*/ 149 h 241"/>
                <a:gd name="T70" fmla="*/ 11 w 157"/>
                <a:gd name="T71" fmla="*/ 154 h 241"/>
                <a:gd name="T72" fmla="*/ 14 w 157"/>
                <a:gd name="T73" fmla="*/ 159 h 241"/>
                <a:gd name="T74" fmla="*/ 18 w 157"/>
                <a:gd name="T75" fmla="*/ 163 h 241"/>
                <a:gd name="T76" fmla="*/ 23 w 157"/>
                <a:gd name="T77" fmla="*/ 167 h 241"/>
                <a:gd name="T78" fmla="*/ 28 w 157"/>
                <a:gd name="T79" fmla="*/ 171 h 241"/>
                <a:gd name="T80" fmla="*/ 33 w 157"/>
                <a:gd name="T81" fmla="*/ 174 h 241"/>
                <a:gd name="T82" fmla="*/ 38 w 157"/>
                <a:gd name="T83" fmla="*/ 176 h 241"/>
                <a:gd name="T84" fmla="*/ 44 w 157"/>
                <a:gd name="T85" fmla="*/ 178 h 241"/>
                <a:gd name="T86" fmla="*/ 49 w 157"/>
                <a:gd name="T87" fmla="*/ 180 h 241"/>
                <a:gd name="T88" fmla="*/ 55 w 157"/>
                <a:gd name="T89" fmla="*/ 181 h 241"/>
                <a:gd name="T90" fmla="*/ 60 w 157"/>
                <a:gd name="T91" fmla="*/ 181 h 241"/>
                <a:gd name="T92" fmla="*/ 115 w 157"/>
                <a:gd name="T93" fmla="*/ 181 h 241"/>
                <a:gd name="T94" fmla="*/ 77 w 157"/>
                <a:gd name="T95" fmla="*/ 221 h 241"/>
                <a:gd name="T96" fmla="*/ 73 w 157"/>
                <a:gd name="T97" fmla="*/ 225 h 241"/>
                <a:gd name="T98" fmla="*/ 72 w 157"/>
                <a:gd name="T99" fmla="*/ 230 h 241"/>
                <a:gd name="T100" fmla="*/ 73 w 157"/>
                <a:gd name="T101" fmla="*/ 234 h 241"/>
                <a:gd name="T102" fmla="*/ 77 w 157"/>
                <a:gd name="T103" fmla="*/ 237 h 241"/>
                <a:gd name="T104" fmla="*/ 80 w 157"/>
                <a:gd name="T105" fmla="*/ 240 h 241"/>
                <a:gd name="T106" fmla="*/ 85 w 157"/>
                <a:gd name="T107" fmla="*/ 241 h 241"/>
                <a:gd name="T108" fmla="*/ 89 w 157"/>
                <a:gd name="T109" fmla="*/ 240 h 241"/>
                <a:gd name="T110" fmla="*/ 93 w 157"/>
                <a:gd name="T111" fmla="*/ 237 h 241"/>
                <a:gd name="T112" fmla="*/ 153 w 157"/>
                <a:gd name="T113" fmla="*/ 177 h 241"/>
                <a:gd name="T114" fmla="*/ 155 w 157"/>
                <a:gd name="T115" fmla="*/ 176 h 241"/>
                <a:gd name="T116" fmla="*/ 156 w 157"/>
                <a:gd name="T117" fmla="*/ 174 h 241"/>
                <a:gd name="T118" fmla="*/ 157 w 157"/>
                <a:gd name="T119" fmla="*/ 170 h 241"/>
                <a:gd name="T120" fmla="*/ 156 w 157"/>
                <a:gd name="T121" fmla="*/ 166 h 241"/>
                <a:gd name="T122" fmla="*/ 155 w 157"/>
                <a:gd name="T123" fmla="*/ 162 h 241"/>
                <a:gd name="T124" fmla="*/ 153 w 15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41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C44AD9A-E212-458F-B093-5A72EA9B9369}"/>
              </a:ext>
            </a:extLst>
          </p:cNvPr>
          <p:cNvGrpSpPr/>
          <p:nvPr/>
        </p:nvGrpSpPr>
        <p:grpSpPr>
          <a:xfrm>
            <a:off x="8936099" y="2539711"/>
            <a:ext cx="352951" cy="347069"/>
            <a:chOff x="319051" y="2495550"/>
            <a:chExt cx="285750" cy="280988"/>
          </a:xfrm>
          <a:solidFill>
            <a:srgbClr val="073061"/>
          </a:solidFill>
        </p:grpSpPr>
        <p:sp>
          <p:nvSpPr>
            <p:cNvPr id="175" name="Freeform 2985">
              <a:extLst>
                <a:ext uri="{FF2B5EF4-FFF2-40B4-BE49-F238E27FC236}">
                  <a16:creationId xmlns:a16="http://schemas.microsoft.com/office/drawing/2014/main" id="{1B7DADE4-F9CB-4A9B-8A5E-3EFEB834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86">
              <a:extLst>
                <a:ext uri="{FF2B5EF4-FFF2-40B4-BE49-F238E27FC236}">
                  <a16:creationId xmlns:a16="http://schemas.microsoft.com/office/drawing/2014/main" id="{F16776EA-22E7-4974-840B-E3B664E2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C0D33000-9592-D340-80BD-D04B42D38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FE4E0A31-82CC-4905-9E8A-220B213E6641}"/>
              </a:ext>
            </a:extLst>
          </p:cNvPr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DD0E8-6C75-47DF-BE57-524CD1DBE2C5}"/>
              </a:ext>
            </a:extLst>
          </p:cNvPr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6386-0138-4841-AB50-B3B81FBDD819}"/>
              </a:ext>
            </a:extLst>
          </p:cNvPr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D100E-5EEC-4BA8-A645-3D8B97A67944}"/>
              </a:ext>
            </a:extLst>
          </p:cNvPr>
          <p:cNvCxnSpPr>
            <a:cxnSpLocks/>
          </p:cNvCxnSpPr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89DF4-E8FE-44C8-A3BF-6B0F0003E9C6}"/>
              </a:ext>
            </a:extLst>
          </p:cNvPr>
          <p:cNvCxnSpPr>
            <a:cxnSpLocks/>
          </p:cNvCxnSpPr>
          <p:nvPr/>
        </p:nvCxnSpPr>
        <p:spPr>
          <a:xfrm>
            <a:off x="550959" y="3937000"/>
            <a:ext cx="11161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DBDC3B-0E1E-4164-939B-D3E32A51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</p:spPr>
        <p:txBody>
          <a:bodyPr/>
          <a:lstStyle/>
          <a:p>
            <a:r>
              <a:rPr lang="en-ID" dirty="0"/>
              <a:t>Vision of Innovation/Idea/Solution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86515-B3AC-4D18-BC77-A489C699A3B4}"/>
              </a:ext>
            </a:extLst>
          </p:cNvPr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34688-2841-4309-849C-98178793AEBB}"/>
              </a:ext>
            </a:extLst>
          </p:cNvPr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>
              <a:extLst>
                <a:ext uri="{FF2B5EF4-FFF2-40B4-BE49-F238E27FC236}">
                  <a16:creationId xmlns:a16="http://schemas.microsoft.com/office/drawing/2014/main" id="{C1385023-542B-4DEE-A740-E13B52177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71">
              <a:extLst>
                <a:ext uri="{FF2B5EF4-FFF2-40B4-BE49-F238E27FC236}">
                  <a16:creationId xmlns:a16="http://schemas.microsoft.com/office/drawing/2014/main" id="{E1471167-90B7-431E-BCED-2F57068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3F850C-645F-43FD-A282-8DBEE3642795}"/>
              </a:ext>
            </a:extLst>
          </p:cNvPr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>
              <a:extLst>
                <a:ext uri="{FF2B5EF4-FFF2-40B4-BE49-F238E27FC236}">
                  <a16:creationId xmlns:a16="http://schemas.microsoft.com/office/drawing/2014/main" id="{9A739B23-5CF5-48C1-9F28-80C77541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15">
              <a:extLst>
                <a:ext uri="{FF2B5EF4-FFF2-40B4-BE49-F238E27FC236}">
                  <a16:creationId xmlns:a16="http://schemas.microsoft.com/office/drawing/2014/main" id="{7A61D1BC-D6C1-4692-83F2-B5260C34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16">
              <a:extLst>
                <a:ext uri="{FF2B5EF4-FFF2-40B4-BE49-F238E27FC236}">
                  <a16:creationId xmlns:a16="http://schemas.microsoft.com/office/drawing/2014/main" id="{E6CCE967-479C-497B-A453-58234B59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17">
              <a:extLst>
                <a:ext uri="{FF2B5EF4-FFF2-40B4-BE49-F238E27FC236}">
                  <a16:creationId xmlns:a16="http://schemas.microsoft.com/office/drawing/2014/main" id="{7FA74C37-DFB0-49F0-8B83-18A3336B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18">
              <a:extLst>
                <a:ext uri="{FF2B5EF4-FFF2-40B4-BE49-F238E27FC236}">
                  <a16:creationId xmlns:a16="http://schemas.microsoft.com/office/drawing/2014/main" id="{DC6CD1DC-C19A-456D-802E-A2BE80E7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19">
              <a:extLst>
                <a:ext uri="{FF2B5EF4-FFF2-40B4-BE49-F238E27FC236}">
                  <a16:creationId xmlns:a16="http://schemas.microsoft.com/office/drawing/2014/main" id="{1B0AD0D4-A1D3-41D3-B20D-698708776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20">
              <a:extLst>
                <a:ext uri="{FF2B5EF4-FFF2-40B4-BE49-F238E27FC236}">
                  <a16:creationId xmlns:a16="http://schemas.microsoft.com/office/drawing/2014/main" id="{020F8C21-86DD-49D3-B926-8BDEF54B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F8CA22-90E0-4063-94A6-55228102D675}"/>
              </a:ext>
            </a:extLst>
          </p:cNvPr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>
              <a:extLst>
                <a:ext uri="{FF2B5EF4-FFF2-40B4-BE49-F238E27FC236}">
                  <a16:creationId xmlns:a16="http://schemas.microsoft.com/office/drawing/2014/main" id="{63A1B1D8-0600-4683-8F73-CBB3224CC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60">
              <a:extLst>
                <a:ext uri="{FF2B5EF4-FFF2-40B4-BE49-F238E27FC236}">
                  <a16:creationId xmlns:a16="http://schemas.microsoft.com/office/drawing/2014/main" id="{1BD9D6CE-053C-450E-88FF-A63DB7A2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140">
            <a:extLst>
              <a:ext uri="{FF2B5EF4-FFF2-40B4-BE49-F238E27FC236}">
                <a16:creationId xmlns:a16="http://schemas.microsoft.com/office/drawing/2014/main" id="{7C104FD8-C7D4-4B39-954F-658DD7A5F594}"/>
              </a:ext>
            </a:extLst>
          </p:cNvPr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ED402F-0B7B-465F-9BA0-9A26E45D646D}"/>
              </a:ext>
            </a:extLst>
          </p:cNvPr>
          <p:cNvSpPr/>
          <p:nvPr/>
        </p:nvSpPr>
        <p:spPr>
          <a:xfrm>
            <a:off x="8257768" y="2098823"/>
            <a:ext cx="3183171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you idea is different and innovative form other ideas- a default comparison.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Our idea is to develop a </a:t>
            </a:r>
            <a:r>
              <a:rPr lang="en-ID" sz="14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DeepFake</a:t>
            </a:r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detection software which can 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easily </a:t>
            </a:r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 linked to any social media API and thereby finding the deep fakes on the targeted site.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28800-9C98-4452-AD07-822BAB22D20C}"/>
              </a:ext>
            </a:extLst>
          </p:cNvPr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>
              <a:extLst>
                <a:ext uri="{FF2B5EF4-FFF2-40B4-BE49-F238E27FC236}">
                  <a16:creationId xmlns:a16="http://schemas.microsoft.com/office/drawing/2014/main" id="{6BDFCC86-2606-4DB7-888E-6638BA3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4">
              <a:extLst>
                <a:ext uri="{FF2B5EF4-FFF2-40B4-BE49-F238E27FC236}">
                  <a16:creationId xmlns:a16="http://schemas.microsoft.com/office/drawing/2014/main" id="{7CA3B121-1323-46FF-828D-11479468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5">
              <a:extLst>
                <a:ext uri="{FF2B5EF4-FFF2-40B4-BE49-F238E27FC236}">
                  <a16:creationId xmlns:a16="http://schemas.microsoft.com/office/drawing/2014/main" id="{A24BE73E-274C-4610-A6FD-E2377267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6">
              <a:extLst>
                <a:ext uri="{FF2B5EF4-FFF2-40B4-BE49-F238E27FC236}">
                  <a16:creationId xmlns:a16="http://schemas.microsoft.com/office/drawing/2014/main" id="{1234E4D2-C752-46FE-B1C2-B6C68AB7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57">
              <a:extLst>
                <a:ext uri="{FF2B5EF4-FFF2-40B4-BE49-F238E27FC236}">
                  <a16:creationId xmlns:a16="http://schemas.microsoft.com/office/drawing/2014/main" id="{E36055BD-4449-4742-AD88-9D6CE2FEA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58">
              <a:extLst>
                <a:ext uri="{FF2B5EF4-FFF2-40B4-BE49-F238E27FC236}">
                  <a16:creationId xmlns:a16="http://schemas.microsoft.com/office/drawing/2014/main" id="{F1E65B1F-E651-4D91-9AE1-57FAB41A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59">
              <a:extLst>
                <a:ext uri="{FF2B5EF4-FFF2-40B4-BE49-F238E27FC236}">
                  <a16:creationId xmlns:a16="http://schemas.microsoft.com/office/drawing/2014/main" id="{D6BE9CD9-9FDF-47AB-B8F0-24E3F53A3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60">
              <a:extLst>
                <a:ext uri="{FF2B5EF4-FFF2-40B4-BE49-F238E27FC236}">
                  <a16:creationId xmlns:a16="http://schemas.microsoft.com/office/drawing/2014/main" id="{52391DCC-92DE-4DFB-9E58-8DED577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4A5F79F-ACF6-4251-AF9D-CE4B15EE5F01}"/>
              </a:ext>
            </a:extLst>
          </p:cNvPr>
          <p:cNvSpPr/>
          <p:nvPr/>
        </p:nvSpPr>
        <p:spPr>
          <a:xfrm>
            <a:off x="276896" y="2104173"/>
            <a:ext cx="3822246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Explain How you developed Idea?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Now-a-days, we come across various problems caused by </a:t>
            </a:r>
            <a:r>
              <a:rPr lang="en-ID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DeepFake</a:t>
            </a:r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content. It can wreak havoc in the society and result in social unrest. It is harmful and has to be detected immediately. So we decided to build a software which detects whether a video is deep fake or not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5289E-9F34-4C4A-9251-6D879E40A441}"/>
              </a:ext>
            </a:extLst>
          </p:cNvPr>
          <p:cNvSpPr/>
          <p:nvPr/>
        </p:nvSpPr>
        <p:spPr>
          <a:xfrm>
            <a:off x="8392180" y="4225390"/>
            <a:ext cx="3183171" cy="150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early stage innovation detected while developing the solution..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early stage innovation was t</a:t>
            </a:r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 link this software with a social media API in order to detect deep fake content on that social media website.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2D3F8-65B1-4D2D-9467-3E43D9429729}"/>
              </a:ext>
            </a:extLst>
          </p:cNvPr>
          <p:cNvSpPr/>
          <p:nvPr/>
        </p:nvSpPr>
        <p:spPr>
          <a:xfrm>
            <a:off x="539423" y="4431966"/>
            <a:ext cx="3183171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much time it will take in conversion as a final product?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ID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will take us 5-6 weeks to complete the project.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A52360-2833-4F42-B218-A458AC2635D4}"/>
              </a:ext>
            </a:extLst>
          </p:cNvPr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1FA73E1-FFD9-48BF-8B50-7CA83CCA995E}"/>
              </a:ext>
            </a:extLst>
          </p:cNvPr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49C12E0-03DB-1849-8D6A-90A2A1EFE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489</Words>
  <Application>Microsoft Office PowerPoint</Application>
  <PresentationFormat>Widescreen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MT Condensed Light</vt:lpstr>
      <vt:lpstr>Arial</vt:lpstr>
      <vt:lpstr>Calibri</vt:lpstr>
      <vt:lpstr>Calibri Light</vt:lpstr>
      <vt:lpstr>Segoe UI</vt:lpstr>
      <vt:lpstr>Office Theme</vt:lpstr>
      <vt:lpstr>PowerPoint Presentation</vt:lpstr>
      <vt:lpstr>Idea Introduction</vt:lpstr>
      <vt:lpstr>Your Approach Towards Idea</vt:lpstr>
      <vt:lpstr>Team Slide</vt:lpstr>
      <vt:lpstr>Development Pipeline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Balaji Yaswanth V</cp:lastModifiedBy>
  <cp:revision>1098</cp:revision>
  <dcterms:created xsi:type="dcterms:W3CDTF">2019-07-10T03:07:26Z</dcterms:created>
  <dcterms:modified xsi:type="dcterms:W3CDTF">2021-10-10T17:36:29Z</dcterms:modified>
</cp:coreProperties>
</file>