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485524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202" y="1726541"/>
            <a:ext cx="5491570" cy="3541278"/>
          </a:xfrm>
        </p:spPr>
        <p:txBody>
          <a:bodyPr/>
          <a:lstStyle/>
          <a:p>
            <a:r>
              <a:rPr lang="en-US" dirty="0">
                <a:latin typeface="+mj-lt"/>
              </a:rPr>
              <a:t>Ministry/ Organization Name: </a:t>
            </a:r>
          </a:p>
          <a:p>
            <a:r>
              <a:rPr lang="en-US" dirty="0">
                <a:solidFill>
                  <a:schemeClr val="bg1"/>
                </a:solidFill>
                <a:latin typeface="montserratregular"/>
              </a:rPr>
              <a:t>Ministry of Electronics and Information Technology (MEITY)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Statement:</a:t>
            </a:r>
          </a:p>
          <a:p>
            <a:r>
              <a:rPr lang="en-IN" b="0" i="0" u="none" strike="noStrike" dirty="0">
                <a:solidFill>
                  <a:schemeClr val="bg1"/>
                </a:solidFill>
                <a:effectLst/>
                <a:latin typeface="montserratregular"/>
              </a:rPr>
              <a:t>Unique Student Identity and student profile system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</a:t>
            </a:r>
          </a:p>
          <a:p>
            <a:r>
              <a:rPr lang="en-US" dirty="0">
                <a:solidFill>
                  <a:schemeClr val="bg1"/>
                </a:solidFill>
                <a:latin typeface="montserratregular"/>
              </a:rPr>
              <a:t>Hack Pirates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</a:t>
            </a:r>
          </a:p>
          <a:p>
            <a:r>
              <a:rPr lang="en-US" dirty="0">
                <a:solidFill>
                  <a:schemeClr val="bg1"/>
                </a:solidFill>
                <a:latin typeface="montserratregular"/>
              </a:rPr>
              <a:t>Balaji Yaswanth V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</a:t>
            </a:r>
          </a:p>
          <a:p>
            <a:r>
              <a:rPr lang="en-US" dirty="0">
                <a:solidFill>
                  <a:schemeClr val="bg1"/>
                </a:solidFill>
                <a:latin typeface="montserratregular"/>
              </a:rPr>
              <a:t>VIIT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regular"/>
              </a:rPr>
              <a:t>Vignan’s</a:t>
            </a:r>
            <a:r>
              <a:rPr lang="en-US" dirty="0">
                <a:solidFill>
                  <a:schemeClr val="bg1"/>
                </a:solidFill>
                <a:latin typeface="montserratregular"/>
              </a:rPr>
              <a:t> Institute of Information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5444596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To allot unique IDs to all Universities and Colleges recognized by AICTE, MHRD(allotment done by AICTE).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allot unique IDs to all the students in a university(allotment at university level).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Storing student details in database with (</a:t>
            </a:r>
            <a:r>
              <a:rPr lang="en-US" dirty="0" err="1"/>
              <a:t>UniversityID</a:t>
            </a:r>
            <a:r>
              <a:rPr lang="en-US" dirty="0"/>
              <a:t> + </a:t>
            </a:r>
            <a:r>
              <a:rPr lang="en-US" dirty="0" err="1"/>
              <a:t>StudentID</a:t>
            </a:r>
            <a:r>
              <a:rPr lang="en-US" dirty="0"/>
              <a:t>) which is always unique.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4C03E6-2A10-46A5-A813-EF2C16485F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3282" y="144261"/>
            <a:ext cx="5534431" cy="3451543"/>
          </a:xfrm>
        </p:spPr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165909" y="3820783"/>
            <a:ext cx="4784667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Front-end:- ReactJS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Back-end:- NodeJS, Express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Database:- MongoDB</a:t>
            </a:r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AD3A8D-E5D4-41FC-B1AF-C33F5B92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11" y="1184494"/>
            <a:ext cx="5382466" cy="22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To track students and colleges to help them in various processes like ease of student identification.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montserratregular"/>
              </a:rPr>
              <a:t>To track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AICTE approved colleges.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montserratregular"/>
              </a:rPr>
              <a:t>E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ase in distribution of fellowships, grants for all students studying in a particular branch.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montserratregular"/>
              </a:rPr>
              <a:t>Training students is easier as all the students are organized according to their respective branches.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montserratregular"/>
              </a:rPr>
              <a:t>Evaluation of student marks and percentages will be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montserratregular"/>
              </a:rPr>
              <a:t>Student data processing can yield novel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 information resource.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Universities and colleges recognized by AICTE.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Unique Identifier algorithm for university Id generation.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3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338</TotalTime>
  <Words>387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montserratregular</vt:lpstr>
      <vt:lpstr>Wingdings</vt:lpstr>
      <vt:lpstr>Theme1</vt:lpstr>
      <vt:lpstr>Basic Details of the Team and Problem Statement</vt:lpstr>
      <vt:lpstr>Idea/Approach Details</vt:lpstr>
      <vt:lpstr>Idea/Approach Details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Balaji Yaswanth V</cp:lastModifiedBy>
  <cp:revision>11</cp:revision>
  <dcterms:created xsi:type="dcterms:W3CDTF">2022-02-11T07:14:46Z</dcterms:created>
  <dcterms:modified xsi:type="dcterms:W3CDTF">2022-03-23T02:09:37Z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