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881" r:id="rId4"/>
  </p:sldMasterIdLst>
  <p:notesMasterIdLst>
    <p:notesMasterId r:id="rId20"/>
  </p:notesMasterIdLst>
  <p:handoutMasterIdLst>
    <p:handoutMasterId r:id="rId21"/>
  </p:handoutMasterIdLst>
  <p:sldIdLst>
    <p:sldId id="383" r:id="rId5"/>
    <p:sldId id="262" r:id="rId6"/>
    <p:sldId id="468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467" r:id="rId19"/>
  </p:sldIdLst>
  <p:sldSz cx="12187238" cy="6859588"/>
  <p:notesSz cx="7077075" cy="9363075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alibri Light" panose="020F0302020204030204" pitchFamily="34" charset="0"/>
      <p:regular r:id="rId26"/>
      <p:italic r:id="rId27"/>
    </p:embeddedFont>
    <p:embeddedFont>
      <p:font typeface="Open Sans" panose="020B0606030504020204" pitchFamily="34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0">
          <p15:clr>
            <a:srgbClr val="A4A3A4"/>
          </p15:clr>
        </p15:guide>
        <p15:guide id="2" orient="horz" pos="733">
          <p15:clr>
            <a:srgbClr val="A4A3A4"/>
          </p15:clr>
        </p15:guide>
        <p15:guide id="3" orient="horz" pos="664">
          <p15:clr>
            <a:srgbClr val="A4A3A4"/>
          </p15:clr>
        </p15:guide>
        <p15:guide id="4" orient="horz" pos="4221">
          <p15:clr>
            <a:srgbClr val="A4A3A4"/>
          </p15:clr>
        </p15:guide>
        <p15:guide id="5" orient="horz" pos="4149">
          <p15:clr>
            <a:srgbClr val="A4A3A4"/>
          </p15:clr>
        </p15:guide>
        <p15:guide id="6" orient="horz" pos="4065">
          <p15:clr>
            <a:srgbClr val="A4A3A4"/>
          </p15:clr>
        </p15:guide>
        <p15:guide id="7" orient="horz" pos="812">
          <p15:clr>
            <a:srgbClr val="A4A3A4"/>
          </p15:clr>
        </p15:guide>
        <p15:guide id="8" orient="horz" pos="2159">
          <p15:clr>
            <a:srgbClr val="A4A3A4"/>
          </p15:clr>
        </p15:guide>
        <p15:guide id="9" pos="3839">
          <p15:clr>
            <a:srgbClr val="A4A3A4"/>
          </p15:clr>
        </p15:guide>
        <p15:guide id="10" pos="393">
          <p15:clr>
            <a:srgbClr val="A4A3A4"/>
          </p15:clr>
        </p15:guide>
        <p15:guide id="11" pos="7287">
          <p15:clr>
            <a:srgbClr val="A4A3A4"/>
          </p15:clr>
        </p15:guide>
        <p15:guide id="12" pos="3770">
          <p15:clr>
            <a:srgbClr val="A4A3A4"/>
          </p15:clr>
        </p15:guide>
        <p15:guide id="13" pos="3905">
          <p15:clr>
            <a:srgbClr val="A4A3A4"/>
          </p15:clr>
        </p15:guide>
        <p15:guide id="14" pos="2736">
          <p15:clr>
            <a:srgbClr val="A4A3A4"/>
          </p15:clr>
        </p15:guide>
        <p15:guide id="15" pos="4941">
          <p15:clr>
            <a:srgbClr val="A4A3A4"/>
          </p15:clr>
        </p15:guide>
        <p15:guide id="16" pos="2600">
          <p15:clr>
            <a:srgbClr val="A4A3A4"/>
          </p15:clr>
        </p15:guide>
        <p15:guide id="17" pos="5077">
          <p15:clr>
            <a:srgbClr val="A4A3A4"/>
          </p15:clr>
        </p15:guide>
        <p15:guide id="18" pos="738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49" userDrawn="1">
          <p15:clr>
            <a:srgbClr val="A4A3A4"/>
          </p15:clr>
        </p15:guide>
        <p15:guide id="2" pos="2229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pal Katti" initials="GVK" lastIdx="2" clrIdx="0">
    <p:extLst>
      <p:ext uri="{19B8F6BF-5375-455C-9EA6-DF929625EA0E}">
        <p15:presenceInfo xmlns:p15="http://schemas.microsoft.com/office/powerpoint/2012/main" userId="Gopal Katti" providerId="None"/>
      </p:ext>
    </p:extLst>
  </p:cmAuthor>
  <p:cmAuthor id="2" name="Katti, Gopal Vasu" initials="KGV" lastIdx="7" clrIdx="1">
    <p:extLst>
      <p:ext uri="{19B8F6BF-5375-455C-9EA6-DF929625EA0E}">
        <p15:presenceInfo xmlns:p15="http://schemas.microsoft.com/office/powerpoint/2012/main" userId="S-1-5-21-329068152-1454471165-1417001333-391091" providerId="AD"/>
      </p:ext>
    </p:extLst>
  </p:cmAuthor>
  <p:cmAuthor id="3" name="Sahni, Meenakshi" initials="SM" lastIdx="1" clrIdx="2">
    <p:extLst>
      <p:ext uri="{19B8F6BF-5375-455C-9EA6-DF929625EA0E}">
        <p15:presenceInfo xmlns:p15="http://schemas.microsoft.com/office/powerpoint/2012/main" userId="S::meenakshi.sahni@accenture.com::6e1abd02-67bc-4559-9c1e-d9d138103689" providerId="AD"/>
      </p:ext>
    </p:extLst>
  </p:cmAuthor>
  <p:cmAuthor id="4" name="Kumar Guharoy, Sandip" initials="KGS" lastIdx="0" clrIdx="3">
    <p:extLst>
      <p:ext uri="{19B8F6BF-5375-455C-9EA6-DF929625EA0E}">
        <p15:presenceInfo xmlns:p15="http://schemas.microsoft.com/office/powerpoint/2012/main" userId="S::sandip.kumar.guharoy@accenture.com::9f35e089-7ca6-400e-97e4-bb0f351f79a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359B4C"/>
    <a:srgbClr val="FF0000"/>
    <a:srgbClr val="E9E7E9"/>
    <a:srgbClr val="CBCCCC"/>
    <a:srgbClr val="BDC453"/>
    <a:srgbClr val="5375AD"/>
    <a:srgbClr val="778888"/>
    <a:srgbClr val="00BBEE"/>
    <a:srgbClr val="99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D89253-D876-4AD1-955F-6701251C73EA}" v="5" dt="2023-04-17T06:05:54.676"/>
  </p1510:revLst>
</p1510:revInfo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93372" autoAdjust="0"/>
  </p:normalViewPr>
  <p:slideViewPr>
    <p:cSldViewPr snapToGrid="0" snapToObjects="1" showGuides="1">
      <p:cViewPr varScale="1">
        <p:scale>
          <a:sx n="61" d="100"/>
          <a:sy n="61" d="100"/>
        </p:scale>
        <p:origin x="72" y="80"/>
      </p:cViewPr>
      <p:guideLst>
        <p:guide orient="horz" pos="2440"/>
        <p:guide orient="horz" pos="733"/>
        <p:guide orient="horz" pos="664"/>
        <p:guide orient="horz" pos="4221"/>
        <p:guide orient="horz" pos="4149"/>
        <p:guide orient="horz" pos="4065"/>
        <p:guide orient="horz" pos="812"/>
        <p:guide orient="horz" pos="2159"/>
        <p:guide pos="3839"/>
        <p:guide pos="393"/>
        <p:guide pos="7287"/>
        <p:guide pos="3770"/>
        <p:guide pos="3905"/>
        <p:guide pos="2736"/>
        <p:guide pos="4941"/>
        <p:guide pos="2600"/>
        <p:guide pos="5077"/>
        <p:guide pos="73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95" d="100"/>
          <a:sy n="95" d="100"/>
        </p:scale>
        <p:origin x="-3630" y="-108"/>
      </p:cViewPr>
      <p:guideLst>
        <p:guide orient="horz" pos="2949"/>
        <p:guide pos="222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5.fntdata"/><Relationship Id="rId21" Type="http://schemas.openxmlformats.org/officeDocument/2006/relationships/handoutMaster" Target="handoutMasters/handoutMaster1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4.fntdata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3.fntdata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0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hni, Meenakshi" userId="6e1abd02-67bc-4559-9c1e-d9d138103689" providerId="ADAL" clId="{8CD89253-D876-4AD1-955F-6701251C73EA}"/>
    <pc:docChg chg="undo custSel addSld delSld modSld sldOrd">
      <pc:chgData name="Sahni, Meenakshi" userId="6e1abd02-67bc-4559-9c1e-d9d138103689" providerId="ADAL" clId="{8CD89253-D876-4AD1-955F-6701251C73EA}" dt="2023-04-17T06:05:59.393" v="102" actId="47"/>
      <pc:docMkLst>
        <pc:docMk/>
      </pc:docMkLst>
      <pc:sldChg chg="add">
        <pc:chgData name="Sahni, Meenakshi" userId="6e1abd02-67bc-4559-9c1e-d9d138103689" providerId="ADAL" clId="{8CD89253-D876-4AD1-955F-6701251C73EA}" dt="2023-04-17T06:02:58.341" v="82"/>
        <pc:sldMkLst>
          <pc:docMk/>
          <pc:sldMk cId="1716605302" sldId="261"/>
        </pc:sldMkLst>
      </pc:sldChg>
      <pc:sldChg chg="addSp modSp add mod setBg">
        <pc:chgData name="Sahni, Meenakshi" userId="6e1abd02-67bc-4559-9c1e-d9d138103689" providerId="ADAL" clId="{8CD89253-D876-4AD1-955F-6701251C73EA}" dt="2023-04-17T06:04:12.935" v="99" actId="26606"/>
        <pc:sldMkLst>
          <pc:docMk/>
          <pc:sldMk cId="1553504669" sldId="262"/>
        </pc:sldMkLst>
        <pc:spChg chg="mod">
          <ac:chgData name="Sahni, Meenakshi" userId="6e1abd02-67bc-4559-9c1e-d9d138103689" providerId="ADAL" clId="{8CD89253-D876-4AD1-955F-6701251C73EA}" dt="2023-04-17T06:04:12.935" v="99" actId="26606"/>
          <ac:spMkLst>
            <pc:docMk/>
            <pc:sldMk cId="1553504669" sldId="262"/>
            <ac:spMk id="2" creationId="{8D5B6AA3-BEB2-47B2-8553-32375AA849B6}"/>
          </ac:spMkLst>
        </pc:spChg>
        <pc:spChg chg="mod">
          <ac:chgData name="Sahni, Meenakshi" userId="6e1abd02-67bc-4559-9c1e-d9d138103689" providerId="ADAL" clId="{8CD89253-D876-4AD1-955F-6701251C73EA}" dt="2023-04-17T06:04:12.935" v="99" actId="26606"/>
          <ac:spMkLst>
            <pc:docMk/>
            <pc:sldMk cId="1553504669" sldId="262"/>
            <ac:spMk id="3" creationId="{97A3BEF3-CBEA-49E5-BA6B-DA279BE90976}"/>
          </ac:spMkLst>
        </pc:spChg>
        <pc:spChg chg="mod">
          <ac:chgData name="Sahni, Meenakshi" userId="6e1abd02-67bc-4559-9c1e-d9d138103689" providerId="ADAL" clId="{8CD89253-D876-4AD1-955F-6701251C73EA}" dt="2023-04-17T06:04:12.935" v="99" actId="26606"/>
          <ac:spMkLst>
            <pc:docMk/>
            <pc:sldMk cId="1553504669" sldId="262"/>
            <ac:spMk id="4" creationId="{1754A29C-87F5-4F4D-98F4-ECD80CCAB4C4}"/>
          </ac:spMkLst>
        </pc:spChg>
        <pc:spChg chg="mod">
          <ac:chgData name="Sahni, Meenakshi" userId="6e1abd02-67bc-4559-9c1e-d9d138103689" providerId="ADAL" clId="{8CD89253-D876-4AD1-955F-6701251C73EA}" dt="2023-04-17T06:04:12.935" v="99" actId="26606"/>
          <ac:spMkLst>
            <pc:docMk/>
            <pc:sldMk cId="1553504669" sldId="262"/>
            <ac:spMk id="5" creationId="{2311AF52-A431-45AD-9848-E6CF62B1DABA}"/>
          </ac:spMkLst>
        </pc:spChg>
        <pc:spChg chg="add">
          <ac:chgData name="Sahni, Meenakshi" userId="6e1abd02-67bc-4559-9c1e-d9d138103689" providerId="ADAL" clId="{8CD89253-D876-4AD1-955F-6701251C73EA}" dt="2023-04-17T06:04:12.935" v="99" actId="26606"/>
          <ac:spMkLst>
            <pc:docMk/>
            <pc:sldMk cId="1553504669" sldId="262"/>
            <ac:spMk id="10" creationId="{4BC99CB9-DDAD-44A2-8A1C-E3AF4E72DF5C}"/>
          </ac:spMkLst>
        </pc:spChg>
        <pc:spChg chg="add">
          <ac:chgData name="Sahni, Meenakshi" userId="6e1abd02-67bc-4559-9c1e-d9d138103689" providerId="ADAL" clId="{8CD89253-D876-4AD1-955F-6701251C73EA}" dt="2023-04-17T06:04:12.935" v="99" actId="26606"/>
          <ac:spMkLst>
            <pc:docMk/>
            <pc:sldMk cId="1553504669" sldId="262"/>
            <ac:spMk id="12" creationId="{64053CBF-3932-45FF-8285-EE5146085F3A}"/>
          </ac:spMkLst>
        </pc:spChg>
        <pc:grpChg chg="add">
          <ac:chgData name="Sahni, Meenakshi" userId="6e1abd02-67bc-4559-9c1e-d9d138103689" providerId="ADAL" clId="{8CD89253-D876-4AD1-955F-6701251C73EA}" dt="2023-04-17T06:04:12.935" v="99" actId="26606"/>
          <ac:grpSpMkLst>
            <pc:docMk/>
            <pc:sldMk cId="1553504669" sldId="262"/>
            <ac:grpSpMk id="14" creationId="{2E751C04-BEA6-446B-A678-9C74819EBD4C}"/>
          </ac:grpSpMkLst>
        </pc:grpChg>
        <pc:grpChg chg="add">
          <ac:chgData name="Sahni, Meenakshi" userId="6e1abd02-67bc-4559-9c1e-d9d138103689" providerId="ADAL" clId="{8CD89253-D876-4AD1-955F-6701251C73EA}" dt="2023-04-17T06:04:12.935" v="99" actId="26606"/>
          <ac:grpSpMkLst>
            <pc:docMk/>
            <pc:sldMk cId="1553504669" sldId="262"/>
            <ac:grpSpMk id="20" creationId="{B63ACBA3-DEFD-4C6D-BBA0-64468FA99C2D}"/>
          </ac:grpSpMkLst>
        </pc:grpChg>
      </pc:sldChg>
      <pc:sldChg chg="add">
        <pc:chgData name="Sahni, Meenakshi" userId="6e1abd02-67bc-4559-9c1e-d9d138103689" providerId="ADAL" clId="{8CD89253-D876-4AD1-955F-6701251C73EA}" dt="2023-04-17T06:02:58.341" v="82"/>
        <pc:sldMkLst>
          <pc:docMk/>
          <pc:sldMk cId="1853423341" sldId="263"/>
        </pc:sldMkLst>
      </pc:sldChg>
      <pc:sldChg chg="addSp modSp add del mod ord setBg">
        <pc:chgData name="Sahni, Meenakshi" userId="6e1abd02-67bc-4559-9c1e-d9d138103689" providerId="ADAL" clId="{8CD89253-D876-4AD1-955F-6701251C73EA}" dt="2023-04-17T06:05:59.393" v="102" actId="47"/>
        <pc:sldMkLst>
          <pc:docMk/>
          <pc:sldMk cId="1351546332" sldId="264"/>
        </pc:sldMkLst>
        <pc:spChg chg="mod">
          <ac:chgData name="Sahni, Meenakshi" userId="6e1abd02-67bc-4559-9c1e-d9d138103689" providerId="ADAL" clId="{8CD89253-D876-4AD1-955F-6701251C73EA}" dt="2023-04-17T06:04:55.158" v="100" actId="26606"/>
          <ac:spMkLst>
            <pc:docMk/>
            <pc:sldMk cId="1351546332" sldId="264"/>
            <ac:spMk id="2" creationId="{B44C5C03-82A9-4965-A12F-29AD44CE298D}"/>
          </ac:spMkLst>
        </pc:spChg>
        <pc:spChg chg="mod">
          <ac:chgData name="Sahni, Meenakshi" userId="6e1abd02-67bc-4559-9c1e-d9d138103689" providerId="ADAL" clId="{8CD89253-D876-4AD1-955F-6701251C73EA}" dt="2023-04-17T06:04:55.158" v="100" actId="26606"/>
          <ac:spMkLst>
            <pc:docMk/>
            <pc:sldMk cId="1351546332" sldId="264"/>
            <ac:spMk id="4" creationId="{BA904FCF-AED6-4F57-9AEC-99D4AF25475E}"/>
          </ac:spMkLst>
        </pc:spChg>
        <pc:spChg chg="mod">
          <ac:chgData name="Sahni, Meenakshi" userId="6e1abd02-67bc-4559-9c1e-d9d138103689" providerId="ADAL" clId="{8CD89253-D876-4AD1-955F-6701251C73EA}" dt="2023-04-17T06:04:55.158" v="100" actId="26606"/>
          <ac:spMkLst>
            <pc:docMk/>
            <pc:sldMk cId="1351546332" sldId="264"/>
            <ac:spMk id="5" creationId="{CB8413FF-DB41-4336-AF10-E9E62E08FDFC}"/>
          </ac:spMkLst>
        </pc:spChg>
        <pc:spChg chg="mod">
          <ac:chgData name="Sahni, Meenakshi" userId="6e1abd02-67bc-4559-9c1e-d9d138103689" providerId="ADAL" clId="{8CD89253-D876-4AD1-955F-6701251C73EA}" dt="2023-04-17T06:04:55.158" v="100" actId="26606"/>
          <ac:spMkLst>
            <pc:docMk/>
            <pc:sldMk cId="1351546332" sldId="264"/>
            <ac:spMk id="8" creationId="{BD26C0F9-BB6E-4B97-806A-017CB87F24BC}"/>
          </ac:spMkLst>
        </pc:spChg>
        <pc:spChg chg="mod ord">
          <ac:chgData name="Sahni, Meenakshi" userId="6e1abd02-67bc-4559-9c1e-d9d138103689" providerId="ADAL" clId="{8CD89253-D876-4AD1-955F-6701251C73EA}" dt="2023-04-17T06:04:55.158" v="100" actId="26606"/>
          <ac:spMkLst>
            <pc:docMk/>
            <pc:sldMk cId="1351546332" sldId="264"/>
            <ac:spMk id="9" creationId="{5D132A23-EBED-470A-A96F-6006F89A7B60}"/>
          </ac:spMkLst>
        </pc:spChg>
        <pc:spChg chg="mod">
          <ac:chgData name="Sahni, Meenakshi" userId="6e1abd02-67bc-4559-9c1e-d9d138103689" providerId="ADAL" clId="{8CD89253-D876-4AD1-955F-6701251C73EA}" dt="2023-04-17T06:04:55.158" v="100" actId="26606"/>
          <ac:spMkLst>
            <pc:docMk/>
            <pc:sldMk cId="1351546332" sldId="264"/>
            <ac:spMk id="12" creationId="{3C8D36A5-1E4D-4311-8CDA-04319C5885CC}"/>
          </ac:spMkLst>
        </pc:spChg>
        <pc:spChg chg="mod">
          <ac:chgData name="Sahni, Meenakshi" userId="6e1abd02-67bc-4559-9c1e-d9d138103689" providerId="ADAL" clId="{8CD89253-D876-4AD1-955F-6701251C73EA}" dt="2023-04-17T06:04:55.158" v="100" actId="26606"/>
          <ac:spMkLst>
            <pc:docMk/>
            <pc:sldMk cId="1351546332" sldId="264"/>
            <ac:spMk id="14" creationId="{4DE8636F-6427-41EC-ACDB-2754AC2C4F5F}"/>
          </ac:spMkLst>
        </pc:spChg>
        <pc:spChg chg="mod">
          <ac:chgData name="Sahni, Meenakshi" userId="6e1abd02-67bc-4559-9c1e-d9d138103689" providerId="ADAL" clId="{8CD89253-D876-4AD1-955F-6701251C73EA}" dt="2023-04-17T06:04:55.158" v="100" actId="26606"/>
          <ac:spMkLst>
            <pc:docMk/>
            <pc:sldMk cId="1351546332" sldId="264"/>
            <ac:spMk id="15" creationId="{9089486D-7E88-4CCC-BD1C-2B1DCCADFD3E}"/>
          </ac:spMkLst>
        </pc:spChg>
        <pc:spChg chg="mod">
          <ac:chgData name="Sahni, Meenakshi" userId="6e1abd02-67bc-4559-9c1e-d9d138103689" providerId="ADAL" clId="{8CD89253-D876-4AD1-955F-6701251C73EA}" dt="2023-04-17T06:04:55.158" v="100" actId="26606"/>
          <ac:spMkLst>
            <pc:docMk/>
            <pc:sldMk cId="1351546332" sldId="264"/>
            <ac:spMk id="16" creationId="{E758DD93-0B3D-4D17-BDBA-FE0242352A14}"/>
          </ac:spMkLst>
        </pc:spChg>
        <pc:spChg chg="mod">
          <ac:chgData name="Sahni, Meenakshi" userId="6e1abd02-67bc-4559-9c1e-d9d138103689" providerId="ADAL" clId="{8CD89253-D876-4AD1-955F-6701251C73EA}" dt="2023-04-17T06:04:55.158" v="100" actId="26606"/>
          <ac:spMkLst>
            <pc:docMk/>
            <pc:sldMk cId="1351546332" sldId="264"/>
            <ac:spMk id="20" creationId="{EFC933BF-8B33-4E8B-A849-806720842E84}"/>
          </ac:spMkLst>
        </pc:spChg>
        <pc:spChg chg="mod">
          <ac:chgData name="Sahni, Meenakshi" userId="6e1abd02-67bc-4559-9c1e-d9d138103689" providerId="ADAL" clId="{8CD89253-D876-4AD1-955F-6701251C73EA}" dt="2023-04-17T06:04:55.158" v="100" actId="26606"/>
          <ac:spMkLst>
            <pc:docMk/>
            <pc:sldMk cId="1351546332" sldId="264"/>
            <ac:spMk id="21" creationId="{0AD07F5D-3EEA-4BCC-BC65-BDF5823C37CB}"/>
          </ac:spMkLst>
        </pc:spChg>
        <pc:spChg chg="mod">
          <ac:chgData name="Sahni, Meenakshi" userId="6e1abd02-67bc-4559-9c1e-d9d138103689" providerId="ADAL" clId="{8CD89253-D876-4AD1-955F-6701251C73EA}" dt="2023-04-17T06:04:55.158" v="100" actId="26606"/>
          <ac:spMkLst>
            <pc:docMk/>
            <pc:sldMk cId="1351546332" sldId="264"/>
            <ac:spMk id="22" creationId="{BA3D9F7A-661D-4ECC-A94B-26B68D793D60}"/>
          </ac:spMkLst>
        </pc:spChg>
        <pc:spChg chg="add">
          <ac:chgData name="Sahni, Meenakshi" userId="6e1abd02-67bc-4559-9c1e-d9d138103689" providerId="ADAL" clId="{8CD89253-D876-4AD1-955F-6701251C73EA}" dt="2023-04-17T06:04:55.158" v="100" actId="26606"/>
          <ac:spMkLst>
            <pc:docMk/>
            <pc:sldMk cId="1351546332" sldId="264"/>
            <ac:spMk id="27" creationId="{7D07B7BC-3270-4CF3-A7AA-0937908AD58A}"/>
          </ac:spMkLst>
        </pc:spChg>
        <pc:grpChg chg="add">
          <ac:chgData name="Sahni, Meenakshi" userId="6e1abd02-67bc-4559-9c1e-d9d138103689" providerId="ADAL" clId="{8CD89253-D876-4AD1-955F-6701251C73EA}" dt="2023-04-17T06:04:55.158" v="100" actId="26606"/>
          <ac:grpSpMkLst>
            <pc:docMk/>
            <pc:sldMk cId="1351546332" sldId="264"/>
            <ac:grpSpMk id="29" creationId="{108BB4D4-D71A-48F5-B2D2-45D2D78F4C20}"/>
          </ac:grpSpMkLst>
        </pc:grpChg>
        <pc:grpChg chg="add">
          <ac:chgData name="Sahni, Meenakshi" userId="6e1abd02-67bc-4559-9c1e-d9d138103689" providerId="ADAL" clId="{8CD89253-D876-4AD1-955F-6701251C73EA}" dt="2023-04-17T06:04:55.158" v="100" actId="26606"/>
          <ac:grpSpMkLst>
            <pc:docMk/>
            <pc:sldMk cId="1351546332" sldId="264"/>
            <ac:grpSpMk id="33" creationId="{E27AF472-EAE3-4572-AB69-B92BD10DBC6D}"/>
          </ac:grpSpMkLst>
        </pc:grpChg>
        <pc:picChg chg="mod">
          <ac:chgData name="Sahni, Meenakshi" userId="6e1abd02-67bc-4559-9c1e-d9d138103689" providerId="ADAL" clId="{8CD89253-D876-4AD1-955F-6701251C73EA}" dt="2023-04-17T06:04:55.158" v="100" actId="26606"/>
          <ac:picMkLst>
            <pc:docMk/>
            <pc:sldMk cId="1351546332" sldId="264"/>
            <ac:picMk id="11" creationId="{761AA3E6-C84A-45D4-B0F3-07011F18DABF}"/>
          </ac:picMkLst>
        </pc:picChg>
      </pc:sldChg>
      <pc:sldChg chg="modSp add mod">
        <pc:chgData name="Sahni, Meenakshi" userId="6e1abd02-67bc-4559-9c1e-d9d138103689" providerId="ADAL" clId="{8CD89253-D876-4AD1-955F-6701251C73EA}" dt="2023-04-17T06:02:58.501" v="83" actId="27636"/>
        <pc:sldMkLst>
          <pc:docMk/>
          <pc:sldMk cId="2391224076" sldId="265"/>
        </pc:sldMkLst>
        <pc:spChg chg="mod">
          <ac:chgData name="Sahni, Meenakshi" userId="6e1abd02-67bc-4559-9c1e-d9d138103689" providerId="ADAL" clId="{8CD89253-D876-4AD1-955F-6701251C73EA}" dt="2023-04-17T06:02:58.501" v="83" actId="27636"/>
          <ac:spMkLst>
            <pc:docMk/>
            <pc:sldMk cId="2391224076" sldId="265"/>
            <ac:spMk id="3" creationId="{0B106DA3-C619-4CBA-B633-F02A8A990A0F}"/>
          </ac:spMkLst>
        </pc:spChg>
      </pc:sldChg>
      <pc:sldChg chg="add">
        <pc:chgData name="Sahni, Meenakshi" userId="6e1abd02-67bc-4559-9c1e-d9d138103689" providerId="ADAL" clId="{8CD89253-D876-4AD1-955F-6701251C73EA}" dt="2023-04-17T06:02:58.341" v="82"/>
        <pc:sldMkLst>
          <pc:docMk/>
          <pc:sldMk cId="3714796448" sldId="266"/>
        </pc:sldMkLst>
      </pc:sldChg>
      <pc:sldChg chg="modSp add mod">
        <pc:chgData name="Sahni, Meenakshi" userId="6e1abd02-67bc-4559-9c1e-d9d138103689" providerId="ADAL" clId="{8CD89253-D876-4AD1-955F-6701251C73EA}" dt="2023-04-17T06:02:58.522" v="84" actId="27636"/>
        <pc:sldMkLst>
          <pc:docMk/>
          <pc:sldMk cId="976031975" sldId="267"/>
        </pc:sldMkLst>
        <pc:spChg chg="mod">
          <ac:chgData name="Sahni, Meenakshi" userId="6e1abd02-67bc-4559-9c1e-d9d138103689" providerId="ADAL" clId="{8CD89253-D876-4AD1-955F-6701251C73EA}" dt="2023-04-17T06:02:58.522" v="84" actId="27636"/>
          <ac:spMkLst>
            <pc:docMk/>
            <pc:sldMk cId="976031975" sldId="267"/>
            <ac:spMk id="3" creationId="{0B106DA3-C619-4CBA-B633-F02A8A990A0F}"/>
          </ac:spMkLst>
        </pc:spChg>
      </pc:sldChg>
      <pc:sldChg chg="modSp add mod">
        <pc:chgData name="Sahni, Meenakshi" userId="6e1abd02-67bc-4559-9c1e-d9d138103689" providerId="ADAL" clId="{8CD89253-D876-4AD1-955F-6701251C73EA}" dt="2023-04-17T06:02:58.603" v="85" actId="27636"/>
        <pc:sldMkLst>
          <pc:docMk/>
          <pc:sldMk cId="1576681043" sldId="268"/>
        </pc:sldMkLst>
        <pc:spChg chg="mod">
          <ac:chgData name="Sahni, Meenakshi" userId="6e1abd02-67bc-4559-9c1e-d9d138103689" providerId="ADAL" clId="{8CD89253-D876-4AD1-955F-6701251C73EA}" dt="2023-04-17T06:02:58.603" v="85" actId="27636"/>
          <ac:spMkLst>
            <pc:docMk/>
            <pc:sldMk cId="1576681043" sldId="268"/>
            <ac:spMk id="3" creationId="{0B106DA3-C619-4CBA-B633-F02A8A990A0F}"/>
          </ac:spMkLst>
        </pc:spChg>
      </pc:sldChg>
      <pc:sldChg chg="modSp add mod">
        <pc:chgData name="Sahni, Meenakshi" userId="6e1abd02-67bc-4559-9c1e-d9d138103689" providerId="ADAL" clId="{8CD89253-D876-4AD1-955F-6701251C73EA}" dt="2023-04-17T06:02:58.612" v="86" actId="27636"/>
        <pc:sldMkLst>
          <pc:docMk/>
          <pc:sldMk cId="967220394" sldId="269"/>
        </pc:sldMkLst>
        <pc:spChg chg="mod">
          <ac:chgData name="Sahni, Meenakshi" userId="6e1abd02-67bc-4559-9c1e-d9d138103689" providerId="ADAL" clId="{8CD89253-D876-4AD1-955F-6701251C73EA}" dt="2023-04-17T06:02:58.612" v="86" actId="27636"/>
          <ac:spMkLst>
            <pc:docMk/>
            <pc:sldMk cId="967220394" sldId="269"/>
            <ac:spMk id="3" creationId="{0B106DA3-C619-4CBA-B633-F02A8A990A0F}"/>
          </ac:spMkLst>
        </pc:spChg>
      </pc:sldChg>
      <pc:sldChg chg="modSp add mod">
        <pc:chgData name="Sahni, Meenakshi" userId="6e1abd02-67bc-4559-9c1e-d9d138103689" providerId="ADAL" clId="{8CD89253-D876-4AD1-955F-6701251C73EA}" dt="2023-04-17T06:02:58.616" v="87" actId="27636"/>
        <pc:sldMkLst>
          <pc:docMk/>
          <pc:sldMk cId="1029425798" sldId="270"/>
        </pc:sldMkLst>
        <pc:spChg chg="mod">
          <ac:chgData name="Sahni, Meenakshi" userId="6e1abd02-67bc-4559-9c1e-d9d138103689" providerId="ADAL" clId="{8CD89253-D876-4AD1-955F-6701251C73EA}" dt="2023-04-17T06:02:58.616" v="87" actId="27636"/>
          <ac:spMkLst>
            <pc:docMk/>
            <pc:sldMk cId="1029425798" sldId="270"/>
            <ac:spMk id="3" creationId="{0B106DA3-C619-4CBA-B633-F02A8A990A0F}"/>
          </ac:spMkLst>
        </pc:spChg>
      </pc:sldChg>
      <pc:sldChg chg="add">
        <pc:chgData name="Sahni, Meenakshi" userId="6e1abd02-67bc-4559-9c1e-d9d138103689" providerId="ADAL" clId="{8CD89253-D876-4AD1-955F-6701251C73EA}" dt="2023-04-17T06:02:58.341" v="82"/>
        <pc:sldMkLst>
          <pc:docMk/>
          <pc:sldMk cId="11956970" sldId="271"/>
        </pc:sldMkLst>
      </pc:sldChg>
      <pc:sldChg chg="add">
        <pc:chgData name="Sahni, Meenakshi" userId="6e1abd02-67bc-4559-9c1e-d9d138103689" providerId="ADAL" clId="{8CD89253-D876-4AD1-955F-6701251C73EA}" dt="2023-04-17T06:02:58.341" v="82"/>
        <pc:sldMkLst>
          <pc:docMk/>
          <pc:sldMk cId="1489451081" sldId="272"/>
        </pc:sldMkLst>
      </pc:sldChg>
      <pc:sldChg chg="add">
        <pc:chgData name="Sahni, Meenakshi" userId="6e1abd02-67bc-4559-9c1e-d9d138103689" providerId="ADAL" clId="{8CD89253-D876-4AD1-955F-6701251C73EA}" dt="2023-04-17T06:02:58.341" v="82"/>
        <pc:sldMkLst>
          <pc:docMk/>
          <pc:sldMk cId="1418557845" sldId="273"/>
        </pc:sldMkLst>
      </pc:sldChg>
      <pc:sldChg chg="addSp modSp mod">
        <pc:chgData name="Sahni, Meenakshi" userId="6e1abd02-67bc-4559-9c1e-d9d138103689" providerId="ADAL" clId="{8CD89253-D876-4AD1-955F-6701251C73EA}" dt="2023-04-17T05:55:52.011" v="78" actId="20577"/>
        <pc:sldMkLst>
          <pc:docMk/>
          <pc:sldMk cId="1828863353" sldId="383"/>
        </pc:sldMkLst>
        <pc:spChg chg="add mod">
          <ac:chgData name="Sahni, Meenakshi" userId="6e1abd02-67bc-4559-9c1e-d9d138103689" providerId="ADAL" clId="{8CD89253-D876-4AD1-955F-6701251C73EA}" dt="2023-04-17T05:55:52.011" v="78" actId="20577"/>
          <ac:spMkLst>
            <pc:docMk/>
            <pc:sldMk cId="1828863353" sldId="383"/>
            <ac:spMk id="7" creationId="{9A8C7411-9532-3929-09F1-EEBA461532D8}"/>
          </ac:spMkLst>
        </pc:spChg>
      </pc:sldChg>
      <pc:sldChg chg="add">
        <pc:chgData name="Sahni, Meenakshi" userId="6e1abd02-67bc-4559-9c1e-d9d138103689" providerId="ADAL" clId="{8CD89253-D876-4AD1-955F-6701251C73EA}" dt="2023-04-17T06:05:54.675" v="101"/>
        <pc:sldMkLst>
          <pc:docMk/>
          <pc:sldMk cId="3050432751" sldId="468"/>
        </pc:sldMkLst>
      </pc:sldChg>
      <pc:sldChg chg="del">
        <pc:chgData name="Sahni, Meenakshi" userId="6e1abd02-67bc-4559-9c1e-d9d138103689" providerId="ADAL" clId="{8CD89253-D876-4AD1-955F-6701251C73EA}" dt="2023-04-17T05:54:16.395" v="24" actId="47"/>
        <pc:sldMkLst>
          <pc:docMk/>
          <pc:sldMk cId="2037218831" sldId="2218"/>
        </pc:sldMkLst>
      </pc:sldChg>
      <pc:sldChg chg="del">
        <pc:chgData name="Sahni, Meenakshi" userId="6e1abd02-67bc-4559-9c1e-d9d138103689" providerId="ADAL" clId="{8CD89253-D876-4AD1-955F-6701251C73EA}" dt="2023-04-17T05:54:17.449" v="26" actId="47"/>
        <pc:sldMkLst>
          <pc:docMk/>
          <pc:sldMk cId="96577029" sldId="2219"/>
        </pc:sldMkLst>
      </pc:sldChg>
      <pc:sldChg chg="del">
        <pc:chgData name="Sahni, Meenakshi" userId="6e1abd02-67bc-4559-9c1e-d9d138103689" providerId="ADAL" clId="{8CD89253-D876-4AD1-955F-6701251C73EA}" dt="2023-04-17T05:54:17.980" v="27" actId="47"/>
        <pc:sldMkLst>
          <pc:docMk/>
          <pc:sldMk cId="2661773958" sldId="2221"/>
        </pc:sldMkLst>
      </pc:sldChg>
      <pc:sldChg chg="del">
        <pc:chgData name="Sahni, Meenakshi" userId="6e1abd02-67bc-4559-9c1e-d9d138103689" providerId="ADAL" clId="{8CD89253-D876-4AD1-955F-6701251C73EA}" dt="2023-04-17T05:54:16.929" v="25" actId="47"/>
        <pc:sldMkLst>
          <pc:docMk/>
          <pc:sldMk cId="1725384517" sldId="2229"/>
        </pc:sldMkLst>
      </pc:sldChg>
      <pc:sldChg chg="modSp del mod">
        <pc:chgData name="Sahni, Meenakshi" userId="6e1abd02-67bc-4559-9c1e-d9d138103689" providerId="ADAL" clId="{8CD89253-D876-4AD1-955F-6701251C73EA}" dt="2023-04-17T05:54:19.308" v="28" actId="47"/>
        <pc:sldMkLst>
          <pc:docMk/>
          <pc:sldMk cId="1605426530" sldId="2243"/>
        </pc:sldMkLst>
        <pc:spChg chg="mod">
          <ac:chgData name="Sahni, Meenakshi" userId="6e1abd02-67bc-4559-9c1e-d9d138103689" providerId="ADAL" clId="{8CD89253-D876-4AD1-955F-6701251C73EA}" dt="2023-04-17T05:53:26.907" v="1" actId="27636"/>
          <ac:spMkLst>
            <pc:docMk/>
            <pc:sldMk cId="1605426530" sldId="2243"/>
            <ac:spMk id="4" creationId="{00000000-0000-0000-0000-000000000000}"/>
          </ac:spMkLst>
        </pc:spChg>
      </pc:sldChg>
      <pc:sldChg chg="del">
        <pc:chgData name="Sahni, Meenakshi" userId="6e1abd02-67bc-4559-9c1e-d9d138103689" providerId="ADAL" clId="{8CD89253-D876-4AD1-955F-6701251C73EA}" dt="2023-04-17T05:54:13.539" v="20" actId="47"/>
        <pc:sldMkLst>
          <pc:docMk/>
          <pc:sldMk cId="2482755620" sldId="2250"/>
        </pc:sldMkLst>
      </pc:sldChg>
      <pc:sldChg chg="delSp modSp del mod">
        <pc:chgData name="Sahni, Meenakshi" userId="6e1abd02-67bc-4559-9c1e-d9d138103689" providerId="ADAL" clId="{8CD89253-D876-4AD1-955F-6701251C73EA}" dt="2023-04-17T05:54:07.478" v="19" actId="47"/>
        <pc:sldMkLst>
          <pc:docMk/>
          <pc:sldMk cId="40514624" sldId="2257"/>
        </pc:sldMkLst>
        <pc:spChg chg="del">
          <ac:chgData name="Sahni, Meenakshi" userId="6e1abd02-67bc-4559-9c1e-d9d138103689" providerId="ADAL" clId="{8CD89253-D876-4AD1-955F-6701251C73EA}" dt="2023-04-17T05:54:03.399" v="18" actId="478"/>
          <ac:spMkLst>
            <pc:docMk/>
            <pc:sldMk cId="40514624" sldId="2257"/>
            <ac:spMk id="12" creationId="{00000000-0000-0000-0000-000000000000}"/>
          </ac:spMkLst>
        </pc:spChg>
        <pc:spChg chg="del mod">
          <ac:chgData name="Sahni, Meenakshi" userId="6e1abd02-67bc-4559-9c1e-d9d138103689" providerId="ADAL" clId="{8CD89253-D876-4AD1-955F-6701251C73EA}" dt="2023-04-17T05:53:58.077" v="15" actId="478"/>
          <ac:spMkLst>
            <pc:docMk/>
            <pc:sldMk cId="40514624" sldId="2257"/>
            <ac:spMk id="21" creationId="{29C833B2-79FA-48B8-A939-46E7F58894BF}"/>
          </ac:spMkLst>
        </pc:spChg>
        <pc:spChg chg="del">
          <ac:chgData name="Sahni, Meenakshi" userId="6e1abd02-67bc-4559-9c1e-d9d138103689" providerId="ADAL" clId="{8CD89253-D876-4AD1-955F-6701251C73EA}" dt="2023-04-17T05:53:59.820" v="16" actId="478"/>
          <ac:spMkLst>
            <pc:docMk/>
            <pc:sldMk cId="40514624" sldId="2257"/>
            <ac:spMk id="24" creationId="{F62E35B4-E205-490B-8BBC-9C5AD1A33216}"/>
          </ac:spMkLst>
        </pc:spChg>
        <pc:spChg chg="del">
          <ac:chgData name="Sahni, Meenakshi" userId="6e1abd02-67bc-4559-9c1e-d9d138103689" providerId="ADAL" clId="{8CD89253-D876-4AD1-955F-6701251C73EA}" dt="2023-04-17T05:53:56.454" v="13" actId="478"/>
          <ac:spMkLst>
            <pc:docMk/>
            <pc:sldMk cId="40514624" sldId="2257"/>
            <ac:spMk id="26" creationId="{459D266D-966A-4190-BEA8-B64883D35104}"/>
          </ac:spMkLst>
        </pc:spChg>
        <pc:spChg chg="del">
          <ac:chgData name="Sahni, Meenakshi" userId="6e1abd02-67bc-4559-9c1e-d9d138103689" providerId="ADAL" clId="{8CD89253-D876-4AD1-955F-6701251C73EA}" dt="2023-04-17T05:54:01.768" v="17" actId="478"/>
          <ac:spMkLst>
            <pc:docMk/>
            <pc:sldMk cId="40514624" sldId="2257"/>
            <ac:spMk id="28" creationId="{39CDB77D-D555-4A60-839E-10405BC81F1B}"/>
          </ac:spMkLst>
        </pc:spChg>
        <pc:graphicFrameChg chg="del mod modGraphic">
          <ac:chgData name="Sahni, Meenakshi" userId="6e1abd02-67bc-4559-9c1e-d9d138103689" providerId="ADAL" clId="{8CD89253-D876-4AD1-955F-6701251C73EA}" dt="2023-04-17T05:53:53.535" v="12" actId="478"/>
          <ac:graphicFrameMkLst>
            <pc:docMk/>
            <pc:sldMk cId="40514624" sldId="2257"/>
            <ac:graphicFrameMk id="6" creationId="{00000000-0000-0000-0000-000000000000}"/>
          </ac:graphicFrameMkLst>
        </pc:graphicFrameChg>
      </pc:sldChg>
      <pc:sldChg chg="del">
        <pc:chgData name="Sahni, Meenakshi" userId="6e1abd02-67bc-4559-9c1e-d9d138103689" providerId="ADAL" clId="{8CD89253-D876-4AD1-955F-6701251C73EA}" dt="2023-04-17T05:54:15.346" v="22" actId="47"/>
        <pc:sldMkLst>
          <pc:docMk/>
          <pc:sldMk cId="878790306" sldId="2258"/>
        </pc:sldMkLst>
      </pc:sldChg>
      <pc:sldChg chg="del">
        <pc:chgData name="Sahni, Meenakshi" userId="6e1abd02-67bc-4559-9c1e-d9d138103689" providerId="ADAL" clId="{8CD89253-D876-4AD1-955F-6701251C73EA}" dt="2023-04-17T05:54:15.860" v="23" actId="47"/>
        <pc:sldMkLst>
          <pc:docMk/>
          <pc:sldMk cId="3744104436" sldId="2259"/>
        </pc:sldMkLst>
      </pc:sldChg>
      <pc:sldChg chg="del">
        <pc:chgData name="Sahni, Meenakshi" userId="6e1abd02-67bc-4559-9c1e-d9d138103689" providerId="ADAL" clId="{8CD89253-D876-4AD1-955F-6701251C73EA}" dt="2023-04-17T05:54:14.909" v="21" actId="47"/>
        <pc:sldMkLst>
          <pc:docMk/>
          <pc:sldMk cId="3970491026" sldId="9847"/>
        </pc:sldMkLst>
      </pc:sldChg>
      <pc:sldChg chg="modSp del mod">
        <pc:chgData name="Sahni, Meenakshi" userId="6e1abd02-67bc-4559-9c1e-d9d138103689" providerId="ADAL" clId="{8CD89253-D876-4AD1-955F-6701251C73EA}" dt="2023-04-17T06:03:51.694" v="98" actId="47"/>
        <pc:sldMkLst>
          <pc:docMk/>
          <pc:sldMk cId="3365691180" sldId="9849"/>
        </pc:sldMkLst>
        <pc:spChg chg="mod">
          <ac:chgData name="Sahni, Meenakshi" userId="6e1abd02-67bc-4559-9c1e-d9d138103689" providerId="ADAL" clId="{8CD89253-D876-4AD1-955F-6701251C73EA}" dt="2023-04-17T05:55:28.057" v="59" actId="207"/>
          <ac:spMkLst>
            <pc:docMk/>
            <pc:sldMk cId="3365691180" sldId="9849"/>
            <ac:spMk id="5" creationId="{00000000-0000-0000-0000-000000000000}"/>
          </ac:spMkLst>
        </pc:spChg>
        <pc:graphicFrameChg chg="modGraphic">
          <ac:chgData name="Sahni, Meenakshi" userId="6e1abd02-67bc-4559-9c1e-d9d138103689" providerId="ADAL" clId="{8CD89253-D876-4AD1-955F-6701251C73EA}" dt="2023-04-17T05:56:29.498" v="81" actId="255"/>
          <ac:graphicFrameMkLst>
            <pc:docMk/>
            <pc:sldMk cId="3365691180" sldId="9849"/>
            <ac:graphicFrameMk id="4" creationId="{C0643840-0B4B-4CCF-BF18-38B6555057AC}"/>
          </ac:graphicFrameMkLst>
        </pc:graphicFrameChg>
      </pc:sldChg>
      <pc:sldChg chg="add del">
        <pc:chgData name="Sahni, Meenakshi" userId="6e1abd02-67bc-4559-9c1e-d9d138103689" providerId="ADAL" clId="{8CD89253-D876-4AD1-955F-6701251C73EA}" dt="2023-04-17T06:03:40.140" v="95"/>
        <pc:sldMkLst>
          <pc:docMk/>
          <pc:sldMk cId="2090566452" sldId="9850"/>
        </pc:sldMkLst>
      </pc:sldChg>
      <pc:sldChg chg="add del">
        <pc:chgData name="Sahni, Meenakshi" userId="6e1abd02-67bc-4559-9c1e-d9d138103689" providerId="ADAL" clId="{8CD89253-D876-4AD1-955F-6701251C73EA}" dt="2023-04-17T06:03:40.140" v="95"/>
        <pc:sldMkLst>
          <pc:docMk/>
          <pc:sldMk cId="1191448116" sldId="9851"/>
        </pc:sldMkLst>
      </pc:sldChg>
      <pc:sldChg chg="add del">
        <pc:chgData name="Sahni, Meenakshi" userId="6e1abd02-67bc-4559-9c1e-d9d138103689" providerId="ADAL" clId="{8CD89253-D876-4AD1-955F-6701251C73EA}" dt="2023-04-17T06:03:40.140" v="95"/>
        <pc:sldMkLst>
          <pc:docMk/>
          <pc:sldMk cId="2002899555" sldId="9852"/>
        </pc:sldMkLst>
      </pc:sldChg>
      <pc:sldChg chg="add del">
        <pc:chgData name="Sahni, Meenakshi" userId="6e1abd02-67bc-4559-9c1e-d9d138103689" providerId="ADAL" clId="{8CD89253-D876-4AD1-955F-6701251C73EA}" dt="2023-04-17T06:03:40.140" v="95"/>
        <pc:sldMkLst>
          <pc:docMk/>
          <pc:sldMk cId="651522317" sldId="9853"/>
        </pc:sldMkLst>
      </pc:sldChg>
      <pc:sldChg chg="modSp add del mod">
        <pc:chgData name="Sahni, Meenakshi" userId="6e1abd02-67bc-4559-9c1e-d9d138103689" providerId="ADAL" clId="{8CD89253-D876-4AD1-955F-6701251C73EA}" dt="2023-04-17T06:03:40.140" v="95"/>
        <pc:sldMkLst>
          <pc:docMk/>
          <pc:sldMk cId="922713541" sldId="9854"/>
        </pc:sldMkLst>
        <pc:spChg chg="mod">
          <ac:chgData name="Sahni, Meenakshi" userId="6e1abd02-67bc-4559-9c1e-d9d138103689" providerId="ADAL" clId="{8CD89253-D876-4AD1-955F-6701251C73EA}" dt="2023-04-17T06:03:40.140" v="95"/>
          <ac:spMkLst>
            <pc:docMk/>
            <pc:sldMk cId="922713541" sldId="9854"/>
            <ac:spMk id="3" creationId="{0B106DA3-C619-4CBA-B633-F02A8A990A0F}"/>
          </ac:spMkLst>
        </pc:spChg>
      </pc:sldChg>
      <pc:sldChg chg="add del">
        <pc:chgData name="Sahni, Meenakshi" userId="6e1abd02-67bc-4559-9c1e-d9d138103689" providerId="ADAL" clId="{8CD89253-D876-4AD1-955F-6701251C73EA}" dt="2023-04-17T06:03:40.140" v="95"/>
        <pc:sldMkLst>
          <pc:docMk/>
          <pc:sldMk cId="3369008509" sldId="9855"/>
        </pc:sldMkLst>
      </pc:sldChg>
      <pc:sldChg chg="modSp add del mod">
        <pc:chgData name="Sahni, Meenakshi" userId="6e1abd02-67bc-4559-9c1e-d9d138103689" providerId="ADAL" clId="{8CD89253-D876-4AD1-955F-6701251C73EA}" dt="2023-04-17T06:03:40.140" v="95"/>
        <pc:sldMkLst>
          <pc:docMk/>
          <pc:sldMk cId="2720775871" sldId="9856"/>
        </pc:sldMkLst>
        <pc:spChg chg="mod">
          <ac:chgData name="Sahni, Meenakshi" userId="6e1abd02-67bc-4559-9c1e-d9d138103689" providerId="ADAL" clId="{8CD89253-D876-4AD1-955F-6701251C73EA}" dt="2023-04-17T06:03:40.140" v="95"/>
          <ac:spMkLst>
            <pc:docMk/>
            <pc:sldMk cId="2720775871" sldId="9856"/>
            <ac:spMk id="3" creationId="{0B106DA3-C619-4CBA-B633-F02A8A990A0F}"/>
          </ac:spMkLst>
        </pc:spChg>
      </pc:sldChg>
      <pc:sldChg chg="modSp add del mod">
        <pc:chgData name="Sahni, Meenakshi" userId="6e1abd02-67bc-4559-9c1e-d9d138103689" providerId="ADAL" clId="{8CD89253-D876-4AD1-955F-6701251C73EA}" dt="2023-04-17T06:03:40.140" v="95"/>
        <pc:sldMkLst>
          <pc:docMk/>
          <pc:sldMk cId="3339674487" sldId="9857"/>
        </pc:sldMkLst>
        <pc:spChg chg="mod">
          <ac:chgData name="Sahni, Meenakshi" userId="6e1abd02-67bc-4559-9c1e-d9d138103689" providerId="ADAL" clId="{8CD89253-D876-4AD1-955F-6701251C73EA}" dt="2023-04-17T06:03:40.140" v="95"/>
          <ac:spMkLst>
            <pc:docMk/>
            <pc:sldMk cId="3339674487" sldId="9857"/>
            <ac:spMk id="3" creationId="{0B106DA3-C619-4CBA-B633-F02A8A990A0F}"/>
          </ac:spMkLst>
        </pc:spChg>
      </pc:sldChg>
      <pc:sldChg chg="modSp add del mod">
        <pc:chgData name="Sahni, Meenakshi" userId="6e1abd02-67bc-4559-9c1e-d9d138103689" providerId="ADAL" clId="{8CD89253-D876-4AD1-955F-6701251C73EA}" dt="2023-04-17T06:03:40.140" v="95"/>
        <pc:sldMkLst>
          <pc:docMk/>
          <pc:sldMk cId="1705637978" sldId="9858"/>
        </pc:sldMkLst>
        <pc:spChg chg="mod">
          <ac:chgData name="Sahni, Meenakshi" userId="6e1abd02-67bc-4559-9c1e-d9d138103689" providerId="ADAL" clId="{8CD89253-D876-4AD1-955F-6701251C73EA}" dt="2023-04-17T06:03:40.140" v="95"/>
          <ac:spMkLst>
            <pc:docMk/>
            <pc:sldMk cId="1705637978" sldId="9858"/>
            <ac:spMk id="3" creationId="{0B106DA3-C619-4CBA-B633-F02A8A990A0F}"/>
          </ac:spMkLst>
        </pc:spChg>
      </pc:sldChg>
      <pc:sldChg chg="modSp add del mod">
        <pc:chgData name="Sahni, Meenakshi" userId="6e1abd02-67bc-4559-9c1e-d9d138103689" providerId="ADAL" clId="{8CD89253-D876-4AD1-955F-6701251C73EA}" dt="2023-04-17T06:03:40.140" v="95"/>
        <pc:sldMkLst>
          <pc:docMk/>
          <pc:sldMk cId="2834687601" sldId="9859"/>
        </pc:sldMkLst>
        <pc:spChg chg="mod">
          <ac:chgData name="Sahni, Meenakshi" userId="6e1abd02-67bc-4559-9c1e-d9d138103689" providerId="ADAL" clId="{8CD89253-D876-4AD1-955F-6701251C73EA}" dt="2023-04-17T06:03:40.140" v="95"/>
          <ac:spMkLst>
            <pc:docMk/>
            <pc:sldMk cId="2834687601" sldId="9859"/>
            <ac:spMk id="3" creationId="{0B106DA3-C619-4CBA-B633-F02A8A990A0F}"/>
          </ac:spMkLst>
        </pc:spChg>
      </pc:sldChg>
      <pc:sldChg chg="add del">
        <pc:chgData name="Sahni, Meenakshi" userId="6e1abd02-67bc-4559-9c1e-d9d138103689" providerId="ADAL" clId="{8CD89253-D876-4AD1-955F-6701251C73EA}" dt="2023-04-17T06:03:40.140" v="95"/>
        <pc:sldMkLst>
          <pc:docMk/>
          <pc:sldMk cId="2620156585" sldId="9860"/>
        </pc:sldMkLst>
      </pc:sldChg>
      <pc:sldChg chg="add del">
        <pc:chgData name="Sahni, Meenakshi" userId="6e1abd02-67bc-4559-9c1e-d9d138103689" providerId="ADAL" clId="{8CD89253-D876-4AD1-955F-6701251C73EA}" dt="2023-04-17T06:03:40.140" v="95"/>
        <pc:sldMkLst>
          <pc:docMk/>
          <pc:sldMk cId="146671172" sldId="9861"/>
        </pc:sldMkLst>
      </pc:sldChg>
      <pc:sldChg chg="add del">
        <pc:chgData name="Sahni, Meenakshi" userId="6e1abd02-67bc-4559-9c1e-d9d138103689" providerId="ADAL" clId="{8CD89253-D876-4AD1-955F-6701251C73EA}" dt="2023-04-17T06:03:40.140" v="95"/>
        <pc:sldMkLst>
          <pc:docMk/>
          <pc:sldMk cId="2355495259" sldId="9862"/>
        </pc:sldMkLst>
      </pc:sldChg>
      <pc:sldMasterChg chg="delSldLayout">
        <pc:chgData name="Sahni, Meenakshi" userId="6e1abd02-67bc-4559-9c1e-d9d138103689" providerId="ADAL" clId="{8CD89253-D876-4AD1-955F-6701251C73EA}" dt="2023-04-17T06:03:51.694" v="98" actId="47"/>
        <pc:sldMasterMkLst>
          <pc:docMk/>
          <pc:sldMasterMk cId="4101586560" sldId="2147483881"/>
        </pc:sldMasterMkLst>
        <pc:sldLayoutChg chg="del">
          <pc:chgData name="Sahni, Meenakshi" userId="6e1abd02-67bc-4559-9c1e-d9d138103689" providerId="ADAL" clId="{8CD89253-D876-4AD1-955F-6701251C73EA}" dt="2023-04-17T06:03:51.694" v="98" actId="47"/>
          <pc:sldLayoutMkLst>
            <pc:docMk/>
            <pc:sldMasterMk cId="4101586560" sldId="2147483881"/>
            <pc:sldLayoutMk cId="93382207" sldId="2147483894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68154"/>
          </a:xfrm>
          <a:prstGeom prst="rect">
            <a:avLst/>
          </a:prstGeom>
        </p:spPr>
        <p:txBody>
          <a:bodyPr vert="horz" wrap="square" lIns="93936" tIns="46968" rIns="93936" bIns="4696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-128"/>
              </a:defRPr>
            </a:lvl1pPr>
          </a:lstStyle>
          <a:p>
            <a:pPr>
              <a:defRPr/>
            </a:pPr>
            <a:fld id="{5E4C7717-A413-48EB-9E74-9CC8DF624EC2}" type="datetime1">
              <a:rPr lang="en-US">
                <a:latin typeface="Arial" pitchFamily="34" charset="0"/>
              </a:rPr>
              <a:pPr>
                <a:defRPr/>
              </a:pPr>
              <a:t>4/17/2023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296"/>
            <a:ext cx="3066733" cy="468154"/>
          </a:xfrm>
          <a:prstGeom prst="rect">
            <a:avLst/>
          </a:prstGeom>
        </p:spPr>
        <p:txBody>
          <a:bodyPr vert="horz" wrap="square" lIns="93936" tIns="46968" rIns="93936" bIns="4696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-128"/>
              </a:defRPr>
            </a:lvl1pPr>
          </a:lstStyle>
          <a:p>
            <a:pPr>
              <a:defRPr/>
            </a:pPr>
            <a:fld id="{311B6921-662F-4705-A734-0B75ECCE1C4E}" type="slidenum">
              <a:rPr lang="en-US">
                <a:latin typeface="Arial" pitchFamily="34" charset="0"/>
              </a:rPr>
              <a:pPr>
                <a:defRPr/>
              </a:pPr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7231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8154"/>
          </a:xfrm>
          <a:prstGeom prst="rect">
            <a:avLst/>
          </a:prstGeom>
        </p:spPr>
        <p:txBody>
          <a:bodyPr vert="horz" wrap="square" lIns="93936" tIns="46968" rIns="93936" bIns="4696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4612C19A-B064-4A02-B1DD-2674A5B33712}" type="datetime1">
              <a:rPr lang="en-US" smtClean="0"/>
              <a:pPr>
                <a:defRPr/>
              </a:pPr>
              <a:t>4/17/2023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701675"/>
            <a:ext cx="6238875" cy="3511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447461"/>
            <a:ext cx="5661660" cy="4213384"/>
          </a:xfrm>
          <a:prstGeom prst="rect">
            <a:avLst/>
          </a:prstGeom>
        </p:spPr>
        <p:txBody>
          <a:bodyPr vert="horz" wrap="square" lIns="93936" tIns="46968" rIns="93936" bIns="46968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6"/>
            <a:ext cx="3066733" cy="468154"/>
          </a:xfrm>
          <a:prstGeom prst="rect">
            <a:avLst/>
          </a:prstGeom>
        </p:spPr>
        <p:txBody>
          <a:bodyPr vert="horz" wrap="square" lIns="93936" tIns="46968" rIns="93936" bIns="4696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E57817C-C749-40AE-A5FD-F6A74744A7F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59062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Arial" pitchFamily="34" charset="0"/>
        <a:cs typeface="Arial" pitchFamily="34" charset="0"/>
      </a:defRPr>
    </a:lvl1pPr>
    <a:lvl2pPr marL="60949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2pPr>
    <a:lvl3pPr marL="1218987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3pPr>
    <a:lvl4pPr marL="182848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4pPr>
    <a:lvl5pPr marL="243797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19100" y="701675"/>
            <a:ext cx="6238875" cy="35115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620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405" y="1122623"/>
            <a:ext cx="9140429" cy="2388153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405" y="3602872"/>
            <a:ext cx="9140429" cy="1656145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17" indent="0" algn="ctr">
              <a:buNone/>
              <a:defRPr sz="1999"/>
            </a:lvl2pPr>
            <a:lvl3pPr marL="914034" indent="0" algn="ctr">
              <a:buNone/>
              <a:defRPr sz="1799"/>
            </a:lvl3pPr>
            <a:lvl4pPr marL="1371051" indent="0" algn="ctr">
              <a:buNone/>
              <a:defRPr sz="1599"/>
            </a:lvl4pPr>
            <a:lvl5pPr marL="1828068" indent="0" algn="ctr">
              <a:buNone/>
              <a:defRPr sz="1599"/>
            </a:lvl5pPr>
            <a:lvl6pPr marL="2285086" indent="0" algn="ctr">
              <a:buNone/>
              <a:defRPr sz="1599"/>
            </a:lvl6pPr>
            <a:lvl7pPr marL="2742103" indent="0" algn="ctr">
              <a:buNone/>
              <a:defRPr sz="1599"/>
            </a:lvl7pPr>
            <a:lvl8pPr marL="3199120" indent="0" algn="ctr">
              <a:buNone/>
              <a:defRPr sz="1599"/>
            </a:lvl8pPr>
            <a:lvl9pPr marL="3656137" indent="0" algn="ctr">
              <a:buNone/>
              <a:defRPr sz="15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ED454-BE00-4820-B7F1-EF0195AFC1FF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2017 Accenture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855551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ED454-BE00-4820-B7F1-EF0195AFC1FF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2017 Accenture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47954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1492" y="365209"/>
            <a:ext cx="2627873" cy="58131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873" y="365209"/>
            <a:ext cx="7731279" cy="58131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ED454-BE00-4820-B7F1-EF0195AFC1FF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2017 Accenture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67102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ver Slide_Top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2" cy="6858000"/>
          </a:xfrm>
          <a:prstGeom prst="rect">
            <a:avLst/>
          </a:prstGeom>
        </p:spPr>
      </p:pic>
      <p:grpSp>
        <p:nvGrpSpPr>
          <p:cNvPr id="71" name="Group 4"/>
          <p:cNvGrpSpPr>
            <a:grpSpLocks noChangeAspect="1"/>
          </p:cNvGrpSpPr>
          <p:nvPr userDrawn="1"/>
        </p:nvGrpSpPr>
        <p:grpSpPr bwMode="auto">
          <a:xfrm>
            <a:off x="624280" y="435572"/>
            <a:ext cx="4539927" cy="728754"/>
            <a:chOff x="391" y="226"/>
            <a:chExt cx="3146" cy="505"/>
          </a:xfrm>
        </p:grpSpPr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1923" y="396"/>
              <a:ext cx="102" cy="257"/>
            </a:xfrm>
            <a:custGeom>
              <a:avLst/>
              <a:gdLst>
                <a:gd name="T0" fmla="*/ 34 w 43"/>
                <a:gd name="T1" fmla="*/ 109 h 109"/>
                <a:gd name="T2" fmla="*/ 13 w 43"/>
                <a:gd name="T3" fmla="*/ 89 h 109"/>
                <a:gd name="T4" fmla="*/ 13 w 43"/>
                <a:gd name="T5" fmla="*/ 33 h 109"/>
                <a:gd name="T6" fmla="*/ 0 w 43"/>
                <a:gd name="T7" fmla="*/ 33 h 109"/>
                <a:gd name="T8" fmla="*/ 0 w 43"/>
                <a:gd name="T9" fmla="*/ 25 h 109"/>
                <a:gd name="T10" fmla="*/ 13 w 43"/>
                <a:gd name="T11" fmla="*/ 25 h 109"/>
                <a:gd name="T12" fmla="*/ 13 w 43"/>
                <a:gd name="T13" fmla="*/ 6 h 109"/>
                <a:gd name="T14" fmla="*/ 21 w 43"/>
                <a:gd name="T15" fmla="*/ 0 h 109"/>
                <a:gd name="T16" fmla="*/ 21 w 43"/>
                <a:gd name="T17" fmla="*/ 25 h 109"/>
                <a:gd name="T18" fmla="*/ 43 w 43"/>
                <a:gd name="T19" fmla="*/ 25 h 109"/>
                <a:gd name="T20" fmla="*/ 43 w 43"/>
                <a:gd name="T21" fmla="*/ 33 h 109"/>
                <a:gd name="T22" fmla="*/ 21 w 43"/>
                <a:gd name="T23" fmla="*/ 33 h 109"/>
                <a:gd name="T24" fmla="*/ 21 w 43"/>
                <a:gd name="T25" fmla="*/ 86 h 109"/>
                <a:gd name="T26" fmla="*/ 35 w 43"/>
                <a:gd name="T27" fmla="*/ 101 h 109"/>
                <a:gd name="T28" fmla="*/ 43 w 43"/>
                <a:gd name="T29" fmla="*/ 99 h 109"/>
                <a:gd name="T30" fmla="*/ 43 w 43"/>
                <a:gd name="T31" fmla="*/ 108 h 109"/>
                <a:gd name="T32" fmla="*/ 34 w 43"/>
                <a:gd name="T33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" h="109">
                  <a:moveTo>
                    <a:pt x="34" y="109"/>
                  </a:moveTo>
                  <a:cubicBezTo>
                    <a:pt x="20" y="109"/>
                    <a:pt x="13" y="103"/>
                    <a:pt x="13" y="89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86"/>
                    <a:pt x="21" y="86"/>
                    <a:pt x="21" y="86"/>
                  </a:cubicBezTo>
                  <a:cubicBezTo>
                    <a:pt x="21" y="95"/>
                    <a:pt x="25" y="101"/>
                    <a:pt x="35" y="101"/>
                  </a:cubicBezTo>
                  <a:cubicBezTo>
                    <a:pt x="38" y="101"/>
                    <a:pt x="40" y="100"/>
                    <a:pt x="43" y="99"/>
                  </a:cubicBezTo>
                  <a:cubicBezTo>
                    <a:pt x="43" y="108"/>
                    <a:pt x="43" y="108"/>
                    <a:pt x="43" y="108"/>
                  </a:cubicBezTo>
                  <a:cubicBezTo>
                    <a:pt x="40" y="109"/>
                    <a:pt x="37" y="109"/>
                    <a:pt x="34" y="109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73" name="Freeform 72"/>
            <p:cNvSpPr>
              <a:spLocks noEditPoints="1"/>
            </p:cNvSpPr>
            <p:nvPr/>
          </p:nvSpPr>
          <p:spPr bwMode="auto">
            <a:xfrm>
              <a:off x="2044" y="450"/>
              <a:ext cx="139" cy="203"/>
            </a:xfrm>
            <a:custGeom>
              <a:avLst/>
              <a:gdLst>
                <a:gd name="T0" fmla="*/ 11 w 59"/>
                <a:gd name="T1" fmla="*/ 34 h 86"/>
                <a:gd name="T2" fmla="*/ 11 w 59"/>
                <a:gd name="T3" fmla="*/ 42 h 86"/>
                <a:gd name="T4" fmla="*/ 42 w 59"/>
                <a:gd name="T5" fmla="*/ 78 h 86"/>
                <a:gd name="T6" fmla="*/ 58 w 59"/>
                <a:gd name="T7" fmla="*/ 76 h 86"/>
                <a:gd name="T8" fmla="*/ 58 w 59"/>
                <a:gd name="T9" fmla="*/ 84 h 86"/>
                <a:gd name="T10" fmla="*/ 40 w 59"/>
                <a:gd name="T11" fmla="*/ 86 h 86"/>
                <a:gd name="T12" fmla="*/ 0 w 59"/>
                <a:gd name="T13" fmla="*/ 41 h 86"/>
                <a:gd name="T14" fmla="*/ 32 w 59"/>
                <a:gd name="T15" fmla="*/ 0 h 86"/>
                <a:gd name="T16" fmla="*/ 59 w 59"/>
                <a:gd name="T17" fmla="*/ 29 h 86"/>
                <a:gd name="T18" fmla="*/ 59 w 59"/>
                <a:gd name="T19" fmla="*/ 34 h 86"/>
                <a:gd name="T20" fmla="*/ 11 w 59"/>
                <a:gd name="T21" fmla="*/ 34 h 86"/>
                <a:gd name="T22" fmla="*/ 32 w 59"/>
                <a:gd name="T23" fmla="*/ 8 h 86"/>
                <a:gd name="T24" fmla="*/ 12 w 59"/>
                <a:gd name="T25" fmla="*/ 26 h 86"/>
                <a:gd name="T26" fmla="*/ 49 w 59"/>
                <a:gd name="T27" fmla="*/ 26 h 86"/>
                <a:gd name="T28" fmla="*/ 32 w 59"/>
                <a:gd name="T29" fmla="*/ 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9" h="86">
                  <a:moveTo>
                    <a:pt x="11" y="34"/>
                  </a:moveTo>
                  <a:cubicBezTo>
                    <a:pt x="11" y="37"/>
                    <a:pt x="11" y="40"/>
                    <a:pt x="11" y="42"/>
                  </a:cubicBezTo>
                  <a:cubicBezTo>
                    <a:pt x="11" y="63"/>
                    <a:pt x="20" y="78"/>
                    <a:pt x="42" y="78"/>
                  </a:cubicBezTo>
                  <a:cubicBezTo>
                    <a:pt x="47" y="78"/>
                    <a:pt x="53" y="77"/>
                    <a:pt x="58" y="76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52" y="85"/>
                    <a:pt x="46" y="86"/>
                    <a:pt x="40" y="86"/>
                  </a:cubicBezTo>
                  <a:cubicBezTo>
                    <a:pt x="12" y="86"/>
                    <a:pt x="0" y="66"/>
                    <a:pt x="0" y="41"/>
                  </a:cubicBezTo>
                  <a:cubicBezTo>
                    <a:pt x="0" y="20"/>
                    <a:pt x="7" y="0"/>
                    <a:pt x="32" y="0"/>
                  </a:cubicBezTo>
                  <a:cubicBezTo>
                    <a:pt x="49" y="0"/>
                    <a:pt x="59" y="13"/>
                    <a:pt x="59" y="29"/>
                  </a:cubicBezTo>
                  <a:cubicBezTo>
                    <a:pt x="59" y="34"/>
                    <a:pt x="59" y="34"/>
                    <a:pt x="59" y="34"/>
                  </a:cubicBezTo>
                  <a:lnTo>
                    <a:pt x="11" y="34"/>
                  </a:lnTo>
                  <a:close/>
                  <a:moveTo>
                    <a:pt x="32" y="8"/>
                  </a:moveTo>
                  <a:cubicBezTo>
                    <a:pt x="20" y="8"/>
                    <a:pt x="14" y="15"/>
                    <a:pt x="12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16"/>
                    <a:pt x="41" y="8"/>
                    <a:pt x="32" y="8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74" name="Freeform 7"/>
            <p:cNvSpPr>
              <a:spLocks/>
            </p:cNvSpPr>
            <p:nvPr/>
          </p:nvSpPr>
          <p:spPr bwMode="auto">
            <a:xfrm>
              <a:off x="2212" y="450"/>
              <a:ext cx="134" cy="203"/>
            </a:xfrm>
            <a:custGeom>
              <a:avLst/>
              <a:gdLst>
                <a:gd name="T0" fmla="*/ 46 w 57"/>
                <a:gd name="T1" fmla="*/ 26 h 86"/>
                <a:gd name="T2" fmla="*/ 31 w 57"/>
                <a:gd name="T3" fmla="*/ 8 h 86"/>
                <a:gd name="T4" fmla="*/ 10 w 57"/>
                <a:gd name="T5" fmla="*/ 40 h 86"/>
                <a:gd name="T6" fmla="*/ 42 w 57"/>
                <a:gd name="T7" fmla="*/ 78 h 86"/>
                <a:gd name="T8" fmla="*/ 54 w 57"/>
                <a:gd name="T9" fmla="*/ 76 h 86"/>
                <a:gd name="T10" fmla="*/ 54 w 57"/>
                <a:gd name="T11" fmla="*/ 85 h 86"/>
                <a:gd name="T12" fmla="*/ 40 w 57"/>
                <a:gd name="T13" fmla="*/ 86 h 86"/>
                <a:gd name="T14" fmla="*/ 0 w 57"/>
                <a:gd name="T15" fmla="*/ 42 h 86"/>
                <a:gd name="T16" fmla="*/ 31 w 57"/>
                <a:gd name="T17" fmla="*/ 0 h 86"/>
                <a:gd name="T18" fmla="*/ 57 w 57"/>
                <a:gd name="T19" fmla="*/ 26 h 86"/>
                <a:gd name="T20" fmla="*/ 46 w 57"/>
                <a:gd name="T21" fmla="*/ 2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86">
                  <a:moveTo>
                    <a:pt x="46" y="26"/>
                  </a:moveTo>
                  <a:cubicBezTo>
                    <a:pt x="46" y="16"/>
                    <a:pt x="41" y="8"/>
                    <a:pt x="31" y="8"/>
                  </a:cubicBezTo>
                  <a:cubicBezTo>
                    <a:pt x="14" y="8"/>
                    <a:pt x="10" y="27"/>
                    <a:pt x="10" y="40"/>
                  </a:cubicBezTo>
                  <a:cubicBezTo>
                    <a:pt x="10" y="61"/>
                    <a:pt x="19" y="78"/>
                    <a:pt x="42" y="78"/>
                  </a:cubicBezTo>
                  <a:cubicBezTo>
                    <a:pt x="46" y="78"/>
                    <a:pt x="50" y="77"/>
                    <a:pt x="54" y="76"/>
                  </a:cubicBezTo>
                  <a:cubicBezTo>
                    <a:pt x="54" y="85"/>
                    <a:pt x="54" y="85"/>
                    <a:pt x="54" y="85"/>
                  </a:cubicBezTo>
                  <a:cubicBezTo>
                    <a:pt x="50" y="86"/>
                    <a:pt x="45" y="86"/>
                    <a:pt x="40" y="86"/>
                  </a:cubicBezTo>
                  <a:cubicBezTo>
                    <a:pt x="12" y="86"/>
                    <a:pt x="0" y="68"/>
                    <a:pt x="0" y="42"/>
                  </a:cubicBezTo>
                  <a:cubicBezTo>
                    <a:pt x="0" y="21"/>
                    <a:pt x="7" y="0"/>
                    <a:pt x="31" y="0"/>
                  </a:cubicBezTo>
                  <a:cubicBezTo>
                    <a:pt x="47" y="0"/>
                    <a:pt x="57" y="9"/>
                    <a:pt x="57" y="26"/>
                  </a:cubicBezTo>
                  <a:lnTo>
                    <a:pt x="46" y="26"/>
                  </a:ln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75" name="Freeform 8"/>
            <p:cNvSpPr>
              <a:spLocks/>
            </p:cNvSpPr>
            <p:nvPr/>
          </p:nvSpPr>
          <p:spPr bwMode="auto">
            <a:xfrm>
              <a:off x="2384" y="367"/>
              <a:ext cx="137" cy="281"/>
            </a:xfrm>
            <a:custGeom>
              <a:avLst/>
              <a:gdLst>
                <a:gd name="T0" fmla="*/ 50 w 58"/>
                <a:gd name="T1" fmla="*/ 119 h 119"/>
                <a:gd name="T2" fmla="*/ 50 w 58"/>
                <a:gd name="T3" fmla="*/ 67 h 119"/>
                <a:gd name="T4" fmla="*/ 35 w 58"/>
                <a:gd name="T5" fmla="*/ 43 h 119"/>
                <a:gd name="T6" fmla="*/ 11 w 58"/>
                <a:gd name="T7" fmla="*/ 70 h 119"/>
                <a:gd name="T8" fmla="*/ 9 w 58"/>
                <a:gd name="T9" fmla="*/ 88 h 119"/>
                <a:gd name="T10" fmla="*/ 9 w 58"/>
                <a:gd name="T11" fmla="*/ 119 h 119"/>
                <a:gd name="T12" fmla="*/ 0 w 58"/>
                <a:gd name="T13" fmla="*/ 119 h 119"/>
                <a:gd name="T14" fmla="*/ 0 w 58"/>
                <a:gd name="T15" fmla="*/ 0 h 119"/>
                <a:gd name="T16" fmla="*/ 9 w 58"/>
                <a:gd name="T17" fmla="*/ 0 h 119"/>
                <a:gd name="T18" fmla="*/ 9 w 58"/>
                <a:gd name="T19" fmla="*/ 57 h 119"/>
                <a:gd name="T20" fmla="*/ 9 w 58"/>
                <a:gd name="T21" fmla="*/ 57 h 119"/>
                <a:gd name="T22" fmla="*/ 37 w 58"/>
                <a:gd name="T23" fmla="*/ 35 h 119"/>
                <a:gd name="T24" fmla="*/ 45 w 58"/>
                <a:gd name="T25" fmla="*/ 37 h 119"/>
                <a:gd name="T26" fmla="*/ 58 w 58"/>
                <a:gd name="T27" fmla="*/ 58 h 119"/>
                <a:gd name="T28" fmla="*/ 58 w 58"/>
                <a:gd name="T29" fmla="*/ 119 h 119"/>
                <a:gd name="T30" fmla="*/ 50 w 58"/>
                <a:gd name="T31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119">
                  <a:moveTo>
                    <a:pt x="50" y="119"/>
                  </a:moveTo>
                  <a:cubicBezTo>
                    <a:pt x="50" y="67"/>
                    <a:pt x="50" y="67"/>
                    <a:pt x="50" y="67"/>
                  </a:cubicBezTo>
                  <a:cubicBezTo>
                    <a:pt x="50" y="57"/>
                    <a:pt x="49" y="43"/>
                    <a:pt x="35" y="43"/>
                  </a:cubicBezTo>
                  <a:cubicBezTo>
                    <a:pt x="22" y="43"/>
                    <a:pt x="14" y="59"/>
                    <a:pt x="11" y="70"/>
                  </a:cubicBezTo>
                  <a:cubicBezTo>
                    <a:pt x="10" y="76"/>
                    <a:pt x="9" y="82"/>
                    <a:pt x="9" y="88"/>
                  </a:cubicBezTo>
                  <a:cubicBezTo>
                    <a:pt x="9" y="119"/>
                    <a:pt x="9" y="119"/>
                    <a:pt x="9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14" y="43"/>
                    <a:pt x="21" y="35"/>
                    <a:pt x="37" y="35"/>
                  </a:cubicBezTo>
                  <a:cubicBezTo>
                    <a:pt x="39" y="35"/>
                    <a:pt x="42" y="36"/>
                    <a:pt x="45" y="37"/>
                  </a:cubicBezTo>
                  <a:cubicBezTo>
                    <a:pt x="54" y="40"/>
                    <a:pt x="58" y="48"/>
                    <a:pt x="58" y="58"/>
                  </a:cubicBezTo>
                  <a:cubicBezTo>
                    <a:pt x="58" y="119"/>
                    <a:pt x="58" y="119"/>
                    <a:pt x="58" y="119"/>
                  </a:cubicBezTo>
                  <a:lnTo>
                    <a:pt x="50" y="119"/>
                  </a:ln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76" name="Freeform 9"/>
            <p:cNvSpPr>
              <a:spLocks/>
            </p:cNvSpPr>
            <p:nvPr/>
          </p:nvSpPr>
          <p:spPr bwMode="auto">
            <a:xfrm>
              <a:off x="2564" y="450"/>
              <a:ext cx="137" cy="198"/>
            </a:xfrm>
            <a:custGeom>
              <a:avLst/>
              <a:gdLst>
                <a:gd name="T0" fmla="*/ 50 w 58"/>
                <a:gd name="T1" fmla="*/ 84 h 84"/>
                <a:gd name="T2" fmla="*/ 50 w 58"/>
                <a:gd name="T3" fmla="*/ 32 h 84"/>
                <a:gd name="T4" fmla="*/ 35 w 58"/>
                <a:gd name="T5" fmla="*/ 8 h 84"/>
                <a:gd name="T6" fmla="*/ 12 w 58"/>
                <a:gd name="T7" fmla="*/ 35 h 84"/>
                <a:gd name="T8" fmla="*/ 9 w 58"/>
                <a:gd name="T9" fmla="*/ 53 h 84"/>
                <a:gd name="T10" fmla="*/ 9 w 58"/>
                <a:gd name="T11" fmla="*/ 84 h 84"/>
                <a:gd name="T12" fmla="*/ 0 w 58"/>
                <a:gd name="T13" fmla="*/ 84 h 84"/>
                <a:gd name="T14" fmla="*/ 0 w 58"/>
                <a:gd name="T15" fmla="*/ 2 h 84"/>
                <a:gd name="T16" fmla="*/ 9 w 58"/>
                <a:gd name="T17" fmla="*/ 2 h 84"/>
                <a:gd name="T18" fmla="*/ 9 w 58"/>
                <a:gd name="T19" fmla="*/ 22 h 84"/>
                <a:gd name="T20" fmla="*/ 9 w 58"/>
                <a:gd name="T21" fmla="*/ 22 h 84"/>
                <a:gd name="T22" fmla="*/ 37 w 58"/>
                <a:gd name="T23" fmla="*/ 0 h 84"/>
                <a:gd name="T24" fmla="*/ 45 w 58"/>
                <a:gd name="T25" fmla="*/ 2 h 84"/>
                <a:gd name="T26" fmla="*/ 58 w 58"/>
                <a:gd name="T27" fmla="*/ 23 h 84"/>
                <a:gd name="T28" fmla="*/ 58 w 58"/>
                <a:gd name="T29" fmla="*/ 84 h 84"/>
                <a:gd name="T30" fmla="*/ 50 w 58"/>
                <a:gd name="T3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84">
                  <a:moveTo>
                    <a:pt x="50" y="84"/>
                  </a:moveTo>
                  <a:cubicBezTo>
                    <a:pt x="50" y="32"/>
                    <a:pt x="50" y="32"/>
                    <a:pt x="50" y="32"/>
                  </a:cubicBezTo>
                  <a:cubicBezTo>
                    <a:pt x="50" y="22"/>
                    <a:pt x="49" y="8"/>
                    <a:pt x="35" y="8"/>
                  </a:cubicBezTo>
                  <a:cubicBezTo>
                    <a:pt x="22" y="8"/>
                    <a:pt x="14" y="24"/>
                    <a:pt x="12" y="35"/>
                  </a:cubicBezTo>
                  <a:cubicBezTo>
                    <a:pt x="10" y="41"/>
                    <a:pt x="9" y="47"/>
                    <a:pt x="9" y="5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4" y="8"/>
                    <a:pt x="21" y="0"/>
                    <a:pt x="37" y="0"/>
                  </a:cubicBezTo>
                  <a:cubicBezTo>
                    <a:pt x="40" y="0"/>
                    <a:pt x="42" y="1"/>
                    <a:pt x="45" y="2"/>
                  </a:cubicBezTo>
                  <a:cubicBezTo>
                    <a:pt x="54" y="5"/>
                    <a:pt x="58" y="14"/>
                    <a:pt x="58" y="23"/>
                  </a:cubicBezTo>
                  <a:cubicBezTo>
                    <a:pt x="58" y="84"/>
                    <a:pt x="58" y="84"/>
                    <a:pt x="58" y="84"/>
                  </a:cubicBezTo>
                  <a:lnTo>
                    <a:pt x="50" y="84"/>
                  </a:ln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77" name="Freeform 10"/>
            <p:cNvSpPr>
              <a:spLocks noEditPoints="1"/>
            </p:cNvSpPr>
            <p:nvPr/>
          </p:nvSpPr>
          <p:spPr bwMode="auto">
            <a:xfrm>
              <a:off x="2745" y="450"/>
              <a:ext cx="161" cy="203"/>
            </a:xfrm>
            <a:custGeom>
              <a:avLst/>
              <a:gdLst>
                <a:gd name="T0" fmla="*/ 34 w 68"/>
                <a:gd name="T1" fmla="*/ 86 h 86"/>
                <a:gd name="T2" fmla="*/ 0 w 68"/>
                <a:gd name="T3" fmla="*/ 43 h 86"/>
                <a:gd name="T4" fmla="*/ 34 w 68"/>
                <a:gd name="T5" fmla="*/ 0 h 86"/>
                <a:gd name="T6" fmla="*/ 68 w 68"/>
                <a:gd name="T7" fmla="*/ 43 h 86"/>
                <a:gd name="T8" fmla="*/ 34 w 68"/>
                <a:gd name="T9" fmla="*/ 86 h 86"/>
                <a:gd name="T10" fmla="*/ 33 w 68"/>
                <a:gd name="T11" fmla="*/ 8 h 86"/>
                <a:gd name="T12" fmla="*/ 10 w 68"/>
                <a:gd name="T13" fmla="*/ 44 h 86"/>
                <a:gd name="T14" fmla="*/ 33 w 68"/>
                <a:gd name="T15" fmla="*/ 78 h 86"/>
                <a:gd name="T16" fmla="*/ 57 w 68"/>
                <a:gd name="T17" fmla="*/ 44 h 86"/>
                <a:gd name="T18" fmla="*/ 33 w 68"/>
                <a:gd name="T19" fmla="*/ 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86">
                  <a:moveTo>
                    <a:pt x="34" y="86"/>
                  </a:moveTo>
                  <a:cubicBezTo>
                    <a:pt x="9" y="86"/>
                    <a:pt x="0" y="65"/>
                    <a:pt x="0" y="43"/>
                  </a:cubicBezTo>
                  <a:cubicBezTo>
                    <a:pt x="0" y="21"/>
                    <a:pt x="9" y="0"/>
                    <a:pt x="34" y="0"/>
                  </a:cubicBezTo>
                  <a:cubicBezTo>
                    <a:pt x="59" y="0"/>
                    <a:pt x="68" y="22"/>
                    <a:pt x="68" y="43"/>
                  </a:cubicBezTo>
                  <a:cubicBezTo>
                    <a:pt x="68" y="65"/>
                    <a:pt x="59" y="86"/>
                    <a:pt x="34" y="86"/>
                  </a:cubicBezTo>
                  <a:close/>
                  <a:moveTo>
                    <a:pt x="33" y="8"/>
                  </a:moveTo>
                  <a:cubicBezTo>
                    <a:pt x="14" y="8"/>
                    <a:pt x="10" y="29"/>
                    <a:pt x="10" y="44"/>
                  </a:cubicBezTo>
                  <a:cubicBezTo>
                    <a:pt x="10" y="60"/>
                    <a:pt x="14" y="78"/>
                    <a:pt x="33" y="78"/>
                  </a:cubicBezTo>
                  <a:cubicBezTo>
                    <a:pt x="53" y="78"/>
                    <a:pt x="57" y="60"/>
                    <a:pt x="57" y="44"/>
                  </a:cubicBezTo>
                  <a:cubicBezTo>
                    <a:pt x="57" y="29"/>
                    <a:pt x="53" y="8"/>
                    <a:pt x="33" y="8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78" name="Rectangle 11"/>
            <p:cNvSpPr>
              <a:spLocks noChangeArrowheads="1"/>
            </p:cNvSpPr>
            <p:nvPr/>
          </p:nvSpPr>
          <p:spPr bwMode="auto">
            <a:xfrm>
              <a:off x="2941" y="367"/>
              <a:ext cx="22" cy="281"/>
            </a:xfrm>
            <a:prstGeom prst="rect">
              <a:avLst/>
            </a:pr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79" name="Freeform 12"/>
            <p:cNvSpPr>
              <a:spLocks noEditPoints="1"/>
            </p:cNvSpPr>
            <p:nvPr/>
          </p:nvSpPr>
          <p:spPr bwMode="auto">
            <a:xfrm>
              <a:off x="3008" y="450"/>
              <a:ext cx="160" cy="203"/>
            </a:xfrm>
            <a:custGeom>
              <a:avLst/>
              <a:gdLst>
                <a:gd name="T0" fmla="*/ 34 w 68"/>
                <a:gd name="T1" fmla="*/ 86 h 86"/>
                <a:gd name="T2" fmla="*/ 0 w 68"/>
                <a:gd name="T3" fmla="*/ 43 h 86"/>
                <a:gd name="T4" fmla="*/ 34 w 68"/>
                <a:gd name="T5" fmla="*/ 0 h 86"/>
                <a:gd name="T6" fmla="*/ 68 w 68"/>
                <a:gd name="T7" fmla="*/ 43 h 86"/>
                <a:gd name="T8" fmla="*/ 34 w 68"/>
                <a:gd name="T9" fmla="*/ 86 h 86"/>
                <a:gd name="T10" fmla="*/ 34 w 68"/>
                <a:gd name="T11" fmla="*/ 8 h 86"/>
                <a:gd name="T12" fmla="*/ 11 w 68"/>
                <a:gd name="T13" fmla="*/ 44 h 86"/>
                <a:gd name="T14" fmla="*/ 34 w 68"/>
                <a:gd name="T15" fmla="*/ 78 h 86"/>
                <a:gd name="T16" fmla="*/ 57 w 68"/>
                <a:gd name="T17" fmla="*/ 44 h 86"/>
                <a:gd name="T18" fmla="*/ 34 w 68"/>
                <a:gd name="T19" fmla="*/ 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86">
                  <a:moveTo>
                    <a:pt x="34" y="86"/>
                  </a:moveTo>
                  <a:cubicBezTo>
                    <a:pt x="9" y="86"/>
                    <a:pt x="0" y="65"/>
                    <a:pt x="0" y="43"/>
                  </a:cubicBezTo>
                  <a:cubicBezTo>
                    <a:pt x="0" y="21"/>
                    <a:pt x="9" y="0"/>
                    <a:pt x="34" y="0"/>
                  </a:cubicBezTo>
                  <a:cubicBezTo>
                    <a:pt x="59" y="0"/>
                    <a:pt x="68" y="22"/>
                    <a:pt x="68" y="43"/>
                  </a:cubicBezTo>
                  <a:cubicBezTo>
                    <a:pt x="68" y="65"/>
                    <a:pt x="59" y="86"/>
                    <a:pt x="34" y="86"/>
                  </a:cubicBezTo>
                  <a:close/>
                  <a:moveTo>
                    <a:pt x="34" y="8"/>
                  </a:moveTo>
                  <a:cubicBezTo>
                    <a:pt x="14" y="8"/>
                    <a:pt x="11" y="29"/>
                    <a:pt x="11" y="44"/>
                  </a:cubicBezTo>
                  <a:cubicBezTo>
                    <a:pt x="11" y="60"/>
                    <a:pt x="14" y="78"/>
                    <a:pt x="34" y="78"/>
                  </a:cubicBezTo>
                  <a:cubicBezTo>
                    <a:pt x="53" y="78"/>
                    <a:pt x="57" y="60"/>
                    <a:pt x="57" y="44"/>
                  </a:cubicBezTo>
                  <a:cubicBezTo>
                    <a:pt x="57" y="29"/>
                    <a:pt x="53" y="8"/>
                    <a:pt x="34" y="8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80" name="Freeform 13"/>
            <p:cNvSpPr>
              <a:spLocks noEditPoints="1"/>
            </p:cNvSpPr>
            <p:nvPr/>
          </p:nvSpPr>
          <p:spPr bwMode="auto">
            <a:xfrm>
              <a:off x="3197" y="450"/>
              <a:ext cx="144" cy="281"/>
            </a:xfrm>
            <a:custGeom>
              <a:avLst/>
              <a:gdLst>
                <a:gd name="T0" fmla="*/ 26 w 61"/>
                <a:gd name="T1" fmla="*/ 119 h 119"/>
                <a:gd name="T2" fmla="*/ 5 w 61"/>
                <a:gd name="T3" fmla="*/ 116 h 119"/>
                <a:gd name="T4" fmla="*/ 5 w 61"/>
                <a:gd name="T5" fmla="*/ 107 h 119"/>
                <a:gd name="T6" fmla="*/ 23 w 61"/>
                <a:gd name="T7" fmla="*/ 110 h 119"/>
                <a:gd name="T8" fmla="*/ 52 w 61"/>
                <a:gd name="T9" fmla="*/ 83 h 119"/>
                <a:gd name="T10" fmla="*/ 52 w 61"/>
                <a:gd name="T11" fmla="*/ 67 h 119"/>
                <a:gd name="T12" fmla="*/ 52 w 61"/>
                <a:gd name="T13" fmla="*/ 67 h 119"/>
                <a:gd name="T14" fmla="*/ 29 w 61"/>
                <a:gd name="T15" fmla="*/ 84 h 119"/>
                <a:gd name="T16" fmla="*/ 0 w 61"/>
                <a:gd name="T17" fmla="*/ 43 h 119"/>
                <a:gd name="T18" fmla="*/ 29 w 61"/>
                <a:gd name="T19" fmla="*/ 0 h 119"/>
                <a:gd name="T20" fmla="*/ 52 w 61"/>
                <a:gd name="T21" fmla="*/ 17 h 119"/>
                <a:gd name="T22" fmla="*/ 52 w 61"/>
                <a:gd name="T23" fmla="*/ 17 h 119"/>
                <a:gd name="T24" fmla="*/ 52 w 61"/>
                <a:gd name="T25" fmla="*/ 2 h 119"/>
                <a:gd name="T26" fmla="*/ 61 w 61"/>
                <a:gd name="T27" fmla="*/ 2 h 119"/>
                <a:gd name="T28" fmla="*/ 61 w 61"/>
                <a:gd name="T29" fmla="*/ 82 h 119"/>
                <a:gd name="T30" fmla="*/ 26 w 61"/>
                <a:gd name="T31" fmla="*/ 119 h 119"/>
                <a:gd name="T32" fmla="*/ 30 w 61"/>
                <a:gd name="T33" fmla="*/ 8 h 119"/>
                <a:gd name="T34" fmla="*/ 10 w 61"/>
                <a:gd name="T35" fmla="*/ 44 h 119"/>
                <a:gd name="T36" fmla="*/ 30 w 61"/>
                <a:gd name="T37" fmla="*/ 76 h 119"/>
                <a:gd name="T38" fmla="*/ 52 w 61"/>
                <a:gd name="T39" fmla="*/ 42 h 119"/>
                <a:gd name="T40" fmla="*/ 30 w 61"/>
                <a:gd name="T41" fmla="*/ 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1" h="119">
                  <a:moveTo>
                    <a:pt x="26" y="119"/>
                  </a:moveTo>
                  <a:cubicBezTo>
                    <a:pt x="19" y="119"/>
                    <a:pt x="12" y="118"/>
                    <a:pt x="5" y="116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11" y="109"/>
                    <a:pt x="17" y="110"/>
                    <a:pt x="23" y="110"/>
                  </a:cubicBezTo>
                  <a:cubicBezTo>
                    <a:pt x="43" y="110"/>
                    <a:pt x="52" y="103"/>
                    <a:pt x="52" y="83"/>
                  </a:cubicBezTo>
                  <a:cubicBezTo>
                    <a:pt x="52" y="67"/>
                    <a:pt x="52" y="67"/>
                    <a:pt x="52" y="67"/>
                  </a:cubicBezTo>
                  <a:cubicBezTo>
                    <a:pt x="52" y="67"/>
                    <a:pt x="52" y="67"/>
                    <a:pt x="52" y="67"/>
                  </a:cubicBezTo>
                  <a:cubicBezTo>
                    <a:pt x="49" y="78"/>
                    <a:pt x="40" y="84"/>
                    <a:pt x="29" y="84"/>
                  </a:cubicBezTo>
                  <a:cubicBezTo>
                    <a:pt x="5" y="84"/>
                    <a:pt x="0" y="63"/>
                    <a:pt x="0" y="43"/>
                  </a:cubicBezTo>
                  <a:cubicBezTo>
                    <a:pt x="0" y="25"/>
                    <a:pt x="7" y="0"/>
                    <a:pt x="29" y="0"/>
                  </a:cubicBezTo>
                  <a:cubicBezTo>
                    <a:pt x="40" y="0"/>
                    <a:pt x="49" y="6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82"/>
                    <a:pt x="61" y="82"/>
                    <a:pt x="61" y="82"/>
                  </a:cubicBezTo>
                  <a:cubicBezTo>
                    <a:pt x="61" y="105"/>
                    <a:pt x="50" y="119"/>
                    <a:pt x="26" y="119"/>
                  </a:cubicBezTo>
                  <a:close/>
                  <a:moveTo>
                    <a:pt x="30" y="8"/>
                  </a:moveTo>
                  <a:cubicBezTo>
                    <a:pt x="14" y="8"/>
                    <a:pt x="10" y="32"/>
                    <a:pt x="10" y="44"/>
                  </a:cubicBezTo>
                  <a:cubicBezTo>
                    <a:pt x="10" y="57"/>
                    <a:pt x="13" y="76"/>
                    <a:pt x="30" y="76"/>
                  </a:cubicBezTo>
                  <a:cubicBezTo>
                    <a:pt x="46" y="76"/>
                    <a:pt x="52" y="55"/>
                    <a:pt x="52" y="42"/>
                  </a:cubicBezTo>
                  <a:cubicBezTo>
                    <a:pt x="52" y="29"/>
                    <a:pt x="46" y="8"/>
                    <a:pt x="30" y="8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81" name="Freeform 14"/>
            <p:cNvSpPr>
              <a:spLocks/>
            </p:cNvSpPr>
            <p:nvPr/>
          </p:nvSpPr>
          <p:spPr bwMode="auto">
            <a:xfrm>
              <a:off x="3371" y="455"/>
              <a:ext cx="166" cy="269"/>
            </a:xfrm>
            <a:custGeom>
              <a:avLst/>
              <a:gdLst>
                <a:gd name="T0" fmla="*/ 71 w 166"/>
                <a:gd name="T1" fmla="*/ 269 h 269"/>
                <a:gd name="T2" fmla="*/ 48 w 166"/>
                <a:gd name="T3" fmla="*/ 269 h 269"/>
                <a:gd name="T4" fmla="*/ 76 w 166"/>
                <a:gd name="T5" fmla="*/ 193 h 269"/>
                <a:gd name="T6" fmla="*/ 0 w 166"/>
                <a:gd name="T7" fmla="*/ 0 h 269"/>
                <a:gd name="T8" fmla="*/ 22 w 166"/>
                <a:gd name="T9" fmla="*/ 0 h 269"/>
                <a:gd name="T10" fmla="*/ 85 w 166"/>
                <a:gd name="T11" fmla="*/ 160 h 269"/>
                <a:gd name="T12" fmla="*/ 142 w 166"/>
                <a:gd name="T13" fmla="*/ 0 h 269"/>
                <a:gd name="T14" fmla="*/ 166 w 166"/>
                <a:gd name="T15" fmla="*/ 0 h 269"/>
                <a:gd name="T16" fmla="*/ 71 w 166"/>
                <a:gd name="T17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6" h="269">
                  <a:moveTo>
                    <a:pt x="71" y="269"/>
                  </a:moveTo>
                  <a:lnTo>
                    <a:pt x="48" y="269"/>
                  </a:lnTo>
                  <a:lnTo>
                    <a:pt x="76" y="193"/>
                  </a:lnTo>
                  <a:lnTo>
                    <a:pt x="0" y="0"/>
                  </a:lnTo>
                  <a:lnTo>
                    <a:pt x="22" y="0"/>
                  </a:lnTo>
                  <a:lnTo>
                    <a:pt x="85" y="160"/>
                  </a:lnTo>
                  <a:lnTo>
                    <a:pt x="142" y="0"/>
                  </a:lnTo>
                  <a:lnTo>
                    <a:pt x="166" y="0"/>
                  </a:lnTo>
                  <a:lnTo>
                    <a:pt x="71" y="269"/>
                  </a:ln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82" name="Freeform 15"/>
            <p:cNvSpPr>
              <a:spLocks noEditPoints="1"/>
            </p:cNvSpPr>
            <p:nvPr/>
          </p:nvSpPr>
          <p:spPr bwMode="auto">
            <a:xfrm>
              <a:off x="391" y="388"/>
              <a:ext cx="1495" cy="265"/>
            </a:xfrm>
            <a:custGeom>
              <a:avLst/>
              <a:gdLst>
                <a:gd name="T0" fmla="*/ 29 w 633"/>
                <a:gd name="T1" fmla="*/ 99 h 112"/>
                <a:gd name="T2" fmla="*/ 46 w 633"/>
                <a:gd name="T3" fmla="*/ 74 h 112"/>
                <a:gd name="T4" fmla="*/ 65 w 633"/>
                <a:gd name="T5" fmla="*/ 52 h 112"/>
                <a:gd name="T6" fmla="*/ 4 w 633"/>
                <a:gd name="T7" fmla="*/ 52 h 112"/>
                <a:gd name="T8" fmla="*/ 35 w 633"/>
                <a:gd name="T9" fmla="*/ 39 h 112"/>
                <a:gd name="T10" fmla="*/ 46 w 633"/>
                <a:gd name="T11" fmla="*/ 63 h 112"/>
                <a:gd name="T12" fmla="*/ 25 w 633"/>
                <a:gd name="T13" fmla="*/ 112 h 112"/>
                <a:gd name="T14" fmla="*/ 46 w 633"/>
                <a:gd name="T15" fmla="*/ 101 h 112"/>
                <a:gd name="T16" fmla="*/ 65 w 633"/>
                <a:gd name="T17" fmla="*/ 110 h 112"/>
                <a:gd name="T18" fmla="*/ 142 w 633"/>
                <a:gd name="T19" fmla="*/ 56 h 112"/>
                <a:gd name="T20" fmla="*/ 73 w 633"/>
                <a:gd name="T21" fmla="*/ 65 h 112"/>
                <a:gd name="T22" fmla="*/ 141 w 633"/>
                <a:gd name="T23" fmla="*/ 108 h 112"/>
                <a:gd name="T24" fmla="*/ 128 w 633"/>
                <a:gd name="T25" fmla="*/ 99 h 112"/>
                <a:gd name="T26" fmla="*/ 109 w 633"/>
                <a:gd name="T27" fmla="*/ 39 h 112"/>
                <a:gd name="T28" fmla="*/ 196 w 633"/>
                <a:gd name="T29" fmla="*/ 56 h 112"/>
                <a:gd name="T30" fmla="*/ 185 w 633"/>
                <a:gd name="T31" fmla="*/ 26 h 112"/>
                <a:gd name="T32" fmla="*/ 191 w 633"/>
                <a:gd name="T33" fmla="*/ 112 h 112"/>
                <a:gd name="T34" fmla="*/ 215 w 633"/>
                <a:gd name="T35" fmla="*/ 96 h 112"/>
                <a:gd name="T36" fmla="*/ 167 w 633"/>
                <a:gd name="T37" fmla="*/ 62 h 112"/>
                <a:gd name="T38" fmla="*/ 196 w 633"/>
                <a:gd name="T39" fmla="*/ 56 h 112"/>
                <a:gd name="T40" fmla="*/ 241 w 633"/>
                <a:gd name="T41" fmla="*/ 52 h 112"/>
                <a:gd name="T42" fmla="*/ 271 w 633"/>
                <a:gd name="T43" fmla="*/ 52 h 112"/>
                <a:gd name="T44" fmla="*/ 289 w 633"/>
                <a:gd name="T45" fmla="*/ 59 h 112"/>
                <a:gd name="T46" fmla="*/ 222 w 633"/>
                <a:gd name="T47" fmla="*/ 65 h 112"/>
                <a:gd name="T48" fmla="*/ 287 w 633"/>
                <a:gd name="T49" fmla="*/ 109 h 112"/>
                <a:gd name="T50" fmla="*/ 271 w 633"/>
                <a:gd name="T51" fmla="*/ 99 h 112"/>
                <a:gd name="T52" fmla="*/ 289 w 633"/>
                <a:gd name="T53" fmla="*/ 64 h 112"/>
                <a:gd name="T54" fmla="*/ 365 w 633"/>
                <a:gd name="T55" fmla="*/ 110 h 112"/>
                <a:gd name="T56" fmla="*/ 343 w 633"/>
                <a:gd name="T57" fmla="*/ 26 h 112"/>
                <a:gd name="T58" fmla="*/ 318 w 633"/>
                <a:gd name="T59" fmla="*/ 43 h 112"/>
                <a:gd name="T60" fmla="*/ 299 w 633"/>
                <a:gd name="T61" fmla="*/ 28 h 112"/>
                <a:gd name="T62" fmla="*/ 318 w 633"/>
                <a:gd name="T63" fmla="*/ 110 h 112"/>
                <a:gd name="T64" fmla="*/ 337 w 633"/>
                <a:gd name="T65" fmla="*/ 44 h 112"/>
                <a:gd name="T66" fmla="*/ 346 w 633"/>
                <a:gd name="T67" fmla="*/ 63 h 112"/>
                <a:gd name="T68" fmla="*/ 405 w 633"/>
                <a:gd name="T69" fmla="*/ 41 h 112"/>
                <a:gd name="T70" fmla="*/ 429 w 633"/>
                <a:gd name="T71" fmla="*/ 28 h 112"/>
                <a:gd name="T72" fmla="*/ 405 w 633"/>
                <a:gd name="T73" fmla="*/ 0 h 112"/>
                <a:gd name="T74" fmla="*/ 386 w 633"/>
                <a:gd name="T75" fmla="*/ 28 h 112"/>
                <a:gd name="T76" fmla="*/ 370 w 633"/>
                <a:gd name="T77" fmla="*/ 41 h 112"/>
                <a:gd name="T78" fmla="*/ 386 w 633"/>
                <a:gd name="T79" fmla="*/ 89 h 112"/>
                <a:gd name="T80" fmla="*/ 427 w 633"/>
                <a:gd name="T81" fmla="*/ 111 h 112"/>
                <a:gd name="T82" fmla="*/ 418 w 633"/>
                <a:gd name="T83" fmla="*/ 99 h 112"/>
                <a:gd name="T84" fmla="*/ 405 w 633"/>
                <a:gd name="T85" fmla="*/ 41 h 112"/>
                <a:gd name="T86" fmla="*/ 504 w 633"/>
                <a:gd name="T87" fmla="*/ 110 h 112"/>
                <a:gd name="T88" fmla="*/ 485 w 633"/>
                <a:gd name="T89" fmla="*/ 28 h 112"/>
                <a:gd name="T90" fmla="*/ 466 w 633"/>
                <a:gd name="T91" fmla="*/ 94 h 112"/>
                <a:gd name="T92" fmla="*/ 457 w 633"/>
                <a:gd name="T93" fmla="*/ 75 h 112"/>
                <a:gd name="T94" fmla="*/ 438 w 633"/>
                <a:gd name="T95" fmla="*/ 28 h 112"/>
                <a:gd name="T96" fmla="*/ 460 w 633"/>
                <a:gd name="T97" fmla="*/ 112 h 112"/>
                <a:gd name="T98" fmla="*/ 485 w 633"/>
                <a:gd name="T99" fmla="*/ 95 h 112"/>
                <a:gd name="T100" fmla="*/ 536 w 633"/>
                <a:gd name="T101" fmla="*/ 74 h 112"/>
                <a:gd name="T102" fmla="*/ 562 w 633"/>
                <a:gd name="T103" fmla="*/ 26 h 112"/>
                <a:gd name="T104" fmla="*/ 536 w 633"/>
                <a:gd name="T105" fmla="*/ 43 h 112"/>
                <a:gd name="T106" fmla="*/ 516 w 633"/>
                <a:gd name="T107" fmla="*/ 28 h 112"/>
                <a:gd name="T108" fmla="*/ 536 w 633"/>
                <a:gd name="T109" fmla="*/ 110 h 112"/>
                <a:gd name="T110" fmla="*/ 615 w 633"/>
                <a:gd name="T111" fmla="*/ 52 h 112"/>
                <a:gd name="T112" fmla="*/ 600 w 633"/>
                <a:gd name="T113" fmla="*/ 38 h 112"/>
                <a:gd name="T114" fmla="*/ 633 w 633"/>
                <a:gd name="T115" fmla="*/ 64 h 112"/>
                <a:gd name="T116" fmla="*/ 602 w 633"/>
                <a:gd name="T117" fmla="*/ 26 h 112"/>
                <a:gd name="T118" fmla="*/ 608 w 633"/>
                <a:gd name="T119" fmla="*/ 112 h 112"/>
                <a:gd name="T120" fmla="*/ 631 w 633"/>
                <a:gd name="T121" fmla="*/ 95 h 112"/>
                <a:gd name="T122" fmla="*/ 584 w 633"/>
                <a:gd name="T123" fmla="*/ 64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3" h="112">
                  <a:moveTo>
                    <a:pt x="46" y="74"/>
                  </a:moveTo>
                  <a:cubicBezTo>
                    <a:pt x="46" y="84"/>
                    <a:pt x="42" y="99"/>
                    <a:pt x="29" y="99"/>
                  </a:cubicBezTo>
                  <a:cubicBezTo>
                    <a:pt x="23" y="99"/>
                    <a:pt x="19" y="95"/>
                    <a:pt x="19" y="89"/>
                  </a:cubicBezTo>
                  <a:cubicBezTo>
                    <a:pt x="19" y="76"/>
                    <a:pt x="37" y="74"/>
                    <a:pt x="46" y="74"/>
                  </a:cubicBezTo>
                  <a:moveTo>
                    <a:pt x="65" y="110"/>
                  </a:moveTo>
                  <a:cubicBezTo>
                    <a:pt x="65" y="52"/>
                    <a:pt x="65" y="52"/>
                    <a:pt x="65" y="52"/>
                  </a:cubicBezTo>
                  <a:cubicBezTo>
                    <a:pt x="65" y="32"/>
                    <a:pt x="52" y="26"/>
                    <a:pt x="35" y="26"/>
                  </a:cubicBezTo>
                  <a:cubicBezTo>
                    <a:pt x="18" y="26"/>
                    <a:pt x="4" y="33"/>
                    <a:pt x="4" y="52"/>
                  </a:cubicBezTo>
                  <a:cubicBezTo>
                    <a:pt x="22" y="52"/>
                    <a:pt x="22" y="52"/>
                    <a:pt x="22" y="52"/>
                  </a:cubicBezTo>
                  <a:cubicBezTo>
                    <a:pt x="22" y="44"/>
                    <a:pt x="27" y="39"/>
                    <a:pt x="35" y="39"/>
                  </a:cubicBezTo>
                  <a:cubicBezTo>
                    <a:pt x="44" y="39"/>
                    <a:pt x="46" y="46"/>
                    <a:pt x="46" y="54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28" y="63"/>
                    <a:pt x="0" y="66"/>
                    <a:pt x="0" y="90"/>
                  </a:cubicBezTo>
                  <a:cubicBezTo>
                    <a:pt x="0" y="104"/>
                    <a:pt x="12" y="112"/>
                    <a:pt x="25" y="112"/>
                  </a:cubicBezTo>
                  <a:cubicBezTo>
                    <a:pt x="34" y="112"/>
                    <a:pt x="42" y="109"/>
                    <a:pt x="46" y="101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65" y="110"/>
                    <a:pt x="65" y="110"/>
                    <a:pt x="65" y="110"/>
                  </a:cubicBezTo>
                  <a:moveTo>
                    <a:pt x="122" y="56"/>
                  </a:moveTo>
                  <a:cubicBezTo>
                    <a:pt x="142" y="56"/>
                    <a:pt x="142" y="56"/>
                    <a:pt x="142" y="56"/>
                  </a:cubicBezTo>
                  <a:cubicBezTo>
                    <a:pt x="142" y="36"/>
                    <a:pt x="131" y="26"/>
                    <a:pt x="111" y="26"/>
                  </a:cubicBezTo>
                  <a:cubicBezTo>
                    <a:pt x="86" y="26"/>
                    <a:pt x="73" y="41"/>
                    <a:pt x="73" y="65"/>
                  </a:cubicBezTo>
                  <a:cubicBezTo>
                    <a:pt x="73" y="94"/>
                    <a:pt x="88" y="112"/>
                    <a:pt x="117" y="112"/>
                  </a:cubicBezTo>
                  <a:cubicBezTo>
                    <a:pt x="125" y="112"/>
                    <a:pt x="134" y="111"/>
                    <a:pt x="141" y="108"/>
                  </a:cubicBezTo>
                  <a:cubicBezTo>
                    <a:pt x="141" y="96"/>
                    <a:pt x="141" y="96"/>
                    <a:pt x="141" y="96"/>
                  </a:cubicBezTo>
                  <a:cubicBezTo>
                    <a:pt x="137" y="98"/>
                    <a:pt x="132" y="99"/>
                    <a:pt x="128" y="99"/>
                  </a:cubicBezTo>
                  <a:cubicBezTo>
                    <a:pt x="106" y="99"/>
                    <a:pt x="94" y="83"/>
                    <a:pt x="94" y="62"/>
                  </a:cubicBezTo>
                  <a:cubicBezTo>
                    <a:pt x="94" y="52"/>
                    <a:pt x="97" y="39"/>
                    <a:pt x="109" y="39"/>
                  </a:cubicBezTo>
                  <a:cubicBezTo>
                    <a:pt x="119" y="39"/>
                    <a:pt x="122" y="48"/>
                    <a:pt x="122" y="56"/>
                  </a:cubicBezTo>
                  <a:moveTo>
                    <a:pt x="196" y="56"/>
                  </a:moveTo>
                  <a:cubicBezTo>
                    <a:pt x="216" y="56"/>
                    <a:pt x="216" y="56"/>
                    <a:pt x="216" y="56"/>
                  </a:cubicBezTo>
                  <a:cubicBezTo>
                    <a:pt x="216" y="36"/>
                    <a:pt x="205" y="26"/>
                    <a:pt x="185" y="26"/>
                  </a:cubicBezTo>
                  <a:cubicBezTo>
                    <a:pt x="160" y="26"/>
                    <a:pt x="147" y="41"/>
                    <a:pt x="147" y="65"/>
                  </a:cubicBezTo>
                  <a:cubicBezTo>
                    <a:pt x="147" y="94"/>
                    <a:pt x="162" y="112"/>
                    <a:pt x="191" y="112"/>
                  </a:cubicBezTo>
                  <a:cubicBezTo>
                    <a:pt x="199" y="112"/>
                    <a:pt x="207" y="111"/>
                    <a:pt x="215" y="108"/>
                  </a:cubicBezTo>
                  <a:cubicBezTo>
                    <a:pt x="215" y="96"/>
                    <a:pt x="215" y="96"/>
                    <a:pt x="215" y="96"/>
                  </a:cubicBezTo>
                  <a:cubicBezTo>
                    <a:pt x="211" y="98"/>
                    <a:pt x="206" y="99"/>
                    <a:pt x="201" y="99"/>
                  </a:cubicBezTo>
                  <a:cubicBezTo>
                    <a:pt x="179" y="99"/>
                    <a:pt x="167" y="83"/>
                    <a:pt x="167" y="62"/>
                  </a:cubicBezTo>
                  <a:cubicBezTo>
                    <a:pt x="167" y="52"/>
                    <a:pt x="171" y="39"/>
                    <a:pt x="183" y="39"/>
                  </a:cubicBezTo>
                  <a:cubicBezTo>
                    <a:pt x="193" y="39"/>
                    <a:pt x="196" y="48"/>
                    <a:pt x="196" y="56"/>
                  </a:cubicBezTo>
                  <a:moveTo>
                    <a:pt x="271" y="52"/>
                  </a:moveTo>
                  <a:cubicBezTo>
                    <a:pt x="241" y="52"/>
                    <a:pt x="241" y="52"/>
                    <a:pt x="241" y="52"/>
                  </a:cubicBezTo>
                  <a:cubicBezTo>
                    <a:pt x="242" y="44"/>
                    <a:pt x="248" y="38"/>
                    <a:pt x="256" y="38"/>
                  </a:cubicBezTo>
                  <a:cubicBezTo>
                    <a:pt x="265" y="38"/>
                    <a:pt x="271" y="44"/>
                    <a:pt x="271" y="52"/>
                  </a:cubicBezTo>
                  <a:moveTo>
                    <a:pt x="289" y="64"/>
                  </a:moveTo>
                  <a:cubicBezTo>
                    <a:pt x="289" y="59"/>
                    <a:pt x="289" y="59"/>
                    <a:pt x="289" y="59"/>
                  </a:cubicBezTo>
                  <a:cubicBezTo>
                    <a:pt x="289" y="39"/>
                    <a:pt x="279" y="26"/>
                    <a:pt x="258" y="26"/>
                  </a:cubicBezTo>
                  <a:cubicBezTo>
                    <a:pt x="233" y="26"/>
                    <a:pt x="222" y="41"/>
                    <a:pt x="222" y="65"/>
                  </a:cubicBezTo>
                  <a:cubicBezTo>
                    <a:pt x="222" y="92"/>
                    <a:pt x="235" y="112"/>
                    <a:pt x="264" y="112"/>
                  </a:cubicBezTo>
                  <a:cubicBezTo>
                    <a:pt x="272" y="112"/>
                    <a:pt x="279" y="111"/>
                    <a:pt x="287" y="109"/>
                  </a:cubicBezTo>
                  <a:cubicBezTo>
                    <a:pt x="287" y="95"/>
                    <a:pt x="287" y="95"/>
                    <a:pt x="287" y="95"/>
                  </a:cubicBezTo>
                  <a:cubicBezTo>
                    <a:pt x="282" y="97"/>
                    <a:pt x="276" y="99"/>
                    <a:pt x="271" y="99"/>
                  </a:cubicBezTo>
                  <a:cubicBezTo>
                    <a:pt x="252" y="99"/>
                    <a:pt x="240" y="81"/>
                    <a:pt x="240" y="64"/>
                  </a:cubicBezTo>
                  <a:cubicBezTo>
                    <a:pt x="289" y="64"/>
                    <a:pt x="289" y="64"/>
                    <a:pt x="289" y="64"/>
                  </a:cubicBezTo>
                  <a:moveTo>
                    <a:pt x="346" y="110"/>
                  </a:moveTo>
                  <a:cubicBezTo>
                    <a:pt x="365" y="110"/>
                    <a:pt x="365" y="110"/>
                    <a:pt x="365" y="110"/>
                  </a:cubicBezTo>
                  <a:cubicBezTo>
                    <a:pt x="365" y="53"/>
                    <a:pt x="365" y="53"/>
                    <a:pt x="365" y="53"/>
                  </a:cubicBezTo>
                  <a:cubicBezTo>
                    <a:pt x="365" y="39"/>
                    <a:pt x="358" y="26"/>
                    <a:pt x="343" y="26"/>
                  </a:cubicBezTo>
                  <a:cubicBezTo>
                    <a:pt x="331" y="26"/>
                    <a:pt x="323" y="33"/>
                    <a:pt x="318" y="43"/>
                  </a:cubicBezTo>
                  <a:cubicBezTo>
                    <a:pt x="318" y="43"/>
                    <a:pt x="318" y="43"/>
                    <a:pt x="318" y="43"/>
                  </a:cubicBezTo>
                  <a:cubicBezTo>
                    <a:pt x="318" y="28"/>
                    <a:pt x="318" y="28"/>
                    <a:pt x="318" y="28"/>
                  </a:cubicBezTo>
                  <a:cubicBezTo>
                    <a:pt x="299" y="28"/>
                    <a:pt x="299" y="28"/>
                    <a:pt x="299" y="28"/>
                  </a:cubicBezTo>
                  <a:cubicBezTo>
                    <a:pt x="299" y="110"/>
                    <a:pt x="299" y="110"/>
                    <a:pt x="299" y="110"/>
                  </a:cubicBezTo>
                  <a:cubicBezTo>
                    <a:pt x="318" y="110"/>
                    <a:pt x="318" y="110"/>
                    <a:pt x="318" y="110"/>
                  </a:cubicBezTo>
                  <a:cubicBezTo>
                    <a:pt x="318" y="75"/>
                    <a:pt x="318" y="75"/>
                    <a:pt x="318" y="75"/>
                  </a:cubicBezTo>
                  <a:cubicBezTo>
                    <a:pt x="318" y="63"/>
                    <a:pt x="324" y="44"/>
                    <a:pt x="337" y="44"/>
                  </a:cubicBezTo>
                  <a:cubicBezTo>
                    <a:pt x="339" y="44"/>
                    <a:pt x="341" y="44"/>
                    <a:pt x="343" y="45"/>
                  </a:cubicBezTo>
                  <a:cubicBezTo>
                    <a:pt x="346" y="49"/>
                    <a:pt x="346" y="59"/>
                    <a:pt x="346" y="63"/>
                  </a:cubicBezTo>
                  <a:cubicBezTo>
                    <a:pt x="346" y="110"/>
                    <a:pt x="346" y="110"/>
                    <a:pt x="346" y="110"/>
                  </a:cubicBezTo>
                  <a:moveTo>
                    <a:pt x="405" y="41"/>
                  </a:moveTo>
                  <a:cubicBezTo>
                    <a:pt x="429" y="41"/>
                    <a:pt x="429" y="41"/>
                    <a:pt x="429" y="41"/>
                  </a:cubicBezTo>
                  <a:cubicBezTo>
                    <a:pt x="429" y="28"/>
                    <a:pt x="429" y="28"/>
                    <a:pt x="429" y="28"/>
                  </a:cubicBezTo>
                  <a:cubicBezTo>
                    <a:pt x="405" y="28"/>
                    <a:pt x="405" y="28"/>
                    <a:pt x="405" y="28"/>
                  </a:cubicBezTo>
                  <a:cubicBezTo>
                    <a:pt x="405" y="0"/>
                    <a:pt x="405" y="0"/>
                    <a:pt x="405" y="0"/>
                  </a:cubicBezTo>
                  <a:cubicBezTo>
                    <a:pt x="386" y="8"/>
                    <a:pt x="386" y="8"/>
                    <a:pt x="386" y="8"/>
                  </a:cubicBezTo>
                  <a:cubicBezTo>
                    <a:pt x="386" y="28"/>
                    <a:pt x="386" y="28"/>
                    <a:pt x="386" y="28"/>
                  </a:cubicBezTo>
                  <a:cubicBezTo>
                    <a:pt x="370" y="28"/>
                    <a:pt x="370" y="28"/>
                    <a:pt x="370" y="28"/>
                  </a:cubicBezTo>
                  <a:cubicBezTo>
                    <a:pt x="370" y="41"/>
                    <a:pt x="370" y="41"/>
                    <a:pt x="370" y="41"/>
                  </a:cubicBezTo>
                  <a:cubicBezTo>
                    <a:pt x="386" y="41"/>
                    <a:pt x="386" y="41"/>
                    <a:pt x="386" y="41"/>
                  </a:cubicBezTo>
                  <a:cubicBezTo>
                    <a:pt x="386" y="89"/>
                    <a:pt x="386" y="89"/>
                    <a:pt x="386" y="89"/>
                  </a:cubicBezTo>
                  <a:cubicBezTo>
                    <a:pt x="386" y="107"/>
                    <a:pt x="394" y="112"/>
                    <a:pt x="411" y="112"/>
                  </a:cubicBezTo>
                  <a:cubicBezTo>
                    <a:pt x="416" y="112"/>
                    <a:pt x="422" y="112"/>
                    <a:pt x="427" y="111"/>
                  </a:cubicBezTo>
                  <a:cubicBezTo>
                    <a:pt x="427" y="97"/>
                    <a:pt x="427" y="97"/>
                    <a:pt x="427" y="97"/>
                  </a:cubicBezTo>
                  <a:cubicBezTo>
                    <a:pt x="424" y="98"/>
                    <a:pt x="421" y="99"/>
                    <a:pt x="418" y="99"/>
                  </a:cubicBezTo>
                  <a:cubicBezTo>
                    <a:pt x="406" y="99"/>
                    <a:pt x="405" y="90"/>
                    <a:pt x="405" y="80"/>
                  </a:cubicBezTo>
                  <a:cubicBezTo>
                    <a:pt x="405" y="41"/>
                    <a:pt x="405" y="41"/>
                    <a:pt x="405" y="41"/>
                  </a:cubicBezTo>
                  <a:moveTo>
                    <a:pt x="485" y="110"/>
                  </a:moveTo>
                  <a:cubicBezTo>
                    <a:pt x="504" y="110"/>
                    <a:pt x="504" y="110"/>
                    <a:pt x="504" y="110"/>
                  </a:cubicBezTo>
                  <a:cubicBezTo>
                    <a:pt x="504" y="28"/>
                    <a:pt x="504" y="28"/>
                    <a:pt x="504" y="28"/>
                  </a:cubicBezTo>
                  <a:cubicBezTo>
                    <a:pt x="485" y="28"/>
                    <a:pt x="485" y="28"/>
                    <a:pt x="485" y="28"/>
                  </a:cubicBezTo>
                  <a:cubicBezTo>
                    <a:pt x="485" y="63"/>
                    <a:pt x="485" y="63"/>
                    <a:pt x="485" y="63"/>
                  </a:cubicBezTo>
                  <a:cubicBezTo>
                    <a:pt x="485" y="75"/>
                    <a:pt x="479" y="94"/>
                    <a:pt x="466" y="94"/>
                  </a:cubicBezTo>
                  <a:cubicBezTo>
                    <a:pt x="464" y="94"/>
                    <a:pt x="461" y="94"/>
                    <a:pt x="460" y="93"/>
                  </a:cubicBezTo>
                  <a:cubicBezTo>
                    <a:pt x="457" y="89"/>
                    <a:pt x="457" y="79"/>
                    <a:pt x="457" y="75"/>
                  </a:cubicBezTo>
                  <a:cubicBezTo>
                    <a:pt x="457" y="28"/>
                    <a:pt x="457" y="28"/>
                    <a:pt x="457" y="28"/>
                  </a:cubicBezTo>
                  <a:cubicBezTo>
                    <a:pt x="438" y="28"/>
                    <a:pt x="438" y="28"/>
                    <a:pt x="438" y="28"/>
                  </a:cubicBezTo>
                  <a:cubicBezTo>
                    <a:pt x="438" y="85"/>
                    <a:pt x="438" y="85"/>
                    <a:pt x="438" y="85"/>
                  </a:cubicBezTo>
                  <a:cubicBezTo>
                    <a:pt x="438" y="99"/>
                    <a:pt x="444" y="112"/>
                    <a:pt x="460" y="112"/>
                  </a:cubicBezTo>
                  <a:cubicBezTo>
                    <a:pt x="472" y="112"/>
                    <a:pt x="480" y="105"/>
                    <a:pt x="485" y="95"/>
                  </a:cubicBezTo>
                  <a:cubicBezTo>
                    <a:pt x="485" y="95"/>
                    <a:pt x="485" y="95"/>
                    <a:pt x="485" y="95"/>
                  </a:cubicBezTo>
                  <a:cubicBezTo>
                    <a:pt x="485" y="110"/>
                    <a:pt x="485" y="110"/>
                    <a:pt x="485" y="110"/>
                  </a:cubicBezTo>
                  <a:moveTo>
                    <a:pt x="536" y="74"/>
                  </a:moveTo>
                  <a:cubicBezTo>
                    <a:pt x="536" y="55"/>
                    <a:pt x="543" y="46"/>
                    <a:pt x="562" y="46"/>
                  </a:cubicBezTo>
                  <a:cubicBezTo>
                    <a:pt x="562" y="26"/>
                    <a:pt x="562" y="26"/>
                    <a:pt x="562" y="26"/>
                  </a:cubicBezTo>
                  <a:cubicBezTo>
                    <a:pt x="549" y="26"/>
                    <a:pt x="542" y="32"/>
                    <a:pt x="536" y="43"/>
                  </a:cubicBezTo>
                  <a:cubicBezTo>
                    <a:pt x="536" y="43"/>
                    <a:pt x="536" y="43"/>
                    <a:pt x="536" y="43"/>
                  </a:cubicBezTo>
                  <a:cubicBezTo>
                    <a:pt x="536" y="28"/>
                    <a:pt x="536" y="28"/>
                    <a:pt x="536" y="28"/>
                  </a:cubicBezTo>
                  <a:cubicBezTo>
                    <a:pt x="516" y="28"/>
                    <a:pt x="516" y="28"/>
                    <a:pt x="516" y="28"/>
                  </a:cubicBezTo>
                  <a:cubicBezTo>
                    <a:pt x="516" y="110"/>
                    <a:pt x="516" y="110"/>
                    <a:pt x="516" y="110"/>
                  </a:cubicBezTo>
                  <a:cubicBezTo>
                    <a:pt x="536" y="110"/>
                    <a:pt x="536" y="110"/>
                    <a:pt x="536" y="110"/>
                  </a:cubicBezTo>
                  <a:cubicBezTo>
                    <a:pt x="536" y="74"/>
                    <a:pt x="536" y="74"/>
                    <a:pt x="536" y="74"/>
                  </a:cubicBezTo>
                  <a:moveTo>
                    <a:pt x="615" y="52"/>
                  </a:moveTo>
                  <a:cubicBezTo>
                    <a:pt x="585" y="52"/>
                    <a:pt x="585" y="52"/>
                    <a:pt x="585" y="52"/>
                  </a:cubicBezTo>
                  <a:cubicBezTo>
                    <a:pt x="586" y="44"/>
                    <a:pt x="592" y="38"/>
                    <a:pt x="600" y="38"/>
                  </a:cubicBezTo>
                  <a:cubicBezTo>
                    <a:pt x="609" y="38"/>
                    <a:pt x="615" y="44"/>
                    <a:pt x="615" y="52"/>
                  </a:cubicBezTo>
                  <a:moveTo>
                    <a:pt x="633" y="64"/>
                  </a:moveTo>
                  <a:cubicBezTo>
                    <a:pt x="633" y="59"/>
                    <a:pt x="633" y="59"/>
                    <a:pt x="633" y="59"/>
                  </a:cubicBezTo>
                  <a:cubicBezTo>
                    <a:pt x="633" y="39"/>
                    <a:pt x="623" y="26"/>
                    <a:pt x="602" y="26"/>
                  </a:cubicBezTo>
                  <a:cubicBezTo>
                    <a:pt x="577" y="26"/>
                    <a:pt x="566" y="41"/>
                    <a:pt x="566" y="65"/>
                  </a:cubicBezTo>
                  <a:cubicBezTo>
                    <a:pt x="566" y="92"/>
                    <a:pt x="579" y="112"/>
                    <a:pt x="608" y="112"/>
                  </a:cubicBezTo>
                  <a:cubicBezTo>
                    <a:pt x="616" y="112"/>
                    <a:pt x="623" y="111"/>
                    <a:pt x="631" y="109"/>
                  </a:cubicBezTo>
                  <a:cubicBezTo>
                    <a:pt x="631" y="95"/>
                    <a:pt x="631" y="95"/>
                    <a:pt x="631" y="95"/>
                  </a:cubicBezTo>
                  <a:cubicBezTo>
                    <a:pt x="626" y="97"/>
                    <a:pt x="620" y="99"/>
                    <a:pt x="615" y="99"/>
                  </a:cubicBezTo>
                  <a:cubicBezTo>
                    <a:pt x="596" y="99"/>
                    <a:pt x="584" y="81"/>
                    <a:pt x="584" y="64"/>
                  </a:cubicBezTo>
                  <a:cubicBezTo>
                    <a:pt x="633" y="64"/>
                    <a:pt x="633" y="64"/>
                    <a:pt x="633" y="6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83" name="Freeform 16"/>
            <p:cNvSpPr>
              <a:spLocks/>
            </p:cNvSpPr>
            <p:nvPr/>
          </p:nvSpPr>
          <p:spPr bwMode="auto">
            <a:xfrm>
              <a:off x="1267" y="226"/>
              <a:ext cx="142" cy="144"/>
            </a:xfrm>
            <a:custGeom>
              <a:avLst/>
              <a:gdLst>
                <a:gd name="T0" fmla="*/ 0 w 60"/>
                <a:gd name="T1" fmla="*/ 0 h 61"/>
                <a:gd name="T2" fmla="*/ 0 w 60"/>
                <a:gd name="T3" fmla="*/ 14 h 61"/>
                <a:gd name="T4" fmla="*/ 44 w 60"/>
                <a:gd name="T5" fmla="*/ 31 h 61"/>
                <a:gd name="T6" fmla="*/ 0 w 60"/>
                <a:gd name="T7" fmla="*/ 48 h 61"/>
                <a:gd name="T8" fmla="*/ 0 w 60"/>
                <a:gd name="T9" fmla="*/ 61 h 61"/>
                <a:gd name="T10" fmla="*/ 60 w 60"/>
                <a:gd name="T11" fmla="*/ 37 h 61"/>
                <a:gd name="T12" fmla="*/ 60 w 60"/>
                <a:gd name="T13" fmla="*/ 25 h 61"/>
                <a:gd name="T14" fmla="*/ 0 w 60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61">
                  <a:moveTo>
                    <a:pt x="0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39" y="29"/>
                    <a:pt x="44" y="31"/>
                  </a:cubicBezTo>
                  <a:cubicBezTo>
                    <a:pt x="39" y="33"/>
                    <a:pt x="0" y="48"/>
                    <a:pt x="0" y="48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625219" y="3848198"/>
            <a:ext cx="6077422" cy="752121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 </a:t>
            </a:r>
            <a:endParaRPr lang="en-GB" dirty="0"/>
          </a:p>
        </p:txBody>
      </p:sp>
      <p:sp>
        <p:nvSpPr>
          <p:cNvPr id="33" name="Text Placeholder 32"/>
          <p:cNvSpPr>
            <a:spLocks noGrp="1"/>
          </p:cNvSpPr>
          <p:nvPr userDrawn="1">
            <p:ph type="body" sz="quarter" idx="10"/>
          </p:nvPr>
        </p:nvSpPr>
        <p:spPr>
          <a:xfrm>
            <a:off x="625219" y="4600319"/>
            <a:ext cx="6077422" cy="467671"/>
          </a:xfr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en-US" sz="2000" b="0" kern="1200" spc="0" baseline="0" dirty="0" smtClean="0">
                <a:solidFill>
                  <a:schemeClr val="accent3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7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7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7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700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8694000" y="1101911"/>
            <a:ext cx="3074394" cy="2061722"/>
            <a:chOff x="5728986" y="1472516"/>
            <a:chExt cx="3074394" cy="2061722"/>
          </a:xfrm>
        </p:grpSpPr>
        <p:sp>
          <p:nvSpPr>
            <p:cNvPr id="24" name="Freeform 23"/>
            <p:cNvSpPr/>
            <p:nvPr/>
          </p:nvSpPr>
          <p:spPr>
            <a:xfrm>
              <a:off x="6191575" y="1472516"/>
              <a:ext cx="2013677" cy="206172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5" name="Freeform 11"/>
            <p:cNvSpPr>
              <a:spLocks noEditPoints="1"/>
            </p:cNvSpPr>
            <p:nvPr userDrawn="1"/>
          </p:nvSpPr>
          <p:spPr bwMode="auto">
            <a:xfrm>
              <a:off x="5728986" y="2313444"/>
              <a:ext cx="3074394" cy="250623"/>
            </a:xfrm>
            <a:custGeom>
              <a:avLst/>
              <a:gdLst>
                <a:gd name="T0" fmla="*/ 46 w 1070"/>
                <a:gd name="T1" fmla="*/ 1 h 87"/>
                <a:gd name="T2" fmla="*/ 0 w 1070"/>
                <a:gd name="T3" fmla="*/ 67 h 87"/>
                <a:gd name="T4" fmla="*/ 57 w 1070"/>
                <a:gd name="T5" fmla="*/ 1 h 87"/>
                <a:gd name="T6" fmla="*/ 113 w 1070"/>
                <a:gd name="T7" fmla="*/ 69 h 87"/>
                <a:gd name="T8" fmla="*/ 104 w 1070"/>
                <a:gd name="T9" fmla="*/ 59 h 87"/>
                <a:gd name="T10" fmla="*/ 104 w 1070"/>
                <a:gd name="T11" fmla="*/ 27 h 87"/>
                <a:gd name="T12" fmla="*/ 94 w 1070"/>
                <a:gd name="T13" fmla="*/ 27 h 87"/>
                <a:gd name="T14" fmla="*/ 133 w 1070"/>
                <a:gd name="T15" fmla="*/ 31 h 87"/>
                <a:gd name="T16" fmla="*/ 145 w 1070"/>
                <a:gd name="T17" fmla="*/ 29 h 87"/>
                <a:gd name="T18" fmla="*/ 206 w 1070"/>
                <a:gd name="T19" fmla="*/ 21 h 87"/>
                <a:gd name="T20" fmla="*/ 207 w 1070"/>
                <a:gd name="T21" fmla="*/ 61 h 87"/>
                <a:gd name="T22" fmla="*/ 225 w 1070"/>
                <a:gd name="T23" fmla="*/ 44 h 87"/>
                <a:gd name="T24" fmla="*/ 241 w 1070"/>
                <a:gd name="T25" fmla="*/ 42 h 87"/>
                <a:gd name="T26" fmla="*/ 275 w 1070"/>
                <a:gd name="T27" fmla="*/ 60 h 87"/>
                <a:gd name="T28" fmla="*/ 284 w 1070"/>
                <a:gd name="T29" fmla="*/ 21 h 87"/>
                <a:gd name="T30" fmla="*/ 293 w 1070"/>
                <a:gd name="T31" fmla="*/ 47 h 87"/>
                <a:gd name="T32" fmla="*/ 313 w 1070"/>
                <a:gd name="T33" fmla="*/ 21 h 87"/>
                <a:gd name="T34" fmla="*/ 339 w 1070"/>
                <a:gd name="T35" fmla="*/ 6 h 87"/>
                <a:gd name="T36" fmla="*/ 330 w 1070"/>
                <a:gd name="T37" fmla="*/ 67 h 87"/>
                <a:gd name="T38" fmla="*/ 367 w 1070"/>
                <a:gd name="T39" fmla="*/ 68 h 87"/>
                <a:gd name="T40" fmla="*/ 367 w 1070"/>
                <a:gd name="T41" fmla="*/ 61 h 87"/>
                <a:gd name="T42" fmla="*/ 419 w 1070"/>
                <a:gd name="T43" fmla="*/ 29 h 87"/>
                <a:gd name="T44" fmla="*/ 435 w 1070"/>
                <a:gd name="T45" fmla="*/ 21 h 87"/>
                <a:gd name="T46" fmla="*/ 472 w 1070"/>
                <a:gd name="T47" fmla="*/ 20 h 87"/>
                <a:gd name="T48" fmla="*/ 460 w 1070"/>
                <a:gd name="T49" fmla="*/ 45 h 87"/>
                <a:gd name="T50" fmla="*/ 435 w 1070"/>
                <a:gd name="T51" fmla="*/ 67 h 87"/>
                <a:gd name="T52" fmla="*/ 493 w 1070"/>
                <a:gd name="T53" fmla="*/ 56 h 87"/>
                <a:gd name="T54" fmla="*/ 512 w 1070"/>
                <a:gd name="T55" fmla="*/ 20 h 87"/>
                <a:gd name="T56" fmla="*/ 503 w 1070"/>
                <a:gd name="T57" fmla="*/ 55 h 87"/>
                <a:gd name="T58" fmla="*/ 547 w 1070"/>
                <a:gd name="T59" fmla="*/ 21 h 87"/>
                <a:gd name="T60" fmla="*/ 565 w 1070"/>
                <a:gd name="T61" fmla="*/ 67 h 87"/>
                <a:gd name="T62" fmla="*/ 538 w 1070"/>
                <a:gd name="T63" fmla="*/ 21 h 87"/>
                <a:gd name="T64" fmla="*/ 609 w 1070"/>
                <a:gd name="T65" fmla="*/ 36 h 87"/>
                <a:gd name="T66" fmla="*/ 659 w 1070"/>
                <a:gd name="T67" fmla="*/ 66 h 87"/>
                <a:gd name="T68" fmla="*/ 633 w 1070"/>
                <a:gd name="T69" fmla="*/ 41 h 87"/>
                <a:gd name="T70" fmla="*/ 634 w 1070"/>
                <a:gd name="T71" fmla="*/ 35 h 87"/>
                <a:gd name="T72" fmla="*/ 669 w 1070"/>
                <a:gd name="T73" fmla="*/ 54 h 87"/>
                <a:gd name="T74" fmla="*/ 720 w 1070"/>
                <a:gd name="T75" fmla="*/ 1 h 87"/>
                <a:gd name="T76" fmla="*/ 730 w 1070"/>
                <a:gd name="T77" fmla="*/ 59 h 87"/>
                <a:gd name="T78" fmla="*/ 807 w 1070"/>
                <a:gd name="T79" fmla="*/ 41 h 87"/>
                <a:gd name="T80" fmla="*/ 790 w 1070"/>
                <a:gd name="T81" fmla="*/ 27 h 87"/>
                <a:gd name="T82" fmla="*/ 816 w 1070"/>
                <a:gd name="T83" fmla="*/ 67 h 87"/>
                <a:gd name="T84" fmla="*/ 836 w 1070"/>
                <a:gd name="T85" fmla="*/ 1 h 87"/>
                <a:gd name="T86" fmla="*/ 852 w 1070"/>
                <a:gd name="T87" fmla="*/ 21 h 87"/>
                <a:gd name="T88" fmla="*/ 878 w 1070"/>
                <a:gd name="T89" fmla="*/ 67 h 87"/>
                <a:gd name="T90" fmla="*/ 915 w 1070"/>
                <a:gd name="T91" fmla="*/ 20 h 87"/>
                <a:gd name="T92" fmla="*/ 931 w 1070"/>
                <a:gd name="T93" fmla="*/ 66 h 87"/>
                <a:gd name="T94" fmla="*/ 949 w 1070"/>
                <a:gd name="T95" fmla="*/ 21 h 87"/>
                <a:gd name="T96" fmla="*/ 949 w 1070"/>
                <a:gd name="T97" fmla="*/ 67 h 87"/>
                <a:gd name="T98" fmla="*/ 986 w 1070"/>
                <a:gd name="T99" fmla="*/ 20 h 87"/>
                <a:gd name="T100" fmla="*/ 1001 w 1070"/>
                <a:gd name="T101" fmla="*/ 66 h 87"/>
                <a:gd name="T102" fmla="*/ 1037 w 1070"/>
                <a:gd name="T103" fmla="*/ 60 h 87"/>
                <a:gd name="T104" fmla="*/ 1037 w 1070"/>
                <a:gd name="T105" fmla="*/ 1 h 87"/>
                <a:gd name="T106" fmla="*/ 1037 w 1070"/>
                <a:gd name="T107" fmla="*/ 44 h 87"/>
                <a:gd name="T108" fmla="*/ 1070 w 1070"/>
                <a:gd name="T109" fmla="*/ 6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70" h="87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0" y="1"/>
                  </a:lnTo>
                  <a:close/>
                  <a:moveTo>
                    <a:pt x="57" y="1"/>
                  </a:moveTo>
                  <a:cubicBezTo>
                    <a:pt x="67" y="1"/>
                    <a:pt x="67" y="1"/>
                    <a:pt x="67" y="1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57" y="10"/>
                    <a:pt x="57" y="10"/>
                    <a:pt x="57" y="10"/>
                  </a:cubicBezTo>
                  <a:lnTo>
                    <a:pt x="57" y="1"/>
                  </a:lnTo>
                  <a:close/>
                  <a:moveTo>
                    <a:pt x="58" y="21"/>
                  </a:moveTo>
                  <a:cubicBezTo>
                    <a:pt x="67" y="21"/>
                    <a:pt x="67" y="21"/>
                    <a:pt x="67" y="21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58" y="67"/>
                    <a:pt x="58" y="67"/>
                    <a:pt x="58" y="67"/>
                  </a:cubicBezTo>
                  <a:lnTo>
                    <a:pt x="58" y="21"/>
                  </a:lnTo>
                  <a:close/>
                  <a:moveTo>
                    <a:pt x="113" y="69"/>
                  </a:moveTo>
                  <a:cubicBezTo>
                    <a:pt x="113" y="82"/>
                    <a:pt x="106" y="87"/>
                    <a:pt x="92" y="87"/>
                  </a:cubicBezTo>
                  <a:cubicBezTo>
                    <a:pt x="85" y="87"/>
                    <a:pt x="80" y="86"/>
                    <a:pt x="78" y="86"/>
                  </a:cubicBezTo>
                  <a:cubicBezTo>
                    <a:pt x="78" y="77"/>
                    <a:pt x="78" y="77"/>
                    <a:pt x="78" y="77"/>
                  </a:cubicBezTo>
                  <a:cubicBezTo>
                    <a:pt x="81" y="78"/>
                    <a:pt x="85" y="81"/>
                    <a:pt x="91" y="81"/>
                  </a:cubicBezTo>
                  <a:cubicBezTo>
                    <a:pt x="104" y="81"/>
                    <a:pt x="104" y="71"/>
                    <a:pt x="104" y="66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03" y="62"/>
                    <a:pt x="99" y="67"/>
                    <a:pt x="92" y="67"/>
                  </a:cubicBezTo>
                  <a:cubicBezTo>
                    <a:pt x="80" y="67"/>
                    <a:pt x="76" y="56"/>
                    <a:pt x="76" y="44"/>
                  </a:cubicBezTo>
                  <a:cubicBezTo>
                    <a:pt x="76" y="31"/>
                    <a:pt x="81" y="20"/>
                    <a:pt x="92" y="20"/>
                  </a:cubicBezTo>
                  <a:cubicBezTo>
                    <a:pt x="99" y="20"/>
                    <a:pt x="103" y="25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13" y="21"/>
                    <a:pt x="113" y="21"/>
                    <a:pt x="113" y="21"/>
                  </a:cubicBezTo>
                  <a:lnTo>
                    <a:pt x="113" y="69"/>
                  </a:lnTo>
                  <a:close/>
                  <a:moveTo>
                    <a:pt x="94" y="60"/>
                  </a:moveTo>
                  <a:cubicBezTo>
                    <a:pt x="102" y="60"/>
                    <a:pt x="104" y="50"/>
                    <a:pt x="104" y="43"/>
                  </a:cubicBezTo>
                  <a:cubicBezTo>
                    <a:pt x="104" y="36"/>
                    <a:pt x="102" y="27"/>
                    <a:pt x="94" y="27"/>
                  </a:cubicBezTo>
                  <a:cubicBezTo>
                    <a:pt x="87" y="27"/>
                    <a:pt x="85" y="37"/>
                    <a:pt x="85" y="44"/>
                  </a:cubicBezTo>
                  <a:cubicBezTo>
                    <a:pt x="85" y="50"/>
                    <a:pt x="87" y="60"/>
                    <a:pt x="94" y="60"/>
                  </a:cubicBezTo>
                  <a:close/>
                  <a:moveTo>
                    <a:pt x="124" y="1"/>
                  </a:moveTo>
                  <a:cubicBezTo>
                    <a:pt x="133" y="1"/>
                    <a:pt x="133" y="1"/>
                    <a:pt x="133" y="1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5" y="27"/>
                    <a:pt x="138" y="20"/>
                    <a:pt x="148" y="20"/>
                  </a:cubicBezTo>
                  <a:cubicBezTo>
                    <a:pt x="158" y="20"/>
                    <a:pt x="160" y="29"/>
                    <a:pt x="160" y="35"/>
                  </a:cubicBezTo>
                  <a:cubicBezTo>
                    <a:pt x="160" y="67"/>
                    <a:pt x="160" y="67"/>
                    <a:pt x="160" y="67"/>
                  </a:cubicBezTo>
                  <a:cubicBezTo>
                    <a:pt x="151" y="67"/>
                    <a:pt x="151" y="67"/>
                    <a:pt x="151" y="67"/>
                  </a:cubicBezTo>
                  <a:cubicBezTo>
                    <a:pt x="151" y="42"/>
                    <a:pt x="151" y="42"/>
                    <a:pt x="151" y="42"/>
                  </a:cubicBezTo>
                  <a:cubicBezTo>
                    <a:pt x="151" y="33"/>
                    <a:pt x="151" y="29"/>
                    <a:pt x="145" y="29"/>
                  </a:cubicBezTo>
                  <a:cubicBezTo>
                    <a:pt x="138" y="29"/>
                    <a:pt x="133" y="38"/>
                    <a:pt x="133" y="47"/>
                  </a:cubicBezTo>
                  <a:cubicBezTo>
                    <a:pt x="133" y="67"/>
                    <a:pt x="133" y="67"/>
                    <a:pt x="133" y="67"/>
                  </a:cubicBezTo>
                  <a:cubicBezTo>
                    <a:pt x="124" y="67"/>
                    <a:pt x="124" y="67"/>
                    <a:pt x="124" y="67"/>
                  </a:cubicBezTo>
                  <a:lnTo>
                    <a:pt x="124" y="1"/>
                  </a:lnTo>
                  <a:close/>
                  <a:moveTo>
                    <a:pt x="198" y="21"/>
                  </a:moveTo>
                  <a:cubicBezTo>
                    <a:pt x="206" y="21"/>
                    <a:pt x="206" y="21"/>
                    <a:pt x="206" y="21"/>
                  </a:cubicBezTo>
                  <a:cubicBezTo>
                    <a:pt x="206" y="28"/>
                    <a:pt x="206" y="28"/>
                    <a:pt x="206" y="28"/>
                  </a:cubicBezTo>
                  <a:cubicBezTo>
                    <a:pt x="207" y="28"/>
                    <a:pt x="207" y="28"/>
                    <a:pt x="207" y="28"/>
                  </a:cubicBezTo>
                  <a:cubicBezTo>
                    <a:pt x="208" y="25"/>
                    <a:pt x="212" y="20"/>
                    <a:pt x="219" y="20"/>
                  </a:cubicBezTo>
                  <a:cubicBezTo>
                    <a:pt x="230" y="20"/>
                    <a:pt x="235" y="30"/>
                    <a:pt x="235" y="43"/>
                  </a:cubicBezTo>
                  <a:cubicBezTo>
                    <a:pt x="235" y="58"/>
                    <a:pt x="229" y="68"/>
                    <a:pt x="219" y="68"/>
                  </a:cubicBezTo>
                  <a:cubicBezTo>
                    <a:pt x="211" y="68"/>
                    <a:pt x="208" y="63"/>
                    <a:pt x="207" y="61"/>
                  </a:cubicBezTo>
                  <a:cubicBezTo>
                    <a:pt x="206" y="61"/>
                    <a:pt x="206" y="61"/>
                    <a:pt x="206" y="61"/>
                  </a:cubicBezTo>
                  <a:cubicBezTo>
                    <a:pt x="206" y="87"/>
                    <a:pt x="206" y="87"/>
                    <a:pt x="206" y="87"/>
                  </a:cubicBezTo>
                  <a:cubicBezTo>
                    <a:pt x="198" y="87"/>
                    <a:pt x="198" y="87"/>
                    <a:pt x="198" y="87"/>
                  </a:cubicBezTo>
                  <a:lnTo>
                    <a:pt x="198" y="21"/>
                  </a:lnTo>
                  <a:close/>
                  <a:moveTo>
                    <a:pt x="216" y="61"/>
                  </a:moveTo>
                  <a:cubicBezTo>
                    <a:pt x="223" y="61"/>
                    <a:pt x="225" y="54"/>
                    <a:pt x="225" y="44"/>
                  </a:cubicBezTo>
                  <a:cubicBezTo>
                    <a:pt x="225" y="37"/>
                    <a:pt x="224" y="27"/>
                    <a:pt x="216" y="27"/>
                  </a:cubicBezTo>
                  <a:cubicBezTo>
                    <a:pt x="209" y="27"/>
                    <a:pt x="206" y="36"/>
                    <a:pt x="206" y="44"/>
                  </a:cubicBezTo>
                  <a:cubicBezTo>
                    <a:pt x="206" y="52"/>
                    <a:pt x="209" y="61"/>
                    <a:pt x="216" y="61"/>
                  </a:cubicBezTo>
                  <a:close/>
                  <a:moveTo>
                    <a:pt x="275" y="66"/>
                  </a:moveTo>
                  <a:cubicBezTo>
                    <a:pt x="271" y="67"/>
                    <a:pt x="269" y="68"/>
                    <a:pt x="264" y="68"/>
                  </a:cubicBezTo>
                  <a:cubicBezTo>
                    <a:pt x="250" y="68"/>
                    <a:pt x="241" y="60"/>
                    <a:pt x="241" y="42"/>
                  </a:cubicBezTo>
                  <a:cubicBezTo>
                    <a:pt x="241" y="22"/>
                    <a:pt x="254" y="20"/>
                    <a:pt x="260" y="20"/>
                  </a:cubicBezTo>
                  <a:cubicBezTo>
                    <a:pt x="271" y="20"/>
                    <a:pt x="276" y="28"/>
                    <a:pt x="276" y="38"/>
                  </a:cubicBezTo>
                  <a:cubicBezTo>
                    <a:pt x="276" y="41"/>
                    <a:pt x="276" y="41"/>
                    <a:pt x="276" y="41"/>
                  </a:cubicBezTo>
                  <a:cubicBezTo>
                    <a:pt x="250" y="41"/>
                    <a:pt x="250" y="41"/>
                    <a:pt x="250" y="41"/>
                  </a:cubicBezTo>
                  <a:cubicBezTo>
                    <a:pt x="250" y="49"/>
                    <a:pt x="254" y="61"/>
                    <a:pt x="266" y="61"/>
                  </a:cubicBezTo>
                  <a:cubicBezTo>
                    <a:pt x="270" y="61"/>
                    <a:pt x="273" y="60"/>
                    <a:pt x="275" y="60"/>
                  </a:cubicBezTo>
                  <a:lnTo>
                    <a:pt x="275" y="66"/>
                  </a:lnTo>
                  <a:close/>
                  <a:moveTo>
                    <a:pt x="268" y="35"/>
                  </a:moveTo>
                  <a:cubicBezTo>
                    <a:pt x="268" y="32"/>
                    <a:pt x="266" y="27"/>
                    <a:pt x="259" y="27"/>
                  </a:cubicBezTo>
                  <a:cubicBezTo>
                    <a:pt x="252" y="27"/>
                    <a:pt x="250" y="33"/>
                    <a:pt x="250" y="35"/>
                  </a:cubicBezTo>
                  <a:lnTo>
                    <a:pt x="268" y="35"/>
                  </a:lnTo>
                  <a:close/>
                  <a:moveTo>
                    <a:pt x="284" y="21"/>
                  </a:moveTo>
                  <a:cubicBezTo>
                    <a:pt x="293" y="21"/>
                    <a:pt x="293" y="21"/>
                    <a:pt x="293" y="21"/>
                  </a:cubicBezTo>
                  <a:cubicBezTo>
                    <a:pt x="293" y="30"/>
                    <a:pt x="293" y="30"/>
                    <a:pt x="293" y="30"/>
                  </a:cubicBezTo>
                  <a:cubicBezTo>
                    <a:pt x="293" y="30"/>
                    <a:pt x="293" y="30"/>
                    <a:pt x="293" y="30"/>
                  </a:cubicBezTo>
                  <a:cubicBezTo>
                    <a:pt x="295" y="27"/>
                    <a:pt x="298" y="20"/>
                    <a:pt x="307" y="20"/>
                  </a:cubicBezTo>
                  <a:cubicBezTo>
                    <a:pt x="307" y="29"/>
                    <a:pt x="307" y="29"/>
                    <a:pt x="307" y="29"/>
                  </a:cubicBezTo>
                  <a:cubicBezTo>
                    <a:pt x="300" y="29"/>
                    <a:pt x="293" y="33"/>
                    <a:pt x="293" y="47"/>
                  </a:cubicBezTo>
                  <a:cubicBezTo>
                    <a:pt x="293" y="67"/>
                    <a:pt x="293" y="67"/>
                    <a:pt x="293" y="67"/>
                  </a:cubicBezTo>
                  <a:cubicBezTo>
                    <a:pt x="284" y="67"/>
                    <a:pt x="284" y="67"/>
                    <a:pt x="284" y="67"/>
                  </a:cubicBezTo>
                  <a:lnTo>
                    <a:pt x="284" y="21"/>
                  </a:lnTo>
                  <a:close/>
                  <a:moveTo>
                    <a:pt x="321" y="28"/>
                  </a:moveTo>
                  <a:cubicBezTo>
                    <a:pt x="313" y="28"/>
                    <a:pt x="313" y="28"/>
                    <a:pt x="313" y="28"/>
                  </a:cubicBezTo>
                  <a:cubicBezTo>
                    <a:pt x="313" y="21"/>
                    <a:pt x="313" y="21"/>
                    <a:pt x="313" y="21"/>
                  </a:cubicBezTo>
                  <a:cubicBezTo>
                    <a:pt x="321" y="21"/>
                    <a:pt x="321" y="21"/>
                    <a:pt x="321" y="21"/>
                  </a:cubicBezTo>
                  <a:cubicBezTo>
                    <a:pt x="321" y="16"/>
                    <a:pt x="321" y="16"/>
                    <a:pt x="321" y="16"/>
                  </a:cubicBezTo>
                  <a:cubicBezTo>
                    <a:pt x="321" y="5"/>
                    <a:pt x="327" y="0"/>
                    <a:pt x="339" y="0"/>
                  </a:cubicBezTo>
                  <a:cubicBezTo>
                    <a:pt x="342" y="0"/>
                    <a:pt x="345" y="0"/>
                    <a:pt x="348" y="0"/>
                  </a:cubicBezTo>
                  <a:cubicBezTo>
                    <a:pt x="348" y="8"/>
                    <a:pt x="348" y="8"/>
                    <a:pt x="348" y="8"/>
                  </a:cubicBezTo>
                  <a:cubicBezTo>
                    <a:pt x="345" y="7"/>
                    <a:pt x="343" y="6"/>
                    <a:pt x="339" y="6"/>
                  </a:cubicBezTo>
                  <a:cubicBezTo>
                    <a:pt x="332" y="6"/>
                    <a:pt x="330" y="12"/>
                    <a:pt x="330" y="16"/>
                  </a:cubicBezTo>
                  <a:cubicBezTo>
                    <a:pt x="330" y="21"/>
                    <a:pt x="330" y="21"/>
                    <a:pt x="330" y="21"/>
                  </a:cubicBezTo>
                  <a:cubicBezTo>
                    <a:pt x="343" y="21"/>
                    <a:pt x="343" y="21"/>
                    <a:pt x="343" y="21"/>
                  </a:cubicBezTo>
                  <a:cubicBezTo>
                    <a:pt x="343" y="28"/>
                    <a:pt x="343" y="28"/>
                    <a:pt x="343" y="28"/>
                  </a:cubicBezTo>
                  <a:cubicBezTo>
                    <a:pt x="330" y="28"/>
                    <a:pt x="330" y="28"/>
                    <a:pt x="330" y="28"/>
                  </a:cubicBezTo>
                  <a:cubicBezTo>
                    <a:pt x="330" y="67"/>
                    <a:pt x="330" y="67"/>
                    <a:pt x="330" y="67"/>
                  </a:cubicBezTo>
                  <a:cubicBezTo>
                    <a:pt x="321" y="67"/>
                    <a:pt x="321" y="67"/>
                    <a:pt x="321" y="67"/>
                  </a:cubicBezTo>
                  <a:lnTo>
                    <a:pt x="321" y="28"/>
                  </a:lnTo>
                  <a:close/>
                  <a:moveTo>
                    <a:pt x="347" y="44"/>
                  </a:moveTo>
                  <a:cubicBezTo>
                    <a:pt x="347" y="29"/>
                    <a:pt x="353" y="20"/>
                    <a:pt x="367" y="20"/>
                  </a:cubicBezTo>
                  <a:cubicBezTo>
                    <a:pt x="381" y="20"/>
                    <a:pt x="387" y="29"/>
                    <a:pt x="387" y="44"/>
                  </a:cubicBezTo>
                  <a:cubicBezTo>
                    <a:pt x="387" y="58"/>
                    <a:pt x="381" y="68"/>
                    <a:pt x="367" y="68"/>
                  </a:cubicBezTo>
                  <a:cubicBezTo>
                    <a:pt x="353" y="68"/>
                    <a:pt x="347" y="58"/>
                    <a:pt x="347" y="44"/>
                  </a:cubicBezTo>
                  <a:close/>
                  <a:moveTo>
                    <a:pt x="367" y="61"/>
                  </a:moveTo>
                  <a:cubicBezTo>
                    <a:pt x="376" y="61"/>
                    <a:pt x="378" y="51"/>
                    <a:pt x="378" y="44"/>
                  </a:cubicBezTo>
                  <a:cubicBezTo>
                    <a:pt x="378" y="37"/>
                    <a:pt x="376" y="27"/>
                    <a:pt x="367" y="27"/>
                  </a:cubicBezTo>
                  <a:cubicBezTo>
                    <a:pt x="358" y="27"/>
                    <a:pt x="356" y="37"/>
                    <a:pt x="356" y="44"/>
                  </a:cubicBezTo>
                  <a:cubicBezTo>
                    <a:pt x="356" y="51"/>
                    <a:pt x="358" y="61"/>
                    <a:pt x="367" y="61"/>
                  </a:cubicBezTo>
                  <a:close/>
                  <a:moveTo>
                    <a:pt x="396" y="21"/>
                  </a:moveTo>
                  <a:cubicBezTo>
                    <a:pt x="405" y="21"/>
                    <a:pt x="405" y="21"/>
                    <a:pt x="405" y="21"/>
                  </a:cubicBezTo>
                  <a:cubicBezTo>
                    <a:pt x="405" y="30"/>
                    <a:pt x="405" y="30"/>
                    <a:pt x="405" y="30"/>
                  </a:cubicBezTo>
                  <a:cubicBezTo>
                    <a:pt x="405" y="30"/>
                    <a:pt x="405" y="30"/>
                    <a:pt x="405" y="30"/>
                  </a:cubicBezTo>
                  <a:cubicBezTo>
                    <a:pt x="406" y="27"/>
                    <a:pt x="410" y="20"/>
                    <a:pt x="419" y="20"/>
                  </a:cubicBezTo>
                  <a:cubicBezTo>
                    <a:pt x="419" y="29"/>
                    <a:pt x="419" y="29"/>
                    <a:pt x="419" y="29"/>
                  </a:cubicBezTo>
                  <a:cubicBezTo>
                    <a:pt x="411" y="29"/>
                    <a:pt x="405" y="33"/>
                    <a:pt x="405" y="47"/>
                  </a:cubicBezTo>
                  <a:cubicBezTo>
                    <a:pt x="405" y="67"/>
                    <a:pt x="405" y="67"/>
                    <a:pt x="405" y="67"/>
                  </a:cubicBezTo>
                  <a:cubicBezTo>
                    <a:pt x="396" y="67"/>
                    <a:pt x="396" y="67"/>
                    <a:pt x="396" y="67"/>
                  </a:cubicBezTo>
                  <a:lnTo>
                    <a:pt x="396" y="21"/>
                  </a:lnTo>
                  <a:close/>
                  <a:moveTo>
                    <a:pt x="426" y="21"/>
                  </a:moveTo>
                  <a:cubicBezTo>
                    <a:pt x="435" y="21"/>
                    <a:pt x="435" y="21"/>
                    <a:pt x="435" y="21"/>
                  </a:cubicBezTo>
                  <a:cubicBezTo>
                    <a:pt x="435" y="30"/>
                    <a:pt x="435" y="30"/>
                    <a:pt x="435" y="30"/>
                  </a:cubicBezTo>
                  <a:cubicBezTo>
                    <a:pt x="435" y="30"/>
                    <a:pt x="435" y="30"/>
                    <a:pt x="435" y="30"/>
                  </a:cubicBezTo>
                  <a:cubicBezTo>
                    <a:pt x="436" y="27"/>
                    <a:pt x="439" y="20"/>
                    <a:pt x="448" y="20"/>
                  </a:cubicBezTo>
                  <a:cubicBezTo>
                    <a:pt x="456" y="20"/>
                    <a:pt x="458" y="26"/>
                    <a:pt x="459" y="30"/>
                  </a:cubicBezTo>
                  <a:cubicBezTo>
                    <a:pt x="459" y="30"/>
                    <a:pt x="459" y="30"/>
                    <a:pt x="459" y="30"/>
                  </a:cubicBezTo>
                  <a:cubicBezTo>
                    <a:pt x="461" y="26"/>
                    <a:pt x="465" y="20"/>
                    <a:pt x="472" y="20"/>
                  </a:cubicBezTo>
                  <a:cubicBezTo>
                    <a:pt x="483" y="20"/>
                    <a:pt x="485" y="29"/>
                    <a:pt x="485" y="35"/>
                  </a:cubicBezTo>
                  <a:cubicBezTo>
                    <a:pt x="485" y="67"/>
                    <a:pt x="485" y="67"/>
                    <a:pt x="485" y="67"/>
                  </a:cubicBezTo>
                  <a:cubicBezTo>
                    <a:pt x="476" y="67"/>
                    <a:pt x="476" y="67"/>
                    <a:pt x="476" y="67"/>
                  </a:cubicBezTo>
                  <a:cubicBezTo>
                    <a:pt x="476" y="42"/>
                    <a:pt x="476" y="42"/>
                    <a:pt x="476" y="42"/>
                  </a:cubicBezTo>
                  <a:cubicBezTo>
                    <a:pt x="476" y="33"/>
                    <a:pt x="476" y="29"/>
                    <a:pt x="470" y="29"/>
                  </a:cubicBezTo>
                  <a:cubicBezTo>
                    <a:pt x="464" y="29"/>
                    <a:pt x="460" y="37"/>
                    <a:pt x="460" y="45"/>
                  </a:cubicBezTo>
                  <a:cubicBezTo>
                    <a:pt x="460" y="67"/>
                    <a:pt x="460" y="67"/>
                    <a:pt x="460" y="67"/>
                  </a:cubicBezTo>
                  <a:cubicBezTo>
                    <a:pt x="451" y="67"/>
                    <a:pt x="451" y="67"/>
                    <a:pt x="451" y="67"/>
                  </a:cubicBezTo>
                  <a:cubicBezTo>
                    <a:pt x="451" y="42"/>
                    <a:pt x="451" y="42"/>
                    <a:pt x="451" y="42"/>
                  </a:cubicBezTo>
                  <a:cubicBezTo>
                    <a:pt x="451" y="33"/>
                    <a:pt x="451" y="29"/>
                    <a:pt x="445" y="29"/>
                  </a:cubicBezTo>
                  <a:cubicBezTo>
                    <a:pt x="439" y="29"/>
                    <a:pt x="435" y="38"/>
                    <a:pt x="435" y="47"/>
                  </a:cubicBezTo>
                  <a:cubicBezTo>
                    <a:pt x="435" y="67"/>
                    <a:pt x="435" y="67"/>
                    <a:pt x="435" y="67"/>
                  </a:cubicBezTo>
                  <a:cubicBezTo>
                    <a:pt x="426" y="67"/>
                    <a:pt x="426" y="67"/>
                    <a:pt x="426" y="67"/>
                  </a:cubicBezTo>
                  <a:lnTo>
                    <a:pt x="426" y="21"/>
                  </a:lnTo>
                  <a:close/>
                  <a:moveTo>
                    <a:pt x="518" y="61"/>
                  </a:moveTo>
                  <a:cubicBezTo>
                    <a:pt x="518" y="61"/>
                    <a:pt x="518" y="61"/>
                    <a:pt x="518" y="61"/>
                  </a:cubicBezTo>
                  <a:cubicBezTo>
                    <a:pt x="517" y="64"/>
                    <a:pt x="513" y="68"/>
                    <a:pt x="506" y="68"/>
                  </a:cubicBezTo>
                  <a:cubicBezTo>
                    <a:pt x="498" y="68"/>
                    <a:pt x="493" y="63"/>
                    <a:pt x="493" y="56"/>
                  </a:cubicBezTo>
                  <a:cubicBezTo>
                    <a:pt x="493" y="43"/>
                    <a:pt x="507" y="41"/>
                    <a:pt x="518" y="41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8"/>
                    <a:pt x="515" y="27"/>
                    <a:pt x="511" y="27"/>
                  </a:cubicBezTo>
                  <a:cubicBezTo>
                    <a:pt x="506" y="27"/>
                    <a:pt x="504" y="30"/>
                    <a:pt x="504" y="34"/>
                  </a:cubicBezTo>
                  <a:cubicBezTo>
                    <a:pt x="495" y="34"/>
                    <a:pt x="495" y="34"/>
                    <a:pt x="495" y="34"/>
                  </a:cubicBezTo>
                  <a:cubicBezTo>
                    <a:pt x="495" y="26"/>
                    <a:pt x="499" y="20"/>
                    <a:pt x="512" y="20"/>
                  </a:cubicBezTo>
                  <a:cubicBezTo>
                    <a:pt x="527" y="20"/>
                    <a:pt x="527" y="31"/>
                    <a:pt x="527" y="35"/>
                  </a:cubicBezTo>
                  <a:cubicBezTo>
                    <a:pt x="527" y="67"/>
                    <a:pt x="527" y="67"/>
                    <a:pt x="527" y="67"/>
                  </a:cubicBezTo>
                  <a:cubicBezTo>
                    <a:pt x="518" y="67"/>
                    <a:pt x="518" y="67"/>
                    <a:pt x="518" y="67"/>
                  </a:cubicBezTo>
                  <a:lnTo>
                    <a:pt x="518" y="61"/>
                  </a:lnTo>
                  <a:close/>
                  <a:moveTo>
                    <a:pt x="517" y="46"/>
                  </a:moveTo>
                  <a:cubicBezTo>
                    <a:pt x="510" y="46"/>
                    <a:pt x="503" y="49"/>
                    <a:pt x="503" y="55"/>
                  </a:cubicBezTo>
                  <a:cubicBezTo>
                    <a:pt x="503" y="59"/>
                    <a:pt x="505" y="61"/>
                    <a:pt x="508" y="61"/>
                  </a:cubicBezTo>
                  <a:cubicBezTo>
                    <a:pt x="514" y="61"/>
                    <a:pt x="518" y="54"/>
                    <a:pt x="518" y="49"/>
                  </a:cubicBezTo>
                  <a:cubicBezTo>
                    <a:pt x="518" y="46"/>
                    <a:pt x="518" y="46"/>
                    <a:pt x="518" y="46"/>
                  </a:cubicBezTo>
                  <a:lnTo>
                    <a:pt x="517" y="46"/>
                  </a:lnTo>
                  <a:close/>
                  <a:moveTo>
                    <a:pt x="538" y="21"/>
                  </a:moveTo>
                  <a:cubicBezTo>
                    <a:pt x="547" y="21"/>
                    <a:pt x="547" y="21"/>
                    <a:pt x="547" y="21"/>
                  </a:cubicBezTo>
                  <a:cubicBezTo>
                    <a:pt x="547" y="31"/>
                    <a:pt x="547" y="31"/>
                    <a:pt x="547" y="31"/>
                  </a:cubicBezTo>
                  <a:cubicBezTo>
                    <a:pt x="547" y="31"/>
                    <a:pt x="547" y="31"/>
                    <a:pt x="547" y="31"/>
                  </a:cubicBezTo>
                  <a:cubicBezTo>
                    <a:pt x="549" y="27"/>
                    <a:pt x="552" y="20"/>
                    <a:pt x="562" y="20"/>
                  </a:cubicBezTo>
                  <a:cubicBezTo>
                    <a:pt x="572" y="20"/>
                    <a:pt x="574" y="29"/>
                    <a:pt x="574" y="35"/>
                  </a:cubicBezTo>
                  <a:cubicBezTo>
                    <a:pt x="574" y="67"/>
                    <a:pt x="574" y="67"/>
                    <a:pt x="574" y="67"/>
                  </a:cubicBezTo>
                  <a:cubicBezTo>
                    <a:pt x="565" y="67"/>
                    <a:pt x="565" y="67"/>
                    <a:pt x="565" y="67"/>
                  </a:cubicBezTo>
                  <a:cubicBezTo>
                    <a:pt x="565" y="42"/>
                    <a:pt x="565" y="42"/>
                    <a:pt x="565" y="42"/>
                  </a:cubicBezTo>
                  <a:cubicBezTo>
                    <a:pt x="565" y="33"/>
                    <a:pt x="565" y="29"/>
                    <a:pt x="559" y="29"/>
                  </a:cubicBezTo>
                  <a:cubicBezTo>
                    <a:pt x="552" y="29"/>
                    <a:pt x="547" y="38"/>
                    <a:pt x="547" y="47"/>
                  </a:cubicBezTo>
                  <a:cubicBezTo>
                    <a:pt x="547" y="67"/>
                    <a:pt x="547" y="67"/>
                    <a:pt x="547" y="67"/>
                  </a:cubicBezTo>
                  <a:cubicBezTo>
                    <a:pt x="538" y="67"/>
                    <a:pt x="538" y="67"/>
                    <a:pt x="538" y="67"/>
                  </a:cubicBezTo>
                  <a:lnTo>
                    <a:pt x="538" y="21"/>
                  </a:lnTo>
                  <a:close/>
                  <a:moveTo>
                    <a:pt x="618" y="66"/>
                  </a:moveTo>
                  <a:cubicBezTo>
                    <a:pt x="614" y="67"/>
                    <a:pt x="610" y="68"/>
                    <a:pt x="605" y="68"/>
                  </a:cubicBezTo>
                  <a:cubicBezTo>
                    <a:pt x="588" y="68"/>
                    <a:pt x="583" y="54"/>
                    <a:pt x="583" y="42"/>
                  </a:cubicBezTo>
                  <a:cubicBezTo>
                    <a:pt x="583" y="30"/>
                    <a:pt x="589" y="20"/>
                    <a:pt x="602" y="20"/>
                  </a:cubicBezTo>
                  <a:cubicBezTo>
                    <a:pt x="615" y="20"/>
                    <a:pt x="619" y="29"/>
                    <a:pt x="619" y="36"/>
                  </a:cubicBezTo>
                  <a:cubicBezTo>
                    <a:pt x="609" y="36"/>
                    <a:pt x="609" y="36"/>
                    <a:pt x="609" y="36"/>
                  </a:cubicBezTo>
                  <a:cubicBezTo>
                    <a:pt x="609" y="33"/>
                    <a:pt x="608" y="27"/>
                    <a:pt x="602" y="27"/>
                  </a:cubicBezTo>
                  <a:cubicBezTo>
                    <a:pt x="596" y="27"/>
                    <a:pt x="592" y="32"/>
                    <a:pt x="592" y="41"/>
                  </a:cubicBezTo>
                  <a:cubicBezTo>
                    <a:pt x="592" y="50"/>
                    <a:pt x="596" y="61"/>
                    <a:pt x="610" y="61"/>
                  </a:cubicBezTo>
                  <a:cubicBezTo>
                    <a:pt x="613" y="61"/>
                    <a:pt x="615" y="61"/>
                    <a:pt x="618" y="60"/>
                  </a:cubicBezTo>
                  <a:lnTo>
                    <a:pt x="618" y="66"/>
                  </a:lnTo>
                  <a:close/>
                  <a:moveTo>
                    <a:pt x="659" y="66"/>
                  </a:moveTo>
                  <a:cubicBezTo>
                    <a:pt x="655" y="67"/>
                    <a:pt x="652" y="68"/>
                    <a:pt x="647" y="68"/>
                  </a:cubicBezTo>
                  <a:cubicBezTo>
                    <a:pt x="634" y="68"/>
                    <a:pt x="625" y="60"/>
                    <a:pt x="625" y="42"/>
                  </a:cubicBezTo>
                  <a:cubicBezTo>
                    <a:pt x="625" y="22"/>
                    <a:pt x="638" y="20"/>
                    <a:pt x="643" y="20"/>
                  </a:cubicBezTo>
                  <a:cubicBezTo>
                    <a:pt x="654" y="20"/>
                    <a:pt x="660" y="28"/>
                    <a:pt x="660" y="38"/>
                  </a:cubicBezTo>
                  <a:cubicBezTo>
                    <a:pt x="660" y="41"/>
                    <a:pt x="660" y="41"/>
                    <a:pt x="660" y="41"/>
                  </a:cubicBezTo>
                  <a:cubicBezTo>
                    <a:pt x="633" y="41"/>
                    <a:pt x="633" y="41"/>
                    <a:pt x="633" y="41"/>
                  </a:cubicBezTo>
                  <a:cubicBezTo>
                    <a:pt x="633" y="49"/>
                    <a:pt x="638" y="61"/>
                    <a:pt x="650" y="61"/>
                  </a:cubicBezTo>
                  <a:cubicBezTo>
                    <a:pt x="654" y="61"/>
                    <a:pt x="657" y="60"/>
                    <a:pt x="659" y="60"/>
                  </a:cubicBezTo>
                  <a:lnTo>
                    <a:pt x="659" y="66"/>
                  </a:lnTo>
                  <a:close/>
                  <a:moveTo>
                    <a:pt x="651" y="35"/>
                  </a:moveTo>
                  <a:cubicBezTo>
                    <a:pt x="651" y="32"/>
                    <a:pt x="650" y="27"/>
                    <a:pt x="643" y="27"/>
                  </a:cubicBezTo>
                  <a:cubicBezTo>
                    <a:pt x="636" y="27"/>
                    <a:pt x="634" y="33"/>
                    <a:pt x="634" y="35"/>
                  </a:cubicBezTo>
                  <a:lnTo>
                    <a:pt x="651" y="35"/>
                  </a:lnTo>
                  <a:close/>
                  <a:moveTo>
                    <a:pt x="669" y="54"/>
                  </a:moveTo>
                  <a:cubicBezTo>
                    <a:pt x="683" y="54"/>
                    <a:pt x="683" y="54"/>
                    <a:pt x="683" y="54"/>
                  </a:cubicBezTo>
                  <a:cubicBezTo>
                    <a:pt x="683" y="67"/>
                    <a:pt x="683" y="67"/>
                    <a:pt x="683" y="67"/>
                  </a:cubicBezTo>
                  <a:cubicBezTo>
                    <a:pt x="669" y="67"/>
                    <a:pt x="669" y="67"/>
                    <a:pt x="669" y="67"/>
                  </a:cubicBezTo>
                  <a:lnTo>
                    <a:pt x="669" y="54"/>
                  </a:lnTo>
                  <a:close/>
                  <a:moveTo>
                    <a:pt x="720" y="1"/>
                  </a:moveTo>
                  <a:cubicBezTo>
                    <a:pt x="737" y="1"/>
                    <a:pt x="737" y="1"/>
                    <a:pt x="737" y="1"/>
                  </a:cubicBezTo>
                  <a:cubicBezTo>
                    <a:pt x="757" y="1"/>
                    <a:pt x="765" y="12"/>
                    <a:pt x="765" y="33"/>
                  </a:cubicBezTo>
                  <a:cubicBezTo>
                    <a:pt x="765" y="61"/>
                    <a:pt x="752" y="67"/>
                    <a:pt x="737" y="67"/>
                  </a:cubicBezTo>
                  <a:cubicBezTo>
                    <a:pt x="720" y="67"/>
                    <a:pt x="720" y="67"/>
                    <a:pt x="720" y="67"/>
                  </a:cubicBezTo>
                  <a:lnTo>
                    <a:pt x="720" y="1"/>
                  </a:lnTo>
                  <a:close/>
                  <a:moveTo>
                    <a:pt x="730" y="59"/>
                  </a:moveTo>
                  <a:cubicBezTo>
                    <a:pt x="735" y="59"/>
                    <a:pt x="735" y="59"/>
                    <a:pt x="735" y="59"/>
                  </a:cubicBezTo>
                  <a:cubicBezTo>
                    <a:pt x="747" y="59"/>
                    <a:pt x="754" y="55"/>
                    <a:pt x="754" y="34"/>
                  </a:cubicBezTo>
                  <a:cubicBezTo>
                    <a:pt x="754" y="13"/>
                    <a:pt x="747" y="8"/>
                    <a:pt x="735" y="8"/>
                  </a:cubicBezTo>
                  <a:cubicBezTo>
                    <a:pt x="730" y="8"/>
                    <a:pt x="730" y="8"/>
                    <a:pt x="730" y="8"/>
                  </a:cubicBezTo>
                  <a:lnTo>
                    <a:pt x="730" y="59"/>
                  </a:lnTo>
                  <a:close/>
                  <a:moveTo>
                    <a:pt x="806" y="66"/>
                  </a:moveTo>
                  <a:cubicBezTo>
                    <a:pt x="802" y="67"/>
                    <a:pt x="800" y="68"/>
                    <a:pt x="795" y="68"/>
                  </a:cubicBezTo>
                  <a:cubicBezTo>
                    <a:pt x="781" y="68"/>
                    <a:pt x="772" y="60"/>
                    <a:pt x="772" y="42"/>
                  </a:cubicBezTo>
                  <a:cubicBezTo>
                    <a:pt x="772" y="22"/>
                    <a:pt x="785" y="20"/>
                    <a:pt x="791" y="20"/>
                  </a:cubicBezTo>
                  <a:cubicBezTo>
                    <a:pt x="802" y="20"/>
                    <a:pt x="807" y="28"/>
                    <a:pt x="807" y="38"/>
                  </a:cubicBezTo>
                  <a:cubicBezTo>
                    <a:pt x="807" y="41"/>
                    <a:pt x="807" y="41"/>
                    <a:pt x="807" y="41"/>
                  </a:cubicBezTo>
                  <a:cubicBezTo>
                    <a:pt x="781" y="41"/>
                    <a:pt x="781" y="41"/>
                    <a:pt x="781" y="41"/>
                  </a:cubicBezTo>
                  <a:cubicBezTo>
                    <a:pt x="781" y="49"/>
                    <a:pt x="785" y="61"/>
                    <a:pt x="797" y="61"/>
                  </a:cubicBezTo>
                  <a:cubicBezTo>
                    <a:pt x="801" y="61"/>
                    <a:pt x="804" y="60"/>
                    <a:pt x="806" y="60"/>
                  </a:cubicBezTo>
                  <a:lnTo>
                    <a:pt x="806" y="66"/>
                  </a:lnTo>
                  <a:close/>
                  <a:moveTo>
                    <a:pt x="799" y="35"/>
                  </a:moveTo>
                  <a:cubicBezTo>
                    <a:pt x="799" y="32"/>
                    <a:pt x="797" y="27"/>
                    <a:pt x="790" y="27"/>
                  </a:cubicBezTo>
                  <a:cubicBezTo>
                    <a:pt x="783" y="27"/>
                    <a:pt x="781" y="33"/>
                    <a:pt x="781" y="35"/>
                  </a:cubicBezTo>
                  <a:lnTo>
                    <a:pt x="799" y="35"/>
                  </a:lnTo>
                  <a:close/>
                  <a:moveTo>
                    <a:pt x="816" y="1"/>
                  </a:moveTo>
                  <a:cubicBezTo>
                    <a:pt x="825" y="1"/>
                    <a:pt x="825" y="1"/>
                    <a:pt x="825" y="1"/>
                  </a:cubicBezTo>
                  <a:cubicBezTo>
                    <a:pt x="825" y="67"/>
                    <a:pt x="825" y="67"/>
                    <a:pt x="825" y="67"/>
                  </a:cubicBezTo>
                  <a:cubicBezTo>
                    <a:pt x="816" y="67"/>
                    <a:pt x="816" y="67"/>
                    <a:pt x="816" y="67"/>
                  </a:cubicBezTo>
                  <a:lnTo>
                    <a:pt x="816" y="1"/>
                  </a:lnTo>
                  <a:close/>
                  <a:moveTo>
                    <a:pt x="836" y="1"/>
                  </a:moveTo>
                  <a:cubicBezTo>
                    <a:pt x="847" y="1"/>
                    <a:pt x="847" y="1"/>
                    <a:pt x="847" y="1"/>
                  </a:cubicBezTo>
                  <a:cubicBezTo>
                    <a:pt x="847" y="10"/>
                    <a:pt x="847" y="10"/>
                    <a:pt x="847" y="10"/>
                  </a:cubicBezTo>
                  <a:cubicBezTo>
                    <a:pt x="836" y="10"/>
                    <a:pt x="836" y="10"/>
                    <a:pt x="836" y="10"/>
                  </a:cubicBezTo>
                  <a:lnTo>
                    <a:pt x="836" y="1"/>
                  </a:lnTo>
                  <a:close/>
                  <a:moveTo>
                    <a:pt x="837" y="21"/>
                  </a:moveTo>
                  <a:cubicBezTo>
                    <a:pt x="846" y="21"/>
                    <a:pt x="846" y="21"/>
                    <a:pt x="846" y="21"/>
                  </a:cubicBezTo>
                  <a:cubicBezTo>
                    <a:pt x="846" y="67"/>
                    <a:pt x="846" y="67"/>
                    <a:pt x="846" y="67"/>
                  </a:cubicBezTo>
                  <a:cubicBezTo>
                    <a:pt x="837" y="67"/>
                    <a:pt x="837" y="67"/>
                    <a:pt x="837" y="67"/>
                  </a:cubicBezTo>
                  <a:lnTo>
                    <a:pt x="837" y="21"/>
                  </a:lnTo>
                  <a:close/>
                  <a:moveTo>
                    <a:pt x="852" y="21"/>
                  </a:moveTo>
                  <a:cubicBezTo>
                    <a:pt x="862" y="21"/>
                    <a:pt x="862" y="21"/>
                    <a:pt x="862" y="21"/>
                  </a:cubicBezTo>
                  <a:cubicBezTo>
                    <a:pt x="874" y="54"/>
                    <a:pt x="874" y="54"/>
                    <a:pt x="874" y="54"/>
                  </a:cubicBezTo>
                  <a:cubicBezTo>
                    <a:pt x="874" y="54"/>
                    <a:pt x="874" y="54"/>
                    <a:pt x="874" y="54"/>
                  </a:cubicBezTo>
                  <a:cubicBezTo>
                    <a:pt x="885" y="21"/>
                    <a:pt x="885" y="21"/>
                    <a:pt x="885" y="21"/>
                  </a:cubicBezTo>
                  <a:cubicBezTo>
                    <a:pt x="894" y="21"/>
                    <a:pt x="894" y="21"/>
                    <a:pt x="894" y="21"/>
                  </a:cubicBezTo>
                  <a:cubicBezTo>
                    <a:pt x="878" y="67"/>
                    <a:pt x="878" y="67"/>
                    <a:pt x="878" y="67"/>
                  </a:cubicBezTo>
                  <a:cubicBezTo>
                    <a:pt x="870" y="67"/>
                    <a:pt x="870" y="67"/>
                    <a:pt x="870" y="67"/>
                  </a:cubicBezTo>
                  <a:lnTo>
                    <a:pt x="852" y="21"/>
                  </a:lnTo>
                  <a:close/>
                  <a:moveTo>
                    <a:pt x="931" y="66"/>
                  </a:moveTo>
                  <a:cubicBezTo>
                    <a:pt x="927" y="67"/>
                    <a:pt x="924" y="68"/>
                    <a:pt x="919" y="68"/>
                  </a:cubicBezTo>
                  <a:cubicBezTo>
                    <a:pt x="905" y="68"/>
                    <a:pt x="897" y="60"/>
                    <a:pt x="897" y="42"/>
                  </a:cubicBezTo>
                  <a:cubicBezTo>
                    <a:pt x="897" y="22"/>
                    <a:pt x="909" y="20"/>
                    <a:pt x="915" y="20"/>
                  </a:cubicBezTo>
                  <a:cubicBezTo>
                    <a:pt x="926" y="20"/>
                    <a:pt x="932" y="28"/>
                    <a:pt x="932" y="38"/>
                  </a:cubicBezTo>
                  <a:cubicBezTo>
                    <a:pt x="932" y="41"/>
                    <a:pt x="932" y="41"/>
                    <a:pt x="932" y="41"/>
                  </a:cubicBezTo>
                  <a:cubicBezTo>
                    <a:pt x="905" y="41"/>
                    <a:pt x="905" y="41"/>
                    <a:pt x="905" y="41"/>
                  </a:cubicBezTo>
                  <a:cubicBezTo>
                    <a:pt x="905" y="49"/>
                    <a:pt x="909" y="61"/>
                    <a:pt x="922" y="61"/>
                  </a:cubicBezTo>
                  <a:cubicBezTo>
                    <a:pt x="926" y="61"/>
                    <a:pt x="929" y="60"/>
                    <a:pt x="931" y="60"/>
                  </a:cubicBezTo>
                  <a:lnTo>
                    <a:pt x="931" y="66"/>
                  </a:lnTo>
                  <a:close/>
                  <a:moveTo>
                    <a:pt x="923" y="35"/>
                  </a:moveTo>
                  <a:cubicBezTo>
                    <a:pt x="923" y="32"/>
                    <a:pt x="921" y="27"/>
                    <a:pt x="915" y="27"/>
                  </a:cubicBezTo>
                  <a:cubicBezTo>
                    <a:pt x="908" y="27"/>
                    <a:pt x="906" y="33"/>
                    <a:pt x="906" y="35"/>
                  </a:cubicBezTo>
                  <a:lnTo>
                    <a:pt x="923" y="35"/>
                  </a:lnTo>
                  <a:close/>
                  <a:moveTo>
                    <a:pt x="940" y="21"/>
                  </a:moveTo>
                  <a:cubicBezTo>
                    <a:pt x="949" y="21"/>
                    <a:pt x="949" y="21"/>
                    <a:pt x="949" y="21"/>
                  </a:cubicBezTo>
                  <a:cubicBezTo>
                    <a:pt x="949" y="30"/>
                    <a:pt x="949" y="30"/>
                    <a:pt x="949" y="30"/>
                  </a:cubicBezTo>
                  <a:cubicBezTo>
                    <a:pt x="949" y="30"/>
                    <a:pt x="949" y="30"/>
                    <a:pt x="949" y="30"/>
                  </a:cubicBezTo>
                  <a:cubicBezTo>
                    <a:pt x="950" y="27"/>
                    <a:pt x="954" y="20"/>
                    <a:pt x="963" y="20"/>
                  </a:cubicBezTo>
                  <a:cubicBezTo>
                    <a:pt x="963" y="29"/>
                    <a:pt x="963" y="29"/>
                    <a:pt x="963" y="29"/>
                  </a:cubicBezTo>
                  <a:cubicBezTo>
                    <a:pt x="955" y="29"/>
                    <a:pt x="949" y="33"/>
                    <a:pt x="949" y="47"/>
                  </a:cubicBezTo>
                  <a:cubicBezTo>
                    <a:pt x="949" y="67"/>
                    <a:pt x="949" y="67"/>
                    <a:pt x="949" y="67"/>
                  </a:cubicBezTo>
                  <a:cubicBezTo>
                    <a:pt x="940" y="67"/>
                    <a:pt x="940" y="67"/>
                    <a:pt x="940" y="67"/>
                  </a:cubicBezTo>
                  <a:lnTo>
                    <a:pt x="940" y="21"/>
                  </a:lnTo>
                  <a:close/>
                  <a:moveTo>
                    <a:pt x="1001" y="66"/>
                  </a:moveTo>
                  <a:cubicBezTo>
                    <a:pt x="998" y="67"/>
                    <a:pt x="995" y="68"/>
                    <a:pt x="990" y="68"/>
                  </a:cubicBezTo>
                  <a:cubicBezTo>
                    <a:pt x="976" y="68"/>
                    <a:pt x="967" y="60"/>
                    <a:pt x="967" y="42"/>
                  </a:cubicBezTo>
                  <a:cubicBezTo>
                    <a:pt x="967" y="22"/>
                    <a:pt x="980" y="20"/>
                    <a:pt x="986" y="20"/>
                  </a:cubicBezTo>
                  <a:cubicBezTo>
                    <a:pt x="997" y="20"/>
                    <a:pt x="1002" y="28"/>
                    <a:pt x="1002" y="38"/>
                  </a:cubicBezTo>
                  <a:cubicBezTo>
                    <a:pt x="1002" y="41"/>
                    <a:pt x="1002" y="41"/>
                    <a:pt x="1002" y="41"/>
                  </a:cubicBezTo>
                  <a:cubicBezTo>
                    <a:pt x="976" y="41"/>
                    <a:pt x="976" y="41"/>
                    <a:pt x="976" y="41"/>
                  </a:cubicBezTo>
                  <a:cubicBezTo>
                    <a:pt x="976" y="49"/>
                    <a:pt x="980" y="61"/>
                    <a:pt x="993" y="61"/>
                  </a:cubicBezTo>
                  <a:cubicBezTo>
                    <a:pt x="997" y="61"/>
                    <a:pt x="999" y="60"/>
                    <a:pt x="1001" y="60"/>
                  </a:cubicBezTo>
                  <a:lnTo>
                    <a:pt x="1001" y="66"/>
                  </a:lnTo>
                  <a:close/>
                  <a:moveTo>
                    <a:pt x="994" y="35"/>
                  </a:moveTo>
                  <a:cubicBezTo>
                    <a:pt x="994" y="32"/>
                    <a:pt x="992" y="27"/>
                    <a:pt x="985" y="27"/>
                  </a:cubicBezTo>
                  <a:cubicBezTo>
                    <a:pt x="978" y="27"/>
                    <a:pt x="976" y="33"/>
                    <a:pt x="976" y="35"/>
                  </a:cubicBezTo>
                  <a:lnTo>
                    <a:pt x="994" y="35"/>
                  </a:lnTo>
                  <a:close/>
                  <a:moveTo>
                    <a:pt x="1037" y="60"/>
                  </a:moveTo>
                  <a:cubicBezTo>
                    <a:pt x="1037" y="60"/>
                    <a:pt x="1037" y="60"/>
                    <a:pt x="1037" y="60"/>
                  </a:cubicBezTo>
                  <a:cubicBezTo>
                    <a:pt x="1036" y="62"/>
                    <a:pt x="1032" y="68"/>
                    <a:pt x="1024" y="68"/>
                  </a:cubicBezTo>
                  <a:cubicBezTo>
                    <a:pt x="1013" y="68"/>
                    <a:pt x="1009" y="58"/>
                    <a:pt x="1009" y="45"/>
                  </a:cubicBezTo>
                  <a:cubicBezTo>
                    <a:pt x="1009" y="30"/>
                    <a:pt x="1014" y="20"/>
                    <a:pt x="1025" y="20"/>
                  </a:cubicBezTo>
                  <a:cubicBezTo>
                    <a:pt x="1032" y="20"/>
                    <a:pt x="1036" y="25"/>
                    <a:pt x="1037" y="27"/>
                  </a:cubicBezTo>
                  <a:cubicBezTo>
                    <a:pt x="1037" y="27"/>
                    <a:pt x="1037" y="27"/>
                    <a:pt x="1037" y="27"/>
                  </a:cubicBezTo>
                  <a:cubicBezTo>
                    <a:pt x="1037" y="1"/>
                    <a:pt x="1037" y="1"/>
                    <a:pt x="1037" y="1"/>
                  </a:cubicBezTo>
                  <a:cubicBezTo>
                    <a:pt x="1046" y="1"/>
                    <a:pt x="1046" y="1"/>
                    <a:pt x="1046" y="1"/>
                  </a:cubicBezTo>
                  <a:cubicBezTo>
                    <a:pt x="1046" y="67"/>
                    <a:pt x="1046" y="67"/>
                    <a:pt x="1046" y="67"/>
                  </a:cubicBezTo>
                  <a:cubicBezTo>
                    <a:pt x="1037" y="67"/>
                    <a:pt x="1037" y="67"/>
                    <a:pt x="1037" y="67"/>
                  </a:cubicBezTo>
                  <a:lnTo>
                    <a:pt x="1037" y="60"/>
                  </a:lnTo>
                  <a:close/>
                  <a:moveTo>
                    <a:pt x="1027" y="61"/>
                  </a:moveTo>
                  <a:cubicBezTo>
                    <a:pt x="1034" y="61"/>
                    <a:pt x="1037" y="51"/>
                    <a:pt x="1037" y="44"/>
                  </a:cubicBezTo>
                  <a:cubicBezTo>
                    <a:pt x="1037" y="36"/>
                    <a:pt x="1035" y="27"/>
                    <a:pt x="1027" y="27"/>
                  </a:cubicBezTo>
                  <a:cubicBezTo>
                    <a:pt x="1020" y="27"/>
                    <a:pt x="1018" y="34"/>
                    <a:pt x="1018" y="44"/>
                  </a:cubicBezTo>
                  <a:cubicBezTo>
                    <a:pt x="1018" y="51"/>
                    <a:pt x="1019" y="61"/>
                    <a:pt x="1027" y="61"/>
                  </a:cubicBezTo>
                  <a:close/>
                  <a:moveTo>
                    <a:pt x="1056" y="54"/>
                  </a:moveTo>
                  <a:cubicBezTo>
                    <a:pt x="1070" y="54"/>
                    <a:pt x="1070" y="54"/>
                    <a:pt x="1070" y="54"/>
                  </a:cubicBezTo>
                  <a:cubicBezTo>
                    <a:pt x="1070" y="67"/>
                    <a:pt x="1070" y="67"/>
                    <a:pt x="1070" y="67"/>
                  </a:cubicBezTo>
                  <a:cubicBezTo>
                    <a:pt x="1056" y="67"/>
                    <a:pt x="1056" y="67"/>
                    <a:pt x="1056" y="67"/>
                  </a:cubicBezTo>
                  <a:lnTo>
                    <a:pt x="1056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</p:grpSp>
      <p:pic>
        <p:nvPicPr>
          <p:cNvPr id="70" name="Picture 6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200" y="6274800"/>
            <a:ext cx="4698000" cy="228799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Freeform 7"/>
          <p:cNvSpPr>
            <a:spLocks noChangeAspect="1" noEditPoints="1"/>
          </p:cNvSpPr>
          <p:nvPr userDrawn="1"/>
        </p:nvSpPr>
        <p:spPr bwMode="auto">
          <a:xfrm>
            <a:off x="7872354" y="3990589"/>
            <a:ext cx="391291" cy="609730"/>
          </a:xfrm>
          <a:custGeom>
            <a:avLst/>
            <a:gdLst>
              <a:gd name="T0" fmla="*/ 1235 w 2472"/>
              <a:gd name="T1" fmla="*/ 3376 h 3852"/>
              <a:gd name="T2" fmla="*/ 1254 w 2472"/>
              <a:gd name="T3" fmla="*/ 3330 h 3852"/>
              <a:gd name="T4" fmla="*/ 1289 w 2472"/>
              <a:gd name="T5" fmla="*/ 3241 h 3852"/>
              <a:gd name="T6" fmla="*/ 1334 w 2472"/>
              <a:gd name="T7" fmla="*/ 3126 h 3852"/>
              <a:gd name="T8" fmla="*/ 1382 w 2472"/>
              <a:gd name="T9" fmla="*/ 3001 h 3852"/>
              <a:gd name="T10" fmla="*/ 1428 w 2472"/>
              <a:gd name="T11" fmla="*/ 2881 h 3852"/>
              <a:gd name="T12" fmla="*/ 1467 w 2472"/>
              <a:gd name="T13" fmla="*/ 2781 h 3852"/>
              <a:gd name="T14" fmla="*/ 1491 w 2472"/>
              <a:gd name="T15" fmla="*/ 2720 h 3852"/>
              <a:gd name="T16" fmla="*/ 975 w 2472"/>
              <a:gd name="T17" fmla="*/ 2705 h 3852"/>
              <a:gd name="T18" fmla="*/ 1118 w 2472"/>
              <a:gd name="T19" fmla="*/ 833 h 3852"/>
              <a:gd name="T20" fmla="*/ 966 w 2472"/>
              <a:gd name="T21" fmla="*/ 909 h 3852"/>
              <a:gd name="T22" fmla="*/ 855 w 2472"/>
              <a:gd name="T23" fmla="*/ 1035 h 3852"/>
              <a:gd name="T24" fmla="*/ 798 w 2472"/>
              <a:gd name="T25" fmla="*/ 1197 h 3852"/>
              <a:gd name="T26" fmla="*/ 810 w 2472"/>
              <a:gd name="T27" fmla="*/ 1374 h 3852"/>
              <a:gd name="T28" fmla="*/ 886 w 2472"/>
              <a:gd name="T29" fmla="*/ 1526 h 3852"/>
              <a:gd name="T30" fmla="*/ 1012 w 2472"/>
              <a:gd name="T31" fmla="*/ 1637 h 3852"/>
              <a:gd name="T32" fmla="*/ 1175 w 2472"/>
              <a:gd name="T33" fmla="*/ 1694 h 3852"/>
              <a:gd name="T34" fmla="*/ 1352 w 2472"/>
              <a:gd name="T35" fmla="*/ 1682 h 3852"/>
              <a:gd name="T36" fmla="*/ 1504 w 2472"/>
              <a:gd name="T37" fmla="*/ 1606 h 3852"/>
              <a:gd name="T38" fmla="*/ 1615 w 2472"/>
              <a:gd name="T39" fmla="*/ 1480 h 3852"/>
              <a:gd name="T40" fmla="*/ 1671 w 2472"/>
              <a:gd name="T41" fmla="*/ 1318 h 3852"/>
              <a:gd name="T42" fmla="*/ 1659 w 2472"/>
              <a:gd name="T43" fmla="*/ 1140 h 3852"/>
              <a:gd name="T44" fmla="*/ 1583 w 2472"/>
              <a:gd name="T45" fmla="*/ 988 h 3852"/>
              <a:gd name="T46" fmla="*/ 1457 w 2472"/>
              <a:gd name="T47" fmla="*/ 877 h 3852"/>
              <a:gd name="T48" fmla="*/ 1294 w 2472"/>
              <a:gd name="T49" fmla="*/ 822 h 3852"/>
              <a:gd name="T50" fmla="*/ 1332 w 2472"/>
              <a:gd name="T51" fmla="*/ 2 h 3852"/>
              <a:gd name="T52" fmla="*/ 1601 w 2472"/>
              <a:gd name="T53" fmla="*/ 53 h 3852"/>
              <a:gd name="T54" fmla="*/ 1848 w 2472"/>
              <a:gd name="T55" fmla="*/ 158 h 3852"/>
              <a:gd name="T56" fmla="*/ 2066 w 2472"/>
              <a:gd name="T57" fmla="*/ 311 h 3852"/>
              <a:gd name="T58" fmla="*/ 2247 w 2472"/>
              <a:gd name="T59" fmla="*/ 505 h 3852"/>
              <a:gd name="T60" fmla="*/ 2379 w 2472"/>
              <a:gd name="T61" fmla="*/ 733 h 3852"/>
              <a:gd name="T62" fmla="*/ 2456 w 2472"/>
              <a:gd name="T63" fmla="*/ 987 h 3852"/>
              <a:gd name="T64" fmla="*/ 2469 w 2472"/>
              <a:gd name="T65" fmla="*/ 1216 h 3852"/>
              <a:gd name="T66" fmla="*/ 2439 w 2472"/>
              <a:gd name="T67" fmla="*/ 1387 h 3852"/>
              <a:gd name="T68" fmla="*/ 2379 w 2472"/>
              <a:gd name="T69" fmla="*/ 1593 h 3852"/>
              <a:gd name="T70" fmla="*/ 2293 w 2472"/>
              <a:gd name="T71" fmla="*/ 1824 h 3852"/>
              <a:gd name="T72" fmla="*/ 2188 w 2472"/>
              <a:gd name="T73" fmla="*/ 2073 h 3852"/>
              <a:gd name="T74" fmla="*/ 250 w 2472"/>
              <a:gd name="T75" fmla="*/ 1993 h 3852"/>
              <a:gd name="T76" fmla="*/ 149 w 2472"/>
              <a:gd name="T77" fmla="*/ 1748 h 3852"/>
              <a:gd name="T78" fmla="*/ 69 w 2472"/>
              <a:gd name="T79" fmla="*/ 1523 h 3852"/>
              <a:gd name="T80" fmla="*/ 18 w 2472"/>
              <a:gd name="T81" fmla="*/ 1327 h 3852"/>
              <a:gd name="T82" fmla="*/ 0 w 2472"/>
              <a:gd name="T83" fmla="*/ 1167 h 3852"/>
              <a:gd name="T84" fmla="*/ 34 w 2472"/>
              <a:gd name="T85" fmla="*/ 899 h 3852"/>
              <a:gd name="T86" fmla="*/ 132 w 2472"/>
              <a:gd name="T87" fmla="*/ 653 h 3852"/>
              <a:gd name="T88" fmla="*/ 283 w 2472"/>
              <a:gd name="T89" fmla="*/ 437 h 3852"/>
              <a:gd name="T90" fmla="*/ 478 w 2472"/>
              <a:gd name="T91" fmla="*/ 256 h 3852"/>
              <a:gd name="T92" fmla="*/ 709 w 2472"/>
              <a:gd name="T93" fmla="*/ 117 h 3852"/>
              <a:gd name="T94" fmla="*/ 966 w 2472"/>
              <a:gd name="T95" fmla="*/ 30 h 3852"/>
              <a:gd name="T96" fmla="*/ 1239 w 2472"/>
              <a:gd name="T97" fmla="*/ 0 h 3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472" h="3852">
                <a:moveTo>
                  <a:pt x="975" y="2705"/>
                </a:moveTo>
                <a:lnTo>
                  <a:pt x="1234" y="3380"/>
                </a:lnTo>
                <a:lnTo>
                  <a:pt x="1235" y="3376"/>
                </a:lnTo>
                <a:lnTo>
                  <a:pt x="1239" y="3367"/>
                </a:lnTo>
                <a:lnTo>
                  <a:pt x="1246" y="3351"/>
                </a:lnTo>
                <a:lnTo>
                  <a:pt x="1254" y="3330"/>
                </a:lnTo>
                <a:lnTo>
                  <a:pt x="1264" y="3304"/>
                </a:lnTo>
                <a:lnTo>
                  <a:pt x="1276" y="3274"/>
                </a:lnTo>
                <a:lnTo>
                  <a:pt x="1289" y="3241"/>
                </a:lnTo>
                <a:lnTo>
                  <a:pt x="1302" y="3206"/>
                </a:lnTo>
                <a:lnTo>
                  <a:pt x="1318" y="3166"/>
                </a:lnTo>
                <a:lnTo>
                  <a:pt x="1334" y="3126"/>
                </a:lnTo>
                <a:lnTo>
                  <a:pt x="1349" y="3085"/>
                </a:lnTo>
                <a:lnTo>
                  <a:pt x="1365" y="3043"/>
                </a:lnTo>
                <a:lnTo>
                  <a:pt x="1382" y="3001"/>
                </a:lnTo>
                <a:lnTo>
                  <a:pt x="1398" y="2959"/>
                </a:lnTo>
                <a:lnTo>
                  <a:pt x="1413" y="2919"/>
                </a:lnTo>
                <a:lnTo>
                  <a:pt x="1428" y="2881"/>
                </a:lnTo>
                <a:lnTo>
                  <a:pt x="1442" y="2844"/>
                </a:lnTo>
                <a:lnTo>
                  <a:pt x="1455" y="2811"/>
                </a:lnTo>
                <a:lnTo>
                  <a:pt x="1467" y="2781"/>
                </a:lnTo>
                <a:lnTo>
                  <a:pt x="1476" y="2756"/>
                </a:lnTo>
                <a:lnTo>
                  <a:pt x="1485" y="2736"/>
                </a:lnTo>
                <a:lnTo>
                  <a:pt x="1491" y="2720"/>
                </a:lnTo>
                <a:lnTo>
                  <a:pt x="1494" y="2709"/>
                </a:lnTo>
                <a:lnTo>
                  <a:pt x="1496" y="2705"/>
                </a:lnTo>
                <a:lnTo>
                  <a:pt x="975" y="2705"/>
                </a:lnTo>
                <a:close/>
                <a:moveTo>
                  <a:pt x="1234" y="818"/>
                </a:moveTo>
                <a:lnTo>
                  <a:pt x="1175" y="822"/>
                </a:lnTo>
                <a:lnTo>
                  <a:pt x="1118" y="833"/>
                </a:lnTo>
                <a:lnTo>
                  <a:pt x="1063" y="852"/>
                </a:lnTo>
                <a:lnTo>
                  <a:pt x="1012" y="877"/>
                </a:lnTo>
                <a:lnTo>
                  <a:pt x="966" y="909"/>
                </a:lnTo>
                <a:lnTo>
                  <a:pt x="923" y="946"/>
                </a:lnTo>
                <a:lnTo>
                  <a:pt x="886" y="988"/>
                </a:lnTo>
                <a:lnTo>
                  <a:pt x="855" y="1035"/>
                </a:lnTo>
                <a:lnTo>
                  <a:pt x="828" y="1086"/>
                </a:lnTo>
                <a:lnTo>
                  <a:pt x="810" y="1140"/>
                </a:lnTo>
                <a:lnTo>
                  <a:pt x="798" y="1197"/>
                </a:lnTo>
                <a:lnTo>
                  <a:pt x="794" y="1258"/>
                </a:lnTo>
                <a:lnTo>
                  <a:pt x="798" y="1318"/>
                </a:lnTo>
                <a:lnTo>
                  <a:pt x="810" y="1374"/>
                </a:lnTo>
                <a:lnTo>
                  <a:pt x="828" y="1429"/>
                </a:lnTo>
                <a:lnTo>
                  <a:pt x="855" y="1480"/>
                </a:lnTo>
                <a:lnTo>
                  <a:pt x="886" y="1526"/>
                </a:lnTo>
                <a:lnTo>
                  <a:pt x="923" y="1569"/>
                </a:lnTo>
                <a:lnTo>
                  <a:pt x="966" y="1606"/>
                </a:lnTo>
                <a:lnTo>
                  <a:pt x="1012" y="1637"/>
                </a:lnTo>
                <a:lnTo>
                  <a:pt x="1063" y="1663"/>
                </a:lnTo>
                <a:lnTo>
                  <a:pt x="1118" y="1682"/>
                </a:lnTo>
                <a:lnTo>
                  <a:pt x="1175" y="1694"/>
                </a:lnTo>
                <a:lnTo>
                  <a:pt x="1234" y="1697"/>
                </a:lnTo>
                <a:lnTo>
                  <a:pt x="1294" y="1694"/>
                </a:lnTo>
                <a:lnTo>
                  <a:pt x="1352" y="1682"/>
                </a:lnTo>
                <a:lnTo>
                  <a:pt x="1406" y="1663"/>
                </a:lnTo>
                <a:lnTo>
                  <a:pt x="1457" y="1637"/>
                </a:lnTo>
                <a:lnTo>
                  <a:pt x="1504" y="1606"/>
                </a:lnTo>
                <a:lnTo>
                  <a:pt x="1546" y="1569"/>
                </a:lnTo>
                <a:lnTo>
                  <a:pt x="1583" y="1526"/>
                </a:lnTo>
                <a:lnTo>
                  <a:pt x="1615" y="1480"/>
                </a:lnTo>
                <a:lnTo>
                  <a:pt x="1641" y="1429"/>
                </a:lnTo>
                <a:lnTo>
                  <a:pt x="1659" y="1374"/>
                </a:lnTo>
                <a:lnTo>
                  <a:pt x="1671" y="1318"/>
                </a:lnTo>
                <a:lnTo>
                  <a:pt x="1675" y="1258"/>
                </a:lnTo>
                <a:lnTo>
                  <a:pt x="1671" y="1197"/>
                </a:lnTo>
                <a:lnTo>
                  <a:pt x="1659" y="1140"/>
                </a:lnTo>
                <a:lnTo>
                  <a:pt x="1641" y="1086"/>
                </a:lnTo>
                <a:lnTo>
                  <a:pt x="1615" y="1035"/>
                </a:lnTo>
                <a:lnTo>
                  <a:pt x="1583" y="988"/>
                </a:lnTo>
                <a:lnTo>
                  <a:pt x="1546" y="946"/>
                </a:lnTo>
                <a:lnTo>
                  <a:pt x="1504" y="909"/>
                </a:lnTo>
                <a:lnTo>
                  <a:pt x="1457" y="877"/>
                </a:lnTo>
                <a:lnTo>
                  <a:pt x="1406" y="852"/>
                </a:lnTo>
                <a:lnTo>
                  <a:pt x="1352" y="833"/>
                </a:lnTo>
                <a:lnTo>
                  <a:pt x="1294" y="822"/>
                </a:lnTo>
                <a:lnTo>
                  <a:pt x="1234" y="818"/>
                </a:lnTo>
                <a:close/>
                <a:moveTo>
                  <a:pt x="1239" y="0"/>
                </a:moveTo>
                <a:lnTo>
                  <a:pt x="1332" y="2"/>
                </a:lnTo>
                <a:lnTo>
                  <a:pt x="1423" y="13"/>
                </a:lnTo>
                <a:lnTo>
                  <a:pt x="1513" y="30"/>
                </a:lnTo>
                <a:lnTo>
                  <a:pt x="1601" y="53"/>
                </a:lnTo>
                <a:lnTo>
                  <a:pt x="1686" y="82"/>
                </a:lnTo>
                <a:lnTo>
                  <a:pt x="1768" y="117"/>
                </a:lnTo>
                <a:lnTo>
                  <a:pt x="1848" y="158"/>
                </a:lnTo>
                <a:lnTo>
                  <a:pt x="1925" y="205"/>
                </a:lnTo>
                <a:lnTo>
                  <a:pt x="1998" y="256"/>
                </a:lnTo>
                <a:lnTo>
                  <a:pt x="2066" y="311"/>
                </a:lnTo>
                <a:lnTo>
                  <a:pt x="2132" y="371"/>
                </a:lnTo>
                <a:lnTo>
                  <a:pt x="2192" y="437"/>
                </a:lnTo>
                <a:lnTo>
                  <a:pt x="2247" y="505"/>
                </a:lnTo>
                <a:lnTo>
                  <a:pt x="2297" y="577"/>
                </a:lnTo>
                <a:lnTo>
                  <a:pt x="2341" y="653"/>
                </a:lnTo>
                <a:lnTo>
                  <a:pt x="2379" y="733"/>
                </a:lnTo>
                <a:lnTo>
                  <a:pt x="2412" y="814"/>
                </a:lnTo>
                <a:lnTo>
                  <a:pt x="2438" y="899"/>
                </a:lnTo>
                <a:lnTo>
                  <a:pt x="2456" y="987"/>
                </a:lnTo>
                <a:lnTo>
                  <a:pt x="2468" y="1076"/>
                </a:lnTo>
                <a:lnTo>
                  <a:pt x="2472" y="1167"/>
                </a:lnTo>
                <a:lnTo>
                  <a:pt x="2469" y="1216"/>
                </a:lnTo>
                <a:lnTo>
                  <a:pt x="2463" y="1269"/>
                </a:lnTo>
                <a:lnTo>
                  <a:pt x="2454" y="1326"/>
                </a:lnTo>
                <a:lnTo>
                  <a:pt x="2439" y="1387"/>
                </a:lnTo>
                <a:lnTo>
                  <a:pt x="2422" y="1453"/>
                </a:lnTo>
                <a:lnTo>
                  <a:pt x="2403" y="1522"/>
                </a:lnTo>
                <a:lnTo>
                  <a:pt x="2379" y="1593"/>
                </a:lnTo>
                <a:lnTo>
                  <a:pt x="2353" y="1667"/>
                </a:lnTo>
                <a:lnTo>
                  <a:pt x="2324" y="1745"/>
                </a:lnTo>
                <a:lnTo>
                  <a:pt x="2293" y="1824"/>
                </a:lnTo>
                <a:lnTo>
                  <a:pt x="2260" y="1906"/>
                </a:lnTo>
                <a:lnTo>
                  <a:pt x="2225" y="1989"/>
                </a:lnTo>
                <a:lnTo>
                  <a:pt x="2188" y="2073"/>
                </a:lnTo>
                <a:lnTo>
                  <a:pt x="1455" y="3852"/>
                </a:lnTo>
                <a:lnTo>
                  <a:pt x="1009" y="3852"/>
                </a:lnTo>
                <a:lnTo>
                  <a:pt x="250" y="1993"/>
                </a:lnTo>
                <a:lnTo>
                  <a:pt x="215" y="1910"/>
                </a:lnTo>
                <a:lnTo>
                  <a:pt x="181" y="1828"/>
                </a:lnTo>
                <a:lnTo>
                  <a:pt x="149" y="1748"/>
                </a:lnTo>
                <a:lnTo>
                  <a:pt x="120" y="1671"/>
                </a:lnTo>
                <a:lnTo>
                  <a:pt x="93" y="1595"/>
                </a:lnTo>
                <a:lnTo>
                  <a:pt x="69" y="1523"/>
                </a:lnTo>
                <a:lnTo>
                  <a:pt x="50" y="1455"/>
                </a:lnTo>
                <a:lnTo>
                  <a:pt x="31" y="1390"/>
                </a:lnTo>
                <a:lnTo>
                  <a:pt x="18" y="1327"/>
                </a:lnTo>
                <a:lnTo>
                  <a:pt x="8" y="1269"/>
                </a:lnTo>
                <a:lnTo>
                  <a:pt x="1" y="1216"/>
                </a:lnTo>
                <a:lnTo>
                  <a:pt x="0" y="1167"/>
                </a:lnTo>
                <a:lnTo>
                  <a:pt x="4" y="1076"/>
                </a:lnTo>
                <a:lnTo>
                  <a:pt x="16" y="987"/>
                </a:lnTo>
                <a:lnTo>
                  <a:pt x="34" y="899"/>
                </a:lnTo>
                <a:lnTo>
                  <a:pt x="60" y="814"/>
                </a:lnTo>
                <a:lnTo>
                  <a:pt x="93" y="733"/>
                </a:lnTo>
                <a:lnTo>
                  <a:pt x="132" y="653"/>
                </a:lnTo>
                <a:lnTo>
                  <a:pt x="177" y="577"/>
                </a:lnTo>
                <a:lnTo>
                  <a:pt x="226" y="505"/>
                </a:lnTo>
                <a:lnTo>
                  <a:pt x="283" y="437"/>
                </a:lnTo>
                <a:lnTo>
                  <a:pt x="343" y="371"/>
                </a:lnTo>
                <a:lnTo>
                  <a:pt x="408" y="311"/>
                </a:lnTo>
                <a:lnTo>
                  <a:pt x="478" y="256"/>
                </a:lnTo>
                <a:lnTo>
                  <a:pt x="551" y="205"/>
                </a:lnTo>
                <a:lnTo>
                  <a:pt x="628" y="158"/>
                </a:lnTo>
                <a:lnTo>
                  <a:pt x="709" y="117"/>
                </a:lnTo>
                <a:lnTo>
                  <a:pt x="792" y="82"/>
                </a:lnTo>
                <a:lnTo>
                  <a:pt x="878" y="53"/>
                </a:lnTo>
                <a:lnTo>
                  <a:pt x="966" y="30"/>
                </a:lnTo>
                <a:lnTo>
                  <a:pt x="1056" y="13"/>
                </a:lnTo>
                <a:lnTo>
                  <a:pt x="1146" y="2"/>
                </a:lnTo>
                <a:lnTo>
                  <a:pt x="1239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1" name="Freeform 7"/>
          <p:cNvSpPr>
            <a:spLocks noChangeAspect="1" noEditPoints="1"/>
          </p:cNvSpPr>
          <p:nvPr userDrawn="1"/>
        </p:nvSpPr>
        <p:spPr bwMode="auto">
          <a:xfrm>
            <a:off x="9283408" y="3604423"/>
            <a:ext cx="293405" cy="457200"/>
          </a:xfrm>
          <a:custGeom>
            <a:avLst/>
            <a:gdLst>
              <a:gd name="T0" fmla="*/ 1235 w 2472"/>
              <a:gd name="T1" fmla="*/ 3376 h 3852"/>
              <a:gd name="T2" fmla="*/ 1254 w 2472"/>
              <a:gd name="T3" fmla="*/ 3330 h 3852"/>
              <a:gd name="T4" fmla="*/ 1289 w 2472"/>
              <a:gd name="T5" fmla="*/ 3241 h 3852"/>
              <a:gd name="T6" fmla="*/ 1334 w 2472"/>
              <a:gd name="T7" fmla="*/ 3126 h 3852"/>
              <a:gd name="T8" fmla="*/ 1382 w 2472"/>
              <a:gd name="T9" fmla="*/ 3001 h 3852"/>
              <a:gd name="T10" fmla="*/ 1428 w 2472"/>
              <a:gd name="T11" fmla="*/ 2881 h 3852"/>
              <a:gd name="T12" fmla="*/ 1467 w 2472"/>
              <a:gd name="T13" fmla="*/ 2781 h 3852"/>
              <a:gd name="T14" fmla="*/ 1491 w 2472"/>
              <a:gd name="T15" fmla="*/ 2720 h 3852"/>
              <a:gd name="T16" fmla="*/ 975 w 2472"/>
              <a:gd name="T17" fmla="*/ 2705 h 3852"/>
              <a:gd name="T18" fmla="*/ 1118 w 2472"/>
              <a:gd name="T19" fmla="*/ 833 h 3852"/>
              <a:gd name="T20" fmla="*/ 966 w 2472"/>
              <a:gd name="T21" fmla="*/ 909 h 3852"/>
              <a:gd name="T22" fmla="*/ 855 w 2472"/>
              <a:gd name="T23" fmla="*/ 1035 h 3852"/>
              <a:gd name="T24" fmla="*/ 798 w 2472"/>
              <a:gd name="T25" fmla="*/ 1197 h 3852"/>
              <a:gd name="T26" fmla="*/ 810 w 2472"/>
              <a:gd name="T27" fmla="*/ 1374 h 3852"/>
              <a:gd name="T28" fmla="*/ 886 w 2472"/>
              <a:gd name="T29" fmla="*/ 1526 h 3852"/>
              <a:gd name="T30" fmla="*/ 1012 w 2472"/>
              <a:gd name="T31" fmla="*/ 1637 h 3852"/>
              <a:gd name="T32" fmla="*/ 1175 w 2472"/>
              <a:gd name="T33" fmla="*/ 1694 h 3852"/>
              <a:gd name="T34" fmla="*/ 1352 w 2472"/>
              <a:gd name="T35" fmla="*/ 1682 h 3852"/>
              <a:gd name="T36" fmla="*/ 1504 w 2472"/>
              <a:gd name="T37" fmla="*/ 1606 h 3852"/>
              <a:gd name="T38" fmla="*/ 1615 w 2472"/>
              <a:gd name="T39" fmla="*/ 1480 h 3852"/>
              <a:gd name="T40" fmla="*/ 1671 w 2472"/>
              <a:gd name="T41" fmla="*/ 1318 h 3852"/>
              <a:gd name="T42" fmla="*/ 1659 w 2472"/>
              <a:gd name="T43" fmla="*/ 1140 h 3852"/>
              <a:gd name="T44" fmla="*/ 1583 w 2472"/>
              <a:gd name="T45" fmla="*/ 988 h 3852"/>
              <a:gd name="T46" fmla="*/ 1457 w 2472"/>
              <a:gd name="T47" fmla="*/ 877 h 3852"/>
              <a:gd name="T48" fmla="*/ 1294 w 2472"/>
              <a:gd name="T49" fmla="*/ 822 h 3852"/>
              <a:gd name="T50" fmla="*/ 1332 w 2472"/>
              <a:gd name="T51" fmla="*/ 2 h 3852"/>
              <a:gd name="T52" fmla="*/ 1601 w 2472"/>
              <a:gd name="T53" fmla="*/ 53 h 3852"/>
              <a:gd name="T54" fmla="*/ 1848 w 2472"/>
              <a:gd name="T55" fmla="*/ 158 h 3852"/>
              <a:gd name="T56" fmla="*/ 2066 w 2472"/>
              <a:gd name="T57" fmla="*/ 311 h 3852"/>
              <a:gd name="T58" fmla="*/ 2247 w 2472"/>
              <a:gd name="T59" fmla="*/ 505 h 3852"/>
              <a:gd name="T60" fmla="*/ 2379 w 2472"/>
              <a:gd name="T61" fmla="*/ 733 h 3852"/>
              <a:gd name="T62" fmla="*/ 2456 w 2472"/>
              <a:gd name="T63" fmla="*/ 987 h 3852"/>
              <a:gd name="T64" fmla="*/ 2469 w 2472"/>
              <a:gd name="T65" fmla="*/ 1216 h 3852"/>
              <a:gd name="T66" fmla="*/ 2439 w 2472"/>
              <a:gd name="T67" fmla="*/ 1387 h 3852"/>
              <a:gd name="T68" fmla="*/ 2379 w 2472"/>
              <a:gd name="T69" fmla="*/ 1593 h 3852"/>
              <a:gd name="T70" fmla="*/ 2293 w 2472"/>
              <a:gd name="T71" fmla="*/ 1824 h 3852"/>
              <a:gd name="T72" fmla="*/ 2188 w 2472"/>
              <a:gd name="T73" fmla="*/ 2073 h 3852"/>
              <a:gd name="T74" fmla="*/ 250 w 2472"/>
              <a:gd name="T75" fmla="*/ 1993 h 3852"/>
              <a:gd name="T76" fmla="*/ 149 w 2472"/>
              <a:gd name="T77" fmla="*/ 1748 h 3852"/>
              <a:gd name="T78" fmla="*/ 69 w 2472"/>
              <a:gd name="T79" fmla="*/ 1523 h 3852"/>
              <a:gd name="T80" fmla="*/ 18 w 2472"/>
              <a:gd name="T81" fmla="*/ 1327 h 3852"/>
              <a:gd name="T82" fmla="*/ 0 w 2472"/>
              <a:gd name="T83" fmla="*/ 1167 h 3852"/>
              <a:gd name="T84" fmla="*/ 34 w 2472"/>
              <a:gd name="T85" fmla="*/ 899 h 3852"/>
              <a:gd name="T86" fmla="*/ 132 w 2472"/>
              <a:gd name="T87" fmla="*/ 653 h 3852"/>
              <a:gd name="T88" fmla="*/ 283 w 2472"/>
              <a:gd name="T89" fmla="*/ 437 h 3852"/>
              <a:gd name="T90" fmla="*/ 478 w 2472"/>
              <a:gd name="T91" fmla="*/ 256 h 3852"/>
              <a:gd name="T92" fmla="*/ 709 w 2472"/>
              <a:gd name="T93" fmla="*/ 117 h 3852"/>
              <a:gd name="T94" fmla="*/ 966 w 2472"/>
              <a:gd name="T95" fmla="*/ 30 h 3852"/>
              <a:gd name="T96" fmla="*/ 1239 w 2472"/>
              <a:gd name="T97" fmla="*/ 0 h 3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472" h="3852">
                <a:moveTo>
                  <a:pt x="975" y="2705"/>
                </a:moveTo>
                <a:lnTo>
                  <a:pt x="1234" y="3380"/>
                </a:lnTo>
                <a:lnTo>
                  <a:pt x="1235" y="3376"/>
                </a:lnTo>
                <a:lnTo>
                  <a:pt x="1239" y="3367"/>
                </a:lnTo>
                <a:lnTo>
                  <a:pt x="1246" y="3351"/>
                </a:lnTo>
                <a:lnTo>
                  <a:pt x="1254" y="3330"/>
                </a:lnTo>
                <a:lnTo>
                  <a:pt x="1264" y="3304"/>
                </a:lnTo>
                <a:lnTo>
                  <a:pt x="1276" y="3274"/>
                </a:lnTo>
                <a:lnTo>
                  <a:pt x="1289" y="3241"/>
                </a:lnTo>
                <a:lnTo>
                  <a:pt x="1302" y="3206"/>
                </a:lnTo>
                <a:lnTo>
                  <a:pt x="1318" y="3166"/>
                </a:lnTo>
                <a:lnTo>
                  <a:pt x="1334" y="3126"/>
                </a:lnTo>
                <a:lnTo>
                  <a:pt x="1349" y="3085"/>
                </a:lnTo>
                <a:lnTo>
                  <a:pt x="1365" y="3043"/>
                </a:lnTo>
                <a:lnTo>
                  <a:pt x="1382" y="3001"/>
                </a:lnTo>
                <a:lnTo>
                  <a:pt x="1398" y="2959"/>
                </a:lnTo>
                <a:lnTo>
                  <a:pt x="1413" y="2919"/>
                </a:lnTo>
                <a:lnTo>
                  <a:pt x="1428" y="2881"/>
                </a:lnTo>
                <a:lnTo>
                  <a:pt x="1442" y="2844"/>
                </a:lnTo>
                <a:lnTo>
                  <a:pt x="1455" y="2811"/>
                </a:lnTo>
                <a:lnTo>
                  <a:pt x="1467" y="2781"/>
                </a:lnTo>
                <a:lnTo>
                  <a:pt x="1476" y="2756"/>
                </a:lnTo>
                <a:lnTo>
                  <a:pt x="1485" y="2736"/>
                </a:lnTo>
                <a:lnTo>
                  <a:pt x="1491" y="2720"/>
                </a:lnTo>
                <a:lnTo>
                  <a:pt x="1494" y="2709"/>
                </a:lnTo>
                <a:lnTo>
                  <a:pt x="1496" y="2705"/>
                </a:lnTo>
                <a:lnTo>
                  <a:pt x="975" y="2705"/>
                </a:lnTo>
                <a:close/>
                <a:moveTo>
                  <a:pt x="1234" y="818"/>
                </a:moveTo>
                <a:lnTo>
                  <a:pt x="1175" y="822"/>
                </a:lnTo>
                <a:lnTo>
                  <a:pt x="1118" y="833"/>
                </a:lnTo>
                <a:lnTo>
                  <a:pt x="1063" y="852"/>
                </a:lnTo>
                <a:lnTo>
                  <a:pt x="1012" y="877"/>
                </a:lnTo>
                <a:lnTo>
                  <a:pt x="966" y="909"/>
                </a:lnTo>
                <a:lnTo>
                  <a:pt x="923" y="946"/>
                </a:lnTo>
                <a:lnTo>
                  <a:pt x="886" y="988"/>
                </a:lnTo>
                <a:lnTo>
                  <a:pt x="855" y="1035"/>
                </a:lnTo>
                <a:lnTo>
                  <a:pt x="828" y="1086"/>
                </a:lnTo>
                <a:lnTo>
                  <a:pt x="810" y="1140"/>
                </a:lnTo>
                <a:lnTo>
                  <a:pt x="798" y="1197"/>
                </a:lnTo>
                <a:lnTo>
                  <a:pt x="794" y="1258"/>
                </a:lnTo>
                <a:lnTo>
                  <a:pt x="798" y="1318"/>
                </a:lnTo>
                <a:lnTo>
                  <a:pt x="810" y="1374"/>
                </a:lnTo>
                <a:lnTo>
                  <a:pt x="828" y="1429"/>
                </a:lnTo>
                <a:lnTo>
                  <a:pt x="855" y="1480"/>
                </a:lnTo>
                <a:lnTo>
                  <a:pt x="886" y="1526"/>
                </a:lnTo>
                <a:lnTo>
                  <a:pt x="923" y="1569"/>
                </a:lnTo>
                <a:lnTo>
                  <a:pt x="966" y="1606"/>
                </a:lnTo>
                <a:lnTo>
                  <a:pt x="1012" y="1637"/>
                </a:lnTo>
                <a:lnTo>
                  <a:pt x="1063" y="1663"/>
                </a:lnTo>
                <a:lnTo>
                  <a:pt x="1118" y="1682"/>
                </a:lnTo>
                <a:lnTo>
                  <a:pt x="1175" y="1694"/>
                </a:lnTo>
                <a:lnTo>
                  <a:pt x="1234" y="1697"/>
                </a:lnTo>
                <a:lnTo>
                  <a:pt x="1294" y="1694"/>
                </a:lnTo>
                <a:lnTo>
                  <a:pt x="1352" y="1682"/>
                </a:lnTo>
                <a:lnTo>
                  <a:pt x="1406" y="1663"/>
                </a:lnTo>
                <a:lnTo>
                  <a:pt x="1457" y="1637"/>
                </a:lnTo>
                <a:lnTo>
                  <a:pt x="1504" y="1606"/>
                </a:lnTo>
                <a:lnTo>
                  <a:pt x="1546" y="1569"/>
                </a:lnTo>
                <a:lnTo>
                  <a:pt x="1583" y="1526"/>
                </a:lnTo>
                <a:lnTo>
                  <a:pt x="1615" y="1480"/>
                </a:lnTo>
                <a:lnTo>
                  <a:pt x="1641" y="1429"/>
                </a:lnTo>
                <a:lnTo>
                  <a:pt x="1659" y="1374"/>
                </a:lnTo>
                <a:lnTo>
                  <a:pt x="1671" y="1318"/>
                </a:lnTo>
                <a:lnTo>
                  <a:pt x="1675" y="1258"/>
                </a:lnTo>
                <a:lnTo>
                  <a:pt x="1671" y="1197"/>
                </a:lnTo>
                <a:lnTo>
                  <a:pt x="1659" y="1140"/>
                </a:lnTo>
                <a:lnTo>
                  <a:pt x="1641" y="1086"/>
                </a:lnTo>
                <a:lnTo>
                  <a:pt x="1615" y="1035"/>
                </a:lnTo>
                <a:lnTo>
                  <a:pt x="1583" y="988"/>
                </a:lnTo>
                <a:lnTo>
                  <a:pt x="1546" y="946"/>
                </a:lnTo>
                <a:lnTo>
                  <a:pt x="1504" y="909"/>
                </a:lnTo>
                <a:lnTo>
                  <a:pt x="1457" y="877"/>
                </a:lnTo>
                <a:lnTo>
                  <a:pt x="1406" y="852"/>
                </a:lnTo>
                <a:lnTo>
                  <a:pt x="1352" y="833"/>
                </a:lnTo>
                <a:lnTo>
                  <a:pt x="1294" y="822"/>
                </a:lnTo>
                <a:lnTo>
                  <a:pt x="1234" y="818"/>
                </a:lnTo>
                <a:close/>
                <a:moveTo>
                  <a:pt x="1239" y="0"/>
                </a:moveTo>
                <a:lnTo>
                  <a:pt x="1332" y="2"/>
                </a:lnTo>
                <a:lnTo>
                  <a:pt x="1423" y="13"/>
                </a:lnTo>
                <a:lnTo>
                  <a:pt x="1513" y="30"/>
                </a:lnTo>
                <a:lnTo>
                  <a:pt x="1601" y="53"/>
                </a:lnTo>
                <a:lnTo>
                  <a:pt x="1686" y="82"/>
                </a:lnTo>
                <a:lnTo>
                  <a:pt x="1768" y="117"/>
                </a:lnTo>
                <a:lnTo>
                  <a:pt x="1848" y="158"/>
                </a:lnTo>
                <a:lnTo>
                  <a:pt x="1925" y="205"/>
                </a:lnTo>
                <a:lnTo>
                  <a:pt x="1998" y="256"/>
                </a:lnTo>
                <a:lnTo>
                  <a:pt x="2066" y="311"/>
                </a:lnTo>
                <a:lnTo>
                  <a:pt x="2132" y="371"/>
                </a:lnTo>
                <a:lnTo>
                  <a:pt x="2192" y="437"/>
                </a:lnTo>
                <a:lnTo>
                  <a:pt x="2247" y="505"/>
                </a:lnTo>
                <a:lnTo>
                  <a:pt x="2297" y="577"/>
                </a:lnTo>
                <a:lnTo>
                  <a:pt x="2341" y="653"/>
                </a:lnTo>
                <a:lnTo>
                  <a:pt x="2379" y="733"/>
                </a:lnTo>
                <a:lnTo>
                  <a:pt x="2412" y="814"/>
                </a:lnTo>
                <a:lnTo>
                  <a:pt x="2438" y="899"/>
                </a:lnTo>
                <a:lnTo>
                  <a:pt x="2456" y="987"/>
                </a:lnTo>
                <a:lnTo>
                  <a:pt x="2468" y="1076"/>
                </a:lnTo>
                <a:lnTo>
                  <a:pt x="2472" y="1167"/>
                </a:lnTo>
                <a:lnTo>
                  <a:pt x="2469" y="1216"/>
                </a:lnTo>
                <a:lnTo>
                  <a:pt x="2463" y="1269"/>
                </a:lnTo>
                <a:lnTo>
                  <a:pt x="2454" y="1326"/>
                </a:lnTo>
                <a:lnTo>
                  <a:pt x="2439" y="1387"/>
                </a:lnTo>
                <a:lnTo>
                  <a:pt x="2422" y="1453"/>
                </a:lnTo>
                <a:lnTo>
                  <a:pt x="2403" y="1522"/>
                </a:lnTo>
                <a:lnTo>
                  <a:pt x="2379" y="1593"/>
                </a:lnTo>
                <a:lnTo>
                  <a:pt x="2353" y="1667"/>
                </a:lnTo>
                <a:lnTo>
                  <a:pt x="2324" y="1745"/>
                </a:lnTo>
                <a:lnTo>
                  <a:pt x="2293" y="1824"/>
                </a:lnTo>
                <a:lnTo>
                  <a:pt x="2260" y="1906"/>
                </a:lnTo>
                <a:lnTo>
                  <a:pt x="2225" y="1989"/>
                </a:lnTo>
                <a:lnTo>
                  <a:pt x="2188" y="2073"/>
                </a:lnTo>
                <a:lnTo>
                  <a:pt x="1455" y="3852"/>
                </a:lnTo>
                <a:lnTo>
                  <a:pt x="1009" y="3852"/>
                </a:lnTo>
                <a:lnTo>
                  <a:pt x="250" y="1993"/>
                </a:lnTo>
                <a:lnTo>
                  <a:pt x="215" y="1910"/>
                </a:lnTo>
                <a:lnTo>
                  <a:pt x="181" y="1828"/>
                </a:lnTo>
                <a:lnTo>
                  <a:pt x="149" y="1748"/>
                </a:lnTo>
                <a:lnTo>
                  <a:pt x="120" y="1671"/>
                </a:lnTo>
                <a:lnTo>
                  <a:pt x="93" y="1595"/>
                </a:lnTo>
                <a:lnTo>
                  <a:pt x="69" y="1523"/>
                </a:lnTo>
                <a:lnTo>
                  <a:pt x="50" y="1455"/>
                </a:lnTo>
                <a:lnTo>
                  <a:pt x="31" y="1390"/>
                </a:lnTo>
                <a:lnTo>
                  <a:pt x="18" y="1327"/>
                </a:lnTo>
                <a:lnTo>
                  <a:pt x="8" y="1269"/>
                </a:lnTo>
                <a:lnTo>
                  <a:pt x="1" y="1216"/>
                </a:lnTo>
                <a:lnTo>
                  <a:pt x="0" y="1167"/>
                </a:lnTo>
                <a:lnTo>
                  <a:pt x="4" y="1076"/>
                </a:lnTo>
                <a:lnTo>
                  <a:pt x="16" y="987"/>
                </a:lnTo>
                <a:lnTo>
                  <a:pt x="34" y="899"/>
                </a:lnTo>
                <a:lnTo>
                  <a:pt x="60" y="814"/>
                </a:lnTo>
                <a:lnTo>
                  <a:pt x="93" y="733"/>
                </a:lnTo>
                <a:lnTo>
                  <a:pt x="132" y="653"/>
                </a:lnTo>
                <a:lnTo>
                  <a:pt x="177" y="577"/>
                </a:lnTo>
                <a:lnTo>
                  <a:pt x="226" y="505"/>
                </a:lnTo>
                <a:lnTo>
                  <a:pt x="283" y="437"/>
                </a:lnTo>
                <a:lnTo>
                  <a:pt x="343" y="371"/>
                </a:lnTo>
                <a:lnTo>
                  <a:pt x="408" y="311"/>
                </a:lnTo>
                <a:lnTo>
                  <a:pt x="478" y="256"/>
                </a:lnTo>
                <a:lnTo>
                  <a:pt x="551" y="205"/>
                </a:lnTo>
                <a:lnTo>
                  <a:pt x="628" y="158"/>
                </a:lnTo>
                <a:lnTo>
                  <a:pt x="709" y="117"/>
                </a:lnTo>
                <a:lnTo>
                  <a:pt x="792" y="82"/>
                </a:lnTo>
                <a:lnTo>
                  <a:pt x="878" y="53"/>
                </a:lnTo>
                <a:lnTo>
                  <a:pt x="966" y="30"/>
                </a:lnTo>
                <a:lnTo>
                  <a:pt x="1056" y="13"/>
                </a:lnTo>
                <a:lnTo>
                  <a:pt x="1146" y="2"/>
                </a:lnTo>
                <a:lnTo>
                  <a:pt x="1239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2" name="Freeform 7"/>
          <p:cNvSpPr>
            <a:spLocks noChangeAspect="1" noEditPoints="1"/>
          </p:cNvSpPr>
          <p:nvPr userDrawn="1"/>
        </p:nvSpPr>
        <p:spPr bwMode="auto">
          <a:xfrm>
            <a:off x="10341234" y="3230913"/>
            <a:ext cx="234725" cy="365760"/>
          </a:xfrm>
          <a:custGeom>
            <a:avLst/>
            <a:gdLst>
              <a:gd name="T0" fmla="*/ 1235 w 2472"/>
              <a:gd name="T1" fmla="*/ 3376 h 3852"/>
              <a:gd name="T2" fmla="*/ 1254 w 2472"/>
              <a:gd name="T3" fmla="*/ 3330 h 3852"/>
              <a:gd name="T4" fmla="*/ 1289 w 2472"/>
              <a:gd name="T5" fmla="*/ 3241 h 3852"/>
              <a:gd name="T6" fmla="*/ 1334 w 2472"/>
              <a:gd name="T7" fmla="*/ 3126 h 3852"/>
              <a:gd name="T8" fmla="*/ 1382 w 2472"/>
              <a:gd name="T9" fmla="*/ 3001 h 3852"/>
              <a:gd name="T10" fmla="*/ 1428 w 2472"/>
              <a:gd name="T11" fmla="*/ 2881 h 3852"/>
              <a:gd name="T12" fmla="*/ 1467 w 2472"/>
              <a:gd name="T13" fmla="*/ 2781 h 3852"/>
              <a:gd name="T14" fmla="*/ 1491 w 2472"/>
              <a:gd name="T15" fmla="*/ 2720 h 3852"/>
              <a:gd name="T16" fmla="*/ 975 w 2472"/>
              <a:gd name="T17" fmla="*/ 2705 h 3852"/>
              <a:gd name="T18" fmla="*/ 1118 w 2472"/>
              <a:gd name="T19" fmla="*/ 833 h 3852"/>
              <a:gd name="T20" fmla="*/ 966 w 2472"/>
              <a:gd name="T21" fmla="*/ 909 h 3852"/>
              <a:gd name="T22" fmla="*/ 855 w 2472"/>
              <a:gd name="T23" fmla="*/ 1035 h 3852"/>
              <a:gd name="T24" fmla="*/ 798 w 2472"/>
              <a:gd name="T25" fmla="*/ 1197 h 3852"/>
              <a:gd name="T26" fmla="*/ 810 w 2472"/>
              <a:gd name="T27" fmla="*/ 1374 h 3852"/>
              <a:gd name="T28" fmla="*/ 886 w 2472"/>
              <a:gd name="T29" fmla="*/ 1526 h 3852"/>
              <a:gd name="T30" fmla="*/ 1012 w 2472"/>
              <a:gd name="T31" fmla="*/ 1637 h 3852"/>
              <a:gd name="T32" fmla="*/ 1175 w 2472"/>
              <a:gd name="T33" fmla="*/ 1694 h 3852"/>
              <a:gd name="T34" fmla="*/ 1352 w 2472"/>
              <a:gd name="T35" fmla="*/ 1682 h 3852"/>
              <a:gd name="T36" fmla="*/ 1504 w 2472"/>
              <a:gd name="T37" fmla="*/ 1606 h 3852"/>
              <a:gd name="T38" fmla="*/ 1615 w 2472"/>
              <a:gd name="T39" fmla="*/ 1480 h 3852"/>
              <a:gd name="T40" fmla="*/ 1671 w 2472"/>
              <a:gd name="T41" fmla="*/ 1318 h 3852"/>
              <a:gd name="T42" fmla="*/ 1659 w 2472"/>
              <a:gd name="T43" fmla="*/ 1140 h 3852"/>
              <a:gd name="T44" fmla="*/ 1583 w 2472"/>
              <a:gd name="T45" fmla="*/ 988 h 3852"/>
              <a:gd name="T46" fmla="*/ 1457 w 2472"/>
              <a:gd name="T47" fmla="*/ 877 h 3852"/>
              <a:gd name="T48" fmla="*/ 1294 w 2472"/>
              <a:gd name="T49" fmla="*/ 822 h 3852"/>
              <a:gd name="T50" fmla="*/ 1332 w 2472"/>
              <a:gd name="T51" fmla="*/ 2 h 3852"/>
              <a:gd name="T52" fmla="*/ 1601 w 2472"/>
              <a:gd name="T53" fmla="*/ 53 h 3852"/>
              <a:gd name="T54" fmla="*/ 1848 w 2472"/>
              <a:gd name="T55" fmla="*/ 158 h 3852"/>
              <a:gd name="T56" fmla="*/ 2066 w 2472"/>
              <a:gd name="T57" fmla="*/ 311 h 3852"/>
              <a:gd name="T58" fmla="*/ 2247 w 2472"/>
              <a:gd name="T59" fmla="*/ 505 h 3852"/>
              <a:gd name="T60" fmla="*/ 2379 w 2472"/>
              <a:gd name="T61" fmla="*/ 733 h 3852"/>
              <a:gd name="T62" fmla="*/ 2456 w 2472"/>
              <a:gd name="T63" fmla="*/ 987 h 3852"/>
              <a:gd name="T64" fmla="*/ 2469 w 2472"/>
              <a:gd name="T65" fmla="*/ 1216 h 3852"/>
              <a:gd name="T66" fmla="*/ 2439 w 2472"/>
              <a:gd name="T67" fmla="*/ 1387 h 3852"/>
              <a:gd name="T68" fmla="*/ 2379 w 2472"/>
              <a:gd name="T69" fmla="*/ 1593 h 3852"/>
              <a:gd name="T70" fmla="*/ 2293 w 2472"/>
              <a:gd name="T71" fmla="*/ 1824 h 3852"/>
              <a:gd name="T72" fmla="*/ 2188 w 2472"/>
              <a:gd name="T73" fmla="*/ 2073 h 3852"/>
              <a:gd name="T74" fmla="*/ 250 w 2472"/>
              <a:gd name="T75" fmla="*/ 1993 h 3852"/>
              <a:gd name="T76" fmla="*/ 149 w 2472"/>
              <a:gd name="T77" fmla="*/ 1748 h 3852"/>
              <a:gd name="T78" fmla="*/ 69 w 2472"/>
              <a:gd name="T79" fmla="*/ 1523 h 3852"/>
              <a:gd name="T80" fmla="*/ 18 w 2472"/>
              <a:gd name="T81" fmla="*/ 1327 h 3852"/>
              <a:gd name="T82" fmla="*/ 0 w 2472"/>
              <a:gd name="T83" fmla="*/ 1167 h 3852"/>
              <a:gd name="T84" fmla="*/ 34 w 2472"/>
              <a:gd name="T85" fmla="*/ 899 h 3852"/>
              <a:gd name="T86" fmla="*/ 132 w 2472"/>
              <a:gd name="T87" fmla="*/ 653 h 3852"/>
              <a:gd name="T88" fmla="*/ 283 w 2472"/>
              <a:gd name="T89" fmla="*/ 437 h 3852"/>
              <a:gd name="T90" fmla="*/ 478 w 2472"/>
              <a:gd name="T91" fmla="*/ 256 h 3852"/>
              <a:gd name="T92" fmla="*/ 709 w 2472"/>
              <a:gd name="T93" fmla="*/ 117 h 3852"/>
              <a:gd name="T94" fmla="*/ 966 w 2472"/>
              <a:gd name="T95" fmla="*/ 30 h 3852"/>
              <a:gd name="T96" fmla="*/ 1239 w 2472"/>
              <a:gd name="T97" fmla="*/ 0 h 3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472" h="3852">
                <a:moveTo>
                  <a:pt x="975" y="2705"/>
                </a:moveTo>
                <a:lnTo>
                  <a:pt x="1234" y="3380"/>
                </a:lnTo>
                <a:lnTo>
                  <a:pt x="1235" y="3376"/>
                </a:lnTo>
                <a:lnTo>
                  <a:pt x="1239" y="3367"/>
                </a:lnTo>
                <a:lnTo>
                  <a:pt x="1246" y="3351"/>
                </a:lnTo>
                <a:lnTo>
                  <a:pt x="1254" y="3330"/>
                </a:lnTo>
                <a:lnTo>
                  <a:pt x="1264" y="3304"/>
                </a:lnTo>
                <a:lnTo>
                  <a:pt x="1276" y="3274"/>
                </a:lnTo>
                <a:lnTo>
                  <a:pt x="1289" y="3241"/>
                </a:lnTo>
                <a:lnTo>
                  <a:pt x="1302" y="3206"/>
                </a:lnTo>
                <a:lnTo>
                  <a:pt x="1318" y="3166"/>
                </a:lnTo>
                <a:lnTo>
                  <a:pt x="1334" y="3126"/>
                </a:lnTo>
                <a:lnTo>
                  <a:pt x="1349" y="3085"/>
                </a:lnTo>
                <a:lnTo>
                  <a:pt x="1365" y="3043"/>
                </a:lnTo>
                <a:lnTo>
                  <a:pt x="1382" y="3001"/>
                </a:lnTo>
                <a:lnTo>
                  <a:pt x="1398" y="2959"/>
                </a:lnTo>
                <a:lnTo>
                  <a:pt x="1413" y="2919"/>
                </a:lnTo>
                <a:lnTo>
                  <a:pt x="1428" y="2881"/>
                </a:lnTo>
                <a:lnTo>
                  <a:pt x="1442" y="2844"/>
                </a:lnTo>
                <a:lnTo>
                  <a:pt x="1455" y="2811"/>
                </a:lnTo>
                <a:lnTo>
                  <a:pt x="1467" y="2781"/>
                </a:lnTo>
                <a:lnTo>
                  <a:pt x="1476" y="2756"/>
                </a:lnTo>
                <a:lnTo>
                  <a:pt x="1485" y="2736"/>
                </a:lnTo>
                <a:lnTo>
                  <a:pt x="1491" y="2720"/>
                </a:lnTo>
                <a:lnTo>
                  <a:pt x="1494" y="2709"/>
                </a:lnTo>
                <a:lnTo>
                  <a:pt x="1496" y="2705"/>
                </a:lnTo>
                <a:lnTo>
                  <a:pt x="975" y="2705"/>
                </a:lnTo>
                <a:close/>
                <a:moveTo>
                  <a:pt x="1234" y="818"/>
                </a:moveTo>
                <a:lnTo>
                  <a:pt x="1175" y="822"/>
                </a:lnTo>
                <a:lnTo>
                  <a:pt x="1118" y="833"/>
                </a:lnTo>
                <a:lnTo>
                  <a:pt x="1063" y="852"/>
                </a:lnTo>
                <a:lnTo>
                  <a:pt x="1012" y="877"/>
                </a:lnTo>
                <a:lnTo>
                  <a:pt x="966" y="909"/>
                </a:lnTo>
                <a:lnTo>
                  <a:pt x="923" y="946"/>
                </a:lnTo>
                <a:lnTo>
                  <a:pt x="886" y="988"/>
                </a:lnTo>
                <a:lnTo>
                  <a:pt x="855" y="1035"/>
                </a:lnTo>
                <a:lnTo>
                  <a:pt x="828" y="1086"/>
                </a:lnTo>
                <a:lnTo>
                  <a:pt x="810" y="1140"/>
                </a:lnTo>
                <a:lnTo>
                  <a:pt x="798" y="1197"/>
                </a:lnTo>
                <a:lnTo>
                  <a:pt x="794" y="1258"/>
                </a:lnTo>
                <a:lnTo>
                  <a:pt x="798" y="1318"/>
                </a:lnTo>
                <a:lnTo>
                  <a:pt x="810" y="1374"/>
                </a:lnTo>
                <a:lnTo>
                  <a:pt x="828" y="1429"/>
                </a:lnTo>
                <a:lnTo>
                  <a:pt x="855" y="1480"/>
                </a:lnTo>
                <a:lnTo>
                  <a:pt x="886" y="1526"/>
                </a:lnTo>
                <a:lnTo>
                  <a:pt x="923" y="1569"/>
                </a:lnTo>
                <a:lnTo>
                  <a:pt x="966" y="1606"/>
                </a:lnTo>
                <a:lnTo>
                  <a:pt x="1012" y="1637"/>
                </a:lnTo>
                <a:lnTo>
                  <a:pt x="1063" y="1663"/>
                </a:lnTo>
                <a:lnTo>
                  <a:pt x="1118" y="1682"/>
                </a:lnTo>
                <a:lnTo>
                  <a:pt x="1175" y="1694"/>
                </a:lnTo>
                <a:lnTo>
                  <a:pt x="1234" y="1697"/>
                </a:lnTo>
                <a:lnTo>
                  <a:pt x="1294" y="1694"/>
                </a:lnTo>
                <a:lnTo>
                  <a:pt x="1352" y="1682"/>
                </a:lnTo>
                <a:lnTo>
                  <a:pt x="1406" y="1663"/>
                </a:lnTo>
                <a:lnTo>
                  <a:pt x="1457" y="1637"/>
                </a:lnTo>
                <a:lnTo>
                  <a:pt x="1504" y="1606"/>
                </a:lnTo>
                <a:lnTo>
                  <a:pt x="1546" y="1569"/>
                </a:lnTo>
                <a:lnTo>
                  <a:pt x="1583" y="1526"/>
                </a:lnTo>
                <a:lnTo>
                  <a:pt x="1615" y="1480"/>
                </a:lnTo>
                <a:lnTo>
                  <a:pt x="1641" y="1429"/>
                </a:lnTo>
                <a:lnTo>
                  <a:pt x="1659" y="1374"/>
                </a:lnTo>
                <a:lnTo>
                  <a:pt x="1671" y="1318"/>
                </a:lnTo>
                <a:lnTo>
                  <a:pt x="1675" y="1258"/>
                </a:lnTo>
                <a:lnTo>
                  <a:pt x="1671" y="1197"/>
                </a:lnTo>
                <a:lnTo>
                  <a:pt x="1659" y="1140"/>
                </a:lnTo>
                <a:lnTo>
                  <a:pt x="1641" y="1086"/>
                </a:lnTo>
                <a:lnTo>
                  <a:pt x="1615" y="1035"/>
                </a:lnTo>
                <a:lnTo>
                  <a:pt x="1583" y="988"/>
                </a:lnTo>
                <a:lnTo>
                  <a:pt x="1546" y="946"/>
                </a:lnTo>
                <a:lnTo>
                  <a:pt x="1504" y="909"/>
                </a:lnTo>
                <a:lnTo>
                  <a:pt x="1457" y="877"/>
                </a:lnTo>
                <a:lnTo>
                  <a:pt x="1406" y="852"/>
                </a:lnTo>
                <a:lnTo>
                  <a:pt x="1352" y="833"/>
                </a:lnTo>
                <a:lnTo>
                  <a:pt x="1294" y="822"/>
                </a:lnTo>
                <a:lnTo>
                  <a:pt x="1234" y="818"/>
                </a:lnTo>
                <a:close/>
                <a:moveTo>
                  <a:pt x="1239" y="0"/>
                </a:moveTo>
                <a:lnTo>
                  <a:pt x="1332" y="2"/>
                </a:lnTo>
                <a:lnTo>
                  <a:pt x="1423" y="13"/>
                </a:lnTo>
                <a:lnTo>
                  <a:pt x="1513" y="30"/>
                </a:lnTo>
                <a:lnTo>
                  <a:pt x="1601" y="53"/>
                </a:lnTo>
                <a:lnTo>
                  <a:pt x="1686" y="82"/>
                </a:lnTo>
                <a:lnTo>
                  <a:pt x="1768" y="117"/>
                </a:lnTo>
                <a:lnTo>
                  <a:pt x="1848" y="158"/>
                </a:lnTo>
                <a:lnTo>
                  <a:pt x="1925" y="205"/>
                </a:lnTo>
                <a:lnTo>
                  <a:pt x="1998" y="256"/>
                </a:lnTo>
                <a:lnTo>
                  <a:pt x="2066" y="311"/>
                </a:lnTo>
                <a:lnTo>
                  <a:pt x="2132" y="371"/>
                </a:lnTo>
                <a:lnTo>
                  <a:pt x="2192" y="437"/>
                </a:lnTo>
                <a:lnTo>
                  <a:pt x="2247" y="505"/>
                </a:lnTo>
                <a:lnTo>
                  <a:pt x="2297" y="577"/>
                </a:lnTo>
                <a:lnTo>
                  <a:pt x="2341" y="653"/>
                </a:lnTo>
                <a:lnTo>
                  <a:pt x="2379" y="733"/>
                </a:lnTo>
                <a:lnTo>
                  <a:pt x="2412" y="814"/>
                </a:lnTo>
                <a:lnTo>
                  <a:pt x="2438" y="899"/>
                </a:lnTo>
                <a:lnTo>
                  <a:pt x="2456" y="987"/>
                </a:lnTo>
                <a:lnTo>
                  <a:pt x="2468" y="1076"/>
                </a:lnTo>
                <a:lnTo>
                  <a:pt x="2472" y="1167"/>
                </a:lnTo>
                <a:lnTo>
                  <a:pt x="2469" y="1216"/>
                </a:lnTo>
                <a:lnTo>
                  <a:pt x="2463" y="1269"/>
                </a:lnTo>
                <a:lnTo>
                  <a:pt x="2454" y="1326"/>
                </a:lnTo>
                <a:lnTo>
                  <a:pt x="2439" y="1387"/>
                </a:lnTo>
                <a:lnTo>
                  <a:pt x="2422" y="1453"/>
                </a:lnTo>
                <a:lnTo>
                  <a:pt x="2403" y="1522"/>
                </a:lnTo>
                <a:lnTo>
                  <a:pt x="2379" y="1593"/>
                </a:lnTo>
                <a:lnTo>
                  <a:pt x="2353" y="1667"/>
                </a:lnTo>
                <a:lnTo>
                  <a:pt x="2324" y="1745"/>
                </a:lnTo>
                <a:lnTo>
                  <a:pt x="2293" y="1824"/>
                </a:lnTo>
                <a:lnTo>
                  <a:pt x="2260" y="1906"/>
                </a:lnTo>
                <a:lnTo>
                  <a:pt x="2225" y="1989"/>
                </a:lnTo>
                <a:lnTo>
                  <a:pt x="2188" y="2073"/>
                </a:lnTo>
                <a:lnTo>
                  <a:pt x="1455" y="3852"/>
                </a:lnTo>
                <a:lnTo>
                  <a:pt x="1009" y="3852"/>
                </a:lnTo>
                <a:lnTo>
                  <a:pt x="250" y="1993"/>
                </a:lnTo>
                <a:lnTo>
                  <a:pt x="215" y="1910"/>
                </a:lnTo>
                <a:lnTo>
                  <a:pt x="181" y="1828"/>
                </a:lnTo>
                <a:lnTo>
                  <a:pt x="149" y="1748"/>
                </a:lnTo>
                <a:lnTo>
                  <a:pt x="120" y="1671"/>
                </a:lnTo>
                <a:lnTo>
                  <a:pt x="93" y="1595"/>
                </a:lnTo>
                <a:lnTo>
                  <a:pt x="69" y="1523"/>
                </a:lnTo>
                <a:lnTo>
                  <a:pt x="50" y="1455"/>
                </a:lnTo>
                <a:lnTo>
                  <a:pt x="31" y="1390"/>
                </a:lnTo>
                <a:lnTo>
                  <a:pt x="18" y="1327"/>
                </a:lnTo>
                <a:lnTo>
                  <a:pt x="8" y="1269"/>
                </a:lnTo>
                <a:lnTo>
                  <a:pt x="1" y="1216"/>
                </a:lnTo>
                <a:lnTo>
                  <a:pt x="0" y="1167"/>
                </a:lnTo>
                <a:lnTo>
                  <a:pt x="4" y="1076"/>
                </a:lnTo>
                <a:lnTo>
                  <a:pt x="16" y="987"/>
                </a:lnTo>
                <a:lnTo>
                  <a:pt x="34" y="899"/>
                </a:lnTo>
                <a:lnTo>
                  <a:pt x="60" y="814"/>
                </a:lnTo>
                <a:lnTo>
                  <a:pt x="93" y="733"/>
                </a:lnTo>
                <a:lnTo>
                  <a:pt x="132" y="653"/>
                </a:lnTo>
                <a:lnTo>
                  <a:pt x="177" y="577"/>
                </a:lnTo>
                <a:lnTo>
                  <a:pt x="226" y="505"/>
                </a:lnTo>
                <a:lnTo>
                  <a:pt x="283" y="437"/>
                </a:lnTo>
                <a:lnTo>
                  <a:pt x="343" y="371"/>
                </a:lnTo>
                <a:lnTo>
                  <a:pt x="408" y="311"/>
                </a:lnTo>
                <a:lnTo>
                  <a:pt x="478" y="256"/>
                </a:lnTo>
                <a:lnTo>
                  <a:pt x="551" y="205"/>
                </a:lnTo>
                <a:lnTo>
                  <a:pt x="628" y="158"/>
                </a:lnTo>
                <a:lnTo>
                  <a:pt x="709" y="117"/>
                </a:lnTo>
                <a:lnTo>
                  <a:pt x="792" y="82"/>
                </a:lnTo>
                <a:lnTo>
                  <a:pt x="878" y="53"/>
                </a:lnTo>
                <a:lnTo>
                  <a:pt x="966" y="30"/>
                </a:lnTo>
                <a:lnTo>
                  <a:pt x="1056" y="13"/>
                </a:lnTo>
                <a:lnTo>
                  <a:pt x="1146" y="2"/>
                </a:lnTo>
                <a:lnTo>
                  <a:pt x="1239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132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625219" y="647314"/>
            <a:ext cx="10936800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accent5"/>
                </a:solidFill>
              </a:defRPr>
            </a:lvl1pPr>
            <a:lvl2pPr>
              <a:defRPr sz="3500"/>
            </a:lvl2pPr>
            <a:lvl3pPr>
              <a:defRPr sz="3200"/>
            </a:lvl3pPr>
            <a:lvl4pPr>
              <a:defRPr sz="2900"/>
            </a:lvl4pPr>
            <a:lvl5pPr>
              <a:defRPr sz="2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625219" y="1143873"/>
            <a:ext cx="10936800" cy="52944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 flipH="1">
            <a:off x="625219" y="6538913"/>
            <a:ext cx="5364000" cy="161925"/>
          </a:xfrm>
        </p:spPr>
        <p:txBody>
          <a:bodyPr/>
          <a:lstStyle/>
          <a:p>
            <a:r>
              <a:rPr lang="en-US" dirty="0"/>
              <a:t>Copyright © 2017 Accenture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25219" y="1"/>
            <a:ext cx="10936800" cy="584462"/>
          </a:xfrm>
          <a:prstGeom prst="rect">
            <a:avLst/>
          </a:prstGeom>
        </p:spPr>
        <p:txBody>
          <a:bodyPr vert="horz" lIns="0" tIns="60949" rIns="0" bIns="0" rtlCol="0" anchor="b" anchorCtr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82688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 slide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11"/>
          </p:nvPr>
        </p:nvSpPr>
        <p:spPr>
          <a:xfrm>
            <a:off x="625219" y="1164355"/>
            <a:ext cx="5360400" cy="5273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3" name="Content Placeholder 7"/>
          <p:cNvSpPr>
            <a:spLocks noGrp="1"/>
          </p:cNvSpPr>
          <p:nvPr>
            <p:ph sz="quarter" idx="17"/>
          </p:nvPr>
        </p:nvSpPr>
        <p:spPr>
          <a:xfrm>
            <a:off x="6201619" y="1164355"/>
            <a:ext cx="5360400" cy="527399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>
          <a:xfrm flipH="1">
            <a:off x="625219" y="6538913"/>
            <a:ext cx="5364000" cy="161925"/>
          </a:xfrm>
        </p:spPr>
        <p:txBody>
          <a:bodyPr/>
          <a:lstStyle/>
          <a:p>
            <a:r>
              <a:rPr lang="en-US" dirty="0"/>
              <a:t>Copyright © 2017 Accenture  All rights reserved.</a:t>
            </a:r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625219" y="647314"/>
            <a:ext cx="5360400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accent5"/>
                </a:solidFill>
              </a:defRPr>
            </a:lvl1pPr>
            <a:lvl2pPr>
              <a:defRPr sz="3500"/>
            </a:lvl2pPr>
            <a:lvl3pPr>
              <a:defRPr sz="3200"/>
            </a:lvl3pPr>
            <a:lvl4pPr>
              <a:defRPr sz="2900"/>
            </a:lvl4pPr>
            <a:lvl5pPr>
              <a:defRPr sz="2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625219" y="1"/>
            <a:ext cx="10936800" cy="584462"/>
          </a:xfrm>
          <a:prstGeom prst="rect">
            <a:avLst/>
          </a:prstGeom>
        </p:spPr>
        <p:txBody>
          <a:bodyPr vert="horz" lIns="0" tIns="60949" rIns="0" bIns="0" rtlCol="0" anchor="b" anchorCtr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9"/>
          </p:nvPr>
        </p:nvSpPr>
        <p:spPr>
          <a:xfrm>
            <a:off x="6201619" y="647314"/>
            <a:ext cx="5360400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accent5"/>
                </a:solidFill>
              </a:defRPr>
            </a:lvl1pPr>
            <a:lvl2pPr>
              <a:defRPr sz="3500"/>
            </a:lvl2pPr>
            <a:lvl3pPr>
              <a:defRPr sz="3200"/>
            </a:lvl3pPr>
            <a:lvl4pPr>
              <a:defRPr sz="2900"/>
            </a:lvl4pPr>
            <a:lvl5pPr>
              <a:defRPr sz="2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21687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 slide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>
          <a:xfrm flipH="1">
            <a:off x="625219" y="6538913"/>
            <a:ext cx="5364000" cy="161925"/>
          </a:xfrm>
        </p:spPr>
        <p:txBody>
          <a:bodyPr/>
          <a:lstStyle/>
          <a:p>
            <a:r>
              <a:rPr lang="en-US" dirty="0"/>
              <a:t>Copyright © 2017 Accenture  All rights reserved.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625219" y="1164355"/>
            <a:ext cx="5360400" cy="5273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Content Placeholder 7"/>
          <p:cNvSpPr>
            <a:spLocks noGrp="1"/>
          </p:cNvSpPr>
          <p:nvPr>
            <p:ph sz="quarter" idx="17"/>
          </p:nvPr>
        </p:nvSpPr>
        <p:spPr>
          <a:xfrm>
            <a:off x="6201619" y="1164355"/>
            <a:ext cx="5360400" cy="527399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625219" y="647314"/>
            <a:ext cx="10936800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accent5"/>
                </a:solidFill>
              </a:defRPr>
            </a:lvl1pPr>
            <a:lvl2pPr>
              <a:defRPr sz="3500"/>
            </a:lvl2pPr>
            <a:lvl3pPr>
              <a:defRPr sz="3200"/>
            </a:lvl3pPr>
            <a:lvl4pPr>
              <a:defRPr sz="2900"/>
            </a:lvl4pPr>
            <a:lvl5pPr>
              <a:defRPr sz="2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625219" y="1"/>
            <a:ext cx="10936800" cy="584462"/>
          </a:xfrm>
          <a:prstGeom prst="rect">
            <a:avLst/>
          </a:prstGeom>
        </p:spPr>
        <p:txBody>
          <a:bodyPr vert="horz" lIns="0" tIns="60949" rIns="0" bIns="0" rtlCol="0" anchor="b" anchorCtr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577985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 flipH="1">
            <a:off x="10884234" y="6538913"/>
            <a:ext cx="677529" cy="161925"/>
          </a:xfrm>
        </p:spPr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625219" y="697584"/>
            <a:ext cx="5360400" cy="57449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7"/>
          </p:nvPr>
        </p:nvSpPr>
        <p:spPr>
          <a:xfrm>
            <a:off x="6201619" y="697584"/>
            <a:ext cx="5360400" cy="57449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>
          <a:xfrm flipH="1">
            <a:off x="625219" y="6538913"/>
            <a:ext cx="5364000" cy="161925"/>
          </a:xfrm>
        </p:spPr>
        <p:txBody>
          <a:bodyPr/>
          <a:lstStyle/>
          <a:p>
            <a:r>
              <a:rPr lang="en-US" dirty="0"/>
              <a:t>Copyright © 2017 Accenture  All rights reserved.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25219" y="1"/>
            <a:ext cx="10936800" cy="584462"/>
          </a:xfrm>
          <a:prstGeom prst="rect">
            <a:avLst/>
          </a:prstGeom>
        </p:spPr>
        <p:txBody>
          <a:bodyPr vert="horz" lIns="0" tIns="60949" rIns="0" bIns="0" rtlCol="0" anchor="b" anchorCtr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95975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>
          <a:xfrm flipH="1">
            <a:off x="625219" y="6538913"/>
            <a:ext cx="5364000" cy="161925"/>
          </a:xfrm>
        </p:spPr>
        <p:txBody>
          <a:bodyPr/>
          <a:lstStyle/>
          <a:p>
            <a:r>
              <a:rPr lang="en-US" dirty="0"/>
              <a:t>Copyright © 2017 Accenture  All rights reserved.</a:t>
            </a:r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625219" y="647314"/>
            <a:ext cx="10936800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accent5"/>
                </a:solidFill>
              </a:defRPr>
            </a:lvl1pPr>
            <a:lvl2pPr>
              <a:defRPr sz="3500"/>
            </a:lvl2pPr>
            <a:lvl3pPr>
              <a:defRPr sz="3200"/>
            </a:lvl3pPr>
            <a:lvl4pPr>
              <a:defRPr sz="2900"/>
            </a:lvl4pPr>
            <a:lvl5pPr>
              <a:defRPr sz="2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25219" y="1"/>
            <a:ext cx="10936800" cy="584462"/>
          </a:xfrm>
          <a:prstGeom prst="rect">
            <a:avLst/>
          </a:prstGeom>
        </p:spPr>
        <p:txBody>
          <a:bodyPr vert="horz" lIns="0" tIns="60949" rIns="0" bIns="0" rtlCol="0" anchor="b" anchorCtr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57040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Copyright © 2017 Accenture  All rights reserved.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25219" y="1"/>
            <a:ext cx="10936800" cy="584462"/>
          </a:xfrm>
          <a:prstGeom prst="rect">
            <a:avLst/>
          </a:prstGeom>
        </p:spPr>
        <p:txBody>
          <a:bodyPr vert="horz" lIns="0" tIns="60949" rIns="0" bIns="0" rtlCol="0" anchor="b" anchorCtr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57040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Copyright © 2017 Accenture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08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ED454-BE00-4820-B7F1-EF0195AFC1FF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2017 Accenture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892847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5219" y="1015200"/>
            <a:ext cx="10936800" cy="1161761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ts val="5199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884234" y="6538913"/>
            <a:ext cx="677529" cy="161925"/>
          </a:xfrm>
          <a:prstGeom prst="rect">
            <a:avLst/>
          </a:prstGeom>
        </p:spPr>
        <p:txBody>
          <a:bodyPr vert="horz" wrap="square" lIns="121899" tIns="60949" rIns="0" bIns="60949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25219" y="6538913"/>
            <a:ext cx="3679825" cy="1619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Copyright © 2017 Accenture  All rights reserved.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9281901" y="6169281"/>
            <a:ext cx="1335269" cy="193875"/>
          </a:xfrm>
          <a:prstGeom prst="ellipse">
            <a:avLst/>
          </a:prstGeom>
          <a:solidFill>
            <a:schemeClr val="accent3">
              <a:lumMod val="50000"/>
              <a:alpha val="4902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7"/>
          <p:cNvSpPr>
            <a:spLocks noChangeAspect="1" noEditPoints="1"/>
          </p:cNvSpPr>
          <p:nvPr userDrawn="1"/>
        </p:nvSpPr>
        <p:spPr bwMode="auto">
          <a:xfrm>
            <a:off x="8537467" y="1564294"/>
            <a:ext cx="2822562" cy="4398264"/>
          </a:xfrm>
          <a:custGeom>
            <a:avLst/>
            <a:gdLst>
              <a:gd name="T0" fmla="*/ 1235 w 2472"/>
              <a:gd name="T1" fmla="*/ 3376 h 3852"/>
              <a:gd name="T2" fmla="*/ 1254 w 2472"/>
              <a:gd name="T3" fmla="*/ 3330 h 3852"/>
              <a:gd name="T4" fmla="*/ 1289 w 2472"/>
              <a:gd name="T5" fmla="*/ 3241 h 3852"/>
              <a:gd name="T6" fmla="*/ 1334 w 2472"/>
              <a:gd name="T7" fmla="*/ 3126 h 3852"/>
              <a:gd name="T8" fmla="*/ 1382 w 2472"/>
              <a:gd name="T9" fmla="*/ 3001 h 3852"/>
              <a:gd name="T10" fmla="*/ 1428 w 2472"/>
              <a:gd name="T11" fmla="*/ 2881 h 3852"/>
              <a:gd name="T12" fmla="*/ 1467 w 2472"/>
              <a:gd name="T13" fmla="*/ 2781 h 3852"/>
              <a:gd name="T14" fmla="*/ 1491 w 2472"/>
              <a:gd name="T15" fmla="*/ 2720 h 3852"/>
              <a:gd name="T16" fmla="*/ 975 w 2472"/>
              <a:gd name="T17" fmla="*/ 2705 h 3852"/>
              <a:gd name="T18" fmla="*/ 1118 w 2472"/>
              <a:gd name="T19" fmla="*/ 833 h 3852"/>
              <a:gd name="T20" fmla="*/ 966 w 2472"/>
              <a:gd name="T21" fmla="*/ 909 h 3852"/>
              <a:gd name="T22" fmla="*/ 855 w 2472"/>
              <a:gd name="T23" fmla="*/ 1035 h 3852"/>
              <a:gd name="T24" fmla="*/ 798 w 2472"/>
              <a:gd name="T25" fmla="*/ 1197 h 3852"/>
              <a:gd name="T26" fmla="*/ 810 w 2472"/>
              <a:gd name="T27" fmla="*/ 1374 h 3852"/>
              <a:gd name="T28" fmla="*/ 886 w 2472"/>
              <a:gd name="T29" fmla="*/ 1526 h 3852"/>
              <a:gd name="T30" fmla="*/ 1012 w 2472"/>
              <a:gd name="T31" fmla="*/ 1637 h 3852"/>
              <a:gd name="T32" fmla="*/ 1175 w 2472"/>
              <a:gd name="T33" fmla="*/ 1694 h 3852"/>
              <a:gd name="T34" fmla="*/ 1352 w 2472"/>
              <a:gd name="T35" fmla="*/ 1682 h 3852"/>
              <a:gd name="T36" fmla="*/ 1504 w 2472"/>
              <a:gd name="T37" fmla="*/ 1606 h 3852"/>
              <a:gd name="T38" fmla="*/ 1615 w 2472"/>
              <a:gd name="T39" fmla="*/ 1480 h 3852"/>
              <a:gd name="T40" fmla="*/ 1671 w 2472"/>
              <a:gd name="T41" fmla="*/ 1318 h 3852"/>
              <a:gd name="T42" fmla="*/ 1659 w 2472"/>
              <a:gd name="T43" fmla="*/ 1140 h 3852"/>
              <a:gd name="T44" fmla="*/ 1583 w 2472"/>
              <a:gd name="T45" fmla="*/ 988 h 3852"/>
              <a:gd name="T46" fmla="*/ 1457 w 2472"/>
              <a:gd name="T47" fmla="*/ 877 h 3852"/>
              <a:gd name="T48" fmla="*/ 1294 w 2472"/>
              <a:gd name="T49" fmla="*/ 822 h 3852"/>
              <a:gd name="T50" fmla="*/ 1332 w 2472"/>
              <a:gd name="T51" fmla="*/ 2 h 3852"/>
              <a:gd name="T52" fmla="*/ 1601 w 2472"/>
              <a:gd name="T53" fmla="*/ 53 h 3852"/>
              <a:gd name="T54" fmla="*/ 1848 w 2472"/>
              <a:gd name="T55" fmla="*/ 158 h 3852"/>
              <a:gd name="T56" fmla="*/ 2066 w 2472"/>
              <a:gd name="T57" fmla="*/ 311 h 3852"/>
              <a:gd name="T58" fmla="*/ 2247 w 2472"/>
              <a:gd name="T59" fmla="*/ 505 h 3852"/>
              <a:gd name="T60" fmla="*/ 2379 w 2472"/>
              <a:gd name="T61" fmla="*/ 733 h 3852"/>
              <a:gd name="T62" fmla="*/ 2456 w 2472"/>
              <a:gd name="T63" fmla="*/ 987 h 3852"/>
              <a:gd name="T64" fmla="*/ 2469 w 2472"/>
              <a:gd name="T65" fmla="*/ 1216 h 3852"/>
              <a:gd name="T66" fmla="*/ 2439 w 2472"/>
              <a:gd name="T67" fmla="*/ 1387 h 3852"/>
              <a:gd name="T68" fmla="*/ 2379 w 2472"/>
              <a:gd name="T69" fmla="*/ 1593 h 3852"/>
              <a:gd name="T70" fmla="*/ 2293 w 2472"/>
              <a:gd name="T71" fmla="*/ 1824 h 3852"/>
              <a:gd name="T72" fmla="*/ 2188 w 2472"/>
              <a:gd name="T73" fmla="*/ 2073 h 3852"/>
              <a:gd name="T74" fmla="*/ 250 w 2472"/>
              <a:gd name="T75" fmla="*/ 1993 h 3852"/>
              <a:gd name="T76" fmla="*/ 149 w 2472"/>
              <a:gd name="T77" fmla="*/ 1748 h 3852"/>
              <a:gd name="T78" fmla="*/ 69 w 2472"/>
              <a:gd name="T79" fmla="*/ 1523 h 3852"/>
              <a:gd name="T80" fmla="*/ 18 w 2472"/>
              <a:gd name="T81" fmla="*/ 1327 h 3852"/>
              <a:gd name="T82" fmla="*/ 0 w 2472"/>
              <a:gd name="T83" fmla="*/ 1167 h 3852"/>
              <a:gd name="T84" fmla="*/ 34 w 2472"/>
              <a:gd name="T85" fmla="*/ 899 h 3852"/>
              <a:gd name="T86" fmla="*/ 132 w 2472"/>
              <a:gd name="T87" fmla="*/ 653 h 3852"/>
              <a:gd name="T88" fmla="*/ 283 w 2472"/>
              <a:gd name="T89" fmla="*/ 437 h 3852"/>
              <a:gd name="T90" fmla="*/ 478 w 2472"/>
              <a:gd name="T91" fmla="*/ 256 h 3852"/>
              <a:gd name="T92" fmla="*/ 709 w 2472"/>
              <a:gd name="T93" fmla="*/ 117 h 3852"/>
              <a:gd name="T94" fmla="*/ 966 w 2472"/>
              <a:gd name="T95" fmla="*/ 30 h 3852"/>
              <a:gd name="T96" fmla="*/ 1239 w 2472"/>
              <a:gd name="T97" fmla="*/ 0 h 3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472" h="3852">
                <a:moveTo>
                  <a:pt x="975" y="2705"/>
                </a:moveTo>
                <a:lnTo>
                  <a:pt x="1234" y="3380"/>
                </a:lnTo>
                <a:lnTo>
                  <a:pt x="1235" y="3376"/>
                </a:lnTo>
                <a:lnTo>
                  <a:pt x="1239" y="3367"/>
                </a:lnTo>
                <a:lnTo>
                  <a:pt x="1246" y="3351"/>
                </a:lnTo>
                <a:lnTo>
                  <a:pt x="1254" y="3330"/>
                </a:lnTo>
                <a:lnTo>
                  <a:pt x="1264" y="3304"/>
                </a:lnTo>
                <a:lnTo>
                  <a:pt x="1276" y="3274"/>
                </a:lnTo>
                <a:lnTo>
                  <a:pt x="1289" y="3241"/>
                </a:lnTo>
                <a:lnTo>
                  <a:pt x="1302" y="3206"/>
                </a:lnTo>
                <a:lnTo>
                  <a:pt x="1318" y="3166"/>
                </a:lnTo>
                <a:lnTo>
                  <a:pt x="1334" y="3126"/>
                </a:lnTo>
                <a:lnTo>
                  <a:pt x="1349" y="3085"/>
                </a:lnTo>
                <a:lnTo>
                  <a:pt x="1365" y="3043"/>
                </a:lnTo>
                <a:lnTo>
                  <a:pt x="1382" y="3001"/>
                </a:lnTo>
                <a:lnTo>
                  <a:pt x="1398" y="2959"/>
                </a:lnTo>
                <a:lnTo>
                  <a:pt x="1413" y="2919"/>
                </a:lnTo>
                <a:lnTo>
                  <a:pt x="1428" y="2881"/>
                </a:lnTo>
                <a:lnTo>
                  <a:pt x="1442" y="2844"/>
                </a:lnTo>
                <a:lnTo>
                  <a:pt x="1455" y="2811"/>
                </a:lnTo>
                <a:lnTo>
                  <a:pt x="1467" y="2781"/>
                </a:lnTo>
                <a:lnTo>
                  <a:pt x="1476" y="2756"/>
                </a:lnTo>
                <a:lnTo>
                  <a:pt x="1485" y="2736"/>
                </a:lnTo>
                <a:lnTo>
                  <a:pt x="1491" y="2720"/>
                </a:lnTo>
                <a:lnTo>
                  <a:pt x="1494" y="2709"/>
                </a:lnTo>
                <a:lnTo>
                  <a:pt x="1496" y="2705"/>
                </a:lnTo>
                <a:lnTo>
                  <a:pt x="975" y="2705"/>
                </a:lnTo>
                <a:close/>
                <a:moveTo>
                  <a:pt x="1234" y="818"/>
                </a:moveTo>
                <a:lnTo>
                  <a:pt x="1175" y="822"/>
                </a:lnTo>
                <a:lnTo>
                  <a:pt x="1118" y="833"/>
                </a:lnTo>
                <a:lnTo>
                  <a:pt x="1063" y="852"/>
                </a:lnTo>
                <a:lnTo>
                  <a:pt x="1012" y="877"/>
                </a:lnTo>
                <a:lnTo>
                  <a:pt x="966" y="909"/>
                </a:lnTo>
                <a:lnTo>
                  <a:pt x="923" y="946"/>
                </a:lnTo>
                <a:lnTo>
                  <a:pt x="886" y="988"/>
                </a:lnTo>
                <a:lnTo>
                  <a:pt x="855" y="1035"/>
                </a:lnTo>
                <a:lnTo>
                  <a:pt x="828" y="1086"/>
                </a:lnTo>
                <a:lnTo>
                  <a:pt x="810" y="1140"/>
                </a:lnTo>
                <a:lnTo>
                  <a:pt x="798" y="1197"/>
                </a:lnTo>
                <a:lnTo>
                  <a:pt x="794" y="1258"/>
                </a:lnTo>
                <a:lnTo>
                  <a:pt x="798" y="1318"/>
                </a:lnTo>
                <a:lnTo>
                  <a:pt x="810" y="1374"/>
                </a:lnTo>
                <a:lnTo>
                  <a:pt x="828" y="1429"/>
                </a:lnTo>
                <a:lnTo>
                  <a:pt x="855" y="1480"/>
                </a:lnTo>
                <a:lnTo>
                  <a:pt x="886" y="1526"/>
                </a:lnTo>
                <a:lnTo>
                  <a:pt x="923" y="1569"/>
                </a:lnTo>
                <a:lnTo>
                  <a:pt x="966" y="1606"/>
                </a:lnTo>
                <a:lnTo>
                  <a:pt x="1012" y="1637"/>
                </a:lnTo>
                <a:lnTo>
                  <a:pt x="1063" y="1663"/>
                </a:lnTo>
                <a:lnTo>
                  <a:pt x="1118" y="1682"/>
                </a:lnTo>
                <a:lnTo>
                  <a:pt x="1175" y="1694"/>
                </a:lnTo>
                <a:lnTo>
                  <a:pt x="1234" y="1697"/>
                </a:lnTo>
                <a:lnTo>
                  <a:pt x="1294" y="1694"/>
                </a:lnTo>
                <a:lnTo>
                  <a:pt x="1352" y="1682"/>
                </a:lnTo>
                <a:lnTo>
                  <a:pt x="1406" y="1663"/>
                </a:lnTo>
                <a:lnTo>
                  <a:pt x="1457" y="1637"/>
                </a:lnTo>
                <a:lnTo>
                  <a:pt x="1504" y="1606"/>
                </a:lnTo>
                <a:lnTo>
                  <a:pt x="1546" y="1569"/>
                </a:lnTo>
                <a:lnTo>
                  <a:pt x="1583" y="1526"/>
                </a:lnTo>
                <a:lnTo>
                  <a:pt x="1615" y="1480"/>
                </a:lnTo>
                <a:lnTo>
                  <a:pt x="1641" y="1429"/>
                </a:lnTo>
                <a:lnTo>
                  <a:pt x="1659" y="1374"/>
                </a:lnTo>
                <a:lnTo>
                  <a:pt x="1671" y="1318"/>
                </a:lnTo>
                <a:lnTo>
                  <a:pt x="1675" y="1258"/>
                </a:lnTo>
                <a:lnTo>
                  <a:pt x="1671" y="1197"/>
                </a:lnTo>
                <a:lnTo>
                  <a:pt x="1659" y="1140"/>
                </a:lnTo>
                <a:lnTo>
                  <a:pt x="1641" y="1086"/>
                </a:lnTo>
                <a:lnTo>
                  <a:pt x="1615" y="1035"/>
                </a:lnTo>
                <a:lnTo>
                  <a:pt x="1583" y="988"/>
                </a:lnTo>
                <a:lnTo>
                  <a:pt x="1546" y="946"/>
                </a:lnTo>
                <a:lnTo>
                  <a:pt x="1504" y="909"/>
                </a:lnTo>
                <a:lnTo>
                  <a:pt x="1457" y="877"/>
                </a:lnTo>
                <a:lnTo>
                  <a:pt x="1406" y="852"/>
                </a:lnTo>
                <a:lnTo>
                  <a:pt x="1352" y="833"/>
                </a:lnTo>
                <a:lnTo>
                  <a:pt x="1294" y="822"/>
                </a:lnTo>
                <a:lnTo>
                  <a:pt x="1234" y="818"/>
                </a:lnTo>
                <a:close/>
                <a:moveTo>
                  <a:pt x="1239" y="0"/>
                </a:moveTo>
                <a:lnTo>
                  <a:pt x="1332" y="2"/>
                </a:lnTo>
                <a:lnTo>
                  <a:pt x="1423" y="13"/>
                </a:lnTo>
                <a:lnTo>
                  <a:pt x="1513" y="30"/>
                </a:lnTo>
                <a:lnTo>
                  <a:pt x="1601" y="53"/>
                </a:lnTo>
                <a:lnTo>
                  <a:pt x="1686" y="82"/>
                </a:lnTo>
                <a:lnTo>
                  <a:pt x="1768" y="117"/>
                </a:lnTo>
                <a:lnTo>
                  <a:pt x="1848" y="158"/>
                </a:lnTo>
                <a:lnTo>
                  <a:pt x="1925" y="205"/>
                </a:lnTo>
                <a:lnTo>
                  <a:pt x="1998" y="256"/>
                </a:lnTo>
                <a:lnTo>
                  <a:pt x="2066" y="311"/>
                </a:lnTo>
                <a:lnTo>
                  <a:pt x="2132" y="371"/>
                </a:lnTo>
                <a:lnTo>
                  <a:pt x="2192" y="437"/>
                </a:lnTo>
                <a:lnTo>
                  <a:pt x="2247" y="505"/>
                </a:lnTo>
                <a:lnTo>
                  <a:pt x="2297" y="577"/>
                </a:lnTo>
                <a:lnTo>
                  <a:pt x="2341" y="653"/>
                </a:lnTo>
                <a:lnTo>
                  <a:pt x="2379" y="733"/>
                </a:lnTo>
                <a:lnTo>
                  <a:pt x="2412" y="814"/>
                </a:lnTo>
                <a:lnTo>
                  <a:pt x="2438" y="899"/>
                </a:lnTo>
                <a:lnTo>
                  <a:pt x="2456" y="987"/>
                </a:lnTo>
                <a:lnTo>
                  <a:pt x="2468" y="1076"/>
                </a:lnTo>
                <a:lnTo>
                  <a:pt x="2472" y="1167"/>
                </a:lnTo>
                <a:lnTo>
                  <a:pt x="2469" y="1216"/>
                </a:lnTo>
                <a:lnTo>
                  <a:pt x="2463" y="1269"/>
                </a:lnTo>
                <a:lnTo>
                  <a:pt x="2454" y="1326"/>
                </a:lnTo>
                <a:lnTo>
                  <a:pt x="2439" y="1387"/>
                </a:lnTo>
                <a:lnTo>
                  <a:pt x="2422" y="1453"/>
                </a:lnTo>
                <a:lnTo>
                  <a:pt x="2403" y="1522"/>
                </a:lnTo>
                <a:lnTo>
                  <a:pt x="2379" y="1593"/>
                </a:lnTo>
                <a:lnTo>
                  <a:pt x="2353" y="1667"/>
                </a:lnTo>
                <a:lnTo>
                  <a:pt x="2324" y="1745"/>
                </a:lnTo>
                <a:lnTo>
                  <a:pt x="2293" y="1824"/>
                </a:lnTo>
                <a:lnTo>
                  <a:pt x="2260" y="1906"/>
                </a:lnTo>
                <a:lnTo>
                  <a:pt x="2225" y="1989"/>
                </a:lnTo>
                <a:lnTo>
                  <a:pt x="2188" y="2073"/>
                </a:lnTo>
                <a:lnTo>
                  <a:pt x="1455" y="3852"/>
                </a:lnTo>
                <a:lnTo>
                  <a:pt x="1009" y="3852"/>
                </a:lnTo>
                <a:lnTo>
                  <a:pt x="250" y="1993"/>
                </a:lnTo>
                <a:lnTo>
                  <a:pt x="215" y="1910"/>
                </a:lnTo>
                <a:lnTo>
                  <a:pt x="181" y="1828"/>
                </a:lnTo>
                <a:lnTo>
                  <a:pt x="149" y="1748"/>
                </a:lnTo>
                <a:lnTo>
                  <a:pt x="120" y="1671"/>
                </a:lnTo>
                <a:lnTo>
                  <a:pt x="93" y="1595"/>
                </a:lnTo>
                <a:lnTo>
                  <a:pt x="69" y="1523"/>
                </a:lnTo>
                <a:lnTo>
                  <a:pt x="50" y="1455"/>
                </a:lnTo>
                <a:lnTo>
                  <a:pt x="31" y="1390"/>
                </a:lnTo>
                <a:lnTo>
                  <a:pt x="18" y="1327"/>
                </a:lnTo>
                <a:lnTo>
                  <a:pt x="8" y="1269"/>
                </a:lnTo>
                <a:lnTo>
                  <a:pt x="1" y="1216"/>
                </a:lnTo>
                <a:lnTo>
                  <a:pt x="0" y="1167"/>
                </a:lnTo>
                <a:lnTo>
                  <a:pt x="4" y="1076"/>
                </a:lnTo>
                <a:lnTo>
                  <a:pt x="16" y="987"/>
                </a:lnTo>
                <a:lnTo>
                  <a:pt x="34" y="899"/>
                </a:lnTo>
                <a:lnTo>
                  <a:pt x="60" y="814"/>
                </a:lnTo>
                <a:lnTo>
                  <a:pt x="93" y="733"/>
                </a:lnTo>
                <a:lnTo>
                  <a:pt x="132" y="653"/>
                </a:lnTo>
                <a:lnTo>
                  <a:pt x="177" y="577"/>
                </a:lnTo>
                <a:lnTo>
                  <a:pt x="226" y="505"/>
                </a:lnTo>
                <a:lnTo>
                  <a:pt x="283" y="437"/>
                </a:lnTo>
                <a:lnTo>
                  <a:pt x="343" y="371"/>
                </a:lnTo>
                <a:lnTo>
                  <a:pt x="408" y="311"/>
                </a:lnTo>
                <a:lnTo>
                  <a:pt x="478" y="256"/>
                </a:lnTo>
                <a:lnTo>
                  <a:pt x="551" y="205"/>
                </a:lnTo>
                <a:lnTo>
                  <a:pt x="628" y="158"/>
                </a:lnTo>
                <a:lnTo>
                  <a:pt x="709" y="117"/>
                </a:lnTo>
                <a:lnTo>
                  <a:pt x="792" y="82"/>
                </a:lnTo>
                <a:lnTo>
                  <a:pt x="878" y="53"/>
                </a:lnTo>
                <a:lnTo>
                  <a:pt x="966" y="30"/>
                </a:lnTo>
                <a:lnTo>
                  <a:pt x="1056" y="13"/>
                </a:lnTo>
                <a:lnTo>
                  <a:pt x="1146" y="2"/>
                </a:lnTo>
                <a:lnTo>
                  <a:pt x="1239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11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Slid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5219" y="1015200"/>
            <a:ext cx="10936800" cy="1161761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ts val="5199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884234" y="6538913"/>
            <a:ext cx="677529" cy="161925"/>
          </a:xfrm>
          <a:prstGeom prst="rect">
            <a:avLst/>
          </a:prstGeom>
        </p:spPr>
        <p:txBody>
          <a:bodyPr vert="horz" wrap="square" lIns="121899" tIns="60949" rIns="0" bIns="60949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25219" y="6538913"/>
            <a:ext cx="3679825" cy="1619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Copyright © 2017 Accenture  All rights reserved.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25219" y="2181224"/>
            <a:ext cx="10936800" cy="42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29353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5219" y="1015679"/>
            <a:ext cx="10936800" cy="1161761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ts val="5199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 </a:t>
            </a:r>
            <a:endParaRPr lang="en-GB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884234" y="6538913"/>
            <a:ext cx="677529" cy="161925"/>
          </a:xfrm>
          <a:prstGeom prst="rect">
            <a:avLst/>
          </a:prstGeom>
        </p:spPr>
        <p:txBody>
          <a:bodyPr vert="horz" wrap="square" lIns="121899" tIns="60949" rIns="0" bIns="60949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25219" y="6538913"/>
            <a:ext cx="3679825" cy="1619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Copyright © 2017 Accenture  All rights reserved.</a:t>
            </a:r>
          </a:p>
        </p:txBody>
      </p:sp>
      <p:sp>
        <p:nvSpPr>
          <p:cNvPr id="5" name="Oval 4"/>
          <p:cNvSpPr/>
          <p:nvPr userDrawn="1"/>
        </p:nvSpPr>
        <p:spPr>
          <a:xfrm>
            <a:off x="9281901" y="6169281"/>
            <a:ext cx="1335269" cy="193875"/>
          </a:xfrm>
          <a:prstGeom prst="ellipse">
            <a:avLst/>
          </a:prstGeom>
          <a:solidFill>
            <a:schemeClr val="accent3">
              <a:lumMod val="50000"/>
              <a:alpha val="4902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auto">
          <a:xfrm>
            <a:off x="8537467" y="1564294"/>
            <a:ext cx="2822562" cy="4398264"/>
          </a:xfrm>
          <a:custGeom>
            <a:avLst/>
            <a:gdLst>
              <a:gd name="T0" fmla="*/ 1235 w 2472"/>
              <a:gd name="T1" fmla="*/ 3376 h 3852"/>
              <a:gd name="T2" fmla="*/ 1254 w 2472"/>
              <a:gd name="T3" fmla="*/ 3330 h 3852"/>
              <a:gd name="T4" fmla="*/ 1289 w 2472"/>
              <a:gd name="T5" fmla="*/ 3241 h 3852"/>
              <a:gd name="T6" fmla="*/ 1334 w 2472"/>
              <a:gd name="T7" fmla="*/ 3126 h 3852"/>
              <a:gd name="T8" fmla="*/ 1382 w 2472"/>
              <a:gd name="T9" fmla="*/ 3001 h 3852"/>
              <a:gd name="T10" fmla="*/ 1428 w 2472"/>
              <a:gd name="T11" fmla="*/ 2881 h 3852"/>
              <a:gd name="T12" fmla="*/ 1467 w 2472"/>
              <a:gd name="T13" fmla="*/ 2781 h 3852"/>
              <a:gd name="T14" fmla="*/ 1491 w 2472"/>
              <a:gd name="T15" fmla="*/ 2720 h 3852"/>
              <a:gd name="T16" fmla="*/ 975 w 2472"/>
              <a:gd name="T17" fmla="*/ 2705 h 3852"/>
              <a:gd name="T18" fmla="*/ 1118 w 2472"/>
              <a:gd name="T19" fmla="*/ 833 h 3852"/>
              <a:gd name="T20" fmla="*/ 966 w 2472"/>
              <a:gd name="T21" fmla="*/ 909 h 3852"/>
              <a:gd name="T22" fmla="*/ 855 w 2472"/>
              <a:gd name="T23" fmla="*/ 1035 h 3852"/>
              <a:gd name="T24" fmla="*/ 798 w 2472"/>
              <a:gd name="T25" fmla="*/ 1197 h 3852"/>
              <a:gd name="T26" fmla="*/ 810 w 2472"/>
              <a:gd name="T27" fmla="*/ 1374 h 3852"/>
              <a:gd name="T28" fmla="*/ 886 w 2472"/>
              <a:gd name="T29" fmla="*/ 1526 h 3852"/>
              <a:gd name="T30" fmla="*/ 1012 w 2472"/>
              <a:gd name="T31" fmla="*/ 1637 h 3852"/>
              <a:gd name="T32" fmla="*/ 1175 w 2472"/>
              <a:gd name="T33" fmla="*/ 1694 h 3852"/>
              <a:gd name="T34" fmla="*/ 1352 w 2472"/>
              <a:gd name="T35" fmla="*/ 1682 h 3852"/>
              <a:gd name="T36" fmla="*/ 1504 w 2472"/>
              <a:gd name="T37" fmla="*/ 1606 h 3852"/>
              <a:gd name="T38" fmla="*/ 1615 w 2472"/>
              <a:gd name="T39" fmla="*/ 1480 h 3852"/>
              <a:gd name="T40" fmla="*/ 1671 w 2472"/>
              <a:gd name="T41" fmla="*/ 1318 h 3852"/>
              <a:gd name="T42" fmla="*/ 1659 w 2472"/>
              <a:gd name="T43" fmla="*/ 1140 h 3852"/>
              <a:gd name="T44" fmla="*/ 1583 w 2472"/>
              <a:gd name="T45" fmla="*/ 988 h 3852"/>
              <a:gd name="T46" fmla="*/ 1457 w 2472"/>
              <a:gd name="T47" fmla="*/ 877 h 3852"/>
              <a:gd name="T48" fmla="*/ 1294 w 2472"/>
              <a:gd name="T49" fmla="*/ 822 h 3852"/>
              <a:gd name="T50" fmla="*/ 1332 w 2472"/>
              <a:gd name="T51" fmla="*/ 2 h 3852"/>
              <a:gd name="T52" fmla="*/ 1601 w 2472"/>
              <a:gd name="T53" fmla="*/ 53 h 3852"/>
              <a:gd name="T54" fmla="*/ 1848 w 2472"/>
              <a:gd name="T55" fmla="*/ 158 h 3852"/>
              <a:gd name="T56" fmla="*/ 2066 w 2472"/>
              <a:gd name="T57" fmla="*/ 311 h 3852"/>
              <a:gd name="T58" fmla="*/ 2247 w 2472"/>
              <a:gd name="T59" fmla="*/ 505 h 3852"/>
              <a:gd name="T60" fmla="*/ 2379 w 2472"/>
              <a:gd name="T61" fmla="*/ 733 h 3852"/>
              <a:gd name="T62" fmla="*/ 2456 w 2472"/>
              <a:gd name="T63" fmla="*/ 987 h 3852"/>
              <a:gd name="T64" fmla="*/ 2469 w 2472"/>
              <a:gd name="T65" fmla="*/ 1216 h 3852"/>
              <a:gd name="T66" fmla="*/ 2439 w 2472"/>
              <a:gd name="T67" fmla="*/ 1387 h 3852"/>
              <a:gd name="T68" fmla="*/ 2379 w 2472"/>
              <a:gd name="T69" fmla="*/ 1593 h 3852"/>
              <a:gd name="T70" fmla="*/ 2293 w 2472"/>
              <a:gd name="T71" fmla="*/ 1824 h 3852"/>
              <a:gd name="T72" fmla="*/ 2188 w 2472"/>
              <a:gd name="T73" fmla="*/ 2073 h 3852"/>
              <a:gd name="T74" fmla="*/ 250 w 2472"/>
              <a:gd name="T75" fmla="*/ 1993 h 3852"/>
              <a:gd name="T76" fmla="*/ 149 w 2472"/>
              <a:gd name="T77" fmla="*/ 1748 h 3852"/>
              <a:gd name="T78" fmla="*/ 69 w 2472"/>
              <a:gd name="T79" fmla="*/ 1523 h 3852"/>
              <a:gd name="T80" fmla="*/ 18 w 2472"/>
              <a:gd name="T81" fmla="*/ 1327 h 3852"/>
              <a:gd name="T82" fmla="*/ 0 w 2472"/>
              <a:gd name="T83" fmla="*/ 1167 h 3852"/>
              <a:gd name="T84" fmla="*/ 34 w 2472"/>
              <a:gd name="T85" fmla="*/ 899 h 3852"/>
              <a:gd name="T86" fmla="*/ 132 w 2472"/>
              <a:gd name="T87" fmla="*/ 653 h 3852"/>
              <a:gd name="T88" fmla="*/ 283 w 2472"/>
              <a:gd name="T89" fmla="*/ 437 h 3852"/>
              <a:gd name="T90" fmla="*/ 478 w 2472"/>
              <a:gd name="T91" fmla="*/ 256 h 3852"/>
              <a:gd name="T92" fmla="*/ 709 w 2472"/>
              <a:gd name="T93" fmla="*/ 117 h 3852"/>
              <a:gd name="T94" fmla="*/ 966 w 2472"/>
              <a:gd name="T95" fmla="*/ 30 h 3852"/>
              <a:gd name="T96" fmla="*/ 1239 w 2472"/>
              <a:gd name="T97" fmla="*/ 0 h 3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472" h="3852">
                <a:moveTo>
                  <a:pt x="975" y="2705"/>
                </a:moveTo>
                <a:lnTo>
                  <a:pt x="1234" y="3380"/>
                </a:lnTo>
                <a:lnTo>
                  <a:pt x="1235" y="3376"/>
                </a:lnTo>
                <a:lnTo>
                  <a:pt x="1239" y="3367"/>
                </a:lnTo>
                <a:lnTo>
                  <a:pt x="1246" y="3351"/>
                </a:lnTo>
                <a:lnTo>
                  <a:pt x="1254" y="3330"/>
                </a:lnTo>
                <a:lnTo>
                  <a:pt x="1264" y="3304"/>
                </a:lnTo>
                <a:lnTo>
                  <a:pt x="1276" y="3274"/>
                </a:lnTo>
                <a:lnTo>
                  <a:pt x="1289" y="3241"/>
                </a:lnTo>
                <a:lnTo>
                  <a:pt x="1302" y="3206"/>
                </a:lnTo>
                <a:lnTo>
                  <a:pt x="1318" y="3166"/>
                </a:lnTo>
                <a:lnTo>
                  <a:pt x="1334" y="3126"/>
                </a:lnTo>
                <a:lnTo>
                  <a:pt x="1349" y="3085"/>
                </a:lnTo>
                <a:lnTo>
                  <a:pt x="1365" y="3043"/>
                </a:lnTo>
                <a:lnTo>
                  <a:pt x="1382" y="3001"/>
                </a:lnTo>
                <a:lnTo>
                  <a:pt x="1398" y="2959"/>
                </a:lnTo>
                <a:lnTo>
                  <a:pt x="1413" y="2919"/>
                </a:lnTo>
                <a:lnTo>
                  <a:pt x="1428" y="2881"/>
                </a:lnTo>
                <a:lnTo>
                  <a:pt x="1442" y="2844"/>
                </a:lnTo>
                <a:lnTo>
                  <a:pt x="1455" y="2811"/>
                </a:lnTo>
                <a:lnTo>
                  <a:pt x="1467" y="2781"/>
                </a:lnTo>
                <a:lnTo>
                  <a:pt x="1476" y="2756"/>
                </a:lnTo>
                <a:lnTo>
                  <a:pt x="1485" y="2736"/>
                </a:lnTo>
                <a:lnTo>
                  <a:pt x="1491" y="2720"/>
                </a:lnTo>
                <a:lnTo>
                  <a:pt x="1494" y="2709"/>
                </a:lnTo>
                <a:lnTo>
                  <a:pt x="1496" y="2705"/>
                </a:lnTo>
                <a:lnTo>
                  <a:pt x="975" y="2705"/>
                </a:lnTo>
                <a:close/>
                <a:moveTo>
                  <a:pt x="1234" y="818"/>
                </a:moveTo>
                <a:lnTo>
                  <a:pt x="1175" y="822"/>
                </a:lnTo>
                <a:lnTo>
                  <a:pt x="1118" y="833"/>
                </a:lnTo>
                <a:lnTo>
                  <a:pt x="1063" y="852"/>
                </a:lnTo>
                <a:lnTo>
                  <a:pt x="1012" y="877"/>
                </a:lnTo>
                <a:lnTo>
                  <a:pt x="966" y="909"/>
                </a:lnTo>
                <a:lnTo>
                  <a:pt x="923" y="946"/>
                </a:lnTo>
                <a:lnTo>
                  <a:pt x="886" y="988"/>
                </a:lnTo>
                <a:lnTo>
                  <a:pt x="855" y="1035"/>
                </a:lnTo>
                <a:lnTo>
                  <a:pt x="828" y="1086"/>
                </a:lnTo>
                <a:lnTo>
                  <a:pt x="810" y="1140"/>
                </a:lnTo>
                <a:lnTo>
                  <a:pt x="798" y="1197"/>
                </a:lnTo>
                <a:lnTo>
                  <a:pt x="794" y="1258"/>
                </a:lnTo>
                <a:lnTo>
                  <a:pt x="798" y="1318"/>
                </a:lnTo>
                <a:lnTo>
                  <a:pt x="810" y="1374"/>
                </a:lnTo>
                <a:lnTo>
                  <a:pt x="828" y="1429"/>
                </a:lnTo>
                <a:lnTo>
                  <a:pt x="855" y="1480"/>
                </a:lnTo>
                <a:lnTo>
                  <a:pt x="886" y="1526"/>
                </a:lnTo>
                <a:lnTo>
                  <a:pt x="923" y="1569"/>
                </a:lnTo>
                <a:lnTo>
                  <a:pt x="966" y="1606"/>
                </a:lnTo>
                <a:lnTo>
                  <a:pt x="1012" y="1637"/>
                </a:lnTo>
                <a:lnTo>
                  <a:pt x="1063" y="1663"/>
                </a:lnTo>
                <a:lnTo>
                  <a:pt x="1118" y="1682"/>
                </a:lnTo>
                <a:lnTo>
                  <a:pt x="1175" y="1694"/>
                </a:lnTo>
                <a:lnTo>
                  <a:pt x="1234" y="1697"/>
                </a:lnTo>
                <a:lnTo>
                  <a:pt x="1294" y="1694"/>
                </a:lnTo>
                <a:lnTo>
                  <a:pt x="1352" y="1682"/>
                </a:lnTo>
                <a:lnTo>
                  <a:pt x="1406" y="1663"/>
                </a:lnTo>
                <a:lnTo>
                  <a:pt x="1457" y="1637"/>
                </a:lnTo>
                <a:lnTo>
                  <a:pt x="1504" y="1606"/>
                </a:lnTo>
                <a:lnTo>
                  <a:pt x="1546" y="1569"/>
                </a:lnTo>
                <a:lnTo>
                  <a:pt x="1583" y="1526"/>
                </a:lnTo>
                <a:lnTo>
                  <a:pt x="1615" y="1480"/>
                </a:lnTo>
                <a:lnTo>
                  <a:pt x="1641" y="1429"/>
                </a:lnTo>
                <a:lnTo>
                  <a:pt x="1659" y="1374"/>
                </a:lnTo>
                <a:lnTo>
                  <a:pt x="1671" y="1318"/>
                </a:lnTo>
                <a:lnTo>
                  <a:pt x="1675" y="1258"/>
                </a:lnTo>
                <a:lnTo>
                  <a:pt x="1671" y="1197"/>
                </a:lnTo>
                <a:lnTo>
                  <a:pt x="1659" y="1140"/>
                </a:lnTo>
                <a:lnTo>
                  <a:pt x="1641" y="1086"/>
                </a:lnTo>
                <a:lnTo>
                  <a:pt x="1615" y="1035"/>
                </a:lnTo>
                <a:lnTo>
                  <a:pt x="1583" y="988"/>
                </a:lnTo>
                <a:lnTo>
                  <a:pt x="1546" y="946"/>
                </a:lnTo>
                <a:lnTo>
                  <a:pt x="1504" y="909"/>
                </a:lnTo>
                <a:lnTo>
                  <a:pt x="1457" y="877"/>
                </a:lnTo>
                <a:lnTo>
                  <a:pt x="1406" y="852"/>
                </a:lnTo>
                <a:lnTo>
                  <a:pt x="1352" y="833"/>
                </a:lnTo>
                <a:lnTo>
                  <a:pt x="1294" y="822"/>
                </a:lnTo>
                <a:lnTo>
                  <a:pt x="1234" y="818"/>
                </a:lnTo>
                <a:close/>
                <a:moveTo>
                  <a:pt x="1239" y="0"/>
                </a:moveTo>
                <a:lnTo>
                  <a:pt x="1332" y="2"/>
                </a:lnTo>
                <a:lnTo>
                  <a:pt x="1423" y="13"/>
                </a:lnTo>
                <a:lnTo>
                  <a:pt x="1513" y="30"/>
                </a:lnTo>
                <a:lnTo>
                  <a:pt x="1601" y="53"/>
                </a:lnTo>
                <a:lnTo>
                  <a:pt x="1686" y="82"/>
                </a:lnTo>
                <a:lnTo>
                  <a:pt x="1768" y="117"/>
                </a:lnTo>
                <a:lnTo>
                  <a:pt x="1848" y="158"/>
                </a:lnTo>
                <a:lnTo>
                  <a:pt x="1925" y="205"/>
                </a:lnTo>
                <a:lnTo>
                  <a:pt x="1998" y="256"/>
                </a:lnTo>
                <a:lnTo>
                  <a:pt x="2066" y="311"/>
                </a:lnTo>
                <a:lnTo>
                  <a:pt x="2132" y="371"/>
                </a:lnTo>
                <a:lnTo>
                  <a:pt x="2192" y="437"/>
                </a:lnTo>
                <a:lnTo>
                  <a:pt x="2247" y="505"/>
                </a:lnTo>
                <a:lnTo>
                  <a:pt x="2297" y="577"/>
                </a:lnTo>
                <a:lnTo>
                  <a:pt x="2341" y="653"/>
                </a:lnTo>
                <a:lnTo>
                  <a:pt x="2379" y="733"/>
                </a:lnTo>
                <a:lnTo>
                  <a:pt x="2412" y="814"/>
                </a:lnTo>
                <a:lnTo>
                  <a:pt x="2438" y="899"/>
                </a:lnTo>
                <a:lnTo>
                  <a:pt x="2456" y="987"/>
                </a:lnTo>
                <a:lnTo>
                  <a:pt x="2468" y="1076"/>
                </a:lnTo>
                <a:lnTo>
                  <a:pt x="2472" y="1167"/>
                </a:lnTo>
                <a:lnTo>
                  <a:pt x="2469" y="1216"/>
                </a:lnTo>
                <a:lnTo>
                  <a:pt x="2463" y="1269"/>
                </a:lnTo>
                <a:lnTo>
                  <a:pt x="2454" y="1326"/>
                </a:lnTo>
                <a:lnTo>
                  <a:pt x="2439" y="1387"/>
                </a:lnTo>
                <a:lnTo>
                  <a:pt x="2422" y="1453"/>
                </a:lnTo>
                <a:lnTo>
                  <a:pt x="2403" y="1522"/>
                </a:lnTo>
                <a:lnTo>
                  <a:pt x="2379" y="1593"/>
                </a:lnTo>
                <a:lnTo>
                  <a:pt x="2353" y="1667"/>
                </a:lnTo>
                <a:lnTo>
                  <a:pt x="2324" y="1745"/>
                </a:lnTo>
                <a:lnTo>
                  <a:pt x="2293" y="1824"/>
                </a:lnTo>
                <a:lnTo>
                  <a:pt x="2260" y="1906"/>
                </a:lnTo>
                <a:lnTo>
                  <a:pt x="2225" y="1989"/>
                </a:lnTo>
                <a:lnTo>
                  <a:pt x="2188" y="2073"/>
                </a:lnTo>
                <a:lnTo>
                  <a:pt x="1455" y="3852"/>
                </a:lnTo>
                <a:lnTo>
                  <a:pt x="1009" y="3852"/>
                </a:lnTo>
                <a:lnTo>
                  <a:pt x="250" y="1993"/>
                </a:lnTo>
                <a:lnTo>
                  <a:pt x="215" y="1910"/>
                </a:lnTo>
                <a:lnTo>
                  <a:pt x="181" y="1828"/>
                </a:lnTo>
                <a:lnTo>
                  <a:pt x="149" y="1748"/>
                </a:lnTo>
                <a:lnTo>
                  <a:pt x="120" y="1671"/>
                </a:lnTo>
                <a:lnTo>
                  <a:pt x="93" y="1595"/>
                </a:lnTo>
                <a:lnTo>
                  <a:pt x="69" y="1523"/>
                </a:lnTo>
                <a:lnTo>
                  <a:pt x="50" y="1455"/>
                </a:lnTo>
                <a:lnTo>
                  <a:pt x="31" y="1390"/>
                </a:lnTo>
                <a:lnTo>
                  <a:pt x="18" y="1327"/>
                </a:lnTo>
                <a:lnTo>
                  <a:pt x="8" y="1269"/>
                </a:lnTo>
                <a:lnTo>
                  <a:pt x="1" y="1216"/>
                </a:lnTo>
                <a:lnTo>
                  <a:pt x="0" y="1167"/>
                </a:lnTo>
                <a:lnTo>
                  <a:pt x="4" y="1076"/>
                </a:lnTo>
                <a:lnTo>
                  <a:pt x="16" y="987"/>
                </a:lnTo>
                <a:lnTo>
                  <a:pt x="34" y="899"/>
                </a:lnTo>
                <a:lnTo>
                  <a:pt x="60" y="814"/>
                </a:lnTo>
                <a:lnTo>
                  <a:pt x="93" y="733"/>
                </a:lnTo>
                <a:lnTo>
                  <a:pt x="132" y="653"/>
                </a:lnTo>
                <a:lnTo>
                  <a:pt x="177" y="577"/>
                </a:lnTo>
                <a:lnTo>
                  <a:pt x="226" y="505"/>
                </a:lnTo>
                <a:lnTo>
                  <a:pt x="283" y="437"/>
                </a:lnTo>
                <a:lnTo>
                  <a:pt x="343" y="371"/>
                </a:lnTo>
                <a:lnTo>
                  <a:pt x="408" y="311"/>
                </a:lnTo>
                <a:lnTo>
                  <a:pt x="478" y="256"/>
                </a:lnTo>
                <a:lnTo>
                  <a:pt x="551" y="205"/>
                </a:lnTo>
                <a:lnTo>
                  <a:pt x="628" y="158"/>
                </a:lnTo>
                <a:lnTo>
                  <a:pt x="709" y="117"/>
                </a:lnTo>
                <a:lnTo>
                  <a:pt x="792" y="82"/>
                </a:lnTo>
                <a:lnTo>
                  <a:pt x="878" y="53"/>
                </a:lnTo>
                <a:lnTo>
                  <a:pt x="966" y="30"/>
                </a:lnTo>
                <a:lnTo>
                  <a:pt x="1056" y="13"/>
                </a:lnTo>
                <a:lnTo>
                  <a:pt x="1146" y="2"/>
                </a:lnTo>
                <a:lnTo>
                  <a:pt x="1239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18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Slid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5219" y="1015679"/>
            <a:ext cx="10936800" cy="1161761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ts val="5199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 </a:t>
            </a:r>
            <a:endParaRPr lang="en-GB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884234" y="6538913"/>
            <a:ext cx="677529" cy="161925"/>
          </a:xfrm>
          <a:prstGeom prst="rect">
            <a:avLst/>
          </a:prstGeom>
        </p:spPr>
        <p:txBody>
          <a:bodyPr vert="horz" wrap="square" lIns="121899" tIns="60949" rIns="0" bIns="60949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25219" y="6538913"/>
            <a:ext cx="3679825" cy="1619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Copyright © 2017 Accenture  All rights reserved.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625219" y="2181224"/>
            <a:ext cx="10936800" cy="42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58376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5219" y="1015200"/>
            <a:ext cx="10936800" cy="1161761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ts val="5199"/>
              </a:lnSpc>
              <a:defRPr sz="3600" b="0" spc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 </a:t>
            </a:r>
            <a:endParaRPr lang="en-GB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884234" y="6538913"/>
            <a:ext cx="677529" cy="161925"/>
          </a:xfrm>
          <a:prstGeom prst="rect">
            <a:avLst/>
          </a:prstGeom>
        </p:spPr>
        <p:txBody>
          <a:bodyPr vert="horz" wrap="square" lIns="121899" tIns="60949" rIns="0" bIns="60949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25219" y="6538913"/>
            <a:ext cx="3679825" cy="161925"/>
          </a:xfrm>
        </p:spPr>
        <p:txBody>
          <a:bodyPr/>
          <a:lstStyle>
            <a:lvl1pPr>
              <a:defRPr sz="1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Copyright © 2017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578811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440332"/>
            <a:ext cx="12187238" cy="4681084"/>
          </a:xfrm>
        </p:spPr>
        <p:txBody>
          <a:bodyPr/>
          <a:lstStyle>
            <a:lvl1pPr marL="273023" indent="-273023">
              <a:defRPr baseline="0">
                <a:solidFill>
                  <a:schemeClr val="tx1"/>
                </a:solidFill>
              </a:defRPr>
            </a:lvl1pPr>
            <a:lvl2pPr marL="531760" indent="-176195">
              <a:defRPr>
                <a:solidFill>
                  <a:schemeClr val="tx1"/>
                </a:solidFill>
              </a:defRPr>
            </a:lvl2pPr>
            <a:lvl3pPr marL="804783" indent="-177782">
              <a:buClr>
                <a:schemeClr val="accent1"/>
              </a:buClr>
              <a:buFont typeface="Courier New" pitchFamily="49" charset="0"/>
              <a:buChar char="o"/>
              <a:defRPr>
                <a:solidFill>
                  <a:schemeClr val="tx1"/>
                </a:solidFill>
              </a:defRPr>
            </a:lvl3pPr>
            <a:lvl4pPr marL="1160347" indent="-260324">
              <a:buClr>
                <a:schemeClr val="accent3"/>
              </a:buClr>
              <a:defRPr>
                <a:solidFill>
                  <a:schemeClr val="tx1"/>
                </a:solidFill>
              </a:defRPr>
            </a:lvl4pPr>
            <a:lvl5pPr marL="1433370" indent="-177782">
              <a:defRPr sz="1400" baseline="0"/>
            </a:lvl5pPr>
            <a:lvl6pPr>
              <a:buNone/>
              <a:defRPr/>
            </a:lvl6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936154" y="6734213"/>
            <a:ext cx="243273" cy="10466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D8B008-C909-4D63-A347-C7677EE766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35230" y="332733"/>
            <a:ext cx="11428190" cy="369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76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525" y="1710134"/>
            <a:ext cx="10511493" cy="2853398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525" y="4590526"/>
            <a:ext cx="10511493" cy="1500534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17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034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051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4pPr>
            <a:lvl5pPr marL="1828068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5pPr>
            <a:lvl6pPr marL="2285086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6pPr>
            <a:lvl7pPr marL="2742103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7pPr>
            <a:lvl8pPr marL="3199120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8pPr>
            <a:lvl9pPr marL="3656137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ED454-BE00-4820-B7F1-EF0195AFC1FF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2017 Accenture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424587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873" y="1826048"/>
            <a:ext cx="5179576" cy="4352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9789" y="1826048"/>
            <a:ext cx="5179576" cy="4352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ED454-BE00-4820-B7F1-EF0195AFC1FF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2017 Accenture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907871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460" y="365210"/>
            <a:ext cx="10511493" cy="13258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461" y="1681552"/>
            <a:ext cx="5155772" cy="824103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17" indent="0">
              <a:buNone/>
              <a:defRPr sz="1999" b="1"/>
            </a:lvl2pPr>
            <a:lvl3pPr marL="914034" indent="0">
              <a:buNone/>
              <a:defRPr sz="1799" b="1"/>
            </a:lvl3pPr>
            <a:lvl4pPr marL="1371051" indent="0">
              <a:buNone/>
              <a:defRPr sz="1599" b="1"/>
            </a:lvl4pPr>
            <a:lvl5pPr marL="1828068" indent="0">
              <a:buNone/>
              <a:defRPr sz="1599" b="1"/>
            </a:lvl5pPr>
            <a:lvl6pPr marL="2285086" indent="0">
              <a:buNone/>
              <a:defRPr sz="1599" b="1"/>
            </a:lvl6pPr>
            <a:lvl7pPr marL="2742103" indent="0">
              <a:buNone/>
              <a:defRPr sz="1599" b="1"/>
            </a:lvl7pPr>
            <a:lvl8pPr marL="3199120" indent="0">
              <a:buNone/>
              <a:defRPr sz="1599" b="1"/>
            </a:lvl8pPr>
            <a:lvl9pPr marL="3656137" indent="0">
              <a:buNone/>
              <a:defRPr sz="15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461" y="2505655"/>
            <a:ext cx="5155772" cy="3685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9789" y="1681552"/>
            <a:ext cx="5181164" cy="824103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17" indent="0">
              <a:buNone/>
              <a:defRPr sz="1999" b="1"/>
            </a:lvl2pPr>
            <a:lvl3pPr marL="914034" indent="0">
              <a:buNone/>
              <a:defRPr sz="1799" b="1"/>
            </a:lvl3pPr>
            <a:lvl4pPr marL="1371051" indent="0">
              <a:buNone/>
              <a:defRPr sz="1599" b="1"/>
            </a:lvl4pPr>
            <a:lvl5pPr marL="1828068" indent="0">
              <a:buNone/>
              <a:defRPr sz="1599" b="1"/>
            </a:lvl5pPr>
            <a:lvl6pPr marL="2285086" indent="0">
              <a:buNone/>
              <a:defRPr sz="1599" b="1"/>
            </a:lvl6pPr>
            <a:lvl7pPr marL="2742103" indent="0">
              <a:buNone/>
              <a:defRPr sz="1599" b="1"/>
            </a:lvl7pPr>
            <a:lvl8pPr marL="3199120" indent="0">
              <a:buNone/>
              <a:defRPr sz="1599" b="1"/>
            </a:lvl8pPr>
            <a:lvl9pPr marL="3656137" indent="0">
              <a:buNone/>
              <a:defRPr sz="15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9789" y="2505655"/>
            <a:ext cx="5181164" cy="3685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ED454-BE00-4820-B7F1-EF0195AFC1FF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2017 Accenture 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64389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ED454-BE00-4820-B7F1-EF0195AFC1FF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2017 Accenture 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454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ED454-BE00-4820-B7F1-EF0195AFC1FF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2017 Accenture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554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461" y="457306"/>
            <a:ext cx="3930701" cy="1600571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164" y="987654"/>
            <a:ext cx="6169789" cy="4874754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461" y="2057876"/>
            <a:ext cx="3930701" cy="3812471"/>
          </a:xfrm>
        </p:spPr>
        <p:txBody>
          <a:bodyPr/>
          <a:lstStyle>
            <a:lvl1pPr marL="0" indent="0">
              <a:buNone/>
              <a:defRPr sz="1599"/>
            </a:lvl1pPr>
            <a:lvl2pPr marL="457017" indent="0">
              <a:buNone/>
              <a:defRPr sz="1399"/>
            </a:lvl2pPr>
            <a:lvl3pPr marL="914034" indent="0">
              <a:buNone/>
              <a:defRPr sz="1200"/>
            </a:lvl3pPr>
            <a:lvl4pPr marL="1371051" indent="0">
              <a:buNone/>
              <a:defRPr sz="1000"/>
            </a:lvl4pPr>
            <a:lvl5pPr marL="1828068" indent="0">
              <a:buNone/>
              <a:defRPr sz="1000"/>
            </a:lvl5pPr>
            <a:lvl6pPr marL="2285086" indent="0">
              <a:buNone/>
              <a:defRPr sz="1000"/>
            </a:lvl6pPr>
            <a:lvl7pPr marL="2742103" indent="0">
              <a:buNone/>
              <a:defRPr sz="1000"/>
            </a:lvl7pPr>
            <a:lvl8pPr marL="3199120" indent="0">
              <a:buNone/>
              <a:defRPr sz="1000"/>
            </a:lvl8pPr>
            <a:lvl9pPr marL="3656137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ED454-BE00-4820-B7F1-EF0195AFC1FF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2017 Accenture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871349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461" y="457306"/>
            <a:ext cx="3930701" cy="1600571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164" y="987654"/>
            <a:ext cx="6169789" cy="4874754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17" indent="0">
              <a:buNone/>
              <a:defRPr sz="2799"/>
            </a:lvl2pPr>
            <a:lvl3pPr marL="914034" indent="0">
              <a:buNone/>
              <a:defRPr sz="2399"/>
            </a:lvl3pPr>
            <a:lvl4pPr marL="1371051" indent="0">
              <a:buNone/>
              <a:defRPr sz="1999"/>
            </a:lvl4pPr>
            <a:lvl5pPr marL="1828068" indent="0">
              <a:buNone/>
              <a:defRPr sz="1999"/>
            </a:lvl5pPr>
            <a:lvl6pPr marL="2285086" indent="0">
              <a:buNone/>
              <a:defRPr sz="1999"/>
            </a:lvl6pPr>
            <a:lvl7pPr marL="2742103" indent="0">
              <a:buNone/>
              <a:defRPr sz="1999"/>
            </a:lvl7pPr>
            <a:lvl8pPr marL="3199120" indent="0">
              <a:buNone/>
              <a:defRPr sz="1999"/>
            </a:lvl8pPr>
            <a:lvl9pPr marL="3656137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461" y="2057876"/>
            <a:ext cx="3930701" cy="3812471"/>
          </a:xfrm>
        </p:spPr>
        <p:txBody>
          <a:bodyPr/>
          <a:lstStyle>
            <a:lvl1pPr marL="0" indent="0">
              <a:buNone/>
              <a:defRPr sz="1599"/>
            </a:lvl1pPr>
            <a:lvl2pPr marL="457017" indent="0">
              <a:buNone/>
              <a:defRPr sz="1399"/>
            </a:lvl2pPr>
            <a:lvl3pPr marL="914034" indent="0">
              <a:buNone/>
              <a:defRPr sz="1200"/>
            </a:lvl3pPr>
            <a:lvl4pPr marL="1371051" indent="0">
              <a:buNone/>
              <a:defRPr sz="1000"/>
            </a:lvl4pPr>
            <a:lvl5pPr marL="1828068" indent="0">
              <a:buNone/>
              <a:defRPr sz="1000"/>
            </a:lvl5pPr>
            <a:lvl6pPr marL="2285086" indent="0">
              <a:buNone/>
              <a:defRPr sz="1000"/>
            </a:lvl6pPr>
            <a:lvl7pPr marL="2742103" indent="0">
              <a:buNone/>
              <a:defRPr sz="1000"/>
            </a:lvl7pPr>
            <a:lvl8pPr marL="3199120" indent="0">
              <a:buNone/>
              <a:defRPr sz="1000"/>
            </a:lvl8pPr>
            <a:lvl9pPr marL="3656137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ED454-BE00-4820-B7F1-EF0195AFC1FF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2017 Accenture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84970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873" y="365210"/>
            <a:ext cx="10511493" cy="132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873" y="1826048"/>
            <a:ext cx="10511493" cy="435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872" y="6357822"/>
            <a:ext cx="2742129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ED454-BE00-4820-B7F1-EF0195AFC1FF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023" y="6357822"/>
            <a:ext cx="411319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2017 Accenture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7237" y="6357822"/>
            <a:ext cx="2742129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58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720" r:id="rId13"/>
    <p:sldLayoutId id="2147483728" r:id="rId14"/>
    <p:sldLayoutId id="2147483731" r:id="rId15"/>
    <p:sldLayoutId id="2147483725" r:id="rId16"/>
    <p:sldLayoutId id="2147483726" r:id="rId17"/>
    <p:sldLayoutId id="2147483727" r:id="rId18"/>
    <p:sldLayoutId id="2147483729" r:id="rId19"/>
    <p:sldLayoutId id="2147483723" r:id="rId20"/>
    <p:sldLayoutId id="2147483735" r:id="rId21"/>
    <p:sldLayoutId id="2147483724" r:id="rId22"/>
    <p:sldLayoutId id="2147483736" r:id="rId23"/>
    <p:sldLayoutId id="2147483730" r:id="rId24"/>
    <p:sldLayoutId id="2147483737" r:id="rId25"/>
  </p:sldLayoutIdLst>
  <p:hf hdr="0" dt="0"/>
  <p:txStyles>
    <p:titleStyle>
      <a:lvl1pPr algn="l" defTabSz="914034" rtl="0" eaLnBrk="1" latinLnBrk="0" hangingPunct="1">
        <a:lnSpc>
          <a:spcPct val="90000"/>
        </a:lnSpc>
        <a:spcBef>
          <a:spcPct val="0"/>
        </a:spcBef>
        <a:buNone/>
        <a:defRPr sz="43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09" indent="-228509" algn="l" defTabSz="9140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26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543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0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577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594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1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6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1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034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1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8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A8C7411-9532-3929-09F1-EEBA461532D8}"/>
              </a:ext>
            </a:extLst>
          </p:cNvPr>
          <p:cNvSpPr txBox="1"/>
          <p:nvPr/>
        </p:nvSpPr>
        <p:spPr>
          <a:xfrm>
            <a:off x="945222" y="3914453"/>
            <a:ext cx="5148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DB Check Automation</a:t>
            </a:r>
          </a:p>
        </p:txBody>
      </p:sp>
    </p:spTree>
    <p:extLst>
      <p:ext uri="{BB962C8B-B14F-4D97-AF65-F5344CB8AC3E}">
        <p14:creationId xmlns:p14="http://schemas.microsoft.com/office/powerpoint/2010/main" val="1828863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5F6BC-4057-4372-9EFA-C3F0184B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70" y="582932"/>
            <a:ext cx="8593310" cy="1320284"/>
          </a:xfrm>
        </p:spPr>
        <p:txBody>
          <a:bodyPr/>
          <a:lstStyle/>
          <a:p>
            <a:r>
              <a:rPr lang="en-US" sz="3599" dirty="0"/>
              <a:t>Detailed usage of Options..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06DA3-C619-4CBA-B633-F02A8A990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071" y="1373199"/>
            <a:ext cx="8958464" cy="180925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sql_e_h  </a:t>
            </a:r>
          </a:p>
          <a:p>
            <a:pPr marL="0" indent="0">
              <a:buNone/>
            </a:pPr>
            <a:r>
              <a:rPr lang="en-US" dirty="0"/>
              <a:t>sql_e_h is used to check SQL ids order by elapsed time. Here we need to pass snap_id for  the interval.  We can get snap_id details from dbtime option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B0BE26-0293-44B3-A480-D5649AF92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2019 Accenture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458C12-77B4-4E22-AACB-0DF68386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61ADE-C8D9-4A32-B1EB-EA35AB627E85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24BAC2-A028-4CEE-AA0E-C1C16214A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74" y="3052988"/>
            <a:ext cx="11387451" cy="322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220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5F6BC-4057-4372-9EFA-C3F0184B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70" y="611496"/>
            <a:ext cx="8593310" cy="980692"/>
          </a:xfrm>
        </p:spPr>
        <p:txBody>
          <a:bodyPr/>
          <a:lstStyle/>
          <a:p>
            <a:r>
              <a:rPr lang="en-US" sz="3599" dirty="0"/>
              <a:t>Detailed usage of Options..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06DA3-C619-4CBA-B633-F02A8A990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069" y="1373199"/>
            <a:ext cx="8729955" cy="14662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sql_id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It used to check Execution details for a particular </a:t>
            </a:r>
            <a:r>
              <a:rPr lang="en-US" dirty="0" err="1"/>
              <a:t>sql</a:t>
            </a:r>
            <a:r>
              <a:rPr lang="en-US" dirty="0"/>
              <a:t> id.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B0BE26-0293-44B3-A480-D5649AF92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2019 Accenture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458C12-77B4-4E22-AACB-0DF68386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61ADE-C8D9-4A32-B1EB-EA35AB627E85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E563FC-4EAB-4298-AFFE-69F9C5A07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92" y="2839476"/>
            <a:ext cx="11776254" cy="388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425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5F6BC-4057-4372-9EFA-C3F0184BE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99" dirty="0"/>
              <a:t>Detailed usage of Options..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06DA3-C619-4CBA-B633-F02A8A990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070" y="1373198"/>
            <a:ext cx="4359687" cy="466793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plan_hist</a:t>
            </a:r>
            <a:endParaRPr lang="en-US" dirty="0"/>
          </a:p>
          <a:p>
            <a:pPr marL="0" indent="0">
              <a:buNone/>
            </a:pPr>
            <a:r>
              <a:rPr lang="en-US" sz="1599" dirty="0" err="1"/>
              <a:t>plan_hist</a:t>
            </a:r>
            <a:r>
              <a:rPr lang="en-US" sz="1599" dirty="0"/>
              <a:t> is used to check </a:t>
            </a:r>
            <a:r>
              <a:rPr lang="en-US" sz="1599" dirty="0" err="1"/>
              <a:t>plan_hash_value</a:t>
            </a:r>
            <a:r>
              <a:rPr lang="en-US" sz="1599" dirty="0"/>
              <a:t> for a particular </a:t>
            </a:r>
            <a:r>
              <a:rPr lang="en-US" sz="1599" dirty="0" err="1"/>
              <a:t>sql</a:t>
            </a:r>
            <a:r>
              <a:rPr lang="en-US" sz="1599" dirty="0"/>
              <a:t> id.</a:t>
            </a:r>
          </a:p>
          <a:p>
            <a:pPr marL="0" indent="0">
              <a:buNone/>
            </a:pPr>
            <a:r>
              <a:rPr lang="en-US" sz="1599" dirty="0"/>
              <a:t>Here we need to pass </a:t>
            </a:r>
            <a:r>
              <a:rPr lang="en-US" sz="1599" dirty="0" err="1"/>
              <a:t>sql</a:t>
            </a:r>
            <a:r>
              <a:rPr lang="en-US" sz="1599" dirty="0"/>
              <a:t> id </a:t>
            </a:r>
          </a:p>
          <a:p>
            <a:pPr marL="0" indent="0">
              <a:buNone/>
            </a:pPr>
            <a:endParaRPr lang="en-US" sz="1599" dirty="0"/>
          </a:p>
          <a:p>
            <a:pPr marL="0" indent="0">
              <a:buNone/>
            </a:pPr>
            <a:r>
              <a:rPr lang="en-US" sz="1599" dirty="0"/>
              <a:t>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B0BE26-0293-44B3-A480-D5649AF92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2019 Accenture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458C12-77B4-4E22-AACB-0DF68386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61ADE-C8D9-4A32-B1EB-EA35AB627E85}" type="slidenum">
              <a:rPr lang="en-US" smtClean="0"/>
              <a:t>12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623BE6-59B6-4543-8E25-C61693764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205" y="1239899"/>
            <a:ext cx="5701129" cy="569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6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5F6BC-4057-4372-9EFA-C3F0184BE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99" dirty="0"/>
              <a:t>Detailed usage of Options..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06DA3-C619-4CBA-B633-F02A8A990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070" y="1373198"/>
            <a:ext cx="4359687" cy="466793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exec_plan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exec_plan is used to check execution plan details for a </a:t>
            </a:r>
            <a:r>
              <a:rPr lang="en-US" dirty="0" err="1"/>
              <a:t>sql</a:t>
            </a:r>
            <a:r>
              <a:rPr lang="en-US" dirty="0"/>
              <a:t> id.</a:t>
            </a:r>
          </a:p>
          <a:p>
            <a:pPr marL="0" indent="0">
              <a:buNone/>
            </a:pPr>
            <a:r>
              <a:rPr lang="en-US" dirty="0"/>
              <a:t>It will show average execution time </a:t>
            </a:r>
            <a:r>
              <a:rPr lang="en-US" dirty="0" err="1"/>
              <a:t>wrt</a:t>
            </a:r>
            <a:r>
              <a:rPr lang="en-US" dirty="0"/>
              <a:t> each plan_hash_value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B0BE26-0293-44B3-A480-D5649AF92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2019 Accenture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458C12-77B4-4E22-AACB-0DF68386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61ADE-C8D9-4A32-B1EB-EA35AB627E85}" type="slidenum">
              <a:rPr lang="en-US" smtClean="0"/>
              <a:t>13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30CCAB-CC1B-4953-8C6E-B5BFDC5F5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906" y="1059284"/>
            <a:ext cx="6483991" cy="564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451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5F6BC-4057-4372-9EFA-C3F0184BE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99" dirty="0"/>
              <a:t>Detailed usage of Options..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06DA3-C619-4CBA-B633-F02A8A990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070" y="1373198"/>
            <a:ext cx="4388250" cy="466793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archive_d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archive_d</a:t>
            </a:r>
            <a:r>
              <a:rPr lang="en-US" dirty="0"/>
              <a:t> is used to check daily archive generation rate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archive_h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archive_h</a:t>
            </a:r>
            <a:r>
              <a:rPr lang="en-US" dirty="0"/>
              <a:t> is used to check hourly archive generation rate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B0BE26-0293-44B3-A480-D5649AF92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2019 Accenture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458C12-77B4-4E22-AACB-0DF68386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61ADE-C8D9-4A32-B1EB-EA35AB627E85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F23C87-3459-4C7C-A725-F2637B51E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598" y="1479187"/>
            <a:ext cx="6550640" cy="492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557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>
            <a:noFill/>
          </a:ln>
        </p:spPr>
        <p:txBody>
          <a:bodyPr/>
          <a:lstStyle/>
          <a:p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End of Presentation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33282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86932" cy="68595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932" cy="6859587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22" y="-8168"/>
            <a:ext cx="4832180" cy="2488725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D5B6AA3-BEB2-47B2-8553-32375AA84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6741" y="991490"/>
            <a:ext cx="5752448" cy="1837774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Output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3BEF3-CBEA-49E5-BA6B-DA279BE90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9220" y="2980025"/>
            <a:ext cx="5707491" cy="2431427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DB Check initial output shows basic database information like ..</a:t>
            </a:r>
          </a:p>
          <a:p>
            <a:pPr marL="1085416" lvl="2" indent="-285636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DB Name</a:t>
            </a:r>
          </a:p>
          <a:p>
            <a:pPr marL="1085416" lvl="2" indent="-285636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DB Role</a:t>
            </a:r>
          </a:p>
          <a:p>
            <a:pPr marL="1085416" lvl="2" indent="-285636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Database Release </a:t>
            </a:r>
          </a:p>
          <a:p>
            <a:pPr marL="1085416" lvl="2" indent="-285636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Instance Name/Status</a:t>
            </a:r>
          </a:p>
          <a:p>
            <a:pPr marL="1085416" lvl="2" indent="-285636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Instance Start time</a:t>
            </a:r>
          </a:p>
          <a:p>
            <a:pPr marL="1085416" lvl="2" indent="-285636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Pluggable Database status </a:t>
            </a:r>
          </a:p>
          <a:p>
            <a:pPr marL="1085416" lvl="2" indent="-285636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200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636">
              <a:spcBef>
                <a:spcPts val="0"/>
              </a:spcBef>
            </a:pPr>
            <a:endParaRPr lang="en-US" sz="200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85416" lvl="2" indent="-285636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200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54A29C-87F5-4F4D-98F4-ECD80CCAB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022" y="6357821"/>
            <a:ext cx="4113193" cy="36520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Copyright © 2019 Accenture All Rights Reserved.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4736" y="4147269"/>
            <a:ext cx="3141173" cy="2717434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11AF52-A431-45AD-9848-E6CF62B1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7236" y="6357821"/>
            <a:ext cx="2742128" cy="36520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BA61ADE-C8D9-4A32-B1EB-EA35AB627E85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504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C5C03-82A9-4965-A12F-29AD44CE2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99" dirty="0"/>
              <a:t>Output Structure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904FCF-AED6-4F57-9AEC-99D4AF254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2019 Accenture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8413FF-DB41-4336-AF10-E9E62E08F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61ADE-C8D9-4A32-B1EB-EA35AB627E85}" type="slidenum">
              <a:rPr lang="en-US" smtClean="0"/>
              <a:t>3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D132A23-EBED-470A-A96F-6006F89A7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1AA3E6-C84A-45D4-B0F3-07011F18D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75" y="1271637"/>
            <a:ext cx="11899889" cy="550012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D26C0F9-BB6E-4B97-806A-017CB87F24BC}"/>
              </a:ext>
            </a:extLst>
          </p:cNvPr>
          <p:cNvSpPr/>
          <p:nvPr/>
        </p:nvSpPr>
        <p:spPr>
          <a:xfrm>
            <a:off x="1590054" y="1271637"/>
            <a:ext cx="6997254" cy="524598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8D36A5-1E4D-4311-8CDA-04319C5885CC}"/>
              </a:ext>
            </a:extLst>
          </p:cNvPr>
          <p:cNvSpPr/>
          <p:nvPr/>
        </p:nvSpPr>
        <p:spPr>
          <a:xfrm>
            <a:off x="789334" y="2196561"/>
            <a:ext cx="3350635" cy="1864585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99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First two lines show</a:t>
            </a:r>
          </a:p>
          <a:p>
            <a:pPr marL="285636" indent="-285636">
              <a:buFont typeface="Wingdings" panose="05000000000000000000" pitchFamily="2" charset="2"/>
              <a:buChar char="ü"/>
            </a:pPr>
            <a:r>
              <a:rPr lang="en-US" sz="1599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 Name</a:t>
            </a:r>
          </a:p>
          <a:p>
            <a:pPr marL="285636" indent="-285636">
              <a:buFont typeface="Wingdings" panose="05000000000000000000" pitchFamily="2" charset="2"/>
              <a:buChar char="ü"/>
            </a:pPr>
            <a:r>
              <a:rPr lang="en-US" sz="1599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 Role</a:t>
            </a:r>
          </a:p>
          <a:p>
            <a:pPr marL="285636" indent="-285636">
              <a:buFont typeface="Wingdings" panose="05000000000000000000" pitchFamily="2" charset="2"/>
              <a:buChar char="ü"/>
            </a:pPr>
            <a:r>
              <a:rPr lang="en-US" sz="1599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Edition</a:t>
            </a:r>
          </a:p>
          <a:p>
            <a:pPr marL="285636" indent="-285636">
              <a:buFont typeface="Wingdings" panose="05000000000000000000" pitchFamily="2" charset="2"/>
              <a:buChar char="ü"/>
            </a:pPr>
            <a:r>
              <a:rPr lang="en-US" sz="1599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Release</a:t>
            </a:r>
          </a:p>
          <a:p>
            <a:pPr marL="285636" indent="-285636">
              <a:buFont typeface="Wingdings" panose="05000000000000000000" pitchFamily="2" charset="2"/>
              <a:buChar char="ü"/>
            </a:pPr>
            <a:r>
              <a:rPr lang="en-US" sz="1599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RAC / Non-RAC</a:t>
            </a:r>
            <a:r>
              <a:rPr lang="en-US" sz="1599" dirty="0"/>
              <a:t>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DE8636F-6427-41EC-ACDB-2754AC2C4F5F}"/>
              </a:ext>
            </a:extLst>
          </p:cNvPr>
          <p:cNvSpPr/>
          <p:nvPr/>
        </p:nvSpPr>
        <p:spPr>
          <a:xfrm>
            <a:off x="10065353" y="1271637"/>
            <a:ext cx="1643101" cy="676938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89486D-7E88-4CCC-BD1C-2B1DCCADFD3E}"/>
              </a:ext>
            </a:extLst>
          </p:cNvPr>
          <p:cNvSpPr/>
          <p:nvPr/>
        </p:nvSpPr>
        <p:spPr>
          <a:xfrm>
            <a:off x="8878424" y="2229319"/>
            <a:ext cx="3123957" cy="1017642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99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Right corner it will display current version of the tool</a:t>
            </a:r>
            <a:endParaRPr lang="en-US" sz="1599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758DD93-0B3D-4D17-BDBA-FE0242352A14}"/>
              </a:ext>
            </a:extLst>
          </p:cNvPr>
          <p:cNvSpPr/>
          <p:nvPr/>
        </p:nvSpPr>
        <p:spPr>
          <a:xfrm>
            <a:off x="143675" y="1779438"/>
            <a:ext cx="6853105" cy="812483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C933BF-8B33-4E8B-A849-806720842E84}"/>
              </a:ext>
            </a:extLst>
          </p:cNvPr>
          <p:cNvSpPr/>
          <p:nvPr/>
        </p:nvSpPr>
        <p:spPr>
          <a:xfrm>
            <a:off x="3521335" y="2822021"/>
            <a:ext cx="3350635" cy="1445649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636" indent="-285636">
              <a:buFont typeface="Wingdings" panose="05000000000000000000" pitchFamily="2" charset="2"/>
              <a:buChar char="ü"/>
            </a:pPr>
            <a:r>
              <a:rPr lang="en-US" sz="1599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Instance number</a:t>
            </a:r>
          </a:p>
          <a:p>
            <a:pPr marL="285636" indent="-285636">
              <a:buFont typeface="Wingdings" panose="05000000000000000000" pitchFamily="2" charset="2"/>
              <a:buChar char="ü"/>
            </a:pPr>
            <a:r>
              <a:rPr lang="en-US" sz="1599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Instance Name</a:t>
            </a:r>
          </a:p>
          <a:p>
            <a:pPr marL="285636" indent="-285636">
              <a:buFont typeface="Wingdings" panose="05000000000000000000" pitchFamily="2" charset="2"/>
              <a:buChar char="ü"/>
            </a:pPr>
            <a:r>
              <a:rPr lang="en-US" sz="1599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Host Name</a:t>
            </a:r>
          </a:p>
          <a:p>
            <a:pPr marL="285636" indent="-285636">
              <a:buFont typeface="Wingdings" panose="05000000000000000000" pitchFamily="2" charset="2"/>
              <a:buChar char="ü"/>
            </a:pPr>
            <a:r>
              <a:rPr lang="en-US" sz="1599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Startup Time</a:t>
            </a:r>
            <a:endParaRPr lang="en-US" sz="1599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AD07F5D-3EEA-4BCC-BC65-BDF5823C37CB}"/>
              </a:ext>
            </a:extLst>
          </p:cNvPr>
          <p:cNvSpPr/>
          <p:nvPr/>
        </p:nvSpPr>
        <p:spPr>
          <a:xfrm>
            <a:off x="7453802" y="1779439"/>
            <a:ext cx="2729562" cy="899763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A3D9F7A-661D-4ECC-A94B-26B68D793D60}"/>
              </a:ext>
            </a:extLst>
          </p:cNvPr>
          <p:cNvSpPr/>
          <p:nvPr/>
        </p:nvSpPr>
        <p:spPr>
          <a:xfrm>
            <a:off x="7474103" y="2874708"/>
            <a:ext cx="3350635" cy="899763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636" indent="-285636">
              <a:buFont typeface="Wingdings" panose="05000000000000000000" pitchFamily="2" charset="2"/>
              <a:buChar char="ü"/>
            </a:pPr>
            <a:r>
              <a:rPr lang="en-US" sz="1599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Pluggable database details</a:t>
            </a:r>
            <a:endParaRPr lang="en-US" sz="1599" dirty="0"/>
          </a:p>
        </p:txBody>
      </p:sp>
    </p:spTree>
    <p:extLst>
      <p:ext uri="{BB962C8B-B14F-4D97-AF65-F5344CB8AC3E}">
        <p14:creationId xmlns:p14="http://schemas.microsoft.com/office/powerpoint/2010/main" val="305043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20" grpId="0" animBg="1"/>
      <p:bldP spid="20" grpId="1" animBg="1"/>
      <p:bldP spid="21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C5C03-82A9-4965-A12F-29AD44CE2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99" dirty="0"/>
              <a:t>Output Structure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904FCF-AED6-4F57-9AEC-99D4AF254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2019 Accenture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8413FF-DB41-4336-AF10-E9E62E08F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61ADE-C8D9-4A32-B1EB-EA35AB627E85}" type="slidenum">
              <a:rPr lang="en-US" smtClean="0"/>
              <a:t>4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D132A23-EBED-470A-A96F-6006F89A7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D12927-EC3E-4FC4-88D0-48DF30D88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75" y="1271637"/>
            <a:ext cx="11899889" cy="550012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FD75955-248C-43CF-A303-CA8F8E68EEFC}"/>
              </a:ext>
            </a:extLst>
          </p:cNvPr>
          <p:cNvSpPr/>
          <p:nvPr/>
        </p:nvSpPr>
        <p:spPr>
          <a:xfrm>
            <a:off x="143675" y="2591921"/>
            <a:ext cx="11899889" cy="4179842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1CAB09-BF0C-4CA7-A36B-01B52F305DC9}"/>
              </a:ext>
            </a:extLst>
          </p:cNvPr>
          <p:cNvSpPr/>
          <p:nvPr/>
        </p:nvSpPr>
        <p:spPr>
          <a:xfrm>
            <a:off x="6768269" y="1819338"/>
            <a:ext cx="3930638" cy="424377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Options available in tool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A90E7F-9FDE-4809-BAB2-BBD0C389E101}"/>
              </a:ext>
            </a:extLst>
          </p:cNvPr>
          <p:cNvSpPr/>
          <p:nvPr/>
        </p:nvSpPr>
        <p:spPr>
          <a:xfrm>
            <a:off x="4026142" y="3563998"/>
            <a:ext cx="3199149" cy="279291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157E86-A629-4699-9348-0FCCFEBC2F83}"/>
              </a:ext>
            </a:extLst>
          </p:cNvPr>
          <p:cNvSpPr/>
          <p:nvPr/>
        </p:nvSpPr>
        <p:spPr>
          <a:xfrm>
            <a:off x="3623527" y="4191496"/>
            <a:ext cx="4352586" cy="1119014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99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Each option contain two parts</a:t>
            </a:r>
          </a:p>
          <a:p>
            <a:pPr marL="342763" indent="-342763">
              <a:buFont typeface="+mj-lt"/>
              <a:buAutoNum type="arabicPeriod"/>
            </a:pPr>
            <a:r>
              <a:rPr lang="en-US" sz="1799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command to call that option</a:t>
            </a:r>
          </a:p>
          <a:p>
            <a:pPr marL="342763" indent="-342763">
              <a:buFont typeface="+mj-lt"/>
              <a:buAutoNum type="arabicPeriod"/>
            </a:pPr>
            <a:r>
              <a:rPr lang="en-US" sz="1799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short description on option</a:t>
            </a:r>
          </a:p>
        </p:txBody>
      </p:sp>
    </p:spTree>
    <p:extLst>
      <p:ext uri="{BB962C8B-B14F-4D97-AF65-F5344CB8AC3E}">
        <p14:creationId xmlns:p14="http://schemas.microsoft.com/office/powerpoint/2010/main" val="171660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5F6BC-4057-4372-9EFA-C3F0184BE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99" dirty="0"/>
              <a:t>Output Structure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06DA3-C619-4CBA-B633-F02A8A990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070" y="1373198"/>
            <a:ext cx="9929636" cy="466793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B0BE26-0293-44B3-A480-D5649AF92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2019 Accenture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458C12-77B4-4E22-AACB-0DF68386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61ADE-C8D9-4A32-B1EB-EA35AB627E85}" type="slidenum">
              <a:rPr lang="en-US" smtClean="0"/>
              <a:t>5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CB8EC5B-E707-46F2-8502-61322F32A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05" y="1271637"/>
            <a:ext cx="11825428" cy="528113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59F5C7E-B365-4DE4-ACDE-0107A5419146}"/>
              </a:ext>
            </a:extLst>
          </p:cNvPr>
          <p:cNvSpPr/>
          <p:nvPr/>
        </p:nvSpPr>
        <p:spPr>
          <a:xfrm>
            <a:off x="180905" y="6248093"/>
            <a:ext cx="3246756" cy="304682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183944-7645-4BDB-8796-F4F8AB9C7F34}"/>
              </a:ext>
            </a:extLst>
          </p:cNvPr>
          <p:cNvSpPr/>
          <p:nvPr/>
        </p:nvSpPr>
        <p:spPr>
          <a:xfrm>
            <a:off x="3684736" y="4020114"/>
            <a:ext cx="5665161" cy="212258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i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Please confirm what you want to check :</a:t>
            </a:r>
          </a:p>
          <a:p>
            <a:pPr algn="ctr"/>
            <a:endParaRPr lang="en-US" sz="1799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799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message will display at the bottom of screen, and we need to pass the options as per our requirement.</a:t>
            </a:r>
            <a:endParaRPr lang="en-US" sz="1799" dirty="0"/>
          </a:p>
        </p:txBody>
      </p:sp>
    </p:spTree>
    <p:extLst>
      <p:ext uri="{BB962C8B-B14F-4D97-AF65-F5344CB8AC3E}">
        <p14:creationId xmlns:p14="http://schemas.microsoft.com/office/powerpoint/2010/main" val="1853423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5F6BC-4057-4372-9EFA-C3F0184BE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99" dirty="0"/>
              <a:t>Detailed usage of Options..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06DA3-C619-4CBA-B633-F02A8A990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070" y="1373198"/>
            <a:ext cx="4359687" cy="46679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dbsize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It will show database size for both pluggable database and container database.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multiple pluggable database present in the container it will show size for each pluggable DB Separately.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B0BE26-0293-44B3-A480-D5649AF92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2019 Accenture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458C12-77B4-4E22-AACB-0DF68386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61ADE-C8D9-4A32-B1EB-EA35AB627E85}" type="slidenum">
              <a:rPr lang="en-US" smtClean="0"/>
              <a:t>6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EB3536-7FE0-457F-A846-37901273D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677" y="1397001"/>
            <a:ext cx="6036491" cy="406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224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5F6BC-4057-4372-9EFA-C3F0184BE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99" dirty="0"/>
              <a:t>Detailed usage of Options..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06DA3-C619-4CBA-B633-F02A8A990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070" y="1373198"/>
            <a:ext cx="4359687" cy="466793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fra </a:t>
            </a:r>
          </a:p>
          <a:p>
            <a:pPr marL="0" indent="0">
              <a:buNone/>
            </a:pPr>
            <a:r>
              <a:rPr lang="en-US" dirty="0"/>
              <a:t>fra is used to check </a:t>
            </a:r>
            <a:r>
              <a:rPr lang="en-US" dirty="0" err="1"/>
              <a:t>fast_recovery_area</a:t>
            </a:r>
            <a:r>
              <a:rPr lang="en-US" dirty="0"/>
              <a:t> allocation and utilization.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B0BE26-0293-44B3-A480-D5649AF92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2019 Accenture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458C12-77B4-4E22-AACB-0DF68386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61ADE-C8D9-4A32-B1EB-EA35AB627E85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BAFB9-4DD7-4B1F-8EB2-E9ACCCA73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23" y="1717488"/>
            <a:ext cx="7255215" cy="468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96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5F6BC-4057-4372-9EFA-C3F0184BE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99" dirty="0"/>
              <a:t>Detailed usage of Options..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06DA3-C619-4CBA-B633-F02A8A990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070" y="1373198"/>
            <a:ext cx="4359687" cy="46679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sess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sess</a:t>
            </a:r>
            <a:r>
              <a:rPr lang="en-US" dirty="0"/>
              <a:t> command used to check current session </a:t>
            </a:r>
            <a:r>
              <a:rPr lang="en-US" dirty="0" err="1"/>
              <a:t>utilization,max</a:t>
            </a:r>
            <a:r>
              <a:rPr lang="en-US" dirty="0"/>
              <a:t> session utilization and limit value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also show current active and inactive session count details in the database with respect to username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B0BE26-0293-44B3-A480-D5649AF92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2019 Accenture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458C12-77B4-4E22-AACB-0DF68386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61ADE-C8D9-4A32-B1EB-EA35AB627E85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B489AF-1DEE-436E-9B9D-8CFDF2884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756" y="1519669"/>
            <a:ext cx="7150481" cy="503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031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5F6BC-4057-4372-9EFA-C3F0184BE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99" dirty="0"/>
              <a:t>Detailed usage of Options..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06DA3-C619-4CBA-B633-F02A8A990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070" y="1373198"/>
            <a:ext cx="3893145" cy="466793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dbtime</a:t>
            </a:r>
          </a:p>
          <a:p>
            <a:pPr marL="0" indent="0">
              <a:buNone/>
            </a:pPr>
            <a:r>
              <a:rPr lang="en-US" dirty="0"/>
              <a:t>dbtime is used to check </a:t>
            </a:r>
            <a:r>
              <a:rPr lang="en-US" i="1" dirty="0"/>
              <a:t>DB Time </a:t>
            </a:r>
            <a:r>
              <a:rPr lang="en-US" dirty="0"/>
              <a:t>for a particular day.</a:t>
            </a:r>
          </a:p>
          <a:p>
            <a:pPr marL="0" indent="0">
              <a:buNone/>
            </a:pPr>
            <a:r>
              <a:rPr lang="en-US" dirty="0"/>
              <a:t>We need to pass date value in dd/mm format. The output contain DB Time in for each snapshot interval.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399" i="1" dirty="0">
                <a:solidFill>
                  <a:srgbClr val="000000"/>
                </a:solidFill>
                <a:highlight>
                  <a:srgbClr val="FFFF00"/>
                </a:highlight>
                <a:latin typeface="Open Sans" panose="020B0606030504020204" pitchFamily="34" charset="0"/>
              </a:rPr>
              <a:t>** DB Time is a time model statistic that is the sum of Oracle process CPU consumption and non-idle wait time</a:t>
            </a:r>
            <a:endParaRPr lang="en-US" sz="1399" i="1" dirty="0">
              <a:highlight>
                <a:srgbClr val="FFFF00"/>
              </a:highlight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B0BE26-0293-44B3-A480-D5649AF92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2019 Accenture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458C12-77B4-4E22-AACB-0DF68386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61ADE-C8D9-4A32-B1EB-EA35AB627E85}" type="slidenum">
              <a:rPr lang="en-US" smtClean="0"/>
              <a:t>9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FFBF6E-8150-4CF0-B8F8-AAB4E3E99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077" y="1273403"/>
            <a:ext cx="7326624" cy="544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681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399601F2FD374F96723888B4575EC0" ma:contentTypeVersion="2" ma:contentTypeDescription="Create a new document." ma:contentTypeScope="" ma:versionID="c0a886b8edf61d3ac0c70b20be57912f">
  <xsd:schema xmlns:xsd="http://www.w3.org/2001/XMLSchema" xmlns:xs="http://www.w3.org/2001/XMLSchema" xmlns:p="http://schemas.microsoft.com/office/2006/metadata/properties" xmlns:ns2="e0bf735d-33b6-4caf-bbbc-d728674dd3f4" targetNamespace="http://schemas.microsoft.com/office/2006/metadata/properties" ma:root="true" ma:fieldsID="c039161ce164e8eb9d3feeee4b80d82a" ns2:_="">
    <xsd:import namespace="e0bf735d-33b6-4caf-bbbc-d728674dd3f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bf735d-33b6-4caf-bbbc-d728674dd3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6A235F6B-B54D-4AC8-B594-8784523888FB}"/>
</file>

<file path=customXml/itemProps2.xml><?xml version="1.0" encoding="utf-8"?>
<ds:datastoreItem xmlns:ds="http://schemas.openxmlformats.org/officeDocument/2006/customXml" ds:itemID="{9FB9E9F0-A80E-4BC0-BC10-BBDB06BF5FE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F8FF39-A5D2-4C20-89CA-E0BB61C09927}">
  <ds:schemaRefs>
    <ds:schemaRef ds:uri="http://schemas.microsoft.com/office/2006/metadata/properties"/>
  </ds:schemaRefs>
</ds:datastoreItem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139964</TotalTime>
  <Words>574</Words>
  <Application>Microsoft Office PowerPoint</Application>
  <PresentationFormat>Custom</PresentationFormat>
  <Paragraphs>116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Open Sans</vt:lpstr>
      <vt:lpstr>Calibri Light</vt:lpstr>
      <vt:lpstr>Courier New</vt:lpstr>
      <vt:lpstr>Arial</vt:lpstr>
      <vt:lpstr>Wingdings</vt:lpstr>
      <vt:lpstr>Calibri</vt:lpstr>
      <vt:lpstr>Office Theme</vt:lpstr>
      <vt:lpstr>PowerPoint Presentation</vt:lpstr>
      <vt:lpstr>Output Structure</vt:lpstr>
      <vt:lpstr>Output Structure</vt:lpstr>
      <vt:lpstr>Output Structure</vt:lpstr>
      <vt:lpstr>Output Structure</vt:lpstr>
      <vt:lpstr>Detailed usage of Options..</vt:lpstr>
      <vt:lpstr>Detailed usage of Options..</vt:lpstr>
      <vt:lpstr>Detailed usage of Options..</vt:lpstr>
      <vt:lpstr>Detailed usage of Options..</vt:lpstr>
      <vt:lpstr>Detailed usage of Options..</vt:lpstr>
      <vt:lpstr>Detailed usage of Options..</vt:lpstr>
      <vt:lpstr>Detailed usage of Options..</vt:lpstr>
      <vt:lpstr>Detailed usage of Options..</vt:lpstr>
      <vt:lpstr>Detailed usage of Options..</vt:lpstr>
      <vt:lpstr>End of Presentation</vt:lpstr>
    </vt:vector>
  </TitlesOfParts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creator>rebecca.gorse@designlogic.com.au</dc:creator>
  <cp:lastModifiedBy>Sahni, Meenakshi</cp:lastModifiedBy>
  <cp:revision>5151</cp:revision>
  <cp:lastPrinted>2017-02-13T15:39:11Z</cp:lastPrinted>
  <dcterms:created xsi:type="dcterms:W3CDTF">2015-06-03T01:17:41Z</dcterms:created>
  <dcterms:modified xsi:type="dcterms:W3CDTF">2023-04-17T06:06:05Z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0x010100C7399601F2FD374F96723888B4575EC0</vt:lpwstr>
  </property>
  <property fmtid="{D5CDD505-2E9C-101B-9397-08002B2CF9AE}" pid="3" name="UserName">
    <vt:lpwstr>Fabrice</vt:lpwstr>
  </property>
  <property fmtid="{D5CDD505-2E9C-101B-9397-08002B2CF9AE}" pid="4" name="ComputerName">
    <vt:lpwstr>FGWORKPC</vt:lpwstr>
  </property>
  <property fmtid="{D5CDD505-2E9C-101B-9397-08002B2CF9AE}" pid="5" name="palette_size">
    <vt:lpwstr>4</vt:lpwstr>
  </property>
</Properties>
</file>