
<file path=[Content_Types].xml><?xml version="1.0" encoding="utf-8"?>
<Types xmlns="http://schemas.openxmlformats.org/package/2006/content-types">
  <Default Extension="jfif" ContentType="image/jpe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7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680" autoAdjust="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3C79B-B9ED-4EC6-B6E3-A11947871CB6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78750-4B0A-410E-AEF6-BDBCCAD3730D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3C79B-B9ED-4EC6-B6E3-A11947871CB6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78750-4B0A-410E-AEF6-BDBCCAD373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3C79B-B9ED-4EC6-B6E3-A11947871CB6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78750-4B0A-410E-AEF6-BDBCCAD373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3C79B-B9ED-4EC6-B6E3-A11947871CB6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78750-4B0A-410E-AEF6-BDBCCAD3730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3C79B-B9ED-4EC6-B6E3-A11947871CB6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78750-4B0A-410E-AEF6-BDBCCAD373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3C79B-B9ED-4EC6-B6E3-A11947871CB6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78750-4B0A-410E-AEF6-BDBCCAD3730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3C79B-B9ED-4EC6-B6E3-A11947871CB6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78750-4B0A-410E-AEF6-BDBCCAD3730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3C79B-B9ED-4EC6-B6E3-A11947871CB6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78750-4B0A-410E-AEF6-BDBCCAD373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3C79B-B9ED-4EC6-B6E3-A11947871CB6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78750-4B0A-410E-AEF6-BDBCCAD373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3C79B-B9ED-4EC6-B6E3-A11947871CB6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78750-4B0A-410E-AEF6-BDBCCAD373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3C79B-B9ED-4EC6-B6E3-A11947871CB6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78750-4B0A-410E-AEF6-BDBCCAD3730D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893C79B-B9ED-4EC6-B6E3-A11947871CB6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5878750-4B0A-410E-AEF6-BDBCCAD3730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f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f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f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f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f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fif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fif"/><Relationship Id="rId2" Type="http://schemas.openxmlformats.org/officeDocument/2006/relationships/image" Target="../media/image9.jf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Let us save the earth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GO GREEN</a:t>
            </a:r>
            <a:br>
              <a:rPr lang="en-US" dirty="0" smtClean="0"/>
            </a:b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260648"/>
            <a:ext cx="4327748" cy="289565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297236" y="6309320"/>
            <a:ext cx="16561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-</a:t>
            </a:r>
            <a:r>
              <a:rPr lang="en-US" dirty="0" err="1" smtClean="0"/>
              <a:t>Atul</a:t>
            </a:r>
            <a:r>
              <a:rPr lang="en-US" dirty="0" smtClean="0"/>
              <a:t> </a:t>
            </a:r>
            <a:r>
              <a:rPr lang="en-US" dirty="0" err="1" smtClean="0"/>
              <a:t>sankar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093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HAZARDOUS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Very conscious disposal </a:t>
            </a:r>
          </a:p>
          <a:p>
            <a:r>
              <a:rPr lang="en-US" dirty="0" smtClean="0"/>
              <a:t>Government support</a:t>
            </a:r>
          </a:p>
          <a:p>
            <a:r>
              <a:rPr lang="en-US" dirty="0" smtClean="0"/>
              <a:t>Best practices in the industry</a:t>
            </a:r>
          </a:p>
          <a:p>
            <a:r>
              <a:rPr lang="en-US" dirty="0" smtClean="0"/>
              <a:t>Very harmful for the environment and ocean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3425156"/>
            <a:ext cx="3600400" cy="2812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053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Citizen responsibility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Proper disposal of waste</a:t>
            </a:r>
          </a:p>
          <a:p>
            <a:r>
              <a:rPr lang="en-US" dirty="0" smtClean="0"/>
              <a:t>Reduce your waste</a:t>
            </a:r>
          </a:p>
          <a:p>
            <a:r>
              <a:rPr lang="en-US" dirty="0" smtClean="0"/>
              <a:t>Don’t go behind fast fashion and style</a:t>
            </a:r>
          </a:p>
          <a:p>
            <a:r>
              <a:rPr lang="en-US" dirty="0" smtClean="0"/>
              <a:t>Use Electric modes of transport </a:t>
            </a:r>
          </a:p>
          <a:p>
            <a:r>
              <a:rPr lang="en-US" dirty="0" smtClean="0"/>
              <a:t>Walk for small distances</a:t>
            </a:r>
          </a:p>
          <a:p>
            <a:r>
              <a:rPr lang="en-US" dirty="0" smtClean="0"/>
              <a:t>Green appliances </a:t>
            </a:r>
          </a:p>
          <a:p>
            <a:r>
              <a:rPr lang="en-US" dirty="0" smtClean="0"/>
              <a:t>Switch off the electricity when not in use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9647" y="0"/>
            <a:ext cx="2798025" cy="244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708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980728"/>
            <a:ext cx="4608512" cy="4608512"/>
          </a:xfrm>
        </p:spPr>
      </p:pic>
    </p:spTree>
    <p:extLst>
      <p:ext uri="{BB962C8B-B14F-4D97-AF65-F5344CB8AC3E}">
        <p14:creationId xmlns:p14="http://schemas.microsoft.com/office/powerpoint/2010/main" val="2987651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311116"/>
            <a:ext cx="6096000" cy="2316480"/>
          </a:xfrm>
        </p:spPr>
      </p:pic>
    </p:spTree>
    <p:extLst>
      <p:ext uri="{BB962C8B-B14F-4D97-AF65-F5344CB8AC3E}">
        <p14:creationId xmlns:p14="http://schemas.microsoft.com/office/powerpoint/2010/main" val="624001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5856" y="5733256"/>
            <a:ext cx="5082967" cy="576064"/>
          </a:xfrm>
        </p:spPr>
        <p:txBody>
          <a:bodyPr/>
          <a:lstStyle/>
          <a:p>
            <a:r>
              <a:rPr lang="en-US" sz="2800" dirty="0" smtClean="0"/>
              <a:t>DIFFERENT BINS</a:t>
            </a:r>
            <a:br>
              <a:rPr lang="en-US" sz="2800" dirty="0" smtClean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endParaRPr lang="en-US" sz="2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620688"/>
            <a:ext cx="5581829" cy="3714639"/>
          </a:xfrm>
        </p:spPr>
      </p:pic>
    </p:spTree>
    <p:extLst>
      <p:ext uri="{BB962C8B-B14F-4D97-AF65-F5344CB8AC3E}">
        <p14:creationId xmlns:p14="http://schemas.microsoft.com/office/powerpoint/2010/main" val="3958972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ORGANIC WASTE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Let the organic waste be composted</a:t>
            </a:r>
          </a:p>
          <a:p>
            <a:r>
              <a:rPr lang="en-US" dirty="0" smtClean="0"/>
              <a:t>Composting can be done by natural and artificial process</a:t>
            </a:r>
          </a:p>
          <a:p>
            <a:r>
              <a:rPr lang="en-US" dirty="0" smtClean="0"/>
              <a:t>It is very simple to learn </a:t>
            </a:r>
          </a:p>
          <a:p>
            <a:r>
              <a:rPr lang="en-US" dirty="0" smtClean="0"/>
              <a:t>Consumer composting </a:t>
            </a:r>
          </a:p>
          <a:p>
            <a:r>
              <a:rPr lang="en-US" dirty="0" smtClean="0"/>
              <a:t>Community </a:t>
            </a:r>
            <a:r>
              <a:rPr lang="en-US" dirty="0" err="1" smtClean="0"/>
              <a:t>coposting</a:t>
            </a:r>
            <a:r>
              <a:rPr lang="en-US" dirty="0" smtClean="0"/>
              <a:t> </a:t>
            </a:r>
          </a:p>
          <a:p>
            <a:r>
              <a:rPr lang="en-US" dirty="0" smtClean="0"/>
              <a:t>Compost is known as black gold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4293096"/>
            <a:ext cx="2095500" cy="1394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306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052736"/>
            <a:ext cx="7329386" cy="4104456"/>
          </a:xfrm>
        </p:spPr>
      </p:pic>
    </p:spTree>
    <p:extLst>
      <p:ext uri="{BB962C8B-B14F-4D97-AF65-F5344CB8AC3E}">
        <p14:creationId xmlns:p14="http://schemas.microsoft.com/office/powerpoint/2010/main" val="2742297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Glass can be recycled or </a:t>
            </a:r>
            <a:r>
              <a:rPr lang="en-US" dirty="0" err="1" smtClean="0"/>
              <a:t>upcycled</a:t>
            </a:r>
            <a:r>
              <a:rPr lang="en-US" dirty="0" smtClean="0"/>
              <a:t> on what we decide to </a:t>
            </a:r>
          </a:p>
          <a:p>
            <a:r>
              <a:rPr lang="en-US" dirty="0" smtClean="0"/>
              <a:t>Recycled to reuse the bottle </a:t>
            </a:r>
          </a:p>
          <a:p>
            <a:r>
              <a:rPr lang="en-US" dirty="0" smtClean="0"/>
              <a:t>Can be converted hi grade silica sand </a:t>
            </a:r>
          </a:p>
          <a:p>
            <a:r>
              <a:rPr lang="en-US" dirty="0" err="1" smtClean="0"/>
              <a:t>Upcycled</a:t>
            </a:r>
            <a:r>
              <a:rPr lang="en-US" dirty="0" smtClean="0"/>
              <a:t> to decorative house items </a:t>
            </a:r>
          </a:p>
          <a:p>
            <a:r>
              <a:rPr lang="en-US" dirty="0" smtClean="0"/>
              <a:t>Extended producer </a:t>
            </a:r>
            <a:r>
              <a:rPr lang="en-US" dirty="0" err="1" smtClean="0"/>
              <a:t>resoponsibility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99" y="3789040"/>
            <a:ext cx="4043257" cy="2690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150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PLASTIC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Plastic can be segregated</a:t>
            </a:r>
          </a:p>
          <a:p>
            <a:r>
              <a:rPr lang="en-US" dirty="0" smtClean="0"/>
              <a:t>Plastic can be easily converted to flakes and granules</a:t>
            </a:r>
          </a:p>
          <a:p>
            <a:r>
              <a:rPr lang="en-US" dirty="0" smtClean="0"/>
              <a:t>Types of plastic 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remaininng</a:t>
            </a:r>
            <a:r>
              <a:rPr lang="en-US" dirty="0" smtClean="0"/>
              <a:t> plastic can be </a:t>
            </a:r>
            <a:r>
              <a:rPr lang="en-US" dirty="0" err="1" smtClean="0"/>
              <a:t>upcycled</a:t>
            </a:r>
            <a:r>
              <a:rPr lang="en-US" dirty="0" smtClean="0"/>
              <a:t> to furniture, bins , slabs , tiles</a:t>
            </a:r>
          </a:p>
          <a:p>
            <a:pPr marL="45720"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3212976"/>
            <a:ext cx="3275856" cy="321140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1628800"/>
            <a:ext cx="2095500" cy="1394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455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Metal can be easily segregated </a:t>
            </a:r>
          </a:p>
          <a:p>
            <a:r>
              <a:rPr lang="en-US" dirty="0" smtClean="0"/>
              <a:t>Types of metals</a:t>
            </a:r>
          </a:p>
          <a:p>
            <a:r>
              <a:rPr lang="en-US" dirty="0" smtClean="0"/>
              <a:t>Converted to ingots and </a:t>
            </a:r>
          </a:p>
          <a:p>
            <a:r>
              <a:rPr lang="en-US" dirty="0" smtClean="0"/>
              <a:t>Back to industry </a:t>
            </a:r>
          </a:p>
          <a:p>
            <a:r>
              <a:rPr lang="en-US" dirty="0" smtClean="0"/>
              <a:t>High demand</a:t>
            </a:r>
          </a:p>
          <a:p>
            <a:r>
              <a:rPr lang="en-US" dirty="0" smtClean="0"/>
              <a:t>Don’t find much </a:t>
            </a:r>
          </a:p>
          <a:p>
            <a:r>
              <a:rPr lang="en-US" dirty="0" err="1" smtClean="0"/>
              <a:t>Upcycled</a:t>
            </a:r>
            <a:r>
              <a:rPr lang="en-US" dirty="0" smtClean="0"/>
              <a:t> to new decorative items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24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styrofoam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Biggest problem in the oceans and land fills</a:t>
            </a:r>
          </a:p>
          <a:p>
            <a:r>
              <a:rPr lang="en-US" dirty="0" smtClean="0"/>
              <a:t>Government supported </a:t>
            </a:r>
          </a:p>
          <a:p>
            <a:r>
              <a:rPr lang="en-US" dirty="0" err="1" smtClean="0"/>
              <a:t>Upcycling</a:t>
            </a:r>
            <a:r>
              <a:rPr lang="en-US" dirty="0" smtClean="0"/>
              <a:t> of Styrofoam </a:t>
            </a:r>
          </a:p>
          <a:p>
            <a:r>
              <a:rPr lang="en-US" dirty="0" smtClean="0"/>
              <a:t>Recycling of Styrofoam </a:t>
            </a:r>
          </a:p>
          <a:p>
            <a:r>
              <a:rPr lang="en-US" dirty="0" smtClean="0"/>
              <a:t>Re-use of </a:t>
            </a:r>
            <a:r>
              <a:rPr lang="en-US" dirty="0" err="1" smtClean="0"/>
              <a:t>styrofoam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3" y="3717032"/>
            <a:ext cx="3394005" cy="225855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1496188"/>
            <a:ext cx="226314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546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pstream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52</TotalTime>
  <Words>208</Words>
  <Application>Microsoft Office PowerPoint</Application>
  <PresentationFormat>On-screen Show (4:3)</PresentationFormat>
  <Paragraphs>53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Slipstream</vt:lpstr>
      <vt:lpstr>GO GREEN </vt:lpstr>
      <vt:lpstr>3R</vt:lpstr>
      <vt:lpstr>DIFFERENT BINS    </vt:lpstr>
      <vt:lpstr>ORGANIC WASTE</vt:lpstr>
      <vt:lpstr>PowerPoint Presentation</vt:lpstr>
      <vt:lpstr>GLASS</vt:lpstr>
      <vt:lpstr>PLASTIC</vt:lpstr>
      <vt:lpstr>metal</vt:lpstr>
      <vt:lpstr>styrofoam</vt:lpstr>
      <vt:lpstr>HAZARDOUS</vt:lpstr>
      <vt:lpstr>Citizen responsibility 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 GREEN</dc:title>
  <dc:creator>HP</dc:creator>
  <cp:lastModifiedBy>HP</cp:lastModifiedBy>
  <cp:revision>7</cp:revision>
  <dcterms:created xsi:type="dcterms:W3CDTF">2023-03-15T16:56:49Z</dcterms:created>
  <dcterms:modified xsi:type="dcterms:W3CDTF">2023-03-15T17:49:13Z</dcterms:modified>
</cp:coreProperties>
</file>