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67" r:id="rId2"/>
    <p:sldId id="257" r:id="rId3"/>
    <p:sldId id="266" r:id="rId4"/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  <a:srgbClr val="7BD2F0"/>
    <a:srgbClr val="307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930CD-0A42-4255-8D22-30AB0A181312}" v="55" dt="2023-01-31T03:54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9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billi, Yaswanth Kumar" userId="af25418a-0038-4bf5-8973-5f77c792ab8e" providerId="ADAL" clId="{EA6930CD-0A42-4255-8D22-30AB0A181312}"/>
    <pc:docChg chg="undo custSel addSld modSld sldOrd">
      <pc:chgData name="Koribilli, Yaswanth Kumar" userId="af25418a-0038-4bf5-8973-5f77c792ab8e" providerId="ADAL" clId="{EA6930CD-0A42-4255-8D22-30AB0A181312}" dt="2023-01-31T03:56:21.040" v="1027" actId="1076"/>
      <pc:docMkLst>
        <pc:docMk/>
      </pc:docMkLst>
      <pc:sldChg chg="addSp delSp modSp new mod ord modNotesTx">
        <pc:chgData name="Koribilli, Yaswanth Kumar" userId="af25418a-0038-4bf5-8973-5f77c792ab8e" providerId="ADAL" clId="{EA6930CD-0A42-4255-8D22-30AB0A181312}" dt="2023-01-31T03:49:32.608" v="821" actId="1076"/>
        <pc:sldMkLst>
          <pc:docMk/>
          <pc:sldMk cId="2159576981" sldId="256"/>
        </pc:sldMkLst>
        <pc:spChg chg="del mod">
          <ac:chgData name="Koribilli, Yaswanth Kumar" userId="af25418a-0038-4bf5-8973-5f77c792ab8e" providerId="ADAL" clId="{EA6930CD-0A42-4255-8D22-30AB0A181312}" dt="2023-01-31T03:06:17.696" v="2" actId="478"/>
          <ac:spMkLst>
            <pc:docMk/>
            <pc:sldMk cId="2159576981" sldId="256"/>
            <ac:spMk id="2" creationId="{25F17328-FA3B-4157-8E56-D873FF2B018D}"/>
          </ac:spMkLst>
        </pc:spChg>
        <pc:spChg chg="del">
          <ac:chgData name="Koribilli, Yaswanth Kumar" userId="af25418a-0038-4bf5-8973-5f77c792ab8e" providerId="ADAL" clId="{EA6930CD-0A42-4255-8D22-30AB0A181312}" dt="2023-01-31T03:06:17.696" v="2" actId="478"/>
          <ac:spMkLst>
            <pc:docMk/>
            <pc:sldMk cId="2159576981" sldId="256"/>
            <ac:spMk id="3" creationId="{E72B0000-AB5D-4833-B866-3E5CE264F08E}"/>
          </ac:spMkLst>
        </pc:spChg>
        <pc:spChg chg="add del mod">
          <ac:chgData name="Koribilli, Yaswanth Kumar" userId="af25418a-0038-4bf5-8973-5f77c792ab8e" providerId="ADAL" clId="{EA6930CD-0A42-4255-8D22-30AB0A181312}" dt="2023-01-31T03:06:24.673" v="3" actId="478"/>
          <ac:spMkLst>
            <pc:docMk/>
            <pc:sldMk cId="2159576981" sldId="256"/>
            <ac:spMk id="5" creationId="{1F9468E9-6F1C-45B0-A8D9-3243D780005B}"/>
          </ac:spMkLst>
        </pc:spChg>
        <pc:spChg chg="add mod">
          <ac:chgData name="Koribilli, Yaswanth Kumar" userId="af25418a-0038-4bf5-8973-5f77c792ab8e" providerId="ADAL" clId="{EA6930CD-0A42-4255-8D22-30AB0A181312}" dt="2023-01-31T03:49:32.608" v="821" actId="1076"/>
          <ac:spMkLst>
            <pc:docMk/>
            <pc:sldMk cId="2159576981" sldId="256"/>
            <ac:spMk id="8" creationId="{AD29454A-1294-4DAA-8C67-339857D1672D}"/>
          </ac:spMkLst>
        </pc:spChg>
        <pc:spChg chg="add del mod">
          <ac:chgData name="Koribilli, Yaswanth Kumar" userId="af25418a-0038-4bf5-8973-5f77c792ab8e" providerId="ADAL" clId="{EA6930CD-0A42-4255-8D22-30AB0A181312}" dt="2023-01-31T03:23:41.030" v="249" actId="478"/>
          <ac:spMkLst>
            <pc:docMk/>
            <pc:sldMk cId="2159576981" sldId="256"/>
            <ac:spMk id="9" creationId="{088808EB-B36E-4C2B-8FA2-C5B73E93FCA9}"/>
          </ac:spMkLst>
        </pc:spChg>
        <pc:spChg chg="add del mod">
          <ac:chgData name="Koribilli, Yaswanth Kumar" userId="af25418a-0038-4bf5-8973-5f77c792ab8e" providerId="ADAL" clId="{EA6930CD-0A42-4255-8D22-30AB0A181312}" dt="2023-01-31T03:23:43.548" v="250" actId="478"/>
          <ac:spMkLst>
            <pc:docMk/>
            <pc:sldMk cId="2159576981" sldId="256"/>
            <ac:spMk id="10" creationId="{23EADE1F-BD3F-4B80-9D4E-732994A75E01}"/>
          </ac:spMkLst>
        </pc:spChg>
        <pc:spChg chg="add mod">
          <ac:chgData name="Koribilli, Yaswanth Kumar" userId="af25418a-0038-4bf5-8973-5f77c792ab8e" providerId="ADAL" clId="{EA6930CD-0A42-4255-8D22-30AB0A181312}" dt="2023-01-31T03:36:04.894" v="314" actId="1076"/>
          <ac:spMkLst>
            <pc:docMk/>
            <pc:sldMk cId="2159576981" sldId="256"/>
            <ac:spMk id="11" creationId="{1D0AB90E-04BF-4621-8E86-47C7560B3187}"/>
          </ac:spMkLst>
        </pc:spChg>
        <pc:graphicFrameChg chg="add mod modGraphic">
          <ac:chgData name="Koribilli, Yaswanth Kumar" userId="af25418a-0038-4bf5-8973-5f77c792ab8e" providerId="ADAL" clId="{EA6930CD-0A42-4255-8D22-30AB0A181312}" dt="2023-01-31T03:36:01.494" v="313" actId="1076"/>
          <ac:graphicFrameMkLst>
            <pc:docMk/>
            <pc:sldMk cId="2159576981" sldId="256"/>
            <ac:graphicFrameMk id="6" creationId="{F98CE0C6-3895-453D-B44B-4C8F79A230DF}"/>
          </ac:graphicFrameMkLst>
        </pc:graphicFrameChg>
      </pc:sldChg>
      <pc:sldChg chg="addSp delSp modSp new mod modNotesTx">
        <pc:chgData name="Koribilli, Yaswanth Kumar" userId="af25418a-0038-4bf5-8973-5f77c792ab8e" providerId="ADAL" clId="{EA6930CD-0A42-4255-8D22-30AB0A181312}" dt="2023-01-31T03:56:21.040" v="1027" actId="1076"/>
        <pc:sldMkLst>
          <pc:docMk/>
          <pc:sldMk cId="4100074888" sldId="257"/>
        </pc:sldMkLst>
        <pc:spChg chg="del">
          <ac:chgData name="Koribilli, Yaswanth Kumar" userId="af25418a-0038-4bf5-8973-5f77c792ab8e" providerId="ADAL" clId="{EA6930CD-0A42-4255-8D22-30AB0A181312}" dt="2023-01-31T03:08:58.422" v="25" actId="478"/>
          <ac:spMkLst>
            <pc:docMk/>
            <pc:sldMk cId="4100074888" sldId="257"/>
            <ac:spMk id="2" creationId="{79E3C576-63C0-4D64-B56B-01A54A06FF4B}"/>
          </ac:spMkLst>
        </pc:spChg>
        <pc:spChg chg="del">
          <ac:chgData name="Koribilli, Yaswanth Kumar" userId="af25418a-0038-4bf5-8973-5f77c792ab8e" providerId="ADAL" clId="{EA6930CD-0A42-4255-8D22-30AB0A181312}" dt="2023-01-31T03:08:58.422" v="25" actId="478"/>
          <ac:spMkLst>
            <pc:docMk/>
            <pc:sldMk cId="4100074888" sldId="257"/>
            <ac:spMk id="3" creationId="{B0B15450-453D-462E-BE9F-7AADEC4469D2}"/>
          </ac:spMkLst>
        </pc:spChg>
        <pc:spChg chg="add mod">
          <ac:chgData name="Koribilli, Yaswanth Kumar" userId="af25418a-0038-4bf5-8973-5f77c792ab8e" providerId="ADAL" clId="{EA6930CD-0A42-4255-8D22-30AB0A181312}" dt="2023-01-31T03:19:43.922" v="173" actId="1076"/>
          <ac:spMkLst>
            <pc:docMk/>
            <pc:sldMk cId="4100074888" sldId="257"/>
            <ac:spMk id="5" creationId="{1B4AEAAE-02BB-4E53-A02A-CBD215607D1A}"/>
          </ac:spMkLst>
        </pc:spChg>
        <pc:spChg chg="add mod">
          <ac:chgData name="Koribilli, Yaswanth Kumar" userId="af25418a-0038-4bf5-8973-5f77c792ab8e" providerId="ADAL" clId="{EA6930CD-0A42-4255-8D22-30AB0A181312}" dt="2023-01-31T03:56:21.040" v="1027" actId="1076"/>
          <ac:spMkLst>
            <pc:docMk/>
            <pc:sldMk cId="4100074888" sldId="257"/>
            <ac:spMk id="7" creationId="{A1F399B5-526C-435E-9587-53C726C0AB14}"/>
          </ac:spMkLst>
        </pc:spChg>
      </pc:sldChg>
      <pc:sldChg chg="addSp delSp modSp new mod modNotesTx">
        <pc:chgData name="Koribilli, Yaswanth Kumar" userId="af25418a-0038-4bf5-8973-5f77c792ab8e" providerId="ADAL" clId="{EA6930CD-0A42-4255-8D22-30AB0A181312}" dt="2023-01-31T03:43:36.621" v="564" actId="1076"/>
        <pc:sldMkLst>
          <pc:docMk/>
          <pc:sldMk cId="824129081" sldId="258"/>
        </pc:sldMkLst>
        <pc:spChg chg="del mod">
          <ac:chgData name="Koribilli, Yaswanth Kumar" userId="af25418a-0038-4bf5-8973-5f77c792ab8e" providerId="ADAL" clId="{EA6930CD-0A42-4255-8D22-30AB0A181312}" dt="2023-01-31T03:19:56.402" v="176" actId="478"/>
          <ac:spMkLst>
            <pc:docMk/>
            <pc:sldMk cId="824129081" sldId="258"/>
            <ac:spMk id="2" creationId="{83CEF2C4-C2B5-4262-9BBF-9629E4CCC4CF}"/>
          </ac:spMkLst>
        </pc:spChg>
        <pc:spChg chg="del">
          <ac:chgData name="Koribilli, Yaswanth Kumar" userId="af25418a-0038-4bf5-8973-5f77c792ab8e" providerId="ADAL" clId="{EA6930CD-0A42-4255-8D22-30AB0A181312}" dt="2023-01-31T03:20:02.710" v="177" actId="478"/>
          <ac:spMkLst>
            <pc:docMk/>
            <pc:sldMk cId="824129081" sldId="258"/>
            <ac:spMk id="3" creationId="{5E6DEF83-0267-4170-9F17-393CBE9A9C85}"/>
          </ac:spMkLst>
        </pc:spChg>
        <pc:spChg chg="add del mod">
          <ac:chgData name="Koribilli, Yaswanth Kumar" userId="af25418a-0038-4bf5-8973-5f77c792ab8e" providerId="ADAL" clId="{EA6930CD-0A42-4255-8D22-30AB0A181312}" dt="2023-01-31T03:20:02.710" v="177" actId="478"/>
          <ac:spMkLst>
            <pc:docMk/>
            <pc:sldMk cId="824129081" sldId="258"/>
            <ac:spMk id="5" creationId="{F7A4AD48-28ED-4CD1-9528-A1892E9F592D}"/>
          </ac:spMkLst>
        </pc:spChg>
        <pc:spChg chg="add mod">
          <ac:chgData name="Koribilli, Yaswanth Kumar" userId="af25418a-0038-4bf5-8973-5f77c792ab8e" providerId="ADAL" clId="{EA6930CD-0A42-4255-8D22-30AB0A181312}" dt="2023-01-31T03:43:36.621" v="564" actId="1076"/>
          <ac:spMkLst>
            <pc:docMk/>
            <pc:sldMk cId="824129081" sldId="258"/>
            <ac:spMk id="9" creationId="{0F1A491C-D561-4AD5-8581-8678762BAA97}"/>
          </ac:spMkLst>
        </pc:spChg>
        <pc:picChg chg="add mod modCrop">
          <ac:chgData name="Koribilli, Yaswanth Kumar" userId="af25418a-0038-4bf5-8973-5f77c792ab8e" providerId="ADAL" clId="{EA6930CD-0A42-4255-8D22-30AB0A181312}" dt="2023-01-31T03:36:44.779" v="320" actId="1076"/>
          <ac:picMkLst>
            <pc:docMk/>
            <pc:sldMk cId="824129081" sldId="258"/>
            <ac:picMk id="7" creationId="{6934B72A-D7CB-4A65-8035-E132FB3E487D}"/>
          </ac:picMkLst>
        </pc:picChg>
      </pc:sldChg>
      <pc:sldChg chg="addSp delSp modSp new mod modNotesTx">
        <pc:chgData name="Koribilli, Yaswanth Kumar" userId="af25418a-0038-4bf5-8973-5f77c792ab8e" providerId="ADAL" clId="{EA6930CD-0A42-4255-8D22-30AB0A181312}" dt="2023-01-31T03:43:21.285" v="562" actId="1076"/>
        <pc:sldMkLst>
          <pc:docMk/>
          <pc:sldMk cId="32477093" sldId="259"/>
        </pc:sldMkLst>
        <pc:spChg chg="add del mod">
          <ac:chgData name="Koribilli, Yaswanth Kumar" userId="af25418a-0038-4bf5-8973-5f77c792ab8e" providerId="ADAL" clId="{EA6930CD-0A42-4255-8D22-30AB0A181312}" dt="2023-01-31T03:42:46.941" v="557" actId="478"/>
          <ac:spMkLst>
            <pc:docMk/>
            <pc:sldMk cId="32477093" sldId="259"/>
            <ac:spMk id="4" creationId="{E0963D08-5A03-4F0C-8799-5B5DAC851076}"/>
          </ac:spMkLst>
        </pc:spChg>
        <pc:spChg chg="add mod">
          <ac:chgData name="Koribilli, Yaswanth Kumar" userId="af25418a-0038-4bf5-8973-5f77c792ab8e" providerId="ADAL" clId="{EA6930CD-0A42-4255-8D22-30AB0A181312}" dt="2023-01-31T03:43:21.285" v="562" actId="1076"/>
          <ac:spMkLst>
            <pc:docMk/>
            <pc:sldMk cId="32477093" sldId="259"/>
            <ac:spMk id="6" creationId="{82BF5D82-3BD3-4110-BADE-FE027DC22ADA}"/>
          </ac:spMkLst>
        </pc:spChg>
        <pc:picChg chg="add mod">
          <ac:chgData name="Koribilli, Yaswanth Kumar" userId="af25418a-0038-4bf5-8973-5f77c792ab8e" providerId="ADAL" clId="{EA6930CD-0A42-4255-8D22-30AB0A181312}" dt="2023-01-31T03:33:33.708" v="294" actId="14100"/>
          <ac:picMkLst>
            <pc:docMk/>
            <pc:sldMk cId="32477093" sldId="259"/>
            <ac:picMk id="3" creationId="{18F27598-C540-487F-8C8D-003F1CC2DEFF}"/>
          </ac:picMkLst>
        </pc:picChg>
      </pc:sldChg>
      <pc:sldChg chg="addSp modSp new mod ord modNotesTx">
        <pc:chgData name="Koribilli, Yaswanth Kumar" userId="af25418a-0038-4bf5-8973-5f77c792ab8e" providerId="ADAL" clId="{EA6930CD-0A42-4255-8D22-30AB0A181312}" dt="2023-01-31T03:46:18.980" v="718" actId="1076"/>
        <pc:sldMkLst>
          <pc:docMk/>
          <pc:sldMk cId="3658677843" sldId="260"/>
        </pc:sldMkLst>
        <pc:spChg chg="add mod">
          <ac:chgData name="Koribilli, Yaswanth Kumar" userId="af25418a-0038-4bf5-8973-5f77c792ab8e" providerId="ADAL" clId="{EA6930CD-0A42-4255-8D22-30AB0A181312}" dt="2023-01-31T03:46:18.980" v="718" actId="1076"/>
          <ac:spMkLst>
            <pc:docMk/>
            <pc:sldMk cId="3658677843" sldId="260"/>
            <ac:spMk id="5" creationId="{33490945-7E82-413D-BC01-6C3A351E55B4}"/>
          </ac:spMkLst>
        </pc:spChg>
        <pc:picChg chg="add mod">
          <ac:chgData name="Koribilli, Yaswanth Kumar" userId="af25418a-0038-4bf5-8973-5f77c792ab8e" providerId="ADAL" clId="{EA6930CD-0A42-4255-8D22-30AB0A181312}" dt="2023-01-31T03:34:22.703" v="302" actId="1076"/>
          <ac:picMkLst>
            <pc:docMk/>
            <pc:sldMk cId="3658677843" sldId="260"/>
            <ac:picMk id="3" creationId="{B4E23FA3-1A80-459C-A927-2B9A5AED9848}"/>
          </ac:picMkLst>
        </pc:picChg>
      </pc:sldChg>
      <pc:sldChg chg="addSp modSp new mod modNotesTx">
        <pc:chgData name="Koribilli, Yaswanth Kumar" userId="af25418a-0038-4bf5-8973-5f77c792ab8e" providerId="ADAL" clId="{EA6930CD-0A42-4255-8D22-30AB0A181312}" dt="2023-01-31T03:44:52.502" v="652" actId="1076"/>
        <pc:sldMkLst>
          <pc:docMk/>
          <pc:sldMk cId="1997063631" sldId="261"/>
        </pc:sldMkLst>
        <pc:spChg chg="add mod">
          <ac:chgData name="Koribilli, Yaswanth Kumar" userId="af25418a-0038-4bf5-8973-5f77c792ab8e" providerId="ADAL" clId="{EA6930CD-0A42-4255-8D22-30AB0A181312}" dt="2023-01-31T03:44:52.502" v="652" actId="1076"/>
          <ac:spMkLst>
            <pc:docMk/>
            <pc:sldMk cId="1997063631" sldId="261"/>
            <ac:spMk id="5" creationId="{42855105-1027-4FE6-862C-A204BE43786D}"/>
          </ac:spMkLst>
        </pc:spChg>
        <pc:picChg chg="add mod">
          <ac:chgData name="Koribilli, Yaswanth Kumar" userId="af25418a-0038-4bf5-8973-5f77c792ab8e" providerId="ADAL" clId="{EA6930CD-0A42-4255-8D22-30AB0A181312}" dt="2023-01-31T03:35:38.038" v="311" actId="1076"/>
          <ac:picMkLst>
            <pc:docMk/>
            <pc:sldMk cId="1997063631" sldId="261"/>
            <ac:picMk id="3" creationId="{67C77680-615F-4CE5-A878-4F7C4E2C74A4}"/>
          </ac:picMkLst>
        </pc:picChg>
      </pc:sldChg>
      <pc:sldChg chg="addSp modSp new mod modNotesTx">
        <pc:chgData name="Koribilli, Yaswanth Kumar" userId="af25418a-0038-4bf5-8973-5f77c792ab8e" providerId="ADAL" clId="{EA6930CD-0A42-4255-8D22-30AB0A181312}" dt="2023-01-31T03:47:24.498" v="751" actId="20577"/>
        <pc:sldMkLst>
          <pc:docMk/>
          <pc:sldMk cId="2570114185" sldId="262"/>
        </pc:sldMkLst>
        <pc:spChg chg="add mod">
          <ac:chgData name="Koribilli, Yaswanth Kumar" userId="af25418a-0038-4bf5-8973-5f77c792ab8e" providerId="ADAL" clId="{EA6930CD-0A42-4255-8D22-30AB0A181312}" dt="2023-01-31T03:47:24.498" v="751" actId="20577"/>
          <ac:spMkLst>
            <pc:docMk/>
            <pc:sldMk cId="2570114185" sldId="262"/>
            <ac:spMk id="5" creationId="{F05DF2A2-AA8C-48A2-8E1C-DB7F0A3F8FE1}"/>
          </ac:spMkLst>
        </pc:spChg>
        <pc:picChg chg="add mod">
          <ac:chgData name="Koribilli, Yaswanth Kumar" userId="af25418a-0038-4bf5-8973-5f77c792ab8e" providerId="ADAL" clId="{EA6930CD-0A42-4255-8D22-30AB0A181312}" dt="2023-01-31T03:46:28.335" v="719" actId="1076"/>
          <ac:picMkLst>
            <pc:docMk/>
            <pc:sldMk cId="2570114185" sldId="262"/>
            <ac:picMk id="3" creationId="{7826D1CA-3A16-4BE4-ABD8-CA1F1A2A85A8}"/>
          </ac:picMkLst>
        </pc:picChg>
      </pc:sldChg>
      <pc:sldChg chg="addSp modSp new mod">
        <pc:chgData name="Koribilli, Yaswanth Kumar" userId="af25418a-0038-4bf5-8973-5f77c792ab8e" providerId="ADAL" clId="{EA6930CD-0A42-4255-8D22-30AB0A181312}" dt="2023-01-31T03:48:37.582" v="793" actId="1076"/>
        <pc:sldMkLst>
          <pc:docMk/>
          <pc:sldMk cId="3796564988" sldId="263"/>
        </pc:sldMkLst>
        <pc:spChg chg="add mod">
          <ac:chgData name="Koribilli, Yaswanth Kumar" userId="af25418a-0038-4bf5-8973-5f77c792ab8e" providerId="ADAL" clId="{EA6930CD-0A42-4255-8D22-30AB0A181312}" dt="2023-01-31T03:48:37.582" v="793" actId="1076"/>
          <ac:spMkLst>
            <pc:docMk/>
            <pc:sldMk cId="3796564988" sldId="263"/>
            <ac:spMk id="5" creationId="{61BD5C6F-E858-4A6B-ACE1-3BCD9C6C5966}"/>
          </ac:spMkLst>
        </pc:spChg>
        <pc:picChg chg="add mod">
          <ac:chgData name="Koribilli, Yaswanth Kumar" userId="af25418a-0038-4bf5-8973-5f77c792ab8e" providerId="ADAL" clId="{EA6930CD-0A42-4255-8D22-30AB0A181312}" dt="2023-01-31T03:38:01.710" v="331" actId="1076"/>
          <ac:picMkLst>
            <pc:docMk/>
            <pc:sldMk cId="3796564988" sldId="263"/>
            <ac:picMk id="3" creationId="{4E9A49FA-634B-4455-BBC1-881364D4049B}"/>
          </ac:picMkLst>
        </pc:picChg>
      </pc:sldChg>
      <pc:sldChg chg="addSp modSp new mod">
        <pc:chgData name="Koribilli, Yaswanth Kumar" userId="af25418a-0038-4bf5-8973-5f77c792ab8e" providerId="ADAL" clId="{EA6930CD-0A42-4255-8D22-30AB0A181312}" dt="2023-01-31T03:49:20.121" v="820" actId="20577"/>
        <pc:sldMkLst>
          <pc:docMk/>
          <pc:sldMk cId="4015564087" sldId="264"/>
        </pc:sldMkLst>
        <pc:spChg chg="add mod">
          <ac:chgData name="Koribilli, Yaswanth Kumar" userId="af25418a-0038-4bf5-8973-5f77c792ab8e" providerId="ADAL" clId="{EA6930CD-0A42-4255-8D22-30AB0A181312}" dt="2023-01-31T03:49:20.121" v="820" actId="20577"/>
          <ac:spMkLst>
            <pc:docMk/>
            <pc:sldMk cId="4015564087" sldId="264"/>
            <ac:spMk id="5" creationId="{9C1D1955-20E2-4BCA-A663-7DDCC0CA2BF1}"/>
          </ac:spMkLst>
        </pc:spChg>
        <pc:picChg chg="add mod">
          <ac:chgData name="Koribilli, Yaswanth Kumar" userId="af25418a-0038-4bf5-8973-5f77c792ab8e" providerId="ADAL" clId="{EA6930CD-0A42-4255-8D22-30AB0A181312}" dt="2023-01-31T03:38:40.611" v="337" actId="1076"/>
          <ac:picMkLst>
            <pc:docMk/>
            <pc:sldMk cId="4015564087" sldId="264"/>
            <ac:picMk id="3" creationId="{901F785E-CD6D-497B-B247-79A01342FC8B}"/>
          </ac:picMkLst>
        </pc:picChg>
      </pc:sldChg>
      <pc:sldChg chg="addSp modSp new mod modNotesTx">
        <pc:chgData name="Koribilli, Yaswanth Kumar" userId="af25418a-0038-4bf5-8973-5f77c792ab8e" providerId="ADAL" clId="{EA6930CD-0A42-4255-8D22-30AB0A181312}" dt="2023-01-31T03:39:43.562" v="370" actId="20577"/>
        <pc:sldMkLst>
          <pc:docMk/>
          <pc:sldMk cId="3784774803" sldId="265"/>
        </pc:sldMkLst>
        <pc:spChg chg="add mod">
          <ac:chgData name="Koribilli, Yaswanth Kumar" userId="af25418a-0038-4bf5-8973-5f77c792ab8e" providerId="ADAL" clId="{EA6930CD-0A42-4255-8D22-30AB0A181312}" dt="2023-01-31T03:39:43.562" v="370" actId="20577"/>
          <ac:spMkLst>
            <pc:docMk/>
            <pc:sldMk cId="3784774803" sldId="265"/>
            <ac:spMk id="3" creationId="{5F9049E4-B45E-43A7-AC1A-8B440A736004}"/>
          </ac:spMkLst>
        </pc:spChg>
      </pc:sldChg>
      <pc:sldChg chg="addSp modSp new mod modNotesTx">
        <pc:chgData name="Koribilli, Yaswanth Kumar" userId="af25418a-0038-4bf5-8973-5f77c792ab8e" providerId="ADAL" clId="{EA6930CD-0A42-4255-8D22-30AB0A181312}" dt="2023-01-31T03:51:52.645" v="936" actId="2710"/>
        <pc:sldMkLst>
          <pc:docMk/>
          <pc:sldMk cId="1282456097" sldId="266"/>
        </pc:sldMkLst>
        <pc:spChg chg="add mod">
          <ac:chgData name="Koribilli, Yaswanth Kumar" userId="af25418a-0038-4bf5-8973-5f77c792ab8e" providerId="ADAL" clId="{EA6930CD-0A42-4255-8D22-30AB0A181312}" dt="2023-01-31T03:51:52.645" v="936" actId="2710"/>
          <ac:spMkLst>
            <pc:docMk/>
            <pc:sldMk cId="1282456097" sldId="266"/>
            <ac:spMk id="3" creationId="{8B5EC2B9-22BB-43CD-A950-C2CDB55C50A1}"/>
          </ac:spMkLst>
        </pc:spChg>
      </pc:sldChg>
      <pc:sldChg chg="addSp modSp new mod ord">
        <pc:chgData name="Koribilli, Yaswanth Kumar" userId="af25418a-0038-4bf5-8973-5f77c792ab8e" providerId="ADAL" clId="{EA6930CD-0A42-4255-8D22-30AB0A181312}" dt="2023-01-31T03:56:05.479" v="1025" actId="20577"/>
        <pc:sldMkLst>
          <pc:docMk/>
          <pc:sldMk cId="1451803929" sldId="267"/>
        </pc:sldMkLst>
        <pc:spChg chg="add mod">
          <ac:chgData name="Koribilli, Yaswanth Kumar" userId="af25418a-0038-4bf5-8973-5f77c792ab8e" providerId="ADAL" clId="{EA6930CD-0A42-4255-8D22-30AB0A181312}" dt="2023-01-31T03:56:01.403" v="1022" actId="1076"/>
          <ac:spMkLst>
            <pc:docMk/>
            <pc:sldMk cId="1451803929" sldId="267"/>
            <ac:spMk id="3" creationId="{54B283F8-F9BC-434E-8539-8F7939321C2C}"/>
          </ac:spMkLst>
        </pc:spChg>
        <pc:spChg chg="add mod">
          <ac:chgData name="Koribilli, Yaswanth Kumar" userId="af25418a-0038-4bf5-8973-5f77c792ab8e" providerId="ADAL" clId="{EA6930CD-0A42-4255-8D22-30AB0A181312}" dt="2023-01-31T03:56:05.479" v="1025" actId="20577"/>
          <ac:spMkLst>
            <pc:docMk/>
            <pc:sldMk cId="1451803929" sldId="267"/>
            <ac:spMk id="5" creationId="{0909CD42-56D9-4187-A57C-0DB07CB300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CB0AC-B7DB-44D8-9B03-6482D0442D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D2383B-386F-4202-A2CC-F5E7ABF38231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3D424304-7C78-4C46-A554-FBF8DB4138C6}" type="parTrans" cxnId="{C630CDF1-D243-4905-81B8-4C186475CB7D}">
      <dgm:prSet/>
      <dgm:spPr/>
      <dgm:t>
        <a:bodyPr/>
        <a:lstStyle/>
        <a:p>
          <a:endParaRPr lang="en-IN"/>
        </a:p>
      </dgm:t>
    </dgm:pt>
    <dgm:pt modelId="{DC413230-A8AF-42DE-B51F-FA9B6B98DC1F}" type="sibTrans" cxnId="{C630CDF1-D243-4905-81B8-4C186475CB7D}">
      <dgm:prSet/>
      <dgm:spPr/>
      <dgm:t>
        <a:bodyPr/>
        <a:lstStyle/>
        <a:p>
          <a:endParaRPr lang="en-IN"/>
        </a:p>
      </dgm:t>
    </dgm:pt>
    <dgm:pt modelId="{71845239-B903-40DC-94EA-94B509610273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F9C16D9E-CB6B-4A3A-8535-A627879E9B90}" type="parTrans" cxnId="{02FF8469-84C7-40FA-A839-346B78B484BD}">
      <dgm:prSet/>
      <dgm:spPr/>
      <dgm:t>
        <a:bodyPr/>
        <a:lstStyle/>
        <a:p>
          <a:endParaRPr lang="en-IN"/>
        </a:p>
      </dgm:t>
    </dgm:pt>
    <dgm:pt modelId="{2A0CFDBB-CF92-44A4-93B8-8193D910F695}" type="sibTrans" cxnId="{02FF8469-84C7-40FA-A839-346B78B484BD}">
      <dgm:prSet/>
      <dgm:spPr/>
      <dgm:t>
        <a:bodyPr/>
        <a:lstStyle/>
        <a:p>
          <a:endParaRPr lang="en-IN"/>
        </a:p>
      </dgm:t>
    </dgm:pt>
    <dgm:pt modelId="{DA70B6C0-59CE-47DF-9C37-C55175B843A8}">
      <dgm:prSet phldrT="[Text]"/>
      <dgm:spPr/>
      <dgm:t>
        <a:bodyPr/>
        <a:lstStyle/>
        <a:p>
          <a:r>
            <a:rPr lang="en-IN" dirty="0"/>
            <a:t>STORE</a:t>
          </a:r>
        </a:p>
      </dgm:t>
    </dgm:pt>
    <dgm:pt modelId="{610E20A7-232C-4345-9BE3-CDA65EBD6C67}" type="parTrans" cxnId="{C9AB77FD-4A6A-4712-824F-48B434FCB636}">
      <dgm:prSet/>
      <dgm:spPr/>
      <dgm:t>
        <a:bodyPr/>
        <a:lstStyle/>
        <a:p>
          <a:endParaRPr lang="en-IN"/>
        </a:p>
      </dgm:t>
    </dgm:pt>
    <dgm:pt modelId="{D44626C6-4ADB-4283-957A-87181E617BD1}" type="sibTrans" cxnId="{C9AB77FD-4A6A-4712-824F-48B434FCB636}">
      <dgm:prSet/>
      <dgm:spPr/>
      <dgm:t>
        <a:bodyPr/>
        <a:lstStyle/>
        <a:p>
          <a:endParaRPr lang="en-IN"/>
        </a:p>
      </dgm:t>
    </dgm:pt>
    <dgm:pt modelId="{F4740F9B-1CB0-4079-98C5-F05CD4152C9E}" type="pres">
      <dgm:prSet presAssocID="{343CB0AC-B7DB-44D8-9B03-6482D0442DFB}" presName="Name0" presStyleCnt="0">
        <dgm:presLayoutVars>
          <dgm:dir/>
          <dgm:animLvl val="lvl"/>
          <dgm:resizeHandles val="exact"/>
        </dgm:presLayoutVars>
      </dgm:prSet>
      <dgm:spPr/>
    </dgm:pt>
    <dgm:pt modelId="{0E321431-3E3A-4B0D-B08B-1F8533015E27}" type="pres">
      <dgm:prSet presAssocID="{61D2383B-386F-4202-A2CC-F5E7ABF3823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3A268FF-E0CA-4197-B92A-86886E0CA080}" type="pres">
      <dgm:prSet presAssocID="{DC413230-A8AF-42DE-B51F-FA9B6B98DC1F}" presName="parTxOnlySpace" presStyleCnt="0"/>
      <dgm:spPr/>
    </dgm:pt>
    <dgm:pt modelId="{6EA758F2-6E97-4DFB-B6FD-2FEEAD88AA37}" type="pres">
      <dgm:prSet presAssocID="{71845239-B903-40DC-94EA-94B5096102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EB6AD7B-C5C0-4070-8EA2-FC8F6A5965FF}" type="pres">
      <dgm:prSet presAssocID="{2A0CFDBB-CF92-44A4-93B8-8193D910F695}" presName="parTxOnlySpace" presStyleCnt="0"/>
      <dgm:spPr/>
    </dgm:pt>
    <dgm:pt modelId="{A8CF101A-DD73-41F5-A934-652BE51BF0BD}" type="pres">
      <dgm:prSet presAssocID="{DA70B6C0-59CE-47DF-9C37-C55175B843A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A9C4925-C084-403E-AD72-56B36C5D61D4}" type="presOf" srcId="{DA70B6C0-59CE-47DF-9C37-C55175B843A8}" destId="{A8CF101A-DD73-41F5-A934-652BE51BF0BD}" srcOrd="0" destOrd="0" presId="urn:microsoft.com/office/officeart/2005/8/layout/chevron1"/>
    <dgm:cxn modelId="{02FF8469-84C7-40FA-A839-346B78B484BD}" srcId="{343CB0AC-B7DB-44D8-9B03-6482D0442DFB}" destId="{71845239-B903-40DC-94EA-94B509610273}" srcOrd="1" destOrd="0" parTransId="{F9C16D9E-CB6B-4A3A-8535-A627879E9B90}" sibTransId="{2A0CFDBB-CF92-44A4-93B8-8193D910F695}"/>
    <dgm:cxn modelId="{C2C5C892-4B08-4B8B-B07A-496BDC778D63}" type="presOf" srcId="{343CB0AC-B7DB-44D8-9B03-6482D0442DFB}" destId="{F4740F9B-1CB0-4079-98C5-F05CD4152C9E}" srcOrd="0" destOrd="0" presId="urn:microsoft.com/office/officeart/2005/8/layout/chevron1"/>
    <dgm:cxn modelId="{1F3F65D7-B2FF-4E40-B8F0-D86ACA96A18E}" type="presOf" srcId="{71845239-B903-40DC-94EA-94B509610273}" destId="{6EA758F2-6E97-4DFB-B6FD-2FEEAD88AA37}" srcOrd="0" destOrd="0" presId="urn:microsoft.com/office/officeart/2005/8/layout/chevron1"/>
    <dgm:cxn modelId="{054B3FEF-D26C-4B50-98E5-989DA35A16A1}" type="presOf" srcId="{61D2383B-386F-4202-A2CC-F5E7ABF38231}" destId="{0E321431-3E3A-4B0D-B08B-1F8533015E27}" srcOrd="0" destOrd="0" presId="urn:microsoft.com/office/officeart/2005/8/layout/chevron1"/>
    <dgm:cxn modelId="{C630CDF1-D243-4905-81B8-4C186475CB7D}" srcId="{343CB0AC-B7DB-44D8-9B03-6482D0442DFB}" destId="{61D2383B-386F-4202-A2CC-F5E7ABF38231}" srcOrd="0" destOrd="0" parTransId="{3D424304-7C78-4C46-A554-FBF8DB4138C6}" sibTransId="{DC413230-A8AF-42DE-B51F-FA9B6B98DC1F}"/>
    <dgm:cxn modelId="{C9AB77FD-4A6A-4712-824F-48B434FCB636}" srcId="{343CB0AC-B7DB-44D8-9B03-6482D0442DFB}" destId="{DA70B6C0-59CE-47DF-9C37-C55175B843A8}" srcOrd="2" destOrd="0" parTransId="{610E20A7-232C-4345-9BE3-CDA65EBD6C67}" sibTransId="{D44626C6-4ADB-4283-957A-87181E617BD1}"/>
    <dgm:cxn modelId="{673733C2-407D-4CA2-95E1-EC06D326F4FE}" type="presParOf" srcId="{F4740F9B-1CB0-4079-98C5-F05CD4152C9E}" destId="{0E321431-3E3A-4B0D-B08B-1F8533015E27}" srcOrd="0" destOrd="0" presId="urn:microsoft.com/office/officeart/2005/8/layout/chevron1"/>
    <dgm:cxn modelId="{20EB190B-EF17-44B3-849B-AED5549591FF}" type="presParOf" srcId="{F4740F9B-1CB0-4079-98C5-F05CD4152C9E}" destId="{A3A268FF-E0CA-4197-B92A-86886E0CA080}" srcOrd="1" destOrd="0" presId="urn:microsoft.com/office/officeart/2005/8/layout/chevron1"/>
    <dgm:cxn modelId="{7E853E88-E855-40DD-A72A-C24F12296A4D}" type="presParOf" srcId="{F4740F9B-1CB0-4079-98C5-F05CD4152C9E}" destId="{6EA758F2-6E97-4DFB-B6FD-2FEEAD88AA37}" srcOrd="2" destOrd="0" presId="urn:microsoft.com/office/officeart/2005/8/layout/chevron1"/>
    <dgm:cxn modelId="{DD682C08-34A2-4056-BD5A-E1DA1BDC749E}" type="presParOf" srcId="{F4740F9B-1CB0-4079-98C5-F05CD4152C9E}" destId="{4EB6AD7B-C5C0-4070-8EA2-FC8F6A5965FF}" srcOrd="3" destOrd="0" presId="urn:microsoft.com/office/officeart/2005/8/layout/chevron1"/>
    <dgm:cxn modelId="{B4857277-5A18-4BF8-8189-E93029155D8B}" type="presParOf" srcId="{F4740F9B-1CB0-4079-98C5-F05CD4152C9E}" destId="{A8CF101A-DD73-41F5-A934-652BE51BF0B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21431-3E3A-4B0D-B08B-1F8533015E2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USER</a:t>
          </a:r>
        </a:p>
      </dsp:txBody>
      <dsp:txXfrm>
        <a:off x="582612" y="2129102"/>
        <a:ext cx="1740694" cy="1160462"/>
      </dsp:txXfrm>
    </dsp:sp>
    <dsp:sp modelId="{6EA758F2-6E97-4DFB-B6FD-2FEEAD88AA37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DATA</a:t>
          </a:r>
        </a:p>
      </dsp:txBody>
      <dsp:txXfrm>
        <a:off x="3193652" y="2129102"/>
        <a:ext cx="1740694" cy="1160462"/>
      </dsp:txXfrm>
    </dsp:sp>
    <dsp:sp modelId="{A8CF101A-DD73-41F5-A934-652BE51BF0BD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STORE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424A-D37B-4A5F-A020-24A08EEB79BB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3854-5CBE-4D2F-BF27-2B9761DC0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3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dirty="0" err="1"/>
              <a:t>storev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37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2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3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Here we entered the data by giving task ID and task name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4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2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6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Here we can view the stored record in the Database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9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Here we can view the stored record in the Database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98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3854-5CBE-4D2F-BF27-2B9761DC01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1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9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97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7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75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6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07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3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3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9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0F69-A0BE-4BD2-AAD3-B31041A5D18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379715-AAD3-497C-BBE3-2C8D08A6D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B283F8-F9BC-434E-8539-8F7939321C2C}"/>
              </a:ext>
            </a:extLst>
          </p:cNvPr>
          <p:cNvSpPr txBox="1"/>
          <p:nvPr/>
        </p:nvSpPr>
        <p:spPr>
          <a:xfrm>
            <a:off x="2260908" y="1727768"/>
            <a:ext cx="61052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i="1" dirty="0">
                <a:solidFill>
                  <a:srgbClr val="286D9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 DO LIST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9CD42-56D9-4187-A57C-0DB07CB30052}"/>
              </a:ext>
            </a:extLst>
          </p:cNvPr>
          <p:cNvSpPr txBox="1"/>
          <p:nvPr/>
        </p:nvSpPr>
        <p:spPr>
          <a:xfrm>
            <a:off x="3043354" y="4549027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rgbClr val="286D9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- Yaswanth</a:t>
            </a:r>
            <a:r>
              <a:rPr lang="en-IN" i="1" dirty="0">
                <a:solidFill>
                  <a:srgbClr val="286D9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rgbClr val="286D9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Kumar</a:t>
            </a:r>
            <a:r>
              <a:rPr lang="en-IN" i="1" dirty="0">
                <a:solidFill>
                  <a:srgbClr val="286D9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rgbClr val="286D9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koribilli</a:t>
            </a:r>
          </a:p>
        </p:txBody>
      </p:sp>
    </p:spTree>
    <p:extLst>
      <p:ext uri="{BB962C8B-B14F-4D97-AF65-F5344CB8AC3E}">
        <p14:creationId xmlns:p14="http://schemas.microsoft.com/office/powerpoint/2010/main" val="145180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A49FA-634B-4455-BBC1-881364D4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4" y="1196665"/>
            <a:ext cx="9489688" cy="533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D5C6F-E858-4A6B-ACE1-3BCD9C6C5966}"/>
              </a:ext>
            </a:extLst>
          </p:cNvPr>
          <p:cNvSpPr txBox="1"/>
          <p:nvPr/>
        </p:nvSpPr>
        <p:spPr>
          <a:xfrm>
            <a:off x="1848314" y="429543"/>
            <a:ext cx="726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/>
              <a:t>Here we can </a:t>
            </a:r>
            <a:r>
              <a:rPr lang="en-IN" dirty="0"/>
              <a:t>delete</a:t>
            </a:r>
            <a:r>
              <a:rPr lang="en-IN" sz="1800" dirty="0"/>
              <a:t> the stored record in the Database by Postman </a:t>
            </a:r>
          </a:p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9656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901F785E-CD6D-497B-B247-79A01342F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2" y="1330480"/>
            <a:ext cx="9311268" cy="5237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D1955-20E2-4BCA-A663-7DDCC0CA2BF1}"/>
              </a:ext>
            </a:extLst>
          </p:cNvPr>
          <p:cNvSpPr txBox="1"/>
          <p:nvPr/>
        </p:nvSpPr>
        <p:spPr>
          <a:xfrm>
            <a:off x="2004430" y="574509"/>
            <a:ext cx="6927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/>
              <a:t>Here we can </a:t>
            </a:r>
            <a:r>
              <a:rPr lang="en-IN" dirty="0"/>
              <a:t>see</a:t>
            </a:r>
            <a:r>
              <a:rPr lang="en-IN" sz="1800" dirty="0"/>
              <a:t> the stored record is deleted from the Database</a:t>
            </a:r>
          </a:p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1556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049E4-B45E-43A7-AC1A-8B440A736004}"/>
              </a:ext>
            </a:extLst>
          </p:cNvPr>
          <p:cNvSpPr txBox="1"/>
          <p:nvPr/>
        </p:nvSpPr>
        <p:spPr>
          <a:xfrm>
            <a:off x="2093641" y="2767280"/>
            <a:ext cx="6105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dirty="0">
                <a:solidFill>
                  <a:srgbClr val="286D9F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78477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4AEAAE-02BB-4E53-A02A-CBD215607D1A}"/>
              </a:ext>
            </a:extLst>
          </p:cNvPr>
          <p:cNvSpPr txBox="1"/>
          <p:nvPr/>
        </p:nvSpPr>
        <p:spPr>
          <a:xfrm>
            <a:off x="2165131" y="1039785"/>
            <a:ext cx="6653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1" dirty="0"/>
              <a:t>TO DO LIST APPLICATION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399B5-526C-435E-9587-53C726C0AB14}"/>
              </a:ext>
            </a:extLst>
          </p:cNvPr>
          <p:cNvSpPr txBox="1"/>
          <p:nvPr/>
        </p:nvSpPr>
        <p:spPr>
          <a:xfrm>
            <a:off x="664780" y="2045611"/>
            <a:ext cx="9193924" cy="3899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to-do list is a simple list of tasks that allows you to visually see what you need to accomplish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It’s all in ONE place for easy reference!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Grows and shortens as you work through items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Posted in a common place so you don’t FORGET your tasks.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007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EC2B9-22BB-43CD-A950-C2CDB55C50A1}"/>
              </a:ext>
            </a:extLst>
          </p:cNvPr>
          <p:cNvSpPr txBox="1"/>
          <p:nvPr/>
        </p:nvSpPr>
        <p:spPr>
          <a:xfrm>
            <a:off x="1502625" y="1536174"/>
            <a:ext cx="8176633" cy="3672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/>
              <a:t>Technologies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/>
              <a:t>Backend - java with spring boot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/>
              <a:t>Database - MySQL, Postman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/>
              <a:t>Frontend - Reactjs</a:t>
            </a:r>
          </a:p>
        </p:txBody>
      </p:sp>
    </p:spTree>
    <p:extLst>
      <p:ext uri="{BB962C8B-B14F-4D97-AF65-F5344CB8AC3E}">
        <p14:creationId xmlns:p14="http://schemas.microsoft.com/office/powerpoint/2010/main" val="12824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8CE0C6-3895-453D-B44B-4C8F79A23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193068"/>
              </p:ext>
            </p:extLst>
          </p:nvPr>
        </p:nvGraphicFramePr>
        <p:xfrm>
          <a:off x="1269786" y="7702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29454A-1294-4DAA-8C67-339857D1672D}"/>
              </a:ext>
            </a:extLst>
          </p:cNvPr>
          <p:cNvSpPr txBox="1"/>
          <p:nvPr/>
        </p:nvSpPr>
        <p:spPr>
          <a:xfrm>
            <a:off x="2062464" y="315131"/>
            <a:ext cx="6101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i="1" dirty="0">
                <a:solidFill>
                  <a:srgbClr val="3076A4"/>
                </a:solidFill>
              </a:rPr>
              <a:t>Use Case Diagram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1D0AB90E-04BF-4621-8E86-47C7560B3187}"/>
              </a:ext>
            </a:extLst>
          </p:cNvPr>
          <p:cNvSpPr/>
          <p:nvPr/>
        </p:nvSpPr>
        <p:spPr>
          <a:xfrm flipH="1">
            <a:off x="2380402" y="4163030"/>
            <a:ext cx="5465379" cy="17657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7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4B72A-D7CB-4A65-8035-E132FB3E48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t="11101" r="-11" b="6411"/>
          <a:stretch/>
        </p:blipFill>
        <p:spPr>
          <a:xfrm>
            <a:off x="1025913" y="1192822"/>
            <a:ext cx="9155151" cy="5443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1A491C-D561-4AD5-8581-8678762BAA97}"/>
              </a:ext>
            </a:extLst>
          </p:cNvPr>
          <p:cNvSpPr txBox="1"/>
          <p:nvPr/>
        </p:nvSpPr>
        <p:spPr>
          <a:xfrm>
            <a:off x="1580684" y="496450"/>
            <a:ext cx="7407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Here we stored the record by giving task ID and task name</a:t>
            </a:r>
          </a:p>
        </p:txBody>
      </p:sp>
    </p:spTree>
    <p:extLst>
      <p:ext uri="{BB962C8B-B14F-4D97-AF65-F5344CB8AC3E}">
        <p14:creationId xmlns:p14="http://schemas.microsoft.com/office/powerpoint/2010/main" val="8241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18F27598-C540-487F-8C8D-003F1CC2D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19" y="1045893"/>
            <a:ext cx="9690539" cy="5628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F5D82-3BD3-4110-BADE-FE027DC22ADA}"/>
              </a:ext>
            </a:extLst>
          </p:cNvPr>
          <p:cNvSpPr txBox="1"/>
          <p:nvPr/>
        </p:nvSpPr>
        <p:spPr>
          <a:xfrm>
            <a:off x="2060188" y="501134"/>
            <a:ext cx="6105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Here we can see the record stored in Database</a:t>
            </a:r>
          </a:p>
        </p:txBody>
      </p:sp>
    </p:spTree>
    <p:extLst>
      <p:ext uri="{BB962C8B-B14F-4D97-AF65-F5344CB8AC3E}">
        <p14:creationId xmlns:p14="http://schemas.microsoft.com/office/powerpoint/2010/main" val="3247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C77680-615F-4CE5-A878-4F7C4E2C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1" y="1092820"/>
            <a:ext cx="9456234" cy="5319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55105-1027-4FE6-862C-A204BE43786D}"/>
              </a:ext>
            </a:extLst>
          </p:cNvPr>
          <p:cNvSpPr txBox="1"/>
          <p:nvPr/>
        </p:nvSpPr>
        <p:spPr>
          <a:xfrm>
            <a:off x="2117337" y="446048"/>
            <a:ext cx="6715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Here we can directly store the record by postman API</a:t>
            </a:r>
          </a:p>
        </p:txBody>
      </p:sp>
    </p:spTree>
    <p:extLst>
      <p:ext uri="{BB962C8B-B14F-4D97-AF65-F5344CB8AC3E}">
        <p14:creationId xmlns:p14="http://schemas.microsoft.com/office/powerpoint/2010/main" val="19970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B4E23FA3-1A80-459C-A927-2B9A5AED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6" y="1296712"/>
            <a:ext cx="9606455" cy="5403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90945-7E82-413D-BC01-6C3A351E55B4}"/>
              </a:ext>
            </a:extLst>
          </p:cNvPr>
          <p:cNvSpPr txBox="1"/>
          <p:nvPr/>
        </p:nvSpPr>
        <p:spPr>
          <a:xfrm>
            <a:off x="1807779" y="588826"/>
            <a:ext cx="6660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/>
              <a:t>Here we can view the stored record in the Database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867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6D1CA-3A16-4BE4-ABD8-CA1F1A2A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7" y="1237087"/>
            <a:ext cx="9411629" cy="5294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DF2A2-AA8C-48A2-8E1C-DB7F0A3F8FE1}"/>
              </a:ext>
            </a:extLst>
          </p:cNvPr>
          <p:cNvSpPr txBox="1"/>
          <p:nvPr/>
        </p:nvSpPr>
        <p:spPr>
          <a:xfrm>
            <a:off x="1993281" y="418391"/>
            <a:ext cx="6105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/>
              <a:t>Here we can </a:t>
            </a:r>
            <a:r>
              <a:rPr lang="en-IN" dirty="0"/>
              <a:t>get</a:t>
            </a:r>
            <a:r>
              <a:rPr lang="en-IN" sz="1800" dirty="0"/>
              <a:t> the stored record in the Database through postman API</a:t>
            </a:r>
          </a:p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70114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214</Words>
  <Application>Microsoft Office PowerPoint</Application>
  <PresentationFormat>Widescreen</PresentationFormat>
  <Paragraphs>39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Segoe UI Black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Koribilli, Yaswanth Kumar</dc:creator>
  <cp:lastModifiedBy>Koribilli, Yaswanth Kumar</cp:lastModifiedBy>
  <cp:revision>1</cp:revision>
  <dcterms:created xsi:type="dcterms:W3CDTF">2023-01-31T03:06:01Z</dcterms:created>
  <dcterms:modified xsi:type="dcterms:W3CDTF">2023-01-31T03:56:27Z</dcterms:modified>
</cp:coreProperties>
</file>