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9" r:id="rId3"/>
    <p:sldId id="257" r:id="rId4"/>
    <p:sldId id="262" r:id="rId5"/>
    <p:sldId id="279" r:id="rId6"/>
    <p:sldId id="277" r:id="rId7"/>
    <p:sldId id="287" r:id="rId8"/>
    <p:sldId id="280" r:id="rId9"/>
    <p:sldId id="289" r:id="rId10"/>
    <p:sldId id="288" r:id="rId11"/>
    <p:sldId id="271" r:id="rId12"/>
    <p:sldId id="272" r:id="rId13"/>
    <p:sldId id="284" r:id="rId14"/>
    <p:sldId id="285" r:id="rId15"/>
    <p:sldId id="286" r:id="rId16"/>
    <p:sldId id="290" r:id="rId17"/>
    <p:sldId id="275"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355EA9"/>
    <a:srgbClr val="4A198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5156D-EE42-4AB4-B4CA-ACCE44B8F8A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CCCD509-C912-49BF-8FC2-F0A4C7F075F7}">
      <dgm:prSet custT="1"/>
      <dgm:spPr/>
      <dgm:t>
        <a:bodyPr/>
        <a:lstStyle/>
        <a:p>
          <a:pPr>
            <a:lnSpc>
              <a:spcPct val="100000"/>
            </a:lnSpc>
          </a:pPr>
          <a:endParaRPr lang="en-IN" sz="2000" dirty="0">
            <a:latin typeface="Times New Roman" panose="02020603050405020304" pitchFamily="18" charset="0"/>
            <a:cs typeface="Times New Roman" panose="02020603050405020304" pitchFamily="18" charset="0"/>
          </a:endParaRPr>
        </a:p>
        <a:p>
          <a:pPr>
            <a:lnSpc>
              <a:spcPct val="100000"/>
            </a:lnSpc>
          </a:pPr>
          <a:r>
            <a:rPr lang="en-IN" sz="2000" dirty="0">
              <a:latin typeface="Times New Roman" panose="02020603050405020304" pitchFamily="18" charset="0"/>
              <a:cs typeface="Times New Roman" panose="02020603050405020304" pitchFamily="18" charset="0"/>
            </a:rPr>
            <a:t>Abstract </a:t>
          </a:r>
        </a:p>
        <a:p>
          <a:pPr>
            <a:lnSpc>
              <a:spcPct val="100000"/>
            </a:lnSpc>
          </a:pPr>
          <a:endParaRPr lang="en-US" sz="2000" dirty="0">
            <a:latin typeface="Times New Roman" panose="02020603050405020304" pitchFamily="18" charset="0"/>
            <a:cs typeface="Times New Roman" panose="02020603050405020304" pitchFamily="18" charset="0"/>
          </a:endParaRPr>
        </a:p>
      </dgm:t>
    </dgm:pt>
    <dgm:pt modelId="{92C49945-E338-4FA6-9723-73639555BAEC}" type="parTrans" cxnId="{3BB16589-E4BD-4EF8-A5BB-1EAE23022BA8}">
      <dgm:prSet/>
      <dgm:spPr/>
      <dgm:t>
        <a:bodyPr/>
        <a:lstStyle/>
        <a:p>
          <a:endParaRPr lang="en-US"/>
        </a:p>
      </dgm:t>
    </dgm:pt>
    <dgm:pt modelId="{505DBC91-FCF7-42E7-8827-B1510ADA14AE}" type="sibTrans" cxnId="{3BB16589-E4BD-4EF8-A5BB-1EAE23022BA8}">
      <dgm:prSet/>
      <dgm:spPr/>
      <dgm:t>
        <a:bodyPr/>
        <a:lstStyle/>
        <a:p>
          <a:pPr>
            <a:lnSpc>
              <a:spcPct val="100000"/>
            </a:lnSpc>
          </a:pPr>
          <a:endParaRPr lang="en-US"/>
        </a:p>
      </dgm:t>
    </dgm:pt>
    <dgm:pt modelId="{0A6335A7-C168-492B-921B-04D8E67F6337}">
      <dgm:prSet custT="1"/>
      <dgm:spPr/>
      <dgm:t>
        <a:bodyPr/>
        <a:lstStyle/>
        <a:p>
          <a:pPr>
            <a:lnSpc>
              <a:spcPct val="100000"/>
            </a:lnSpc>
          </a:pPr>
          <a:endParaRPr lang="en-US" sz="2000" dirty="0">
            <a:latin typeface="Times New Roman" panose="02020603050405020304" pitchFamily="18" charset="0"/>
            <a:cs typeface="Times New Roman" panose="02020603050405020304" pitchFamily="18" charset="0"/>
          </a:endParaRPr>
        </a:p>
      </dgm:t>
    </dgm:pt>
    <dgm:pt modelId="{CBAE5AC9-BC20-4832-BFFD-28CBF5C20AB8}" type="parTrans" cxnId="{C8745BBA-0634-49CF-B324-D53B070F8DEC}">
      <dgm:prSet/>
      <dgm:spPr/>
      <dgm:t>
        <a:bodyPr/>
        <a:lstStyle/>
        <a:p>
          <a:endParaRPr lang="en-US"/>
        </a:p>
      </dgm:t>
    </dgm:pt>
    <dgm:pt modelId="{33DD433E-C8E2-4159-A7B7-92FCE6DCD462}" type="sibTrans" cxnId="{C8745BBA-0634-49CF-B324-D53B070F8DEC}">
      <dgm:prSet/>
      <dgm:spPr/>
      <dgm:t>
        <a:bodyPr/>
        <a:lstStyle/>
        <a:p>
          <a:pPr>
            <a:lnSpc>
              <a:spcPct val="100000"/>
            </a:lnSpc>
          </a:pPr>
          <a:endParaRPr lang="en-US"/>
        </a:p>
      </dgm:t>
    </dgm:pt>
    <dgm:pt modelId="{5D6A2A80-6B18-4976-A9B9-13A10C241AFA}">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Proposed System</a:t>
          </a:r>
        </a:p>
      </dgm:t>
    </dgm:pt>
    <dgm:pt modelId="{1444B7DB-C4A6-4C8A-98E6-A642A9CAC19C}" type="parTrans" cxnId="{2A17A7CC-A8D6-450F-8FF3-A6AFF79783DF}">
      <dgm:prSet/>
      <dgm:spPr/>
      <dgm:t>
        <a:bodyPr/>
        <a:lstStyle/>
        <a:p>
          <a:endParaRPr lang="en-US"/>
        </a:p>
      </dgm:t>
    </dgm:pt>
    <dgm:pt modelId="{4BE19146-D8BB-4A27-9B65-CC5B0F29810A}" type="sibTrans" cxnId="{2A17A7CC-A8D6-450F-8FF3-A6AFF79783DF}">
      <dgm:prSet/>
      <dgm:spPr/>
      <dgm:t>
        <a:bodyPr/>
        <a:lstStyle/>
        <a:p>
          <a:pPr>
            <a:lnSpc>
              <a:spcPct val="100000"/>
            </a:lnSpc>
          </a:pPr>
          <a:endParaRPr lang="en-US"/>
        </a:p>
      </dgm:t>
    </dgm:pt>
    <dgm:pt modelId="{2C1DC43E-EB40-4DAB-81B5-21FFD6BB102C}">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Design Methodology</a:t>
          </a:r>
        </a:p>
      </dgm:t>
    </dgm:pt>
    <dgm:pt modelId="{2A365209-FB0E-4C37-BFEB-F9F89316EB45}" type="parTrans" cxnId="{265BE551-CDEC-4B94-835A-E2171811FFCC}">
      <dgm:prSet/>
      <dgm:spPr/>
      <dgm:t>
        <a:bodyPr/>
        <a:lstStyle/>
        <a:p>
          <a:endParaRPr lang="en-US"/>
        </a:p>
      </dgm:t>
    </dgm:pt>
    <dgm:pt modelId="{B0A68209-7505-4EE1-9412-A8F1EE413CEF}" type="sibTrans" cxnId="{265BE551-CDEC-4B94-835A-E2171811FFCC}">
      <dgm:prSet/>
      <dgm:spPr/>
      <dgm:t>
        <a:bodyPr/>
        <a:lstStyle/>
        <a:p>
          <a:pPr>
            <a:lnSpc>
              <a:spcPct val="100000"/>
            </a:lnSpc>
          </a:pPr>
          <a:endParaRPr lang="en-US"/>
        </a:p>
      </dgm:t>
    </dgm:pt>
    <dgm:pt modelId="{2B615DC7-F5D7-4372-BF76-02E74056E5CF}">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Implementation</a:t>
          </a:r>
        </a:p>
      </dgm:t>
    </dgm:pt>
    <dgm:pt modelId="{0790B0BD-8A41-44D5-9E31-A7C235FCE7DB}" type="parTrans" cxnId="{1BC047E6-DD6E-44A6-943E-35CE76E44342}">
      <dgm:prSet/>
      <dgm:spPr/>
      <dgm:t>
        <a:bodyPr/>
        <a:lstStyle/>
        <a:p>
          <a:endParaRPr lang="en-US"/>
        </a:p>
      </dgm:t>
    </dgm:pt>
    <dgm:pt modelId="{C058E0AD-467B-49A1-92EF-A27B622FF736}" type="sibTrans" cxnId="{1BC047E6-DD6E-44A6-943E-35CE76E44342}">
      <dgm:prSet/>
      <dgm:spPr/>
      <dgm:t>
        <a:bodyPr/>
        <a:lstStyle/>
        <a:p>
          <a:pPr>
            <a:lnSpc>
              <a:spcPct val="100000"/>
            </a:lnSpc>
          </a:pPr>
          <a:endParaRPr lang="en-US"/>
        </a:p>
      </dgm:t>
    </dgm:pt>
    <dgm:pt modelId="{F780B4CE-0212-49FF-8875-31B5AABD046D}">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Existing System</a:t>
          </a:r>
        </a:p>
      </dgm:t>
    </dgm:pt>
    <dgm:pt modelId="{B8D7EC70-23E8-461D-AB11-56E8BF8CA531}" type="parTrans" cxnId="{CD39C92A-3DCE-4858-8437-741543375C65}">
      <dgm:prSet/>
      <dgm:spPr/>
      <dgm:t>
        <a:bodyPr/>
        <a:lstStyle/>
        <a:p>
          <a:endParaRPr lang="en-IN"/>
        </a:p>
      </dgm:t>
    </dgm:pt>
    <dgm:pt modelId="{B0228FD3-1650-445F-821A-260F55B67D12}" type="sibTrans" cxnId="{CD39C92A-3DCE-4858-8437-741543375C65}">
      <dgm:prSet/>
      <dgm:spPr/>
      <dgm:t>
        <a:bodyPr/>
        <a:lstStyle/>
        <a:p>
          <a:endParaRPr lang="en-IN"/>
        </a:p>
      </dgm:t>
    </dgm:pt>
    <dgm:pt modelId="{4740FC59-6C0F-442E-A264-0C191F4BCA09}" type="pres">
      <dgm:prSet presAssocID="{CD45156D-EE42-4AB4-B4CA-ACCE44B8F8AB}" presName="root" presStyleCnt="0">
        <dgm:presLayoutVars>
          <dgm:dir/>
          <dgm:resizeHandles val="exact"/>
        </dgm:presLayoutVars>
      </dgm:prSet>
      <dgm:spPr/>
    </dgm:pt>
    <dgm:pt modelId="{99C1585E-9A8D-49D4-9C61-DE8890A0F52C}" type="pres">
      <dgm:prSet presAssocID="{CD45156D-EE42-4AB4-B4CA-ACCE44B8F8AB}" presName="container" presStyleCnt="0">
        <dgm:presLayoutVars>
          <dgm:dir/>
          <dgm:resizeHandles val="exact"/>
        </dgm:presLayoutVars>
      </dgm:prSet>
      <dgm:spPr/>
    </dgm:pt>
    <dgm:pt modelId="{1C5FB186-9F6D-4094-9E69-12915536FED5}" type="pres">
      <dgm:prSet presAssocID="{4CCCD509-C912-49BF-8FC2-F0A4C7F075F7}" presName="compNode" presStyleCnt="0"/>
      <dgm:spPr/>
    </dgm:pt>
    <dgm:pt modelId="{6E4AC21F-8EE8-4D71-852D-8A21B6277B79}" type="pres">
      <dgm:prSet presAssocID="{4CCCD509-C912-49BF-8FC2-F0A4C7F075F7}" presName="iconBgRect" presStyleLbl="bgShp" presStyleIdx="0" presStyleCnt="6"/>
      <dgm:spPr/>
    </dgm:pt>
    <dgm:pt modelId="{CEE44B87-F062-4D38-B8BC-DE8ECCF9D5C9}" type="pres">
      <dgm:prSet presAssocID="{4CCCD509-C912-49BF-8FC2-F0A4C7F075F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3F2743F-4934-421E-A2EE-FF6BAE4BA230}" type="pres">
      <dgm:prSet presAssocID="{4CCCD509-C912-49BF-8FC2-F0A4C7F075F7}" presName="spaceRect" presStyleCnt="0"/>
      <dgm:spPr/>
    </dgm:pt>
    <dgm:pt modelId="{73F73FEB-F75B-44EF-B017-0B0942618148}" type="pres">
      <dgm:prSet presAssocID="{4CCCD509-C912-49BF-8FC2-F0A4C7F075F7}" presName="textRect" presStyleLbl="revTx" presStyleIdx="0" presStyleCnt="6">
        <dgm:presLayoutVars>
          <dgm:chMax val="1"/>
          <dgm:chPref val="1"/>
        </dgm:presLayoutVars>
      </dgm:prSet>
      <dgm:spPr/>
    </dgm:pt>
    <dgm:pt modelId="{0910A106-F263-41CD-BE79-A78F7D537807}" type="pres">
      <dgm:prSet presAssocID="{505DBC91-FCF7-42E7-8827-B1510ADA14AE}" presName="sibTrans" presStyleLbl="sibTrans2D1" presStyleIdx="0" presStyleCnt="0"/>
      <dgm:spPr/>
    </dgm:pt>
    <dgm:pt modelId="{BA4E87F9-9105-46CD-8CE0-425AF18E98D6}" type="pres">
      <dgm:prSet presAssocID="{0A6335A7-C168-492B-921B-04D8E67F6337}" presName="compNode" presStyleCnt="0"/>
      <dgm:spPr/>
    </dgm:pt>
    <dgm:pt modelId="{D2AE5DDF-9948-41B6-ABE5-DC155BD9AFE0}" type="pres">
      <dgm:prSet presAssocID="{0A6335A7-C168-492B-921B-04D8E67F6337}" presName="iconBgRect" presStyleLbl="bgShp" presStyleIdx="1" presStyleCnt="6" custLinFactX="-400000" custLinFactY="244771" custLinFactNeighborX="-409749" custLinFactNeighborY="300000"/>
      <dgm:spPr>
        <a:solidFill>
          <a:schemeClr val="bg1"/>
        </a:solidFill>
      </dgm:spPr>
    </dgm:pt>
    <dgm:pt modelId="{AD1A1020-481A-4858-A59C-551ECBDA3D5B}" type="pres">
      <dgm:prSet presAssocID="{0A6335A7-C168-492B-921B-04D8E67F6337}" presName="iconRect" presStyleLbl="node1" presStyleIdx="1" presStyleCnt="6" custLinFactNeighborX="1985" custLinFactNeighborY="5083"/>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a:noFill/>
        </a:ln>
      </dgm:spPr>
    </dgm:pt>
    <dgm:pt modelId="{A128D854-84A4-40EE-BAF6-DEDEE405B52C}" type="pres">
      <dgm:prSet presAssocID="{0A6335A7-C168-492B-921B-04D8E67F6337}" presName="spaceRect" presStyleCnt="0"/>
      <dgm:spPr/>
    </dgm:pt>
    <dgm:pt modelId="{8B245213-207D-4168-A521-481289E6C7F6}" type="pres">
      <dgm:prSet presAssocID="{0A6335A7-C168-492B-921B-04D8E67F6337}" presName="textRect" presStyleLbl="revTx" presStyleIdx="1" presStyleCnt="6" custScaleX="112714">
        <dgm:presLayoutVars>
          <dgm:chMax val="1"/>
          <dgm:chPref val="1"/>
        </dgm:presLayoutVars>
      </dgm:prSet>
      <dgm:spPr/>
    </dgm:pt>
    <dgm:pt modelId="{CE593BB8-AE24-47C7-8CF2-7C8AE5C2B372}" type="pres">
      <dgm:prSet presAssocID="{33DD433E-C8E2-4159-A7B7-92FCE6DCD462}" presName="sibTrans" presStyleLbl="sibTrans2D1" presStyleIdx="0" presStyleCnt="0"/>
      <dgm:spPr/>
    </dgm:pt>
    <dgm:pt modelId="{CBB518AF-B20F-4B01-B19B-E5FC65FDEB33}" type="pres">
      <dgm:prSet presAssocID="{5D6A2A80-6B18-4976-A9B9-13A10C241AFA}" presName="compNode" presStyleCnt="0"/>
      <dgm:spPr/>
    </dgm:pt>
    <dgm:pt modelId="{0C0F3F68-96DC-4394-AA8E-FBA92BE5177B}" type="pres">
      <dgm:prSet presAssocID="{5D6A2A80-6B18-4976-A9B9-13A10C241AFA}" presName="iconBgRect" presStyleLbl="bgShp" presStyleIdx="2" presStyleCnt="6" custLinFactX="200000" custLinFactNeighborX="207160" custLinFactNeighborY="-73989"/>
      <dgm:spPr/>
    </dgm:pt>
    <dgm:pt modelId="{0CED2ED6-8414-41B5-A573-35CCFF9C3C97}" type="pres">
      <dgm:prSet presAssocID="{5D6A2A80-6B18-4976-A9B9-13A10C241AFA}" presName="iconRect" presStyleLbl="node1" presStyleIdx="2" presStyleCnt="6" custScaleX="90272" custScaleY="86282" custLinFactX="407961" custLinFactY="-200000" custLinFactNeighborX="500000" custLinFactNeighborY="-279870"/>
      <dgm:spPr>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a:ln>
          <a:noFill/>
        </a:ln>
      </dgm:spPr>
    </dgm:pt>
    <dgm:pt modelId="{47606656-9537-4F96-8B1D-A64C8E669E1A}" type="pres">
      <dgm:prSet presAssocID="{5D6A2A80-6B18-4976-A9B9-13A10C241AFA}" presName="spaceRect" presStyleCnt="0"/>
      <dgm:spPr/>
    </dgm:pt>
    <dgm:pt modelId="{A9BB260B-EC4B-414A-B438-1FAEB671ABE2}" type="pres">
      <dgm:prSet presAssocID="{5D6A2A80-6B18-4976-A9B9-13A10C241AFA}" presName="textRect" presStyleLbl="revTx" presStyleIdx="2" presStyleCnt="6">
        <dgm:presLayoutVars>
          <dgm:chMax val="1"/>
          <dgm:chPref val="1"/>
        </dgm:presLayoutVars>
      </dgm:prSet>
      <dgm:spPr/>
    </dgm:pt>
    <dgm:pt modelId="{C0F0F0DF-807F-4ACD-9918-4FC4E40E29D3}" type="pres">
      <dgm:prSet presAssocID="{4BE19146-D8BB-4A27-9B65-CC5B0F29810A}" presName="sibTrans" presStyleLbl="sibTrans2D1" presStyleIdx="0" presStyleCnt="0"/>
      <dgm:spPr/>
    </dgm:pt>
    <dgm:pt modelId="{688DDB58-B7B3-414F-8F58-988935BCBF49}" type="pres">
      <dgm:prSet presAssocID="{2C1DC43E-EB40-4DAB-81B5-21FFD6BB102C}" presName="compNode" presStyleCnt="0"/>
      <dgm:spPr/>
    </dgm:pt>
    <dgm:pt modelId="{A34962D5-8669-4BAE-9183-AA3ADFD63926}" type="pres">
      <dgm:prSet presAssocID="{2C1DC43E-EB40-4DAB-81B5-21FFD6BB102C}" presName="iconBgRect" presStyleLbl="bgShp" presStyleIdx="3" presStyleCnt="6" custLinFactX="-195150" custLinFactNeighborX="-200000" custLinFactNeighborY="4448"/>
      <dgm:spPr/>
    </dgm:pt>
    <dgm:pt modelId="{78EAE70A-C87F-4AC2-B226-97FF7E47331C}" type="pres">
      <dgm:prSet presAssocID="{2C1DC43E-EB40-4DAB-81B5-21FFD6BB102C}" presName="iconRect" presStyleLbl="node1" presStyleIdx="3" presStyleCnt="6" custScaleY="124288" custLinFactX="-300000" custLinFactNeighborX="-383438" custLinFactNeighborY="7869"/>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mart Phone"/>
        </a:ext>
      </dgm:extLst>
    </dgm:pt>
    <dgm:pt modelId="{FC18515F-510E-4EC8-A1EF-55433B66D08A}" type="pres">
      <dgm:prSet presAssocID="{2C1DC43E-EB40-4DAB-81B5-21FFD6BB102C}" presName="spaceRect" presStyleCnt="0"/>
      <dgm:spPr/>
    </dgm:pt>
    <dgm:pt modelId="{80A2D84E-06F3-430D-96C5-D10B01217AE8}" type="pres">
      <dgm:prSet presAssocID="{2C1DC43E-EB40-4DAB-81B5-21FFD6BB102C}" presName="textRect" presStyleLbl="revTx" presStyleIdx="3" presStyleCnt="6" custLinFactNeighborX="-1351" custLinFactNeighborY="94267">
        <dgm:presLayoutVars>
          <dgm:chMax val="1"/>
          <dgm:chPref val="1"/>
        </dgm:presLayoutVars>
      </dgm:prSet>
      <dgm:spPr/>
    </dgm:pt>
    <dgm:pt modelId="{5E6689D1-1E5A-4A02-BCC9-8A16E44D13E3}" type="pres">
      <dgm:prSet presAssocID="{B0A68209-7505-4EE1-9412-A8F1EE413CEF}" presName="sibTrans" presStyleLbl="sibTrans2D1" presStyleIdx="0" presStyleCnt="0"/>
      <dgm:spPr/>
    </dgm:pt>
    <dgm:pt modelId="{CF400330-7F58-4464-97FA-2E5176F56693}" type="pres">
      <dgm:prSet presAssocID="{2B615DC7-F5D7-4372-BF76-02E74056E5CF}" presName="compNode" presStyleCnt="0"/>
      <dgm:spPr/>
    </dgm:pt>
    <dgm:pt modelId="{FB0B6CE7-A908-45A2-877D-0BBC27BB371E}" type="pres">
      <dgm:prSet presAssocID="{2B615DC7-F5D7-4372-BF76-02E74056E5CF}" presName="iconBgRect" presStyleLbl="bgShp" presStyleIdx="4" presStyleCnt="6" custLinFactNeighborX="8245" custLinFactNeighborY="-9342"/>
      <dgm:spPr/>
    </dgm:pt>
    <dgm:pt modelId="{8450F613-C7A6-48BE-A6A0-73A29C13BDC9}" type="pres">
      <dgm:prSet presAssocID="{2B615DC7-F5D7-4372-BF76-02E74056E5CF}" presName="iconRect" presStyleLbl="node1" presStyleIdx="4" presStyleCnt="6" custLinFactX="200000" custLinFactNeighborX="210738" custLinFactNeighborY="84755"/>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a:noFill/>
        </a:ln>
      </dgm:spPr>
    </dgm:pt>
    <dgm:pt modelId="{E3E63F80-F727-4BA9-9BBB-CAC75EEC0830}" type="pres">
      <dgm:prSet presAssocID="{2B615DC7-F5D7-4372-BF76-02E74056E5CF}" presName="spaceRect" presStyleCnt="0"/>
      <dgm:spPr/>
    </dgm:pt>
    <dgm:pt modelId="{CA953BB4-F024-48E2-8F20-61095B521034}" type="pres">
      <dgm:prSet presAssocID="{2B615DC7-F5D7-4372-BF76-02E74056E5CF}" presName="textRect" presStyleLbl="revTx" presStyleIdx="4" presStyleCnt="6" custLinFactNeighborX="3790" custLinFactNeighborY="-16612">
        <dgm:presLayoutVars>
          <dgm:chMax val="1"/>
          <dgm:chPref val="1"/>
        </dgm:presLayoutVars>
      </dgm:prSet>
      <dgm:spPr/>
    </dgm:pt>
    <dgm:pt modelId="{0DDE6CF3-4846-4BB4-8467-3D1D6F5E0C1A}" type="pres">
      <dgm:prSet presAssocID="{C058E0AD-467B-49A1-92EF-A27B622FF736}" presName="sibTrans" presStyleLbl="sibTrans2D1" presStyleIdx="0" presStyleCnt="0"/>
      <dgm:spPr/>
    </dgm:pt>
    <dgm:pt modelId="{40C283BC-2FA9-4A44-B54E-C1DCCFA3BD5C}" type="pres">
      <dgm:prSet presAssocID="{F780B4CE-0212-49FF-8875-31B5AABD046D}" presName="compNode" presStyleCnt="0"/>
      <dgm:spPr/>
    </dgm:pt>
    <dgm:pt modelId="{2B86C0CE-9318-4DE7-8062-D3CE114D2DCF}" type="pres">
      <dgm:prSet presAssocID="{F780B4CE-0212-49FF-8875-31B5AABD046D}" presName="iconBgRect" presStyleLbl="bgShp" presStyleIdx="5" presStyleCnt="6" custLinFactX="-50645" custLinFactNeighborX="-100000" custLinFactNeighborY="-73835"/>
      <dgm:spPr>
        <a:noFill/>
      </dgm:spPr>
    </dgm:pt>
    <dgm:pt modelId="{5E30B4BD-0881-4CFF-8108-DC46E319C323}" type="pres">
      <dgm:prSet presAssocID="{F780B4CE-0212-49FF-8875-31B5AABD046D}" presName="iconRect" presStyleLbl="node1" presStyleIdx="5" presStyleCnt="6" custLinFactX="-98216" custLinFactY="82813" custLinFactNeighborX="-100000" custLinFactNeighborY="100000"/>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 modelId="{D57137E0-3DF7-47FE-951C-17AF2E8D280B}" type="pres">
      <dgm:prSet presAssocID="{F780B4CE-0212-49FF-8875-31B5AABD046D}" presName="spaceRect" presStyleCnt="0"/>
      <dgm:spPr/>
    </dgm:pt>
    <dgm:pt modelId="{2D6ECC33-173E-4861-843D-38F0625E9464}" type="pres">
      <dgm:prSet presAssocID="{F780B4CE-0212-49FF-8875-31B5AABD046D}" presName="textRect" presStyleLbl="revTx" presStyleIdx="5" presStyleCnt="6" custLinFactY="-100000" custLinFactNeighborX="2729" custLinFactNeighborY="-159431">
        <dgm:presLayoutVars>
          <dgm:chMax val="1"/>
          <dgm:chPref val="1"/>
        </dgm:presLayoutVars>
      </dgm:prSet>
      <dgm:spPr/>
    </dgm:pt>
  </dgm:ptLst>
  <dgm:cxnLst>
    <dgm:cxn modelId="{76E72124-9BAA-4646-A4FA-DD61021CC5D7}" type="presOf" srcId="{4CCCD509-C912-49BF-8FC2-F0A4C7F075F7}" destId="{73F73FEB-F75B-44EF-B017-0B0942618148}" srcOrd="0" destOrd="0" presId="urn:microsoft.com/office/officeart/2018/2/layout/IconCircleList"/>
    <dgm:cxn modelId="{CD39C92A-3DCE-4858-8437-741543375C65}" srcId="{CD45156D-EE42-4AB4-B4CA-ACCE44B8F8AB}" destId="{F780B4CE-0212-49FF-8875-31B5AABD046D}" srcOrd="5" destOrd="0" parTransId="{B8D7EC70-23E8-461D-AB11-56E8BF8CA531}" sibTransId="{B0228FD3-1650-445F-821A-260F55B67D12}"/>
    <dgm:cxn modelId="{11D07045-81BC-43C6-A7B0-5082E3DE138B}" type="presOf" srcId="{2B615DC7-F5D7-4372-BF76-02E74056E5CF}" destId="{CA953BB4-F024-48E2-8F20-61095B521034}" srcOrd="0" destOrd="0" presId="urn:microsoft.com/office/officeart/2018/2/layout/IconCircleList"/>
    <dgm:cxn modelId="{DBB4BF51-0D9F-4D5E-AD4A-6136336E818E}" type="presOf" srcId="{33DD433E-C8E2-4159-A7B7-92FCE6DCD462}" destId="{CE593BB8-AE24-47C7-8CF2-7C8AE5C2B372}" srcOrd="0" destOrd="0" presId="urn:microsoft.com/office/officeart/2018/2/layout/IconCircleList"/>
    <dgm:cxn modelId="{265BE551-CDEC-4B94-835A-E2171811FFCC}" srcId="{CD45156D-EE42-4AB4-B4CA-ACCE44B8F8AB}" destId="{2C1DC43E-EB40-4DAB-81B5-21FFD6BB102C}" srcOrd="3" destOrd="0" parTransId="{2A365209-FB0E-4C37-BFEB-F9F89316EB45}" sibTransId="{B0A68209-7505-4EE1-9412-A8F1EE413CEF}"/>
    <dgm:cxn modelId="{9340E286-C8E5-467F-959E-F8BC9DD6CC0B}" type="presOf" srcId="{F780B4CE-0212-49FF-8875-31B5AABD046D}" destId="{2D6ECC33-173E-4861-843D-38F0625E9464}" srcOrd="0" destOrd="0" presId="urn:microsoft.com/office/officeart/2018/2/layout/IconCircleList"/>
    <dgm:cxn modelId="{3BB16589-E4BD-4EF8-A5BB-1EAE23022BA8}" srcId="{CD45156D-EE42-4AB4-B4CA-ACCE44B8F8AB}" destId="{4CCCD509-C912-49BF-8FC2-F0A4C7F075F7}" srcOrd="0" destOrd="0" parTransId="{92C49945-E338-4FA6-9723-73639555BAEC}" sibTransId="{505DBC91-FCF7-42E7-8827-B1510ADA14AE}"/>
    <dgm:cxn modelId="{A8AC468B-D20A-414A-86E1-98231D9BE93A}" type="presOf" srcId="{505DBC91-FCF7-42E7-8827-B1510ADA14AE}" destId="{0910A106-F263-41CD-BE79-A78F7D537807}" srcOrd="0" destOrd="0" presId="urn:microsoft.com/office/officeart/2018/2/layout/IconCircleList"/>
    <dgm:cxn modelId="{EFA2979D-4C8F-4343-B69C-875FC4D21B76}" type="presOf" srcId="{B0A68209-7505-4EE1-9412-A8F1EE413CEF}" destId="{5E6689D1-1E5A-4A02-BCC9-8A16E44D13E3}" srcOrd="0" destOrd="0" presId="urn:microsoft.com/office/officeart/2018/2/layout/IconCircleList"/>
    <dgm:cxn modelId="{C8745BBA-0634-49CF-B324-D53B070F8DEC}" srcId="{CD45156D-EE42-4AB4-B4CA-ACCE44B8F8AB}" destId="{0A6335A7-C168-492B-921B-04D8E67F6337}" srcOrd="1" destOrd="0" parTransId="{CBAE5AC9-BC20-4832-BFFD-28CBF5C20AB8}" sibTransId="{33DD433E-C8E2-4159-A7B7-92FCE6DCD462}"/>
    <dgm:cxn modelId="{2A17A7CC-A8D6-450F-8FF3-A6AFF79783DF}" srcId="{CD45156D-EE42-4AB4-B4CA-ACCE44B8F8AB}" destId="{5D6A2A80-6B18-4976-A9B9-13A10C241AFA}" srcOrd="2" destOrd="0" parTransId="{1444B7DB-C4A6-4C8A-98E6-A642A9CAC19C}" sibTransId="{4BE19146-D8BB-4A27-9B65-CC5B0F29810A}"/>
    <dgm:cxn modelId="{660912CE-04CD-4467-83B8-38E9CF9FD41B}" type="presOf" srcId="{C058E0AD-467B-49A1-92EF-A27B622FF736}" destId="{0DDE6CF3-4846-4BB4-8467-3D1D6F5E0C1A}" srcOrd="0" destOrd="0" presId="urn:microsoft.com/office/officeart/2018/2/layout/IconCircleList"/>
    <dgm:cxn modelId="{9D50AED1-F866-4E3C-917B-C762E199BAA9}" type="presOf" srcId="{CD45156D-EE42-4AB4-B4CA-ACCE44B8F8AB}" destId="{4740FC59-6C0F-442E-A264-0C191F4BCA09}" srcOrd="0" destOrd="0" presId="urn:microsoft.com/office/officeart/2018/2/layout/IconCircleList"/>
    <dgm:cxn modelId="{061058D7-4C51-42A8-9185-94298550A47D}" type="presOf" srcId="{4BE19146-D8BB-4A27-9B65-CC5B0F29810A}" destId="{C0F0F0DF-807F-4ACD-9918-4FC4E40E29D3}" srcOrd="0" destOrd="0" presId="urn:microsoft.com/office/officeart/2018/2/layout/IconCircleList"/>
    <dgm:cxn modelId="{007116E0-6D1C-46A7-9461-6A5C9C3B271E}" type="presOf" srcId="{0A6335A7-C168-492B-921B-04D8E67F6337}" destId="{8B245213-207D-4168-A521-481289E6C7F6}" srcOrd="0" destOrd="0" presId="urn:microsoft.com/office/officeart/2018/2/layout/IconCircleList"/>
    <dgm:cxn modelId="{D2F0FCE0-0C2C-45E6-8800-7CE1F92569B2}" type="presOf" srcId="{5D6A2A80-6B18-4976-A9B9-13A10C241AFA}" destId="{A9BB260B-EC4B-414A-B438-1FAEB671ABE2}" srcOrd="0" destOrd="0" presId="urn:microsoft.com/office/officeart/2018/2/layout/IconCircleList"/>
    <dgm:cxn modelId="{1BC047E6-DD6E-44A6-943E-35CE76E44342}" srcId="{CD45156D-EE42-4AB4-B4CA-ACCE44B8F8AB}" destId="{2B615DC7-F5D7-4372-BF76-02E74056E5CF}" srcOrd="4" destOrd="0" parTransId="{0790B0BD-8A41-44D5-9E31-A7C235FCE7DB}" sibTransId="{C058E0AD-467B-49A1-92EF-A27B622FF736}"/>
    <dgm:cxn modelId="{47F72FE8-5082-42DB-B2CE-1494316C8A83}" type="presOf" srcId="{2C1DC43E-EB40-4DAB-81B5-21FFD6BB102C}" destId="{80A2D84E-06F3-430D-96C5-D10B01217AE8}" srcOrd="0" destOrd="0" presId="urn:microsoft.com/office/officeart/2018/2/layout/IconCircleList"/>
    <dgm:cxn modelId="{542D2BA1-58DE-4FA0-8437-2D72E7176330}" type="presParOf" srcId="{4740FC59-6C0F-442E-A264-0C191F4BCA09}" destId="{99C1585E-9A8D-49D4-9C61-DE8890A0F52C}" srcOrd="0" destOrd="0" presId="urn:microsoft.com/office/officeart/2018/2/layout/IconCircleList"/>
    <dgm:cxn modelId="{D5074053-0BCC-40F5-9E77-71AC7F5AEC79}" type="presParOf" srcId="{99C1585E-9A8D-49D4-9C61-DE8890A0F52C}" destId="{1C5FB186-9F6D-4094-9E69-12915536FED5}" srcOrd="0" destOrd="0" presId="urn:microsoft.com/office/officeart/2018/2/layout/IconCircleList"/>
    <dgm:cxn modelId="{09C22D4B-714A-44D8-93AA-681B40350F61}" type="presParOf" srcId="{1C5FB186-9F6D-4094-9E69-12915536FED5}" destId="{6E4AC21F-8EE8-4D71-852D-8A21B6277B79}" srcOrd="0" destOrd="0" presId="urn:microsoft.com/office/officeart/2018/2/layout/IconCircleList"/>
    <dgm:cxn modelId="{1A21DFB9-6217-4890-9D95-8FDDF74F53CD}" type="presParOf" srcId="{1C5FB186-9F6D-4094-9E69-12915536FED5}" destId="{CEE44B87-F062-4D38-B8BC-DE8ECCF9D5C9}" srcOrd="1" destOrd="0" presId="urn:microsoft.com/office/officeart/2018/2/layout/IconCircleList"/>
    <dgm:cxn modelId="{AA31F06F-7DF3-4A6E-8144-F3A56E351708}" type="presParOf" srcId="{1C5FB186-9F6D-4094-9E69-12915536FED5}" destId="{63F2743F-4934-421E-A2EE-FF6BAE4BA230}" srcOrd="2" destOrd="0" presId="urn:microsoft.com/office/officeart/2018/2/layout/IconCircleList"/>
    <dgm:cxn modelId="{EE0F1A6F-DC9D-461D-9AFC-0D8B52025179}" type="presParOf" srcId="{1C5FB186-9F6D-4094-9E69-12915536FED5}" destId="{73F73FEB-F75B-44EF-B017-0B0942618148}" srcOrd="3" destOrd="0" presId="urn:microsoft.com/office/officeart/2018/2/layout/IconCircleList"/>
    <dgm:cxn modelId="{0920F126-F103-49B9-9083-2DD317C2D590}" type="presParOf" srcId="{99C1585E-9A8D-49D4-9C61-DE8890A0F52C}" destId="{0910A106-F263-41CD-BE79-A78F7D537807}" srcOrd="1" destOrd="0" presId="urn:microsoft.com/office/officeart/2018/2/layout/IconCircleList"/>
    <dgm:cxn modelId="{051B94E4-CCA0-4E2E-AAFA-1853CB1A901C}" type="presParOf" srcId="{99C1585E-9A8D-49D4-9C61-DE8890A0F52C}" destId="{BA4E87F9-9105-46CD-8CE0-425AF18E98D6}" srcOrd="2" destOrd="0" presId="urn:microsoft.com/office/officeart/2018/2/layout/IconCircleList"/>
    <dgm:cxn modelId="{01021535-407A-4734-BE55-8ED2918A5E8D}" type="presParOf" srcId="{BA4E87F9-9105-46CD-8CE0-425AF18E98D6}" destId="{D2AE5DDF-9948-41B6-ABE5-DC155BD9AFE0}" srcOrd="0" destOrd="0" presId="urn:microsoft.com/office/officeart/2018/2/layout/IconCircleList"/>
    <dgm:cxn modelId="{71CEC98B-4084-4B34-875C-B8EB40860F24}" type="presParOf" srcId="{BA4E87F9-9105-46CD-8CE0-425AF18E98D6}" destId="{AD1A1020-481A-4858-A59C-551ECBDA3D5B}" srcOrd="1" destOrd="0" presId="urn:microsoft.com/office/officeart/2018/2/layout/IconCircleList"/>
    <dgm:cxn modelId="{760BFE8E-893A-4089-8D9C-20B6E6041068}" type="presParOf" srcId="{BA4E87F9-9105-46CD-8CE0-425AF18E98D6}" destId="{A128D854-84A4-40EE-BAF6-DEDEE405B52C}" srcOrd="2" destOrd="0" presId="urn:microsoft.com/office/officeart/2018/2/layout/IconCircleList"/>
    <dgm:cxn modelId="{D3523F28-615E-4CD2-86EE-74E43AC9774E}" type="presParOf" srcId="{BA4E87F9-9105-46CD-8CE0-425AF18E98D6}" destId="{8B245213-207D-4168-A521-481289E6C7F6}" srcOrd="3" destOrd="0" presId="urn:microsoft.com/office/officeart/2018/2/layout/IconCircleList"/>
    <dgm:cxn modelId="{838E1268-0CC0-4AD9-A296-0BFC4795FD5C}" type="presParOf" srcId="{99C1585E-9A8D-49D4-9C61-DE8890A0F52C}" destId="{CE593BB8-AE24-47C7-8CF2-7C8AE5C2B372}" srcOrd="3" destOrd="0" presId="urn:microsoft.com/office/officeart/2018/2/layout/IconCircleList"/>
    <dgm:cxn modelId="{426CC1DF-1E35-434E-BC87-993E247BAD67}" type="presParOf" srcId="{99C1585E-9A8D-49D4-9C61-DE8890A0F52C}" destId="{CBB518AF-B20F-4B01-B19B-E5FC65FDEB33}" srcOrd="4" destOrd="0" presId="urn:microsoft.com/office/officeart/2018/2/layout/IconCircleList"/>
    <dgm:cxn modelId="{4404018A-A1B4-47B4-B722-BF767BE1D263}" type="presParOf" srcId="{CBB518AF-B20F-4B01-B19B-E5FC65FDEB33}" destId="{0C0F3F68-96DC-4394-AA8E-FBA92BE5177B}" srcOrd="0" destOrd="0" presId="urn:microsoft.com/office/officeart/2018/2/layout/IconCircleList"/>
    <dgm:cxn modelId="{51BCB4C3-8A2B-431A-873D-0EC593FF784F}" type="presParOf" srcId="{CBB518AF-B20F-4B01-B19B-E5FC65FDEB33}" destId="{0CED2ED6-8414-41B5-A573-35CCFF9C3C97}" srcOrd="1" destOrd="0" presId="urn:microsoft.com/office/officeart/2018/2/layout/IconCircleList"/>
    <dgm:cxn modelId="{594E87BA-519D-4141-B015-F6B95BFCFE6B}" type="presParOf" srcId="{CBB518AF-B20F-4B01-B19B-E5FC65FDEB33}" destId="{47606656-9537-4F96-8B1D-A64C8E669E1A}" srcOrd="2" destOrd="0" presId="urn:microsoft.com/office/officeart/2018/2/layout/IconCircleList"/>
    <dgm:cxn modelId="{77973364-13C4-44FA-BDAE-61AB46A70565}" type="presParOf" srcId="{CBB518AF-B20F-4B01-B19B-E5FC65FDEB33}" destId="{A9BB260B-EC4B-414A-B438-1FAEB671ABE2}" srcOrd="3" destOrd="0" presId="urn:microsoft.com/office/officeart/2018/2/layout/IconCircleList"/>
    <dgm:cxn modelId="{8EE50DF9-8BAB-4A51-8B5B-BF240881BC96}" type="presParOf" srcId="{99C1585E-9A8D-49D4-9C61-DE8890A0F52C}" destId="{C0F0F0DF-807F-4ACD-9918-4FC4E40E29D3}" srcOrd="5" destOrd="0" presId="urn:microsoft.com/office/officeart/2018/2/layout/IconCircleList"/>
    <dgm:cxn modelId="{C8F4DB99-81DE-4952-A04D-E744DDB25D12}" type="presParOf" srcId="{99C1585E-9A8D-49D4-9C61-DE8890A0F52C}" destId="{688DDB58-B7B3-414F-8F58-988935BCBF49}" srcOrd="6" destOrd="0" presId="urn:microsoft.com/office/officeart/2018/2/layout/IconCircleList"/>
    <dgm:cxn modelId="{1D7ACD96-2F25-4DF6-81D7-A63D7D7C4998}" type="presParOf" srcId="{688DDB58-B7B3-414F-8F58-988935BCBF49}" destId="{A34962D5-8669-4BAE-9183-AA3ADFD63926}" srcOrd="0" destOrd="0" presId="urn:microsoft.com/office/officeart/2018/2/layout/IconCircleList"/>
    <dgm:cxn modelId="{E47D4A9D-DA4B-48ED-AC37-EDE0FFCCB6ED}" type="presParOf" srcId="{688DDB58-B7B3-414F-8F58-988935BCBF49}" destId="{78EAE70A-C87F-4AC2-B226-97FF7E47331C}" srcOrd="1" destOrd="0" presId="urn:microsoft.com/office/officeart/2018/2/layout/IconCircleList"/>
    <dgm:cxn modelId="{56847C84-5B37-44C0-B38B-1DA672076DAE}" type="presParOf" srcId="{688DDB58-B7B3-414F-8F58-988935BCBF49}" destId="{FC18515F-510E-4EC8-A1EF-55433B66D08A}" srcOrd="2" destOrd="0" presId="urn:microsoft.com/office/officeart/2018/2/layout/IconCircleList"/>
    <dgm:cxn modelId="{65F80602-2042-4F10-88A2-8A202B940ED3}" type="presParOf" srcId="{688DDB58-B7B3-414F-8F58-988935BCBF49}" destId="{80A2D84E-06F3-430D-96C5-D10B01217AE8}" srcOrd="3" destOrd="0" presId="urn:microsoft.com/office/officeart/2018/2/layout/IconCircleList"/>
    <dgm:cxn modelId="{B10234B5-6400-42EA-8292-1B052CF031DA}" type="presParOf" srcId="{99C1585E-9A8D-49D4-9C61-DE8890A0F52C}" destId="{5E6689D1-1E5A-4A02-BCC9-8A16E44D13E3}" srcOrd="7" destOrd="0" presId="urn:microsoft.com/office/officeart/2018/2/layout/IconCircleList"/>
    <dgm:cxn modelId="{0F54B31E-102B-46AF-A789-362490B823C3}" type="presParOf" srcId="{99C1585E-9A8D-49D4-9C61-DE8890A0F52C}" destId="{CF400330-7F58-4464-97FA-2E5176F56693}" srcOrd="8" destOrd="0" presId="urn:microsoft.com/office/officeart/2018/2/layout/IconCircleList"/>
    <dgm:cxn modelId="{C1B743E1-E9E9-4FB8-8804-D5F664FBCDAF}" type="presParOf" srcId="{CF400330-7F58-4464-97FA-2E5176F56693}" destId="{FB0B6CE7-A908-45A2-877D-0BBC27BB371E}" srcOrd="0" destOrd="0" presId="urn:microsoft.com/office/officeart/2018/2/layout/IconCircleList"/>
    <dgm:cxn modelId="{F1B64C41-9FF9-4310-B142-A771AFDD85B6}" type="presParOf" srcId="{CF400330-7F58-4464-97FA-2E5176F56693}" destId="{8450F613-C7A6-48BE-A6A0-73A29C13BDC9}" srcOrd="1" destOrd="0" presId="urn:microsoft.com/office/officeart/2018/2/layout/IconCircleList"/>
    <dgm:cxn modelId="{9BFA3802-FC65-4741-958B-3B5DD25E58EE}" type="presParOf" srcId="{CF400330-7F58-4464-97FA-2E5176F56693}" destId="{E3E63F80-F727-4BA9-9BBB-CAC75EEC0830}" srcOrd="2" destOrd="0" presId="urn:microsoft.com/office/officeart/2018/2/layout/IconCircleList"/>
    <dgm:cxn modelId="{97870997-1776-4011-8E51-77F541B0F2D8}" type="presParOf" srcId="{CF400330-7F58-4464-97FA-2E5176F56693}" destId="{CA953BB4-F024-48E2-8F20-61095B521034}" srcOrd="3" destOrd="0" presId="urn:microsoft.com/office/officeart/2018/2/layout/IconCircleList"/>
    <dgm:cxn modelId="{26ECE7C5-652C-4C36-B979-B139FC10BA4E}" type="presParOf" srcId="{99C1585E-9A8D-49D4-9C61-DE8890A0F52C}" destId="{0DDE6CF3-4846-4BB4-8467-3D1D6F5E0C1A}" srcOrd="9" destOrd="0" presId="urn:microsoft.com/office/officeart/2018/2/layout/IconCircleList"/>
    <dgm:cxn modelId="{F97830F0-F303-47B0-8231-D747468BDB45}" type="presParOf" srcId="{99C1585E-9A8D-49D4-9C61-DE8890A0F52C}" destId="{40C283BC-2FA9-4A44-B54E-C1DCCFA3BD5C}" srcOrd="10" destOrd="0" presId="urn:microsoft.com/office/officeart/2018/2/layout/IconCircleList"/>
    <dgm:cxn modelId="{59D9B0C2-A4F8-4A6B-AF90-3713E36E9A68}" type="presParOf" srcId="{40C283BC-2FA9-4A44-B54E-C1DCCFA3BD5C}" destId="{2B86C0CE-9318-4DE7-8062-D3CE114D2DCF}" srcOrd="0" destOrd="0" presId="urn:microsoft.com/office/officeart/2018/2/layout/IconCircleList"/>
    <dgm:cxn modelId="{FD80FC74-792E-423C-BAF4-555C36EA2FDD}" type="presParOf" srcId="{40C283BC-2FA9-4A44-B54E-C1DCCFA3BD5C}" destId="{5E30B4BD-0881-4CFF-8108-DC46E319C323}" srcOrd="1" destOrd="0" presId="urn:microsoft.com/office/officeart/2018/2/layout/IconCircleList"/>
    <dgm:cxn modelId="{A2B8547C-1B65-49B7-96A3-835C6F3DDFA3}" type="presParOf" srcId="{40C283BC-2FA9-4A44-B54E-C1DCCFA3BD5C}" destId="{D57137E0-3DF7-47FE-951C-17AF2E8D280B}" srcOrd="2" destOrd="0" presId="urn:microsoft.com/office/officeart/2018/2/layout/IconCircleList"/>
    <dgm:cxn modelId="{6E9298F2-DACD-40CD-9157-BC01578453F0}" type="presParOf" srcId="{40C283BC-2FA9-4A44-B54E-C1DCCFA3BD5C}" destId="{2D6ECC33-173E-4861-843D-38F0625E94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AC21F-8EE8-4D71-852D-8A21B6277B79}">
      <dsp:nvSpPr>
        <dsp:cNvPr id="0" name=""/>
        <dsp:cNvSpPr/>
      </dsp:nvSpPr>
      <dsp:spPr>
        <a:xfrm>
          <a:off x="207856" y="40218"/>
          <a:ext cx="861736" cy="86173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44B87-F062-4D38-B8BC-DE8ECCF9D5C9}">
      <dsp:nvSpPr>
        <dsp:cNvPr id="0" name=""/>
        <dsp:cNvSpPr/>
      </dsp:nvSpPr>
      <dsp:spPr>
        <a:xfrm>
          <a:off x="388820" y="221183"/>
          <a:ext cx="499807" cy="499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F73FEB-F75B-44EF-B017-0B0942618148}">
      <dsp:nvSpPr>
        <dsp:cNvPr id="0" name=""/>
        <dsp:cNvSpPr/>
      </dsp:nvSpPr>
      <dsp:spPr>
        <a:xfrm>
          <a:off x="1254250" y="40218"/>
          <a:ext cx="2031235" cy="86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endParaRPr lang="en-IN" sz="2000" kern="1200" dirty="0">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Abstract </a:t>
          </a:r>
        </a:p>
        <a:p>
          <a:pPr marL="0" lvl="0" indent="0" algn="l" defTabSz="889000">
            <a:lnSpc>
              <a:spcPct val="100000"/>
            </a:lnSpc>
            <a:spcBef>
              <a:spcPct val="0"/>
            </a:spcBef>
            <a:spcAft>
              <a:spcPct val="35000"/>
            </a:spcAft>
            <a:buNone/>
          </a:pPr>
          <a:endParaRPr lang="en-US" sz="2000" kern="1200" dirty="0">
            <a:latin typeface="Times New Roman" panose="02020603050405020304" pitchFamily="18" charset="0"/>
            <a:cs typeface="Times New Roman" panose="02020603050405020304" pitchFamily="18" charset="0"/>
          </a:endParaRPr>
        </a:p>
      </dsp:txBody>
      <dsp:txXfrm>
        <a:off x="1254250" y="40218"/>
        <a:ext cx="2031235" cy="861736"/>
      </dsp:txXfrm>
    </dsp:sp>
    <dsp:sp modelId="{D2AE5DDF-9948-41B6-ABE5-DC155BD9AFE0}">
      <dsp:nvSpPr>
        <dsp:cNvPr id="0" name=""/>
        <dsp:cNvSpPr/>
      </dsp:nvSpPr>
      <dsp:spPr>
        <a:xfrm>
          <a:off x="0" y="3177121"/>
          <a:ext cx="861736" cy="861736"/>
        </a:xfrm>
        <a:prstGeom prst="ellipse">
          <a:avLst/>
        </a:prstGeom>
        <a:solidFill>
          <a:schemeClr val="bg1"/>
        </a:solidFill>
        <a:ln>
          <a:noFill/>
        </a:ln>
        <a:effectLst/>
      </dsp:spPr>
      <dsp:style>
        <a:lnRef idx="0">
          <a:scrgbClr r="0" g="0" b="0"/>
        </a:lnRef>
        <a:fillRef idx="1">
          <a:scrgbClr r="0" g="0" b="0"/>
        </a:fillRef>
        <a:effectRef idx="0">
          <a:scrgbClr r="0" g="0" b="0"/>
        </a:effectRef>
        <a:fontRef idx="minor"/>
      </dsp:style>
    </dsp:sp>
    <dsp:sp modelId="{AD1A1020-481A-4858-A59C-551ECBDA3D5B}">
      <dsp:nvSpPr>
        <dsp:cNvPr id="0" name=""/>
        <dsp:cNvSpPr/>
      </dsp:nvSpPr>
      <dsp:spPr>
        <a:xfrm>
          <a:off x="3830299" y="246588"/>
          <a:ext cx="499807" cy="49980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45213-207D-4168-A521-481289E6C7F6}">
      <dsp:nvSpPr>
        <dsp:cNvPr id="0" name=""/>
        <dsp:cNvSpPr/>
      </dsp:nvSpPr>
      <dsp:spPr>
        <a:xfrm>
          <a:off x="4556681" y="40218"/>
          <a:ext cx="2289486" cy="86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endParaRPr lang="en-US" sz="2000" kern="1200" dirty="0">
            <a:latin typeface="Times New Roman" panose="02020603050405020304" pitchFamily="18" charset="0"/>
            <a:cs typeface="Times New Roman" panose="02020603050405020304" pitchFamily="18" charset="0"/>
          </a:endParaRPr>
        </a:p>
      </dsp:txBody>
      <dsp:txXfrm>
        <a:off x="4556681" y="40218"/>
        <a:ext cx="2289486" cy="861736"/>
      </dsp:txXfrm>
    </dsp:sp>
    <dsp:sp modelId="{0C0F3F68-96DC-4394-AA8E-FBA92BE5177B}">
      <dsp:nvSpPr>
        <dsp:cNvPr id="0" name=""/>
        <dsp:cNvSpPr/>
      </dsp:nvSpPr>
      <dsp:spPr>
        <a:xfrm>
          <a:off x="3716501" y="950970"/>
          <a:ext cx="861736" cy="86173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D2ED6-8414-41B5-A573-35CCFF9C3C97}">
      <dsp:nvSpPr>
        <dsp:cNvPr id="0" name=""/>
        <dsp:cNvSpPr/>
      </dsp:nvSpPr>
      <dsp:spPr>
        <a:xfrm>
          <a:off x="4951184" y="0"/>
          <a:ext cx="451185" cy="43124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BB260B-EC4B-414A-B438-1FAEB671ABE2}">
      <dsp:nvSpPr>
        <dsp:cNvPr id="0" name=""/>
        <dsp:cNvSpPr/>
      </dsp:nvSpPr>
      <dsp:spPr>
        <a:xfrm>
          <a:off x="1254250" y="1588560"/>
          <a:ext cx="2031235" cy="86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Proposed System</a:t>
          </a:r>
        </a:p>
      </dsp:txBody>
      <dsp:txXfrm>
        <a:off x="1254250" y="1588560"/>
        <a:ext cx="2031235" cy="861736"/>
      </dsp:txXfrm>
    </dsp:sp>
    <dsp:sp modelId="{A34962D5-8669-4BAE-9183-AA3ADFD63926}">
      <dsp:nvSpPr>
        <dsp:cNvPr id="0" name=""/>
        <dsp:cNvSpPr/>
      </dsp:nvSpPr>
      <dsp:spPr>
        <a:xfrm>
          <a:off x="234262" y="1626890"/>
          <a:ext cx="861736" cy="86173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AE70A-C87F-4AC2-B226-97FF7E47331C}">
      <dsp:nvSpPr>
        <dsp:cNvPr id="0" name=""/>
        <dsp:cNvSpPr/>
      </dsp:nvSpPr>
      <dsp:spPr>
        <a:xfrm>
          <a:off x="404506" y="1748158"/>
          <a:ext cx="499807" cy="6212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A2D84E-06F3-430D-96C5-D10B01217AE8}">
      <dsp:nvSpPr>
        <dsp:cNvPr id="0" name=""/>
        <dsp:cNvSpPr/>
      </dsp:nvSpPr>
      <dsp:spPr>
        <a:xfrm>
          <a:off x="4658365" y="2400893"/>
          <a:ext cx="2031235" cy="86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Design Methodology</a:t>
          </a:r>
        </a:p>
      </dsp:txBody>
      <dsp:txXfrm>
        <a:off x="4658365" y="2400893"/>
        <a:ext cx="2031235" cy="861736"/>
      </dsp:txXfrm>
    </dsp:sp>
    <dsp:sp modelId="{FB0B6CE7-A908-45A2-877D-0BBC27BB371E}">
      <dsp:nvSpPr>
        <dsp:cNvPr id="0" name=""/>
        <dsp:cNvSpPr/>
      </dsp:nvSpPr>
      <dsp:spPr>
        <a:xfrm>
          <a:off x="278906" y="3056399"/>
          <a:ext cx="861736" cy="86173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0F613-C7A6-48BE-A6A0-73A29C13BDC9}">
      <dsp:nvSpPr>
        <dsp:cNvPr id="0" name=""/>
        <dsp:cNvSpPr/>
      </dsp:nvSpPr>
      <dsp:spPr>
        <a:xfrm>
          <a:off x="2441718" y="3539050"/>
          <a:ext cx="499807" cy="49980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953BB4-F024-48E2-8F20-61095B521034}">
      <dsp:nvSpPr>
        <dsp:cNvPr id="0" name=""/>
        <dsp:cNvSpPr/>
      </dsp:nvSpPr>
      <dsp:spPr>
        <a:xfrm>
          <a:off x="1331234" y="2993751"/>
          <a:ext cx="2031235" cy="86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Implementation</a:t>
          </a:r>
        </a:p>
      </dsp:txBody>
      <dsp:txXfrm>
        <a:off x="1331234" y="2993751"/>
        <a:ext cx="2031235" cy="861736"/>
      </dsp:txXfrm>
    </dsp:sp>
    <dsp:sp modelId="{2B86C0CE-9318-4DE7-8062-D3CE114D2DCF}">
      <dsp:nvSpPr>
        <dsp:cNvPr id="0" name=""/>
        <dsp:cNvSpPr/>
      </dsp:nvSpPr>
      <dsp:spPr>
        <a:xfrm>
          <a:off x="2341250" y="2500640"/>
          <a:ext cx="861736" cy="861736"/>
        </a:xfrm>
        <a:prstGeom prst="ellipse">
          <a:avLst/>
        </a:prstGeom>
        <a:noFill/>
        <a:ln>
          <a:noFill/>
        </a:ln>
        <a:effectLst/>
      </dsp:spPr>
      <dsp:style>
        <a:lnRef idx="0">
          <a:scrgbClr r="0" g="0" b="0"/>
        </a:lnRef>
        <a:fillRef idx="1">
          <a:scrgbClr r="0" g="0" b="0"/>
        </a:fillRef>
        <a:effectRef idx="0">
          <a:scrgbClr r="0" g="0" b="0"/>
        </a:effectRef>
        <a:fontRef idx="minor"/>
      </dsp:style>
    </dsp:sp>
    <dsp:sp modelId="{5E30B4BD-0881-4CFF-8108-DC46E319C323}">
      <dsp:nvSpPr>
        <dsp:cNvPr id="0" name=""/>
        <dsp:cNvSpPr/>
      </dsp:nvSpPr>
      <dsp:spPr>
        <a:xfrm>
          <a:off x="2829680" y="3539050"/>
          <a:ext cx="499807" cy="49980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6ECC33-173E-4861-843D-38F0625E9464}">
      <dsp:nvSpPr>
        <dsp:cNvPr id="0" name=""/>
        <dsp:cNvSpPr/>
      </dsp:nvSpPr>
      <dsp:spPr>
        <a:xfrm>
          <a:off x="4741239" y="901291"/>
          <a:ext cx="2031235" cy="86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Existing System</a:t>
          </a:r>
        </a:p>
      </dsp:txBody>
      <dsp:txXfrm>
        <a:off x="4741239" y="901291"/>
        <a:ext cx="2031235" cy="86173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6F78-2C0D-478E-8E32-38BCC18532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DE4726-9F03-409B-B21C-52D4605BA0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1D74A7-C4DD-4D5C-875F-A5A65273A8D1}"/>
              </a:ext>
            </a:extLst>
          </p:cNvPr>
          <p:cNvSpPr>
            <a:spLocks noGrp="1"/>
          </p:cNvSpPr>
          <p:nvPr>
            <p:ph type="dt" sz="half" idx="10"/>
          </p:nvPr>
        </p:nvSpPr>
        <p:spPr/>
        <p:txBody>
          <a:bodyPr/>
          <a:lstStyle/>
          <a:p>
            <a:fld id="{274CC685-1FC6-40BD-BDD6-D08E9E07952D}" type="datetimeFigureOut">
              <a:rPr lang="en-IN" smtClean="0"/>
              <a:t>26-04-2024</a:t>
            </a:fld>
            <a:endParaRPr lang="en-IN"/>
          </a:p>
        </p:txBody>
      </p:sp>
      <p:sp>
        <p:nvSpPr>
          <p:cNvPr id="5" name="Footer Placeholder 4">
            <a:extLst>
              <a:ext uri="{FF2B5EF4-FFF2-40B4-BE49-F238E27FC236}">
                <a16:creationId xmlns:a16="http://schemas.microsoft.com/office/drawing/2014/main" id="{DEEE89C8-4B19-4FB6-830E-3E8D4F3DD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1B982-41CF-4F1C-B80D-3C20D012E520}"/>
              </a:ext>
            </a:extLst>
          </p:cNvPr>
          <p:cNvSpPr>
            <a:spLocks noGrp="1"/>
          </p:cNvSpPr>
          <p:nvPr>
            <p:ph type="sldNum" sz="quarter" idx="12"/>
          </p:nvPr>
        </p:nvSpPr>
        <p:spPr/>
        <p:txBody>
          <a:bodyPr/>
          <a:lstStyle/>
          <a:p>
            <a:fld id="{A8E6156A-C488-4C57-B32E-C9292E9D6CA7}" type="slidenum">
              <a:rPr lang="en-IN" smtClean="0"/>
              <a:t>‹#›</a:t>
            </a:fld>
            <a:endParaRPr lang="en-IN"/>
          </a:p>
        </p:txBody>
      </p:sp>
    </p:spTree>
    <p:extLst>
      <p:ext uri="{BB962C8B-B14F-4D97-AF65-F5344CB8AC3E}">
        <p14:creationId xmlns:p14="http://schemas.microsoft.com/office/powerpoint/2010/main" val="391287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8B1D-CB60-428B-A8C5-88E109EFB5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411E90-8BE9-4E4B-B29C-D98B191B56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68F33-4CED-4B5C-9A1C-90CA098694D7}"/>
              </a:ext>
            </a:extLst>
          </p:cNvPr>
          <p:cNvSpPr>
            <a:spLocks noGrp="1"/>
          </p:cNvSpPr>
          <p:nvPr>
            <p:ph type="dt" sz="half" idx="10"/>
          </p:nvPr>
        </p:nvSpPr>
        <p:spPr/>
        <p:txBody>
          <a:bodyPr/>
          <a:lstStyle/>
          <a:p>
            <a:fld id="{274CC685-1FC6-40BD-BDD6-D08E9E07952D}" type="datetimeFigureOut">
              <a:rPr lang="en-IN" smtClean="0"/>
              <a:t>26-04-2024</a:t>
            </a:fld>
            <a:endParaRPr lang="en-IN"/>
          </a:p>
        </p:txBody>
      </p:sp>
      <p:sp>
        <p:nvSpPr>
          <p:cNvPr id="5" name="Footer Placeholder 4">
            <a:extLst>
              <a:ext uri="{FF2B5EF4-FFF2-40B4-BE49-F238E27FC236}">
                <a16:creationId xmlns:a16="http://schemas.microsoft.com/office/drawing/2014/main" id="{AF267C27-7A50-45EB-A4AE-DF074483BB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CAF800-70DC-4040-B1D4-8B75FBD28B74}"/>
              </a:ext>
            </a:extLst>
          </p:cNvPr>
          <p:cNvSpPr>
            <a:spLocks noGrp="1"/>
          </p:cNvSpPr>
          <p:nvPr>
            <p:ph type="sldNum" sz="quarter" idx="12"/>
          </p:nvPr>
        </p:nvSpPr>
        <p:spPr/>
        <p:txBody>
          <a:bodyPr/>
          <a:lstStyle/>
          <a:p>
            <a:fld id="{A8E6156A-C488-4C57-B32E-C9292E9D6CA7}" type="slidenum">
              <a:rPr lang="en-IN" smtClean="0"/>
              <a:t>‹#›</a:t>
            </a:fld>
            <a:endParaRPr lang="en-IN"/>
          </a:p>
        </p:txBody>
      </p:sp>
    </p:spTree>
    <p:extLst>
      <p:ext uri="{BB962C8B-B14F-4D97-AF65-F5344CB8AC3E}">
        <p14:creationId xmlns:p14="http://schemas.microsoft.com/office/powerpoint/2010/main" val="2927425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535CC-0871-46B5-B533-A0057C0BA0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0E92C6-18F4-40B7-AFF4-188EA0D56B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90F739-F8AB-4820-8C26-A9292E794B6C}"/>
              </a:ext>
            </a:extLst>
          </p:cNvPr>
          <p:cNvSpPr>
            <a:spLocks noGrp="1"/>
          </p:cNvSpPr>
          <p:nvPr>
            <p:ph type="dt" sz="half" idx="10"/>
          </p:nvPr>
        </p:nvSpPr>
        <p:spPr/>
        <p:txBody>
          <a:bodyPr/>
          <a:lstStyle/>
          <a:p>
            <a:fld id="{274CC685-1FC6-40BD-BDD6-D08E9E07952D}" type="datetimeFigureOut">
              <a:rPr lang="en-IN" smtClean="0"/>
              <a:t>26-04-2024</a:t>
            </a:fld>
            <a:endParaRPr lang="en-IN"/>
          </a:p>
        </p:txBody>
      </p:sp>
      <p:sp>
        <p:nvSpPr>
          <p:cNvPr id="5" name="Footer Placeholder 4">
            <a:extLst>
              <a:ext uri="{FF2B5EF4-FFF2-40B4-BE49-F238E27FC236}">
                <a16:creationId xmlns:a16="http://schemas.microsoft.com/office/drawing/2014/main" id="{8F66C565-C6C5-417A-8797-1975EA7DE9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CD40C9-3A11-4BF9-816D-9C71AEE3DE6C}"/>
              </a:ext>
            </a:extLst>
          </p:cNvPr>
          <p:cNvSpPr>
            <a:spLocks noGrp="1"/>
          </p:cNvSpPr>
          <p:nvPr>
            <p:ph type="sldNum" sz="quarter" idx="12"/>
          </p:nvPr>
        </p:nvSpPr>
        <p:spPr/>
        <p:txBody>
          <a:bodyPr/>
          <a:lstStyle/>
          <a:p>
            <a:fld id="{A8E6156A-C488-4C57-B32E-C9292E9D6CA7}" type="slidenum">
              <a:rPr lang="en-IN" smtClean="0"/>
              <a:t>‹#›</a:t>
            </a:fld>
            <a:endParaRPr lang="en-IN"/>
          </a:p>
        </p:txBody>
      </p:sp>
    </p:spTree>
    <p:extLst>
      <p:ext uri="{BB962C8B-B14F-4D97-AF65-F5344CB8AC3E}">
        <p14:creationId xmlns:p14="http://schemas.microsoft.com/office/powerpoint/2010/main" val="304447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0CF3-F986-4D44-AA0F-D4138438B8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844D51-2F6A-4D7A-BB28-A9DB48F08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74561-0DD8-414B-A624-C26A65AF7EC0}"/>
              </a:ext>
            </a:extLst>
          </p:cNvPr>
          <p:cNvSpPr>
            <a:spLocks noGrp="1"/>
          </p:cNvSpPr>
          <p:nvPr>
            <p:ph type="dt" sz="half" idx="10"/>
          </p:nvPr>
        </p:nvSpPr>
        <p:spPr/>
        <p:txBody>
          <a:bodyPr/>
          <a:lstStyle/>
          <a:p>
            <a:fld id="{274CC685-1FC6-40BD-BDD6-D08E9E07952D}" type="datetimeFigureOut">
              <a:rPr lang="en-IN" smtClean="0"/>
              <a:t>26-04-2024</a:t>
            </a:fld>
            <a:endParaRPr lang="en-IN"/>
          </a:p>
        </p:txBody>
      </p:sp>
      <p:sp>
        <p:nvSpPr>
          <p:cNvPr id="5" name="Footer Placeholder 4">
            <a:extLst>
              <a:ext uri="{FF2B5EF4-FFF2-40B4-BE49-F238E27FC236}">
                <a16:creationId xmlns:a16="http://schemas.microsoft.com/office/drawing/2014/main" id="{F836EF46-6A52-422D-82C9-A0A3CA6CAC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64B687-67A0-4C14-9085-963C6367E9D0}"/>
              </a:ext>
            </a:extLst>
          </p:cNvPr>
          <p:cNvSpPr>
            <a:spLocks noGrp="1"/>
          </p:cNvSpPr>
          <p:nvPr>
            <p:ph type="sldNum" sz="quarter" idx="12"/>
          </p:nvPr>
        </p:nvSpPr>
        <p:spPr/>
        <p:txBody>
          <a:bodyPr/>
          <a:lstStyle/>
          <a:p>
            <a:fld id="{A8E6156A-C488-4C57-B32E-C9292E9D6CA7}" type="slidenum">
              <a:rPr lang="en-IN" smtClean="0"/>
              <a:t>‹#›</a:t>
            </a:fld>
            <a:endParaRPr lang="en-IN"/>
          </a:p>
        </p:txBody>
      </p:sp>
    </p:spTree>
    <p:extLst>
      <p:ext uri="{BB962C8B-B14F-4D97-AF65-F5344CB8AC3E}">
        <p14:creationId xmlns:p14="http://schemas.microsoft.com/office/powerpoint/2010/main" val="216098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DB79-6D5D-4C8F-ABC5-079E750BD2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5011A9-437A-40E4-B1CC-ECF095FE6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55DDE-B8A8-4765-9B53-BE4F0E64A361}"/>
              </a:ext>
            </a:extLst>
          </p:cNvPr>
          <p:cNvSpPr>
            <a:spLocks noGrp="1"/>
          </p:cNvSpPr>
          <p:nvPr>
            <p:ph type="dt" sz="half" idx="10"/>
          </p:nvPr>
        </p:nvSpPr>
        <p:spPr/>
        <p:txBody>
          <a:bodyPr/>
          <a:lstStyle/>
          <a:p>
            <a:fld id="{274CC685-1FC6-40BD-BDD6-D08E9E07952D}" type="datetimeFigureOut">
              <a:rPr lang="en-IN" smtClean="0"/>
              <a:t>26-04-2024</a:t>
            </a:fld>
            <a:endParaRPr lang="en-IN"/>
          </a:p>
        </p:txBody>
      </p:sp>
      <p:sp>
        <p:nvSpPr>
          <p:cNvPr id="5" name="Footer Placeholder 4">
            <a:extLst>
              <a:ext uri="{FF2B5EF4-FFF2-40B4-BE49-F238E27FC236}">
                <a16:creationId xmlns:a16="http://schemas.microsoft.com/office/drawing/2014/main" id="{41F36CA8-7DF7-4DC1-8A75-E6602D8DB9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C544B-0D10-4DC1-9958-F14CEC29296E}"/>
              </a:ext>
            </a:extLst>
          </p:cNvPr>
          <p:cNvSpPr>
            <a:spLocks noGrp="1"/>
          </p:cNvSpPr>
          <p:nvPr>
            <p:ph type="sldNum" sz="quarter" idx="12"/>
          </p:nvPr>
        </p:nvSpPr>
        <p:spPr/>
        <p:txBody>
          <a:bodyPr/>
          <a:lstStyle/>
          <a:p>
            <a:fld id="{A8E6156A-C488-4C57-B32E-C9292E9D6CA7}" type="slidenum">
              <a:rPr lang="en-IN" smtClean="0"/>
              <a:t>‹#›</a:t>
            </a:fld>
            <a:endParaRPr lang="en-IN"/>
          </a:p>
        </p:txBody>
      </p:sp>
    </p:spTree>
    <p:extLst>
      <p:ext uri="{BB962C8B-B14F-4D97-AF65-F5344CB8AC3E}">
        <p14:creationId xmlns:p14="http://schemas.microsoft.com/office/powerpoint/2010/main" val="185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5559-1523-4D02-9C5D-2E2FB38330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29241E-5170-4158-A692-B116169940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E6F41C-625E-4B13-94CD-EAB2FA516C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2C24E1-A4F8-451D-AF63-EA1E2F0DCC53}"/>
              </a:ext>
            </a:extLst>
          </p:cNvPr>
          <p:cNvSpPr>
            <a:spLocks noGrp="1"/>
          </p:cNvSpPr>
          <p:nvPr>
            <p:ph type="dt" sz="half" idx="10"/>
          </p:nvPr>
        </p:nvSpPr>
        <p:spPr/>
        <p:txBody>
          <a:bodyPr/>
          <a:lstStyle/>
          <a:p>
            <a:fld id="{274CC685-1FC6-40BD-BDD6-D08E9E07952D}" type="datetimeFigureOut">
              <a:rPr lang="en-IN" smtClean="0"/>
              <a:t>26-04-2024</a:t>
            </a:fld>
            <a:endParaRPr lang="en-IN"/>
          </a:p>
        </p:txBody>
      </p:sp>
      <p:sp>
        <p:nvSpPr>
          <p:cNvPr id="6" name="Footer Placeholder 5">
            <a:extLst>
              <a:ext uri="{FF2B5EF4-FFF2-40B4-BE49-F238E27FC236}">
                <a16:creationId xmlns:a16="http://schemas.microsoft.com/office/drawing/2014/main" id="{B3D5FE41-5923-4E3D-BE82-EBC1270892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47AC0E-B992-4477-95A3-917AAEE9CF86}"/>
              </a:ext>
            </a:extLst>
          </p:cNvPr>
          <p:cNvSpPr>
            <a:spLocks noGrp="1"/>
          </p:cNvSpPr>
          <p:nvPr>
            <p:ph type="sldNum" sz="quarter" idx="12"/>
          </p:nvPr>
        </p:nvSpPr>
        <p:spPr/>
        <p:txBody>
          <a:bodyPr/>
          <a:lstStyle/>
          <a:p>
            <a:fld id="{A8E6156A-C488-4C57-B32E-C9292E9D6CA7}" type="slidenum">
              <a:rPr lang="en-IN" smtClean="0"/>
              <a:t>‹#›</a:t>
            </a:fld>
            <a:endParaRPr lang="en-IN"/>
          </a:p>
        </p:txBody>
      </p:sp>
    </p:spTree>
    <p:extLst>
      <p:ext uri="{BB962C8B-B14F-4D97-AF65-F5344CB8AC3E}">
        <p14:creationId xmlns:p14="http://schemas.microsoft.com/office/powerpoint/2010/main" val="288073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7C1E-9C84-4E6F-9D2F-5EC0E9208A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4485EC-0771-4CE2-858F-F47BE7207D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587896-0BC2-4DE2-AB5E-D0C174F503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7F4DC0-ECC0-4E5F-B5AD-A2A231C212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1DD10D-34C0-4218-BF63-7DC0D4EFE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9B4C7B-749F-4294-A3DC-79CE35D181DD}"/>
              </a:ext>
            </a:extLst>
          </p:cNvPr>
          <p:cNvSpPr>
            <a:spLocks noGrp="1"/>
          </p:cNvSpPr>
          <p:nvPr>
            <p:ph type="dt" sz="half" idx="10"/>
          </p:nvPr>
        </p:nvSpPr>
        <p:spPr/>
        <p:txBody>
          <a:bodyPr/>
          <a:lstStyle/>
          <a:p>
            <a:fld id="{274CC685-1FC6-40BD-BDD6-D08E9E07952D}" type="datetimeFigureOut">
              <a:rPr lang="en-IN" smtClean="0"/>
              <a:t>26-04-2024</a:t>
            </a:fld>
            <a:endParaRPr lang="en-IN"/>
          </a:p>
        </p:txBody>
      </p:sp>
      <p:sp>
        <p:nvSpPr>
          <p:cNvPr id="8" name="Footer Placeholder 7">
            <a:extLst>
              <a:ext uri="{FF2B5EF4-FFF2-40B4-BE49-F238E27FC236}">
                <a16:creationId xmlns:a16="http://schemas.microsoft.com/office/drawing/2014/main" id="{6FB5067F-3494-4B35-96F3-C95E46373E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44CDD4-C8D3-4D6A-B583-8462EB3CDCC1}"/>
              </a:ext>
            </a:extLst>
          </p:cNvPr>
          <p:cNvSpPr>
            <a:spLocks noGrp="1"/>
          </p:cNvSpPr>
          <p:nvPr>
            <p:ph type="sldNum" sz="quarter" idx="12"/>
          </p:nvPr>
        </p:nvSpPr>
        <p:spPr/>
        <p:txBody>
          <a:bodyPr/>
          <a:lstStyle/>
          <a:p>
            <a:fld id="{A8E6156A-C488-4C57-B32E-C9292E9D6CA7}" type="slidenum">
              <a:rPr lang="en-IN" smtClean="0"/>
              <a:t>‹#›</a:t>
            </a:fld>
            <a:endParaRPr lang="en-IN"/>
          </a:p>
        </p:txBody>
      </p:sp>
    </p:spTree>
    <p:extLst>
      <p:ext uri="{BB962C8B-B14F-4D97-AF65-F5344CB8AC3E}">
        <p14:creationId xmlns:p14="http://schemas.microsoft.com/office/powerpoint/2010/main" val="66623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D2DE-0E0A-4C41-B00E-D51D209B38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45950A-9DBE-4793-BE9E-1D000AB2969B}"/>
              </a:ext>
            </a:extLst>
          </p:cNvPr>
          <p:cNvSpPr>
            <a:spLocks noGrp="1"/>
          </p:cNvSpPr>
          <p:nvPr>
            <p:ph type="dt" sz="half" idx="10"/>
          </p:nvPr>
        </p:nvSpPr>
        <p:spPr/>
        <p:txBody>
          <a:bodyPr/>
          <a:lstStyle/>
          <a:p>
            <a:fld id="{274CC685-1FC6-40BD-BDD6-D08E9E07952D}" type="datetimeFigureOut">
              <a:rPr lang="en-IN" smtClean="0"/>
              <a:t>26-04-2024</a:t>
            </a:fld>
            <a:endParaRPr lang="en-IN"/>
          </a:p>
        </p:txBody>
      </p:sp>
      <p:sp>
        <p:nvSpPr>
          <p:cNvPr id="4" name="Footer Placeholder 3">
            <a:extLst>
              <a:ext uri="{FF2B5EF4-FFF2-40B4-BE49-F238E27FC236}">
                <a16:creationId xmlns:a16="http://schemas.microsoft.com/office/drawing/2014/main" id="{3DB4205A-3A44-4930-A835-E08CDA74D3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CA15B6-B34E-411B-82EB-72C0D2AFAFD7}"/>
              </a:ext>
            </a:extLst>
          </p:cNvPr>
          <p:cNvSpPr>
            <a:spLocks noGrp="1"/>
          </p:cNvSpPr>
          <p:nvPr>
            <p:ph type="sldNum" sz="quarter" idx="12"/>
          </p:nvPr>
        </p:nvSpPr>
        <p:spPr/>
        <p:txBody>
          <a:bodyPr/>
          <a:lstStyle/>
          <a:p>
            <a:fld id="{A8E6156A-C488-4C57-B32E-C9292E9D6CA7}" type="slidenum">
              <a:rPr lang="en-IN" smtClean="0"/>
              <a:t>‹#›</a:t>
            </a:fld>
            <a:endParaRPr lang="en-IN"/>
          </a:p>
        </p:txBody>
      </p:sp>
    </p:spTree>
    <p:extLst>
      <p:ext uri="{BB962C8B-B14F-4D97-AF65-F5344CB8AC3E}">
        <p14:creationId xmlns:p14="http://schemas.microsoft.com/office/powerpoint/2010/main" val="298233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7AD3CD-61CE-4C61-9A75-D3EA6879D2CA}"/>
              </a:ext>
            </a:extLst>
          </p:cNvPr>
          <p:cNvSpPr>
            <a:spLocks noGrp="1"/>
          </p:cNvSpPr>
          <p:nvPr>
            <p:ph type="dt" sz="half" idx="10"/>
          </p:nvPr>
        </p:nvSpPr>
        <p:spPr/>
        <p:txBody>
          <a:bodyPr/>
          <a:lstStyle/>
          <a:p>
            <a:fld id="{274CC685-1FC6-40BD-BDD6-D08E9E07952D}" type="datetimeFigureOut">
              <a:rPr lang="en-IN" smtClean="0"/>
              <a:t>26-04-2024</a:t>
            </a:fld>
            <a:endParaRPr lang="en-IN"/>
          </a:p>
        </p:txBody>
      </p:sp>
      <p:sp>
        <p:nvSpPr>
          <p:cNvPr id="3" name="Footer Placeholder 2">
            <a:extLst>
              <a:ext uri="{FF2B5EF4-FFF2-40B4-BE49-F238E27FC236}">
                <a16:creationId xmlns:a16="http://schemas.microsoft.com/office/drawing/2014/main" id="{AD4330DE-E31A-40E0-B4B9-CEF7517BDE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AB7280-D204-40D9-93EF-B3F5863AF9F1}"/>
              </a:ext>
            </a:extLst>
          </p:cNvPr>
          <p:cNvSpPr>
            <a:spLocks noGrp="1"/>
          </p:cNvSpPr>
          <p:nvPr>
            <p:ph type="sldNum" sz="quarter" idx="12"/>
          </p:nvPr>
        </p:nvSpPr>
        <p:spPr/>
        <p:txBody>
          <a:bodyPr/>
          <a:lstStyle/>
          <a:p>
            <a:fld id="{A8E6156A-C488-4C57-B32E-C9292E9D6CA7}" type="slidenum">
              <a:rPr lang="en-IN" smtClean="0"/>
              <a:t>‹#›</a:t>
            </a:fld>
            <a:endParaRPr lang="en-IN"/>
          </a:p>
        </p:txBody>
      </p:sp>
    </p:spTree>
    <p:extLst>
      <p:ext uri="{BB962C8B-B14F-4D97-AF65-F5344CB8AC3E}">
        <p14:creationId xmlns:p14="http://schemas.microsoft.com/office/powerpoint/2010/main" val="48371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54D9-F2BB-4A69-A5A3-07710CAB1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566841-6E3E-4C42-A337-EB5868507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AD644F-262F-4931-8FE0-535B945F1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68E5A-9E18-48D4-AAB0-5D90E4C144B1}"/>
              </a:ext>
            </a:extLst>
          </p:cNvPr>
          <p:cNvSpPr>
            <a:spLocks noGrp="1"/>
          </p:cNvSpPr>
          <p:nvPr>
            <p:ph type="dt" sz="half" idx="10"/>
          </p:nvPr>
        </p:nvSpPr>
        <p:spPr/>
        <p:txBody>
          <a:bodyPr/>
          <a:lstStyle/>
          <a:p>
            <a:fld id="{274CC685-1FC6-40BD-BDD6-D08E9E07952D}" type="datetimeFigureOut">
              <a:rPr lang="en-IN" smtClean="0"/>
              <a:t>26-04-2024</a:t>
            </a:fld>
            <a:endParaRPr lang="en-IN"/>
          </a:p>
        </p:txBody>
      </p:sp>
      <p:sp>
        <p:nvSpPr>
          <p:cNvPr id="6" name="Footer Placeholder 5">
            <a:extLst>
              <a:ext uri="{FF2B5EF4-FFF2-40B4-BE49-F238E27FC236}">
                <a16:creationId xmlns:a16="http://schemas.microsoft.com/office/drawing/2014/main" id="{B0F9C373-A7CC-4920-83D7-47BB4722FC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815B8E-8D10-4A1A-BF08-C32B9CBCF677}"/>
              </a:ext>
            </a:extLst>
          </p:cNvPr>
          <p:cNvSpPr>
            <a:spLocks noGrp="1"/>
          </p:cNvSpPr>
          <p:nvPr>
            <p:ph type="sldNum" sz="quarter" idx="12"/>
          </p:nvPr>
        </p:nvSpPr>
        <p:spPr/>
        <p:txBody>
          <a:bodyPr/>
          <a:lstStyle/>
          <a:p>
            <a:fld id="{A8E6156A-C488-4C57-B32E-C9292E9D6CA7}" type="slidenum">
              <a:rPr lang="en-IN" smtClean="0"/>
              <a:t>‹#›</a:t>
            </a:fld>
            <a:endParaRPr lang="en-IN"/>
          </a:p>
        </p:txBody>
      </p:sp>
    </p:spTree>
    <p:extLst>
      <p:ext uri="{BB962C8B-B14F-4D97-AF65-F5344CB8AC3E}">
        <p14:creationId xmlns:p14="http://schemas.microsoft.com/office/powerpoint/2010/main" val="424142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7CFF-F005-4A6C-B1D8-B89924E5B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3258CC-D3DA-4996-8C10-8B8F4299B8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3E41C2-8EB2-433B-AFCF-14F0F26A1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66E2C-A503-4E40-9D49-305074A93E33}"/>
              </a:ext>
            </a:extLst>
          </p:cNvPr>
          <p:cNvSpPr>
            <a:spLocks noGrp="1"/>
          </p:cNvSpPr>
          <p:nvPr>
            <p:ph type="dt" sz="half" idx="10"/>
          </p:nvPr>
        </p:nvSpPr>
        <p:spPr/>
        <p:txBody>
          <a:bodyPr/>
          <a:lstStyle/>
          <a:p>
            <a:fld id="{274CC685-1FC6-40BD-BDD6-D08E9E07952D}" type="datetimeFigureOut">
              <a:rPr lang="en-IN" smtClean="0"/>
              <a:t>26-04-2024</a:t>
            </a:fld>
            <a:endParaRPr lang="en-IN"/>
          </a:p>
        </p:txBody>
      </p:sp>
      <p:sp>
        <p:nvSpPr>
          <p:cNvPr id="6" name="Footer Placeholder 5">
            <a:extLst>
              <a:ext uri="{FF2B5EF4-FFF2-40B4-BE49-F238E27FC236}">
                <a16:creationId xmlns:a16="http://schemas.microsoft.com/office/drawing/2014/main" id="{98B688C5-A837-4F0A-96A3-D0E6A7EC9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46CD80-8244-4F05-BF3C-73D29C030950}"/>
              </a:ext>
            </a:extLst>
          </p:cNvPr>
          <p:cNvSpPr>
            <a:spLocks noGrp="1"/>
          </p:cNvSpPr>
          <p:nvPr>
            <p:ph type="sldNum" sz="quarter" idx="12"/>
          </p:nvPr>
        </p:nvSpPr>
        <p:spPr/>
        <p:txBody>
          <a:bodyPr/>
          <a:lstStyle/>
          <a:p>
            <a:fld id="{A8E6156A-C488-4C57-B32E-C9292E9D6CA7}" type="slidenum">
              <a:rPr lang="en-IN" smtClean="0"/>
              <a:t>‹#›</a:t>
            </a:fld>
            <a:endParaRPr lang="en-IN"/>
          </a:p>
        </p:txBody>
      </p:sp>
    </p:spTree>
    <p:extLst>
      <p:ext uri="{BB962C8B-B14F-4D97-AF65-F5344CB8AC3E}">
        <p14:creationId xmlns:p14="http://schemas.microsoft.com/office/powerpoint/2010/main" val="247206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4990A4-E3BD-4C4B-86C3-0CE734A0E4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7CB342-2755-4328-AF30-67AB7210F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C8ACD-4E5A-4107-88DA-AAE4B43C6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CC685-1FC6-40BD-BDD6-D08E9E07952D}" type="datetimeFigureOut">
              <a:rPr lang="en-IN" smtClean="0"/>
              <a:t>26-04-2024</a:t>
            </a:fld>
            <a:endParaRPr lang="en-IN"/>
          </a:p>
        </p:txBody>
      </p:sp>
      <p:sp>
        <p:nvSpPr>
          <p:cNvPr id="5" name="Footer Placeholder 4">
            <a:extLst>
              <a:ext uri="{FF2B5EF4-FFF2-40B4-BE49-F238E27FC236}">
                <a16:creationId xmlns:a16="http://schemas.microsoft.com/office/drawing/2014/main" id="{EA8C2E98-73C7-4365-A66A-E5BD879A7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328649-266A-4E8D-A892-338508F14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6156A-C488-4C57-B32E-C9292E9D6CA7}" type="slidenum">
              <a:rPr lang="en-IN" smtClean="0"/>
              <a:t>‹#›</a:t>
            </a:fld>
            <a:endParaRPr lang="en-IN"/>
          </a:p>
        </p:txBody>
      </p:sp>
    </p:spTree>
    <p:extLst>
      <p:ext uri="{BB962C8B-B14F-4D97-AF65-F5344CB8AC3E}">
        <p14:creationId xmlns:p14="http://schemas.microsoft.com/office/powerpoint/2010/main" val="344931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YaswanthPalepu/Disease-Prediction-and-Medicine-Recommendation-System.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jpg"/><Relationship Id="rId3" Type="http://schemas.openxmlformats.org/officeDocument/2006/relationships/diagramLayout" Target="../diagrams/layout1.xml"/><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11.png"/><Relationship Id="rId5" Type="http://schemas.openxmlformats.org/officeDocument/2006/relationships/diagramColors" Target="../diagrams/colors1.xml"/><Relationship Id="rId15" Type="http://schemas.openxmlformats.org/officeDocument/2006/relationships/image" Target="../media/image15.jpg"/><Relationship Id="rId10" Type="http://schemas.openxmlformats.org/officeDocument/2006/relationships/image" Target="../media/image10.svg"/><Relationship Id="rId4" Type="http://schemas.openxmlformats.org/officeDocument/2006/relationships/diagramQuickStyle" Target="../diagrams/quickStyle1.xml"/><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1E14933D-EA59-44DA-82F1-955487549AF0}"/>
              </a:ext>
            </a:extLst>
          </p:cNvPr>
          <p:cNvSpPr txBox="1">
            <a:spLocks/>
          </p:cNvSpPr>
          <p:nvPr/>
        </p:nvSpPr>
        <p:spPr>
          <a:xfrm>
            <a:off x="1717040" y="1776390"/>
            <a:ext cx="8502810" cy="1667199"/>
          </a:xfrm>
          <a:prstGeom prst="rect">
            <a:avLst/>
          </a:prstGeom>
        </p:spPr>
        <p:txBody>
          <a:bodyPr vert="horz" lIns="109728" tIns="109728" rIns="109728" bIns="9144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5000"/>
              </a:lnSpc>
            </a:pPr>
            <a:r>
              <a:rPr lang="en-US" dirty="0">
                <a:solidFill>
                  <a:srgbClr val="FF0000"/>
                </a:solidFill>
                <a:latin typeface="Times New Roman" panose="02020603050405020304" pitchFamily="18" charset="0"/>
                <a:cs typeface="Times New Roman" panose="02020603050405020304" pitchFamily="18" charset="0"/>
              </a:rPr>
              <a:t>Disease Prediction and Medicine Recommendation system</a:t>
            </a:r>
          </a:p>
        </p:txBody>
      </p:sp>
      <p:sp>
        <p:nvSpPr>
          <p:cNvPr id="7" name="Subtitle 7">
            <a:extLst>
              <a:ext uri="{FF2B5EF4-FFF2-40B4-BE49-F238E27FC236}">
                <a16:creationId xmlns:a16="http://schemas.microsoft.com/office/drawing/2014/main" id="{99A5EEB7-BA44-4727-93E9-8FFE6F2EFDAB}"/>
              </a:ext>
            </a:extLst>
          </p:cNvPr>
          <p:cNvSpPr txBox="1">
            <a:spLocks/>
          </p:cNvSpPr>
          <p:nvPr/>
        </p:nvSpPr>
        <p:spPr>
          <a:xfrm>
            <a:off x="6932361" y="3592302"/>
            <a:ext cx="4998511" cy="2845521"/>
          </a:xfrm>
          <a:prstGeom prst="rect">
            <a:avLst/>
          </a:prstGeom>
        </p:spPr>
        <p:txBody>
          <a:bodyPr vert="horz" lIns="109728" tIns="109728" rIns="109728" bIns="91440" rtlCol="0" anchor="t">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4500" b="1" u="sng" dirty="0">
                <a:solidFill>
                  <a:srgbClr val="FF0000"/>
                </a:solidFill>
                <a:latin typeface="Times New Roman" panose="02020603050405020304" pitchFamily="18" charset="0"/>
                <a:cs typeface="Times New Roman" panose="02020603050405020304" pitchFamily="18" charset="0"/>
              </a:rPr>
              <a:t>Batch B4:</a:t>
            </a:r>
          </a:p>
          <a:p>
            <a:pPr>
              <a:lnSpc>
                <a:spcPct val="150000"/>
              </a:lnSpc>
            </a:pPr>
            <a:r>
              <a:rPr lang="en-US" sz="4500" dirty="0">
                <a:solidFill>
                  <a:srgbClr val="002060"/>
                </a:solidFill>
                <a:latin typeface="Times New Roman" panose="02020603050405020304" pitchFamily="18" charset="0"/>
                <a:cs typeface="Times New Roman" panose="02020603050405020304" pitchFamily="18" charset="0"/>
              </a:rPr>
              <a:t>M. Poojitha (Y20ACS499)</a:t>
            </a:r>
          </a:p>
          <a:p>
            <a:pPr>
              <a:lnSpc>
                <a:spcPct val="150000"/>
              </a:lnSpc>
            </a:pPr>
            <a:r>
              <a:rPr lang="en-US" sz="4500" dirty="0">
                <a:solidFill>
                  <a:srgbClr val="002060"/>
                </a:solidFill>
                <a:latin typeface="Times New Roman" panose="02020603050405020304" pitchFamily="18" charset="0"/>
                <a:cs typeface="Times New Roman" panose="02020603050405020304" pitchFamily="18" charset="0"/>
              </a:rPr>
              <a:t>P. Yaswanth (Y20ACS523)</a:t>
            </a:r>
          </a:p>
          <a:p>
            <a:pPr>
              <a:lnSpc>
                <a:spcPct val="150000"/>
              </a:lnSpc>
            </a:pPr>
            <a:r>
              <a:rPr lang="en-US" sz="4500" dirty="0">
                <a:solidFill>
                  <a:srgbClr val="002060"/>
                </a:solidFill>
                <a:latin typeface="Times New Roman" panose="02020603050405020304" pitchFamily="18" charset="0"/>
                <a:cs typeface="Times New Roman" panose="02020603050405020304" pitchFamily="18" charset="0"/>
              </a:rPr>
              <a:t>M. Chandrika (Y20ACS492)</a:t>
            </a:r>
          </a:p>
          <a:p>
            <a:pPr>
              <a:lnSpc>
                <a:spcPct val="150000"/>
              </a:lnSpc>
            </a:pPr>
            <a:r>
              <a:rPr lang="en-US" sz="4500" dirty="0">
                <a:solidFill>
                  <a:srgbClr val="002060"/>
                </a:solidFill>
                <a:latin typeface="Times New Roman" panose="02020603050405020304" pitchFamily="18" charset="0"/>
                <a:cs typeface="Times New Roman" panose="02020603050405020304" pitchFamily="18" charset="0"/>
              </a:rPr>
              <a:t>K. V. S. Vyshnavi (Y20ACS477)</a:t>
            </a:r>
          </a:p>
          <a:p>
            <a:pPr marL="0" indent="0">
              <a:lnSpc>
                <a:spcPct val="150000"/>
              </a:lnSpc>
              <a:buNone/>
            </a:pPr>
            <a:r>
              <a:rPr lang="en-US" dirty="0">
                <a:solidFill>
                  <a:srgbClr val="00206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8" name="TextBox 5">
            <a:extLst>
              <a:ext uri="{FF2B5EF4-FFF2-40B4-BE49-F238E27FC236}">
                <a16:creationId xmlns:a16="http://schemas.microsoft.com/office/drawing/2014/main" id="{474FC4FA-F953-4A05-9270-78F1C2B01CA9}"/>
              </a:ext>
            </a:extLst>
          </p:cNvPr>
          <p:cNvSpPr txBox="1"/>
          <p:nvPr/>
        </p:nvSpPr>
        <p:spPr>
          <a:xfrm>
            <a:off x="1717040" y="481137"/>
            <a:ext cx="10125795"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IN" sz="3600" dirty="0">
                <a:solidFill>
                  <a:srgbClr val="002060"/>
                </a:solidFill>
                <a:latin typeface="Old English Text MT" panose="03040902040508030806" pitchFamily="66" charset="0"/>
              </a:rPr>
              <a:t>Bapatla Engineering College :: Bapatla</a:t>
            </a:r>
            <a:r>
              <a:rPr lang="en-IN" sz="2400" dirty="0">
                <a:solidFill>
                  <a:srgbClr val="002060"/>
                </a:solidFill>
                <a:latin typeface="Old English Text MT" panose="03040902040508030806" pitchFamily="66" charset="0"/>
              </a:rPr>
              <a:t>, </a:t>
            </a:r>
            <a:r>
              <a:rPr lang="en-IN" sz="2400" dirty="0">
                <a:solidFill>
                  <a:srgbClr val="002060"/>
                </a:solidFill>
                <a:latin typeface="Arial" panose="020B0604020202020204" pitchFamily="34" charset="0"/>
                <a:cs typeface="Arial" panose="020B0604020202020204" pitchFamily="34" charset="0"/>
              </a:rPr>
              <a:t>(</a:t>
            </a:r>
            <a:r>
              <a:rPr lang="en-IN" sz="3200" dirty="0">
                <a:solidFill>
                  <a:srgbClr val="002060"/>
                </a:solidFill>
                <a:latin typeface="Old English Text MT" panose="03040902040508030806" pitchFamily="66" charset="0"/>
                <a:cs typeface="Arial" panose="020B0604020202020204" pitchFamily="34" charset="0"/>
              </a:rPr>
              <a:t>Autonomous</a:t>
            </a:r>
            <a:r>
              <a:rPr lang="en-IN" sz="2400" dirty="0">
                <a:solidFill>
                  <a:srgbClr val="002060"/>
                </a:solidFill>
                <a:latin typeface="Arial" panose="020B0604020202020204" pitchFamily="34" charset="0"/>
                <a:cs typeface="Arial" panose="020B0604020202020204" pitchFamily="34" charset="0"/>
              </a:rPr>
              <a:t>)</a:t>
            </a:r>
          </a:p>
        </p:txBody>
      </p:sp>
      <p:pic>
        <p:nvPicPr>
          <p:cNvPr id="9" name="Picture 8">
            <a:extLst>
              <a:ext uri="{FF2B5EF4-FFF2-40B4-BE49-F238E27FC236}">
                <a16:creationId xmlns:a16="http://schemas.microsoft.com/office/drawing/2014/main" id="{846E6303-D508-47C8-86E8-790E93A0EA76}"/>
              </a:ext>
            </a:extLst>
          </p:cNvPr>
          <p:cNvPicPr>
            <a:picLocks noChangeAspect="1"/>
          </p:cNvPicPr>
          <p:nvPr/>
        </p:nvPicPr>
        <p:blipFill>
          <a:blip r:embed="rId2"/>
          <a:stretch>
            <a:fillRect/>
          </a:stretch>
        </p:blipFill>
        <p:spPr>
          <a:xfrm>
            <a:off x="342211" y="338176"/>
            <a:ext cx="1374829" cy="1531370"/>
          </a:xfrm>
          <a:prstGeom prst="rect">
            <a:avLst/>
          </a:prstGeom>
        </p:spPr>
      </p:pic>
      <p:sp>
        <p:nvSpPr>
          <p:cNvPr id="10" name="TextBox 9">
            <a:extLst>
              <a:ext uri="{FF2B5EF4-FFF2-40B4-BE49-F238E27FC236}">
                <a16:creationId xmlns:a16="http://schemas.microsoft.com/office/drawing/2014/main" id="{582B1DD2-423B-46AA-9DA9-7E0D20D7BF63}"/>
              </a:ext>
            </a:extLst>
          </p:cNvPr>
          <p:cNvSpPr txBox="1"/>
          <p:nvPr/>
        </p:nvSpPr>
        <p:spPr>
          <a:xfrm>
            <a:off x="2640495" y="1288527"/>
            <a:ext cx="7364895" cy="400110"/>
          </a:xfrm>
          <a:prstGeom prst="rect">
            <a:avLst/>
          </a:prstGeom>
          <a:noFill/>
        </p:spPr>
        <p:txBody>
          <a:bodyPr wrap="square">
            <a:spAutoFit/>
          </a:bodyPr>
          <a:lstStyle/>
          <a:p>
            <a:r>
              <a:rPr lang="en-IN" sz="2000" dirty="0">
                <a:solidFill>
                  <a:srgbClr val="002060"/>
                </a:solidFill>
                <a:latin typeface="Algerian" panose="04020705040A02060702" pitchFamily="82" charset="0"/>
              </a:rPr>
              <a:t>Department of Computer Science and Engineering</a:t>
            </a:r>
          </a:p>
        </p:txBody>
      </p:sp>
      <p:sp>
        <p:nvSpPr>
          <p:cNvPr id="11" name="AutoShape 4">
            <a:extLst>
              <a:ext uri="{FF2B5EF4-FFF2-40B4-BE49-F238E27FC236}">
                <a16:creationId xmlns:a16="http://schemas.microsoft.com/office/drawing/2014/main" id="{18D39D54-69C4-479F-97D3-D1BE120F50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extBox 1">
            <a:extLst>
              <a:ext uri="{FF2B5EF4-FFF2-40B4-BE49-F238E27FC236}">
                <a16:creationId xmlns:a16="http://schemas.microsoft.com/office/drawing/2014/main" id="{6C877C4A-5378-4B10-07C3-FE5D2331B7CC}"/>
              </a:ext>
            </a:extLst>
          </p:cNvPr>
          <p:cNvSpPr txBox="1"/>
          <p:nvPr/>
        </p:nvSpPr>
        <p:spPr>
          <a:xfrm>
            <a:off x="1470660" y="3653929"/>
            <a:ext cx="2903220" cy="923330"/>
          </a:xfrm>
          <a:prstGeom prst="rect">
            <a:avLst/>
          </a:prstGeom>
          <a:noFill/>
        </p:spPr>
        <p:txBody>
          <a:bodyPr wrap="square" rtlCol="0">
            <a:spAutoFit/>
          </a:bodyPr>
          <a:lstStyle/>
          <a:p>
            <a:pPr algn="ctr"/>
            <a:r>
              <a:rPr lang="en-US" b="1" u="sng" dirty="0">
                <a:solidFill>
                  <a:srgbClr val="FF0000"/>
                </a:solidFill>
                <a:latin typeface="Times New Roman" panose="02020603050405020304" pitchFamily="18" charset="0"/>
                <a:cs typeface="Times New Roman" panose="02020603050405020304" pitchFamily="18" charset="0"/>
              </a:rPr>
              <a:t>Under the guidance of</a:t>
            </a:r>
          </a:p>
          <a:p>
            <a:pPr algn="ctr"/>
            <a:r>
              <a:rPr lang="en-US" dirty="0">
                <a:solidFill>
                  <a:srgbClr val="002060"/>
                </a:solidFill>
                <a:latin typeface="Times New Roman" panose="02020603050405020304" pitchFamily="18" charset="0"/>
                <a:cs typeface="Times New Roman" panose="02020603050405020304" pitchFamily="18" charset="0"/>
              </a:rPr>
              <a:t>Dr. K. MANI DEEP</a:t>
            </a:r>
            <a:endParaRPr lang="en-IN" dirty="0">
              <a:solidFill>
                <a:srgbClr val="00206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422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869C8E-78C0-402C-A166-9A563A675175}"/>
              </a:ext>
            </a:extLst>
          </p:cNvPr>
          <p:cNvSpPr txBox="1"/>
          <p:nvPr/>
        </p:nvSpPr>
        <p:spPr>
          <a:xfrm>
            <a:off x="581293" y="261675"/>
            <a:ext cx="10115462" cy="1692771"/>
          </a:xfrm>
          <a:prstGeom prst="rect">
            <a:avLst/>
          </a:prstGeom>
          <a:noFill/>
        </p:spPr>
        <p:txBody>
          <a:bodyPr wrap="square">
            <a:spAutoFit/>
          </a:bodyPr>
          <a:lstStyle/>
          <a:p>
            <a:r>
              <a:rPr lang="en-US" sz="4000" b="1" dirty="0">
                <a:solidFill>
                  <a:srgbClr val="C00000"/>
                </a:solidFill>
                <a:latin typeface="Times New Roman" panose="02020603050405020304" pitchFamily="18" charset="0"/>
                <a:cs typeface="Times New Roman" panose="02020603050405020304" pitchFamily="18" charset="0"/>
              </a:rPr>
              <a:t>Design Methodology</a:t>
            </a:r>
          </a:p>
          <a:p>
            <a:endParaRPr lang="en-US" sz="40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C52FF1-A204-4E49-BE9D-F2A70D7D29D8}"/>
              </a:ext>
            </a:extLst>
          </p:cNvPr>
          <p:cNvSpPr txBox="1"/>
          <p:nvPr/>
        </p:nvSpPr>
        <p:spPr>
          <a:xfrm>
            <a:off x="5114668" y="5839685"/>
            <a:ext cx="180049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Class Diagram</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C1D763-9031-C0DB-0831-D583E802F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93" y="948906"/>
            <a:ext cx="11029414" cy="4890779"/>
          </a:xfrm>
          <a:prstGeom prst="rect">
            <a:avLst/>
          </a:prstGeom>
        </p:spPr>
      </p:pic>
    </p:spTree>
    <p:extLst>
      <p:ext uri="{BB962C8B-B14F-4D97-AF65-F5344CB8AC3E}">
        <p14:creationId xmlns:p14="http://schemas.microsoft.com/office/powerpoint/2010/main" val="292756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B93B-AE3F-AE8E-30A7-8CE6370D72FA}"/>
              </a:ext>
            </a:extLst>
          </p:cNvPr>
          <p:cNvSpPr>
            <a:spLocks noGrp="1"/>
          </p:cNvSpPr>
          <p:nvPr>
            <p:ph type="title"/>
          </p:nvPr>
        </p:nvSpPr>
        <p:spPr>
          <a:xfrm>
            <a:off x="838200" y="236789"/>
            <a:ext cx="10515600" cy="1325563"/>
          </a:xfrm>
        </p:spPr>
        <p:txBody>
          <a:bodyPr>
            <a:normAutofit/>
          </a:bodyPr>
          <a:lstStyle/>
          <a:p>
            <a:r>
              <a:rPr lang="en-US" sz="4000" b="1" dirty="0">
                <a:solidFill>
                  <a:srgbClr val="C00000"/>
                </a:solidFill>
                <a:latin typeface="Times New Roman" panose="02020603050405020304" pitchFamily="18" charset="0"/>
                <a:cs typeface="Times New Roman" panose="02020603050405020304" pitchFamily="18" charset="0"/>
              </a:rPr>
              <a:t>Implementation</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1A8D81-AD86-90D0-AC23-FF3A4C1742D8}"/>
              </a:ext>
            </a:extLst>
          </p:cNvPr>
          <p:cNvSpPr>
            <a:spLocks noGrp="1"/>
          </p:cNvSpPr>
          <p:nvPr>
            <p:ph idx="1"/>
          </p:nvPr>
        </p:nvSpPr>
        <p:spPr>
          <a:xfrm>
            <a:off x="838200" y="1424408"/>
            <a:ext cx="10515600" cy="4655386"/>
          </a:xfrm>
        </p:spPr>
        <p:txBody>
          <a:bodyPr>
            <a:normAutofit/>
          </a:bodyPr>
          <a:lstStyle/>
          <a:p>
            <a:pPr>
              <a:buClr>
                <a:srgbClr val="C0000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Import all the necessary packages.​Getting and performing data preprocessing.​</a:t>
            </a:r>
          </a:p>
          <a:p>
            <a:pPr>
              <a:buClr>
                <a:srgbClr val="C0000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Selecting models(Navie Bayes, Random Forest, Decision Tree).</a:t>
            </a:r>
          </a:p>
          <a:p>
            <a:pPr>
              <a:buClr>
                <a:srgbClr val="C0000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​Loading dataset for Training the models.​</a:t>
            </a:r>
          </a:p>
          <a:p>
            <a:pPr>
              <a:buClr>
                <a:srgbClr val="C0000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Test the selected models with different data.</a:t>
            </a:r>
          </a:p>
          <a:p>
            <a:pPr>
              <a:buClr>
                <a:srgbClr val="C0000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​Evaluating the performance of the models.​</a:t>
            </a:r>
          </a:p>
          <a:p>
            <a:pPr>
              <a:buClr>
                <a:srgbClr val="C0000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Choose the best model by comparing their accuracy.​For the best model our system will recommend the medication, diet and precautions for the predicted disease.​</a:t>
            </a:r>
          </a:p>
          <a:p>
            <a:pPr>
              <a:buClr>
                <a:srgbClr val="C0000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All the interaction between user and system is designed by using Tkinter for user friendly interface.​​</a:t>
            </a:r>
          </a:p>
          <a:p>
            <a:pPr marL="0" indent="0">
              <a:buClr>
                <a:srgbClr val="C00000"/>
              </a:buClr>
              <a:buNone/>
            </a:pPr>
            <a:r>
              <a:rPr lang="en-US" sz="2400" dirty="0">
                <a:latin typeface="Times New Roman" panose="02020603050405020304" pitchFamily="18" charset="0"/>
                <a:cs typeface="Times New Roman" panose="02020603050405020304" pitchFamily="18" charset="0"/>
                <a:hlinkClick r:id="rId2"/>
              </a:rPr>
              <a:t>https://github.com/YaswanthPalepu/Disease-Prediction-and-Medicine-Recommendation-System.git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70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3E15-58A2-1084-4186-F63DDF04F364}"/>
              </a:ext>
            </a:extLst>
          </p:cNvPr>
          <p:cNvSpPr>
            <a:spLocks noGrp="1"/>
          </p:cNvSpPr>
          <p:nvPr>
            <p:ph type="title"/>
          </p:nvPr>
        </p:nvSpPr>
        <p:spPr>
          <a:xfrm>
            <a:off x="838200" y="1"/>
            <a:ext cx="10515600" cy="1698170"/>
          </a:xfrm>
        </p:spPr>
        <p:txBody>
          <a:bodyPr>
            <a:normAutofit/>
          </a:bodyPr>
          <a:lstStyle/>
          <a:p>
            <a:r>
              <a:rPr lang="en-US" sz="4000" b="1" dirty="0">
                <a:solidFill>
                  <a:srgbClr val="C00000"/>
                </a:solidFill>
                <a:latin typeface="Times New Roman" panose="02020603050405020304" pitchFamily="18" charset="0"/>
                <a:cs typeface="Times New Roman" panose="02020603050405020304" pitchFamily="18" charset="0"/>
              </a:rPr>
              <a:t>RESULT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E7AF76-BB36-FB8B-49CA-0756D34C039E}"/>
              </a:ext>
            </a:extLst>
          </p:cNvPr>
          <p:cNvSpPr>
            <a:spLocks noGrp="1"/>
          </p:cNvSpPr>
          <p:nvPr>
            <p:ph idx="1"/>
          </p:nvPr>
        </p:nvSpPr>
        <p:spPr>
          <a:xfrm>
            <a:off x="883298" y="1518395"/>
            <a:ext cx="10871718" cy="4926563"/>
          </a:xfrm>
        </p:spPr>
        <p:txBody>
          <a:bodyPr>
            <a:normAutofit/>
          </a:bodyPr>
          <a:lstStyle/>
          <a:p>
            <a:pPr>
              <a:buClr>
                <a:srgbClr val="C0000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home page showing the concept of Disease prediction and medicine recommendation system.</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5E45B1C-3CD9-B2DB-3DE5-C98DFBD152C0}"/>
              </a:ext>
            </a:extLst>
          </p:cNvPr>
          <p:cNvPicPr>
            <a:picLocks noChangeAspect="1"/>
          </p:cNvPicPr>
          <p:nvPr/>
        </p:nvPicPr>
        <p:blipFill>
          <a:blip r:embed="rId2"/>
          <a:stretch>
            <a:fillRect/>
          </a:stretch>
        </p:blipFill>
        <p:spPr>
          <a:xfrm>
            <a:off x="2165684" y="2422359"/>
            <a:ext cx="7860632" cy="3659264"/>
          </a:xfrm>
          <a:prstGeom prst="rect">
            <a:avLst/>
          </a:prstGeom>
        </p:spPr>
      </p:pic>
      <p:sp>
        <p:nvSpPr>
          <p:cNvPr id="8" name="TextBox 7">
            <a:extLst>
              <a:ext uri="{FF2B5EF4-FFF2-40B4-BE49-F238E27FC236}">
                <a16:creationId xmlns:a16="http://schemas.microsoft.com/office/drawing/2014/main" id="{A6941D86-0106-CDDC-F1DA-EB3D305C9BC2}"/>
              </a:ext>
            </a:extLst>
          </p:cNvPr>
          <p:cNvSpPr txBox="1"/>
          <p:nvPr/>
        </p:nvSpPr>
        <p:spPr>
          <a:xfrm>
            <a:off x="5169644" y="6078625"/>
            <a:ext cx="4856672" cy="369332"/>
          </a:xfrm>
          <a:prstGeom prst="rect">
            <a:avLst/>
          </a:prstGeom>
          <a:noFill/>
        </p:spPr>
        <p:txBody>
          <a:bodyPr wrap="square" rtlCol="0">
            <a:spAutoFit/>
          </a:bodyPr>
          <a:lstStyle/>
          <a:p>
            <a:r>
              <a:rPr lang="en-US" b="1" dirty="0"/>
              <a:t>HOME PAGE</a:t>
            </a:r>
            <a:endParaRPr lang="en-IN" b="1" dirty="0"/>
          </a:p>
        </p:txBody>
      </p:sp>
    </p:spTree>
    <p:extLst>
      <p:ext uri="{BB962C8B-B14F-4D97-AF65-F5344CB8AC3E}">
        <p14:creationId xmlns:p14="http://schemas.microsoft.com/office/powerpoint/2010/main" val="249417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3E15-58A2-1084-4186-F63DDF04F364}"/>
              </a:ext>
            </a:extLst>
          </p:cNvPr>
          <p:cNvSpPr>
            <a:spLocks noGrp="1"/>
          </p:cNvSpPr>
          <p:nvPr>
            <p:ph type="title"/>
          </p:nvPr>
        </p:nvSpPr>
        <p:spPr>
          <a:xfrm>
            <a:off x="838200" y="1"/>
            <a:ext cx="10515600" cy="1698170"/>
          </a:xfrm>
        </p:spPr>
        <p:txBody>
          <a:bodyPr>
            <a:normAutofit/>
          </a:bodyPr>
          <a:lstStyle/>
          <a:p>
            <a:r>
              <a:rPr lang="en-US" sz="4000" b="1" dirty="0">
                <a:solidFill>
                  <a:srgbClr val="C00000"/>
                </a:solidFill>
                <a:latin typeface="Times New Roman" panose="02020603050405020304" pitchFamily="18" charset="0"/>
                <a:cs typeface="Times New Roman" panose="02020603050405020304" pitchFamily="18" charset="0"/>
              </a:rPr>
              <a:t>RESULT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E7AF76-BB36-FB8B-49CA-0756D34C039E}"/>
              </a:ext>
            </a:extLst>
          </p:cNvPr>
          <p:cNvSpPr>
            <a:spLocks noGrp="1"/>
          </p:cNvSpPr>
          <p:nvPr>
            <p:ph idx="1"/>
          </p:nvPr>
        </p:nvSpPr>
        <p:spPr>
          <a:xfrm>
            <a:off x="883298" y="1518395"/>
            <a:ext cx="10871718" cy="4926563"/>
          </a:xfrm>
        </p:spPr>
        <p:txBody>
          <a:bodyPr>
            <a:normAutofit/>
          </a:bodyPr>
          <a:lstStyle/>
          <a:p>
            <a:pPr>
              <a:buClr>
                <a:srgbClr val="C0000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 user inputs up to five symptoms via a graphical interface, with an option to choose from a list.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941D86-0106-CDDC-F1DA-EB3D305C9BC2}"/>
              </a:ext>
            </a:extLst>
          </p:cNvPr>
          <p:cNvSpPr txBox="1"/>
          <p:nvPr/>
        </p:nvSpPr>
        <p:spPr>
          <a:xfrm>
            <a:off x="5169644" y="6078625"/>
            <a:ext cx="4856672" cy="369332"/>
          </a:xfrm>
          <a:prstGeom prst="rect">
            <a:avLst/>
          </a:prstGeom>
          <a:noFill/>
        </p:spPr>
        <p:txBody>
          <a:bodyPr wrap="square" rtlCol="0">
            <a:spAutoFit/>
          </a:bodyPr>
          <a:lstStyle/>
          <a:p>
            <a:r>
              <a:rPr lang="en-US" b="1" dirty="0"/>
              <a:t>Symptoms in list box</a:t>
            </a:r>
            <a:endParaRPr lang="en-IN" b="1" dirty="0"/>
          </a:p>
        </p:txBody>
      </p:sp>
      <p:pic>
        <p:nvPicPr>
          <p:cNvPr id="4" name="Picture 3">
            <a:extLst>
              <a:ext uri="{FF2B5EF4-FFF2-40B4-BE49-F238E27FC236}">
                <a16:creationId xmlns:a16="http://schemas.microsoft.com/office/drawing/2014/main" id="{11C86C16-15A4-EA45-28A7-54D071DCCBD8}"/>
              </a:ext>
            </a:extLst>
          </p:cNvPr>
          <p:cNvPicPr>
            <a:picLocks noChangeAspect="1"/>
          </p:cNvPicPr>
          <p:nvPr/>
        </p:nvPicPr>
        <p:blipFill>
          <a:blip r:embed="rId2"/>
          <a:stretch>
            <a:fillRect/>
          </a:stretch>
        </p:blipFill>
        <p:spPr>
          <a:xfrm>
            <a:off x="2165230" y="2330108"/>
            <a:ext cx="7272068" cy="3578986"/>
          </a:xfrm>
          <a:prstGeom prst="rect">
            <a:avLst/>
          </a:prstGeom>
        </p:spPr>
      </p:pic>
    </p:spTree>
    <p:extLst>
      <p:ext uri="{BB962C8B-B14F-4D97-AF65-F5344CB8AC3E}">
        <p14:creationId xmlns:p14="http://schemas.microsoft.com/office/powerpoint/2010/main" val="87635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3E15-58A2-1084-4186-F63DDF04F364}"/>
              </a:ext>
            </a:extLst>
          </p:cNvPr>
          <p:cNvSpPr>
            <a:spLocks noGrp="1"/>
          </p:cNvSpPr>
          <p:nvPr>
            <p:ph type="title"/>
          </p:nvPr>
        </p:nvSpPr>
        <p:spPr>
          <a:xfrm>
            <a:off x="838200" y="1"/>
            <a:ext cx="10515600" cy="1698170"/>
          </a:xfrm>
        </p:spPr>
        <p:txBody>
          <a:bodyPr>
            <a:normAutofit/>
          </a:bodyPr>
          <a:lstStyle/>
          <a:p>
            <a:r>
              <a:rPr lang="en-US" sz="4000" b="1" dirty="0">
                <a:solidFill>
                  <a:srgbClr val="C00000"/>
                </a:solidFill>
                <a:latin typeface="Times New Roman" panose="02020603050405020304" pitchFamily="18" charset="0"/>
                <a:cs typeface="Times New Roman" panose="02020603050405020304" pitchFamily="18" charset="0"/>
              </a:rPr>
              <a:t>RESULT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E7AF76-BB36-FB8B-49CA-0756D34C039E}"/>
              </a:ext>
            </a:extLst>
          </p:cNvPr>
          <p:cNvSpPr>
            <a:spLocks noGrp="1"/>
          </p:cNvSpPr>
          <p:nvPr>
            <p:ph idx="1"/>
          </p:nvPr>
        </p:nvSpPr>
        <p:spPr>
          <a:xfrm>
            <a:off x="883298" y="1518395"/>
            <a:ext cx="10871718" cy="4926563"/>
          </a:xfrm>
        </p:spPr>
        <p:txBody>
          <a:bodyPr>
            <a:normAutofit/>
          </a:bodyPr>
          <a:lstStyle/>
          <a:p>
            <a:pPr>
              <a:buClr>
                <a:srgbClr val="C0000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user enter 2 symptoms as mandatory for predicting disease and remedies. For accurate results user must enter more than 2 symptoms.</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941D86-0106-CDDC-F1DA-EB3D305C9BC2}"/>
              </a:ext>
            </a:extLst>
          </p:cNvPr>
          <p:cNvSpPr txBox="1"/>
          <p:nvPr/>
        </p:nvSpPr>
        <p:spPr>
          <a:xfrm>
            <a:off x="4970333" y="6075626"/>
            <a:ext cx="2697647" cy="369332"/>
          </a:xfrm>
          <a:prstGeom prst="rect">
            <a:avLst/>
          </a:prstGeom>
          <a:noFill/>
        </p:spPr>
        <p:txBody>
          <a:bodyPr wrap="square" rtlCol="0">
            <a:spAutoFit/>
          </a:bodyPr>
          <a:lstStyle/>
          <a:p>
            <a:r>
              <a:rPr lang="en-US" b="1" dirty="0"/>
              <a:t>Prediction for 2 symptoms</a:t>
            </a:r>
            <a:endParaRPr lang="en-IN" b="1" dirty="0"/>
          </a:p>
        </p:txBody>
      </p:sp>
      <p:pic>
        <p:nvPicPr>
          <p:cNvPr id="5" name="Picture 4">
            <a:extLst>
              <a:ext uri="{FF2B5EF4-FFF2-40B4-BE49-F238E27FC236}">
                <a16:creationId xmlns:a16="http://schemas.microsoft.com/office/drawing/2014/main" id="{086FF3AA-1357-E6AC-72C1-F91FDBD5A02C}"/>
              </a:ext>
            </a:extLst>
          </p:cNvPr>
          <p:cNvPicPr>
            <a:picLocks noChangeAspect="1"/>
          </p:cNvPicPr>
          <p:nvPr/>
        </p:nvPicPr>
        <p:blipFill>
          <a:blip r:embed="rId2"/>
          <a:stretch>
            <a:fillRect/>
          </a:stretch>
        </p:blipFill>
        <p:spPr>
          <a:xfrm>
            <a:off x="2320506" y="2290210"/>
            <a:ext cx="7021901" cy="3562709"/>
          </a:xfrm>
          <a:prstGeom prst="rect">
            <a:avLst/>
          </a:prstGeom>
        </p:spPr>
      </p:pic>
    </p:spTree>
    <p:extLst>
      <p:ext uri="{BB962C8B-B14F-4D97-AF65-F5344CB8AC3E}">
        <p14:creationId xmlns:p14="http://schemas.microsoft.com/office/powerpoint/2010/main" val="1576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3E15-58A2-1084-4186-F63DDF04F364}"/>
              </a:ext>
            </a:extLst>
          </p:cNvPr>
          <p:cNvSpPr>
            <a:spLocks noGrp="1"/>
          </p:cNvSpPr>
          <p:nvPr>
            <p:ph type="title"/>
          </p:nvPr>
        </p:nvSpPr>
        <p:spPr>
          <a:xfrm>
            <a:off x="838200" y="1"/>
            <a:ext cx="10515600" cy="1698170"/>
          </a:xfrm>
        </p:spPr>
        <p:txBody>
          <a:bodyPr>
            <a:normAutofit/>
          </a:bodyPr>
          <a:lstStyle/>
          <a:p>
            <a:r>
              <a:rPr lang="en-US" sz="4000" b="1" dirty="0">
                <a:solidFill>
                  <a:srgbClr val="C00000"/>
                </a:solidFill>
                <a:latin typeface="Times New Roman" panose="02020603050405020304" pitchFamily="18" charset="0"/>
                <a:cs typeface="Times New Roman" panose="02020603050405020304" pitchFamily="18" charset="0"/>
              </a:rPr>
              <a:t>RESULT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E7AF76-BB36-FB8B-49CA-0756D34C039E}"/>
              </a:ext>
            </a:extLst>
          </p:cNvPr>
          <p:cNvSpPr>
            <a:spLocks noGrp="1"/>
          </p:cNvSpPr>
          <p:nvPr>
            <p:ph idx="1"/>
          </p:nvPr>
        </p:nvSpPr>
        <p:spPr>
          <a:xfrm>
            <a:off x="883298" y="1518395"/>
            <a:ext cx="10871718" cy="4926563"/>
          </a:xfrm>
        </p:spPr>
        <p:txBody>
          <a:bodyPr>
            <a:normAutofit/>
          </a:bodyPr>
          <a:lstStyle/>
          <a:p>
            <a:pPr>
              <a:buClr>
                <a:srgbClr val="C0000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 the below diagram, medications and other remedies are displayed based on the disease predicted by the system.</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941D86-0106-CDDC-F1DA-EB3D305C9BC2}"/>
              </a:ext>
            </a:extLst>
          </p:cNvPr>
          <p:cNvSpPr txBox="1"/>
          <p:nvPr/>
        </p:nvSpPr>
        <p:spPr>
          <a:xfrm>
            <a:off x="4970333" y="6075626"/>
            <a:ext cx="2697647" cy="369332"/>
          </a:xfrm>
          <a:prstGeom prst="rect">
            <a:avLst/>
          </a:prstGeom>
          <a:noFill/>
        </p:spPr>
        <p:txBody>
          <a:bodyPr wrap="square" rtlCol="0">
            <a:spAutoFit/>
          </a:bodyPr>
          <a:lstStyle/>
          <a:p>
            <a:r>
              <a:rPr lang="en-US" b="1" dirty="0"/>
              <a:t>Prediction for 5 symptoms</a:t>
            </a:r>
            <a:endParaRPr lang="en-IN" b="1" dirty="0"/>
          </a:p>
        </p:txBody>
      </p:sp>
      <p:pic>
        <p:nvPicPr>
          <p:cNvPr id="4" name="Picture 3">
            <a:extLst>
              <a:ext uri="{FF2B5EF4-FFF2-40B4-BE49-F238E27FC236}">
                <a16:creationId xmlns:a16="http://schemas.microsoft.com/office/drawing/2014/main" id="{B976C794-1441-D119-1E43-BFBAC91943F9}"/>
              </a:ext>
            </a:extLst>
          </p:cNvPr>
          <p:cNvPicPr>
            <a:picLocks noChangeAspect="1"/>
          </p:cNvPicPr>
          <p:nvPr/>
        </p:nvPicPr>
        <p:blipFill>
          <a:blip r:embed="rId2"/>
          <a:stretch>
            <a:fillRect/>
          </a:stretch>
        </p:blipFill>
        <p:spPr>
          <a:xfrm>
            <a:off x="2027208" y="2587926"/>
            <a:ext cx="8048445" cy="3355674"/>
          </a:xfrm>
          <a:prstGeom prst="rect">
            <a:avLst/>
          </a:prstGeom>
        </p:spPr>
      </p:pic>
    </p:spTree>
    <p:extLst>
      <p:ext uri="{BB962C8B-B14F-4D97-AF65-F5344CB8AC3E}">
        <p14:creationId xmlns:p14="http://schemas.microsoft.com/office/powerpoint/2010/main" val="223499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5E9658A-7574-9733-863D-6D877BA80016}"/>
              </a:ext>
            </a:extLst>
          </p:cNvPr>
          <p:cNvGraphicFramePr>
            <a:graphicFrameLocks noGrp="1"/>
          </p:cNvGraphicFramePr>
          <p:nvPr>
            <p:extLst>
              <p:ext uri="{D42A27DB-BD31-4B8C-83A1-F6EECF244321}">
                <p14:modId xmlns:p14="http://schemas.microsoft.com/office/powerpoint/2010/main" val="1892658331"/>
              </p:ext>
            </p:extLst>
          </p:nvPr>
        </p:nvGraphicFramePr>
        <p:xfrm>
          <a:off x="1644844" y="1810857"/>
          <a:ext cx="7693269" cy="4290725"/>
        </p:xfrm>
        <a:graphic>
          <a:graphicData uri="http://schemas.openxmlformats.org/drawingml/2006/table">
            <a:tbl>
              <a:tblPr firstRow="1" firstCol="1" bandRow="1"/>
              <a:tblGrid>
                <a:gridCol w="2095137">
                  <a:extLst>
                    <a:ext uri="{9D8B030D-6E8A-4147-A177-3AD203B41FA5}">
                      <a16:colId xmlns:a16="http://schemas.microsoft.com/office/drawing/2014/main" val="2562247888"/>
                    </a:ext>
                  </a:extLst>
                </a:gridCol>
                <a:gridCol w="1616767">
                  <a:extLst>
                    <a:ext uri="{9D8B030D-6E8A-4147-A177-3AD203B41FA5}">
                      <a16:colId xmlns:a16="http://schemas.microsoft.com/office/drawing/2014/main" val="1798796253"/>
                    </a:ext>
                  </a:extLst>
                </a:gridCol>
                <a:gridCol w="2122386">
                  <a:extLst>
                    <a:ext uri="{9D8B030D-6E8A-4147-A177-3AD203B41FA5}">
                      <a16:colId xmlns:a16="http://schemas.microsoft.com/office/drawing/2014/main" val="3996255774"/>
                    </a:ext>
                  </a:extLst>
                </a:gridCol>
                <a:gridCol w="1858979">
                  <a:extLst>
                    <a:ext uri="{9D8B030D-6E8A-4147-A177-3AD203B41FA5}">
                      <a16:colId xmlns:a16="http://schemas.microsoft.com/office/drawing/2014/main" val="1843045255"/>
                    </a:ext>
                  </a:extLst>
                </a:gridCol>
              </a:tblGrid>
              <a:tr h="0">
                <a:tc>
                  <a:txBody>
                    <a:bodyPr/>
                    <a:lstStyle/>
                    <a:p>
                      <a:pPr algn="l"/>
                      <a:endParaRPr lang="en-IN" sz="2000" b="1" dirty="0">
                        <a:effectLst/>
                        <a:latin typeface="Times New Roman" panose="02020603050405020304" pitchFamily="18" charset="0"/>
                        <a:ea typeface="SimSun" panose="02010600030101010101" pitchFamily="2" charset="-122"/>
                      </a:endParaRPr>
                    </a:p>
                    <a:p>
                      <a:pPr algn="l"/>
                      <a:endParaRPr lang="en-IN" sz="2000" b="1" dirty="0">
                        <a:effectLst/>
                        <a:latin typeface="Times New Roman" panose="02020603050405020304" pitchFamily="18" charset="0"/>
                        <a:ea typeface="SimSun" panose="02010600030101010101" pitchFamily="2" charset="-122"/>
                      </a:endParaRPr>
                    </a:p>
                    <a:p>
                      <a:pPr algn="l"/>
                      <a:r>
                        <a:rPr lang="en-IN" sz="2000" b="1" dirty="0">
                          <a:effectLst/>
                          <a:latin typeface="Times New Roman" panose="02020603050405020304" pitchFamily="18" charset="0"/>
                          <a:ea typeface="SimSun" panose="02010600030101010101" pitchFamily="2" charset="-122"/>
                        </a:rPr>
                        <a:t>ML Algorithm</a:t>
                      </a:r>
                      <a:endParaRPr lang="en-IN"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endParaRPr lang="en-IN" sz="2000" b="1" dirty="0">
                        <a:effectLst/>
                        <a:latin typeface="Times New Roman" panose="02020603050405020304" pitchFamily="18" charset="0"/>
                        <a:ea typeface="SimSun" panose="02010600030101010101" pitchFamily="2" charset="-122"/>
                      </a:endParaRPr>
                    </a:p>
                    <a:p>
                      <a:pPr algn="just"/>
                      <a:r>
                        <a:rPr lang="en-IN" sz="2000" b="1" dirty="0">
                          <a:effectLst/>
                          <a:latin typeface="Times New Roman" panose="02020603050405020304" pitchFamily="18" charset="0"/>
                          <a:ea typeface="SimSun" panose="02010600030101010101" pitchFamily="2" charset="-122"/>
                        </a:rPr>
                        <a:t>Disease (If all models predict the same disease)</a:t>
                      </a:r>
                      <a:endParaRPr lang="en-IN"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endParaRPr lang="en-IN" sz="2000" b="1" dirty="0">
                        <a:effectLst/>
                        <a:latin typeface="Times New Roman" panose="02020603050405020304" pitchFamily="18" charset="0"/>
                        <a:ea typeface="SimSun" panose="02010600030101010101" pitchFamily="2" charset="-122"/>
                      </a:endParaRPr>
                    </a:p>
                    <a:p>
                      <a:pPr algn="l"/>
                      <a:r>
                        <a:rPr lang="en-IN" sz="2000" b="1" dirty="0">
                          <a:effectLst/>
                          <a:latin typeface="Times New Roman" panose="02020603050405020304" pitchFamily="18" charset="0"/>
                          <a:ea typeface="SimSun" panose="02010600030101010101" pitchFamily="2" charset="-122"/>
                        </a:rPr>
                        <a:t>Disease (If two</a:t>
                      </a:r>
                      <a:endParaRPr lang="en-IN" sz="2000" dirty="0">
                        <a:effectLst/>
                        <a:latin typeface="Times New Roman" panose="02020603050405020304" pitchFamily="18" charset="0"/>
                        <a:ea typeface="SimSun" panose="02010600030101010101" pitchFamily="2" charset="-122"/>
                      </a:endParaRPr>
                    </a:p>
                    <a:p>
                      <a:pPr algn="l"/>
                      <a:r>
                        <a:rPr lang="en-IN" sz="2000" b="1" dirty="0">
                          <a:effectLst/>
                          <a:latin typeface="Times New Roman" panose="02020603050405020304" pitchFamily="18" charset="0"/>
                          <a:ea typeface="SimSun" panose="02010600030101010101" pitchFamily="2" charset="-122"/>
                        </a:rPr>
                        <a:t>models predict</a:t>
                      </a:r>
                      <a:endParaRPr lang="en-IN" sz="2000" dirty="0">
                        <a:effectLst/>
                        <a:latin typeface="Times New Roman" panose="02020603050405020304" pitchFamily="18" charset="0"/>
                        <a:ea typeface="SimSun" panose="02010600030101010101" pitchFamily="2" charset="-122"/>
                      </a:endParaRPr>
                    </a:p>
                    <a:p>
                      <a:pPr algn="l"/>
                      <a:r>
                        <a:rPr lang="en-IN" sz="2000" b="1" dirty="0">
                          <a:effectLst/>
                          <a:latin typeface="Times New Roman" panose="02020603050405020304" pitchFamily="18" charset="0"/>
                          <a:ea typeface="SimSun" panose="02010600030101010101" pitchFamily="2" charset="-122"/>
                        </a:rPr>
                        <a:t>the same</a:t>
                      </a:r>
                      <a:endParaRPr lang="en-IN" sz="2000" dirty="0">
                        <a:effectLst/>
                        <a:latin typeface="Times New Roman" panose="02020603050405020304" pitchFamily="18" charset="0"/>
                        <a:ea typeface="SimSun" panose="02010600030101010101" pitchFamily="2" charset="-122"/>
                      </a:endParaRPr>
                    </a:p>
                    <a:p>
                      <a:pPr algn="just"/>
                      <a:r>
                        <a:rPr lang="en-IN" sz="2000" b="1" dirty="0">
                          <a:effectLst/>
                          <a:latin typeface="Times New Roman" panose="02020603050405020304" pitchFamily="18" charset="0"/>
                          <a:ea typeface="SimSun" panose="02010600030101010101" pitchFamily="2" charset="-122"/>
                        </a:rPr>
                        <a:t>disease)</a:t>
                      </a:r>
                      <a:endParaRPr lang="en-IN"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endParaRPr lang="en-IN" sz="2000" b="1" dirty="0">
                        <a:effectLst/>
                        <a:latin typeface="Times New Roman" panose="02020603050405020304" pitchFamily="18" charset="0"/>
                        <a:ea typeface="SimSun" panose="02010600030101010101" pitchFamily="2" charset="-122"/>
                      </a:endParaRPr>
                    </a:p>
                    <a:p>
                      <a:pPr algn="l"/>
                      <a:r>
                        <a:rPr lang="en-IN" sz="2000" b="1" dirty="0">
                          <a:effectLst/>
                          <a:latin typeface="Times New Roman" panose="02020603050405020304" pitchFamily="18" charset="0"/>
                          <a:ea typeface="SimSun" panose="02010600030101010101" pitchFamily="2" charset="-122"/>
                        </a:rPr>
                        <a:t>Disease (If all </a:t>
                      </a:r>
                      <a:endParaRPr lang="en-IN" sz="2000" dirty="0">
                        <a:effectLst/>
                        <a:latin typeface="Times New Roman" panose="02020603050405020304" pitchFamily="18" charset="0"/>
                        <a:ea typeface="SimSun" panose="02010600030101010101" pitchFamily="2" charset="-122"/>
                      </a:endParaRPr>
                    </a:p>
                    <a:p>
                      <a:pPr algn="l"/>
                      <a:r>
                        <a:rPr lang="en-IN" sz="2000" b="1" dirty="0">
                          <a:effectLst/>
                          <a:latin typeface="Times New Roman" panose="02020603050405020304" pitchFamily="18" charset="0"/>
                          <a:ea typeface="SimSun" panose="02010600030101010101" pitchFamily="2" charset="-122"/>
                        </a:rPr>
                        <a:t>models predict</a:t>
                      </a:r>
                      <a:endParaRPr lang="en-IN" sz="2000" dirty="0">
                        <a:effectLst/>
                        <a:latin typeface="Times New Roman" panose="02020603050405020304" pitchFamily="18" charset="0"/>
                        <a:ea typeface="SimSun" panose="02010600030101010101" pitchFamily="2" charset="-122"/>
                      </a:endParaRPr>
                    </a:p>
                    <a:p>
                      <a:pPr algn="just"/>
                      <a:r>
                        <a:rPr lang="en-IN" sz="2000" b="1" dirty="0">
                          <a:effectLst/>
                          <a:latin typeface="Times New Roman" panose="02020603050405020304" pitchFamily="18" charset="0"/>
                          <a:ea typeface="SimSun" panose="02010600030101010101" pitchFamily="2" charset="-122"/>
                        </a:rPr>
                        <a:t>different disease)</a:t>
                      </a:r>
                      <a:endParaRPr lang="en-IN"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7225589"/>
                  </a:ext>
                </a:extLst>
              </a:tr>
              <a:tr h="328325">
                <a:tc>
                  <a:txBody>
                    <a:bodyPr/>
                    <a:lstStyle/>
                    <a:p>
                      <a:pPr algn="just"/>
                      <a:r>
                        <a:rPr lang="en-IN" sz="2000" dirty="0">
                          <a:effectLst/>
                          <a:latin typeface="Times New Roman" panose="02020603050405020304" pitchFamily="18" charset="0"/>
                          <a:ea typeface="SimSun" panose="02010600030101010101" pitchFamily="2" charset="-122"/>
                        </a:rPr>
                        <a:t>Decision Tree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2000" dirty="0">
                          <a:effectLst/>
                          <a:latin typeface="Times New Roman" panose="02020603050405020304" pitchFamily="18" charset="0"/>
                          <a:ea typeface="SimSun" panose="02010600030101010101" pitchFamily="2" charset="-122"/>
                        </a:rPr>
                        <a:t>F</a:t>
                      </a:r>
                      <a:r>
                        <a:rPr lang="en-IN" sz="2000" dirty="0">
                          <a:effectLst/>
                          <a:latin typeface="Times New Roman" panose="02020603050405020304" pitchFamily="18" charset="0"/>
                          <a:ea typeface="SimSun" panose="02010600030101010101" pitchFamily="2" charset="-122"/>
                        </a:rPr>
                        <a:t>ungal infection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2000" dirty="0">
                          <a:effectLst/>
                          <a:latin typeface="Times New Roman" panose="02020603050405020304" pitchFamily="18" charset="0"/>
                          <a:ea typeface="SimSun" panose="02010600030101010101" pitchFamily="2" charset="-122"/>
                        </a:rPr>
                        <a:t>P</a:t>
                      </a:r>
                      <a:r>
                        <a:rPr lang="en-IN" sz="2000" dirty="0">
                          <a:effectLst/>
                          <a:latin typeface="Times New Roman" panose="02020603050405020304" pitchFamily="18" charset="0"/>
                          <a:ea typeface="SimSun" panose="02010600030101010101" pitchFamily="2" charset="-122"/>
                        </a:rPr>
                        <a:t>aralysis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2000" dirty="0">
                          <a:effectLst/>
                          <a:latin typeface="Times New Roman" panose="02020603050405020304" pitchFamily="18" charset="0"/>
                          <a:ea typeface="SimSun" panose="02010600030101010101" pitchFamily="2" charset="-122"/>
                        </a:rPr>
                        <a:t>T</a:t>
                      </a:r>
                      <a:r>
                        <a:rPr lang="en-IN" sz="2000" dirty="0">
                          <a:effectLst/>
                          <a:latin typeface="Times New Roman" panose="02020603050405020304" pitchFamily="18" charset="0"/>
                          <a:ea typeface="SimSun" panose="02010600030101010101" pitchFamily="2" charset="-122"/>
                        </a:rPr>
                        <a:t>yphoid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3092671"/>
                  </a:ext>
                </a:extLst>
              </a:tr>
              <a:tr h="328325">
                <a:tc>
                  <a:txBody>
                    <a:bodyPr/>
                    <a:lstStyle/>
                    <a:p>
                      <a:pPr algn="just"/>
                      <a:r>
                        <a:rPr lang="en-IN" sz="2000">
                          <a:effectLst/>
                          <a:latin typeface="Times New Roman" panose="02020603050405020304" pitchFamily="18" charset="0"/>
                          <a:ea typeface="SimSun" panose="02010600030101010101" pitchFamily="2" charset="-122"/>
                        </a:rPr>
                        <a:t>Random Forest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IN" sz="2000" dirty="0">
                          <a:effectLst/>
                          <a:latin typeface="Times New Roman" panose="02020603050405020304" pitchFamily="18" charset="0"/>
                          <a:ea typeface="SimSun" panose="02010600030101010101" pitchFamily="2" charset="-122"/>
                        </a:rPr>
                        <a:t>Fungal infection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2000" dirty="0">
                          <a:effectLst/>
                          <a:latin typeface="Times New Roman" panose="02020603050405020304" pitchFamily="18" charset="0"/>
                          <a:ea typeface="SimSun" panose="02010600030101010101" pitchFamily="2" charset="-122"/>
                        </a:rPr>
                        <a:t>M</a:t>
                      </a:r>
                      <a:r>
                        <a:rPr lang="en-IN" sz="2000" dirty="0">
                          <a:effectLst/>
                          <a:latin typeface="Times New Roman" panose="02020603050405020304" pitchFamily="18" charset="0"/>
                          <a:ea typeface="SimSun" panose="02010600030101010101" pitchFamily="2" charset="-122"/>
                        </a:rPr>
                        <a:t>igraine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2000" dirty="0">
                          <a:effectLst/>
                          <a:latin typeface="Times New Roman" panose="02020603050405020304" pitchFamily="18" charset="0"/>
                          <a:ea typeface="SimSun" panose="02010600030101010101" pitchFamily="2" charset="-122"/>
                        </a:rPr>
                        <a:t>D</a:t>
                      </a:r>
                      <a:r>
                        <a:rPr lang="en-IN" sz="2000" dirty="0">
                          <a:effectLst/>
                          <a:latin typeface="Times New Roman" panose="02020603050405020304" pitchFamily="18" charset="0"/>
                          <a:ea typeface="SimSun" panose="02010600030101010101" pitchFamily="2" charset="-122"/>
                        </a:rPr>
                        <a:t>imorphic hemmorhoids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036212"/>
                  </a:ext>
                </a:extLst>
              </a:tr>
              <a:tr h="328325">
                <a:tc>
                  <a:txBody>
                    <a:bodyPr/>
                    <a:lstStyle/>
                    <a:p>
                      <a:pPr algn="just"/>
                      <a:r>
                        <a:rPr lang="en-IN" sz="2000">
                          <a:effectLst/>
                          <a:latin typeface="Times New Roman" panose="02020603050405020304" pitchFamily="18" charset="0"/>
                          <a:ea typeface="SimSun" panose="02010600030101010101" pitchFamily="2" charset="-122"/>
                        </a:rPr>
                        <a:t>Naive Bayes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2000" dirty="0">
                          <a:effectLst/>
                          <a:latin typeface="Times New Roman" panose="02020603050405020304" pitchFamily="18" charset="0"/>
                          <a:ea typeface="SimSun" panose="02010600030101010101" pitchFamily="2" charset="-122"/>
                        </a:rPr>
                        <a:t>F</a:t>
                      </a:r>
                      <a:r>
                        <a:rPr lang="en-IN" sz="2000" dirty="0">
                          <a:effectLst/>
                          <a:latin typeface="Times New Roman" panose="02020603050405020304" pitchFamily="18" charset="0"/>
                          <a:ea typeface="SimSun" panose="02010600030101010101" pitchFamily="2" charset="-122"/>
                        </a:rPr>
                        <a:t>ungal infection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2000" dirty="0">
                          <a:effectLst/>
                          <a:latin typeface="Times New Roman" panose="02020603050405020304" pitchFamily="18" charset="0"/>
                          <a:ea typeface="SimSun" panose="02010600030101010101" pitchFamily="2" charset="-122"/>
                        </a:rPr>
                        <a:t>M</a:t>
                      </a:r>
                      <a:r>
                        <a:rPr lang="en-IN" sz="2000" dirty="0">
                          <a:effectLst/>
                          <a:latin typeface="Times New Roman" panose="02020603050405020304" pitchFamily="18" charset="0"/>
                          <a:ea typeface="SimSun" panose="02010600030101010101" pitchFamily="2" charset="-122"/>
                        </a:rPr>
                        <a:t>igraine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2000" dirty="0">
                          <a:effectLst/>
                          <a:latin typeface="Times New Roman" panose="02020603050405020304" pitchFamily="18" charset="0"/>
                          <a:ea typeface="SimSun" panose="02010600030101010101" pitchFamily="2" charset="-122"/>
                        </a:rPr>
                        <a:t>P</a:t>
                      </a:r>
                      <a:r>
                        <a:rPr lang="en-IN" sz="2000" dirty="0">
                          <a:effectLst/>
                          <a:latin typeface="Times New Roman" panose="02020603050405020304" pitchFamily="18" charset="0"/>
                          <a:ea typeface="SimSun" panose="02010600030101010101" pitchFamily="2" charset="-122"/>
                        </a:rPr>
                        <a:t>aralsis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7975618"/>
                  </a:ext>
                </a:extLst>
              </a:tr>
              <a:tr h="328325">
                <a:tc>
                  <a:txBody>
                    <a:bodyPr/>
                    <a:lstStyle/>
                    <a:p>
                      <a:pPr algn="just"/>
                      <a:r>
                        <a:rPr lang="en-IN" sz="2000">
                          <a:effectLst/>
                          <a:latin typeface="Times New Roman" panose="02020603050405020304" pitchFamily="18" charset="0"/>
                          <a:ea typeface="SimSun" panose="02010600030101010101" pitchFamily="2" charset="-122"/>
                        </a:rPr>
                        <a:t>Final Prediction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2000" dirty="0">
                          <a:effectLst/>
                          <a:latin typeface="Times New Roman" panose="02020603050405020304" pitchFamily="18" charset="0"/>
                          <a:ea typeface="SimSun" panose="02010600030101010101" pitchFamily="2" charset="-122"/>
                        </a:rPr>
                        <a:t>F</a:t>
                      </a:r>
                      <a:r>
                        <a:rPr lang="en-IN" sz="2000" dirty="0">
                          <a:effectLst/>
                          <a:latin typeface="Times New Roman" panose="02020603050405020304" pitchFamily="18" charset="0"/>
                          <a:ea typeface="SimSun" panose="02010600030101010101" pitchFamily="2" charset="-122"/>
                        </a:rPr>
                        <a:t>ungal infection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2000" dirty="0">
                          <a:effectLst/>
                          <a:latin typeface="Times New Roman" panose="02020603050405020304" pitchFamily="18" charset="0"/>
                          <a:ea typeface="SimSun" panose="02010600030101010101" pitchFamily="2" charset="-122"/>
                        </a:rPr>
                        <a:t>M</a:t>
                      </a:r>
                      <a:r>
                        <a:rPr lang="en-IN" sz="2000" dirty="0">
                          <a:effectLst/>
                          <a:latin typeface="Times New Roman" panose="02020603050405020304" pitchFamily="18" charset="0"/>
                          <a:ea typeface="SimSun" panose="02010600030101010101" pitchFamily="2" charset="-122"/>
                        </a:rPr>
                        <a:t>igraine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effectLst/>
                          <a:latin typeface="Times New Roman" panose="02020603050405020304" pitchFamily="18" charset="0"/>
                          <a:ea typeface="SimSun" panose="02010600030101010101" pitchFamily="2" charset="-122"/>
                        </a:rPr>
                        <a:t>D</a:t>
                      </a:r>
                      <a:r>
                        <a:rPr lang="en-IN" sz="2000">
                          <a:effectLst/>
                          <a:latin typeface="Times New Roman" panose="02020603050405020304" pitchFamily="18" charset="0"/>
                          <a:ea typeface="SimSun" panose="02010600030101010101" pitchFamily="2" charset="-122"/>
                        </a:rPr>
                        <a:t>imorphic hemmorhoids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06062373"/>
                  </a:ext>
                </a:extLst>
              </a:tr>
              <a:tr h="328325">
                <a:tc>
                  <a:txBody>
                    <a:bodyPr/>
                    <a:lstStyle/>
                    <a:p>
                      <a:pPr algn="just"/>
                      <a:r>
                        <a:rPr lang="en-IN" sz="2000" dirty="0">
                          <a:effectLst/>
                          <a:latin typeface="Times New Roman" panose="02020603050405020304" pitchFamily="18" charset="0"/>
                          <a:ea typeface="SimSun" panose="02010600030101010101" pitchFamily="2" charset="-122"/>
                        </a:rPr>
                        <a:t>Prediction Level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IN" sz="2000" dirty="0">
                          <a:effectLst/>
                          <a:latin typeface="Times New Roman" panose="02020603050405020304" pitchFamily="18" charset="0"/>
                          <a:ea typeface="SimSun" panose="02010600030101010101" pitchFamily="2" charset="-122"/>
                        </a:rPr>
                        <a:t>Strong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IN" sz="2000">
                          <a:effectLst/>
                          <a:latin typeface="Times New Roman" panose="02020603050405020304" pitchFamily="18" charset="0"/>
                          <a:ea typeface="SimSun" panose="02010600030101010101" pitchFamily="2" charset="-122"/>
                        </a:rPr>
                        <a:t>Average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IN" sz="2000" dirty="0">
                          <a:effectLst/>
                          <a:latin typeface="Times New Roman" panose="02020603050405020304" pitchFamily="18" charset="0"/>
                          <a:ea typeface="SimSun" panose="02010600030101010101" pitchFamily="2" charset="-122"/>
                        </a:rPr>
                        <a:t>weak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5064930"/>
                  </a:ext>
                </a:extLst>
              </a:tr>
            </a:tbl>
          </a:graphicData>
        </a:graphic>
      </p:graphicFrame>
      <p:sp>
        <p:nvSpPr>
          <p:cNvPr id="5" name="Rectangle 2">
            <a:extLst>
              <a:ext uri="{FF2B5EF4-FFF2-40B4-BE49-F238E27FC236}">
                <a16:creationId xmlns:a16="http://schemas.microsoft.com/office/drawing/2014/main" id="{3B93F247-17F6-729C-E1DD-800C633E2965}"/>
              </a:ext>
            </a:extLst>
          </p:cNvPr>
          <p:cNvSpPr>
            <a:spLocks noChangeArrowheads="1"/>
          </p:cNvSpPr>
          <p:nvPr/>
        </p:nvSpPr>
        <p:spPr bwMode="auto">
          <a:xfrm>
            <a:off x="4483100" y="3392488"/>
            <a:ext cx="181761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B4E85D62-1D6A-728D-6699-C4E51FC48178}"/>
              </a:ext>
            </a:extLst>
          </p:cNvPr>
          <p:cNvSpPr txBox="1"/>
          <p:nvPr/>
        </p:nvSpPr>
        <p:spPr>
          <a:xfrm>
            <a:off x="1573823" y="597877"/>
            <a:ext cx="8379069" cy="707886"/>
          </a:xfrm>
          <a:prstGeom prst="rect">
            <a:avLst/>
          </a:prstGeom>
          <a:noFill/>
        </p:spPr>
        <p:txBody>
          <a:bodyPr wrap="square" rtlCol="0">
            <a:spAutoFit/>
          </a:bodyPr>
          <a:lstStyle/>
          <a:p>
            <a:r>
              <a:rPr kumimoji="0" lang="en-IN" sz="40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Conclusion</a:t>
            </a:r>
            <a:endParaRPr lang="en-IN" dirty="0"/>
          </a:p>
        </p:txBody>
      </p:sp>
    </p:spTree>
    <p:extLst>
      <p:ext uri="{BB962C8B-B14F-4D97-AF65-F5344CB8AC3E}">
        <p14:creationId xmlns:p14="http://schemas.microsoft.com/office/powerpoint/2010/main" val="345718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FE97-506A-09FE-EBCC-39D6A15FC638}"/>
              </a:ext>
            </a:extLst>
          </p:cNvPr>
          <p:cNvSpPr>
            <a:spLocks noGrp="1"/>
          </p:cNvSpPr>
          <p:nvPr>
            <p:ph type="title"/>
          </p:nvPr>
        </p:nvSpPr>
        <p:spPr/>
        <p:txBody>
          <a:bodyPr>
            <a:normAutofit/>
          </a:bodyPr>
          <a:lstStyle/>
          <a:p>
            <a:r>
              <a:rPr lang="en-IN" sz="4000" b="1" dirty="0">
                <a:solidFill>
                  <a:srgbClr val="C0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5D022A6-BF83-EFD2-F6EA-33757B9C0970}"/>
              </a:ext>
            </a:extLst>
          </p:cNvPr>
          <p:cNvSpPr>
            <a:spLocks noGrp="1"/>
          </p:cNvSpPr>
          <p:nvPr>
            <p:ph idx="1"/>
          </p:nvPr>
        </p:nvSpPr>
        <p:spPr>
          <a:xfrm>
            <a:off x="838200" y="1690688"/>
            <a:ext cx="10993016" cy="4320171"/>
          </a:xfrm>
        </p:spPr>
        <p:txBody>
          <a:bodyPr>
            <a:normAutofit fontScale="92500" lnSpcReduction="10000"/>
          </a:bodyPr>
          <a:lstStyle/>
          <a:p>
            <a:pPr lvl="1" algn="just">
              <a:lnSpc>
                <a:spcPct val="110000"/>
              </a:lnSpc>
              <a:buClr>
                <a:srgbClr val="C00000"/>
              </a:buCl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Disease Prediction and Medicine Recommendation System represents a significant step forward in leveraging machine learning for healthcare. we found that Random Forest gives the better accuracy than the Decision Tree and Naïve Bays Classifier algorithms .By developing robust prediction models and personalized recommendation. By enabling early disease detection and recommending tailored treatment options, we can improve patient outcomes, reduce healthcare costs, and ultimately save lives.</a:t>
            </a:r>
            <a:endParaRPr lang="en-IN" sz="3000" dirty="0">
              <a:latin typeface="Times New Roman" panose="02020603050405020304" pitchFamily="18" charset="0"/>
              <a:cs typeface="Times New Roman" panose="02020603050405020304" pitchFamily="18" charset="0"/>
            </a:endParaRPr>
          </a:p>
          <a:p>
            <a:pPr lvl="1" algn="just"/>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23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18D0D3-A744-4ED3-833A-6369C8137B61}"/>
              </a:ext>
            </a:extLst>
          </p:cNvPr>
          <p:cNvSpPr txBox="1"/>
          <p:nvPr/>
        </p:nvSpPr>
        <p:spPr>
          <a:xfrm>
            <a:off x="4419600" y="2757317"/>
            <a:ext cx="3352800" cy="861774"/>
          </a:xfrm>
          <a:prstGeom prst="rect">
            <a:avLst/>
          </a:prstGeom>
          <a:noFill/>
        </p:spPr>
        <p:txBody>
          <a:bodyPr wrap="square">
            <a:spAutoFit/>
          </a:bodyPr>
          <a:lstStyle/>
          <a:p>
            <a:r>
              <a:rPr lang="en-US" sz="5000" b="1" dirty="0">
                <a:solidFill>
                  <a:srgbClr val="002060"/>
                </a:solidFill>
                <a:latin typeface="Times New Roman" panose="02020603050405020304" pitchFamily="18" charset="0"/>
                <a:cs typeface="Times New Roman" panose="02020603050405020304" pitchFamily="18" charset="0"/>
              </a:rPr>
              <a:t>Thank you</a:t>
            </a:r>
            <a:endParaRPr lang="en-IN" sz="5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80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D2B67E0F-65F3-46B9-BFD9-21492C25B9BD}"/>
              </a:ext>
            </a:extLst>
          </p:cNvPr>
          <p:cNvSpPr txBox="1">
            <a:spLocks/>
          </p:cNvSpPr>
          <p:nvPr/>
        </p:nvSpPr>
        <p:spPr>
          <a:xfrm>
            <a:off x="642918" y="1784277"/>
            <a:ext cx="3411973" cy="3635693"/>
          </a:xfrm>
          <a:prstGeom prst="rect">
            <a:avLst/>
          </a:prstGeom>
        </p:spPr>
        <p:txBody>
          <a:bodyPr vert="horz" lIns="109728" tIns="109728" rIns="109728" bIns="9144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rPr>
              <a:t>CONTENTS</a:t>
            </a:r>
          </a:p>
        </p:txBody>
      </p:sp>
      <p:graphicFrame>
        <p:nvGraphicFramePr>
          <p:cNvPr id="4" name="Content Placeholder 4">
            <a:extLst>
              <a:ext uri="{FF2B5EF4-FFF2-40B4-BE49-F238E27FC236}">
                <a16:creationId xmlns:a16="http://schemas.microsoft.com/office/drawing/2014/main" id="{A93A6C43-5E9E-4383-91FB-E8FC41DAC4C7}"/>
              </a:ext>
            </a:extLst>
          </p:cNvPr>
          <p:cNvGraphicFramePr>
            <a:graphicFrameLocks/>
          </p:cNvGraphicFramePr>
          <p:nvPr>
            <p:extLst>
              <p:ext uri="{D42A27DB-BD31-4B8C-83A1-F6EECF244321}">
                <p14:modId xmlns:p14="http://schemas.microsoft.com/office/powerpoint/2010/main" val="3087357184"/>
              </p:ext>
            </p:extLst>
          </p:nvPr>
        </p:nvGraphicFramePr>
        <p:xfrm>
          <a:off x="4389040" y="886588"/>
          <a:ext cx="7054025" cy="4038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a:extLst>
              <a:ext uri="{FF2B5EF4-FFF2-40B4-BE49-F238E27FC236}">
                <a16:creationId xmlns:a16="http://schemas.microsoft.com/office/drawing/2014/main" id="{8F3E7814-FC80-49EC-B125-E488D92A9979}"/>
              </a:ext>
            </a:extLst>
          </p:cNvPr>
          <p:cNvSpPr/>
          <p:nvPr/>
        </p:nvSpPr>
        <p:spPr>
          <a:xfrm>
            <a:off x="8139242" y="4504843"/>
            <a:ext cx="774571" cy="885489"/>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en-IN" dirty="0"/>
          </a:p>
        </p:txBody>
      </p:sp>
      <p:sp>
        <p:nvSpPr>
          <p:cNvPr id="7" name="Oval 6">
            <a:extLst>
              <a:ext uri="{FF2B5EF4-FFF2-40B4-BE49-F238E27FC236}">
                <a16:creationId xmlns:a16="http://schemas.microsoft.com/office/drawing/2014/main" id="{B24774F2-C5E2-4E39-8EB9-82C1305E87CE}"/>
              </a:ext>
            </a:extLst>
          </p:cNvPr>
          <p:cNvSpPr/>
          <p:nvPr/>
        </p:nvSpPr>
        <p:spPr>
          <a:xfrm>
            <a:off x="8106834" y="3287484"/>
            <a:ext cx="861736" cy="861736"/>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IN" dirty="0"/>
          </a:p>
        </p:txBody>
      </p:sp>
      <p:sp>
        <p:nvSpPr>
          <p:cNvPr id="9" name="Rectangle 8" descr="Gears">
            <a:extLst>
              <a:ext uri="{FF2B5EF4-FFF2-40B4-BE49-F238E27FC236}">
                <a16:creationId xmlns:a16="http://schemas.microsoft.com/office/drawing/2014/main" id="{A12A065B-5B05-4B23-80CC-3718F40C2722}"/>
              </a:ext>
            </a:extLst>
          </p:cNvPr>
          <p:cNvSpPr/>
          <p:nvPr/>
        </p:nvSpPr>
        <p:spPr>
          <a:xfrm>
            <a:off x="8366935" y="3602123"/>
            <a:ext cx="341534" cy="34153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6B24058C-3958-4187-837E-C7D98BE352A2}"/>
              </a:ext>
            </a:extLst>
          </p:cNvPr>
          <p:cNvSpPr txBox="1"/>
          <p:nvPr/>
        </p:nvSpPr>
        <p:spPr>
          <a:xfrm>
            <a:off x="9130283" y="4791852"/>
            <a:ext cx="1865487"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Result</a:t>
            </a:r>
          </a:p>
        </p:txBody>
      </p:sp>
      <p:sp>
        <p:nvSpPr>
          <p:cNvPr id="15" name="Rectangle 14" descr="Laptop">
            <a:extLst>
              <a:ext uri="{FF2B5EF4-FFF2-40B4-BE49-F238E27FC236}">
                <a16:creationId xmlns:a16="http://schemas.microsoft.com/office/drawing/2014/main" id="{F6021A02-FC33-4296-963F-A20356CCCDA3}"/>
              </a:ext>
            </a:extLst>
          </p:cNvPr>
          <p:cNvSpPr/>
          <p:nvPr/>
        </p:nvSpPr>
        <p:spPr>
          <a:xfrm>
            <a:off x="8287344" y="1994053"/>
            <a:ext cx="478366" cy="522635"/>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16" name="Rectangle 15" descr="Computer">
            <a:extLst>
              <a:ext uri="{FF2B5EF4-FFF2-40B4-BE49-F238E27FC236}">
                <a16:creationId xmlns:a16="http://schemas.microsoft.com/office/drawing/2014/main" id="{E656AEC0-81FF-43BD-BBAE-B74B20727044}"/>
              </a:ext>
            </a:extLst>
          </p:cNvPr>
          <p:cNvSpPr/>
          <p:nvPr/>
        </p:nvSpPr>
        <p:spPr>
          <a:xfrm>
            <a:off x="6830759" y="5310000"/>
            <a:ext cx="491993" cy="491993"/>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6" name="Picture 5">
            <a:extLst>
              <a:ext uri="{FF2B5EF4-FFF2-40B4-BE49-F238E27FC236}">
                <a16:creationId xmlns:a16="http://schemas.microsoft.com/office/drawing/2014/main" id="{6615B756-E570-89AA-05C9-71A1315B638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76799" y="4064301"/>
            <a:ext cx="416555" cy="603952"/>
          </a:xfrm>
          <a:prstGeom prst="rect">
            <a:avLst/>
          </a:prstGeom>
        </p:spPr>
      </p:pic>
      <p:pic>
        <p:nvPicPr>
          <p:cNvPr id="10" name="Picture 9">
            <a:extLst>
              <a:ext uri="{FF2B5EF4-FFF2-40B4-BE49-F238E27FC236}">
                <a16:creationId xmlns:a16="http://schemas.microsoft.com/office/drawing/2014/main" id="{57D0132E-04D0-C2F3-6B64-A14A6A4FFA1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37111" y="4680888"/>
            <a:ext cx="691195" cy="508102"/>
          </a:xfrm>
          <a:prstGeom prst="rect">
            <a:avLst/>
          </a:prstGeom>
        </p:spPr>
      </p:pic>
      <p:sp>
        <p:nvSpPr>
          <p:cNvPr id="13" name="Oval 12">
            <a:extLst>
              <a:ext uri="{FF2B5EF4-FFF2-40B4-BE49-F238E27FC236}">
                <a16:creationId xmlns:a16="http://schemas.microsoft.com/office/drawing/2014/main" id="{F7929118-732F-4299-A437-D77505073DE4}"/>
              </a:ext>
            </a:extLst>
          </p:cNvPr>
          <p:cNvSpPr/>
          <p:nvPr/>
        </p:nvSpPr>
        <p:spPr>
          <a:xfrm>
            <a:off x="4705564" y="5173061"/>
            <a:ext cx="861736" cy="861736"/>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pic>
        <p:nvPicPr>
          <p:cNvPr id="18" name="Picture 17">
            <a:extLst>
              <a:ext uri="{FF2B5EF4-FFF2-40B4-BE49-F238E27FC236}">
                <a16:creationId xmlns:a16="http://schemas.microsoft.com/office/drawing/2014/main" id="{3B367C89-E69A-D5A1-B6F3-26DAC0DD460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843422" y="5310919"/>
            <a:ext cx="586020" cy="586020"/>
          </a:xfrm>
          <a:prstGeom prst="rect">
            <a:avLst/>
          </a:prstGeom>
        </p:spPr>
      </p:pic>
      <p:sp>
        <p:nvSpPr>
          <p:cNvPr id="20" name="TextBox 19">
            <a:extLst>
              <a:ext uri="{FF2B5EF4-FFF2-40B4-BE49-F238E27FC236}">
                <a16:creationId xmlns:a16="http://schemas.microsoft.com/office/drawing/2014/main" id="{63FF5672-BBF8-8340-BD3E-AF9C191CC777}"/>
              </a:ext>
            </a:extLst>
          </p:cNvPr>
          <p:cNvSpPr txBox="1"/>
          <p:nvPr/>
        </p:nvSpPr>
        <p:spPr>
          <a:xfrm>
            <a:off x="5685400" y="5419263"/>
            <a:ext cx="1878603"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04692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F0914-E4FA-421B-BD9E-AD26F924307A}"/>
              </a:ext>
            </a:extLst>
          </p:cNvPr>
          <p:cNvSpPr txBox="1"/>
          <p:nvPr/>
        </p:nvSpPr>
        <p:spPr>
          <a:xfrm>
            <a:off x="1167848" y="750081"/>
            <a:ext cx="9856304" cy="6669518"/>
          </a:xfrm>
          <a:prstGeom prst="rect">
            <a:avLst/>
          </a:prstGeom>
          <a:noFill/>
        </p:spPr>
        <p:txBody>
          <a:bodyPr wrap="square">
            <a:spAutoFit/>
          </a:bodyPr>
          <a:lstStyle/>
          <a:p>
            <a:pPr algn="just"/>
            <a:r>
              <a:rPr lang="en-US" sz="4000" b="1" dirty="0">
                <a:solidFill>
                  <a:srgbClr val="C00000"/>
                </a:solidFill>
                <a:latin typeface="Times New Roman" panose="02020603050405020304" pitchFamily="18" charset="0"/>
                <a:cs typeface="Times New Roman" panose="02020603050405020304" pitchFamily="18" charset="0"/>
              </a:rPr>
              <a:t>Abstract</a:t>
            </a:r>
          </a:p>
          <a:p>
            <a:pPr algn="just"/>
            <a:endParaRPr lang="en-US" sz="4000" b="1" dirty="0">
              <a:solidFill>
                <a:srgbClr val="C00000"/>
              </a:solidFill>
              <a:latin typeface="Times New Roman" panose="02020603050405020304" pitchFamily="18" charset="0"/>
              <a:cs typeface="Times New Roman" panose="02020603050405020304" pitchFamily="18" charset="0"/>
            </a:endParaRPr>
          </a:p>
          <a:p>
            <a:pPr marL="342900" indent="-342900" algn="just">
              <a:lnSpc>
                <a:spcPct val="130000"/>
              </a:lnSpc>
              <a:buClr>
                <a:srgbClr val="C00000"/>
              </a:buClr>
              <a:buFont typeface="Wingdings" panose="05000000000000000000" pitchFamily="2" charset="2"/>
              <a:buChar char="Ø"/>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proposed project aims to develop a disease prediction and medicine recommendation system using machine learning techniques. It will analyze patient data and provide actionable insights for healthcare providers. </a:t>
            </a:r>
          </a:p>
          <a:p>
            <a:pPr marL="342900" indent="-342900" algn="just">
              <a:lnSpc>
                <a:spcPct val="130000"/>
              </a:lnSpc>
              <a:buClr>
                <a:srgbClr val="C00000"/>
              </a:buClr>
              <a:buFont typeface="Wingdings" panose="05000000000000000000" pitchFamily="2" charset="2"/>
              <a:buChar char="Ø"/>
            </a:pPr>
            <a:r>
              <a:rPr lang="en-US" sz="2800" dirty="0">
                <a:solidFill>
                  <a:srgbClr val="151505"/>
                </a:solidFill>
                <a:latin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system will predict diseases based on patient demographics, medical data and other relevant factors. It will also recommend medications and treatment plans based on diagnosed diseases. </a:t>
            </a:r>
          </a:p>
          <a:p>
            <a:pPr marL="342900" indent="-342900" algn="just">
              <a:lnSpc>
                <a:spcPct val="130000"/>
              </a:lnSpc>
              <a:buClr>
                <a:srgbClr val="C00000"/>
              </a:buClr>
              <a:buFont typeface="Wingdings" panose="05000000000000000000" pitchFamily="2" charset="2"/>
              <a:buChar char="Ø"/>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project will involve data collection and preprocessing, model development, system implementation, evaluation , validation and deployment.</a:t>
            </a:r>
            <a:endParaRPr lang="en-IN" sz="2400" dirty="0">
              <a:latin typeface="Times New Roman" panose="02020603050405020304" pitchFamily="18" charset="0"/>
              <a:cs typeface="Times New Roman" panose="02020603050405020304" pitchFamily="18" charset="0"/>
            </a:endParaRPr>
          </a:p>
          <a:p>
            <a:pPr algn="just">
              <a:lnSpc>
                <a:spcPct val="130000"/>
              </a:lnSpc>
              <a:buClr>
                <a:srgbClr val="FF0000"/>
              </a:buClr>
            </a:pPr>
            <a:endParaRPr lang="en-US" sz="2800" dirty="0">
              <a:solidFill>
                <a:srgbClr val="151505"/>
              </a:solidFill>
              <a:latin typeface="Times New Roman" panose="02020603050405020304" pitchFamily="18" charset="0"/>
              <a:cs typeface="Times New Roman" panose="02020603050405020304" pitchFamily="18" charset="0"/>
            </a:endParaRP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13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8">
            <a:extLst>
              <a:ext uri="{FF2B5EF4-FFF2-40B4-BE49-F238E27FC236}">
                <a16:creationId xmlns:a16="http://schemas.microsoft.com/office/drawing/2014/main" id="{B022AD98-59F6-4AF2-9E5B-01A235A3B07F}"/>
              </a:ext>
            </a:extLst>
          </p:cNvPr>
          <p:cNvSpPr txBox="1">
            <a:spLocks/>
          </p:cNvSpPr>
          <p:nvPr/>
        </p:nvSpPr>
        <p:spPr>
          <a:xfrm>
            <a:off x="1205948" y="1887120"/>
            <a:ext cx="6082748" cy="3575425"/>
          </a:xfrm>
          <a:prstGeom prst="rect">
            <a:avLst/>
          </a:prstGeom>
        </p:spPr>
        <p:txBody>
          <a:bodyPr vert="horz" lIns="109728" tIns="109728" rIns="109728" bIns="9144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Clr>
                <a:srgbClr val="62E5EC"/>
              </a:buClr>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285750" indent="-285750">
              <a:buClr>
                <a:srgbClr val="62E5EC"/>
              </a:buClr>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5A31DCEE-86B5-465E-83AA-5459720E4297}"/>
              </a:ext>
            </a:extLst>
          </p:cNvPr>
          <p:cNvSpPr txBox="1"/>
          <p:nvPr/>
        </p:nvSpPr>
        <p:spPr>
          <a:xfrm>
            <a:off x="584845" y="281706"/>
            <a:ext cx="10694505" cy="7245510"/>
          </a:xfrm>
          <a:prstGeom prst="rect">
            <a:avLst/>
          </a:prstGeom>
          <a:noFill/>
        </p:spPr>
        <p:txBody>
          <a:bodyPr wrap="square">
            <a:spAutoFit/>
          </a:bodyPr>
          <a:lstStyle/>
          <a:p>
            <a:pPr>
              <a:buClr>
                <a:srgbClr val="C00000"/>
              </a:buClr>
            </a:pPr>
            <a:r>
              <a:rPr lang="en-US" sz="4000" b="1" dirty="0">
                <a:solidFill>
                  <a:srgbClr val="C00000"/>
                </a:solidFill>
                <a:latin typeface="Times New Roman" panose="02020603050405020304" pitchFamily="18" charset="0"/>
                <a:cs typeface="Times New Roman" panose="02020603050405020304" pitchFamily="18" charset="0"/>
              </a:rPr>
              <a:t>Existing Methodology</a:t>
            </a:r>
          </a:p>
          <a:p>
            <a:pPr>
              <a:buClr>
                <a:srgbClr val="C00000"/>
              </a:buClr>
            </a:pP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buClr>
                <a:srgbClr val="C00000"/>
              </a:buClr>
            </a:pP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Clr>
                <a:srgbClr val="C00000"/>
              </a:buClr>
              <a:buFont typeface="Wingdings" panose="05000000000000000000" pitchFamily="2" charset="2"/>
              <a:buChar char="Ø"/>
            </a:pP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Health Monitoring App with Disease Risk Assessment:</a:t>
            </a:r>
          </a:p>
          <a:p>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This mobile application continuously monitors user’s health metrics, activity levels, sleep patterns, and other vital signs using wearable devices and sensors.</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system can provide early detection of diseases and assist healthcare providers in making timely interventions and treatment decisions.</a:t>
            </a:r>
          </a:p>
          <a:p>
            <a:pPr lvl="0" algn="just">
              <a:lnSpc>
                <a:spcPct val="107000"/>
              </a:lnSpc>
              <a:spcAft>
                <a:spcPts val="800"/>
              </a:spcAft>
              <a:tabLst>
                <a:tab pos="457200" algn="l"/>
              </a:tabLst>
            </a:pP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rgbClr val="C00000"/>
              </a:buClr>
              <a:buFont typeface="Wingdings" panose="05000000000000000000" pitchFamily="2" charset="2"/>
              <a:buChar char="Ø"/>
              <a:tabLst>
                <a:tab pos="457200" algn="l"/>
              </a:tabLst>
            </a:pPr>
            <a:r>
              <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Machine Learning-based Disease Prediction System: </a:t>
            </a:r>
          </a:p>
          <a:p>
            <a:pPr lvl="0" algn="just">
              <a:lnSpc>
                <a:spcPct val="107000"/>
              </a:lnSpc>
              <a:spcAft>
                <a:spcPts val="800"/>
              </a:spcAft>
              <a:tabLst>
                <a:tab pos="457200" algn="l"/>
              </a:tabLst>
            </a:pPr>
            <a:endPar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This system utilizes machine learning algorithms to analyse patient data such as demographics, medical data, genetic information, and lifestyle factors to predict the likelihood of specific diseases. </a:t>
            </a:r>
          </a:p>
          <a:p>
            <a:pPr algn="just"/>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30000"/>
              </a:lnSpc>
              <a:buClr>
                <a:srgbClr val="FF0000"/>
              </a:buCl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17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FA0C92-514F-40E7-8B86-0EFAA27A4DD9}"/>
              </a:ext>
            </a:extLst>
          </p:cNvPr>
          <p:cNvSpPr txBox="1"/>
          <p:nvPr/>
        </p:nvSpPr>
        <p:spPr>
          <a:xfrm>
            <a:off x="753394" y="578785"/>
            <a:ext cx="10383307" cy="4154984"/>
          </a:xfrm>
          <a:prstGeom prst="rect">
            <a:avLst/>
          </a:prstGeom>
          <a:noFill/>
        </p:spPr>
        <p:txBody>
          <a:bodyPr wrap="square" rtlCol="0">
            <a:spAutoFit/>
          </a:bodyPr>
          <a:lstStyle/>
          <a:p>
            <a:r>
              <a:rPr lang="en-US" sz="4000" b="1" dirty="0">
                <a:solidFill>
                  <a:srgbClr val="C00000"/>
                </a:solidFill>
                <a:latin typeface="Times New Roman" panose="02020603050405020304" pitchFamily="18" charset="0"/>
                <a:cs typeface="Times New Roman" panose="02020603050405020304" pitchFamily="18" charset="0"/>
              </a:rPr>
              <a:t>Existing Methodology</a:t>
            </a:r>
          </a:p>
          <a:p>
            <a:endParaRPr lang="en-US" sz="4000" b="1" dirty="0">
              <a:solidFill>
                <a:srgbClr val="C00000"/>
              </a:solidFill>
              <a:latin typeface="Times New Roman" panose="020206030504050203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Drug recommendation system:</a:t>
            </a:r>
          </a:p>
          <a:p>
            <a:pPr marL="0" indent="0" algn="just">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a software application that helps healthcare providers and patients choose appropriate medications based on individual needs and medical conditions. It evaluates medication effectiveness based on clinical trials and user reviews, prioritizing medications with positive efficacy outcomes and minimal side effects.</a:t>
            </a:r>
            <a:endParaRPr lang="en-IN" sz="2400" dirty="0">
              <a:solidFill>
                <a:srgbClr val="000000"/>
              </a:solidFill>
              <a:latin typeface="Times New Roman" panose="02020603050405020304" pitchFamily="18" charset="0"/>
              <a:cs typeface="Times New Roman" panose="02020603050405020304" pitchFamily="18" charset="0"/>
            </a:endParaRPr>
          </a:p>
          <a:p>
            <a:endParaRPr lang="en-US" sz="2400" b="1" dirty="0">
              <a:solidFill>
                <a:srgbClr val="C00000"/>
              </a:solidFill>
              <a:latin typeface="Times New Roman" panose="02020603050405020304" pitchFamily="18" charset="0"/>
              <a:cs typeface="Times New Roman" panose="02020603050405020304" pitchFamily="18" charset="0"/>
            </a:endParaRPr>
          </a:p>
          <a:p>
            <a:endParaRPr lang="en-IN" sz="4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78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BC36A-696B-4191-838B-D3BAEA5A5097}"/>
              </a:ext>
            </a:extLst>
          </p:cNvPr>
          <p:cNvSpPr txBox="1"/>
          <p:nvPr/>
        </p:nvSpPr>
        <p:spPr>
          <a:xfrm>
            <a:off x="740142" y="700780"/>
            <a:ext cx="10155019" cy="7355860"/>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Proposed System</a:t>
            </a:r>
          </a:p>
          <a:p>
            <a:endParaRPr lang="en-IN" sz="2400" b="1" dirty="0">
              <a:solidFill>
                <a:srgbClr val="C00000"/>
              </a:solidFill>
              <a:latin typeface="Times New Roman" panose="020206030504050203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In this proposed system, we are introduced a user-friendly interface which will predict the patient disease.</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Along with the predicted disease, it recommends the medication, description of that disease, diet to follow and also precautions to take.</a:t>
            </a:r>
          </a:p>
          <a:p>
            <a:pPr algn="just">
              <a:buClr>
                <a:srgbClr val="C00000"/>
              </a:buClr>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For getting accurate predictions, we are using three Machine Learning Models(Naïve Bayes, Decision tree and Random Forest).</a:t>
            </a:r>
          </a:p>
          <a:p>
            <a:pPr marL="342900" indent="-342900" algn="just">
              <a:buClr>
                <a:srgbClr val="C00000"/>
              </a:buClr>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Provide a platform that is easily accessible to healthcare professionals and patients. It is designing through Tkinter.</a:t>
            </a:r>
          </a:p>
          <a:p>
            <a:pPr marL="342900" indent="-342900" algn="just">
              <a:buClr>
                <a:srgbClr val="C00000"/>
              </a:buClr>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22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BC36A-696B-4191-838B-D3BAEA5A5097}"/>
              </a:ext>
            </a:extLst>
          </p:cNvPr>
          <p:cNvSpPr txBox="1"/>
          <p:nvPr/>
        </p:nvSpPr>
        <p:spPr>
          <a:xfrm>
            <a:off x="740142" y="700780"/>
            <a:ext cx="10155019" cy="2554545"/>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Architecture</a:t>
            </a:r>
          </a:p>
          <a:p>
            <a:endParaRPr lang="en-IN" sz="24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p:txBody>
      </p:sp>
      <p:pic>
        <p:nvPicPr>
          <p:cNvPr id="3" name="Content Placeholder 3">
            <a:extLst>
              <a:ext uri="{FF2B5EF4-FFF2-40B4-BE49-F238E27FC236}">
                <a16:creationId xmlns:a16="http://schemas.microsoft.com/office/drawing/2014/main" id="{ED5BC999-C779-6BE4-2093-F8DA38B6BF09}"/>
              </a:ext>
            </a:extLst>
          </p:cNvPr>
          <p:cNvPicPr>
            <a:picLocks noChangeAspect="1"/>
          </p:cNvPicPr>
          <p:nvPr/>
        </p:nvPicPr>
        <p:blipFill>
          <a:blip r:embed="rId2"/>
          <a:stretch>
            <a:fillRect/>
          </a:stretch>
        </p:blipFill>
        <p:spPr bwMode="auto">
          <a:xfrm>
            <a:off x="1051365" y="1544039"/>
            <a:ext cx="9843796" cy="4781674"/>
          </a:xfrm>
          <a:prstGeom prst="rect">
            <a:avLst/>
          </a:prstGeom>
          <a:ln>
            <a:noFill/>
          </a:ln>
          <a:effectLst>
            <a:softEdge rad="112500"/>
          </a:effectLst>
        </p:spPr>
      </p:pic>
    </p:spTree>
    <p:extLst>
      <p:ext uri="{BB962C8B-B14F-4D97-AF65-F5344CB8AC3E}">
        <p14:creationId xmlns:p14="http://schemas.microsoft.com/office/powerpoint/2010/main" val="427594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869C8E-78C0-402C-A166-9A563A675175}"/>
              </a:ext>
            </a:extLst>
          </p:cNvPr>
          <p:cNvSpPr txBox="1"/>
          <p:nvPr/>
        </p:nvSpPr>
        <p:spPr>
          <a:xfrm>
            <a:off x="581293" y="261675"/>
            <a:ext cx="10115462" cy="1692771"/>
          </a:xfrm>
          <a:prstGeom prst="rect">
            <a:avLst/>
          </a:prstGeom>
          <a:noFill/>
        </p:spPr>
        <p:txBody>
          <a:bodyPr wrap="square">
            <a:spAutoFit/>
          </a:bodyPr>
          <a:lstStyle/>
          <a:p>
            <a:r>
              <a:rPr lang="en-US" sz="4000" b="1" dirty="0">
                <a:solidFill>
                  <a:srgbClr val="C00000"/>
                </a:solidFill>
                <a:latin typeface="Times New Roman" panose="02020603050405020304" pitchFamily="18" charset="0"/>
                <a:cs typeface="Times New Roman" panose="02020603050405020304" pitchFamily="18" charset="0"/>
              </a:rPr>
              <a:t>Design Methodology</a:t>
            </a:r>
          </a:p>
          <a:p>
            <a:endParaRPr lang="en-US" sz="40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C52FF1-A204-4E49-BE9D-F2A70D7D29D8}"/>
              </a:ext>
            </a:extLst>
          </p:cNvPr>
          <p:cNvSpPr txBox="1"/>
          <p:nvPr/>
        </p:nvSpPr>
        <p:spPr>
          <a:xfrm>
            <a:off x="5114668" y="5839685"/>
            <a:ext cx="2207656"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Use Case Diagram</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B2ED2DA-E333-095B-3840-4EEBEFDE6E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1081087"/>
            <a:ext cx="5410200" cy="4695825"/>
          </a:xfrm>
          <a:prstGeom prst="rect">
            <a:avLst/>
          </a:prstGeom>
          <a:noFill/>
          <a:ln>
            <a:noFill/>
          </a:ln>
        </p:spPr>
      </p:pic>
    </p:spTree>
    <p:extLst>
      <p:ext uri="{BB962C8B-B14F-4D97-AF65-F5344CB8AC3E}">
        <p14:creationId xmlns:p14="http://schemas.microsoft.com/office/powerpoint/2010/main" val="21813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869C8E-78C0-402C-A166-9A563A675175}"/>
              </a:ext>
            </a:extLst>
          </p:cNvPr>
          <p:cNvSpPr txBox="1"/>
          <p:nvPr/>
        </p:nvSpPr>
        <p:spPr>
          <a:xfrm>
            <a:off x="581293" y="261675"/>
            <a:ext cx="10115462" cy="1692771"/>
          </a:xfrm>
          <a:prstGeom prst="rect">
            <a:avLst/>
          </a:prstGeom>
          <a:noFill/>
        </p:spPr>
        <p:txBody>
          <a:bodyPr wrap="square">
            <a:spAutoFit/>
          </a:bodyPr>
          <a:lstStyle/>
          <a:p>
            <a:r>
              <a:rPr lang="en-US" sz="4000" b="1" dirty="0">
                <a:solidFill>
                  <a:srgbClr val="C00000"/>
                </a:solidFill>
                <a:latin typeface="Times New Roman" panose="02020603050405020304" pitchFamily="18" charset="0"/>
                <a:cs typeface="Times New Roman" panose="02020603050405020304" pitchFamily="18" charset="0"/>
              </a:rPr>
              <a:t>Design Methodology</a:t>
            </a:r>
          </a:p>
          <a:p>
            <a:endParaRPr lang="en-US" sz="40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C52FF1-A204-4E49-BE9D-F2A70D7D29D8}"/>
              </a:ext>
            </a:extLst>
          </p:cNvPr>
          <p:cNvSpPr txBox="1"/>
          <p:nvPr/>
        </p:nvSpPr>
        <p:spPr>
          <a:xfrm>
            <a:off x="5114668" y="5839685"/>
            <a:ext cx="224292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Sequence Diagram</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466DD0A-A9BB-F22D-DAEA-62441472E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92" y="1428749"/>
            <a:ext cx="11029415" cy="4212925"/>
          </a:xfrm>
          <a:prstGeom prst="rect">
            <a:avLst/>
          </a:prstGeom>
        </p:spPr>
      </p:pic>
    </p:spTree>
    <p:extLst>
      <p:ext uri="{BB962C8B-B14F-4D97-AF65-F5344CB8AC3E}">
        <p14:creationId xmlns:p14="http://schemas.microsoft.com/office/powerpoint/2010/main" val="114428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2844</TotalTime>
  <Words>768</Words>
  <Application>Microsoft Office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Calibri</vt:lpstr>
      <vt:lpstr>Calibri Light</vt:lpstr>
      <vt:lpstr>Old English Text MT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RESULT</vt:lpstr>
      <vt:lpstr>RESULT</vt:lpstr>
      <vt:lpstr>RESULT</vt:lpstr>
      <vt:lpstr>RESULT</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rohith</dc:creator>
  <cp:lastModifiedBy>Yaswanth Palepu</cp:lastModifiedBy>
  <cp:revision>77</cp:revision>
  <dcterms:created xsi:type="dcterms:W3CDTF">2024-03-06T06:19:57Z</dcterms:created>
  <dcterms:modified xsi:type="dcterms:W3CDTF">2024-04-26T07:24:57Z</dcterms:modified>
</cp:coreProperties>
</file>