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5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Manufacturing Dashboard Presentation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20234" y="5677257"/>
            <a:ext cx="18133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</a:t>
            </a:r>
            <a:endParaRPr lang="en-US" sz="115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BDC72-5D95-25FB-81C8-1EB19B792660}"/>
              </a:ext>
            </a:extLst>
          </p:cNvPr>
          <p:cNvSpPr txBox="1"/>
          <p:nvPr/>
        </p:nvSpPr>
        <p:spPr>
          <a:xfrm>
            <a:off x="5029718" y="4455734"/>
            <a:ext cx="32810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By:</a:t>
            </a:r>
          </a:p>
          <a:p>
            <a:r>
              <a:rPr lang="en-IN" dirty="0"/>
              <a:t>Mr. </a:t>
            </a:r>
            <a:r>
              <a:rPr lang="en-IN" dirty="0" err="1"/>
              <a:t>Yaswanth.P</a:t>
            </a:r>
            <a:endParaRPr lang="en-IN" dirty="0"/>
          </a:p>
          <a:p>
            <a:r>
              <a:rPr lang="en-IN" dirty="0"/>
              <a:t>Mrs. Shilpi Goswami</a:t>
            </a:r>
          </a:p>
          <a:p>
            <a:r>
              <a:rPr lang="en-IN" dirty="0"/>
              <a:t>Ms. </a:t>
            </a:r>
            <a:r>
              <a:rPr lang="en-IN" dirty="0" err="1"/>
              <a:t>Susum</a:t>
            </a:r>
            <a:r>
              <a:rPr lang="en-IN" dirty="0"/>
              <a:t> Nishad</a:t>
            </a:r>
          </a:p>
          <a:p>
            <a:r>
              <a:rPr lang="en-IN" dirty="0"/>
              <a:t>Ms. Ankita Nilesh Nyati</a:t>
            </a:r>
          </a:p>
          <a:p>
            <a:r>
              <a:rPr lang="en-IN" dirty="0"/>
              <a:t>Mr. Shubham </a:t>
            </a:r>
            <a:r>
              <a:rPr lang="en-IN" dirty="0" err="1"/>
              <a:t>Ajabrao</a:t>
            </a:r>
            <a:r>
              <a:rPr lang="en-IN" dirty="0"/>
              <a:t> </a:t>
            </a:r>
            <a:r>
              <a:rPr lang="en-IN" dirty="0" err="1"/>
              <a:t>Deokar</a:t>
            </a:r>
            <a:endParaRPr lang="en-IN" dirty="0"/>
          </a:p>
          <a:p>
            <a:r>
              <a:rPr lang="en-US" dirty="0"/>
              <a:t>Mr. S N K </a:t>
            </a:r>
            <a:r>
              <a:rPr lang="en-US" dirty="0" err="1"/>
              <a:t>Sreenath</a:t>
            </a:r>
            <a:r>
              <a:rPr lang="en-US" dirty="0"/>
              <a:t> V</a:t>
            </a:r>
            <a:endParaRPr lang="en-IN" dirty="0"/>
          </a:p>
          <a:p>
            <a:r>
              <a:rPr lang="en-IN" dirty="0"/>
              <a:t>Ms. Laxmi Dattatray Chinta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64050"/>
            <a:ext cx="103637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Chain Management Visualization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02764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824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Transparency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305119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602764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824702"/>
            <a:ext cx="27998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Supplier Performance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30511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602764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24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Inventory Tracking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0511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6064333" y="3420427"/>
            <a:ext cx="25017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4292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6136657" y="1877734"/>
            <a:ext cx="6695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 in Excel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7044214" y="3664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Charts &amp; Graphs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443392" y="56574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Pivot Tables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8F944346-030A-47B5-6F9A-E57D436F1682}"/>
              </a:ext>
            </a:extLst>
          </p:cNvPr>
          <p:cNvSpPr/>
          <p:nvPr/>
        </p:nvSpPr>
        <p:spPr>
          <a:xfrm>
            <a:off x="6351872" y="35883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211F29C7-D8E8-54BE-D457-B55D15E24436}"/>
              </a:ext>
            </a:extLst>
          </p:cNvPr>
          <p:cNvSpPr/>
          <p:nvPr/>
        </p:nvSpPr>
        <p:spPr>
          <a:xfrm>
            <a:off x="10837811" y="56574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B57F6269-51DB-6C79-8508-F6FD930C7F98}"/>
              </a:ext>
            </a:extLst>
          </p:cNvPr>
          <p:cNvSpPr/>
          <p:nvPr/>
        </p:nvSpPr>
        <p:spPr>
          <a:xfrm>
            <a:off x="6522488" y="361506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77C674F7-CB09-B820-4C06-08080A951D43}"/>
              </a:ext>
            </a:extLst>
          </p:cNvPr>
          <p:cNvSpPr/>
          <p:nvPr/>
        </p:nvSpPr>
        <p:spPr>
          <a:xfrm>
            <a:off x="11008308" y="5678715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ED973-A1AC-CD11-0434-344B6D7B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" y="-496711"/>
            <a:ext cx="3735685" cy="8873067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2078C-B01B-5057-28F9-7B27B992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673"/>
            <a:ext cx="14630400" cy="70502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24958"/>
            <a:ext cx="76153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Reports in Tableau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767852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Analytics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66382" y="5744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13602" y="5744289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264057" y="58135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Dashboards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C0DF6-0F8C-C3E3-4D89-0A5969AD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134"/>
            <a:ext cx="14630400" cy="750933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78637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Storytelling with Power BI</a:t>
            </a:r>
            <a:endParaRPr lang="en-US" sz="4374" dirty="0"/>
          </a:p>
        </p:txBody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4700" y="2168366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5244643" y="21127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184886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315200" y="403710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8022133" y="39703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9703400" y="58712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813965" y="5856088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10312686" y="58712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 Sharing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3EF94-0415-3354-F920-806C0801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6"/>
            <a:ext cx="14529743" cy="805946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87564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into Production Efficiency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6" y="4657449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69662" y="54044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Metrics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981" y="609284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56151" y="6751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246590"/>
            <a:ext cx="891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Allocation and Utilization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74219"/>
            <a:ext cx="3370064" cy="1416115"/>
          </a:xfrm>
          <a:prstGeom prst="roundRect">
            <a:avLst>
              <a:gd name="adj" fmla="val 369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0759" y="3767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3984427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74219"/>
            <a:ext cx="3370064" cy="1416115"/>
          </a:xfrm>
          <a:prstGeom prst="roundRect">
            <a:avLst>
              <a:gd name="adj" fmla="val 369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3767613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Workforce Optimization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4331613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74219"/>
            <a:ext cx="3370064" cy="1416115"/>
          </a:xfrm>
          <a:prstGeom prst="roundRect">
            <a:avLst>
              <a:gd name="adj" fmla="val 369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82044" y="3767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Material Planning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3984427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115</Words>
  <Application>Microsoft Office PowerPoint</Application>
  <PresentationFormat>Custom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Chinta .</cp:lastModifiedBy>
  <cp:revision>5</cp:revision>
  <dcterms:created xsi:type="dcterms:W3CDTF">2024-03-27T09:53:41Z</dcterms:created>
  <dcterms:modified xsi:type="dcterms:W3CDTF">2024-03-27T10:28:17Z</dcterms:modified>
</cp:coreProperties>
</file>