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sldIdLst>
    <p:sldId id="256" r:id="rId5"/>
    <p:sldId id="257" r:id="rId6"/>
    <p:sldId id="258" r:id="rId7"/>
    <p:sldId id="259" r:id="rId8"/>
    <p:sldId id="272" r:id="rId9"/>
    <p:sldId id="274" r:id="rId10"/>
    <p:sldId id="273" r:id="rId11"/>
    <p:sldId id="260" r:id="rId12"/>
    <p:sldId id="276" r:id="rId13"/>
    <p:sldId id="261" r:id="rId14"/>
    <p:sldId id="270" r:id="rId15"/>
    <p:sldId id="262" r:id="rId16"/>
    <p:sldId id="278" r:id="rId17"/>
    <p:sldId id="264" r:id="rId18"/>
    <p:sldId id="265" r:id="rId19"/>
    <p:sldId id="266" r:id="rId20"/>
    <p:sldId id="267" r:id="rId21"/>
    <p:sldId id="269" r:id="rId22"/>
    <p:sldId id="268" r:id="rId23"/>
    <p:sldId id="263"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7" d="100"/>
          <a:sy n="67" d="100"/>
        </p:scale>
        <p:origin x="6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DEV PRAKASH" userId="814495f87403adc1" providerId="LiveId" clId="{3BDBCF75-E480-4E66-83EE-ED282DAD42D6}"/>
    <pc:docChg chg="undo custSel addSld delSld modSld sldOrd">
      <pc:chgData name="SAI DEV PRAKASH" userId="814495f87403adc1" providerId="LiveId" clId="{3BDBCF75-E480-4E66-83EE-ED282DAD42D6}" dt="2022-06-29T22:13:11.547" v="460" actId="20577"/>
      <pc:docMkLst>
        <pc:docMk/>
      </pc:docMkLst>
      <pc:sldChg chg="modSp">
        <pc:chgData name="SAI DEV PRAKASH" userId="814495f87403adc1" providerId="LiveId" clId="{3BDBCF75-E480-4E66-83EE-ED282DAD42D6}" dt="2022-06-29T20:22:03.864" v="248" actId="20577"/>
        <pc:sldMkLst>
          <pc:docMk/>
          <pc:sldMk cId="3807989574" sldId="257"/>
        </pc:sldMkLst>
        <pc:graphicFrameChg chg="mod">
          <ac:chgData name="SAI DEV PRAKASH" userId="814495f87403adc1" providerId="LiveId" clId="{3BDBCF75-E480-4E66-83EE-ED282DAD42D6}" dt="2022-06-29T20:22:03.864" v="248" actId="20577"/>
          <ac:graphicFrameMkLst>
            <pc:docMk/>
            <pc:sldMk cId="3807989574" sldId="257"/>
            <ac:graphicFrameMk id="12" creationId="{B5DE369B-43F6-480C-CFE3-C7638F664C35}"/>
          </ac:graphicFrameMkLst>
        </pc:graphicFrameChg>
      </pc:sldChg>
      <pc:sldChg chg="modSp mod">
        <pc:chgData name="SAI DEV PRAKASH" userId="814495f87403adc1" providerId="LiveId" clId="{3BDBCF75-E480-4E66-83EE-ED282DAD42D6}" dt="2022-06-29T20:17:15.197" v="205" actId="20577"/>
        <pc:sldMkLst>
          <pc:docMk/>
          <pc:sldMk cId="2706324547" sldId="261"/>
        </pc:sldMkLst>
        <pc:spChg chg="mod">
          <ac:chgData name="SAI DEV PRAKASH" userId="814495f87403adc1" providerId="LiveId" clId="{3BDBCF75-E480-4E66-83EE-ED282DAD42D6}" dt="2022-06-29T20:17:15.197" v="205" actId="20577"/>
          <ac:spMkLst>
            <pc:docMk/>
            <pc:sldMk cId="2706324547" sldId="261"/>
            <ac:spMk id="3" creationId="{02FE4980-DD09-4E19-BCEF-929E0211D40B}"/>
          </ac:spMkLst>
        </pc:spChg>
      </pc:sldChg>
      <pc:sldChg chg="ord">
        <pc:chgData name="SAI DEV PRAKASH" userId="814495f87403adc1" providerId="LiveId" clId="{3BDBCF75-E480-4E66-83EE-ED282DAD42D6}" dt="2022-06-29T22:11:18.486" v="365"/>
        <pc:sldMkLst>
          <pc:docMk/>
          <pc:sldMk cId="3466726796" sldId="262"/>
        </pc:sldMkLst>
      </pc:sldChg>
      <pc:sldChg chg="modSp mod">
        <pc:chgData name="SAI DEV PRAKASH" userId="814495f87403adc1" providerId="LiveId" clId="{3BDBCF75-E480-4E66-83EE-ED282DAD42D6}" dt="2022-06-29T22:13:11.547" v="460" actId="20577"/>
        <pc:sldMkLst>
          <pc:docMk/>
          <pc:sldMk cId="3990869070" sldId="263"/>
        </pc:sldMkLst>
        <pc:spChg chg="mod">
          <ac:chgData name="SAI DEV PRAKASH" userId="814495f87403adc1" providerId="LiveId" clId="{3BDBCF75-E480-4E66-83EE-ED282DAD42D6}" dt="2022-06-29T22:11:31.828" v="389" actId="20577"/>
          <ac:spMkLst>
            <pc:docMk/>
            <pc:sldMk cId="3990869070" sldId="263"/>
            <ac:spMk id="2" creationId="{FC831077-50B1-40E8-B99F-D0367B6442A0}"/>
          </ac:spMkLst>
        </pc:spChg>
        <pc:spChg chg="mod">
          <ac:chgData name="SAI DEV PRAKASH" userId="814495f87403adc1" providerId="LiveId" clId="{3BDBCF75-E480-4E66-83EE-ED282DAD42D6}" dt="2022-06-29T22:13:11.547" v="460" actId="20577"/>
          <ac:spMkLst>
            <pc:docMk/>
            <pc:sldMk cId="3990869070" sldId="263"/>
            <ac:spMk id="3" creationId="{1E7D0519-C0C8-440D-8C72-DC950A420EA4}"/>
          </ac:spMkLst>
        </pc:spChg>
      </pc:sldChg>
      <pc:sldChg chg="modSp mod">
        <pc:chgData name="SAI DEV PRAKASH" userId="814495f87403adc1" providerId="LiveId" clId="{3BDBCF75-E480-4E66-83EE-ED282DAD42D6}" dt="2022-06-29T20:21:23.720" v="231" actId="1076"/>
        <pc:sldMkLst>
          <pc:docMk/>
          <pc:sldMk cId="1910338640" sldId="264"/>
        </pc:sldMkLst>
        <pc:spChg chg="mod">
          <ac:chgData name="SAI DEV PRAKASH" userId="814495f87403adc1" providerId="LiveId" clId="{3BDBCF75-E480-4E66-83EE-ED282DAD42D6}" dt="2022-06-29T20:21:06.576" v="227" actId="1076"/>
          <ac:spMkLst>
            <pc:docMk/>
            <pc:sldMk cId="1910338640" sldId="264"/>
            <ac:spMk id="2" creationId="{00E4702C-C9BE-4BB3-A8B2-BCF2CC30797A}"/>
          </ac:spMkLst>
        </pc:spChg>
        <pc:picChg chg="mod">
          <ac:chgData name="SAI DEV PRAKASH" userId="814495f87403adc1" providerId="LiveId" clId="{3BDBCF75-E480-4E66-83EE-ED282DAD42D6}" dt="2022-06-29T20:21:23.720" v="231" actId="1076"/>
          <ac:picMkLst>
            <pc:docMk/>
            <pc:sldMk cId="1910338640" sldId="264"/>
            <ac:picMk id="5" creationId="{AA1680D1-662E-5F4A-A1A8-15A347A572BE}"/>
          </ac:picMkLst>
        </pc:picChg>
      </pc:sldChg>
      <pc:sldChg chg="addSp modSp mod">
        <pc:chgData name="SAI DEV PRAKASH" userId="814495f87403adc1" providerId="LiveId" clId="{3BDBCF75-E480-4E66-83EE-ED282DAD42D6}" dt="2022-06-29T20:52:33.964" v="318"/>
        <pc:sldMkLst>
          <pc:docMk/>
          <pc:sldMk cId="655018155" sldId="272"/>
        </pc:sldMkLst>
        <pc:spChg chg="add mod">
          <ac:chgData name="SAI DEV PRAKASH" userId="814495f87403adc1" providerId="LiveId" clId="{3BDBCF75-E480-4E66-83EE-ED282DAD42D6}" dt="2022-06-29T20:52:21.855" v="317"/>
          <ac:spMkLst>
            <pc:docMk/>
            <pc:sldMk cId="655018155" sldId="272"/>
            <ac:spMk id="6" creationId="{680390F6-E717-C4BE-D911-3F8055D28D7A}"/>
          </ac:spMkLst>
        </pc:spChg>
        <pc:spChg chg="add mod">
          <ac:chgData name="SAI DEV PRAKASH" userId="814495f87403adc1" providerId="LiveId" clId="{3BDBCF75-E480-4E66-83EE-ED282DAD42D6}" dt="2022-06-29T20:52:33.964" v="318"/>
          <ac:spMkLst>
            <pc:docMk/>
            <pc:sldMk cId="655018155" sldId="272"/>
            <ac:spMk id="7" creationId="{EE939C16-EFDF-797F-D876-C465803611E1}"/>
          </ac:spMkLst>
        </pc:spChg>
        <pc:spChg chg="mod">
          <ac:chgData name="SAI DEV PRAKASH" userId="814495f87403adc1" providerId="LiveId" clId="{3BDBCF75-E480-4E66-83EE-ED282DAD42D6}" dt="2022-06-29T20:52:09.804" v="316" actId="14100"/>
          <ac:spMkLst>
            <pc:docMk/>
            <pc:sldMk cId="655018155" sldId="272"/>
            <ac:spMk id="21" creationId="{5E860EDA-0232-8353-71A1-87035947F5F0}"/>
          </ac:spMkLst>
        </pc:spChg>
      </pc:sldChg>
      <pc:sldChg chg="addSp modSp">
        <pc:chgData name="SAI DEV PRAKASH" userId="814495f87403adc1" providerId="LiveId" clId="{3BDBCF75-E480-4E66-83EE-ED282DAD42D6}" dt="2022-06-29T20:53:13.227" v="322"/>
        <pc:sldMkLst>
          <pc:docMk/>
          <pc:sldMk cId="3696647220" sldId="273"/>
        </pc:sldMkLst>
        <pc:spChg chg="add mod">
          <ac:chgData name="SAI DEV PRAKASH" userId="814495f87403adc1" providerId="LiveId" clId="{3BDBCF75-E480-4E66-83EE-ED282DAD42D6}" dt="2022-06-29T20:53:05.273" v="321"/>
          <ac:spMkLst>
            <pc:docMk/>
            <pc:sldMk cId="3696647220" sldId="273"/>
            <ac:spMk id="6" creationId="{6E54AF1B-E9B9-4217-9ACE-B50AA910011F}"/>
          </ac:spMkLst>
        </pc:spChg>
        <pc:spChg chg="add mod">
          <ac:chgData name="SAI DEV PRAKASH" userId="814495f87403adc1" providerId="LiveId" clId="{3BDBCF75-E480-4E66-83EE-ED282DAD42D6}" dt="2022-06-29T20:53:13.227" v="322"/>
          <ac:spMkLst>
            <pc:docMk/>
            <pc:sldMk cId="3696647220" sldId="273"/>
            <ac:spMk id="7" creationId="{0A072DF1-AC1E-DC16-ECA9-B9524B4415D7}"/>
          </ac:spMkLst>
        </pc:spChg>
      </pc:sldChg>
      <pc:sldChg chg="addSp modSp">
        <pc:chgData name="SAI DEV PRAKASH" userId="814495f87403adc1" providerId="LiveId" clId="{3BDBCF75-E480-4E66-83EE-ED282DAD42D6}" dt="2022-06-29T20:52:55.403" v="320"/>
        <pc:sldMkLst>
          <pc:docMk/>
          <pc:sldMk cId="979563522" sldId="274"/>
        </pc:sldMkLst>
        <pc:spChg chg="add mod">
          <ac:chgData name="SAI DEV PRAKASH" userId="814495f87403adc1" providerId="LiveId" clId="{3BDBCF75-E480-4E66-83EE-ED282DAD42D6}" dt="2022-06-29T20:52:42.211" v="319"/>
          <ac:spMkLst>
            <pc:docMk/>
            <pc:sldMk cId="979563522" sldId="274"/>
            <ac:spMk id="6" creationId="{08067AE0-AF24-D39C-5C19-92A41E44BD41}"/>
          </ac:spMkLst>
        </pc:spChg>
        <pc:spChg chg="add mod">
          <ac:chgData name="SAI DEV PRAKASH" userId="814495f87403adc1" providerId="LiveId" clId="{3BDBCF75-E480-4E66-83EE-ED282DAD42D6}" dt="2022-06-29T20:52:55.403" v="320"/>
          <ac:spMkLst>
            <pc:docMk/>
            <pc:sldMk cId="979563522" sldId="274"/>
            <ac:spMk id="7" creationId="{7E7A2E02-9930-A057-5E6A-CDFB942C48FC}"/>
          </ac:spMkLst>
        </pc:spChg>
      </pc:sldChg>
      <pc:sldChg chg="addSp delSp modSp mod">
        <pc:chgData name="SAI DEV PRAKASH" userId="814495f87403adc1" providerId="LiveId" clId="{3BDBCF75-E480-4E66-83EE-ED282DAD42D6}" dt="2022-06-29T20:53:43.723" v="326"/>
        <pc:sldMkLst>
          <pc:docMk/>
          <pc:sldMk cId="1129433251" sldId="275"/>
        </pc:sldMkLst>
        <pc:spChg chg="del">
          <ac:chgData name="SAI DEV PRAKASH" userId="814495f87403adc1" providerId="LiveId" clId="{3BDBCF75-E480-4E66-83EE-ED282DAD42D6}" dt="2022-06-29T20:07:29.330" v="187" actId="478"/>
          <ac:spMkLst>
            <pc:docMk/>
            <pc:sldMk cId="1129433251" sldId="275"/>
            <ac:spMk id="2" creationId="{C0E3FF0F-0754-4E3C-90D7-A60162A6E2B3}"/>
          </ac:spMkLst>
        </pc:spChg>
        <pc:spChg chg="add mod">
          <ac:chgData name="SAI DEV PRAKASH" userId="814495f87403adc1" providerId="LiveId" clId="{3BDBCF75-E480-4E66-83EE-ED282DAD42D6}" dt="2022-06-29T20:53:36.407" v="325"/>
          <ac:spMkLst>
            <pc:docMk/>
            <pc:sldMk cId="1129433251" sldId="275"/>
            <ac:spMk id="4" creationId="{34F40E4B-644D-14A0-54F7-78AC232EBF69}"/>
          </ac:spMkLst>
        </pc:spChg>
        <pc:spChg chg="add mod">
          <ac:chgData name="SAI DEV PRAKASH" userId="814495f87403adc1" providerId="LiveId" clId="{3BDBCF75-E480-4E66-83EE-ED282DAD42D6}" dt="2022-06-29T20:53:43.723" v="326"/>
          <ac:spMkLst>
            <pc:docMk/>
            <pc:sldMk cId="1129433251" sldId="275"/>
            <ac:spMk id="5" creationId="{34E91C68-9B1D-3481-6777-866A8D3B1F31}"/>
          </ac:spMkLst>
        </pc:spChg>
      </pc:sldChg>
      <pc:sldChg chg="addSp modSp mod">
        <pc:chgData name="SAI DEV PRAKASH" userId="814495f87403adc1" providerId="LiveId" clId="{3BDBCF75-E480-4E66-83EE-ED282DAD42D6}" dt="2022-06-29T20:53:26.383" v="324"/>
        <pc:sldMkLst>
          <pc:docMk/>
          <pc:sldMk cId="1435003993" sldId="276"/>
        </pc:sldMkLst>
        <pc:spChg chg="mod">
          <ac:chgData name="SAI DEV PRAKASH" userId="814495f87403adc1" providerId="LiveId" clId="{3BDBCF75-E480-4E66-83EE-ED282DAD42D6}" dt="2022-06-29T20:35:17.753" v="266" actId="20577"/>
          <ac:spMkLst>
            <pc:docMk/>
            <pc:sldMk cId="1435003993" sldId="276"/>
            <ac:spMk id="2" creationId="{9B293EC3-8A0F-46B9-9D8D-58B7529292E8}"/>
          </ac:spMkLst>
        </pc:spChg>
        <pc:spChg chg="mod">
          <ac:chgData name="SAI DEV PRAKASH" userId="814495f87403adc1" providerId="LiveId" clId="{3BDBCF75-E480-4E66-83EE-ED282DAD42D6}" dt="2022-06-29T20:37:10.617" v="314" actId="20577"/>
          <ac:spMkLst>
            <pc:docMk/>
            <pc:sldMk cId="1435003993" sldId="276"/>
            <ac:spMk id="3" creationId="{6D9C4E62-FE9E-4449-AA71-1F4B34CB94A5}"/>
          </ac:spMkLst>
        </pc:spChg>
        <pc:spChg chg="add mod">
          <ac:chgData name="SAI DEV PRAKASH" userId="814495f87403adc1" providerId="LiveId" clId="{3BDBCF75-E480-4E66-83EE-ED282DAD42D6}" dt="2022-06-29T20:53:18.841" v="323"/>
          <ac:spMkLst>
            <pc:docMk/>
            <pc:sldMk cId="1435003993" sldId="276"/>
            <ac:spMk id="6" creationId="{D10A4F79-AFF0-5437-5746-8529528108D3}"/>
          </ac:spMkLst>
        </pc:spChg>
        <pc:spChg chg="add mod">
          <ac:chgData name="SAI DEV PRAKASH" userId="814495f87403adc1" providerId="LiveId" clId="{3BDBCF75-E480-4E66-83EE-ED282DAD42D6}" dt="2022-06-29T20:53:26.383" v="324"/>
          <ac:spMkLst>
            <pc:docMk/>
            <pc:sldMk cId="1435003993" sldId="276"/>
            <ac:spMk id="7" creationId="{1E2B98C5-EE11-84B0-2532-A096DC9723D8}"/>
          </ac:spMkLst>
        </pc:spChg>
      </pc:sldChg>
      <pc:sldChg chg="del">
        <pc:chgData name="SAI DEV PRAKASH" userId="814495f87403adc1" providerId="LiveId" clId="{3BDBCF75-E480-4E66-83EE-ED282DAD42D6}" dt="2022-06-29T20:48:59.100" v="315" actId="47"/>
        <pc:sldMkLst>
          <pc:docMk/>
          <pc:sldMk cId="1791481579" sldId="277"/>
        </pc:sldMkLst>
      </pc:sldChg>
      <pc:sldChg chg="modSp new del mod">
        <pc:chgData name="SAI DEV PRAKASH" userId="814495f87403adc1" providerId="LiveId" clId="{3BDBCF75-E480-4E66-83EE-ED282DAD42D6}" dt="2022-06-29T22:10:54.553" v="357" actId="47"/>
        <pc:sldMkLst>
          <pc:docMk/>
          <pc:sldMk cId="2568319881" sldId="277"/>
        </pc:sldMkLst>
        <pc:spChg chg="mod">
          <ac:chgData name="SAI DEV PRAKASH" userId="814495f87403adc1" providerId="LiveId" clId="{3BDBCF75-E480-4E66-83EE-ED282DAD42D6}" dt="2022-06-29T22:10:38.062" v="355" actId="20577"/>
          <ac:spMkLst>
            <pc:docMk/>
            <pc:sldMk cId="2568319881" sldId="277"/>
            <ac:spMk id="2" creationId="{04EBB78C-D8ED-12F2-8EDB-6762A3B3D18D}"/>
          </ac:spMkLst>
        </pc:spChg>
      </pc:sldChg>
      <pc:sldChg chg="add ord">
        <pc:chgData name="SAI DEV PRAKASH" userId="814495f87403adc1" providerId="LiveId" clId="{3BDBCF75-E480-4E66-83EE-ED282DAD42D6}" dt="2022-06-29T22:11:15.121" v="363"/>
        <pc:sldMkLst>
          <pc:docMk/>
          <pc:sldMk cId="2785603713" sldId="27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3923B5-EB82-4B64-BFB6-140D5540F5D4}" type="doc">
      <dgm:prSet loTypeId="urn:microsoft.com/office/officeart/2005/8/layout/vList2" loCatId="list" qsTypeId="urn:microsoft.com/office/officeart/2005/8/quickstyle/simple4" qsCatId="simple" csTypeId="urn:microsoft.com/office/officeart/2005/8/colors/accent2_2" csCatId="accent2" phldr="1"/>
      <dgm:spPr/>
      <dgm:t>
        <a:bodyPr/>
        <a:lstStyle/>
        <a:p>
          <a:endParaRPr lang="en-US"/>
        </a:p>
      </dgm:t>
    </dgm:pt>
    <dgm:pt modelId="{EAB2BCB5-6F61-47C6-9349-95472370E321}">
      <dgm:prSet/>
      <dgm:spPr/>
      <dgm:t>
        <a:bodyPr/>
        <a:lstStyle/>
        <a:p>
          <a:r>
            <a:rPr lang="en-US" dirty="0"/>
            <a:t>What is </a:t>
          </a:r>
          <a:r>
            <a:rPr lang="en-US" dirty="0" err="1"/>
            <a:t>SeleniumHQ</a:t>
          </a:r>
          <a:endParaRPr lang="en-US" dirty="0"/>
        </a:p>
      </dgm:t>
    </dgm:pt>
    <dgm:pt modelId="{C8F4E07B-9596-4153-9CA4-BB7A0725F633}" type="parTrans" cxnId="{754B2F9E-8643-49D4-AC25-21EB2DFD7E20}">
      <dgm:prSet/>
      <dgm:spPr/>
      <dgm:t>
        <a:bodyPr/>
        <a:lstStyle/>
        <a:p>
          <a:endParaRPr lang="en-US"/>
        </a:p>
      </dgm:t>
    </dgm:pt>
    <dgm:pt modelId="{F0A8F7FC-067D-4207-9D91-6EC253F9A30E}" type="sibTrans" cxnId="{754B2F9E-8643-49D4-AC25-21EB2DFD7E20}">
      <dgm:prSet/>
      <dgm:spPr/>
      <dgm:t>
        <a:bodyPr/>
        <a:lstStyle/>
        <a:p>
          <a:endParaRPr lang="en-US"/>
        </a:p>
      </dgm:t>
    </dgm:pt>
    <dgm:pt modelId="{1524A792-7D43-4022-A943-102ABEE9F27B}">
      <dgm:prSet/>
      <dgm:spPr/>
      <dgm:t>
        <a:bodyPr/>
        <a:lstStyle/>
        <a:p>
          <a:r>
            <a:rPr lang="en-US"/>
            <a:t>SeleniumHQ History</a:t>
          </a:r>
        </a:p>
      </dgm:t>
    </dgm:pt>
    <dgm:pt modelId="{550B9BE7-58BF-429E-A115-1F000D8F0FD4}" type="parTrans" cxnId="{F3643B87-85C3-4B46-86CD-632344DAC997}">
      <dgm:prSet/>
      <dgm:spPr/>
      <dgm:t>
        <a:bodyPr/>
        <a:lstStyle/>
        <a:p>
          <a:endParaRPr lang="en-US"/>
        </a:p>
      </dgm:t>
    </dgm:pt>
    <dgm:pt modelId="{BB0682AE-FEE8-4361-940D-0C268C9B0CB9}" type="sibTrans" cxnId="{F3643B87-85C3-4B46-86CD-632344DAC997}">
      <dgm:prSet/>
      <dgm:spPr/>
      <dgm:t>
        <a:bodyPr/>
        <a:lstStyle/>
        <a:p>
          <a:endParaRPr lang="en-US"/>
        </a:p>
      </dgm:t>
    </dgm:pt>
    <dgm:pt modelId="{42CBCDAB-6688-4150-9233-9FF3C10E76A0}">
      <dgm:prSet/>
      <dgm:spPr/>
      <dgm:t>
        <a:bodyPr/>
        <a:lstStyle/>
        <a:p>
          <a:r>
            <a:rPr lang="en-US"/>
            <a:t>How does SeleniumHQ works</a:t>
          </a:r>
        </a:p>
      </dgm:t>
    </dgm:pt>
    <dgm:pt modelId="{688247E8-718E-4D63-97AE-A42AA784186D}" type="parTrans" cxnId="{231F19FB-0C6E-4C65-956D-F42AAE5953E8}">
      <dgm:prSet/>
      <dgm:spPr/>
      <dgm:t>
        <a:bodyPr/>
        <a:lstStyle/>
        <a:p>
          <a:endParaRPr lang="en-US"/>
        </a:p>
      </dgm:t>
    </dgm:pt>
    <dgm:pt modelId="{7D4A6296-F8A5-4E42-8556-A570900CD445}" type="sibTrans" cxnId="{231F19FB-0C6E-4C65-956D-F42AAE5953E8}">
      <dgm:prSet/>
      <dgm:spPr/>
      <dgm:t>
        <a:bodyPr/>
        <a:lstStyle/>
        <a:p>
          <a:endParaRPr lang="en-US"/>
        </a:p>
      </dgm:t>
    </dgm:pt>
    <dgm:pt modelId="{DB86D36A-E062-4904-A78E-9040BEDE189C}">
      <dgm:prSet/>
      <dgm:spPr/>
      <dgm:t>
        <a:bodyPr/>
        <a:lstStyle/>
        <a:p>
          <a:r>
            <a:rPr lang="en-US" dirty="0"/>
            <a:t>Testing Interfaces</a:t>
          </a:r>
        </a:p>
      </dgm:t>
    </dgm:pt>
    <dgm:pt modelId="{0363FF8F-26C3-4FC3-8F2A-DE2F1A89CD1D}" type="parTrans" cxnId="{D8512954-039B-46A7-BBF1-2FEC425FB386}">
      <dgm:prSet/>
      <dgm:spPr/>
      <dgm:t>
        <a:bodyPr/>
        <a:lstStyle/>
        <a:p>
          <a:endParaRPr lang="en-US"/>
        </a:p>
      </dgm:t>
    </dgm:pt>
    <dgm:pt modelId="{6C9B76A5-33E6-4B01-A876-7E0B60CAB5AC}" type="sibTrans" cxnId="{D8512954-039B-46A7-BBF1-2FEC425FB386}">
      <dgm:prSet/>
      <dgm:spPr/>
      <dgm:t>
        <a:bodyPr/>
        <a:lstStyle/>
        <a:p>
          <a:endParaRPr lang="en-US"/>
        </a:p>
      </dgm:t>
    </dgm:pt>
    <dgm:pt modelId="{D539F22C-548D-45D8-BE24-E0D9C6E46AAA}">
      <dgm:prSet/>
      <dgm:spPr/>
      <dgm:t>
        <a:bodyPr/>
        <a:lstStyle/>
        <a:p>
          <a:r>
            <a:rPr lang="en-US" dirty="0"/>
            <a:t>Implementation</a:t>
          </a:r>
        </a:p>
      </dgm:t>
    </dgm:pt>
    <dgm:pt modelId="{23EACEEF-CA7C-4091-9F36-36A08BFCB49E}" type="parTrans" cxnId="{FF561D01-DEEC-4C16-B77A-19027D32FE40}">
      <dgm:prSet/>
      <dgm:spPr/>
      <dgm:t>
        <a:bodyPr/>
        <a:lstStyle/>
        <a:p>
          <a:endParaRPr lang="en-US"/>
        </a:p>
      </dgm:t>
    </dgm:pt>
    <dgm:pt modelId="{EA172DA2-1950-48A9-A78F-9462D162C383}" type="sibTrans" cxnId="{FF561D01-DEEC-4C16-B77A-19027D32FE40}">
      <dgm:prSet/>
      <dgm:spPr/>
      <dgm:t>
        <a:bodyPr/>
        <a:lstStyle/>
        <a:p>
          <a:endParaRPr lang="en-US"/>
        </a:p>
      </dgm:t>
    </dgm:pt>
    <dgm:pt modelId="{61BB242B-599B-4031-8C65-A873E0E5AD9A}">
      <dgm:prSet/>
      <dgm:spPr/>
      <dgm:t>
        <a:bodyPr/>
        <a:lstStyle/>
        <a:p>
          <a:r>
            <a:rPr lang="en-US" dirty="0"/>
            <a:t>Testcases Reports</a:t>
          </a:r>
        </a:p>
      </dgm:t>
    </dgm:pt>
    <dgm:pt modelId="{E415039A-4FA8-4735-91B4-453B4734245D}" type="parTrans" cxnId="{C4B81A7C-81A7-4AC8-A43B-0BFEE8AF63E8}">
      <dgm:prSet/>
      <dgm:spPr/>
      <dgm:t>
        <a:bodyPr/>
        <a:lstStyle/>
        <a:p>
          <a:endParaRPr lang="en-US"/>
        </a:p>
      </dgm:t>
    </dgm:pt>
    <dgm:pt modelId="{661EB495-9FC8-4451-80D5-55B0D2FE3DCF}" type="sibTrans" cxnId="{C4B81A7C-81A7-4AC8-A43B-0BFEE8AF63E8}">
      <dgm:prSet/>
      <dgm:spPr/>
      <dgm:t>
        <a:bodyPr/>
        <a:lstStyle/>
        <a:p>
          <a:endParaRPr lang="en-US"/>
        </a:p>
      </dgm:t>
    </dgm:pt>
    <dgm:pt modelId="{EEA7EC8C-C4C5-43B7-9463-E54347F1419B}">
      <dgm:prSet/>
      <dgm:spPr/>
      <dgm:t>
        <a:bodyPr/>
        <a:lstStyle/>
        <a:p>
          <a:r>
            <a:rPr lang="en-US"/>
            <a:t>Advantages</a:t>
          </a:r>
        </a:p>
      </dgm:t>
    </dgm:pt>
    <dgm:pt modelId="{001407A8-98F2-4246-A37E-87A4223B8E91}" type="parTrans" cxnId="{CCEA6ED0-F0C4-47BB-9183-45F009F01F97}">
      <dgm:prSet/>
      <dgm:spPr/>
      <dgm:t>
        <a:bodyPr/>
        <a:lstStyle/>
        <a:p>
          <a:endParaRPr lang="en-US"/>
        </a:p>
      </dgm:t>
    </dgm:pt>
    <dgm:pt modelId="{32DD16E5-5D17-49E4-BE40-51633893DCA9}" type="sibTrans" cxnId="{CCEA6ED0-F0C4-47BB-9183-45F009F01F97}">
      <dgm:prSet/>
      <dgm:spPr/>
      <dgm:t>
        <a:bodyPr/>
        <a:lstStyle/>
        <a:p>
          <a:endParaRPr lang="en-US"/>
        </a:p>
      </dgm:t>
    </dgm:pt>
    <dgm:pt modelId="{6A2CB5C4-A241-488E-826F-88BEDDB99F9F}">
      <dgm:prSet/>
      <dgm:spPr/>
      <dgm:t>
        <a:bodyPr/>
        <a:lstStyle/>
        <a:p>
          <a:r>
            <a:rPr lang="en-US"/>
            <a:t>Disadvantages</a:t>
          </a:r>
        </a:p>
      </dgm:t>
    </dgm:pt>
    <dgm:pt modelId="{ECF03650-B85D-4E07-AA2B-B19F8259FAA5}" type="parTrans" cxnId="{27DD7F92-5540-4C2E-8AF1-93F458C9AD91}">
      <dgm:prSet/>
      <dgm:spPr/>
      <dgm:t>
        <a:bodyPr/>
        <a:lstStyle/>
        <a:p>
          <a:endParaRPr lang="en-US"/>
        </a:p>
      </dgm:t>
    </dgm:pt>
    <dgm:pt modelId="{263B4497-94F2-4433-845F-AD94BD1B9109}" type="sibTrans" cxnId="{27DD7F92-5540-4C2E-8AF1-93F458C9AD91}">
      <dgm:prSet/>
      <dgm:spPr/>
      <dgm:t>
        <a:bodyPr/>
        <a:lstStyle/>
        <a:p>
          <a:endParaRPr lang="en-US"/>
        </a:p>
      </dgm:t>
    </dgm:pt>
    <dgm:pt modelId="{3993C50E-162D-4206-91B0-0EE1DE2AA4A9}">
      <dgm:prSet/>
      <dgm:spPr/>
      <dgm:t>
        <a:bodyPr/>
        <a:lstStyle/>
        <a:p>
          <a:r>
            <a:rPr lang="en-US" dirty="0"/>
            <a:t>Testing Level</a:t>
          </a:r>
        </a:p>
      </dgm:t>
    </dgm:pt>
    <dgm:pt modelId="{D8D47227-9C0A-43E2-9F9A-26D2A014FE7C}" type="parTrans" cxnId="{E479DC12-5CFF-4833-A87B-021D66715089}">
      <dgm:prSet/>
      <dgm:spPr/>
      <dgm:t>
        <a:bodyPr/>
        <a:lstStyle/>
        <a:p>
          <a:endParaRPr lang="en-US"/>
        </a:p>
      </dgm:t>
    </dgm:pt>
    <dgm:pt modelId="{BE4E5287-758A-4C6E-B1F5-FC3D80803A51}" type="sibTrans" cxnId="{E479DC12-5CFF-4833-A87B-021D66715089}">
      <dgm:prSet/>
      <dgm:spPr/>
      <dgm:t>
        <a:bodyPr/>
        <a:lstStyle/>
        <a:p>
          <a:endParaRPr lang="en-US"/>
        </a:p>
      </dgm:t>
    </dgm:pt>
    <dgm:pt modelId="{809A1FC9-45EB-43D8-86F4-7A1EF83E56BE}">
      <dgm:prSet/>
      <dgm:spPr/>
      <dgm:t>
        <a:bodyPr/>
        <a:lstStyle/>
        <a:p>
          <a:r>
            <a:rPr lang="en-US" dirty="0"/>
            <a:t>Testing Type</a:t>
          </a:r>
        </a:p>
      </dgm:t>
    </dgm:pt>
    <dgm:pt modelId="{B9BA8DF4-1337-4752-836F-52BCBB403F97}" type="parTrans" cxnId="{78E87C49-E4B3-4AF6-BBCF-C1A2B778832C}">
      <dgm:prSet/>
      <dgm:spPr/>
      <dgm:t>
        <a:bodyPr/>
        <a:lstStyle/>
        <a:p>
          <a:endParaRPr lang="en-US"/>
        </a:p>
      </dgm:t>
    </dgm:pt>
    <dgm:pt modelId="{B08DDA44-5337-435F-8B00-52C8A7A96068}" type="sibTrans" cxnId="{78E87C49-E4B3-4AF6-BBCF-C1A2B778832C}">
      <dgm:prSet/>
      <dgm:spPr/>
      <dgm:t>
        <a:bodyPr/>
        <a:lstStyle/>
        <a:p>
          <a:endParaRPr lang="en-US"/>
        </a:p>
      </dgm:t>
    </dgm:pt>
    <dgm:pt modelId="{3586290B-3C2F-4BC4-A9F0-9C9C9A3E0A32}">
      <dgm:prSet/>
      <dgm:spPr/>
      <dgm:t>
        <a:bodyPr/>
        <a:lstStyle/>
        <a:p>
          <a:r>
            <a:rPr lang="en-US" dirty="0"/>
            <a:t>Testing Plugins</a:t>
          </a:r>
        </a:p>
      </dgm:t>
    </dgm:pt>
    <dgm:pt modelId="{33299C62-CB79-4D7A-9AAE-901401261A8A}" type="parTrans" cxnId="{273C4E73-3815-481A-BB83-86F3CA60AEAD}">
      <dgm:prSet/>
      <dgm:spPr/>
      <dgm:t>
        <a:bodyPr/>
        <a:lstStyle/>
        <a:p>
          <a:endParaRPr lang="en-US"/>
        </a:p>
      </dgm:t>
    </dgm:pt>
    <dgm:pt modelId="{2ED1C7E9-35B9-4E68-B4CF-4A95A51E1818}" type="sibTrans" cxnId="{273C4E73-3815-481A-BB83-86F3CA60AEAD}">
      <dgm:prSet/>
      <dgm:spPr/>
      <dgm:t>
        <a:bodyPr/>
        <a:lstStyle/>
        <a:p>
          <a:endParaRPr lang="en-US"/>
        </a:p>
      </dgm:t>
    </dgm:pt>
    <dgm:pt modelId="{7BE4448E-7B07-4F9E-9B33-158DE07782D6}" type="pres">
      <dgm:prSet presAssocID="{BE3923B5-EB82-4B64-BFB6-140D5540F5D4}" presName="linear" presStyleCnt="0">
        <dgm:presLayoutVars>
          <dgm:animLvl val="lvl"/>
          <dgm:resizeHandles val="exact"/>
        </dgm:presLayoutVars>
      </dgm:prSet>
      <dgm:spPr/>
    </dgm:pt>
    <dgm:pt modelId="{D0E6629B-39E4-4067-99A6-266423E54B29}" type="pres">
      <dgm:prSet presAssocID="{EAB2BCB5-6F61-47C6-9349-95472370E321}" presName="parentText" presStyleLbl="node1" presStyleIdx="0" presStyleCnt="11">
        <dgm:presLayoutVars>
          <dgm:chMax val="0"/>
          <dgm:bulletEnabled val="1"/>
        </dgm:presLayoutVars>
      </dgm:prSet>
      <dgm:spPr/>
    </dgm:pt>
    <dgm:pt modelId="{A983D575-3EB5-4BD1-B825-E5F32E6448F2}" type="pres">
      <dgm:prSet presAssocID="{F0A8F7FC-067D-4207-9D91-6EC253F9A30E}" presName="spacer" presStyleCnt="0"/>
      <dgm:spPr/>
    </dgm:pt>
    <dgm:pt modelId="{585FA2AC-0782-4464-95E1-260D8D808700}" type="pres">
      <dgm:prSet presAssocID="{1524A792-7D43-4022-A943-102ABEE9F27B}" presName="parentText" presStyleLbl="node1" presStyleIdx="1" presStyleCnt="11">
        <dgm:presLayoutVars>
          <dgm:chMax val="0"/>
          <dgm:bulletEnabled val="1"/>
        </dgm:presLayoutVars>
      </dgm:prSet>
      <dgm:spPr/>
    </dgm:pt>
    <dgm:pt modelId="{37BCB506-EAF8-4940-A7CF-714CE3D6AC5B}" type="pres">
      <dgm:prSet presAssocID="{BB0682AE-FEE8-4361-940D-0C268C9B0CB9}" presName="spacer" presStyleCnt="0"/>
      <dgm:spPr/>
    </dgm:pt>
    <dgm:pt modelId="{8B1717AB-901F-4E94-8445-3FC8B4354F5C}" type="pres">
      <dgm:prSet presAssocID="{42CBCDAB-6688-4150-9233-9FF3C10E76A0}" presName="parentText" presStyleLbl="node1" presStyleIdx="2" presStyleCnt="11" custScaleY="141508">
        <dgm:presLayoutVars>
          <dgm:chMax val="0"/>
          <dgm:bulletEnabled val="1"/>
        </dgm:presLayoutVars>
      </dgm:prSet>
      <dgm:spPr/>
    </dgm:pt>
    <dgm:pt modelId="{76D7FA4F-F173-4AF9-B4C5-A4581800940A}" type="pres">
      <dgm:prSet presAssocID="{7D4A6296-F8A5-4E42-8556-A570900CD445}" presName="spacer" presStyleCnt="0"/>
      <dgm:spPr/>
    </dgm:pt>
    <dgm:pt modelId="{04D0DE70-B424-42C3-BB84-E29140C6344F}" type="pres">
      <dgm:prSet presAssocID="{DB86D36A-E062-4904-A78E-9040BEDE189C}" presName="parentText" presStyleLbl="node1" presStyleIdx="3" presStyleCnt="11" custLinFactNeighborY="23141">
        <dgm:presLayoutVars>
          <dgm:chMax val="0"/>
          <dgm:bulletEnabled val="1"/>
        </dgm:presLayoutVars>
      </dgm:prSet>
      <dgm:spPr/>
    </dgm:pt>
    <dgm:pt modelId="{5E677671-1CDE-4A4A-9226-FCF8D3E7E3B1}" type="pres">
      <dgm:prSet presAssocID="{6C9B76A5-33E6-4B01-A876-7E0B60CAB5AC}" presName="spacer" presStyleCnt="0"/>
      <dgm:spPr/>
    </dgm:pt>
    <dgm:pt modelId="{ECA672B0-D93F-4F87-80C2-712CA4A90028}" type="pres">
      <dgm:prSet presAssocID="{3993C50E-162D-4206-91B0-0EE1DE2AA4A9}" presName="parentText" presStyleLbl="node1" presStyleIdx="4" presStyleCnt="11">
        <dgm:presLayoutVars>
          <dgm:chMax val="0"/>
          <dgm:bulletEnabled val="1"/>
        </dgm:presLayoutVars>
      </dgm:prSet>
      <dgm:spPr/>
    </dgm:pt>
    <dgm:pt modelId="{39AE2232-89EF-49D3-B292-9E90F5711CD5}" type="pres">
      <dgm:prSet presAssocID="{BE4E5287-758A-4C6E-B1F5-FC3D80803A51}" presName="spacer" presStyleCnt="0"/>
      <dgm:spPr/>
    </dgm:pt>
    <dgm:pt modelId="{A38BBC6B-01D1-416B-8B9A-69FB835FEF90}" type="pres">
      <dgm:prSet presAssocID="{809A1FC9-45EB-43D8-86F4-7A1EF83E56BE}" presName="parentText" presStyleLbl="node1" presStyleIdx="5" presStyleCnt="11">
        <dgm:presLayoutVars>
          <dgm:chMax val="0"/>
          <dgm:bulletEnabled val="1"/>
        </dgm:presLayoutVars>
      </dgm:prSet>
      <dgm:spPr/>
    </dgm:pt>
    <dgm:pt modelId="{47FB5EE5-3516-4165-9457-21C43A1DDAEF}" type="pres">
      <dgm:prSet presAssocID="{B08DDA44-5337-435F-8B00-52C8A7A96068}" presName="spacer" presStyleCnt="0"/>
      <dgm:spPr/>
    </dgm:pt>
    <dgm:pt modelId="{7EFEC693-DC85-42E3-B1F6-E0EB40220EDC}" type="pres">
      <dgm:prSet presAssocID="{3586290B-3C2F-4BC4-A9F0-9C9C9A3E0A32}" presName="parentText" presStyleLbl="node1" presStyleIdx="6" presStyleCnt="11">
        <dgm:presLayoutVars>
          <dgm:chMax val="0"/>
          <dgm:bulletEnabled val="1"/>
        </dgm:presLayoutVars>
      </dgm:prSet>
      <dgm:spPr/>
    </dgm:pt>
    <dgm:pt modelId="{7064834D-A829-45F6-B43A-862DFCFBD7DD}" type="pres">
      <dgm:prSet presAssocID="{2ED1C7E9-35B9-4E68-B4CF-4A95A51E1818}" presName="spacer" presStyleCnt="0"/>
      <dgm:spPr/>
    </dgm:pt>
    <dgm:pt modelId="{13E6016D-EAD8-45F7-A1B1-D54ECA62909D}" type="pres">
      <dgm:prSet presAssocID="{D539F22C-548D-45D8-BE24-E0D9C6E46AAA}" presName="parentText" presStyleLbl="node1" presStyleIdx="7" presStyleCnt="11">
        <dgm:presLayoutVars>
          <dgm:chMax val="0"/>
          <dgm:bulletEnabled val="1"/>
        </dgm:presLayoutVars>
      </dgm:prSet>
      <dgm:spPr/>
    </dgm:pt>
    <dgm:pt modelId="{E7497E30-CB3B-4BD6-A565-C6E88A04FF9E}" type="pres">
      <dgm:prSet presAssocID="{EA172DA2-1950-48A9-A78F-9462D162C383}" presName="spacer" presStyleCnt="0"/>
      <dgm:spPr/>
    </dgm:pt>
    <dgm:pt modelId="{2EB9D78E-1560-48D0-B427-D7576BD44120}" type="pres">
      <dgm:prSet presAssocID="{61BB242B-599B-4031-8C65-A873E0E5AD9A}" presName="parentText" presStyleLbl="node1" presStyleIdx="8" presStyleCnt="11">
        <dgm:presLayoutVars>
          <dgm:chMax val="0"/>
          <dgm:bulletEnabled val="1"/>
        </dgm:presLayoutVars>
      </dgm:prSet>
      <dgm:spPr/>
    </dgm:pt>
    <dgm:pt modelId="{A7C090BA-4393-43AA-8BBE-7D4982D69DAC}" type="pres">
      <dgm:prSet presAssocID="{661EB495-9FC8-4451-80D5-55B0D2FE3DCF}" presName="spacer" presStyleCnt="0"/>
      <dgm:spPr/>
    </dgm:pt>
    <dgm:pt modelId="{A947EC24-3749-46CF-A208-262CF49FEA7B}" type="pres">
      <dgm:prSet presAssocID="{EEA7EC8C-C4C5-43B7-9463-E54347F1419B}" presName="parentText" presStyleLbl="node1" presStyleIdx="9" presStyleCnt="11">
        <dgm:presLayoutVars>
          <dgm:chMax val="0"/>
          <dgm:bulletEnabled val="1"/>
        </dgm:presLayoutVars>
      </dgm:prSet>
      <dgm:spPr/>
    </dgm:pt>
    <dgm:pt modelId="{EA0B1C52-B880-4E35-9D5C-503F5AD815C0}" type="pres">
      <dgm:prSet presAssocID="{32DD16E5-5D17-49E4-BE40-51633893DCA9}" presName="spacer" presStyleCnt="0"/>
      <dgm:spPr/>
    </dgm:pt>
    <dgm:pt modelId="{7B104106-969F-4963-9B1A-624D603E5210}" type="pres">
      <dgm:prSet presAssocID="{6A2CB5C4-A241-488E-826F-88BEDDB99F9F}" presName="parentText" presStyleLbl="node1" presStyleIdx="10" presStyleCnt="11">
        <dgm:presLayoutVars>
          <dgm:chMax val="0"/>
          <dgm:bulletEnabled val="1"/>
        </dgm:presLayoutVars>
      </dgm:prSet>
      <dgm:spPr/>
    </dgm:pt>
  </dgm:ptLst>
  <dgm:cxnLst>
    <dgm:cxn modelId="{FF561D01-DEEC-4C16-B77A-19027D32FE40}" srcId="{BE3923B5-EB82-4B64-BFB6-140D5540F5D4}" destId="{D539F22C-548D-45D8-BE24-E0D9C6E46AAA}" srcOrd="7" destOrd="0" parTransId="{23EACEEF-CA7C-4091-9F36-36A08BFCB49E}" sibTransId="{EA172DA2-1950-48A9-A78F-9462D162C383}"/>
    <dgm:cxn modelId="{FE27D60C-A387-4B9B-89E5-B8000D4EF7BA}" type="presOf" srcId="{EAB2BCB5-6F61-47C6-9349-95472370E321}" destId="{D0E6629B-39E4-4067-99A6-266423E54B29}" srcOrd="0" destOrd="0" presId="urn:microsoft.com/office/officeart/2005/8/layout/vList2"/>
    <dgm:cxn modelId="{E479DC12-5CFF-4833-A87B-021D66715089}" srcId="{BE3923B5-EB82-4B64-BFB6-140D5540F5D4}" destId="{3993C50E-162D-4206-91B0-0EE1DE2AA4A9}" srcOrd="4" destOrd="0" parTransId="{D8D47227-9C0A-43E2-9F9A-26D2A014FE7C}" sibTransId="{BE4E5287-758A-4C6E-B1F5-FC3D80803A51}"/>
    <dgm:cxn modelId="{A338D222-1066-4B11-A56B-B39FEEEBA377}" type="presOf" srcId="{42CBCDAB-6688-4150-9233-9FF3C10E76A0}" destId="{8B1717AB-901F-4E94-8445-3FC8B4354F5C}" srcOrd="0" destOrd="0" presId="urn:microsoft.com/office/officeart/2005/8/layout/vList2"/>
    <dgm:cxn modelId="{0333D95E-30D8-4E10-AD62-2AB452BF195E}" type="presOf" srcId="{6A2CB5C4-A241-488E-826F-88BEDDB99F9F}" destId="{7B104106-969F-4963-9B1A-624D603E5210}" srcOrd="0" destOrd="0" presId="urn:microsoft.com/office/officeart/2005/8/layout/vList2"/>
    <dgm:cxn modelId="{78E87C49-E4B3-4AF6-BBCF-C1A2B778832C}" srcId="{BE3923B5-EB82-4B64-BFB6-140D5540F5D4}" destId="{809A1FC9-45EB-43D8-86F4-7A1EF83E56BE}" srcOrd="5" destOrd="0" parTransId="{B9BA8DF4-1337-4752-836F-52BCBB403F97}" sibTransId="{B08DDA44-5337-435F-8B00-52C8A7A96068}"/>
    <dgm:cxn modelId="{BBA88271-9525-4E82-9FA2-A00ED421A2C6}" type="presOf" srcId="{3993C50E-162D-4206-91B0-0EE1DE2AA4A9}" destId="{ECA672B0-D93F-4F87-80C2-712CA4A90028}" srcOrd="0" destOrd="0" presId="urn:microsoft.com/office/officeart/2005/8/layout/vList2"/>
    <dgm:cxn modelId="{273C4E73-3815-481A-BB83-86F3CA60AEAD}" srcId="{BE3923B5-EB82-4B64-BFB6-140D5540F5D4}" destId="{3586290B-3C2F-4BC4-A9F0-9C9C9A3E0A32}" srcOrd="6" destOrd="0" parTransId="{33299C62-CB79-4D7A-9AAE-901401261A8A}" sibTransId="{2ED1C7E9-35B9-4E68-B4CF-4A95A51E1818}"/>
    <dgm:cxn modelId="{D8512954-039B-46A7-BBF1-2FEC425FB386}" srcId="{BE3923B5-EB82-4B64-BFB6-140D5540F5D4}" destId="{DB86D36A-E062-4904-A78E-9040BEDE189C}" srcOrd="3" destOrd="0" parTransId="{0363FF8F-26C3-4FC3-8F2A-DE2F1A89CD1D}" sibTransId="{6C9B76A5-33E6-4B01-A876-7E0B60CAB5AC}"/>
    <dgm:cxn modelId="{C4B81A7C-81A7-4AC8-A43B-0BFEE8AF63E8}" srcId="{BE3923B5-EB82-4B64-BFB6-140D5540F5D4}" destId="{61BB242B-599B-4031-8C65-A873E0E5AD9A}" srcOrd="8" destOrd="0" parTransId="{E415039A-4FA8-4735-91B4-453B4734245D}" sibTransId="{661EB495-9FC8-4451-80D5-55B0D2FE3DCF}"/>
    <dgm:cxn modelId="{F3643B87-85C3-4B46-86CD-632344DAC997}" srcId="{BE3923B5-EB82-4B64-BFB6-140D5540F5D4}" destId="{1524A792-7D43-4022-A943-102ABEE9F27B}" srcOrd="1" destOrd="0" parTransId="{550B9BE7-58BF-429E-A115-1F000D8F0FD4}" sibTransId="{BB0682AE-FEE8-4361-940D-0C268C9B0CB9}"/>
    <dgm:cxn modelId="{27DD7F92-5540-4C2E-8AF1-93F458C9AD91}" srcId="{BE3923B5-EB82-4B64-BFB6-140D5540F5D4}" destId="{6A2CB5C4-A241-488E-826F-88BEDDB99F9F}" srcOrd="10" destOrd="0" parTransId="{ECF03650-B85D-4E07-AA2B-B19F8259FAA5}" sibTransId="{263B4497-94F2-4433-845F-AD94BD1B9109}"/>
    <dgm:cxn modelId="{754B2F9E-8643-49D4-AC25-21EB2DFD7E20}" srcId="{BE3923B5-EB82-4B64-BFB6-140D5540F5D4}" destId="{EAB2BCB5-6F61-47C6-9349-95472370E321}" srcOrd="0" destOrd="0" parTransId="{C8F4E07B-9596-4153-9CA4-BB7A0725F633}" sibTransId="{F0A8F7FC-067D-4207-9D91-6EC253F9A30E}"/>
    <dgm:cxn modelId="{1EFC4E9E-C7A2-4248-993B-4ADEB3B60CA2}" type="presOf" srcId="{EEA7EC8C-C4C5-43B7-9463-E54347F1419B}" destId="{A947EC24-3749-46CF-A208-262CF49FEA7B}" srcOrd="0" destOrd="0" presId="urn:microsoft.com/office/officeart/2005/8/layout/vList2"/>
    <dgm:cxn modelId="{E2CA32A6-DA39-473A-824D-EC34D99DE1A3}" type="presOf" srcId="{BE3923B5-EB82-4B64-BFB6-140D5540F5D4}" destId="{7BE4448E-7B07-4F9E-9B33-158DE07782D6}" srcOrd="0" destOrd="0" presId="urn:microsoft.com/office/officeart/2005/8/layout/vList2"/>
    <dgm:cxn modelId="{62B36FB2-87BB-47EE-9F29-B039B4A9FE15}" type="presOf" srcId="{3586290B-3C2F-4BC4-A9F0-9C9C9A3E0A32}" destId="{7EFEC693-DC85-42E3-B1F6-E0EB40220EDC}" srcOrd="0" destOrd="0" presId="urn:microsoft.com/office/officeart/2005/8/layout/vList2"/>
    <dgm:cxn modelId="{DA45CDBB-273B-4C81-90E1-BBAEBC3FDBFB}" type="presOf" srcId="{1524A792-7D43-4022-A943-102ABEE9F27B}" destId="{585FA2AC-0782-4464-95E1-260D8D808700}" srcOrd="0" destOrd="0" presId="urn:microsoft.com/office/officeart/2005/8/layout/vList2"/>
    <dgm:cxn modelId="{ED8689BC-6D8C-4BE9-9A28-85039BF2A718}" type="presOf" srcId="{DB86D36A-E062-4904-A78E-9040BEDE189C}" destId="{04D0DE70-B424-42C3-BB84-E29140C6344F}" srcOrd="0" destOrd="0" presId="urn:microsoft.com/office/officeart/2005/8/layout/vList2"/>
    <dgm:cxn modelId="{9E0E4FC2-ECEC-423A-BC70-8DAAEF729EE4}" type="presOf" srcId="{D539F22C-548D-45D8-BE24-E0D9C6E46AAA}" destId="{13E6016D-EAD8-45F7-A1B1-D54ECA62909D}" srcOrd="0" destOrd="0" presId="urn:microsoft.com/office/officeart/2005/8/layout/vList2"/>
    <dgm:cxn modelId="{CCEA6ED0-F0C4-47BB-9183-45F009F01F97}" srcId="{BE3923B5-EB82-4B64-BFB6-140D5540F5D4}" destId="{EEA7EC8C-C4C5-43B7-9463-E54347F1419B}" srcOrd="9" destOrd="0" parTransId="{001407A8-98F2-4246-A37E-87A4223B8E91}" sibTransId="{32DD16E5-5D17-49E4-BE40-51633893DCA9}"/>
    <dgm:cxn modelId="{9432CED6-EC22-4E3F-BF8D-405F22B2C265}" type="presOf" srcId="{809A1FC9-45EB-43D8-86F4-7A1EF83E56BE}" destId="{A38BBC6B-01D1-416B-8B9A-69FB835FEF90}" srcOrd="0" destOrd="0" presId="urn:microsoft.com/office/officeart/2005/8/layout/vList2"/>
    <dgm:cxn modelId="{D8AB6AD9-DB8A-4652-AB06-1C38C58A35E3}" type="presOf" srcId="{61BB242B-599B-4031-8C65-A873E0E5AD9A}" destId="{2EB9D78E-1560-48D0-B427-D7576BD44120}" srcOrd="0" destOrd="0" presId="urn:microsoft.com/office/officeart/2005/8/layout/vList2"/>
    <dgm:cxn modelId="{231F19FB-0C6E-4C65-956D-F42AAE5953E8}" srcId="{BE3923B5-EB82-4B64-BFB6-140D5540F5D4}" destId="{42CBCDAB-6688-4150-9233-9FF3C10E76A0}" srcOrd="2" destOrd="0" parTransId="{688247E8-718E-4D63-97AE-A42AA784186D}" sibTransId="{7D4A6296-F8A5-4E42-8556-A570900CD445}"/>
    <dgm:cxn modelId="{7589DD83-9CCE-4D67-8279-614D4D640EB3}" type="presParOf" srcId="{7BE4448E-7B07-4F9E-9B33-158DE07782D6}" destId="{D0E6629B-39E4-4067-99A6-266423E54B29}" srcOrd="0" destOrd="0" presId="urn:microsoft.com/office/officeart/2005/8/layout/vList2"/>
    <dgm:cxn modelId="{EA81D20F-E32D-4FA1-8FCC-D40E277659AB}" type="presParOf" srcId="{7BE4448E-7B07-4F9E-9B33-158DE07782D6}" destId="{A983D575-3EB5-4BD1-B825-E5F32E6448F2}" srcOrd="1" destOrd="0" presId="urn:microsoft.com/office/officeart/2005/8/layout/vList2"/>
    <dgm:cxn modelId="{AE9BB78C-5765-46A4-A24C-9E65D09207CA}" type="presParOf" srcId="{7BE4448E-7B07-4F9E-9B33-158DE07782D6}" destId="{585FA2AC-0782-4464-95E1-260D8D808700}" srcOrd="2" destOrd="0" presId="urn:microsoft.com/office/officeart/2005/8/layout/vList2"/>
    <dgm:cxn modelId="{CE943A2C-3CF3-485E-BF6D-3B56F670E23B}" type="presParOf" srcId="{7BE4448E-7B07-4F9E-9B33-158DE07782D6}" destId="{37BCB506-EAF8-4940-A7CF-714CE3D6AC5B}" srcOrd="3" destOrd="0" presId="urn:microsoft.com/office/officeart/2005/8/layout/vList2"/>
    <dgm:cxn modelId="{80E7B6CD-AFD2-491F-A4F1-AA066A609B86}" type="presParOf" srcId="{7BE4448E-7B07-4F9E-9B33-158DE07782D6}" destId="{8B1717AB-901F-4E94-8445-3FC8B4354F5C}" srcOrd="4" destOrd="0" presId="urn:microsoft.com/office/officeart/2005/8/layout/vList2"/>
    <dgm:cxn modelId="{7C1458E6-A15F-4174-90EA-891C027549F8}" type="presParOf" srcId="{7BE4448E-7B07-4F9E-9B33-158DE07782D6}" destId="{76D7FA4F-F173-4AF9-B4C5-A4581800940A}" srcOrd="5" destOrd="0" presId="urn:microsoft.com/office/officeart/2005/8/layout/vList2"/>
    <dgm:cxn modelId="{A798DDD7-1299-4948-B8B8-45C0B8CE8915}" type="presParOf" srcId="{7BE4448E-7B07-4F9E-9B33-158DE07782D6}" destId="{04D0DE70-B424-42C3-BB84-E29140C6344F}" srcOrd="6" destOrd="0" presId="urn:microsoft.com/office/officeart/2005/8/layout/vList2"/>
    <dgm:cxn modelId="{60EBE682-61FB-4664-B9E1-B18A20DE993A}" type="presParOf" srcId="{7BE4448E-7B07-4F9E-9B33-158DE07782D6}" destId="{5E677671-1CDE-4A4A-9226-FCF8D3E7E3B1}" srcOrd="7" destOrd="0" presId="urn:microsoft.com/office/officeart/2005/8/layout/vList2"/>
    <dgm:cxn modelId="{A472FDA9-CB85-4E9F-828C-FF25D952203F}" type="presParOf" srcId="{7BE4448E-7B07-4F9E-9B33-158DE07782D6}" destId="{ECA672B0-D93F-4F87-80C2-712CA4A90028}" srcOrd="8" destOrd="0" presId="urn:microsoft.com/office/officeart/2005/8/layout/vList2"/>
    <dgm:cxn modelId="{8AEFAE6C-8D7E-498C-9779-0C3C842A48CB}" type="presParOf" srcId="{7BE4448E-7B07-4F9E-9B33-158DE07782D6}" destId="{39AE2232-89EF-49D3-B292-9E90F5711CD5}" srcOrd="9" destOrd="0" presId="urn:microsoft.com/office/officeart/2005/8/layout/vList2"/>
    <dgm:cxn modelId="{3FF5834B-C7F1-44DD-B9EE-34E1BCC9D317}" type="presParOf" srcId="{7BE4448E-7B07-4F9E-9B33-158DE07782D6}" destId="{A38BBC6B-01D1-416B-8B9A-69FB835FEF90}" srcOrd="10" destOrd="0" presId="urn:microsoft.com/office/officeart/2005/8/layout/vList2"/>
    <dgm:cxn modelId="{C63B8E67-8E3D-4402-A115-8CA0771E511A}" type="presParOf" srcId="{7BE4448E-7B07-4F9E-9B33-158DE07782D6}" destId="{47FB5EE5-3516-4165-9457-21C43A1DDAEF}" srcOrd="11" destOrd="0" presId="urn:microsoft.com/office/officeart/2005/8/layout/vList2"/>
    <dgm:cxn modelId="{31555680-125B-49CA-8A8A-F65B0C8EDD2B}" type="presParOf" srcId="{7BE4448E-7B07-4F9E-9B33-158DE07782D6}" destId="{7EFEC693-DC85-42E3-B1F6-E0EB40220EDC}" srcOrd="12" destOrd="0" presId="urn:microsoft.com/office/officeart/2005/8/layout/vList2"/>
    <dgm:cxn modelId="{D5FF253C-D0C4-43AF-B61A-3DD8F638F95E}" type="presParOf" srcId="{7BE4448E-7B07-4F9E-9B33-158DE07782D6}" destId="{7064834D-A829-45F6-B43A-862DFCFBD7DD}" srcOrd="13" destOrd="0" presId="urn:microsoft.com/office/officeart/2005/8/layout/vList2"/>
    <dgm:cxn modelId="{B76C338D-6BCF-44E7-8E6A-B0B90ACFC1CA}" type="presParOf" srcId="{7BE4448E-7B07-4F9E-9B33-158DE07782D6}" destId="{13E6016D-EAD8-45F7-A1B1-D54ECA62909D}" srcOrd="14" destOrd="0" presId="urn:microsoft.com/office/officeart/2005/8/layout/vList2"/>
    <dgm:cxn modelId="{994D99C8-319B-4402-8C22-3013ADFD8434}" type="presParOf" srcId="{7BE4448E-7B07-4F9E-9B33-158DE07782D6}" destId="{E7497E30-CB3B-4BD6-A565-C6E88A04FF9E}" srcOrd="15" destOrd="0" presId="urn:microsoft.com/office/officeart/2005/8/layout/vList2"/>
    <dgm:cxn modelId="{15744C1C-3948-4229-BD2E-6C472E0E349B}" type="presParOf" srcId="{7BE4448E-7B07-4F9E-9B33-158DE07782D6}" destId="{2EB9D78E-1560-48D0-B427-D7576BD44120}" srcOrd="16" destOrd="0" presId="urn:microsoft.com/office/officeart/2005/8/layout/vList2"/>
    <dgm:cxn modelId="{96C99E6F-2919-4F1E-9E95-897664551873}" type="presParOf" srcId="{7BE4448E-7B07-4F9E-9B33-158DE07782D6}" destId="{A7C090BA-4393-43AA-8BBE-7D4982D69DAC}" srcOrd="17" destOrd="0" presId="urn:microsoft.com/office/officeart/2005/8/layout/vList2"/>
    <dgm:cxn modelId="{BA4C9A36-CE09-4BD2-B37D-AFF879C8C900}" type="presParOf" srcId="{7BE4448E-7B07-4F9E-9B33-158DE07782D6}" destId="{A947EC24-3749-46CF-A208-262CF49FEA7B}" srcOrd="18" destOrd="0" presId="urn:microsoft.com/office/officeart/2005/8/layout/vList2"/>
    <dgm:cxn modelId="{0C7F5E38-0A02-442C-BBEA-27EF090A215E}" type="presParOf" srcId="{7BE4448E-7B07-4F9E-9B33-158DE07782D6}" destId="{EA0B1C52-B880-4E35-9D5C-503F5AD815C0}" srcOrd="19" destOrd="0" presId="urn:microsoft.com/office/officeart/2005/8/layout/vList2"/>
    <dgm:cxn modelId="{9745CC0E-9C84-49DE-AB6D-3A9811C3E92D}" type="presParOf" srcId="{7BE4448E-7B07-4F9E-9B33-158DE07782D6}" destId="{7B104106-969F-4963-9B1A-624D603E5210}" srcOrd="2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E6629B-39E4-4067-99A6-266423E54B29}">
      <dsp:nvSpPr>
        <dsp:cNvPr id="0" name=""/>
        <dsp:cNvSpPr/>
      </dsp:nvSpPr>
      <dsp:spPr>
        <a:xfrm>
          <a:off x="0" y="32891"/>
          <a:ext cx="6262315" cy="33579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What is </a:t>
          </a:r>
          <a:r>
            <a:rPr lang="en-US" sz="1400" kern="1200" dirty="0" err="1"/>
            <a:t>SeleniumHQ</a:t>
          </a:r>
          <a:endParaRPr lang="en-US" sz="1400" kern="1200" dirty="0"/>
        </a:p>
      </dsp:txBody>
      <dsp:txXfrm>
        <a:off x="16392" y="49283"/>
        <a:ext cx="6229531" cy="303006"/>
      </dsp:txXfrm>
    </dsp:sp>
    <dsp:sp modelId="{585FA2AC-0782-4464-95E1-260D8D808700}">
      <dsp:nvSpPr>
        <dsp:cNvPr id="0" name=""/>
        <dsp:cNvSpPr/>
      </dsp:nvSpPr>
      <dsp:spPr>
        <a:xfrm>
          <a:off x="0" y="409001"/>
          <a:ext cx="6262315" cy="33579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SeleniumHQ History</a:t>
          </a:r>
        </a:p>
      </dsp:txBody>
      <dsp:txXfrm>
        <a:off x="16392" y="425393"/>
        <a:ext cx="6229531" cy="303006"/>
      </dsp:txXfrm>
    </dsp:sp>
    <dsp:sp modelId="{8B1717AB-901F-4E94-8445-3FC8B4354F5C}">
      <dsp:nvSpPr>
        <dsp:cNvPr id="0" name=""/>
        <dsp:cNvSpPr/>
      </dsp:nvSpPr>
      <dsp:spPr>
        <a:xfrm>
          <a:off x="0" y="785111"/>
          <a:ext cx="6262315" cy="47516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How does SeleniumHQ works</a:t>
          </a:r>
        </a:p>
      </dsp:txBody>
      <dsp:txXfrm>
        <a:off x="23196" y="808307"/>
        <a:ext cx="6215923" cy="428777"/>
      </dsp:txXfrm>
    </dsp:sp>
    <dsp:sp modelId="{04D0DE70-B424-42C3-BB84-E29140C6344F}">
      <dsp:nvSpPr>
        <dsp:cNvPr id="0" name=""/>
        <dsp:cNvSpPr/>
      </dsp:nvSpPr>
      <dsp:spPr>
        <a:xfrm>
          <a:off x="0" y="1309931"/>
          <a:ext cx="6262315" cy="33579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Testing Interfaces</a:t>
          </a:r>
        </a:p>
      </dsp:txBody>
      <dsp:txXfrm>
        <a:off x="16392" y="1326323"/>
        <a:ext cx="6229531" cy="303006"/>
      </dsp:txXfrm>
    </dsp:sp>
    <dsp:sp modelId="{ECA672B0-D93F-4F87-80C2-712CA4A90028}">
      <dsp:nvSpPr>
        <dsp:cNvPr id="0" name=""/>
        <dsp:cNvSpPr/>
      </dsp:nvSpPr>
      <dsp:spPr>
        <a:xfrm>
          <a:off x="0" y="1676711"/>
          <a:ext cx="6262315" cy="33579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Testing Level</a:t>
          </a:r>
        </a:p>
      </dsp:txBody>
      <dsp:txXfrm>
        <a:off x="16392" y="1693103"/>
        <a:ext cx="6229531" cy="303006"/>
      </dsp:txXfrm>
    </dsp:sp>
    <dsp:sp modelId="{A38BBC6B-01D1-416B-8B9A-69FB835FEF90}">
      <dsp:nvSpPr>
        <dsp:cNvPr id="0" name=""/>
        <dsp:cNvSpPr/>
      </dsp:nvSpPr>
      <dsp:spPr>
        <a:xfrm>
          <a:off x="0" y="2052821"/>
          <a:ext cx="6262315" cy="33579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Testing Type</a:t>
          </a:r>
        </a:p>
      </dsp:txBody>
      <dsp:txXfrm>
        <a:off x="16392" y="2069213"/>
        <a:ext cx="6229531" cy="303006"/>
      </dsp:txXfrm>
    </dsp:sp>
    <dsp:sp modelId="{7EFEC693-DC85-42E3-B1F6-E0EB40220EDC}">
      <dsp:nvSpPr>
        <dsp:cNvPr id="0" name=""/>
        <dsp:cNvSpPr/>
      </dsp:nvSpPr>
      <dsp:spPr>
        <a:xfrm>
          <a:off x="0" y="2428931"/>
          <a:ext cx="6262315" cy="33579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Testing Plugins</a:t>
          </a:r>
        </a:p>
      </dsp:txBody>
      <dsp:txXfrm>
        <a:off x="16392" y="2445323"/>
        <a:ext cx="6229531" cy="303006"/>
      </dsp:txXfrm>
    </dsp:sp>
    <dsp:sp modelId="{13E6016D-EAD8-45F7-A1B1-D54ECA62909D}">
      <dsp:nvSpPr>
        <dsp:cNvPr id="0" name=""/>
        <dsp:cNvSpPr/>
      </dsp:nvSpPr>
      <dsp:spPr>
        <a:xfrm>
          <a:off x="0" y="2805041"/>
          <a:ext cx="6262315" cy="33579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Implementation</a:t>
          </a:r>
        </a:p>
      </dsp:txBody>
      <dsp:txXfrm>
        <a:off x="16392" y="2821433"/>
        <a:ext cx="6229531" cy="303006"/>
      </dsp:txXfrm>
    </dsp:sp>
    <dsp:sp modelId="{2EB9D78E-1560-48D0-B427-D7576BD44120}">
      <dsp:nvSpPr>
        <dsp:cNvPr id="0" name=""/>
        <dsp:cNvSpPr/>
      </dsp:nvSpPr>
      <dsp:spPr>
        <a:xfrm>
          <a:off x="0" y="3181151"/>
          <a:ext cx="6262315" cy="33579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Testcases Reports</a:t>
          </a:r>
        </a:p>
      </dsp:txBody>
      <dsp:txXfrm>
        <a:off x="16392" y="3197543"/>
        <a:ext cx="6229531" cy="303006"/>
      </dsp:txXfrm>
    </dsp:sp>
    <dsp:sp modelId="{A947EC24-3749-46CF-A208-262CF49FEA7B}">
      <dsp:nvSpPr>
        <dsp:cNvPr id="0" name=""/>
        <dsp:cNvSpPr/>
      </dsp:nvSpPr>
      <dsp:spPr>
        <a:xfrm>
          <a:off x="0" y="3557261"/>
          <a:ext cx="6262315" cy="33579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Advantages</a:t>
          </a:r>
        </a:p>
      </dsp:txBody>
      <dsp:txXfrm>
        <a:off x="16392" y="3573653"/>
        <a:ext cx="6229531" cy="303006"/>
      </dsp:txXfrm>
    </dsp:sp>
    <dsp:sp modelId="{7B104106-969F-4963-9B1A-624D603E5210}">
      <dsp:nvSpPr>
        <dsp:cNvPr id="0" name=""/>
        <dsp:cNvSpPr/>
      </dsp:nvSpPr>
      <dsp:spPr>
        <a:xfrm>
          <a:off x="0" y="3933371"/>
          <a:ext cx="6262315" cy="33579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Disadvantages</a:t>
          </a:r>
        </a:p>
      </dsp:txBody>
      <dsp:txXfrm>
        <a:off x="16392" y="3949763"/>
        <a:ext cx="6229531" cy="3030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E20DDE-CA0A-470E-A135-BB2DFF20052B}" type="datetimeFigureOut">
              <a:rPr lang="en-US" smtClean="0"/>
              <a:t>6/29/2022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745B6A-F90E-41D2-9B91-2B4B70CE13FF}" type="slidenum">
              <a:rPr lang="en-US" smtClean="0"/>
              <a:t>‹#›</a:t>
            </a:fld>
            <a:endParaRPr lang="en-US"/>
          </a:p>
        </p:txBody>
      </p:sp>
    </p:spTree>
    <p:extLst>
      <p:ext uri="{BB962C8B-B14F-4D97-AF65-F5344CB8AC3E}">
        <p14:creationId xmlns:p14="http://schemas.microsoft.com/office/powerpoint/2010/main" val="2094538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8D704-CF2D-D1FF-20FD-D2A8AB82B7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D5D338-215E-2556-36E5-624B5EAD00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5ADA52-8D18-0349-EAC4-472BCA203146}"/>
              </a:ext>
            </a:extLst>
          </p:cNvPr>
          <p:cNvSpPr>
            <a:spLocks noGrp="1"/>
          </p:cNvSpPr>
          <p:nvPr>
            <p:ph type="dt" sz="half" idx="10"/>
          </p:nvPr>
        </p:nvSpPr>
        <p:spPr/>
        <p:txBody>
          <a:bodyPr/>
          <a:lstStyle/>
          <a:p>
            <a:fld id="{8773FDDE-B311-4A1A-8EA8-D5461924E7A8}" type="datetimeFigureOut">
              <a:rPr lang="en-US" smtClean="0"/>
              <a:t>6/29/2022</a:t>
            </a:fld>
            <a:endParaRPr lang="en-US"/>
          </a:p>
        </p:txBody>
      </p:sp>
      <p:sp>
        <p:nvSpPr>
          <p:cNvPr id="5" name="Footer Placeholder 4">
            <a:extLst>
              <a:ext uri="{FF2B5EF4-FFF2-40B4-BE49-F238E27FC236}">
                <a16:creationId xmlns:a16="http://schemas.microsoft.com/office/drawing/2014/main" id="{84C5EB07-5DDC-3D70-108B-7B4737D081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54C9F0-EAFB-66B7-1AF3-519E24E5FDD9}"/>
              </a:ext>
            </a:extLst>
          </p:cNvPr>
          <p:cNvSpPr>
            <a:spLocks noGrp="1"/>
          </p:cNvSpPr>
          <p:nvPr>
            <p:ph type="sldNum" sz="quarter" idx="12"/>
          </p:nvPr>
        </p:nvSpPr>
        <p:spPr/>
        <p:txBody>
          <a:bodyPr/>
          <a:lstStyle/>
          <a:p>
            <a:fld id="{ABC1F501-C514-4DC5-BF9D-CECAE0441F9E}" type="slidenum">
              <a:rPr lang="en-US" smtClean="0"/>
              <a:t>‹#›</a:t>
            </a:fld>
            <a:endParaRPr lang="en-US"/>
          </a:p>
        </p:txBody>
      </p:sp>
    </p:spTree>
    <p:extLst>
      <p:ext uri="{BB962C8B-B14F-4D97-AF65-F5344CB8AC3E}">
        <p14:creationId xmlns:p14="http://schemas.microsoft.com/office/powerpoint/2010/main" val="2967688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DB950-38E6-B4D0-4D19-A7943763A9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AFB2B4-4261-0614-09B0-895689CCF1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20B6F3-C6B2-75EE-C056-23D1EF4F7462}"/>
              </a:ext>
            </a:extLst>
          </p:cNvPr>
          <p:cNvSpPr>
            <a:spLocks noGrp="1"/>
          </p:cNvSpPr>
          <p:nvPr>
            <p:ph type="dt" sz="half" idx="10"/>
          </p:nvPr>
        </p:nvSpPr>
        <p:spPr/>
        <p:txBody>
          <a:bodyPr/>
          <a:lstStyle/>
          <a:p>
            <a:fld id="{8773FDDE-B311-4A1A-8EA8-D5461924E7A8}" type="datetimeFigureOut">
              <a:rPr lang="en-US" smtClean="0"/>
              <a:t>6/29/2022</a:t>
            </a:fld>
            <a:endParaRPr lang="en-US"/>
          </a:p>
        </p:txBody>
      </p:sp>
      <p:sp>
        <p:nvSpPr>
          <p:cNvPr id="5" name="Footer Placeholder 4">
            <a:extLst>
              <a:ext uri="{FF2B5EF4-FFF2-40B4-BE49-F238E27FC236}">
                <a16:creationId xmlns:a16="http://schemas.microsoft.com/office/drawing/2014/main" id="{052B68FC-D23B-EA48-7A1D-F8D8E9BEBF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110B80-E764-A7BE-F906-2CCF437688F8}"/>
              </a:ext>
            </a:extLst>
          </p:cNvPr>
          <p:cNvSpPr>
            <a:spLocks noGrp="1"/>
          </p:cNvSpPr>
          <p:nvPr>
            <p:ph type="sldNum" sz="quarter" idx="12"/>
          </p:nvPr>
        </p:nvSpPr>
        <p:spPr/>
        <p:txBody>
          <a:bodyPr/>
          <a:lstStyle/>
          <a:p>
            <a:fld id="{ABC1F501-C514-4DC5-BF9D-CECAE0441F9E}" type="slidenum">
              <a:rPr lang="en-US" smtClean="0"/>
              <a:t>‹#›</a:t>
            </a:fld>
            <a:endParaRPr lang="en-US"/>
          </a:p>
        </p:txBody>
      </p:sp>
    </p:spTree>
    <p:extLst>
      <p:ext uri="{BB962C8B-B14F-4D97-AF65-F5344CB8AC3E}">
        <p14:creationId xmlns:p14="http://schemas.microsoft.com/office/powerpoint/2010/main" val="185072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49CB95-D81C-84BC-30DC-FD99A2DFFF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1336BD-1808-E936-39B7-EA8C7617DB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C60251-6D70-CFD1-67BD-24A3C5BA2498}"/>
              </a:ext>
            </a:extLst>
          </p:cNvPr>
          <p:cNvSpPr>
            <a:spLocks noGrp="1"/>
          </p:cNvSpPr>
          <p:nvPr>
            <p:ph type="dt" sz="half" idx="10"/>
          </p:nvPr>
        </p:nvSpPr>
        <p:spPr/>
        <p:txBody>
          <a:bodyPr/>
          <a:lstStyle/>
          <a:p>
            <a:fld id="{8773FDDE-B311-4A1A-8EA8-D5461924E7A8}" type="datetimeFigureOut">
              <a:rPr lang="en-US" smtClean="0"/>
              <a:t>6/29/2022</a:t>
            </a:fld>
            <a:endParaRPr lang="en-US"/>
          </a:p>
        </p:txBody>
      </p:sp>
      <p:sp>
        <p:nvSpPr>
          <p:cNvPr id="5" name="Footer Placeholder 4">
            <a:extLst>
              <a:ext uri="{FF2B5EF4-FFF2-40B4-BE49-F238E27FC236}">
                <a16:creationId xmlns:a16="http://schemas.microsoft.com/office/drawing/2014/main" id="{E5D2BE53-A041-7526-AEF5-935507CAE6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B773C0-7100-8C52-85CC-51A3721AD9FD}"/>
              </a:ext>
            </a:extLst>
          </p:cNvPr>
          <p:cNvSpPr>
            <a:spLocks noGrp="1"/>
          </p:cNvSpPr>
          <p:nvPr>
            <p:ph type="sldNum" sz="quarter" idx="12"/>
          </p:nvPr>
        </p:nvSpPr>
        <p:spPr/>
        <p:txBody>
          <a:bodyPr/>
          <a:lstStyle/>
          <a:p>
            <a:fld id="{ABC1F501-C514-4DC5-BF9D-CECAE0441F9E}" type="slidenum">
              <a:rPr lang="en-US" smtClean="0"/>
              <a:t>‹#›</a:t>
            </a:fld>
            <a:endParaRPr lang="en-US"/>
          </a:p>
        </p:txBody>
      </p:sp>
    </p:spTree>
    <p:extLst>
      <p:ext uri="{BB962C8B-B14F-4D97-AF65-F5344CB8AC3E}">
        <p14:creationId xmlns:p14="http://schemas.microsoft.com/office/powerpoint/2010/main" val="1788775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89A43-729F-79E2-792D-0EA8C2FDB4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ADAB3-4A3A-AEB2-F4C8-E6D52C726D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085300-A502-41AD-3DD2-D0D25E643ADC}"/>
              </a:ext>
            </a:extLst>
          </p:cNvPr>
          <p:cNvSpPr>
            <a:spLocks noGrp="1"/>
          </p:cNvSpPr>
          <p:nvPr>
            <p:ph type="dt" sz="half" idx="10"/>
          </p:nvPr>
        </p:nvSpPr>
        <p:spPr/>
        <p:txBody>
          <a:bodyPr/>
          <a:lstStyle/>
          <a:p>
            <a:fld id="{8773FDDE-B311-4A1A-8EA8-D5461924E7A8}" type="datetimeFigureOut">
              <a:rPr lang="en-US" smtClean="0"/>
              <a:t>6/29/2022</a:t>
            </a:fld>
            <a:endParaRPr lang="en-US"/>
          </a:p>
        </p:txBody>
      </p:sp>
      <p:sp>
        <p:nvSpPr>
          <p:cNvPr id="5" name="Footer Placeholder 4">
            <a:extLst>
              <a:ext uri="{FF2B5EF4-FFF2-40B4-BE49-F238E27FC236}">
                <a16:creationId xmlns:a16="http://schemas.microsoft.com/office/drawing/2014/main" id="{466DF6F4-FB44-E42C-2C72-B3F1F79ADA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6041A-1B8D-CABD-1E7F-F0B279272AAB}"/>
              </a:ext>
            </a:extLst>
          </p:cNvPr>
          <p:cNvSpPr>
            <a:spLocks noGrp="1"/>
          </p:cNvSpPr>
          <p:nvPr>
            <p:ph type="sldNum" sz="quarter" idx="12"/>
          </p:nvPr>
        </p:nvSpPr>
        <p:spPr/>
        <p:txBody>
          <a:bodyPr/>
          <a:lstStyle/>
          <a:p>
            <a:fld id="{ABC1F501-C514-4DC5-BF9D-CECAE0441F9E}" type="slidenum">
              <a:rPr lang="en-US" smtClean="0"/>
              <a:t>‹#›</a:t>
            </a:fld>
            <a:endParaRPr lang="en-US"/>
          </a:p>
        </p:txBody>
      </p:sp>
    </p:spTree>
    <p:extLst>
      <p:ext uri="{BB962C8B-B14F-4D97-AF65-F5344CB8AC3E}">
        <p14:creationId xmlns:p14="http://schemas.microsoft.com/office/powerpoint/2010/main" val="530843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7052A-97C7-CDC7-8668-B959A7DFA8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608840-A617-A7FF-B8C0-D0811CE966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437C43-8F20-F33E-AAB9-81C4AA56269D}"/>
              </a:ext>
            </a:extLst>
          </p:cNvPr>
          <p:cNvSpPr>
            <a:spLocks noGrp="1"/>
          </p:cNvSpPr>
          <p:nvPr>
            <p:ph type="dt" sz="half" idx="10"/>
          </p:nvPr>
        </p:nvSpPr>
        <p:spPr/>
        <p:txBody>
          <a:bodyPr/>
          <a:lstStyle/>
          <a:p>
            <a:fld id="{8773FDDE-B311-4A1A-8EA8-D5461924E7A8}" type="datetimeFigureOut">
              <a:rPr lang="en-US" smtClean="0"/>
              <a:t>6/29/2022</a:t>
            </a:fld>
            <a:endParaRPr lang="en-US"/>
          </a:p>
        </p:txBody>
      </p:sp>
      <p:sp>
        <p:nvSpPr>
          <p:cNvPr id="5" name="Footer Placeholder 4">
            <a:extLst>
              <a:ext uri="{FF2B5EF4-FFF2-40B4-BE49-F238E27FC236}">
                <a16:creationId xmlns:a16="http://schemas.microsoft.com/office/drawing/2014/main" id="{845BF019-BCD8-C2BB-23C2-8AEC2E0AD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1697A8-DAEA-BE79-1A1B-0A71919DA2EB}"/>
              </a:ext>
            </a:extLst>
          </p:cNvPr>
          <p:cNvSpPr>
            <a:spLocks noGrp="1"/>
          </p:cNvSpPr>
          <p:nvPr>
            <p:ph type="sldNum" sz="quarter" idx="12"/>
          </p:nvPr>
        </p:nvSpPr>
        <p:spPr/>
        <p:txBody>
          <a:bodyPr/>
          <a:lstStyle/>
          <a:p>
            <a:fld id="{ABC1F501-C514-4DC5-BF9D-CECAE0441F9E}" type="slidenum">
              <a:rPr lang="en-US" smtClean="0"/>
              <a:t>‹#›</a:t>
            </a:fld>
            <a:endParaRPr lang="en-US"/>
          </a:p>
        </p:txBody>
      </p:sp>
    </p:spTree>
    <p:extLst>
      <p:ext uri="{BB962C8B-B14F-4D97-AF65-F5344CB8AC3E}">
        <p14:creationId xmlns:p14="http://schemas.microsoft.com/office/powerpoint/2010/main" val="678093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2FE1C-4017-3A1F-AD80-E20401FCF3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A4EEF6-7D66-FAF0-0FCC-3DAC4BAD85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A08A10-DA6C-BA3D-8658-B81CE07FCC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7EFE26-2620-9F79-87CB-62A1AC33FF19}"/>
              </a:ext>
            </a:extLst>
          </p:cNvPr>
          <p:cNvSpPr>
            <a:spLocks noGrp="1"/>
          </p:cNvSpPr>
          <p:nvPr>
            <p:ph type="dt" sz="half" idx="10"/>
          </p:nvPr>
        </p:nvSpPr>
        <p:spPr/>
        <p:txBody>
          <a:bodyPr/>
          <a:lstStyle/>
          <a:p>
            <a:fld id="{8773FDDE-B311-4A1A-8EA8-D5461924E7A8}" type="datetimeFigureOut">
              <a:rPr lang="en-US" smtClean="0"/>
              <a:t>6/29/2022</a:t>
            </a:fld>
            <a:endParaRPr lang="en-US"/>
          </a:p>
        </p:txBody>
      </p:sp>
      <p:sp>
        <p:nvSpPr>
          <p:cNvPr id="6" name="Footer Placeholder 5">
            <a:extLst>
              <a:ext uri="{FF2B5EF4-FFF2-40B4-BE49-F238E27FC236}">
                <a16:creationId xmlns:a16="http://schemas.microsoft.com/office/drawing/2014/main" id="{C97152FF-B569-1E3C-D7C0-3A9137F724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F7E026-242A-115B-E67C-CFA08E23DB5C}"/>
              </a:ext>
            </a:extLst>
          </p:cNvPr>
          <p:cNvSpPr>
            <a:spLocks noGrp="1"/>
          </p:cNvSpPr>
          <p:nvPr>
            <p:ph type="sldNum" sz="quarter" idx="12"/>
          </p:nvPr>
        </p:nvSpPr>
        <p:spPr/>
        <p:txBody>
          <a:bodyPr/>
          <a:lstStyle/>
          <a:p>
            <a:fld id="{ABC1F501-C514-4DC5-BF9D-CECAE0441F9E}" type="slidenum">
              <a:rPr lang="en-US" smtClean="0"/>
              <a:t>‹#›</a:t>
            </a:fld>
            <a:endParaRPr lang="en-US"/>
          </a:p>
        </p:txBody>
      </p:sp>
    </p:spTree>
    <p:extLst>
      <p:ext uri="{BB962C8B-B14F-4D97-AF65-F5344CB8AC3E}">
        <p14:creationId xmlns:p14="http://schemas.microsoft.com/office/powerpoint/2010/main" val="4025734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C75D5-4047-2D54-8319-C53A69BB15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377A6D-220B-CF1C-5144-F461D82458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BF8AAB-27D4-6388-2A98-1C84C6ADF5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28C0D7-D8D3-E687-C4E6-D76D92E500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B432B7-7030-1039-550B-E608027FBB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23C19B-762E-065F-4864-45E8BBC0C89B}"/>
              </a:ext>
            </a:extLst>
          </p:cNvPr>
          <p:cNvSpPr>
            <a:spLocks noGrp="1"/>
          </p:cNvSpPr>
          <p:nvPr>
            <p:ph type="dt" sz="half" idx="10"/>
          </p:nvPr>
        </p:nvSpPr>
        <p:spPr/>
        <p:txBody>
          <a:bodyPr/>
          <a:lstStyle/>
          <a:p>
            <a:fld id="{8773FDDE-B311-4A1A-8EA8-D5461924E7A8}" type="datetimeFigureOut">
              <a:rPr lang="en-US" smtClean="0"/>
              <a:t>6/29/2022</a:t>
            </a:fld>
            <a:endParaRPr lang="en-US"/>
          </a:p>
        </p:txBody>
      </p:sp>
      <p:sp>
        <p:nvSpPr>
          <p:cNvPr id="8" name="Footer Placeholder 7">
            <a:extLst>
              <a:ext uri="{FF2B5EF4-FFF2-40B4-BE49-F238E27FC236}">
                <a16:creationId xmlns:a16="http://schemas.microsoft.com/office/drawing/2014/main" id="{42522B77-74EC-1531-CC56-00CFAE7FA6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8BDBF1-0EA6-990C-9E7E-1CA08850DB19}"/>
              </a:ext>
            </a:extLst>
          </p:cNvPr>
          <p:cNvSpPr>
            <a:spLocks noGrp="1"/>
          </p:cNvSpPr>
          <p:nvPr>
            <p:ph type="sldNum" sz="quarter" idx="12"/>
          </p:nvPr>
        </p:nvSpPr>
        <p:spPr/>
        <p:txBody>
          <a:bodyPr/>
          <a:lstStyle/>
          <a:p>
            <a:fld id="{ABC1F501-C514-4DC5-BF9D-CECAE0441F9E}" type="slidenum">
              <a:rPr lang="en-US" smtClean="0"/>
              <a:t>‹#›</a:t>
            </a:fld>
            <a:endParaRPr lang="en-US"/>
          </a:p>
        </p:txBody>
      </p:sp>
    </p:spTree>
    <p:extLst>
      <p:ext uri="{BB962C8B-B14F-4D97-AF65-F5344CB8AC3E}">
        <p14:creationId xmlns:p14="http://schemas.microsoft.com/office/powerpoint/2010/main" val="2310077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48542-E630-618C-2FEF-8908FBF6CD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897705-E2F0-1525-5356-2DC84A703643}"/>
              </a:ext>
            </a:extLst>
          </p:cNvPr>
          <p:cNvSpPr>
            <a:spLocks noGrp="1"/>
          </p:cNvSpPr>
          <p:nvPr>
            <p:ph type="dt" sz="half" idx="10"/>
          </p:nvPr>
        </p:nvSpPr>
        <p:spPr/>
        <p:txBody>
          <a:bodyPr/>
          <a:lstStyle/>
          <a:p>
            <a:fld id="{8773FDDE-B311-4A1A-8EA8-D5461924E7A8}" type="datetimeFigureOut">
              <a:rPr lang="en-US" smtClean="0"/>
              <a:t>6/29/2022</a:t>
            </a:fld>
            <a:endParaRPr lang="en-US"/>
          </a:p>
        </p:txBody>
      </p:sp>
      <p:sp>
        <p:nvSpPr>
          <p:cNvPr id="4" name="Footer Placeholder 3">
            <a:extLst>
              <a:ext uri="{FF2B5EF4-FFF2-40B4-BE49-F238E27FC236}">
                <a16:creationId xmlns:a16="http://schemas.microsoft.com/office/drawing/2014/main" id="{318AF3E8-06AA-4336-80AC-41B6E09CCA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32DC48-F976-1BCA-7D79-866F1012404B}"/>
              </a:ext>
            </a:extLst>
          </p:cNvPr>
          <p:cNvSpPr>
            <a:spLocks noGrp="1"/>
          </p:cNvSpPr>
          <p:nvPr>
            <p:ph type="sldNum" sz="quarter" idx="12"/>
          </p:nvPr>
        </p:nvSpPr>
        <p:spPr/>
        <p:txBody>
          <a:bodyPr/>
          <a:lstStyle/>
          <a:p>
            <a:fld id="{ABC1F501-C514-4DC5-BF9D-CECAE0441F9E}" type="slidenum">
              <a:rPr lang="en-US" smtClean="0"/>
              <a:t>‹#›</a:t>
            </a:fld>
            <a:endParaRPr lang="en-US"/>
          </a:p>
        </p:txBody>
      </p:sp>
    </p:spTree>
    <p:extLst>
      <p:ext uri="{BB962C8B-B14F-4D97-AF65-F5344CB8AC3E}">
        <p14:creationId xmlns:p14="http://schemas.microsoft.com/office/powerpoint/2010/main" val="2675208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CEC8C5-6404-FB75-E8FD-A31C32392B44}"/>
              </a:ext>
            </a:extLst>
          </p:cNvPr>
          <p:cNvSpPr>
            <a:spLocks noGrp="1"/>
          </p:cNvSpPr>
          <p:nvPr>
            <p:ph type="dt" sz="half" idx="10"/>
          </p:nvPr>
        </p:nvSpPr>
        <p:spPr/>
        <p:txBody>
          <a:bodyPr/>
          <a:lstStyle/>
          <a:p>
            <a:fld id="{8773FDDE-B311-4A1A-8EA8-D5461924E7A8}" type="datetimeFigureOut">
              <a:rPr lang="en-US" smtClean="0"/>
              <a:t>6/29/2022</a:t>
            </a:fld>
            <a:endParaRPr lang="en-US"/>
          </a:p>
        </p:txBody>
      </p:sp>
      <p:sp>
        <p:nvSpPr>
          <p:cNvPr id="3" name="Footer Placeholder 2">
            <a:extLst>
              <a:ext uri="{FF2B5EF4-FFF2-40B4-BE49-F238E27FC236}">
                <a16:creationId xmlns:a16="http://schemas.microsoft.com/office/drawing/2014/main" id="{772142A6-DCD7-C1AA-BBD2-8CEDCC00E6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89AF18-BB34-CF82-A1D8-525304E3D363}"/>
              </a:ext>
            </a:extLst>
          </p:cNvPr>
          <p:cNvSpPr>
            <a:spLocks noGrp="1"/>
          </p:cNvSpPr>
          <p:nvPr>
            <p:ph type="sldNum" sz="quarter" idx="12"/>
          </p:nvPr>
        </p:nvSpPr>
        <p:spPr/>
        <p:txBody>
          <a:bodyPr/>
          <a:lstStyle/>
          <a:p>
            <a:fld id="{ABC1F501-C514-4DC5-BF9D-CECAE0441F9E}" type="slidenum">
              <a:rPr lang="en-US" smtClean="0"/>
              <a:t>‹#›</a:t>
            </a:fld>
            <a:endParaRPr lang="en-US"/>
          </a:p>
        </p:txBody>
      </p:sp>
    </p:spTree>
    <p:extLst>
      <p:ext uri="{BB962C8B-B14F-4D97-AF65-F5344CB8AC3E}">
        <p14:creationId xmlns:p14="http://schemas.microsoft.com/office/powerpoint/2010/main" val="1185767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52D1B-41CE-37C6-CE67-E936CD3A29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F83311-1CBF-7CB3-2CFF-A53F4690E9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1B7F79-4C2B-7C8B-154B-03ADDB189A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FE21A2-FAFB-1C71-A3E7-5ADBAC4E8DF1}"/>
              </a:ext>
            </a:extLst>
          </p:cNvPr>
          <p:cNvSpPr>
            <a:spLocks noGrp="1"/>
          </p:cNvSpPr>
          <p:nvPr>
            <p:ph type="dt" sz="half" idx="10"/>
          </p:nvPr>
        </p:nvSpPr>
        <p:spPr/>
        <p:txBody>
          <a:bodyPr/>
          <a:lstStyle/>
          <a:p>
            <a:fld id="{8773FDDE-B311-4A1A-8EA8-D5461924E7A8}" type="datetimeFigureOut">
              <a:rPr lang="en-US" smtClean="0"/>
              <a:t>6/29/2022</a:t>
            </a:fld>
            <a:endParaRPr lang="en-US"/>
          </a:p>
        </p:txBody>
      </p:sp>
      <p:sp>
        <p:nvSpPr>
          <p:cNvPr id="6" name="Footer Placeholder 5">
            <a:extLst>
              <a:ext uri="{FF2B5EF4-FFF2-40B4-BE49-F238E27FC236}">
                <a16:creationId xmlns:a16="http://schemas.microsoft.com/office/drawing/2014/main" id="{CB563E44-DC9E-8909-F889-27D22B4840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A4CA4C-F4F0-6137-C683-01A449A65586}"/>
              </a:ext>
            </a:extLst>
          </p:cNvPr>
          <p:cNvSpPr>
            <a:spLocks noGrp="1"/>
          </p:cNvSpPr>
          <p:nvPr>
            <p:ph type="sldNum" sz="quarter" idx="12"/>
          </p:nvPr>
        </p:nvSpPr>
        <p:spPr/>
        <p:txBody>
          <a:bodyPr/>
          <a:lstStyle/>
          <a:p>
            <a:fld id="{ABC1F501-C514-4DC5-BF9D-CECAE0441F9E}" type="slidenum">
              <a:rPr lang="en-US" smtClean="0"/>
              <a:t>‹#›</a:t>
            </a:fld>
            <a:endParaRPr lang="en-US"/>
          </a:p>
        </p:txBody>
      </p:sp>
    </p:spTree>
    <p:extLst>
      <p:ext uri="{BB962C8B-B14F-4D97-AF65-F5344CB8AC3E}">
        <p14:creationId xmlns:p14="http://schemas.microsoft.com/office/powerpoint/2010/main" val="1563630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9D8AE-5603-02A1-29FE-626BD4790C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9365BD-DA1F-1340-D911-97E7B75DE0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0BAB64-A161-AF4C-6AF5-7440C16A01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FBBFA3-DD8B-5080-778F-4D4DC45ADEE9}"/>
              </a:ext>
            </a:extLst>
          </p:cNvPr>
          <p:cNvSpPr>
            <a:spLocks noGrp="1"/>
          </p:cNvSpPr>
          <p:nvPr>
            <p:ph type="dt" sz="half" idx="10"/>
          </p:nvPr>
        </p:nvSpPr>
        <p:spPr/>
        <p:txBody>
          <a:bodyPr/>
          <a:lstStyle/>
          <a:p>
            <a:fld id="{8773FDDE-B311-4A1A-8EA8-D5461924E7A8}" type="datetimeFigureOut">
              <a:rPr lang="en-US" smtClean="0"/>
              <a:t>6/29/2022</a:t>
            </a:fld>
            <a:endParaRPr lang="en-US"/>
          </a:p>
        </p:txBody>
      </p:sp>
      <p:sp>
        <p:nvSpPr>
          <p:cNvPr id="6" name="Footer Placeholder 5">
            <a:extLst>
              <a:ext uri="{FF2B5EF4-FFF2-40B4-BE49-F238E27FC236}">
                <a16:creationId xmlns:a16="http://schemas.microsoft.com/office/drawing/2014/main" id="{4F6C8F8D-4C76-FC64-5035-F363CC4F53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D42893-2D6F-09F0-CC35-092C36A015C3}"/>
              </a:ext>
            </a:extLst>
          </p:cNvPr>
          <p:cNvSpPr>
            <a:spLocks noGrp="1"/>
          </p:cNvSpPr>
          <p:nvPr>
            <p:ph type="sldNum" sz="quarter" idx="12"/>
          </p:nvPr>
        </p:nvSpPr>
        <p:spPr/>
        <p:txBody>
          <a:bodyPr/>
          <a:lstStyle/>
          <a:p>
            <a:fld id="{ABC1F501-C514-4DC5-BF9D-CECAE0441F9E}" type="slidenum">
              <a:rPr lang="en-US" smtClean="0"/>
              <a:t>‹#›</a:t>
            </a:fld>
            <a:endParaRPr lang="en-US"/>
          </a:p>
        </p:txBody>
      </p:sp>
    </p:spTree>
    <p:extLst>
      <p:ext uri="{BB962C8B-B14F-4D97-AF65-F5344CB8AC3E}">
        <p14:creationId xmlns:p14="http://schemas.microsoft.com/office/powerpoint/2010/main" val="1132224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2D3BA7-D49F-AFC8-39EC-F88867ED72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A36502-BAEE-47D1-EE00-A7B630ED36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B0F36-8454-5228-8D77-675AB12807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73FDDE-B311-4A1A-8EA8-D5461924E7A8}" type="datetimeFigureOut">
              <a:rPr lang="en-US" smtClean="0"/>
              <a:t>6/29/2022</a:t>
            </a:fld>
            <a:endParaRPr lang="en-US"/>
          </a:p>
        </p:txBody>
      </p:sp>
      <p:sp>
        <p:nvSpPr>
          <p:cNvPr id="5" name="Footer Placeholder 4">
            <a:extLst>
              <a:ext uri="{FF2B5EF4-FFF2-40B4-BE49-F238E27FC236}">
                <a16:creationId xmlns:a16="http://schemas.microsoft.com/office/drawing/2014/main" id="{3B962025-DF79-85F5-7B1B-30F697CE23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3512AD-6EE8-A5EE-396C-F896F6D1C5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C1F501-C514-4DC5-BF9D-CECAE0441F9E}" type="slidenum">
              <a:rPr lang="en-US" smtClean="0"/>
              <a:t>‹#›</a:t>
            </a:fld>
            <a:endParaRPr lang="en-US"/>
          </a:p>
        </p:txBody>
      </p:sp>
    </p:spTree>
    <p:extLst>
      <p:ext uri="{BB962C8B-B14F-4D97-AF65-F5344CB8AC3E}">
        <p14:creationId xmlns:p14="http://schemas.microsoft.com/office/powerpoint/2010/main" val="42136855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7F21B-D3F8-46FA-9935-5EE2C083FB05}"/>
              </a:ext>
            </a:extLst>
          </p:cNvPr>
          <p:cNvSpPr>
            <a:spLocks noGrp="1"/>
          </p:cNvSpPr>
          <p:nvPr>
            <p:ph type="ctrTitle"/>
          </p:nvPr>
        </p:nvSpPr>
        <p:spPr>
          <a:xfrm>
            <a:off x="838200" y="451381"/>
            <a:ext cx="10512552" cy="4066540"/>
          </a:xfrm>
        </p:spPr>
        <p:txBody>
          <a:bodyPr anchor="b">
            <a:normAutofit/>
          </a:bodyPr>
          <a:lstStyle/>
          <a:p>
            <a:pPr algn="l"/>
            <a:r>
              <a:rPr lang="en-US" sz="6600"/>
              <a:t>Selenium HQ Tool</a:t>
            </a:r>
          </a:p>
        </p:txBody>
      </p:sp>
      <p:sp>
        <p:nvSpPr>
          <p:cNvPr id="3" name="Subtitle 2">
            <a:extLst>
              <a:ext uri="{FF2B5EF4-FFF2-40B4-BE49-F238E27FC236}">
                <a16:creationId xmlns:a16="http://schemas.microsoft.com/office/drawing/2014/main" id="{BAD7EB60-E736-4E44-BCE3-95ABBB086BC2}"/>
              </a:ext>
            </a:extLst>
          </p:cNvPr>
          <p:cNvSpPr>
            <a:spLocks noGrp="1"/>
          </p:cNvSpPr>
          <p:nvPr>
            <p:ph type="subTitle" idx="1"/>
          </p:nvPr>
        </p:nvSpPr>
        <p:spPr>
          <a:xfrm>
            <a:off x="838199" y="4983276"/>
            <a:ext cx="10512552" cy="1126680"/>
          </a:xfrm>
        </p:spPr>
        <p:txBody>
          <a:bodyPr>
            <a:normAutofit/>
          </a:bodyPr>
          <a:lstStyle/>
          <a:p>
            <a:pPr algn="l"/>
            <a:r>
              <a:rPr lang="en-US"/>
              <a:t>Group-5 Presentation</a:t>
            </a:r>
          </a:p>
        </p:txBody>
      </p:sp>
      <p:sp>
        <p:nvSpPr>
          <p:cNvPr id="4" name="Footer Placeholder 3">
            <a:extLst>
              <a:ext uri="{FF2B5EF4-FFF2-40B4-BE49-F238E27FC236}">
                <a16:creationId xmlns:a16="http://schemas.microsoft.com/office/drawing/2014/main" id="{81C095E3-59E9-9C74-05A4-FF760EA05381}"/>
              </a:ext>
            </a:extLst>
          </p:cNvPr>
          <p:cNvSpPr>
            <a:spLocks noGrp="1"/>
          </p:cNvSpPr>
          <p:nvPr>
            <p:ph type="ftr" sz="quarter" idx="11"/>
          </p:nvPr>
        </p:nvSpPr>
        <p:spPr/>
        <p:txBody>
          <a:bodyPr>
            <a:normAutofit/>
          </a:bodyPr>
          <a:lstStyle/>
          <a:p>
            <a:pPr>
              <a:spcAft>
                <a:spcPts val="600"/>
              </a:spcAft>
            </a:pPr>
            <a:r>
              <a:rPr lang="en-US"/>
              <a:t>Group-5 Presentation</a:t>
            </a:r>
          </a:p>
        </p:txBody>
      </p:sp>
      <p:sp>
        <p:nvSpPr>
          <p:cNvPr id="5" name="Slide Number Placeholder 4">
            <a:extLst>
              <a:ext uri="{FF2B5EF4-FFF2-40B4-BE49-F238E27FC236}">
                <a16:creationId xmlns:a16="http://schemas.microsoft.com/office/drawing/2014/main" id="{E796213B-1402-49A8-EC58-7F4C65224578}"/>
              </a:ext>
            </a:extLst>
          </p:cNvPr>
          <p:cNvSpPr>
            <a:spLocks noGrp="1"/>
          </p:cNvSpPr>
          <p:nvPr>
            <p:ph type="sldNum" sz="quarter" idx="12"/>
          </p:nvPr>
        </p:nvSpPr>
        <p:spPr/>
        <p:txBody>
          <a:bodyPr>
            <a:normAutofit/>
          </a:bodyPr>
          <a:lstStyle/>
          <a:p>
            <a:pPr>
              <a:spcAft>
                <a:spcPts val="600"/>
              </a:spcAft>
            </a:pPr>
            <a:fld id="{A97A8187-D11F-426E-944A-8683E2276D23}" type="slidenum">
              <a:rPr lang="en-US" smtClean="0"/>
              <a:pPr>
                <a:spcAft>
                  <a:spcPts val="600"/>
                </a:spcAft>
              </a:pPr>
              <a:t>1</a:t>
            </a:fld>
            <a:endParaRPr lang="en-US"/>
          </a:p>
        </p:txBody>
      </p:sp>
    </p:spTree>
    <p:extLst>
      <p:ext uri="{BB962C8B-B14F-4D97-AF65-F5344CB8AC3E}">
        <p14:creationId xmlns:p14="http://schemas.microsoft.com/office/powerpoint/2010/main" val="248673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E4702C-C9BE-4BB3-A8B2-BCF2CC30797A}"/>
              </a:ext>
            </a:extLst>
          </p:cNvPr>
          <p:cNvSpPr>
            <a:spLocks noGrp="1"/>
          </p:cNvSpPr>
          <p:nvPr>
            <p:ph type="title"/>
          </p:nvPr>
        </p:nvSpPr>
        <p:spPr>
          <a:xfrm>
            <a:off x="838200" y="365125"/>
            <a:ext cx="10515600" cy="1325563"/>
          </a:xfrm>
        </p:spPr>
        <p:txBody>
          <a:bodyPr>
            <a:normAutofit/>
          </a:bodyPr>
          <a:lstStyle/>
          <a:p>
            <a:r>
              <a:rPr lang="en-US" sz="5400"/>
              <a:t>Testing plugins</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FE4980-DD09-4E19-BCEF-929E0211D40B}"/>
              </a:ext>
            </a:extLst>
          </p:cNvPr>
          <p:cNvSpPr>
            <a:spLocks noGrp="1"/>
          </p:cNvSpPr>
          <p:nvPr>
            <p:ph idx="1"/>
          </p:nvPr>
        </p:nvSpPr>
        <p:spPr>
          <a:xfrm>
            <a:off x="838200" y="1929384"/>
            <a:ext cx="10515600" cy="4251960"/>
          </a:xfrm>
        </p:spPr>
        <p:txBody>
          <a:bodyPr>
            <a:normAutofit/>
          </a:bodyPr>
          <a:lstStyle/>
          <a:p>
            <a:r>
              <a:rPr lang="en-US" sz="2200" dirty="0"/>
              <a:t>Selenium  Plugin allows you to run and load HTML </a:t>
            </a:r>
            <a:r>
              <a:rPr lang="en-US" sz="2200" dirty="0" err="1"/>
              <a:t>Selenese</a:t>
            </a:r>
            <a:r>
              <a:rPr lang="en-US" sz="2200" dirty="0"/>
              <a:t> </a:t>
            </a:r>
          </a:p>
          <a:p>
            <a:r>
              <a:rPr lang="en-US" sz="2200" dirty="0"/>
              <a:t>To register the plugin with Selenium IDE, the IDE should be open and use the correct Extension.</a:t>
            </a:r>
          </a:p>
          <a:p>
            <a:r>
              <a:rPr lang="en-US" sz="2200" dirty="0"/>
              <a:t> Examples of plugins:</a:t>
            </a:r>
          </a:p>
          <a:p>
            <a:pPr lvl="1"/>
            <a:r>
              <a:rPr lang="en-US" sz="2200" dirty="0"/>
              <a:t>Java</a:t>
            </a:r>
          </a:p>
          <a:p>
            <a:pPr lvl="1"/>
            <a:r>
              <a:rPr lang="en-US" sz="2200" dirty="0"/>
              <a:t>Adobe Acrobat</a:t>
            </a:r>
          </a:p>
          <a:p>
            <a:pPr lvl="1"/>
            <a:r>
              <a:rPr lang="en-US" sz="2200" dirty="0"/>
              <a:t>Chrome Driver</a:t>
            </a:r>
          </a:p>
          <a:p>
            <a:pPr lvl="1"/>
            <a:r>
              <a:rPr lang="en-US" sz="2200" dirty="0"/>
              <a:t>Adobe Flash</a:t>
            </a:r>
          </a:p>
          <a:p>
            <a:pPr lvl="1"/>
            <a:r>
              <a:rPr lang="en-US" sz="2200" dirty="0"/>
              <a:t>Web Driver</a:t>
            </a:r>
          </a:p>
          <a:p>
            <a:endParaRPr lang="en-US" sz="2200" dirty="0"/>
          </a:p>
        </p:txBody>
      </p:sp>
      <p:sp>
        <p:nvSpPr>
          <p:cNvPr id="4" name="Footer Placeholder 3">
            <a:extLst>
              <a:ext uri="{FF2B5EF4-FFF2-40B4-BE49-F238E27FC236}">
                <a16:creationId xmlns:a16="http://schemas.microsoft.com/office/drawing/2014/main" id="{0EACC7D3-E486-F8E5-8849-D31040AED06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Group-5 Presentation</a:t>
            </a:r>
          </a:p>
        </p:txBody>
      </p:sp>
      <p:sp>
        <p:nvSpPr>
          <p:cNvPr id="5" name="Slide Number Placeholder 4">
            <a:extLst>
              <a:ext uri="{FF2B5EF4-FFF2-40B4-BE49-F238E27FC236}">
                <a16:creationId xmlns:a16="http://schemas.microsoft.com/office/drawing/2014/main" id="{05704D0D-6147-19DC-26D1-978FE4131863}"/>
              </a:ext>
            </a:extLst>
          </p:cNvPr>
          <p:cNvSpPr>
            <a:spLocks noGrp="1"/>
          </p:cNvSpPr>
          <p:nvPr>
            <p:ph type="sldNum" sz="quarter" idx="12"/>
          </p:nvPr>
        </p:nvSpPr>
        <p:spPr>
          <a:xfrm>
            <a:off x="8610600" y="6356350"/>
            <a:ext cx="2743200" cy="365125"/>
          </a:xfrm>
        </p:spPr>
        <p:txBody>
          <a:bodyPr>
            <a:normAutofit/>
          </a:bodyPr>
          <a:lstStyle/>
          <a:p>
            <a:pPr>
              <a:spcAft>
                <a:spcPts val="600"/>
              </a:spcAft>
            </a:pPr>
            <a:fld id="{A97A8187-D11F-426E-944A-8683E2276D23}" type="slidenum">
              <a:rPr lang="en-US" smtClean="0"/>
              <a:pPr>
                <a:spcAft>
                  <a:spcPts val="600"/>
                </a:spcAft>
              </a:pPr>
              <a:t>10</a:t>
            </a:fld>
            <a:endParaRPr lang="en-US"/>
          </a:p>
        </p:txBody>
      </p:sp>
    </p:spTree>
    <p:extLst>
      <p:ext uri="{BB962C8B-B14F-4D97-AF65-F5344CB8AC3E}">
        <p14:creationId xmlns:p14="http://schemas.microsoft.com/office/powerpoint/2010/main" val="2706324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FABCF5-02BB-DB4E-2BA5-0D4302770323}"/>
              </a:ext>
            </a:extLst>
          </p:cNvPr>
          <p:cNvSpPr>
            <a:spLocks noGrp="1"/>
          </p:cNvSpPr>
          <p:nvPr>
            <p:ph type="title"/>
          </p:nvPr>
        </p:nvSpPr>
        <p:spPr>
          <a:xfrm>
            <a:off x="630936" y="640080"/>
            <a:ext cx="4818888" cy="1481328"/>
          </a:xfrm>
        </p:spPr>
        <p:txBody>
          <a:bodyPr anchor="b">
            <a:normAutofit/>
          </a:bodyPr>
          <a:lstStyle/>
          <a:p>
            <a:r>
              <a:rPr lang="en-US" sz="5400"/>
              <a:t>Implementation</a:t>
            </a:r>
          </a:p>
        </p:txBody>
      </p:sp>
      <p:sp>
        <p:nvSpPr>
          <p:cNvPr id="19"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457A1C1-B480-0ADA-DAAD-2DCC278D8E9A}"/>
              </a:ext>
            </a:extLst>
          </p:cNvPr>
          <p:cNvSpPr>
            <a:spLocks noGrp="1"/>
          </p:cNvSpPr>
          <p:nvPr>
            <p:ph idx="1"/>
          </p:nvPr>
        </p:nvSpPr>
        <p:spPr>
          <a:xfrm>
            <a:off x="630936" y="2660904"/>
            <a:ext cx="4818888" cy="3547872"/>
          </a:xfrm>
        </p:spPr>
        <p:txBody>
          <a:bodyPr anchor="t">
            <a:normAutofit/>
          </a:bodyPr>
          <a:lstStyle/>
          <a:p>
            <a:r>
              <a:rPr lang="en-US" sz="2200"/>
              <a:t>Front-end: HTML, CSS</a:t>
            </a:r>
          </a:p>
          <a:p>
            <a:r>
              <a:rPr lang="en-US" sz="2200"/>
              <a:t>Database: MYSQL</a:t>
            </a:r>
          </a:p>
          <a:p>
            <a:r>
              <a:rPr lang="en-US" sz="2200"/>
              <a:t>Back-end: PHP</a:t>
            </a:r>
          </a:p>
          <a:p>
            <a:r>
              <a:rPr lang="en-US" sz="2200"/>
              <a:t>Testing Tool: SeleniumHQ</a:t>
            </a:r>
          </a:p>
          <a:p>
            <a:endParaRPr lang="en-US" sz="2200"/>
          </a:p>
        </p:txBody>
      </p:sp>
      <p:pic>
        <p:nvPicPr>
          <p:cNvPr id="9" name="Graphic 8" descr="Programmer">
            <a:extLst>
              <a:ext uri="{FF2B5EF4-FFF2-40B4-BE49-F238E27FC236}">
                <a16:creationId xmlns:a16="http://schemas.microsoft.com/office/drawing/2014/main" id="{DAB45ABF-997A-9AF1-CAFE-9A8A7E8AB4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A6A6925B-D2A8-3A0D-0281-D3342231A52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Group-5 Presentation</a:t>
            </a:r>
          </a:p>
        </p:txBody>
      </p:sp>
      <p:sp>
        <p:nvSpPr>
          <p:cNvPr id="5" name="Slide Number Placeholder 4">
            <a:extLst>
              <a:ext uri="{FF2B5EF4-FFF2-40B4-BE49-F238E27FC236}">
                <a16:creationId xmlns:a16="http://schemas.microsoft.com/office/drawing/2014/main" id="{91FED8E7-4CFE-A7C8-BD15-5410D9B85B03}"/>
              </a:ext>
            </a:extLst>
          </p:cNvPr>
          <p:cNvSpPr>
            <a:spLocks noGrp="1"/>
          </p:cNvSpPr>
          <p:nvPr>
            <p:ph type="sldNum" sz="quarter" idx="12"/>
          </p:nvPr>
        </p:nvSpPr>
        <p:spPr>
          <a:xfrm>
            <a:off x="8610600" y="6356350"/>
            <a:ext cx="2743200" cy="365125"/>
          </a:xfrm>
        </p:spPr>
        <p:txBody>
          <a:bodyPr>
            <a:normAutofit/>
          </a:bodyPr>
          <a:lstStyle/>
          <a:p>
            <a:pPr>
              <a:spcAft>
                <a:spcPts val="600"/>
              </a:spcAft>
            </a:pPr>
            <a:fld id="{A97A8187-D11F-426E-944A-8683E2276D23}" type="slidenum">
              <a:rPr lang="en-US" smtClean="0"/>
              <a:pPr>
                <a:spcAft>
                  <a:spcPts val="600"/>
                </a:spcAft>
              </a:pPr>
              <a:t>11</a:t>
            </a:fld>
            <a:endParaRPr lang="en-US"/>
          </a:p>
        </p:txBody>
      </p:sp>
    </p:spTree>
    <p:extLst>
      <p:ext uri="{BB962C8B-B14F-4D97-AF65-F5344CB8AC3E}">
        <p14:creationId xmlns:p14="http://schemas.microsoft.com/office/powerpoint/2010/main" val="4142991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B3158B-6B0E-4F12-ADD4-D710109B94E6}"/>
              </a:ext>
            </a:extLst>
          </p:cNvPr>
          <p:cNvSpPr>
            <a:spLocks noGrp="1"/>
          </p:cNvSpPr>
          <p:nvPr>
            <p:ph type="title"/>
          </p:nvPr>
        </p:nvSpPr>
        <p:spPr>
          <a:xfrm>
            <a:off x="838200" y="365125"/>
            <a:ext cx="10515600" cy="1325563"/>
          </a:xfrm>
        </p:spPr>
        <p:txBody>
          <a:bodyPr>
            <a:normAutofit/>
          </a:bodyPr>
          <a:lstStyle/>
          <a:p>
            <a:r>
              <a:rPr lang="en-US" sz="5400"/>
              <a:t>Advantages:</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35FD395-B749-4FC5-8D14-C6070FB29789}"/>
              </a:ext>
            </a:extLst>
          </p:cNvPr>
          <p:cNvSpPr>
            <a:spLocks noGrp="1"/>
          </p:cNvSpPr>
          <p:nvPr>
            <p:ph idx="1"/>
          </p:nvPr>
        </p:nvSpPr>
        <p:spPr>
          <a:xfrm>
            <a:off x="838200" y="1929384"/>
            <a:ext cx="10515600" cy="4251960"/>
          </a:xfrm>
        </p:spPr>
        <p:txBody>
          <a:bodyPr>
            <a:normAutofit/>
          </a:bodyPr>
          <a:lstStyle/>
          <a:p>
            <a:r>
              <a:rPr lang="en-US" sz="2000">
                <a:latin typeface="Times New Roman" panose="02020603050405020304" pitchFamily="18" charset="0"/>
                <a:cs typeface="Times New Roman" panose="02020603050405020304" pitchFamily="18" charset="0"/>
              </a:rPr>
              <a:t>Its biggest advantage is that it is very customizable.</a:t>
            </a:r>
          </a:p>
          <a:p>
            <a:r>
              <a:rPr lang="en-US" sz="2000">
                <a:latin typeface="Times New Roman" panose="02020603050405020304" pitchFamily="18" charset="0"/>
                <a:cs typeface="Times New Roman" panose="02020603050405020304" pitchFamily="18" charset="0"/>
              </a:rPr>
              <a:t>It gives us a lot of freedom to code anything, there is no restriction on the type of function you can do.</a:t>
            </a:r>
          </a:p>
          <a:p>
            <a:r>
              <a:rPr lang="en-US" sz="2000">
                <a:latin typeface="Times New Roman" panose="02020603050405020304" pitchFamily="18" charset="0"/>
                <a:cs typeface="Times New Roman" panose="02020603050405020304" pitchFamily="18" charset="0"/>
              </a:rPr>
              <a:t>Selenium is the fastest tool compared to other competitors. It can run on any language, like Java, Python, C++, and .NET. So, we can test any application on Selenium, whether it's mobile or desktop.</a:t>
            </a:r>
          </a:p>
          <a:p>
            <a:r>
              <a:rPr lang="en-US" sz="2000">
                <a:latin typeface="Times New Roman" panose="02020603050405020304" pitchFamily="18" charset="0"/>
                <a:cs typeface="Times New Roman" panose="02020603050405020304" pitchFamily="18" charset="0"/>
              </a:rPr>
              <a:t>We can manage several projects at once and design both data-driven and hybrid frameworks. We have a great deal of flexibility here.</a:t>
            </a:r>
          </a:p>
          <a:p>
            <a:r>
              <a:rPr lang="en-US" sz="2000">
                <a:latin typeface="Times New Roman" panose="02020603050405020304" pitchFamily="18" charset="0"/>
                <a:cs typeface="Times New Roman" panose="02020603050405020304" pitchFamily="18" charset="0"/>
              </a:rPr>
              <a:t>The stability and performance are good.</a:t>
            </a:r>
          </a:p>
          <a:p>
            <a:r>
              <a:rPr lang="en-US" sz="2000">
                <a:latin typeface="Times New Roman" panose="02020603050405020304" pitchFamily="18" charset="0"/>
                <a:cs typeface="Times New Roman" panose="02020603050405020304" pitchFamily="18" charset="0"/>
              </a:rPr>
              <a:t>The most valuable features are Expected Conditions, actions, assertions, verifications, flexible rates, and third-party integrations.</a:t>
            </a:r>
          </a:p>
          <a:p>
            <a:r>
              <a:rPr lang="en-US" sz="2000">
                <a:latin typeface="Times New Roman" panose="02020603050405020304" pitchFamily="18" charset="0"/>
                <a:cs typeface="Times New Roman" panose="02020603050405020304" pitchFamily="18" charset="0"/>
              </a:rPr>
              <a:t>This testing solution produces the best web applications.</a:t>
            </a:r>
          </a:p>
          <a:p>
            <a:endParaRPr lang="en-US" sz="2000"/>
          </a:p>
        </p:txBody>
      </p:sp>
      <p:sp>
        <p:nvSpPr>
          <p:cNvPr id="4" name="Footer Placeholder 3">
            <a:extLst>
              <a:ext uri="{FF2B5EF4-FFF2-40B4-BE49-F238E27FC236}">
                <a16:creationId xmlns:a16="http://schemas.microsoft.com/office/drawing/2014/main" id="{80A4B796-DC39-F9EE-72F6-52F7EA236C8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Group-5 Presentation</a:t>
            </a:r>
          </a:p>
        </p:txBody>
      </p:sp>
      <p:sp>
        <p:nvSpPr>
          <p:cNvPr id="5" name="Slide Number Placeholder 4">
            <a:extLst>
              <a:ext uri="{FF2B5EF4-FFF2-40B4-BE49-F238E27FC236}">
                <a16:creationId xmlns:a16="http://schemas.microsoft.com/office/drawing/2014/main" id="{53AFEF11-D77A-DB52-7D53-C13F800ED314}"/>
              </a:ext>
            </a:extLst>
          </p:cNvPr>
          <p:cNvSpPr>
            <a:spLocks noGrp="1"/>
          </p:cNvSpPr>
          <p:nvPr>
            <p:ph type="sldNum" sz="quarter" idx="12"/>
          </p:nvPr>
        </p:nvSpPr>
        <p:spPr>
          <a:xfrm>
            <a:off x="8610600" y="6356350"/>
            <a:ext cx="2743200" cy="365125"/>
          </a:xfrm>
        </p:spPr>
        <p:txBody>
          <a:bodyPr>
            <a:normAutofit/>
          </a:bodyPr>
          <a:lstStyle/>
          <a:p>
            <a:pPr>
              <a:spcAft>
                <a:spcPts val="600"/>
              </a:spcAft>
            </a:pPr>
            <a:fld id="{A97A8187-D11F-426E-944A-8683E2276D23}" type="slidenum">
              <a:rPr lang="en-US" smtClean="0"/>
              <a:pPr>
                <a:spcAft>
                  <a:spcPts val="600"/>
                </a:spcAft>
              </a:pPr>
              <a:t>12</a:t>
            </a:fld>
            <a:endParaRPr lang="en-US"/>
          </a:p>
        </p:txBody>
      </p:sp>
    </p:spTree>
    <p:extLst>
      <p:ext uri="{BB962C8B-B14F-4D97-AF65-F5344CB8AC3E}">
        <p14:creationId xmlns:p14="http://schemas.microsoft.com/office/powerpoint/2010/main" val="3466726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831077-50B1-40E8-B99F-D0367B6442A0}"/>
              </a:ext>
            </a:extLst>
          </p:cNvPr>
          <p:cNvSpPr>
            <a:spLocks noGrp="1"/>
          </p:cNvSpPr>
          <p:nvPr>
            <p:ph type="title"/>
          </p:nvPr>
        </p:nvSpPr>
        <p:spPr>
          <a:xfrm>
            <a:off x="838200" y="365125"/>
            <a:ext cx="10515600" cy="1325563"/>
          </a:xfrm>
        </p:spPr>
        <p:txBody>
          <a:bodyPr>
            <a:normAutofit/>
          </a:bodyPr>
          <a:lstStyle/>
          <a:p>
            <a:r>
              <a:rPr lang="en-US" sz="5400"/>
              <a:t>Disadvantages:</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E7D0519-C0C8-440D-8C72-DC950A420EA4}"/>
              </a:ext>
            </a:extLst>
          </p:cNvPr>
          <p:cNvSpPr>
            <a:spLocks noGrp="1"/>
          </p:cNvSpPr>
          <p:nvPr>
            <p:ph idx="1"/>
          </p:nvPr>
        </p:nvSpPr>
        <p:spPr>
          <a:xfrm>
            <a:off x="838200" y="1929384"/>
            <a:ext cx="10515600" cy="4251960"/>
          </a:xfrm>
        </p:spPr>
        <p:txBody>
          <a:bodyPr>
            <a:normAutofit/>
          </a:bodyPr>
          <a:lstStyle/>
          <a:p>
            <a:r>
              <a:rPr lang="en-US" sz="2200" b="0" i="0" dirty="0">
                <a:effectLst/>
                <a:latin typeface="Times New Roman" panose="02020603050405020304" pitchFamily="18" charset="0"/>
                <a:cs typeface="Times New Roman" panose="02020603050405020304" pitchFamily="18" charset="0"/>
              </a:rPr>
              <a:t>One drawback to Selenium is that there is nothing like an object repository, such as that found in QTP, especially considering continuous integration practices that have become common nowadays.</a:t>
            </a:r>
          </a:p>
          <a:p>
            <a:r>
              <a:rPr lang="en-US" sz="2200" b="0" i="0" dirty="0">
                <a:effectLst/>
                <a:latin typeface="Times New Roman" panose="02020603050405020304" pitchFamily="18" charset="0"/>
                <a:cs typeface="Times New Roman" panose="02020603050405020304" pitchFamily="18" charset="0"/>
              </a:rPr>
              <a:t>The latest versions are often unstable.</a:t>
            </a:r>
          </a:p>
          <a:p>
            <a:r>
              <a:rPr lang="en-US" sz="2200" b="0" i="0" dirty="0">
                <a:effectLst/>
                <a:latin typeface="Times New Roman" panose="02020603050405020304" pitchFamily="18" charset="0"/>
                <a:cs typeface="Times New Roman" panose="02020603050405020304" pitchFamily="18" charset="0"/>
              </a:rPr>
              <a:t>Whenever an object is changed or something is changed in the UI, then we must refactor the code.</a:t>
            </a:r>
          </a:p>
          <a:p>
            <a:r>
              <a:rPr lang="en-US" sz="2200" b="0" i="0" dirty="0">
                <a:effectLst/>
                <a:latin typeface="Times New Roman" panose="02020603050405020304" pitchFamily="18" charset="0"/>
                <a:cs typeface="Times New Roman" panose="02020603050405020304" pitchFamily="18" charset="0"/>
              </a:rPr>
              <a:t>Selenium uses a layer-based approach that is somewhat slow when it comes to executing code.</a:t>
            </a:r>
          </a:p>
          <a:p>
            <a:r>
              <a:rPr lang="en-US" sz="2200" b="0" i="0" dirty="0">
                <a:effectLst/>
                <a:latin typeface="Times New Roman" panose="02020603050405020304" pitchFamily="18" charset="0"/>
                <a:cs typeface="Times New Roman" panose="02020603050405020304" pitchFamily="18" charset="0"/>
              </a:rPr>
              <a:t>It does not support parallel testing</a:t>
            </a:r>
          </a:p>
          <a:p>
            <a:endParaRPr lang="en-US" sz="2200" dirty="0"/>
          </a:p>
        </p:txBody>
      </p:sp>
      <p:sp>
        <p:nvSpPr>
          <p:cNvPr id="4" name="Footer Placeholder 3">
            <a:extLst>
              <a:ext uri="{FF2B5EF4-FFF2-40B4-BE49-F238E27FC236}">
                <a16:creationId xmlns:a16="http://schemas.microsoft.com/office/drawing/2014/main" id="{B37BEA9A-F576-0502-8A8A-347FA8E171A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t>Group-5 Presentation</a:t>
            </a:r>
          </a:p>
        </p:txBody>
      </p:sp>
      <p:sp>
        <p:nvSpPr>
          <p:cNvPr id="5" name="Slide Number Placeholder 4">
            <a:extLst>
              <a:ext uri="{FF2B5EF4-FFF2-40B4-BE49-F238E27FC236}">
                <a16:creationId xmlns:a16="http://schemas.microsoft.com/office/drawing/2014/main" id="{8912CB87-C9E0-F9D3-3B7A-DB70DBD96097}"/>
              </a:ext>
            </a:extLst>
          </p:cNvPr>
          <p:cNvSpPr>
            <a:spLocks noGrp="1"/>
          </p:cNvSpPr>
          <p:nvPr>
            <p:ph type="sldNum" sz="quarter" idx="12"/>
          </p:nvPr>
        </p:nvSpPr>
        <p:spPr>
          <a:xfrm>
            <a:off x="8610600" y="6356350"/>
            <a:ext cx="2743200" cy="365125"/>
          </a:xfrm>
        </p:spPr>
        <p:txBody>
          <a:bodyPr>
            <a:normAutofit/>
          </a:bodyPr>
          <a:lstStyle/>
          <a:p>
            <a:pPr>
              <a:spcAft>
                <a:spcPts val="600"/>
              </a:spcAft>
            </a:pPr>
            <a:fld id="{A97A8187-D11F-426E-944A-8683E2276D23}" type="slidenum">
              <a:rPr lang="en-US" smtClean="0"/>
              <a:pPr>
                <a:spcAft>
                  <a:spcPts val="600"/>
                </a:spcAft>
              </a:pPr>
              <a:t>13</a:t>
            </a:fld>
            <a:endParaRPr lang="en-US"/>
          </a:p>
        </p:txBody>
      </p:sp>
    </p:spTree>
    <p:extLst>
      <p:ext uri="{BB962C8B-B14F-4D97-AF65-F5344CB8AC3E}">
        <p14:creationId xmlns:p14="http://schemas.microsoft.com/office/powerpoint/2010/main" val="2785603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E4702C-C9BE-4BB3-A8B2-BCF2CC30797A}"/>
              </a:ext>
            </a:extLst>
          </p:cNvPr>
          <p:cNvSpPr>
            <a:spLocks noGrp="1"/>
          </p:cNvSpPr>
          <p:nvPr>
            <p:ph type="title"/>
          </p:nvPr>
        </p:nvSpPr>
        <p:spPr>
          <a:xfrm>
            <a:off x="638882" y="308961"/>
            <a:ext cx="10909640" cy="1249394"/>
          </a:xfrm>
        </p:spPr>
        <p:txBody>
          <a:bodyPr vert="horz" lIns="91440" tIns="45720" rIns="91440" bIns="45720" rtlCol="0" anchor="ctr">
            <a:noAutofit/>
          </a:bodyPr>
          <a:lstStyle/>
          <a:p>
            <a:pPr algn="ctr"/>
            <a:r>
              <a:rPr lang="en-US" sz="4800" kern="1200" dirty="0">
                <a:solidFill>
                  <a:schemeClr val="tx1"/>
                </a:solidFill>
                <a:latin typeface="+mj-lt"/>
                <a:ea typeface="+mj-ea"/>
                <a:cs typeface="+mj-cs"/>
              </a:rPr>
              <a:t>Testcase Reports:</a:t>
            </a:r>
            <a:br>
              <a:rPr lang="en-US" sz="4800" kern="1200" dirty="0">
                <a:solidFill>
                  <a:schemeClr val="tx1"/>
                </a:solidFill>
                <a:latin typeface="+mj-lt"/>
                <a:ea typeface="+mj-ea"/>
                <a:cs typeface="+mj-cs"/>
              </a:rPr>
            </a:br>
            <a:r>
              <a:rPr lang="en-US" sz="4800" kern="1200" dirty="0">
                <a:solidFill>
                  <a:schemeClr val="tx1"/>
                </a:solidFill>
                <a:latin typeface="+mj-lt"/>
                <a:ea typeface="+mj-ea"/>
                <a:cs typeface="+mj-cs"/>
              </a:rPr>
              <a:t>Signup page testcase</a:t>
            </a:r>
          </a:p>
        </p:txBody>
      </p:sp>
      <p:sp>
        <p:nvSpPr>
          <p:cNvPr id="1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 application, Word&#10;&#10;Description automatically generated">
            <a:extLst>
              <a:ext uri="{FF2B5EF4-FFF2-40B4-BE49-F238E27FC236}">
                <a16:creationId xmlns:a16="http://schemas.microsoft.com/office/drawing/2014/main" id="{AA1680D1-662E-5F4A-A1A8-15A347A572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560" y="1966528"/>
            <a:ext cx="7422284" cy="4175035"/>
          </a:xfrm>
          <a:prstGeom prst="rect">
            <a:avLst/>
          </a:prstGeom>
        </p:spPr>
      </p:pic>
      <p:sp>
        <p:nvSpPr>
          <p:cNvPr id="6" name="Footer Placeholder 5">
            <a:extLst>
              <a:ext uri="{FF2B5EF4-FFF2-40B4-BE49-F238E27FC236}">
                <a16:creationId xmlns:a16="http://schemas.microsoft.com/office/drawing/2014/main" id="{47B14A33-EE68-E1D3-B952-A67929E42AF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Group-5 Presentation</a:t>
            </a:r>
          </a:p>
        </p:txBody>
      </p:sp>
      <p:sp>
        <p:nvSpPr>
          <p:cNvPr id="7" name="Slide Number Placeholder 6">
            <a:extLst>
              <a:ext uri="{FF2B5EF4-FFF2-40B4-BE49-F238E27FC236}">
                <a16:creationId xmlns:a16="http://schemas.microsoft.com/office/drawing/2014/main" id="{1D4124CF-695D-1E2C-3BAB-88CB56803BD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97A8187-D11F-426E-944A-8683E2276D23}" type="slidenum">
              <a:rPr lang="en-US"/>
              <a:pPr>
                <a:spcAft>
                  <a:spcPts val="600"/>
                </a:spcAft>
              </a:pPr>
              <a:t>14</a:t>
            </a:fld>
            <a:endParaRPr lang="en-US"/>
          </a:p>
        </p:txBody>
      </p:sp>
    </p:spTree>
    <p:extLst>
      <p:ext uri="{BB962C8B-B14F-4D97-AF65-F5344CB8AC3E}">
        <p14:creationId xmlns:p14="http://schemas.microsoft.com/office/powerpoint/2010/main" val="1910338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D8147-9308-E259-BCBC-BAB942BEB2B1}"/>
              </a:ext>
            </a:extLst>
          </p:cNvPr>
          <p:cNvSpPr>
            <a:spLocks noGrp="1"/>
          </p:cNvSpPr>
          <p:nvPr>
            <p:ph type="title"/>
          </p:nvPr>
        </p:nvSpPr>
        <p:spPr/>
        <p:txBody>
          <a:bodyPr>
            <a:normAutofit/>
          </a:bodyPr>
          <a:lstStyle/>
          <a:p>
            <a:r>
              <a:rPr lang="en-US" sz="5400" dirty="0"/>
              <a:t>Login page testcase</a:t>
            </a:r>
          </a:p>
        </p:txBody>
      </p:sp>
      <p:pic>
        <p:nvPicPr>
          <p:cNvPr id="5" name="Content Placeholder 4" descr="Graphical user interface, text, application&#10;&#10;Description automatically generated">
            <a:extLst>
              <a:ext uri="{FF2B5EF4-FFF2-40B4-BE49-F238E27FC236}">
                <a16:creationId xmlns:a16="http://schemas.microsoft.com/office/drawing/2014/main" id="{12E88EA1-E15A-B8A5-BE5E-63D75DA7A6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
        <p:nvSpPr>
          <p:cNvPr id="6" name="Footer Placeholder 5">
            <a:extLst>
              <a:ext uri="{FF2B5EF4-FFF2-40B4-BE49-F238E27FC236}">
                <a16:creationId xmlns:a16="http://schemas.microsoft.com/office/drawing/2014/main" id="{FC79ADA0-FA6D-D299-F375-99FFDC38C189}"/>
              </a:ext>
            </a:extLst>
          </p:cNvPr>
          <p:cNvSpPr>
            <a:spLocks noGrp="1"/>
          </p:cNvSpPr>
          <p:nvPr>
            <p:ph type="ftr" sz="quarter" idx="11"/>
          </p:nvPr>
        </p:nvSpPr>
        <p:spPr/>
        <p:txBody>
          <a:bodyPr/>
          <a:lstStyle/>
          <a:p>
            <a:r>
              <a:rPr lang="en-US"/>
              <a:t>Group-5 Presentation</a:t>
            </a:r>
          </a:p>
        </p:txBody>
      </p:sp>
      <p:sp>
        <p:nvSpPr>
          <p:cNvPr id="7" name="Slide Number Placeholder 6">
            <a:extLst>
              <a:ext uri="{FF2B5EF4-FFF2-40B4-BE49-F238E27FC236}">
                <a16:creationId xmlns:a16="http://schemas.microsoft.com/office/drawing/2014/main" id="{F5ACCEB1-E3A7-07B4-6612-24C754F3B0EC}"/>
              </a:ext>
            </a:extLst>
          </p:cNvPr>
          <p:cNvSpPr>
            <a:spLocks noGrp="1"/>
          </p:cNvSpPr>
          <p:nvPr>
            <p:ph type="sldNum" sz="quarter" idx="12"/>
          </p:nvPr>
        </p:nvSpPr>
        <p:spPr/>
        <p:txBody>
          <a:bodyPr/>
          <a:lstStyle/>
          <a:p>
            <a:fld id="{A97A8187-D11F-426E-944A-8683E2276D23}" type="slidenum">
              <a:rPr lang="en-US" smtClean="0"/>
              <a:t>15</a:t>
            </a:fld>
            <a:endParaRPr lang="en-US"/>
          </a:p>
        </p:txBody>
      </p:sp>
    </p:spTree>
    <p:extLst>
      <p:ext uri="{BB962C8B-B14F-4D97-AF65-F5344CB8AC3E}">
        <p14:creationId xmlns:p14="http://schemas.microsoft.com/office/powerpoint/2010/main" val="3773456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7AD6E-0097-6A3F-F793-A32E1A081DC8}"/>
              </a:ext>
            </a:extLst>
          </p:cNvPr>
          <p:cNvSpPr>
            <a:spLocks noGrp="1"/>
          </p:cNvSpPr>
          <p:nvPr>
            <p:ph type="title"/>
          </p:nvPr>
        </p:nvSpPr>
        <p:spPr/>
        <p:txBody>
          <a:bodyPr>
            <a:normAutofit/>
          </a:bodyPr>
          <a:lstStyle/>
          <a:p>
            <a:r>
              <a:rPr lang="en-US" sz="5400" dirty="0"/>
              <a:t>Placing orders testcase</a:t>
            </a:r>
          </a:p>
        </p:txBody>
      </p:sp>
      <p:pic>
        <p:nvPicPr>
          <p:cNvPr id="5" name="Content Placeholder 4" descr="Graphical user interface, text, application&#10;&#10;Description automatically generated">
            <a:extLst>
              <a:ext uri="{FF2B5EF4-FFF2-40B4-BE49-F238E27FC236}">
                <a16:creationId xmlns:a16="http://schemas.microsoft.com/office/drawing/2014/main" id="{E2A759E4-DF3C-1053-D409-2D2C4F760B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
        <p:nvSpPr>
          <p:cNvPr id="6" name="Footer Placeholder 5">
            <a:extLst>
              <a:ext uri="{FF2B5EF4-FFF2-40B4-BE49-F238E27FC236}">
                <a16:creationId xmlns:a16="http://schemas.microsoft.com/office/drawing/2014/main" id="{37A7652E-BF3E-2173-173C-E1ED6EC02173}"/>
              </a:ext>
            </a:extLst>
          </p:cNvPr>
          <p:cNvSpPr>
            <a:spLocks noGrp="1"/>
          </p:cNvSpPr>
          <p:nvPr>
            <p:ph type="ftr" sz="quarter" idx="11"/>
          </p:nvPr>
        </p:nvSpPr>
        <p:spPr/>
        <p:txBody>
          <a:bodyPr/>
          <a:lstStyle/>
          <a:p>
            <a:r>
              <a:rPr lang="en-US"/>
              <a:t>Group-5 Presentation</a:t>
            </a:r>
          </a:p>
        </p:txBody>
      </p:sp>
      <p:sp>
        <p:nvSpPr>
          <p:cNvPr id="7" name="Slide Number Placeholder 6">
            <a:extLst>
              <a:ext uri="{FF2B5EF4-FFF2-40B4-BE49-F238E27FC236}">
                <a16:creationId xmlns:a16="http://schemas.microsoft.com/office/drawing/2014/main" id="{400F0CC9-F9CF-1D75-863D-91C1336EA1EB}"/>
              </a:ext>
            </a:extLst>
          </p:cNvPr>
          <p:cNvSpPr>
            <a:spLocks noGrp="1"/>
          </p:cNvSpPr>
          <p:nvPr>
            <p:ph type="sldNum" sz="quarter" idx="12"/>
          </p:nvPr>
        </p:nvSpPr>
        <p:spPr/>
        <p:txBody>
          <a:bodyPr/>
          <a:lstStyle/>
          <a:p>
            <a:fld id="{A97A8187-D11F-426E-944A-8683E2276D23}" type="slidenum">
              <a:rPr lang="en-US" smtClean="0"/>
              <a:t>16</a:t>
            </a:fld>
            <a:endParaRPr lang="en-US"/>
          </a:p>
        </p:txBody>
      </p:sp>
    </p:spTree>
    <p:extLst>
      <p:ext uri="{BB962C8B-B14F-4D97-AF65-F5344CB8AC3E}">
        <p14:creationId xmlns:p14="http://schemas.microsoft.com/office/powerpoint/2010/main" val="3419092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0A68E-639A-5812-EE94-310738EFF022}"/>
              </a:ext>
            </a:extLst>
          </p:cNvPr>
          <p:cNvSpPr>
            <a:spLocks noGrp="1"/>
          </p:cNvSpPr>
          <p:nvPr>
            <p:ph type="title"/>
          </p:nvPr>
        </p:nvSpPr>
        <p:spPr/>
        <p:txBody>
          <a:bodyPr>
            <a:normAutofit/>
          </a:bodyPr>
          <a:lstStyle/>
          <a:p>
            <a:r>
              <a:rPr lang="en-US" sz="5400" dirty="0"/>
              <a:t>Update status testcase</a:t>
            </a:r>
          </a:p>
        </p:txBody>
      </p:sp>
      <p:pic>
        <p:nvPicPr>
          <p:cNvPr id="5" name="Content Placeholder 4" descr="Graphical user interface, text, application&#10;&#10;Description automatically generated">
            <a:extLst>
              <a:ext uri="{FF2B5EF4-FFF2-40B4-BE49-F238E27FC236}">
                <a16:creationId xmlns:a16="http://schemas.microsoft.com/office/drawing/2014/main" id="{ADB754F3-1F44-5727-A75E-68549F29DB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
        <p:nvSpPr>
          <p:cNvPr id="6" name="Footer Placeholder 5">
            <a:extLst>
              <a:ext uri="{FF2B5EF4-FFF2-40B4-BE49-F238E27FC236}">
                <a16:creationId xmlns:a16="http://schemas.microsoft.com/office/drawing/2014/main" id="{33FD57B3-4B1D-8AD4-9F1C-D2624868A9E4}"/>
              </a:ext>
            </a:extLst>
          </p:cNvPr>
          <p:cNvSpPr>
            <a:spLocks noGrp="1"/>
          </p:cNvSpPr>
          <p:nvPr>
            <p:ph type="ftr" sz="quarter" idx="11"/>
          </p:nvPr>
        </p:nvSpPr>
        <p:spPr/>
        <p:txBody>
          <a:bodyPr/>
          <a:lstStyle/>
          <a:p>
            <a:r>
              <a:rPr lang="en-US"/>
              <a:t>Group-5 Presentation</a:t>
            </a:r>
          </a:p>
        </p:txBody>
      </p:sp>
      <p:sp>
        <p:nvSpPr>
          <p:cNvPr id="7" name="Slide Number Placeholder 6">
            <a:extLst>
              <a:ext uri="{FF2B5EF4-FFF2-40B4-BE49-F238E27FC236}">
                <a16:creationId xmlns:a16="http://schemas.microsoft.com/office/drawing/2014/main" id="{E55BACCB-8AAF-E911-E884-2657CFA67BD2}"/>
              </a:ext>
            </a:extLst>
          </p:cNvPr>
          <p:cNvSpPr>
            <a:spLocks noGrp="1"/>
          </p:cNvSpPr>
          <p:nvPr>
            <p:ph type="sldNum" sz="quarter" idx="12"/>
          </p:nvPr>
        </p:nvSpPr>
        <p:spPr/>
        <p:txBody>
          <a:bodyPr/>
          <a:lstStyle/>
          <a:p>
            <a:fld id="{A97A8187-D11F-426E-944A-8683E2276D23}" type="slidenum">
              <a:rPr lang="en-US" smtClean="0"/>
              <a:t>17</a:t>
            </a:fld>
            <a:endParaRPr lang="en-US"/>
          </a:p>
        </p:txBody>
      </p:sp>
    </p:spTree>
    <p:extLst>
      <p:ext uri="{BB962C8B-B14F-4D97-AF65-F5344CB8AC3E}">
        <p14:creationId xmlns:p14="http://schemas.microsoft.com/office/powerpoint/2010/main" val="3126201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0A68E-639A-5812-EE94-310738EFF022}"/>
              </a:ext>
            </a:extLst>
          </p:cNvPr>
          <p:cNvSpPr>
            <a:spLocks noGrp="1"/>
          </p:cNvSpPr>
          <p:nvPr>
            <p:ph type="title"/>
          </p:nvPr>
        </p:nvSpPr>
        <p:spPr/>
        <p:txBody>
          <a:bodyPr>
            <a:normAutofit/>
          </a:bodyPr>
          <a:lstStyle/>
          <a:p>
            <a:r>
              <a:rPr lang="en-US" sz="5400" dirty="0"/>
              <a:t>Add products testcase</a:t>
            </a:r>
          </a:p>
        </p:txBody>
      </p:sp>
      <p:pic>
        <p:nvPicPr>
          <p:cNvPr id="5" name="Content Placeholder 4" descr="Graphical user interface, text, application&#10;&#10;Description automatically generated">
            <a:extLst>
              <a:ext uri="{FF2B5EF4-FFF2-40B4-BE49-F238E27FC236}">
                <a16:creationId xmlns:a16="http://schemas.microsoft.com/office/drawing/2014/main" id="{06F9877F-E22F-076C-A46F-9ED7F4DE2B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
        <p:nvSpPr>
          <p:cNvPr id="6" name="Footer Placeholder 5">
            <a:extLst>
              <a:ext uri="{FF2B5EF4-FFF2-40B4-BE49-F238E27FC236}">
                <a16:creationId xmlns:a16="http://schemas.microsoft.com/office/drawing/2014/main" id="{43BCC44E-EF42-13D5-BA2F-6B9168FAFA99}"/>
              </a:ext>
            </a:extLst>
          </p:cNvPr>
          <p:cNvSpPr>
            <a:spLocks noGrp="1"/>
          </p:cNvSpPr>
          <p:nvPr>
            <p:ph type="ftr" sz="quarter" idx="11"/>
          </p:nvPr>
        </p:nvSpPr>
        <p:spPr/>
        <p:txBody>
          <a:bodyPr/>
          <a:lstStyle/>
          <a:p>
            <a:r>
              <a:rPr lang="en-US"/>
              <a:t>Group-5 Presentation</a:t>
            </a:r>
          </a:p>
        </p:txBody>
      </p:sp>
      <p:sp>
        <p:nvSpPr>
          <p:cNvPr id="7" name="Slide Number Placeholder 6">
            <a:extLst>
              <a:ext uri="{FF2B5EF4-FFF2-40B4-BE49-F238E27FC236}">
                <a16:creationId xmlns:a16="http://schemas.microsoft.com/office/drawing/2014/main" id="{7A56EE0F-AD9F-2FAD-7CF6-9720D088C99E}"/>
              </a:ext>
            </a:extLst>
          </p:cNvPr>
          <p:cNvSpPr>
            <a:spLocks noGrp="1"/>
          </p:cNvSpPr>
          <p:nvPr>
            <p:ph type="sldNum" sz="quarter" idx="12"/>
          </p:nvPr>
        </p:nvSpPr>
        <p:spPr/>
        <p:txBody>
          <a:bodyPr/>
          <a:lstStyle/>
          <a:p>
            <a:fld id="{A97A8187-D11F-426E-944A-8683E2276D23}" type="slidenum">
              <a:rPr lang="en-US" smtClean="0"/>
              <a:t>18</a:t>
            </a:fld>
            <a:endParaRPr lang="en-US"/>
          </a:p>
        </p:txBody>
      </p:sp>
    </p:spTree>
    <p:extLst>
      <p:ext uri="{BB962C8B-B14F-4D97-AF65-F5344CB8AC3E}">
        <p14:creationId xmlns:p14="http://schemas.microsoft.com/office/powerpoint/2010/main" val="2608835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0A68E-639A-5812-EE94-310738EFF022}"/>
              </a:ext>
            </a:extLst>
          </p:cNvPr>
          <p:cNvSpPr>
            <a:spLocks noGrp="1"/>
          </p:cNvSpPr>
          <p:nvPr>
            <p:ph type="title"/>
          </p:nvPr>
        </p:nvSpPr>
        <p:spPr/>
        <p:txBody>
          <a:bodyPr>
            <a:normAutofit/>
          </a:bodyPr>
          <a:lstStyle/>
          <a:p>
            <a:r>
              <a:rPr lang="en-US" sz="5400" dirty="0"/>
              <a:t>Feedback testcase</a:t>
            </a:r>
          </a:p>
        </p:txBody>
      </p:sp>
      <p:pic>
        <p:nvPicPr>
          <p:cNvPr id="5" name="Content Placeholder 4" descr="Graphical user interface, text, application&#10;&#10;Description automatically generated">
            <a:extLst>
              <a:ext uri="{FF2B5EF4-FFF2-40B4-BE49-F238E27FC236}">
                <a16:creationId xmlns:a16="http://schemas.microsoft.com/office/drawing/2014/main" id="{6AC592B3-2061-D9B8-9307-A4E044A4D8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
        <p:nvSpPr>
          <p:cNvPr id="6" name="Footer Placeholder 5">
            <a:extLst>
              <a:ext uri="{FF2B5EF4-FFF2-40B4-BE49-F238E27FC236}">
                <a16:creationId xmlns:a16="http://schemas.microsoft.com/office/drawing/2014/main" id="{A8DAF491-A139-B1DE-DD89-ADD3EFD0F161}"/>
              </a:ext>
            </a:extLst>
          </p:cNvPr>
          <p:cNvSpPr>
            <a:spLocks noGrp="1"/>
          </p:cNvSpPr>
          <p:nvPr>
            <p:ph type="ftr" sz="quarter" idx="11"/>
          </p:nvPr>
        </p:nvSpPr>
        <p:spPr/>
        <p:txBody>
          <a:bodyPr/>
          <a:lstStyle/>
          <a:p>
            <a:r>
              <a:rPr lang="en-US"/>
              <a:t>Group-5 Presentation</a:t>
            </a:r>
          </a:p>
        </p:txBody>
      </p:sp>
      <p:sp>
        <p:nvSpPr>
          <p:cNvPr id="7" name="Slide Number Placeholder 6">
            <a:extLst>
              <a:ext uri="{FF2B5EF4-FFF2-40B4-BE49-F238E27FC236}">
                <a16:creationId xmlns:a16="http://schemas.microsoft.com/office/drawing/2014/main" id="{A1CBCE39-76B2-5352-6531-D86447CEF79C}"/>
              </a:ext>
            </a:extLst>
          </p:cNvPr>
          <p:cNvSpPr>
            <a:spLocks noGrp="1"/>
          </p:cNvSpPr>
          <p:nvPr>
            <p:ph type="sldNum" sz="quarter" idx="12"/>
          </p:nvPr>
        </p:nvSpPr>
        <p:spPr/>
        <p:txBody>
          <a:bodyPr/>
          <a:lstStyle/>
          <a:p>
            <a:fld id="{A97A8187-D11F-426E-944A-8683E2276D23}" type="slidenum">
              <a:rPr lang="en-US" smtClean="0"/>
              <a:t>19</a:t>
            </a:fld>
            <a:endParaRPr lang="en-US"/>
          </a:p>
        </p:txBody>
      </p:sp>
    </p:spTree>
    <p:extLst>
      <p:ext uri="{BB962C8B-B14F-4D97-AF65-F5344CB8AC3E}">
        <p14:creationId xmlns:p14="http://schemas.microsoft.com/office/powerpoint/2010/main" val="3557132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FFFED-CAF0-420B-85DF-7D7D0F55AC4D}"/>
              </a:ext>
            </a:extLst>
          </p:cNvPr>
          <p:cNvSpPr>
            <a:spLocks noGrp="1"/>
          </p:cNvSpPr>
          <p:nvPr>
            <p:ph type="title"/>
          </p:nvPr>
        </p:nvSpPr>
        <p:spPr>
          <a:xfrm>
            <a:off x="572493" y="238539"/>
            <a:ext cx="11018520" cy="1434415"/>
          </a:xfrm>
        </p:spPr>
        <p:txBody>
          <a:bodyPr anchor="b">
            <a:normAutofit/>
          </a:bodyPr>
          <a:lstStyle/>
          <a:p>
            <a:r>
              <a:rPr lang="en-US" sz="5400"/>
              <a:t>Overview</a:t>
            </a:r>
          </a:p>
        </p:txBody>
      </p:sp>
      <p:graphicFrame>
        <p:nvGraphicFramePr>
          <p:cNvPr id="12" name="Content Placeholder 2">
            <a:extLst>
              <a:ext uri="{FF2B5EF4-FFF2-40B4-BE49-F238E27FC236}">
                <a16:creationId xmlns:a16="http://schemas.microsoft.com/office/drawing/2014/main" id="{B5DE369B-43F6-480C-CFE3-C7638F664C35}"/>
              </a:ext>
            </a:extLst>
          </p:cNvPr>
          <p:cNvGraphicFramePr>
            <a:graphicFrameLocks noGrp="1"/>
          </p:cNvGraphicFramePr>
          <p:nvPr>
            <p:ph idx="1"/>
            <p:extLst>
              <p:ext uri="{D42A27DB-BD31-4B8C-83A1-F6EECF244321}">
                <p14:modId xmlns:p14="http://schemas.microsoft.com/office/powerpoint/2010/main" val="1667233127"/>
              </p:ext>
            </p:extLst>
          </p:nvPr>
        </p:nvGraphicFramePr>
        <p:xfrm>
          <a:off x="1023730" y="1888435"/>
          <a:ext cx="6262315" cy="43020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1BD87441-0FA6-C9EE-4EDD-E8230D0CAC7D}"/>
              </a:ext>
            </a:extLst>
          </p:cNvPr>
          <p:cNvSpPr>
            <a:spLocks noGrp="1"/>
          </p:cNvSpPr>
          <p:nvPr>
            <p:ph type="ftr" sz="quarter" idx="11"/>
          </p:nvPr>
        </p:nvSpPr>
        <p:spPr/>
        <p:txBody>
          <a:bodyPr>
            <a:normAutofit/>
          </a:bodyPr>
          <a:lstStyle/>
          <a:p>
            <a:pPr>
              <a:spcAft>
                <a:spcPts val="600"/>
              </a:spcAft>
            </a:pPr>
            <a:r>
              <a:rPr lang="en-US"/>
              <a:t>Group-5 Presentation</a:t>
            </a:r>
          </a:p>
        </p:txBody>
      </p:sp>
      <p:sp>
        <p:nvSpPr>
          <p:cNvPr id="5" name="Slide Number Placeholder 4">
            <a:extLst>
              <a:ext uri="{FF2B5EF4-FFF2-40B4-BE49-F238E27FC236}">
                <a16:creationId xmlns:a16="http://schemas.microsoft.com/office/drawing/2014/main" id="{87BD6D8B-E00F-7097-91F5-A7CB7949D6F1}"/>
              </a:ext>
            </a:extLst>
          </p:cNvPr>
          <p:cNvSpPr>
            <a:spLocks noGrp="1"/>
          </p:cNvSpPr>
          <p:nvPr>
            <p:ph type="sldNum" sz="quarter" idx="12"/>
          </p:nvPr>
        </p:nvSpPr>
        <p:spPr/>
        <p:txBody>
          <a:bodyPr>
            <a:normAutofit/>
          </a:bodyPr>
          <a:lstStyle/>
          <a:p>
            <a:pPr>
              <a:spcAft>
                <a:spcPts val="600"/>
              </a:spcAft>
            </a:pPr>
            <a:fld id="{A97A8187-D11F-426E-944A-8683E2276D23}" type="slidenum">
              <a:rPr lang="en-US" smtClean="0"/>
              <a:pPr>
                <a:spcAft>
                  <a:spcPts val="600"/>
                </a:spcAft>
              </a:pPr>
              <a:t>2</a:t>
            </a:fld>
            <a:endParaRPr lang="en-US"/>
          </a:p>
        </p:txBody>
      </p:sp>
    </p:spTree>
    <p:extLst>
      <p:ext uri="{BB962C8B-B14F-4D97-AF65-F5344CB8AC3E}">
        <p14:creationId xmlns:p14="http://schemas.microsoft.com/office/powerpoint/2010/main" val="3807989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831077-50B1-40E8-B99F-D0367B6442A0}"/>
              </a:ext>
            </a:extLst>
          </p:cNvPr>
          <p:cNvSpPr>
            <a:spLocks noGrp="1"/>
          </p:cNvSpPr>
          <p:nvPr>
            <p:ph type="title"/>
          </p:nvPr>
        </p:nvSpPr>
        <p:spPr>
          <a:xfrm>
            <a:off x="838200" y="365125"/>
            <a:ext cx="10515600" cy="1325563"/>
          </a:xfrm>
        </p:spPr>
        <p:txBody>
          <a:bodyPr>
            <a:normAutofit/>
          </a:bodyPr>
          <a:lstStyle/>
          <a:p>
            <a:r>
              <a:rPr lang="en-US" sz="5400" dirty="0"/>
              <a:t>Conclusion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E7D0519-C0C8-440D-8C72-DC950A420EA4}"/>
              </a:ext>
            </a:extLst>
          </p:cNvPr>
          <p:cNvSpPr>
            <a:spLocks noGrp="1"/>
          </p:cNvSpPr>
          <p:nvPr>
            <p:ph idx="1"/>
          </p:nvPr>
        </p:nvSpPr>
        <p:spPr>
          <a:xfrm>
            <a:off x="838200" y="1929384"/>
            <a:ext cx="10515600" cy="4251960"/>
          </a:xfrm>
        </p:spPr>
        <p:txBody>
          <a:bodyPr>
            <a:normAutofit/>
          </a:bodyPr>
          <a:lstStyle/>
          <a:p>
            <a:r>
              <a:rPr lang="en-US" sz="2200" i="0" dirty="0">
                <a:solidFill>
                  <a:srgbClr val="202124"/>
                </a:solidFill>
                <a:effectLst/>
                <a:latin typeface="Times New Roman" panose="02020603050405020304" pitchFamily="18" charset="0"/>
                <a:cs typeface="Times New Roman" panose="02020603050405020304" pitchFamily="18" charset="0"/>
              </a:rPr>
              <a:t>Selenium is a cost-effective and flexible tool developer can use in the automation testing of their web applications</a:t>
            </a:r>
            <a:r>
              <a:rPr lang="en-US" sz="2200" b="0" i="0" dirty="0">
                <a:effectLst/>
                <a:latin typeface="Times New Roman" panose="02020603050405020304" pitchFamily="18" charset="0"/>
                <a:cs typeface="Times New Roman" panose="02020603050405020304" pitchFamily="18" charset="0"/>
              </a:rPr>
              <a:t>.</a:t>
            </a:r>
          </a:p>
          <a:p>
            <a:r>
              <a:rPr lang="en-US" sz="2200" dirty="0">
                <a:solidFill>
                  <a:srgbClr val="202124"/>
                </a:solidFill>
                <a:latin typeface="Times New Roman" panose="02020603050405020304" pitchFamily="18" charset="0"/>
                <a:cs typeface="Times New Roman" panose="02020603050405020304" pitchFamily="18" charset="0"/>
              </a:rPr>
              <a:t>I</a:t>
            </a:r>
            <a:r>
              <a:rPr lang="en-US" sz="2200" i="0" dirty="0">
                <a:solidFill>
                  <a:srgbClr val="202124"/>
                </a:solidFill>
                <a:effectLst/>
                <a:latin typeface="Times New Roman" panose="02020603050405020304" pitchFamily="18" charset="0"/>
                <a:cs typeface="Times New Roman" panose="02020603050405020304" pitchFamily="18" charset="0"/>
              </a:rPr>
              <a:t>t enables to record and playback for testing web applications and can run multiple scripts across various browsers.</a:t>
            </a:r>
            <a:endParaRPr lang="en-US" sz="2200" i="0" dirty="0">
              <a:effectLst/>
              <a:latin typeface="Times New Roman" panose="02020603050405020304" pitchFamily="18" charset="0"/>
              <a:cs typeface="Times New Roman" panose="02020603050405020304" pitchFamily="18" charset="0"/>
            </a:endParaRPr>
          </a:p>
          <a:p>
            <a:endParaRPr lang="en-US" sz="2200" dirty="0"/>
          </a:p>
        </p:txBody>
      </p:sp>
      <p:sp>
        <p:nvSpPr>
          <p:cNvPr id="4" name="Footer Placeholder 3">
            <a:extLst>
              <a:ext uri="{FF2B5EF4-FFF2-40B4-BE49-F238E27FC236}">
                <a16:creationId xmlns:a16="http://schemas.microsoft.com/office/drawing/2014/main" id="{B37BEA9A-F576-0502-8A8A-347FA8E171A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t>Group-5 Presentation</a:t>
            </a:r>
          </a:p>
        </p:txBody>
      </p:sp>
      <p:sp>
        <p:nvSpPr>
          <p:cNvPr id="5" name="Slide Number Placeholder 4">
            <a:extLst>
              <a:ext uri="{FF2B5EF4-FFF2-40B4-BE49-F238E27FC236}">
                <a16:creationId xmlns:a16="http://schemas.microsoft.com/office/drawing/2014/main" id="{8912CB87-C9E0-F9D3-3B7A-DB70DBD96097}"/>
              </a:ext>
            </a:extLst>
          </p:cNvPr>
          <p:cNvSpPr>
            <a:spLocks noGrp="1"/>
          </p:cNvSpPr>
          <p:nvPr>
            <p:ph type="sldNum" sz="quarter" idx="12"/>
          </p:nvPr>
        </p:nvSpPr>
        <p:spPr>
          <a:xfrm>
            <a:off x="8610600" y="6356350"/>
            <a:ext cx="2743200" cy="365125"/>
          </a:xfrm>
        </p:spPr>
        <p:txBody>
          <a:bodyPr>
            <a:normAutofit/>
          </a:bodyPr>
          <a:lstStyle/>
          <a:p>
            <a:pPr>
              <a:spcAft>
                <a:spcPts val="600"/>
              </a:spcAft>
            </a:pPr>
            <a:fld id="{A97A8187-D11F-426E-944A-8683E2276D23}" type="slidenum">
              <a:rPr lang="en-US" smtClean="0"/>
              <a:pPr>
                <a:spcAft>
                  <a:spcPts val="600"/>
                </a:spcAft>
              </a:pPr>
              <a:t>20</a:t>
            </a:fld>
            <a:endParaRPr lang="en-US"/>
          </a:p>
        </p:txBody>
      </p:sp>
    </p:spTree>
    <p:extLst>
      <p:ext uri="{BB962C8B-B14F-4D97-AF65-F5344CB8AC3E}">
        <p14:creationId xmlns:p14="http://schemas.microsoft.com/office/powerpoint/2010/main" val="3990869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42B339-E8C1-4CF6-AA41-0C2E7E8FFB8B}"/>
              </a:ext>
            </a:extLst>
          </p:cNvPr>
          <p:cNvSpPr>
            <a:spLocks noGrp="1"/>
          </p:cNvSpPr>
          <p:nvPr>
            <p:ph idx="1"/>
          </p:nvPr>
        </p:nvSpPr>
        <p:spPr/>
        <p:txBody>
          <a:bodyPr>
            <a:normAutofit/>
          </a:bodyPr>
          <a:lstStyle/>
          <a:p>
            <a:pPr marL="0" indent="0">
              <a:buNone/>
            </a:pPr>
            <a:r>
              <a:rPr lang="en-US" sz="6600" dirty="0"/>
              <a:t>             </a:t>
            </a:r>
            <a:r>
              <a:rPr lang="en-US" sz="8800" dirty="0"/>
              <a:t>THANK YOU</a:t>
            </a:r>
          </a:p>
        </p:txBody>
      </p:sp>
      <p:sp>
        <p:nvSpPr>
          <p:cNvPr id="4" name="Slide Number Placeholder 5">
            <a:extLst>
              <a:ext uri="{FF2B5EF4-FFF2-40B4-BE49-F238E27FC236}">
                <a16:creationId xmlns:a16="http://schemas.microsoft.com/office/drawing/2014/main" id="{34F40E4B-644D-14A0-54F7-78AC232EBF69}"/>
              </a:ext>
            </a:extLst>
          </p:cNvPr>
          <p:cNvSpPr>
            <a:spLocks noGrp="1"/>
          </p:cNvSpPr>
          <p:nvPr>
            <p:ph type="sldNum" sz="quarter" idx="12"/>
          </p:nvPr>
        </p:nvSpPr>
        <p:spPr>
          <a:xfrm>
            <a:off x="8610600" y="6356350"/>
            <a:ext cx="2743200" cy="365125"/>
          </a:xfrm>
        </p:spPr>
        <p:txBody>
          <a:bodyPr>
            <a:normAutofit/>
          </a:bodyPr>
          <a:lstStyle/>
          <a:p>
            <a:pPr>
              <a:spcAft>
                <a:spcPts val="600"/>
              </a:spcAft>
            </a:pPr>
            <a:fld id="{A97A8187-D11F-426E-944A-8683E2276D23}" type="slidenum">
              <a:rPr lang="en-US" smtClean="0"/>
              <a:pPr>
                <a:spcAft>
                  <a:spcPts val="600"/>
                </a:spcAft>
              </a:pPr>
              <a:t>21</a:t>
            </a:fld>
            <a:endParaRPr lang="en-US" dirty="0"/>
          </a:p>
        </p:txBody>
      </p:sp>
      <p:sp>
        <p:nvSpPr>
          <p:cNvPr id="5" name="Footer Placeholder 3">
            <a:extLst>
              <a:ext uri="{FF2B5EF4-FFF2-40B4-BE49-F238E27FC236}">
                <a16:creationId xmlns:a16="http://schemas.microsoft.com/office/drawing/2014/main" id="{34E91C68-9B1D-3481-6777-866A8D3B1F3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t>Group-5 Presentation</a:t>
            </a:r>
          </a:p>
        </p:txBody>
      </p:sp>
    </p:spTree>
    <p:extLst>
      <p:ext uri="{BB962C8B-B14F-4D97-AF65-F5344CB8AC3E}">
        <p14:creationId xmlns:p14="http://schemas.microsoft.com/office/powerpoint/2010/main" val="1129433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4DE1D-4235-4B1F-B60D-5A4173F18C1C}"/>
              </a:ext>
            </a:extLst>
          </p:cNvPr>
          <p:cNvSpPr>
            <a:spLocks noGrp="1"/>
          </p:cNvSpPr>
          <p:nvPr>
            <p:ph type="title"/>
          </p:nvPr>
        </p:nvSpPr>
        <p:spPr>
          <a:xfrm>
            <a:off x="5297762" y="329184"/>
            <a:ext cx="6251110" cy="1783080"/>
          </a:xfrm>
        </p:spPr>
        <p:txBody>
          <a:bodyPr anchor="b">
            <a:normAutofit/>
          </a:bodyPr>
          <a:lstStyle/>
          <a:p>
            <a:r>
              <a:rPr lang="en-US" sz="4600" b="1" i="0">
                <a:effectLst/>
                <a:latin typeface="Lato" panose="020F0502020204030203" pitchFamily="34" charset="0"/>
              </a:rPr>
              <a:t>What is Selenium HQ?</a:t>
            </a:r>
            <a:br>
              <a:rPr lang="en-US" sz="4600" b="1" i="0">
                <a:effectLst/>
                <a:latin typeface="Lato" panose="020F0502020204030203" pitchFamily="34" charset="0"/>
              </a:rPr>
            </a:br>
            <a:endParaRPr lang="en-US" sz="4600"/>
          </a:p>
        </p:txBody>
      </p:sp>
      <p:sp>
        <p:nvSpPr>
          <p:cNvPr id="3" name="Content Placeholder 2">
            <a:extLst>
              <a:ext uri="{FF2B5EF4-FFF2-40B4-BE49-F238E27FC236}">
                <a16:creationId xmlns:a16="http://schemas.microsoft.com/office/drawing/2014/main" id="{4235C075-1603-4833-B1EB-830B3FD5B40A}"/>
              </a:ext>
            </a:extLst>
          </p:cNvPr>
          <p:cNvSpPr>
            <a:spLocks noGrp="1"/>
          </p:cNvSpPr>
          <p:nvPr>
            <p:ph idx="1"/>
          </p:nvPr>
        </p:nvSpPr>
        <p:spPr>
          <a:xfrm>
            <a:off x="5297762" y="2706624"/>
            <a:ext cx="6251110" cy="3483864"/>
          </a:xfrm>
        </p:spPr>
        <p:txBody>
          <a:bodyPr>
            <a:normAutofit/>
          </a:bodyPr>
          <a:lstStyle/>
          <a:p>
            <a:r>
              <a:rPr lang="en-US" sz="2000" b="0" i="0">
                <a:effectLst/>
                <a:latin typeface="Times New Roman" panose="02020603050405020304" pitchFamily="18" charset="0"/>
                <a:cs typeface="Times New Roman" panose="02020603050405020304" pitchFamily="18" charset="0"/>
              </a:rPr>
              <a:t>Selenium HQ is a suite of tools to automate web browsers across many platforms. Selenium runs in many browsers and operating systems and can be controlled by many programming languages and testing frameworks. Selenium consist of two types</a:t>
            </a:r>
            <a:r>
              <a:rPr lang="en-US" sz="2000">
                <a:latin typeface="Times New Roman" panose="02020603050405020304" pitchFamily="18" charset="0"/>
                <a:cs typeface="Times New Roman" panose="02020603050405020304" pitchFamily="18" charset="0"/>
              </a:rPr>
              <a:t>:</a:t>
            </a:r>
          </a:p>
          <a:p>
            <a:pPr lvl="1"/>
            <a:r>
              <a:rPr lang="en-US" sz="2000" b="0" i="0">
                <a:effectLst/>
                <a:latin typeface="Times New Roman" panose="02020603050405020304" pitchFamily="18" charset="0"/>
                <a:cs typeface="Times New Roman" panose="02020603050405020304" pitchFamily="18" charset="0"/>
              </a:rPr>
              <a:t>Selenium WebDriver - create robust, browser-based regression automation suites &amp; tests and scale &amp; distribute scripts across many environments.</a:t>
            </a:r>
          </a:p>
          <a:p>
            <a:pPr lvl="1"/>
            <a:r>
              <a:rPr lang="en-US" sz="2000" b="0" i="0">
                <a:effectLst/>
                <a:latin typeface="Times New Roman" panose="02020603050405020304" pitchFamily="18" charset="0"/>
                <a:cs typeface="Times New Roman" panose="02020603050405020304" pitchFamily="18" charset="0"/>
              </a:rPr>
              <a:t>Selenium IDE - create quick bug reproduction scripts and create scripts to aid in automation-aided exploratory testing.</a:t>
            </a:r>
          </a:p>
          <a:p>
            <a:pPr lvl="1"/>
            <a:endParaRPr lang="en-US" sz="2000" b="0" i="0">
              <a:effectLst/>
              <a:latin typeface="Times New Roman" panose="02020603050405020304" pitchFamily="18" charset="0"/>
              <a:cs typeface="Times New Roman" panose="02020603050405020304" pitchFamily="18" charset="0"/>
            </a:endParaRPr>
          </a:p>
          <a:p>
            <a:endParaRPr lang="en-US" sz="2000"/>
          </a:p>
        </p:txBody>
      </p:sp>
      <p:sp>
        <p:nvSpPr>
          <p:cNvPr id="4" name="Footer Placeholder 3">
            <a:extLst>
              <a:ext uri="{FF2B5EF4-FFF2-40B4-BE49-F238E27FC236}">
                <a16:creationId xmlns:a16="http://schemas.microsoft.com/office/drawing/2014/main" id="{8450779E-DC39-F8D3-1F71-A062FCB6998F}"/>
              </a:ext>
            </a:extLst>
          </p:cNvPr>
          <p:cNvSpPr>
            <a:spLocks noGrp="1"/>
          </p:cNvSpPr>
          <p:nvPr>
            <p:ph type="ftr" sz="quarter" idx="11"/>
          </p:nvPr>
        </p:nvSpPr>
        <p:spPr>
          <a:xfrm>
            <a:off x="5297762" y="6356350"/>
            <a:ext cx="4114800" cy="365125"/>
          </a:xfrm>
        </p:spPr>
        <p:txBody>
          <a:bodyPr>
            <a:normAutofit/>
          </a:bodyPr>
          <a:lstStyle/>
          <a:p>
            <a:pPr algn="l">
              <a:spcAft>
                <a:spcPts val="600"/>
              </a:spcAft>
            </a:pPr>
            <a:r>
              <a:rPr lang="en-US"/>
              <a:t>Group-5 Presentation</a:t>
            </a:r>
          </a:p>
        </p:txBody>
      </p:sp>
      <p:sp>
        <p:nvSpPr>
          <p:cNvPr id="5" name="Slide Number Placeholder 4">
            <a:extLst>
              <a:ext uri="{FF2B5EF4-FFF2-40B4-BE49-F238E27FC236}">
                <a16:creationId xmlns:a16="http://schemas.microsoft.com/office/drawing/2014/main" id="{DEA607F4-2CB0-9C54-D824-C3328000E1F2}"/>
              </a:ext>
            </a:extLst>
          </p:cNvPr>
          <p:cNvSpPr>
            <a:spLocks noGrp="1"/>
          </p:cNvSpPr>
          <p:nvPr>
            <p:ph type="sldNum" sz="quarter" idx="12"/>
          </p:nvPr>
        </p:nvSpPr>
        <p:spPr>
          <a:xfrm>
            <a:off x="10052978" y="6356350"/>
            <a:ext cx="1300821" cy="365125"/>
          </a:xfrm>
        </p:spPr>
        <p:txBody>
          <a:bodyPr>
            <a:normAutofit/>
          </a:bodyPr>
          <a:lstStyle/>
          <a:p>
            <a:pPr>
              <a:spcAft>
                <a:spcPts val="600"/>
              </a:spcAft>
            </a:pPr>
            <a:fld id="{A97A8187-D11F-426E-944A-8683E2276D23}" type="slidenum">
              <a:rPr lang="en-US"/>
              <a:pPr>
                <a:spcAft>
                  <a:spcPts val="600"/>
                </a:spcAft>
              </a:pPr>
              <a:t>3</a:t>
            </a:fld>
            <a:endParaRPr lang="en-US"/>
          </a:p>
        </p:txBody>
      </p:sp>
      <p:pic>
        <p:nvPicPr>
          <p:cNvPr id="31" name="Picture 30" descr="Computer script on a screen">
            <a:extLst>
              <a:ext uri="{FF2B5EF4-FFF2-40B4-BE49-F238E27FC236}">
                <a16:creationId xmlns:a16="http://schemas.microsoft.com/office/drawing/2014/main" id="{AF3A5FFF-16AE-54F1-C180-E4884DFA3D82}"/>
              </a:ext>
            </a:extLst>
          </p:cNvPr>
          <p:cNvPicPr>
            <a:picLocks noChangeAspect="1"/>
          </p:cNvPicPr>
          <p:nvPr/>
        </p:nvPicPr>
        <p:blipFill rotWithShape="1">
          <a:blip r:embed="rId2"/>
          <a:srcRect l="7122" r="47547"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2778756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EF28A-D8AB-4BBE-9715-59595C45ADBC}"/>
              </a:ext>
            </a:extLst>
          </p:cNvPr>
          <p:cNvSpPr>
            <a:spLocks noGrp="1"/>
          </p:cNvSpPr>
          <p:nvPr>
            <p:ph type="title"/>
          </p:nvPr>
        </p:nvSpPr>
        <p:spPr>
          <a:xfrm>
            <a:off x="630936" y="640080"/>
            <a:ext cx="4818888" cy="1481328"/>
          </a:xfrm>
        </p:spPr>
        <p:txBody>
          <a:bodyPr anchor="b">
            <a:normAutofit/>
          </a:bodyPr>
          <a:lstStyle/>
          <a:p>
            <a:r>
              <a:rPr lang="en-US" sz="5400"/>
              <a:t>History:</a:t>
            </a:r>
          </a:p>
        </p:txBody>
      </p:sp>
      <p:sp>
        <p:nvSpPr>
          <p:cNvPr id="3" name="Content Placeholder 2">
            <a:extLst>
              <a:ext uri="{FF2B5EF4-FFF2-40B4-BE49-F238E27FC236}">
                <a16:creationId xmlns:a16="http://schemas.microsoft.com/office/drawing/2014/main" id="{F2FF832A-0943-4D96-BB9E-1AE4DB48A21A}"/>
              </a:ext>
            </a:extLst>
          </p:cNvPr>
          <p:cNvSpPr>
            <a:spLocks noGrp="1"/>
          </p:cNvSpPr>
          <p:nvPr>
            <p:ph idx="1"/>
          </p:nvPr>
        </p:nvSpPr>
        <p:spPr>
          <a:xfrm>
            <a:off x="630936" y="2660904"/>
            <a:ext cx="4818888" cy="3547872"/>
          </a:xfrm>
        </p:spPr>
        <p:txBody>
          <a:bodyPr anchor="t">
            <a:normAutofit/>
          </a:bodyPr>
          <a:lstStyle/>
          <a:p>
            <a:r>
              <a:rPr lang="en-US" sz="2200" b="1" i="0" dirty="0">
                <a:effectLst/>
                <a:latin typeface="Times New Roman" panose="02020603050405020304" pitchFamily="18" charset="0"/>
                <a:cs typeface="Times New Roman" panose="02020603050405020304" pitchFamily="18" charset="0"/>
              </a:rPr>
              <a:t>Selenium</a:t>
            </a:r>
            <a:r>
              <a:rPr lang="en-US" sz="2200" b="0" i="0" dirty="0">
                <a:effectLst/>
                <a:latin typeface="Times New Roman" panose="02020603050405020304" pitchFamily="18" charset="0"/>
                <a:cs typeface="Times New Roman" panose="02020603050405020304" pitchFamily="18" charset="0"/>
              </a:rPr>
              <a:t> was initially developed by </a:t>
            </a:r>
            <a:r>
              <a:rPr lang="en-US" sz="2200" b="1" i="0" dirty="0">
                <a:effectLst/>
                <a:latin typeface="Times New Roman" panose="02020603050405020304" pitchFamily="18" charset="0"/>
                <a:cs typeface="Times New Roman" panose="02020603050405020304" pitchFamily="18" charset="0"/>
              </a:rPr>
              <a:t>Jason Huggins</a:t>
            </a:r>
            <a:r>
              <a:rPr lang="en-US" sz="2200" b="0" i="0" dirty="0">
                <a:effectLst/>
                <a:latin typeface="Times New Roman" panose="02020603050405020304" pitchFamily="18" charset="0"/>
                <a:cs typeface="Times New Roman" panose="02020603050405020304" pitchFamily="18" charset="0"/>
              </a:rPr>
              <a:t> in </a:t>
            </a:r>
            <a:r>
              <a:rPr lang="en-US" sz="2200" b="1" i="0" dirty="0">
                <a:effectLst/>
                <a:latin typeface="Times New Roman" panose="02020603050405020304" pitchFamily="18" charset="0"/>
                <a:cs typeface="Times New Roman" panose="02020603050405020304" pitchFamily="18" charset="0"/>
              </a:rPr>
              <a:t>2004</a:t>
            </a:r>
            <a:r>
              <a:rPr lang="en-US" sz="2200" b="0" i="0" dirty="0">
                <a:effectLst/>
                <a:latin typeface="Times New Roman" panose="02020603050405020304" pitchFamily="18" charset="0"/>
                <a:cs typeface="Times New Roman" panose="02020603050405020304" pitchFamily="18" charset="0"/>
              </a:rPr>
              <a:t> while he was working as an Engineer in Thoughts Work on a web application that requires frequent testing. He created the program using </a:t>
            </a:r>
            <a:r>
              <a:rPr lang="en-US" sz="2200" b="0" i="0" dirty="0" err="1">
                <a:effectLst/>
                <a:latin typeface="Times New Roman" panose="02020603050405020304" pitchFamily="18" charset="0"/>
                <a:cs typeface="Times New Roman" panose="02020603050405020304" pitchFamily="18" charset="0"/>
              </a:rPr>
              <a:t>javascript</a:t>
            </a:r>
            <a:r>
              <a:rPr lang="en-US" sz="2200" b="0" i="0" dirty="0">
                <a:effectLst/>
                <a:latin typeface="Times New Roman" panose="02020603050405020304" pitchFamily="18" charset="0"/>
                <a:cs typeface="Times New Roman" panose="02020603050405020304" pitchFamily="18" charset="0"/>
              </a:rPr>
              <a:t>, after using it he realized the shortcomings of manual testing and the need to curb monotony.</a:t>
            </a:r>
            <a:endParaRPr lang="en-US" sz="2200" dirty="0">
              <a:latin typeface="Times New Roman" panose="02020603050405020304" pitchFamily="18" charset="0"/>
              <a:cs typeface="Times New Roman" panose="02020603050405020304" pitchFamily="18" charset="0"/>
            </a:endParaRPr>
          </a:p>
          <a:p>
            <a:endParaRPr lang="en-US" sz="2200" dirty="0"/>
          </a:p>
        </p:txBody>
      </p:sp>
      <p:sp>
        <p:nvSpPr>
          <p:cNvPr id="4" name="Footer Placeholder 3">
            <a:extLst>
              <a:ext uri="{FF2B5EF4-FFF2-40B4-BE49-F238E27FC236}">
                <a16:creationId xmlns:a16="http://schemas.microsoft.com/office/drawing/2014/main" id="{5752B776-5509-07C5-9F44-CA0686EC480B}"/>
              </a:ext>
            </a:extLst>
          </p:cNvPr>
          <p:cNvSpPr>
            <a:spLocks noGrp="1"/>
          </p:cNvSpPr>
          <p:nvPr>
            <p:ph type="ftr" sz="quarter" idx="11"/>
          </p:nvPr>
        </p:nvSpPr>
        <p:spPr/>
        <p:txBody>
          <a:bodyPr>
            <a:normAutofit/>
          </a:bodyPr>
          <a:lstStyle/>
          <a:p>
            <a:pPr>
              <a:spcAft>
                <a:spcPts val="600"/>
              </a:spcAft>
            </a:pPr>
            <a:r>
              <a:rPr lang="en-US" dirty="0"/>
              <a:t>Group-5 Presentation</a:t>
            </a:r>
          </a:p>
        </p:txBody>
      </p:sp>
      <p:sp>
        <p:nvSpPr>
          <p:cNvPr id="5" name="Slide Number Placeholder 4">
            <a:extLst>
              <a:ext uri="{FF2B5EF4-FFF2-40B4-BE49-F238E27FC236}">
                <a16:creationId xmlns:a16="http://schemas.microsoft.com/office/drawing/2014/main" id="{6B8E3678-EFBD-2008-0B95-5F88A7DA5789}"/>
              </a:ext>
            </a:extLst>
          </p:cNvPr>
          <p:cNvSpPr>
            <a:spLocks noGrp="1"/>
          </p:cNvSpPr>
          <p:nvPr>
            <p:ph type="sldNum" sz="quarter" idx="12"/>
          </p:nvPr>
        </p:nvSpPr>
        <p:spPr/>
        <p:txBody>
          <a:bodyPr>
            <a:normAutofit/>
          </a:bodyPr>
          <a:lstStyle/>
          <a:p>
            <a:pPr>
              <a:spcAft>
                <a:spcPts val="600"/>
              </a:spcAft>
            </a:pPr>
            <a:fld id="{A97A8187-D11F-426E-944A-8683E2276D23}" type="slidenum">
              <a:rPr lang="en-US"/>
              <a:pPr>
                <a:spcAft>
                  <a:spcPts val="600"/>
                </a:spcAft>
              </a:pPr>
              <a:t>4</a:t>
            </a:fld>
            <a:endParaRPr lang="en-US" dirty="0"/>
          </a:p>
        </p:txBody>
      </p:sp>
      <p:pic>
        <p:nvPicPr>
          <p:cNvPr id="12" name="Picture 11">
            <a:extLst>
              <a:ext uri="{FF2B5EF4-FFF2-40B4-BE49-F238E27FC236}">
                <a16:creationId xmlns:a16="http://schemas.microsoft.com/office/drawing/2014/main" id="{6473F975-BC0A-4A60-A5A4-762149AB66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9280" y="2181236"/>
            <a:ext cx="6055360" cy="3376284"/>
          </a:xfrm>
          <a:prstGeom prst="rect">
            <a:avLst/>
          </a:prstGeom>
        </p:spPr>
      </p:pic>
    </p:spTree>
    <p:extLst>
      <p:ext uri="{BB962C8B-B14F-4D97-AF65-F5344CB8AC3E}">
        <p14:creationId xmlns:p14="http://schemas.microsoft.com/office/powerpoint/2010/main" val="3273219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22063E-D56C-38E1-D5E8-AAB5A5E61FDC}"/>
              </a:ext>
            </a:extLst>
          </p:cNvPr>
          <p:cNvSpPr>
            <a:spLocks noGrp="1"/>
          </p:cNvSpPr>
          <p:nvPr>
            <p:ph type="title"/>
          </p:nvPr>
        </p:nvSpPr>
        <p:spPr>
          <a:xfrm>
            <a:off x="838200" y="365125"/>
            <a:ext cx="10515600" cy="1325563"/>
          </a:xfrm>
        </p:spPr>
        <p:txBody>
          <a:bodyPr>
            <a:normAutofit/>
          </a:bodyPr>
          <a:lstStyle/>
          <a:p>
            <a:r>
              <a:rPr lang="en-US" sz="5400" dirty="0"/>
              <a:t>How </a:t>
            </a:r>
            <a:r>
              <a:rPr lang="en-US" sz="5400"/>
              <a:t>SeleniumHQ</a:t>
            </a:r>
            <a:r>
              <a:rPr lang="en-US" sz="5400" dirty="0"/>
              <a:t> Works</a:t>
            </a:r>
          </a:p>
        </p:txBody>
      </p:sp>
      <p:sp>
        <p:nvSpPr>
          <p:cNvPr id="2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2">
            <a:extLst>
              <a:ext uri="{FF2B5EF4-FFF2-40B4-BE49-F238E27FC236}">
                <a16:creationId xmlns:a16="http://schemas.microsoft.com/office/drawing/2014/main" id="{5E860EDA-0232-8353-71A1-87035947F5F0}"/>
              </a:ext>
            </a:extLst>
          </p:cNvPr>
          <p:cNvSpPr>
            <a:spLocks noGrp="1"/>
          </p:cNvSpPr>
          <p:nvPr>
            <p:ph idx="1"/>
          </p:nvPr>
        </p:nvSpPr>
        <p:spPr>
          <a:xfrm>
            <a:off x="838200" y="1929384"/>
            <a:ext cx="10515600" cy="3697224"/>
          </a:xfrm>
        </p:spPr>
        <p:txBody>
          <a:bodyPr>
            <a:normAutofit/>
          </a:bodyPr>
          <a:lstStyle/>
          <a:p>
            <a:r>
              <a:rPr lang="en-US" sz="2200" dirty="0"/>
              <a:t>Selenium automates browser-based web applications, enabling an agile tester to create more challenging test scenarios by automating repetitive test scripts. </a:t>
            </a:r>
          </a:p>
          <a:p>
            <a:r>
              <a:rPr lang="en-US" sz="2200" dirty="0"/>
              <a:t>The Selenium framework accelerates the execution of tests and enhances testing efficiency overall.</a:t>
            </a:r>
          </a:p>
          <a:p>
            <a:r>
              <a:rPr lang="en-US" sz="2200" dirty="0"/>
              <a:t>In order to communicate with the selected browser, Selenium needs a web controller. Web controllers are a collection of tools for interacting with web browsers.</a:t>
            </a:r>
          </a:p>
          <a:p>
            <a:r>
              <a:rPr lang="en-US" sz="2200" dirty="0"/>
              <a:t> It communicates with the web browser or a distant web server via a universal communication protocol. The Web drivers for the browser of your choice can be checked and installed.</a:t>
            </a:r>
          </a:p>
        </p:txBody>
      </p:sp>
      <p:sp>
        <p:nvSpPr>
          <p:cNvPr id="6" name="Slide Number Placeholder 4">
            <a:extLst>
              <a:ext uri="{FF2B5EF4-FFF2-40B4-BE49-F238E27FC236}">
                <a16:creationId xmlns:a16="http://schemas.microsoft.com/office/drawing/2014/main" id="{680390F6-E717-C4BE-D911-3F8055D28D7A}"/>
              </a:ext>
            </a:extLst>
          </p:cNvPr>
          <p:cNvSpPr>
            <a:spLocks noGrp="1"/>
          </p:cNvSpPr>
          <p:nvPr>
            <p:ph type="sldNum" sz="quarter" idx="12"/>
          </p:nvPr>
        </p:nvSpPr>
        <p:spPr>
          <a:xfrm>
            <a:off x="8610600" y="6356350"/>
            <a:ext cx="2743200" cy="365125"/>
          </a:xfrm>
        </p:spPr>
        <p:txBody>
          <a:bodyPr>
            <a:normAutofit/>
          </a:bodyPr>
          <a:lstStyle/>
          <a:p>
            <a:pPr>
              <a:spcAft>
                <a:spcPts val="600"/>
              </a:spcAft>
            </a:pPr>
            <a:fld id="{A97A8187-D11F-426E-944A-8683E2276D23}" type="slidenum">
              <a:rPr lang="en-US"/>
              <a:pPr>
                <a:spcAft>
                  <a:spcPts val="600"/>
                </a:spcAft>
              </a:pPr>
              <a:t>5</a:t>
            </a:fld>
            <a:endParaRPr lang="en-US" dirty="0"/>
          </a:p>
        </p:txBody>
      </p:sp>
      <p:sp>
        <p:nvSpPr>
          <p:cNvPr id="7" name="Footer Placeholder 3">
            <a:extLst>
              <a:ext uri="{FF2B5EF4-FFF2-40B4-BE49-F238E27FC236}">
                <a16:creationId xmlns:a16="http://schemas.microsoft.com/office/drawing/2014/main" id="{EE939C16-EFDF-797F-D876-C465803611E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t>Group-5 Presentation</a:t>
            </a:r>
          </a:p>
        </p:txBody>
      </p:sp>
    </p:spTree>
    <p:extLst>
      <p:ext uri="{BB962C8B-B14F-4D97-AF65-F5344CB8AC3E}">
        <p14:creationId xmlns:p14="http://schemas.microsoft.com/office/powerpoint/2010/main" val="655018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62D348-54DF-E80A-065A-F4824D6EE541}"/>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SeleniumHQ Architecture</a:t>
            </a:r>
            <a:endParaRPr lang="en-US" sz="6600" kern="1200" dirty="0">
              <a:solidFill>
                <a:schemeClr val="tx1"/>
              </a:solidFill>
              <a:latin typeface="+mj-lt"/>
              <a:ea typeface="+mj-ea"/>
              <a:cs typeface="+mj-cs"/>
            </a:endParaRPr>
          </a:p>
        </p:txBody>
      </p:sp>
      <p:sp>
        <p:nvSpPr>
          <p:cNvPr id="16"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picture containing diagram&#10;&#10;Description automatically generated">
            <a:extLst>
              <a:ext uri="{FF2B5EF4-FFF2-40B4-BE49-F238E27FC236}">
                <a16:creationId xmlns:a16="http://schemas.microsoft.com/office/drawing/2014/main" id="{DEF4B73C-6BA1-38FE-DDAF-B876DD423F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4384" y="2633472"/>
            <a:ext cx="8080183" cy="3586353"/>
          </a:xfrm>
          <a:prstGeom prst="rect">
            <a:avLst/>
          </a:prstGeom>
        </p:spPr>
      </p:pic>
      <p:sp>
        <p:nvSpPr>
          <p:cNvPr id="6" name="Footer Placeholder 3">
            <a:extLst>
              <a:ext uri="{FF2B5EF4-FFF2-40B4-BE49-F238E27FC236}">
                <a16:creationId xmlns:a16="http://schemas.microsoft.com/office/drawing/2014/main" id="{08067AE0-AF24-D39C-5C19-92A41E44BD4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t>Group-5 Presentation</a:t>
            </a:r>
          </a:p>
        </p:txBody>
      </p:sp>
      <p:sp>
        <p:nvSpPr>
          <p:cNvPr id="7" name="Slide Number Placeholder 4">
            <a:extLst>
              <a:ext uri="{FF2B5EF4-FFF2-40B4-BE49-F238E27FC236}">
                <a16:creationId xmlns:a16="http://schemas.microsoft.com/office/drawing/2014/main" id="{7E7A2E02-9930-A057-5E6A-CDFB942C48FC}"/>
              </a:ext>
            </a:extLst>
          </p:cNvPr>
          <p:cNvSpPr>
            <a:spLocks noGrp="1"/>
          </p:cNvSpPr>
          <p:nvPr>
            <p:ph type="sldNum" sz="quarter" idx="12"/>
          </p:nvPr>
        </p:nvSpPr>
        <p:spPr>
          <a:xfrm>
            <a:off x="8610600" y="6356350"/>
            <a:ext cx="2743200" cy="365125"/>
          </a:xfrm>
        </p:spPr>
        <p:txBody>
          <a:bodyPr>
            <a:normAutofit/>
          </a:bodyPr>
          <a:lstStyle/>
          <a:p>
            <a:pPr>
              <a:spcAft>
                <a:spcPts val="600"/>
              </a:spcAft>
            </a:pPr>
            <a:fld id="{A97A8187-D11F-426E-944A-8683E2276D23}" type="slidenum">
              <a:rPr lang="en-US"/>
              <a:pPr>
                <a:spcAft>
                  <a:spcPts val="600"/>
                </a:spcAft>
              </a:pPr>
              <a:t>6</a:t>
            </a:fld>
            <a:endParaRPr lang="en-US" dirty="0"/>
          </a:p>
        </p:txBody>
      </p:sp>
    </p:spTree>
    <p:extLst>
      <p:ext uri="{BB962C8B-B14F-4D97-AF65-F5344CB8AC3E}">
        <p14:creationId xmlns:p14="http://schemas.microsoft.com/office/powerpoint/2010/main" val="979563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704DC-D600-4829-61DB-E07F63038640}"/>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a:t>SeleniumHQ Working</a:t>
            </a:r>
          </a:p>
        </p:txBody>
      </p:sp>
      <p:sp>
        <p:nvSpPr>
          <p:cNvPr id="12"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10;&#10;Description automatically generated">
            <a:extLst>
              <a:ext uri="{FF2B5EF4-FFF2-40B4-BE49-F238E27FC236}">
                <a16:creationId xmlns:a16="http://schemas.microsoft.com/office/drawing/2014/main" id="{46CA5A72-7530-F36E-76EC-8E8056E7CA9C}"/>
              </a:ext>
            </a:extLst>
          </p:cNvPr>
          <p:cNvPicPr>
            <a:picLocks noChangeAspect="1"/>
          </p:cNvPicPr>
          <p:nvPr/>
        </p:nvPicPr>
        <p:blipFill rotWithShape="1">
          <a:blip r:embed="rId2">
            <a:extLst>
              <a:ext uri="{28A0092B-C50C-407E-A947-70E740481C1C}">
                <a14:useLocalDpi xmlns:a14="http://schemas.microsoft.com/office/drawing/2010/main" val="0"/>
              </a:ext>
            </a:extLst>
          </a:blip>
          <a:srcRect l="1546" r="2546" b="2"/>
          <a:stretch/>
        </p:blipFill>
        <p:spPr>
          <a:xfrm>
            <a:off x="5802350" y="1903476"/>
            <a:ext cx="4622827" cy="3259836"/>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6" name="Slide Number Placeholder 4">
            <a:extLst>
              <a:ext uri="{FF2B5EF4-FFF2-40B4-BE49-F238E27FC236}">
                <a16:creationId xmlns:a16="http://schemas.microsoft.com/office/drawing/2014/main" id="{6E54AF1B-E9B9-4217-9ACE-B50AA910011F}"/>
              </a:ext>
            </a:extLst>
          </p:cNvPr>
          <p:cNvSpPr>
            <a:spLocks noGrp="1"/>
          </p:cNvSpPr>
          <p:nvPr>
            <p:ph type="sldNum" sz="quarter" idx="12"/>
          </p:nvPr>
        </p:nvSpPr>
        <p:spPr>
          <a:xfrm>
            <a:off x="8610600" y="6356350"/>
            <a:ext cx="2743200" cy="365125"/>
          </a:xfrm>
        </p:spPr>
        <p:txBody>
          <a:bodyPr>
            <a:normAutofit/>
          </a:bodyPr>
          <a:lstStyle/>
          <a:p>
            <a:pPr>
              <a:spcAft>
                <a:spcPts val="600"/>
              </a:spcAft>
            </a:pPr>
            <a:fld id="{A97A8187-D11F-426E-944A-8683E2276D23}" type="slidenum">
              <a:rPr lang="en-US"/>
              <a:pPr>
                <a:spcAft>
                  <a:spcPts val="600"/>
                </a:spcAft>
              </a:pPr>
              <a:t>7</a:t>
            </a:fld>
            <a:endParaRPr lang="en-US" dirty="0"/>
          </a:p>
        </p:txBody>
      </p:sp>
      <p:sp>
        <p:nvSpPr>
          <p:cNvPr id="7" name="Footer Placeholder 3">
            <a:extLst>
              <a:ext uri="{FF2B5EF4-FFF2-40B4-BE49-F238E27FC236}">
                <a16:creationId xmlns:a16="http://schemas.microsoft.com/office/drawing/2014/main" id="{0A072DF1-AC1E-DC16-ECA9-B9524B4415D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t>Group-5 Presentation</a:t>
            </a:r>
          </a:p>
        </p:txBody>
      </p:sp>
    </p:spTree>
    <p:extLst>
      <p:ext uri="{BB962C8B-B14F-4D97-AF65-F5344CB8AC3E}">
        <p14:creationId xmlns:p14="http://schemas.microsoft.com/office/powerpoint/2010/main" val="3696647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8A316D-2030-4307-AD96-3EC4ECD6BD01}"/>
              </a:ext>
            </a:extLst>
          </p:cNvPr>
          <p:cNvSpPr>
            <a:spLocks noGrp="1"/>
          </p:cNvSpPr>
          <p:nvPr>
            <p:ph type="title"/>
          </p:nvPr>
        </p:nvSpPr>
        <p:spPr>
          <a:xfrm>
            <a:off x="572493" y="238539"/>
            <a:ext cx="11018520" cy="1434415"/>
          </a:xfrm>
        </p:spPr>
        <p:txBody>
          <a:bodyPr anchor="b">
            <a:normAutofit/>
          </a:bodyPr>
          <a:lstStyle/>
          <a:p>
            <a:r>
              <a:rPr lang="en-US" sz="5400"/>
              <a:t>Testing Interface</a:t>
            </a:r>
          </a:p>
        </p:txBody>
      </p:sp>
      <p:sp>
        <p:nvSpPr>
          <p:cNvPr id="1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3310D41-EBD7-4326-ACFA-B60602E5A742}"/>
              </a:ext>
            </a:extLst>
          </p:cNvPr>
          <p:cNvSpPr>
            <a:spLocks noGrp="1"/>
          </p:cNvSpPr>
          <p:nvPr>
            <p:ph idx="1"/>
          </p:nvPr>
        </p:nvSpPr>
        <p:spPr>
          <a:xfrm>
            <a:off x="572493" y="2071316"/>
            <a:ext cx="6713552" cy="4119172"/>
          </a:xfrm>
        </p:spPr>
        <p:txBody>
          <a:bodyPr anchor="t">
            <a:normAutofit/>
          </a:bodyPr>
          <a:lstStyle/>
          <a:p>
            <a:r>
              <a:rPr lang="en-US" sz="2200"/>
              <a:t>Web driver in selenium is an interface and chrome browser, Firefox browser, etc  are the classes that implement that interface.</a:t>
            </a:r>
          </a:p>
          <a:p>
            <a:r>
              <a:rPr lang="en-US" sz="2200"/>
              <a:t>WebDriver is a remote-control interface that enables introspection and control of user agents (browsers). The methods in this interface fall into three categories:</a:t>
            </a:r>
          </a:p>
          <a:p>
            <a:pPr marL="914400" lvl="1" indent="-457200">
              <a:buFont typeface="+mj-lt"/>
              <a:buAutoNum type="alphaLcParenR"/>
            </a:pPr>
            <a:r>
              <a:rPr lang="en-US" sz="2200"/>
              <a:t>Control of the browser itself</a:t>
            </a:r>
          </a:p>
          <a:p>
            <a:pPr marL="914400" lvl="1" indent="-457200">
              <a:buFont typeface="+mj-lt"/>
              <a:buAutoNum type="alphaLcParenR"/>
            </a:pPr>
            <a:r>
              <a:rPr lang="en-US" sz="2200"/>
              <a:t>Selection of WebElements</a:t>
            </a:r>
          </a:p>
          <a:p>
            <a:pPr marL="914400" lvl="1" indent="-457200">
              <a:buFont typeface="+mj-lt"/>
              <a:buAutoNum type="alphaLcParenR"/>
            </a:pPr>
            <a:r>
              <a:rPr lang="en-US" sz="2200"/>
              <a:t>Debugging aids</a:t>
            </a:r>
          </a:p>
          <a:p>
            <a:endParaRPr lang="en-US" sz="2200"/>
          </a:p>
        </p:txBody>
      </p:sp>
      <p:pic>
        <p:nvPicPr>
          <p:cNvPr id="4" name="Picture 3" descr="Diagram&#10;&#10;Description automatically generated">
            <a:extLst>
              <a:ext uri="{FF2B5EF4-FFF2-40B4-BE49-F238E27FC236}">
                <a16:creationId xmlns:a16="http://schemas.microsoft.com/office/drawing/2014/main" id="{223AE2C2-66A9-4A42-8457-FC8AFB8A7578}"/>
              </a:ext>
            </a:extLst>
          </p:cNvPr>
          <p:cNvPicPr>
            <a:picLocks noChangeAspect="1"/>
          </p:cNvPicPr>
          <p:nvPr/>
        </p:nvPicPr>
        <p:blipFill rotWithShape="1">
          <a:blip r:embed="rId2"/>
          <a:srcRect l="29591" r="13888"/>
          <a:stretch/>
        </p:blipFill>
        <p:spPr>
          <a:xfrm>
            <a:off x="7675658" y="2093976"/>
            <a:ext cx="3941064" cy="4096512"/>
          </a:xfrm>
          <a:prstGeom prst="rect">
            <a:avLst/>
          </a:prstGeom>
        </p:spPr>
      </p:pic>
      <p:sp>
        <p:nvSpPr>
          <p:cNvPr id="5" name="Footer Placeholder 4">
            <a:extLst>
              <a:ext uri="{FF2B5EF4-FFF2-40B4-BE49-F238E27FC236}">
                <a16:creationId xmlns:a16="http://schemas.microsoft.com/office/drawing/2014/main" id="{4381C23C-F528-544E-8A67-40CCA607A6A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Group-5 Presentation</a:t>
            </a:r>
          </a:p>
        </p:txBody>
      </p:sp>
      <p:sp>
        <p:nvSpPr>
          <p:cNvPr id="6" name="Slide Number Placeholder 5">
            <a:extLst>
              <a:ext uri="{FF2B5EF4-FFF2-40B4-BE49-F238E27FC236}">
                <a16:creationId xmlns:a16="http://schemas.microsoft.com/office/drawing/2014/main" id="{1566E989-2B36-B95D-C0C4-4A7A95669D2B}"/>
              </a:ext>
            </a:extLst>
          </p:cNvPr>
          <p:cNvSpPr>
            <a:spLocks noGrp="1"/>
          </p:cNvSpPr>
          <p:nvPr>
            <p:ph type="sldNum" sz="quarter" idx="12"/>
          </p:nvPr>
        </p:nvSpPr>
        <p:spPr>
          <a:xfrm>
            <a:off x="8610600" y="6356350"/>
            <a:ext cx="2743200" cy="365125"/>
          </a:xfrm>
        </p:spPr>
        <p:txBody>
          <a:bodyPr>
            <a:normAutofit/>
          </a:bodyPr>
          <a:lstStyle/>
          <a:p>
            <a:pPr>
              <a:spcAft>
                <a:spcPts val="600"/>
              </a:spcAft>
            </a:pPr>
            <a:fld id="{A97A8187-D11F-426E-944A-8683E2276D23}" type="slidenum">
              <a:rPr lang="en-US" smtClean="0"/>
              <a:pPr>
                <a:spcAft>
                  <a:spcPts val="600"/>
                </a:spcAft>
              </a:pPr>
              <a:t>8</a:t>
            </a:fld>
            <a:endParaRPr lang="en-US" dirty="0"/>
          </a:p>
        </p:txBody>
      </p:sp>
    </p:spTree>
    <p:extLst>
      <p:ext uri="{BB962C8B-B14F-4D97-AF65-F5344CB8AC3E}">
        <p14:creationId xmlns:p14="http://schemas.microsoft.com/office/powerpoint/2010/main" val="491794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293EC3-8A0F-46B9-9D8D-58B7529292E8}"/>
              </a:ext>
            </a:extLst>
          </p:cNvPr>
          <p:cNvSpPr>
            <a:spLocks noGrp="1"/>
          </p:cNvSpPr>
          <p:nvPr>
            <p:ph type="title"/>
          </p:nvPr>
        </p:nvSpPr>
        <p:spPr>
          <a:xfrm>
            <a:off x="838200" y="365125"/>
            <a:ext cx="10515600" cy="1325563"/>
          </a:xfrm>
        </p:spPr>
        <p:txBody>
          <a:bodyPr>
            <a:normAutofit/>
          </a:bodyPr>
          <a:lstStyle/>
          <a:p>
            <a:r>
              <a:rPr lang="en-US" sz="5400" dirty="0"/>
              <a:t>Testing Level and Methods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9C4E62-FE9E-4449-AA71-1F4B34CB94A5}"/>
              </a:ext>
            </a:extLst>
          </p:cNvPr>
          <p:cNvSpPr>
            <a:spLocks noGrp="1"/>
          </p:cNvSpPr>
          <p:nvPr>
            <p:ph idx="1"/>
          </p:nvPr>
        </p:nvSpPr>
        <p:spPr>
          <a:xfrm>
            <a:off x="838200" y="1929384"/>
            <a:ext cx="10515600" cy="4251960"/>
          </a:xfrm>
        </p:spPr>
        <p:txBody>
          <a:bodyPr>
            <a:normAutofit lnSpcReduction="10000"/>
          </a:bodyPr>
          <a:lstStyle/>
          <a:p>
            <a:r>
              <a:rPr lang="en-US" sz="2200" dirty="0"/>
              <a:t>About End to End testing:-</a:t>
            </a:r>
          </a:p>
          <a:p>
            <a:r>
              <a:rPr lang="en-US" sz="2200" dirty="0"/>
              <a:t>All testing procedures undergo end-to-end testing, often from the perspective of the user. The objective is to confirm the functionality of every web app touchpoint. From the test cases shown below, the tester may create a set of test cases to ensure that the sign-up, login, checkout, place an order, status update, add a product, feedback, and any other features work as expected (and fail when invalid values are entered in input fields).</a:t>
            </a:r>
          </a:p>
          <a:p>
            <a:r>
              <a:rPr lang="en-US" sz="2200" dirty="0"/>
              <a:t>About System Testing:-</a:t>
            </a:r>
          </a:p>
          <a:p>
            <a:r>
              <a:rPr lang="en-US" sz="2200" dirty="0"/>
              <a:t>Aka Black Box testing. Without referencing the code or any tests that have already been run. usually concentrated on the workflow of a single user. Before being redirected to the bank website, the checkout procedure on a product website, for instance, entails authenticating user credentials, retrieving products from the cart, verifying their availability, and validating payment details. To ensure that the entire system is operational, the tester could build a script.</a:t>
            </a:r>
          </a:p>
        </p:txBody>
      </p:sp>
      <p:sp>
        <p:nvSpPr>
          <p:cNvPr id="6" name="Footer Placeholder 3">
            <a:extLst>
              <a:ext uri="{FF2B5EF4-FFF2-40B4-BE49-F238E27FC236}">
                <a16:creationId xmlns:a16="http://schemas.microsoft.com/office/drawing/2014/main" id="{D10A4F79-AFF0-5437-5746-8529528108D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t>Group-5 Presentation</a:t>
            </a:r>
          </a:p>
        </p:txBody>
      </p:sp>
      <p:sp>
        <p:nvSpPr>
          <p:cNvPr id="7" name="Slide Number Placeholder 5">
            <a:extLst>
              <a:ext uri="{FF2B5EF4-FFF2-40B4-BE49-F238E27FC236}">
                <a16:creationId xmlns:a16="http://schemas.microsoft.com/office/drawing/2014/main" id="{1E2B98C5-EE11-84B0-2532-A096DC9723D8}"/>
              </a:ext>
            </a:extLst>
          </p:cNvPr>
          <p:cNvSpPr>
            <a:spLocks noGrp="1"/>
          </p:cNvSpPr>
          <p:nvPr>
            <p:ph type="sldNum" sz="quarter" idx="12"/>
          </p:nvPr>
        </p:nvSpPr>
        <p:spPr>
          <a:xfrm>
            <a:off x="8610600" y="6356350"/>
            <a:ext cx="2743200" cy="365125"/>
          </a:xfrm>
        </p:spPr>
        <p:txBody>
          <a:bodyPr>
            <a:normAutofit/>
          </a:bodyPr>
          <a:lstStyle/>
          <a:p>
            <a:pPr>
              <a:spcAft>
                <a:spcPts val="600"/>
              </a:spcAft>
            </a:pPr>
            <a:fld id="{A97A8187-D11F-426E-944A-8683E2276D23}" type="slidenum">
              <a:rPr lang="en-US" smtClean="0"/>
              <a:pPr>
                <a:spcAft>
                  <a:spcPts val="600"/>
                </a:spcAft>
              </a:pPr>
              <a:t>9</a:t>
            </a:fld>
            <a:endParaRPr lang="en-US" dirty="0"/>
          </a:p>
        </p:txBody>
      </p:sp>
    </p:spTree>
    <p:extLst>
      <p:ext uri="{BB962C8B-B14F-4D97-AF65-F5344CB8AC3E}">
        <p14:creationId xmlns:p14="http://schemas.microsoft.com/office/powerpoint/2010/main" val="1435003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885FF42AA053B47B58FCCD8D6A34504" ma:contentTypeVersion="2" ma:contentTypeDescription="Create a new document." ma:contentTypeScope="" ma:versionID="e057fbc698f9125b9daf5a51101190ad">
  <xsd:schema xmlns:xsd="http://www.w3.org/2001/XMLSchema" xmlns:xs="http://www.w3.org/2001/XMLSchema" xmlns:p="http://schemas.microsoft.com/office/2006/metadata/properties" xmlns:ns3="a8e024ef-4ecc-4d22-a4f6-07f5dcc9af39" targetNamespace="http://schemas.microsoft.com/office/2006/metadata/properties" ma:root="true" ma:fieldsID="00462e737dca1c5834122bbd2aca5e8e" ns3:_="">
    <xsd:import namespace="a8e024ef-4ecc-4d22-a4f6-07f5dcc9af39"/>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e024ef-4ecc-4d22-a4f6-07f5dcc9af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C982EB7-A928-4026-93EB-AE05A9F85540}">
  <ds:schemaRefs>
    <ds:schemaRef ds:uri="http://www.w3.org/XML/1998/namespace"/>
    <ds:schemaRef ds:uri="http://schemas.microsoft.com/office/2006/documentManagement/types"/>
    <ds:schemaRef ds:uri="a8e024ef-4ecc-4d22-a4f6-07f5dcc9af39"/>
    <ds:schemaRef ds:uri="http://schemas.openxmlformats.org/package/2006/metadata/core-properties"/>
    <ds:schemaRef ds:uri="http://schemas.microsoft.com/office/2006/metadata/properties"/>
    <ds:schemaRef ds:uri="http://purl.org/dc/dcmitype/"/>
    <ds:schemaRef ds:uri="http://purl.org/dc/elements/1.1/"/>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9DED7056-EC1D-4F4E-B1F2-21DC0FD83A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e024ef-4ecc-4d22-a4f6-07f5dcc9af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A984B71-AC92-4E74-A2BA-0377189C3DF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232</TotalTime>
  <Words>927</Words>
  <Application>Microsoft Office PowerPoint</Application>
  <PresentationFormat>Widescreen</PresentationFormat>
  <Paragraphs>118</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Lato</vt:lpstr>
      <vt:lpstr>Times New Roman</vt:lpstr>
      <vt:lpstr>Office Theme</vt:lpstr>
      <vt:lpstr>Selenium HQ Tool</vt:lpstr>
      <vt:lpstr>Overview</vt:lpstr>
      <vt:lpstr>What is Selenium HQ? </vt:lpstr>
      <vt:lpstr>History:</vt:lpstr>
      <vt:lpstr>How SeleniumHQ Works</vt:lpstr>
      <vt:lpstr>SeleniumHQ Architecture</vt:lpstr>
      <vt:lpstr>SeleniumHQ Working</vt:lpstr>
      <vt:lpstr>Testing Interface</vt:lpstr>
      <vt:lpstr>Testing Level and Methods</vt:lpstr>
      <vt:lpstr>Testing plugins</vt:lpstr>
      <vt:lpstr>Implementation</vt:lpstr>
      <vt:lpstr>Advantages:</vt:lpstr>
      <vt:lpstr>Disadvantages:</vt:lpstr>
      <vt:lpstr>Testcase Reports: Signup page testcase</vt:lpstr>
      <vt:lpstr>Login page testcase</vt:lpstr>
      <vt:lpstr>Placing orders testcase</vt:lpstr>
      <vt:lpstr>Update status testcase</vt:lpstr>
      <vt:lpstr>Add products testcase</vt:lpstr>
      <vt:lpstr>Feedback testcase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Raspaud</dc:creator>
  <cp:lastModifiedBy>SAI DEV PRAKASH</cp:lastModifiedBy>
  <cp:revision>14</cp:revision>
  <dcterms:created xsi:type="dcterms:W3CDTF">2022-06-29T15:31:56Z</dcterms:created>
  <dcterms:modified xsi:type="dcterms:W3CDTF">2022-06-29T22:13:31Z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0x0101004885FF42AA053B47B58FCCD8D6A34504</vt:lpwstr>
  </property>
</Properties>
</file>