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FCCC-0F48-DD3B-25DC-401137C0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38F9F-FE8F-EA96-CBCF-63CC444B6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06795-E92E-210A-F753-610535A8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66D5-F774-7AE2-975C-0DC0CF2F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7D0C-5DCB-6293-F1AA-76A38E88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1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DFE0-E609-DC54-81C4-1586DFC8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AE6BA-237E-837A-AA33-CC9E9BF47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1D2C-AEA7-F75A-70DD-B3484EB9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2193-8AF4-3DF3-7D5F-616F1450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BA13-7844-2641-DB40-9AC1FC8C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361AC-1625-5C17-5BA5-61A487957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23462-475D-AD50-42CD-BFE703B39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1220-B5C6-05D0-71D6-C60EFBB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2F18-99DD-2C1B-2876-74C04D2E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1A5CD-FB62-7762-C3B7-00D123B2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44C-A319-3BAE-BF21-F3A6B062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073E-5E47-0D7D-1261-06971243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110-8709-47CC-6D2C-3BA7E646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F7DBF-37CE-2745-759E-55EBD3AC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C556-0BA5-E1EF-E496-059057A0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0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D335-EE0C-EA7A-B870-4290D8E7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9CA1-99DC-0004-99CC-23DD1DC05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E4C0-9FDE-7257-271B-E95F0034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BBBE-0816-CC11-F638-44A2AD04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6778-F831-6465-CC6C-DD298010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5A6D-400A-F8CF-3AD3-A6C65058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75A-C2F9-7F47-3B34-A7358BF3F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B5BB-2D86-D544-09D8-A608297A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EB0F6-42D7-85F9-9B97-A78F07E0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16FAA-03BF-F61C-1938-E30B7C71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9D03B-4712-6FC3-6F3C-21D98143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58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B2DD-3762-2F3D-F707-96B705FB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D6F98-59A1-C88B-C33A-6DEB4007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7DD26-98C0-8B5A-D029-FBDA772A5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8E31-89CD-31B5-6B07-E5267DB99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DD61A-ADC7-1E5C-D7FB-9AD3323AA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5F2EA-F17D-EB7E-781E-3CCDFD64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7A52E-D79D-02A1-7D37-8F295357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35AC5-3275-94C2-86CC-C9D524F3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7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ADFE-E206-5C9B-3E66-B6B66A4B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15925-3AA6-4409-D808-880CC0D1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29332-7799-CB91-2ABB-EAA414A9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35B8A-6E13-A7EE-12BA-AC7E78CB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3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140B-5035-BFCC-E4D6-F78B4F5C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925AF-6570-D09C-CDAC-04C2C9F0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9260F-447D-9897-D21C-43F2CA8D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62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6AE6-091C-C3A9-E6BA-F4A1391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2E63-1AFA-1A63-5FC8-00C80F80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BC17D-8A11-BBED-1C17-DA2E886AE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630ED-1DC2-6631-C72E-EA33FBA3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3A567-2D2F-96CD-4FA9-D16A0215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E3D4-2049-3AC6-FDD2-EBCAE00E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4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7D63-BFAC-D6EF-1EDC-82ED1017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42AD-EB28-3BC3-347C-C75BF2E54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1FE15-3DA9-20A7-B05B-E85AB17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DC675-29A7-9EE6-3457-5C392797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54F19-E442-D34F-83FF-08459C32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0B794-86EB-F4B3-5CE2-FED485E7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10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0BF7A-78FA-9FA8-AC07-D035FD0C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4FFCD-3303-338B-DBA8-D58F2C67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092D-2205-5D03-3742-AE7DFF2F8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46C7B-784E-4892-8B10-9B446E6D99B2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6464-822A-A452-C4FF-7C02F108A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5E816-E9E2-E440-FB3A-3D930C497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D537-7CAB-437C-AC7E-A72CD7F0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91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471F-B747-CAC7-3E15-66DD462BE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Kafka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BAAE9-5546-6F0E-6662-994AFDA52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5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9603-E0FA-ABB6-34CC-77A9860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D4B1-266F-B362-B479-3D1BB828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77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A1C1-6318-DCF0-0C25-EE602091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1FB2-7DCA-4F62-34BA-81F37FC0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1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DC41-C062-306F-5B5F-237F89E0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Kafka® is an event streaming platform. What does that mean?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D7DB-DB71-CFDC-1854-3C6DA02B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825624"/>
            <a:ext cx="11107994" cy="487014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Kafka combines three key capabilities so you can implement applications for event streaming end-to-end with a single battle-tested solution: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To </a:t>
            </a:r>
            <a:r>
              <a:rPr lang="en-US" b="1" i="0" dirty="0">
                <a:effectLst/>
                <a:latin typeface="Roboto" panose="02000000000000000000" pitchFamily="2" charset="0"/>
              </a:rPr>
              <a:t>publish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(write) and </a:t>
            </a:r>
            <a:r>
              <a:rPr lang="en-US" b="1" i="0" dirty="0">
                <a:effectLst/>
                <a:latin typeface="Roboto" panose="02000000000000000000" pitchFamily="2" charset="0"/>
              </a:rPr>
              <a:t>subscribe to</a:t>
            </a:r>
            <a:r>
              <a:rPr lang="en-US" b="0" i="0" dirty="0">
                <a:effectLst/>
                <a:latin typeface="Roboto" panose="02000000000000000000" pitchFamily="2" charset="0"/>
              </a:rPr>
              <a:t> (read) streams of events, including continuous import/export of your data from other systems.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To </a:t>
            </a:r>
            <a:r>
              <a:rPr lang="en-US" b="1" i="0" dirty="0">
                <a:effectLst/>
                <a:latin typeface="Roboto" panose="02000000000000000000" pitchFamily="2" charset="0"/>
              </a:rPr>
              <a:t>store</a:t>
            </a:r>
            <a:r>
              <a:rPr lang="en-US" b="0" i="0" dirty="0">
                <a:effectLst/>
                <a:latin typeface="Roboto" panose="02000000000000000000" pitchFamily="2" charset="0"/>
              </a:rPr>
              <a:t> streams of events durably and reliably for as long as you want.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To </a:t>
            </a:r>
            <a:r>
              <a:rPr lang="en-US" b="1" i="0" dirty="0">
                <a:effectLst/>
                <a:latin typeface="Roboto" panose="02000000000000000000" pitchFamily="2" charset="0"/>
              </a:rPr>
              <a:t>process</a:t>
            </a:r>
            <a:r>
              <a:rPr lang="en-US" b="0" i="0" dirty="0">
                <a:effectLst/>
                <a:latin typeface="Roboto" panose="02000000000000000000" pitchFamily="2" charset="0"/>
              </a:rPr>
              <a:t> streams of events as they occur or retrospectively.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41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F15B8-7380-9820-9C09-C53F780D9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7249"/>
            <a:ext cx="10515600" cy="3028090"/>
          </a:xfrm>
        </p:spPr>
      </p:pic>
    </p:spTree>
    <p:extLst>
      <p:ext uri="{BB962C8B-B14F-4D97-AF65-F5344CB8AC3E}">
        <p14:creationId xmlns:p14="http://schemas.microsoft.com/office/powerpoint/2010/main" val="123733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D6E7-5EF7-486D-2334-F1432643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And all this functionality is provided in a distributed, highly scalable, elastic, fault-tolerant, and secure manner.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Kafka can be deployed on bare-metal hardware, virtual machines, and containers, and on-premises as well as in the cloud.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9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D21E-B89E-D75B-9F43-9C4AF600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event streaming?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1BA1-0242-2DB6-2C1D-533B703F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 streaming is the digital equivalent of the human body's central nervous system.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 is the technological foundation for the 'always-on' world where businesses are increasingly software-defined and automated, and where the user of software is more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19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91E3-B065-1A2F-3F06-2E31DEEAA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865239"/>
            <a:ext cx="10842523" cy="531172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Technically speaking, event streaming is the practice of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capturing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 in real-time from event sources like databases, sensors, mobile devices, cloud services, and software applications in the form of streams of events;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storing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these event streams durably for later retrieval;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manipulating, processing, and reacting to the event streams in real-time as well as retrospectively;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and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routing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event streams to different destination technologies as needed.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 streaming thus ensures a continuous flow and interpretation of data so that the right information is at the right place, at the right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23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622C-F5A1-6515-E80D-7FD1D7CF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use event streaming for?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1D09-1072-EE0F-0F20-E9CDA4F8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process payments and financial transactions in real-time, such as in stock exchanges, banks, and insurances.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track and monitor cars, trucks, fleets, and shipments in real-time, such as in logistics and the automotive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continuously capture and analyze sensor data from IoT devices or other equipment, such as in factories and wind parks.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collect and immediately react to customer interactions and orders, such as in retail, the hotel and travel industry, and mobile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monitor patients in hospital care and predict changes in condition to ensure timely treatment in emergencies.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connect, store, and make available data produced by different divisions of a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serve as the foundation for data platforms, event-driven architectures, and microservices.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21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310E-E198-943E-C559-EA8DAB7B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02D9-CD68-2D95-0024-E3AB2DE0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Kafka is a distributed message queue, generally used to decouple micro services where one 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 produces some data, and many others consumes it. </a:t>
            </a:r>
          </a:p>
          <a:p>
            <a:r>
              <a:rPr lang="en-US" dirty="0">
                <a:effectLst/>
              </a:rPr>
              <a:t>Kafka is really a queue, you only read data sequentially.</a:t>
            </a:r>
          </a:p>
          <a:p>
            <a:r>
              <a:rPr lang="en-US" dirty="0">
                <a:effectLst/>
              </a:rPr>
              <a:t> Kafka CAN hold data for an infinite period if you want. But it's not made for 'querying' data, instead, it holds the data temporarily so that the producer 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 don't need to wait for the consumer 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 to 'read' this data, it can simply dump the data onto the queue and let consumer 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 read whenever it finds time for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16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1CC0-C8F6-B3F0-615C-F976DBAA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179C-6602-4B2A-E40C-D64F6659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7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541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Kafka </vt:lpstr>
      <vt:lpstr>Apache Kafka® is an event streaming platform. What does that mean?</vt:lpstr>
      <vt:lpstr>PowerPoint Presentation</vt:lpstr>
      <vt:lpstr>PowerPoint Presentation</vt:lpstr>
      <vt:lpstr>What is event streaming?</vt:lpstr>
      <vt:lpstr>PowerPoint Presentation</vt:lpstr>
      <vt:lpstr>What can I use event streaming for? </vt:lpstr>
      <vt:lpstr>Note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</dc:title>
  <dc:creator>Shivani bhardwaj</dc:creator>
  <cp:lastModifiedBy>Shivani bhardwaj</cp:lastModifiedBy>
  <cp:revision>3</cp:revision>
  <dcterms:created xsi:type="dcterms:W3CDTF">2024-04-02T08:44:20Z</dcterms:created>
  <dcterms:modified xsi:type="dcterms:W3CDTF">2024-04-06T05:46:54Z</dcterms:modified>
</cp:coreProperties>
</file>