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57" r:id="rId5"/>
    <p:sldId id="259" r:id="rId6"/>
    <p:sldId id="258" r:id="rId7"/>
    <p:sldId id="265" r:id="rId8"/>
    <p:sldId id="266" r:id="rId9"/>
    <p:sldId id="262" r:id="rId10"/>
    <p:sldId id="263" r:id="rId11"/>
    <p:sldId id="264"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9EB106-B3E6-4B30-B521-19A804C73E6C}" v="174" dt="2023-03-21T20:05:53.9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wanth Kumar Donthuboyina" userId="b022230a42734958" providerId="LiveId" clId="{FF9EB106-B3E6-4B30-B521-19A804C73E6C}"/>
    <pc:docChg chg="undo custSel addSld modSld">
      <pc:chgData name="Yaswanth Kumar Donthuboyina" userId="b022230a42734958" providerId="LiveId" clId="{FF9EB106-B3E6-4B30-B521-19A804C73E6C}" dt="2023-03-21T20:05:58.489" v="862" actId="34135"/>
      <pc:docMkLst>
        <pc:docMk/>
      </pc:docMkLst>
      <pc:sldChg chg="addSp modSp mod">
        <pc:chgData name="Yaswanth Kumar Donthuboyina" userId="b022230a42734958" providerId="LiveId" clId="{FF9EB106-B3E6-4B30-B521-19A804C73E6C}" dt="2023-03-21T20:04:04.600" v="837" actId="34135"/>
        <pc:sldMkLst>
          <pc:docMk/>
          <pc:sldMk cId="401128912" sldId="264"/>
        </pc:sldMkLst>
        <pc:picChg chg="add mod">
          <ac:chgData name="Yaswanth Kumar Donthuboyina" userId="b022230a42734958" providerId="LiveId" clId="{FF9EB106-B3E6-4B30-B521-19A804C73E6C}" dt="2023-03-21T20:04:04.600" v="837" actId="34135"/>
          <ac:picMkLst>
            <pc:docMk/>
            <pc:sldMk cId="401128912" sldId="264"/>
            <ac:picMk id="3" creationId="{A4AB0B17-C73D-45CD-30DC-0B24FAFF1E96}"/>
          </ac:picMkLst>
        </pc:picChg>
      </pc:sldChg>
      <pc:sldChg chg="addSp modSp mod">
        <pc:chgData name="Yaswanth Kumar Donthuboyina" userId="b022230a42734958" providerId="LiveId" clId="{FF9EB106-B3E6-4B30-B521-19A804C73E6C}" dt="2023-03-21T20:03:52.222" v="835" actId="34135"/>
        <pc:sldMkLst>
          <pc:docMk/>
          <pc:sldMk cId="3588104377" sldId="265"/>
        </pc:sldMkLst>
        <pc:picChg chg="add mod">
          <ac:chgData name="Yaswanth Kumar Donthuboyina" userId="b022230a42734958" providerId="LiveId" clId="{FF9EB106-B3E6-4B30-B521-19A804C73E6C}" dt="2023-03-21T20:03:52.222" v="835" actId="34135"/>
          <ac:picMkLst>
            <pc:docMk/>
            <pc:sldMk cId="3588104377" sldId="265"/>
            <ac:picMk id="3" creationId="{336E2A81-1BEC-4F19-0AD2-95C48C15A87E}"/>
          </ac:picMkLst>
        </pc:picChg>
      </pc:sldChg>
      <pc:sldChg chg="addSp delSp modSp mod">
        <pc:chgData name="Yaswanth Kumar Donthuboyina" userId="b022230a42734958" providerId="LiveId" clId="{FF9EB106-B3E6-4B30-B521-19A804C73E6C}" dt="2023-03-21T20:03:23.821" v="833" actId="34135"/>
        <pc:sldMkLst>
          <pc:docMk/>
          <pc:sldMk cId="3952986093" sldId="266"/>
        </pc:sldMkLst>
        <pc:spChg chg="add del">
          <ac:chgData name="Yaswanth Kumar Donthuboyina" userId="b022230a42734958" providerId="LiveId" clId="{FF9EB106-B3E6-4B30-B521-19A804C73E6C}" dt="2023-03-21T20:03:12.728" v="831" actId="22"/>
          <ac:spMkLst>
            <pc:docMk/>
            <pc:sldMk cId="3952986093" sldId="266"/>
            <ac:spMk id="5" creationId="{DAFE73FC-FF87-24CB-360F-D0A5A4511FA2}"/>
          </ac:spMkLst>
        </pc:spChg>
        <pc:picChg chg="add mod">
          <ac:chgData name="Yaswanth Kumar Donthuboyina" userId="b022230a42734958" providerId="LiveId" clId="{FF9EB106-B3E6-4B30-B521-19A804C73E6C}" dt="2023-03-21T20:03:23.821" v="833" actId="34135"/>
          <ac:picMkLst>
            <pc:docMk/>
            <pc:sldMk cId="3952986093" sldId="266"/>
            <ac:picMk id="6" creationId="{64D079F6-57A4-3317-C696-938A46330002}"/>
          </ac:picMkLst>
        </pc:picChg>
      </pc:sldChg>
      <pc:sldChg chg="addSp modSp mod">
        <pc:chgData name="Yaswanth Kumar Donthuboyina" userId="b022230a42734958" providerId="LiveId" clId="{FF9EB106-B3E6-4B30-B521-19A804C73E6C}" dt="2023-03-21T20:04:12.098" v="839" actId="34135"/>
        <pc:sldMkLst>
          <pc:docMk/>
          <pc:sldMk cId="1545731258" sldId="267"/>
        </pc:sldMkLst>
        <pc:picChg chg="add mod">
          <ac:chgData name="Yaswanth Kumar Donthuboyina" userId="b022230a42734958" providerId="LiveId" clId="{FF9EB106-B3E6-4B30-B521-19A804C73E6C}" dt="2023-03-21T20:04:12.098" v="839" actId="34135"/>
          <ac:picMkLst>
            <pc:docMk/>
            <pc:sldMk cId="1545731258" sldId="267"/>
            <ac:picMk id="3" creationId="{C2747042-A96D-A2D7-93E8-1BD23EB68E41}"/>
          </ac:picMkLst>
        </pc:picChg>
      </pc:sldChg>
      <pc:sldChg chg="addSp modSp mod">
        <pc:chgData name="Yaswanth Kumar Donthuboyina" userId="b022230a42734958" providerId="LiveId" clId="{FF9EB106-B3E6-4B30-B521-19A804C73E6C}" dt="2023-03-21T20:05:58.489" v="862" actId="34135"/>
        <pc:sldMkLst>
          <pc:docMk/>
          <pc:sldMk cId="4188584249" sldId="268"/>
        </pc:sldMkLst>
        <pc:picChg chg="add mod">
          <ac:chgData name="Yaswanth Kumar Donthuboyina" userId="b022230a42734958" providerId="LiveId" clId="{FF9EB106-B3E6-4B30-B521-19A804C73E6C}" dt="2023-03-21T20:05:58.489" v="862" actId="34135"/>
          <ac:picMkLst>
            <pc:docMk/>
            <pc:sldMk cId="4188584249" sldId="268"/>
            <ac:picMk id="3" creationId="{AF828CE0-5AB9-2AAC-46A8-04B8420B8BCF}"/>
          </ac:picMkLst>
        </pc:picChg>
      </pc:sldChg>
      <pc:sldChg chg="addSp modSp mod">
        <pc:chgData name="Yaswanth Kumar Donthuboyina" userId="b022230a42734958" providerId="LiveId" clId="{FF9EB106-B3E6-4B30-B521-19A804C73E6C}" dt="2023-03-21T20:05:22.158" v="857" actId="34135"/>
        <pc:sldMkLst>
          <pc:docMk/>
          <pc:sldMk cId="593128723" sldId="269"/>
        </pc:sldMkLst>
        <pc:picChg chg="add mod">
          <ac:chgData name="Yaswanth Kumar Donthuboyina" userId="b022230a42734958" providerId="LiveId" clId="{FF9EB106-B3E6-4B30-B521-19A804C73E6C}" dt="2023-03-21T20:05:22.158" v="857" actId="34135"/>
          <ac:picMkLst>
            <pc:docMk/>
            <pc:sldMk cId="593128723" sldId="269"/>
            <ac:picMk id="3" creationId="{0336CCC8-21D5-BC5B-DE72-F6549620F970}"/>
          </ac:picMkLst>
        </pc:picChg>
      </pc:sldChg>
      <pc:sldChg chg="addSp delSp modSp mod">
        <pc:chgData name="Yaswanth Kumar Donthuboyina" userId="b022230a42734958" providerId="LiveId" clId="{FF9EB106-B3E6-4B30-B521-19A804C73E6C}" dt="2023-03-21T20:05:49.221" v="860" actId="1076"/>
        <pc:sldMkLst>
          <pc:docMk/>
          <pc:sldMk cId="203462850" sldId="270"/>
        </pc:sldMkLst>
        <pc:spChg chg="del">
          <ac:chgData name="Yaswanth Kumar Donthuboyina" userId="b022230a42734958" providerId="LiveId" clId="{FF9EB106-B3E6-4B30-B521-19A804C73E6C}" dt="2023-03-21T20:05:39.919" v="859" actId="478"/>
          <ac:spMkLst>
            <pc:docMk/>
            <pc:sldMk cId="203462850" sldId="270"/>
            <ac:spMk id="3" creationId="{CBEFCBE8-3DDE-2B8C-10EE-3B4229C17096}"/>
          </ac:spMkLst>
        </pc:spChg>
        <pc:spChg chg="mod">
          <ac:chgData name="Yaswanth Kumar Donthuboyina" userId="b022230a42734958" providerId="LiveId" clId="{FF9EB106-B3E6-4B30-B521-19A804C73E6C}" dt="2023-03-21T15:35:18.606" v="6" actId="1076"/>
          <ac:spMkLst>
            <pc:docMk/>
            <pc:sldMk cId="203462850" sldId="270"/>
            <ac:spMk id="4" creationId="{846802D0-0496-00A8-CE47-85C69112E18C}"/>
          </ac:spMkLst>
        </pc:spChg>
        <pc:picChg chg="add mod">
          <ac:chgData name="Yaswanth Kumar Donthuboyina" userId="b022230a42734958" providerId="LiveId" clId="{FF9EB106-B3E6-4B30-B521-19A804C73E6C}" dt="2023-03-21T20:05:12.848" v="855" actId="34135"/>
          <ac:picMkLst>
            <pc:docMk/>
            <pc:sldMk cId="203462850" sldId="270"/>
            <ac:picMk id="5" creationId="{59F04915-6AE0-37AC-9624-02AA376FF14E}"/>
          </ac:picMkLst>
        </pc:picChg>
        <pc:picChg chg="mod">
          <ac:chgData name="Yaswanth Kumar Donthuboyina" userId="b022230a42734958" providerId="LiveId" clId="{FF9EB106-B3E6-4B30-B521-19A804C73E6C}" dt="2023-03-21T20:05:49.221" v="860" actId="1076"/>
          <ac:picMkLst>
            <pc:docMk/>
            <pc:sldMk cId="203462850" sldId="270"/>
            <ac:picMk id="4100" creationId="{03EF3593-39AA-32BB-EA34-D76C2CBDFEA2}"/>
          </ac:picMkLst>
        </pc:picChg>
      </pc:sldChg>
      <pc:sldChg chg="addSp delSp modSp new mod">
        <pc:chgData name="Yaswanth Kumar Donthuboyina" userId="b022230a42734958" providerId="LiveId" clId="{FF9EB106-B3E6-4B30-B521-19A804C73E6C}" dt="2023-03-21T20:05:05.040" v="853" actId="34135"/>
        <pc:sldMkLst>
          <pc:docMk/>
          <pc:sldMk cId="1553650549" sldId="271"/>
        </pc:sldMkLst>
        <pc:spChg chg="mod">
          <ac:chgData name="Yaswanth Kumar Donthuboyina" userId="b022230a42734958" providerId="LiveId" clId="{FF9EB106-B3E6-4B30-B521-19A804C73E6C}" dt="2023-03-21T17:00:14.018" v="58" actId="313"/>
          <ac:spMkLst>
            <pc:docMk/>
            <pc:sldMk cId="1553650549" sldId="271"/>
            <ac:spMk id="2" creationId="{E900EF04-5C7A-E220-23F5-A5D4F9627E7C}"/>
          </ac:spMkLst>
        </pc:spChg>
        <pc:spChg chg="mod">
          <ac:chgData name="Yaswanth Kumar Donthuboyina" userId="b022230a42734958" providerId="LiveId" clId="{FF9EB106-B3E6-4B30-B521-19A804C73E6C}" dt="2023-03-21T17:00:30.704" v="59" actId="1076"/>
          <ac:spMkLst>
            <pc:docMk/>
            <pc:sldMk cId="1553650549" sldId="271"/>
            <ac:spMk id="3" creationId="{8B97021E-144F-F3BB-225C-E3C823FB3729}"/>
          </ac:spMkLst>
        </pc:spChg>
        <pc:spChg chg="add del mod">
          <ac:chgData name="Yaswanth Kumar Donthuboyina" userId="b022230a42734958" providerId="LiveId" clId="{FF9EB106-B3E6-4B30-B521-19A804C73E6C}" dt="2023-03-21T15:37:09.489" v="35" actId="478"/>
          <ac:spMkLst>
            <pc:docMk/>
            <pc:sldMk cId="1553650549" sldId="271"/>
            <ac:spMk id="4" creationId="{732BE161-CE29-916F-59B6-9E6B99507C74}"/>
          </ac:spMkLst>
        </pc:spChg>
        <pc:picChg chg="add mod">
          <ac:chgData name="Yaswanth Kumar Donthuboyina" userId="b022230a42734958" providerId="LiveId" clId="{FF9EB106-B3E6-4B30-B521-19A804C73E6C}" dt="2023-03-21T20:05:05.040" v="853" actId="34135"/>
          <ac:picMkLst>
            <pc:docMk/>
            <pc:sldMk cId="1553650549" sldId="271"/>
            <ac:picMk id="4" creationId="{061BFBE6-F3D0-865C-A10E-3DB25051988E}"/>
          </ac:picMkLst>
        </pc:picChg>
        <pc:picChg chg="add del">
          <ac:chgData name="Yaswanth Kumar Donthuboyina" userId="b022230a42734958" providerId="LiveId" clId="{FF9EB106-B3E6-4B30-B521-19A804C73E6C}" dt="2023-03-21T15:37:09.489" v="35" actId="478"/>
          <ac:picMkLst>
            <pc:docMk/>
            <pc:sldMk cId="1553650549" sldId="271"/>
            <ac:picMk id="5122" creationId="{5B31607F-3602-194A-6459-D784461630F4}"/>
          </ac:picMkLst>
        </pc:picChg>
        <pc:picChg chg="add del mod">
          <ac:chgData name="Yaswanth Kumar Donthuboyina" userId="b022230a42734958" providerId="LiveId" clId="{FF9EB106-B3E6-4B30-B521-19A804C73E6C}" dt="2023-03-21T15:42:33.777" v="40" actId="478"/>
          <ac:picMkLst>
            <pc:docMk/>
            <pc:sldMk cId="1553650549" sldId="271"/>
            <ac:picMk id="5124" creationId="{3E7CBDA5-0363-C388-56BC-FAEA88D0767E}"/>
          </ac:picMkLst>
        </pc:picChg>
        <pc:picChg chg="add mod">
          <ac:chgData name="Yaswanth Kumar Donthuboyina" userId="b022230a42734958" providerId="LiveId" clId="{FF9EB106-B3E6-4B30-B521-19A804C73E6C}" dt="2023-03-21T15:42:49.028" v="43" actId="14100"/>
          <ac:picMkLst>
            <pc:docMk/>
            <pc:sldMk cId="1553650549" sldId="271"/>
            <ac:picMk id="5126" creationId="{C5C6342F-012F-393D-3420-75166D56FF6C}"/>
          </ac:picMkLst>
        </pc:picChg>
      </pc:sldChg>
      <pc:sldChg chg="addSp delSp modSp new mod">
        <pc:chgData name="Yaswanth Kumar Donthuboyina" userId="b022230a42734958" providerId="LiveId" clId="{FF9EB106-B3E6-4B30-B521-19A804C73E6C}" dt="2023-03-21T20:04:58.865" v="851" actId="34135"/>
        <pc:sldMkLst>
          <pc:docMk/>
          <pc:sldMk cId="445320994" sldId="272"/>
        </pc:sldMkLst>
        <pc:spChg chg="mod">
          <ac:chgData name="Yaswanth Kumar Donthuboyina" userId="b022230a42734958" providerId="LiveId" clId="{FF9EB106-B3E6-4B30-B521-19A804C73E6C}" dt="2023-03-21T17:07:07.977" v="134" actId="113"/>
          <ac:spMkLst>
            <pc:docMk/>
            <pc:sldMk cId="445320994" sldId="272"/>
            <ac:spMk id="2" creationId="{DAA423D3-9667-B709-B6D7-1B5D20316A77}"/>
          </ac:spMkLst>
        </pc:spChg>
        <pc:spChg chg="del mod">
          <ac:chgData name="Yaswanth Kumar Donthuboyina" userId="b022230a42734958" providerId="LiveId" clId="{FF9EB106-B3E6-4B30-B521-19A804C73E6C}" dt="2023-03-21T17:01:22.124" v="62"/>
          <ac:spMkLst>
            <pc:docMk/>
            <pc:sldMk cId="445320994" sldId="272"/>
            <ac:spMk id="3" creationId="{2AB9AE2E-6C58-1208-68F5-BBD8DCBBE268}"/>
          </ac:spMkLst>
        </pc:spChg>
        <pc:spChg chg="add del mod">
          <ac:chgData name="Yaswanth Kumar Donthuboyina" userId="b022230a42734958" providerId="LiveId" clId="{FF9EB106-B3E6-4B30-B521-19A804C73E6C}" dt="2023-03-21T17:03:16.811" v="68"/>
          <ac:spMkLst>
            <pc:docMk/>
            <pc:sldMk cId="445320994" sldId="272"/>
            <ac:spMk id="4" creationId="{CC7032B5-AE27-9E10-C9D8-656923938D06}"/>
          </ac:spMkLst>
        </pc:spChg>
        <pc:spChg chg="add del mod">
          <ac:chgData name="Yaswanth Kumar Donthuboyina" userId="b022230a42734958" providerId="LiveId" clId="{FF9EB106-B3E6-4B30-B521-19A804C73E6C}" dt="2023-03-21T17:09:02.229" v="141"/>
          <ac:spMkLst>
            <pc:docMk/>
            <pc:sldMk cId="445320994" sldId="272"/>
            <ac:spMk id="5" creationId="{A39F9B97-B3F5-42A8-995E-5B9C063DFF20}"/>
          </ac:spMkLst>
        </pc:spChg>
        <pc:spChg chg="add del mod">
          <ac:chgData name="Yaswanth Kumar Donthuboyina" userId="b022230a42734958" providerId="LiveId" clId="{FF9EB106-B3E6-4B30-B521-19A804C73E6C}" dt="2023-03-21T17:09:02.229" v="143"/>
          <ac:spMkLst>
            <pc:docMk/>
            <pc:sldMk cId="445320994" sldId="272"/>
            <ac:spMk id="6" creationId="{3F28F549-8DC8-C199-7ADB-6EA2D8C16F79}"/>
          </ac:spMkLst>
        </pc:spChg>
        <pc:spChg chg="add mod">
          <ac:chgData name="Yaswanth Kumar Donthuboyina" userId="b022230a42734958" providerId="LiveId" clId="{FF9EB106-B3E6-4B30-B521-19A804C73E6C}" dt="2023-03-21T18:48:17.847" v="592" actId="12"/>
          <ac:spMkLst>
            <pc:docMk/>
            <pc:sldMk cId="445320994" sldId="272"/>
            <ac:spMk id="7" creationId="{04BA5940-436E-CDAA-2A4B-007F6B7476EB}"/>
          </ac:spMkLst>
        </pc:spChg>
        <pc:spChg chg="add del">
          <ac:chgData name="Yaswanth Kumar Donthuboyina" userId="b022230a42734958" providerId="LiveId" clId="{FF9EB106-B3E6-4B30-B521-19A804C73E6C}" dt="2023-03-21T17:13:33.763" v="301" actId="478"/>
          <ac:spMkLst>
            <pc:docMk/>
            <pc:sldMk cId="445320994" sldId="272"/>
            <ac:spMk id="8" creationId="{B7D32104-AC60-054C-16B0-A8C0595519CB}"/>
          </ac:spMkLst>
        </pc:spChg>
        <pc:spChg chg="add del">
          <ac:chgData name="Yaswanth Kumar Donthuboyina" userId="b022230a42734958" providerId="LiveId" clId="{FF9EB106-B3E6-4B30-B521-19A804C73E6C}" dt="2023-03-21T17:13:45.586" v="305" actId="478"/>
          <ac:spMkLst>
            <pc:docMk/>
            <pc:sldMk cId="445320994" sldId="272"/>
            <ac:spMk id="9" creationId="{AB37B208-2076-C034-EBC2-E2E1E7720FB1}"/>
          </ac:spMkLst>
        </pc:spChg>
        <pc:spChg chg="add">
          <ac:chgData name="Yaswanth Kumar Donthuboyina" userId="b022230a42734958" providerId="LiveId" clId="{FF9EB106-B3E6-4B30-B521-19A804C73E6C}" dt="2023-03-21T17:10:27.996" v="147"/>
          <ac:spMkLst>
            <pc:docMk/>
            <pc:sldMk cId="445320994" sldId="272"/>
            <ac:spMk id="10" creationId="{A771F256-835E-4D41-44F6-2B12C281C8DA}"/>
          </ac:spMkLst>
        </pc:spChg>
        <pc:spChg chg="add del mod">
          <ac:chgData name="Yaswanth Kumar Donthuboyina" userId="b022230a42734958" providerId="LiveId" clId="{FF9EB106-B3E6-4B30-B521-19A804C73E6C}" dt="2023-03-21T17:13:28.942" v="300" actId="478"/>
          <ac:spMkLst>
            <pc:docMk/>
            <pc:sldMk cId="445320994" sldId="272"/>
            <ac:spMk id="11" creationId="{6F3F73F3-F2E7-26B3-0957-1506F685D25B}"/>
          </ac:spMkLst>
        </pc:spChg>
        <pc:spChg chg="add del mod">
          <ac:chgData name="Yaswanth Kumar Donthuboyina" userId="b022230a42734958" providerId="LiveId" clId="{FF9EB106-B3E6-4B30-B521-19A804C73E6C}" dt="2023-03-21T17:13:37.033" v="302" actId="478"/>
          <ac:spMkLst>
            <pc:docMk/>
            <pc:sldMk cId="445320994" sldId="272"/>
            <ac:spMk id="12" creationId="{676F1FA7-36CC-BFD9-BE8A-2C2E4CDA0E7D}"/>
          </ac:spMkLst>
        </pc:spChg>
        <pc:spChg chg="add mod">
          <ac:chgData name="Yaswanth Kumar Donthuboyina" userId="b022230a42734958" providerId="LiveId" clId="{FF9EB106-B3E6-4B30-B521-19A804C73E6C}" dt="2023-03-21T17:10:32.692" v="148"/>
          <ac:spMkLst>
            <pc:docMk/>
            <pc:sldMk cId="445320994" sldId="272"/>
            <ac:spMk id="13" creationId="{7684E50B-ECCA-9D65-53C1-D0EAC3C06679}"/>
          </ac:spMkLst>
        </pc:spChg>
        <pc:spChg chg="add del mod">
          <ac:chgData name="Yaswanth Kumar Donthuboyina" userId="b022230a42734958" providerId="LiveId" clId="{FF9EB106-B3E6-4B30-B521-19A804C73E6C}" dt="2023-03-21T17:13:16.982" v="185" actId="478"/>
          <ac:spMkLst>
            <pc:docMk/>
            <pc:sldMk cId="445320994" sldId="272"/>
            <ac:spMk id="14" creationId="{CF979E7C-5923-4010-8EED-B73821DD8E74}"/>
          </ac:spMkLst>
        </pc:spChg>
        <pc:spChg chg="add del mod">
          <ac:chgData name="Yaswanth Kumar Donthuboyina" userId="b022230a42734958" providerId="LiveId" clId="{FF9EB106-B3E6-4B30-B521-19A804C73E6C}" dt="2023-03-21T17:13:41.765" v="304" actId="478"/>
          <ac:spMkLst>
            <pc:docMk/>
            <pc:sldMk cId="445320994" sldId="272"/>
            <ac:spMk id="15" creationId="{109D0F43-650D-50EF-9644-76E991BAF27E}"/>
          </ac:spMkLst>
        </pc:spChg>
        <pc:spChg chg="add del mod">
          <ac:chgData name="Yaswanth Kumar Donthuboyina" userId="b022230a42734958" providerId="LiveId" clId="{FF9EB106-B3E6-4B30-B521-19A804C73E6C}" dt="2023-03-21T17:13:39.565" v="303" actId="478"/>
          <ac:spMkLst>
            <pc:docMk/>
            <pc:sldMk cId="445320994" sldId="272"/>
            <ac:spMk id="16" creationId="{80AFE1B6-5A62-30E5-909D-BBFA97564022}"/>
          </ac:spMkLst>
        </pc:spChg>
        <pc:picChg chg="add mod">
          <ac:chgData name="Yaswanth Kumar Donthuboyina" userId="b022230a42734958" providerId="LiveId" clId="{FF9EB106-B3E6-4B30-B521-19A804C73E6C}" dt="2023-03-21T20:04:58.865" v="851" actId="34135"/>
          <ac:picMkLst>
            <pc:docMk/>
            <pc:sldMk cId="445320994" sldId="272"/>
            <ac:picMk id="3" creationId="{AA336FD4-2802-148D-E807-339868CBB211}"/>
          </ac:picMkLst>
        </pc:picChg>
        <pc:picChg chg="add del mod">
          <ac:chgData name="Yaswanth Kumar Donthuboyina" userId="b022230a42734958" providerId="LiveId" clId="{FF9EB106-B3E6-4B30-B521-19A804C73E6C}" dt="2023-03-21T17:02:35.831" v="65" actId="478"/>
          <ac:picMkLst>
            <pc:docMk/>
            <pc:sldMk cId="445320994" sldId="272"/>
            <ac:picMk id="6146" creationId="{3C49743C-5F6F-DE54-C373-8B1290650B66}"/>
          </ac:picMkLst>
        </pc:picChg>
        <pc:picChg chg="add del">
          <ac:chgData name="Yaswanth Kumar Donthuboyina" userId="b022230a42734958" providerId="LiveId" clId="{FF9EB106-B3E6-4B30-B521-19A804C73E6C}" dt="2023-03-21T17:02:55.795" v="67" actId="478"/>
          <ac:picMkLst>
            <pc:docMk/>
            <pc:sldMk cId="445320994" sldId="272"/>
            <ac:picMk id="6148" creationId="{CB6FDD20-6E30-DCE6-E7C8-8F93BDC2AD8A}"/>
          </ac:picMkLst>
        </pc:picChg>
        <pc:picChg chg="add mod">
          <ac:chgData name="Yaswanth Kumar Donthuboyina" userId="b022230a42734958" providerId="LiveId" clId="{FF9EB106-B3E6-4B30-B521-19A804C73E6C}" dt="2023-03-21T17:06:18.461" v="84" actId="14100"/>
          <ac:picMkLst>
            <pc:docMk/>
            <pc:sldMk cId="445320994" sldId="272"/>
            <ac:picMk id="6150" creationId="{3720577C-4A2F-FFC7-9D17-7F1EC5691BE9}"/>
          </ac:picMkLst>
        </pc:picChg>
        <pc:picChg chg="add mod">
          <ac:chgData name="Yaswanth Kumar Donthuboyina" userId="b022230a42734958" providerId="LiveId" clId="{FF9EB106-B3E6-4B30-B521-19A804C73E6C}" dt="2023-03-21T17:14:02.960" v="308" actId="1076"/>
          <ac:picMkLst>
            <pc:docMk/>
            <pc:sldMk cId="445320994" sldId="272"/>
            <ac:picMk id="6152" creationId="{A4244287-9D23-2634-9462-FE373345E91C}"/>
          </ac:picMkLst>
        </pc:picChg>
      </pc:sldChg>
      <pc:sldChg chg="addSp delSp modSp new mod">
        <pc:chgData name="Yaswanth Kumar Donthuboyina" userId="b022230a42734958" providerId="LiveId" clId="{FF9EB106-B3E6-4B30-B521-19A804C73E6C}" dt="2023-03-21T20:04:49.434" v="849" actId="34135"/>
        <pc:sldMkLst>
          <pc:docMk/>
          <pc:sldMk cId="4047289230" sldId="273"/>
        </pc:sldMkLst>
        <pc:spChg chg="mod">
          <ac:chgData name="Yaswanth Kumar Donthuboyina" userId="b022230a42734958" providerId="LiveId" clId="{FF9EB106-B3E6-4B30-B521-19A804C73E6C}" dt="2023-03-21T18:08:25.577" v="356" actId="20577"/>
          <ac:spMkLst>
            <pc:docMk/>
            <pc:sldMk cId="4047289230" sldId="273"/>
            <ac:spMk id="2" creationId="{3303B673-53F5-8741-DB38-C26D4EA7B53F}"/>
          </ac:spMkLst>
        </pc:spChg>
        <pc:spChg chg="del">
          <ac:chgData name="Yaswanth Kumar Donthuboyina" userId="b022230a42734958" providerId="LiveId" clId="{FF9EB106-B3E6-4B30-B521-19A804C73E6C}" dt="2023-03-21T18:06:22.246" v="320"/>
          <ac:spMkLst>
            <pc:docMk/>
            <pc:sldMk cId="4047289230" sldId="273"/>
            <ac:spMk id="3" creationId="{15EDD9BC-2C1B-182E-86B4-32ACC1EC534E}"/>
          </ac:spMkLst>
        </pc:spChg>
        <pc:spChg chg="add mod">
          <ac:chgData name="Yaswanth Kumar Donthuboyina" userId="b022230a42734958" providerId="LiveId" clId="{FF9EB106-B3E6-4B30-B521-19A804C73E6C}" dt="2023-03-21T18:47:50.441" v="591" actId="12"/>
          <ac:spMkLst>
            <pc:docMk/>
            <pc:sldMk cId="4047289230" sldId="273"/>
            <ac:spMk id="4" creationId="{5E7FE8AC-4BA0-56AE-209C-0EC2180A67FC}"/>
          </ac:spMkLst>
        </pc:spChg>
        <pc:picChg chg="add mod">
          <ac:chgData name="Yaswanth Kumar Donthuboyina" userId="b022230a42734958" providerId="LiveId" clId="{FF9EB106-B3E6-4B30-B521-19A804C73E6C}" dt="2023-03-21T20:04:49.434" v="849" actId="34135"/>
          <ac:picMkLst>
            <pc:docMk/>
            <pc:sldMk cId="4047289230" sldId="273"/>
            <ac:picMk id="3" creationId="{A6B30375-BA57-1816-2838-BA0968684EEA}"/>
          </ac:picMkLst>
        </pc:picChg>
        <pc:picChg chg="add mod">
          <ac:chgData name="Yaswanth Kumar Donthuboyina" userId="b022230a42734958" providerId="LiveId" clId="{FF9EB106-B3E6-4B30-B521-19A804C73E6C}" dt="2023-03-21T18:07:55.600" v="330" actId="1076"/>
          <ac:picMkLst>
            <pc:docMk/>
            <pc:sldMk cId="4047289230" sldId="273"/>
            <ac:picMk id="7170" creationId="{824BB13B-E4C0-6468-357D-A3600EB14F23}"/>
          </ac:picMkLst>
        </pc:picChg>
        <pc:picChg chg="add mod">
          <ac:chgData name="Yaswanth Kumar Donthuboyina" userId="b022230a42734958" providerId="LiveId" clId="{FF9EB106-B3E6-4B30-B521-19A804C73E6C}" dt="2023-03-21T18:08:06.007" v="331" actId="1076"/>
          <ac:picMkLst>
            <pc:docMk/>
            <pc:sldMk cId="4047289230" sldId="273"/>
            <ac:picMk id="7172" creationId="{F163D72A-4520-60C4-44AA-422957649134}"/>
          </ac:picMkLst>
        </pc:picChg>
      </pc:sldChg>
      <pc:sldChg chg="addSp delSp modSp new mod">
        <pc:chgData name="Yaswanth Kumar Donthuboyina" userId="b022230a42734958" providerId="LiveId" clId="{FF9EB106-B3E6-4B30-B521-19A804C73E6C}" dt="2023-03-21T20:04:43.061" v="847" actId="34135"/>
        <pc:sldMkLst>
          <pc:docMk/>
          <pc:sldMk cId="4215563346" sldId="274"/>
        </pc:sldMkLst>
        <pc:spChg chg="mod">
          <ac:chgData name="Yaswanth Kumar Donthuboyina" userId="b022230a42734958" providerId="LiveId" clId="{FF9EB106-B3E6-4B30-B521-19A804C73E6C}" dt="2023-03-21T18:18:57.892" v="410" actId="20577"/>
          <ac:spMkLst>
            <pc:docMk/>
            <pc:sldMk cId="4215563346" sldId="274"/>
            <ac:spMk id="2" creationId="{87B9A996-1133-97E0-3EC9-CC4E5CEE5E0F}"/>
          </ac:spMkLst>
        </pc:spChg>
        <pc:spChg chg="del mod">
          <ac:chgData name="Yaswanth Kumar Donthuboyina" userId="b022230a42734958" providerId="LiveId" clId="{FF9EB106-B3E6-4B30-B521-19A804C73E6C}" dt="2023-03-21T18:19:13.234" v="412"/>
          <ac:spMkLst>
            <pc:docMk/>
            <pc:sldMk cId="4215563346" sldId="274"/>
            <ac:spMk id="3" creationId="{82BBE72E-704A-D2E0-0053-6C588FE11662}"/>
          </ac:spMkLst>
        </pc:spChg>
        <pc:spChg chg="add del mod">
          <ac:chgData name="Yaswanth Kumar Donthuboyina" userId="b022230a42734958" providerId="LiveId" clId="{FF9EB106-B3E6-4B30-B521-19A804C73E6C}" dt="2023-03-21T18:27:49.889" v="451" actId="478"/>
          <ac:spMkLst>
            <pc:docMk/>
            <pc:sldMk cId="4215563346" sldId="274"/>
            <ac:spMk id="4" creationId="{066350F8-1A17-7940-CA64-8182599F3403}"/>
          </ac:spMkLst>
        </pc:spChg>
        <pc:spChg chg="add mod">
          <ac:chgData name="Yaswanth Kumar Donthuboyina" userId="b022230a42734958" providerId="LiveId" clId="{FF9EB106-B3E6-4B30-B521-19A804C73E6C}" dt="2023-03-21T18:47:42.514" v="590" actId="12"/>
          <ac:spMkLst>
            <pc:docMk/>
            <pc:sldMk cId="4215563346" sldId="274"/>
            <ac:spMk id="5" creationId="{8A44B0EE-53B0-6EC2-9D4B-8C66AFE94823}"/>
          </ac:spMkLst>
        </pc:spChg>
        <pc:picChg chg="add mod">
          <ac:chgData name="Yaswanth Kumar Donthuboyina" userId="b022230a42734958" providerId="LiveId" clId="{FF9EB106-B3E6-4B30-B521-19A804C73E6C}" dt="2023-03-21T20:04:43.061" v="847" actId="34135"/>
          <ac:picMkLst>
            <pc:docMk/>
            <pc:sldMk cId="4215563346" sldId="274"/>
            <ac:picMk id="3" creationId="{D06F8470-0E24-50C7-2C82-1F78F5052DAC}"/>
          </ac:picMkLst>
        </pc:picChg>
        <pc:picChg chg="add del mod">
          <ac:chgData name="Yaswanth Kumar Donthuboyina" userId="b022230a42734958" providerId="LiveId" clId="{FF9EB106-B3E6-4B30-B521-19A804C73E6C}" dt="2023-03-21T18:27:08.719" v="445" actId="478"/>
          <ac:picMkLst>
            <pc:docMk/>
            <pc:sldMk cId="4215563346" sldId="274"/>
            <ac:picMk id="8194" creationId="{818E3FE2-82DC-FEBA-F933-5C7EA14EC97B}"/>
          </ac:picMkLst>
        </pc:picChg>
        <pc:picChg chg="add del mod">
          <ac:chgData name="Yaswanth Kumar Donthuboyina" userId="b022230a42734958" providerId="LiveId" clId="{FF9EB106-B3E6-4B30-B521-19A804C73E6C}" dt="2023-03-21T18:25:23.035" v="438" actId="478"/>
          <ac:picMkLst>
            <pc:docMk/>
            <pc:sldMk cId="4215563346" sldId="274"/>
            <ac:picMk id="8196" creationId="{293B257E-8EEF-200B-898C-D18AC481B086}"/>
          </ac:picMkLst>
        </pc:picChg>
        <pc:picChg chg="add del mod">
          <ac:chgData name="Yaswanth Kumar Donthuboyina" userId="b022230a42734958" providerId="LiveId" clId="{FF9EB106-B3E6-4B30-B521-19A804C73E6C}" dt="2023-03-21T18:23:36.978" v="434" actId="478"/>
          <ac:picMkLst>
            <pc:docMk/>
            <pc:sldMk cId="4215563346" sldId="274"/>
            <ac:picMk id="8198" creationId="{3B5EC144-6D3C-BB0F-546A-11CEAF2999AE}"/>
          </ac:picMkLst>
        </pc:picChg>
        <pc:picChg chg="add mod">
          <ac:chgData name="Yaswanth Kumar Donthuboyina" userId="b022230a42734958" providerId="LiveId" clId="{FF9EB106-B3E6-4B30-B521-19A804C73E6C}" dt="2023-03-21T18:34:31.233" v="471" actId="14100"/>
          <ac:picMkLst>
            <pc:docMk/>
            <pc:sldMk cId="4215563346" sldId="274"/>
            <ac:picMk id="8200" creationId="{F151BC41-78F3-FDB4-7C51-E28659551B80}"/>
          </ac:picMkLst>
        </pc:picChg>
        <pc:picChg chg="add mod">
          <ac:chgData name="Yaswanth Kumar Donthuboyina" userId="b022230a42734958" providerId="LiveId" clId="{FF9EB106-B3E6-4B30-B521-19A804C73E6C}" dt="2023-03-21T18:34:36.937" v="472" actId="14100"/>
          <ac:picMkLst>
            <pc:docMk/>
            <pc:sldMk cId="4215563346" sldId="274"/>
            <ac:picMk id="8202" creationId="{79205263-F957-D322-77A1-B222E4359D0E}"/>
          </ac:picMkLst>
        </pc:picChg>
        <pc:picChg chg="add mod">
          <ac:chgData name="Yaswanth Kumar Donthuboyina" userId="b022230a42734958" providerId="LiveId" clId="{FF9EB106-B3E6-4B30-B521-19A804C73E6C}" dt="2023-03-21T18:34:22.817" v="470" actId="1076"/>
          <ac:picMkLst>
            <pc:docMk/>
            <pc:sldMk cId="4215563346" sldId="274"/>
            <ac:picMk id="8204" creationId="{6F4F678D-9AF5-B25E-9FBF-16B0EA55DEE9}"/>
          </ac:picMkLst>
        </pc:picChg>
      </pc:sldChg>
      <pc:sldChg chg="addSp delSp modSp new mod">
        <pc:chgData name="Yaswanth Kumar Donthuboyina" userId="b022230a42734958" providerId="LiveId" clId="{FF9EB106-B3E6-4B30-B521-19A804C73E6C}" dt="2023-03-21T20:04:36.445" v="845" actId="34135"/>
        <pc:sldMkLst>
          <pc:docMk/>
          <pc:sldMk cId="1729876379" sldId="275"/>
        </pc:sldMkLst>
        <pc:spChg chg="mod">
          <ac:chgData name="Yaswanth Kumar Donthuboyina" userId="b022230a42734958" providerId="LiveId" clId="{FF9EB106-B3E6-4B30-B521-19A804C73E6C}" dt="2023-03-21T18:40:06.132" v="514" actId="20577"/>
          <ac:spMkLst>
            <pc:docMk/>
            <pc:sldMk cId="1729876379" sldId="275"/>
            <ac:spMk id="2" creationId="{4AC0771A-79E5-E016-9216-1C0B9C0773FF}"/>
          </ac:spMkLst>
        </pc:spChg>
        <pc:spChg chg="del">
          <ac:chgData name="Yaswanth Kumar Donthuboyina" userId="b022230a42734958" providerId="LiveId" clId="{FF9EB106-B3E6-4B30-B521-19A804C73E6C}" dt="2023-03-21T18:35:38.039" v="480"/>
          <ac:spMkLst>
            <pc:docMk/>
            <pc:sldMk cId="1729876379" sldId="275"/>
            <ac:spMk id="3" creationId="{CF069BD9-1434-CAE4-01C0-E4D3A5E45F10}"/>
          </ac:spMkLst>
        </pc:spChg>
        <pc:spChg chg="add del mod">
          <ac:chgData name="Yaswanth Kumar Donthuboyina" userId="b022230a42734958" providerId="LiveId" clId="{FF9EB106-B3E6-4B30-B521-19A804C73E6C}" dt="2023-03-21T18:36:16.404" v="483" actId="478"/>
          <ac:spMkLst>
            <pc:docMk/>
            <pc:sldMk cId="1729876379" sldId="275"/>
            <ac:spMk id="4" creationId="{A0CC07C4-1F2D-5741-B478-D2EE9D1F450F}"/>
          </ac:spMkLst>
        </pc:spChg>
        <pc:spChg chg="add mod">
          <ac:chgData name="Yaswanth Kumar Donthuboyina" userId="b022230a42734958" providerId="LiveId" clId="{FF9EB106-B3E6-4B30-B521-19A804C73E6C}" dt="2023-03-21T19:09:41.168" v="763" actId="20577"/>
          <ac:spMkLst>
            <pc:docMk/>
            <pc:sldMk cId="1729876379" sldId="275"/>
            <ac:spMk id="5" creationId="{6F6448D8-FE57-EBF2-2DBB-200D1D18C538}"/>
          </ac:spMkLst>
        </pc:spChg>
        <pc:picChg chg="add mod">
          <ac:chgData name="Yaswanth Kumar Donthuboyina" userId="b022230a42734958" providerId="LiveId" clId="{FF9EB106-B3E6-4B30-B521-19A804C73E6C}" dt="2023-03-21T20:04:36.445" v="845" actId="34135"/>
          <ac:picMkLst>
            <pc:docMk/>
            <pc:sldMk cId="1729876379" sldId="275"/>
            <ac:picMk id="3" creationId="{1F4894B0-977C-16D4-6957-D08F18885177}"/>
          </ac:picMkLst>
        </pc:picChg>
        <pc:picChg chg="add del mod">
          <ac:chgData name="Yaswanth Kumar Donthuboyina" userId="b022230a42734958" providerId="LiveId" clId="{FF9EB106-B3E6-4B30-B521-19A804C73E6C}" dt="2023-03-21T18:36:09.344" v="481" actId="478"/>
          <ac:picMkLst>
            <pc:docMk/>
            <pc:sldMk cId="1729876379" sldId="275"/>
            <ac:picMk id="9218" creationId="{5CCB5939-3D8B-1960-321A-29CC26939BDC}"/>
          </ac:picMkLst>
        </pc:picChg>
        <pc:picChg chg="add mod">
          <ac:chgData name="Yaswanth Kumar Donthuboyina" userId="b022230a42734958" providerId="LiveId" clId="{FF9EB106-B3E6-4B30-B521-19A804C73E6C}" dt="2023-03-21T19:09:53.072" v="764" actId="1076"/>
          <ac:picMkLst>
            <pc:docMk/>
            <pc:sldMk cId="1729876379" sldId="275"/>
            <ac:picMk id="9220" creationId="{B0F4AF9B-0DEB-2201-B0F5-67A3DBAE56B1}"/>
          </ac:picMkLst>
        </pc:picChg>
        <pc:picChg chg="add del mod">
          <ac:chgData name="Yaswanth Kumar Donthuboyina" userId="b022230a42734958" providerId="LiveId" clId="{FF9EB106-B3E6-4B30-B521-19A804C73E6C}" dt="2023-03-21T18:37:17.049" v="493"/>
          <ac:picMkLst>
            <pc:docMk/>
            <pc:sldMk cId="1729876379" sldId="275"/>
            <ac:picMk id="9222" creationId="{3AF82004-A32E-E147-2373-1F20AAEAF6E8}"/>
          </ac:picMkLst>
        </pc:picChg>
        <pc:picChg chg="add del mod">
          <ac:chgData name="Yaswanth Kumar Donthuboyina" userId="b022230a42734958" providerId="LiveId" clId="{FF9EB106-B3E6-4B30-B521-19A804C73E6C}" dt="2023-03-21T19:03:11.883" v="621" actId="478"/>
          <ac:picMkLst>
            <pc:docMk/>
            <pc:sldMk cId="1729876379" sldId="275"/>
            <ac:picMk id="9224" creationId="{9A693896-A223-DEAD-3C78-C965C61A2018}"/>
          </ac:picMkLst>
        </pc:picChg>
        <pc:picChg chg="add mod">
          <ac:chgData name="Yaswanth Kumar Donthuboyina" userId="b022230a42734958" providerId="LiveId" clId="{FF9EB106-B3E6-4B30-B521-19A804C73E6C}" dt="2023-03-21T18:39:47.434" v="510" actId="14100"/>
          <ac:picMkLst>
            <pc:docMk/>
            <pc:sldMk cId="1729876379" sldId="275"/>
            <ac:picMk id="9226" creationId="{D68695C7-C2CA-E12E-6830-6FBFDD76233D}"/>
          </ac:picMkLst>
        </pc:picChg>
        <pc:picChg chg="add mod">
          <ac:chgData name="Yaswanth Kumar Donthuboyina" userId="b022230a42734958" providerId="LiveId" clId="{FF9EB106-B3E6-4B30-B521-19A804C73E6C}" dt="2023-03-21T19:05:00.496" v="626" actId="14100"/>
          <ac:picMkLst>
            <pc:docMk/>
            <pc:sldMk cId="1729876379" sldId="275"/>
            <ac:picMk id="9228" creationId="{F876E72D-B7E3-AEBD-85BA-8130CC48CDCC}"/>
          </ac:picMkLst>
        </pc:picChg>
      </pc:sldChg>
      <pc:sldChg chg="addSp delSp modSp new mod setBg">
        <pc:chgData name="Yaswanth Kumar Donthuboyina" userId="b022230a42734958" providerId="LiveId" clId="{FF9EB106-B3E6-4B30-B521-19A804C73E6C}" dt="2023-03-21T20:04:30.432" v="843" actId="34135"/>
        <pc:sldMkLst>
          <pc:docMk/>
          <pc:sldMk cId="4095425139" sldId="276"/>
        </pc:sldMkLst>
        <pc:spChg chg="mod">
          <ac:chgData name="Yaswanth Kumar Donthuboyina" userId="b022230a42734958" providerId="LiveId" clId="{FF9EB106-B3E6-4B30-B521-19A804C73E6C}" dt="2023-03-21T20:02:36.140" v="829" actId="26606"/>
          <ac:spMkLst>
            <pc:docMk/>
            <pc:sldMk cId="4095425139" sldId="276"/>
            <ac:spMk id="2" creationId="{F19F3175-472D-C54C-6981-E4E85B0647DE}"/>
          </ac:spMkLst>
        </pc:spChg>
        <pc:spChg chg="add mod">
          <ac:chgData name="Yaswanth Kumar Donthuboyina" userId="b022230a42734958" providerId="LiveId" clId="{FF9EB106-B3E6-4B30-B521-19A804C73E6C}" dt="2023-03-21T20:02:36.140" v="829" actId="26606"/>
          <ac:spMkLst>
            <pc:docMk/>
            <pc:sldMk cId="4095425139" sldId="276"/>
            <ac:spMk id="3" creationId="{0BDA3C60-113A-C5DE-6546-7BF7ADCD97F1}"/>
          </ac:spMkLst>
        </pc:spChg>
        <pc:spChg chg="del mod">
          <ac:chgData name="Yaswanth Kumar Donthuboyina" userId="b022230a42734958" providerId="LiveId" clId="{FF9EB106-B3E6-4B30-B521-19A804C73E6C}" dt="2023-03-21T19:12:34.362" v="793" actId="478"/>
          <ac:spMkLst>
            <pc:docMk/>
            <pc:sldMk cId="4095425139" sldId="276"/>
            <ac:spMk id="3" creationId="{D40968E0-46E7-449F-36E8-254EDA295649}"/>
          </ac:spMkLst>
        </pc:spChg>
        <pc:spChg chg="add del mod">
          <ac:chgData name="Yaswanth Kumar Donthuboyina" userId="b022230a42734958" providerId="LiveId" clId="{FF9EB106-B3E6-4B30-B521-19A804C73E6C}" dt="2023-03-21T19:12:37.900" v="794"/>
          <ac:spMkLst>
            <pc:docMk/>
            <pc:sldMk cId="4095425139" sldId="276"/>
            <ac:spMk id="4" creationId="{595A03D0-78E0-F17B-4ABD-EDEDC917F445}"/>
          </ac:spMkLst>
        </pc:spChg>
        <pc:spChg chg="add del">
          <ac:chgData name="Yaswanth Kumar Donthuboyina" userId="b022230a42734958" providerId="LiveId" clId="{FF9EB106-B3E6-4B30-B521-19A804C73E6C}" dt="2023-03-21T20:02:36.140" v="829" actId="26606"/>
          <ac:spMkLst>
            <pc:docMk/>
            <pc:sldMk cId="4095425139" sldId="276"/>
            <ac:spMk id="10249" creationId="{2B97F24A-32CE-4C1C-A50D-3016B394DCFB}"/>
          </ac:spMkLst>
        </pc:spChg>
        <pc:spChg chg="add del">
          <ac:chgData name="Yaswanth Kumar Donthuboyina" userId="b022230a42734958" providerId="LiveId" clId="{FF9EB106-B3E6-4B30-B521-19A804C73E6C}" dt="2023-03-21T20:02:36.140" v="829" actId="26606"/>
          <ac:spMkLst>
            <pc:docMk/>
            <pc:sldMk cId="4095425139" sldId="276"/>
            <ac:spMk id="10251" creationId="{CD8B4F24-440B-49E9-B85D-733523DC064B}"/>
          </ac:spMkLst>
        </pc:spChg>
        <pc:picChg chg="add mod">
          <ac:chgData name="Yaswanth Kumar Donthuboyina" userId="b022230a42734958" providerId="LiveId" clId="{FF9EB106-B3E6-4B30-B521-19A804C73E6C}" dt="2023-03-21T20:04:30.432" v="843" actId="34135"/>
          <ac:picMkLst>
            <pc:docMk/>
            <pc:sldMk cId="4095425139" sldId="276"/>
            <ac:picMk id="4" creationId="{F8698C84-7CF9-2541-6635-0C80BB41A377}"/>
          </ac:picMkLst>
        </pc:picChg>
        <pc:picChg chg="add del mod">
          <ac:chgData name="Yaswanth Kumar Donthuboyina" userId="b022230a42734958" providerId="LiveId" clId="{FF9EB106-B3E6-4B30-B521-19A804C73E6C}" dt="2023-03-21T19:12:34.362" v="793" actId="478"/>
          <ac:picMkLst>
            <pc:docMk/>
            <pc:sldMk cId="4095425139" sldId="276"/>
            <ac:picMk id="10242" creationId="{F0ED987D-54C1-3991-6BF3-92B0FFE2C6B8}"/>
          </ac:picMkLst>
        </pc:picChg>
        <pc:picChg chg="add mod ord">
          <ac:chgData name="Yaswanth Kumar Donthuboyina" userId="b022230a42734958" providerId="LiveId" clId="{FF9EB106-B3E6-4B30-B521-19A804C73E6C}" dt="2023-03-21T20:02:36.140" v="829" actId="26606"/>
          <ac:picMkLst>
            <pc:docMk/>
            <pc:sldMk cId="4095425139" sldId="276"/>
            <ac:picMk id="10244" creationId="{39908966-AE88-4EE7-C27A-36DC2597C3AA}"/>
          </ac:picMkLst>
        </pc:picChg>
      </pc:sldChg>
      <pc:sldChg chg="addSp modSp new mod">
        <pc:chgData name="Yaswanth Kumar Donthuboyina" userId="b022230a42734958" providerId="LiveId" clId="{FF9EB106-B3E6-4B30-B521-19A804C73E6C}" dt="2023-03-21T20:04:24.152" v="841" actId="34135"/>
        <pc:sldMkLst>
          <pc:docMk/>
          <pc:sldMk cId="4042630731" sldId="277"/>
        </pc:sldMkLst>
        <pc:spChg chg="mod">
          <ac:chgData name="Yaswanth Kumar Donthuboyina" userId="b022230a42734958" providerId="LiveId" clId="{FF9EB106-B3E6-4B30-B521-19A804C73E6C}" dt="2023-03-21T20:00:07.565" v="816" actId="1076"/>
          <ac:spMkLst>
            <pc:docMk/>
            <pc:sldMk cId="4042630731" sldId="277"/>
            <ac:spMk id="3" creationId="{176BD927-976C-A824-5706-BEBCBDFB34CB}"/>
          </ac:spMkLst>
        </pc:spChg>
        <pc:picChg chg="add mod">
          <ac:chgData name="Yaswanth Kumar Donthuboyina" userId="b022230a42734958" providerId="LiveId" clId="{FF9EB106-B3E6-4B30-B521-19A804C73E6C}" dt="2023-03-21T20:04:24.152" v="841" actId="34135"/>
          <ac:picMkLst>
            <pc:docMk/>
            <pc:sldMk cId="4042630731" sldId="277"/>
            <ac:picMk id="4" creationId="{FCBDCAC2-396C-47B9-DC3B-027EFF6126F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EBC28-6995-8A05-A599-02BB979C67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7B8C92-D052-5DB0-A004-AEDA109136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96510DB-3EE2-448F-EA58-F3888918DC66}"/>
              </a:ext>
            </a:extLst>
          </p:cNvPr>
          <p:cNvSpPr>
            <a:spLocks noGrp="1"/>
          </p:cNvSpPr>
          <p:nvPr>
            <p:ph type="dt" sz="half" idx="10"/>
          </p:nvPr>
        </p:nvSpPr>
        <p:spPr/>
        <p:txBody>
          <a:bodyPr/>
          <a:lstStyle/>
          <a:p>
            <a:fld id="{6CADEDA1-0781-4A26-8E12-C44AB8C81BCF}" type="datetimeFigureOut">
              <a:rPr lang="en-IN" smtClean="0"/>
              <a:t>22-03-2023</a:t>
            </a:fld>
            <a:endParaRPr lang="en-IN"/>
          </a:p>
        </p:txBody>
      </p:sp>
      <p:sp>
        <p:nvSpPr>
          <p:cNvPr id="5" name="Footer Placeholder 4">
            <a:extLst>
              <a:ext uri="{FF2B5EF4-FFF2-40B4-BE49-F238E27FC236}">
                <a16:creationId xmlns:a16="http://schemas.microsoft.com/office/drawing/2014/main" id="{956BC391-4CA6-609F-798B-942FC00C52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C92D98-DCFC-EB8D-21A2-4B18D3EFAA14}"/>
              </a:ext>
            </a:extLst>
          </p:cNvPr>
          <p:cNvSpPr>
            <a:spLocks noGrp="1"/>
          </p:cNvSpPr>
          <p:nvPr>
            <p:ph type="sldNum" sz="quarter" idx="12"/>
          </p:nvPr>
        </p:nvSpPr>
        <p:spPr/>
        <p:txBody>
          <a:bodyPr/>
          <a:lstStyle/>
          <a:p>
            <a:fld id="{2B5D79F3-873A-48DB-A393-8C7DB0FF69B9}" type="slidenum">
              <a:rPr lang="en-IN" smtClean="0"/>
              <a:t>‹#›</a:t>
            </a:fld>
            <a:endParaRPr lang="en-IN"/>
          </a:p>
        </p:txBody>
      </p:sp>
    </p:spTree>
    <p:extLst>
      <p:ext uri="{BB962C8B-B14F-4D97-AF65-F5344CB8AC3E}">
        <p14:creationId xmlns:p14="http://schemas.microsoft.com/office/powerpoint/2010/main" val="2479726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4205D-0702-B297-0704-B652AD1064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DCAA7B-F0A8-776F-BFB5-05DA495539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11868F-BC86-DF7D-6867-34825E3A2BE9}"/>
              </a:ext>
            </a:extLst>
          </p:cNvPr>
          <p:cNvSpPr>
            <a:spLocks noGrp="1"/>
          </p:cNvSpPr>
          <p:nvPr>
            <p:ph type="dt" sz="half" idx="10"/>
          </p:nvPr>
        </p:nvSpPr>
        <p:spPr/>
        <p:txBody>
          <a:bodyPr/>
          <a:lstStyle/>
          <a:p>
            <a:fld id="{6CADEDA1-0781-4A26-8E12-C44AB8C81BCF}" type="datetimeFigureOut">
              <a:rPr lang="en-IN" smtClean="0"/>
              <a:t>22-03-2023</a:t>
            </a:fld>
            <a:endParaRPr lang="en-IN"/>
          </a:p>
        </p:txBody>
      </p:sp>
      <p:sp>
        <p:nvSpPr>
          <p:cNvPr id="5" name="Footer Placeholder 4">
            <a:extLst>
              <a:ext uri="{FF2B5EF4-FFF2-40B4-BE49-F238E27FC236}">
                <a16:creationId xmlns:a16="http://schemas.microsoft.com/office/drawing/2014/main" id="{5ADC0C8C-38AB-89BD-AF9A-991FC93264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94616F-ED68-39D8-2DD3-4B0B4D83A25A}"/>
              </a:ext>
            </a:extLst>
          </p:cNvPr>
          <p:cNvSpPr>
            <a:spLocks noGrp="1"/>
          </p:cNvSpPr>
          <p:nvPr>
            <p:ph type="sldNum" sz="quarter" idx="12"/>
          </p:nvPr>
        </p:nvSpPr>
        <p:spPr/>
        <p:txBody>
          <a:bodyPr/>
          <a:lstStyle/>
          <a:p>
            <a:fld id="{2B5D79F3-873A-48DB-A393-8C7DB0FF69B9}" type="slidenum">
              <a:rPr lang="en-IN" smtClean="0"/>
              <a:t>‹#›</a:t>
            </a:fld>
            <a:endParaRPr lang="en-IN"/>
          </a:p>
        </p:txBody>
      </p:sp>
    </p:spTree>
    <p:extLst>
      <p:ext uri="{BB962C8B-B14F-4D97-AF65-F5344CB8AC3E}">
        <p14:creationId xmlns:p14="http://schemas.microsoft.com/office/powerpoint/2010/main" val="803502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04EEF4-9713-F9FC-1B95-ADCF93E6A4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6DED0-872A-04ED-CD54-DEB2444434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A358DE-86D7-D286-DD9D-6FC16416B7D5}"/>
              </a:ext>
            </a:extLst>
          </p:cNvPr>
          <p:cNvSpPr>
            <a:spLocks noGrp="1"/>
          </p:cNvSpPr>
          <p:nvPr>
            <p:ph type="dt" sz="half" idx="10"/>
          </p:nvPr>
        </p:nvSpPr>
        <p:spPr/>
        <p:txBody>
          <a:bodyPr/>
          <a:lstStyle/>
          <a:p>
            <a:fld id="{6CADEDA1-0781-4A26-8E12-C44AB8C81BCF}" type="datetimeFigureOut">
              <a:rPr lang="en-IN" smtClean="0"/>
              <a:t>22-03-2023</a:t>
            </a:fld>
            <a:endParaRPr lang="en-IN"/>
          </a:p>
        </p:txBody>
      </p:sp>
      <p:sp>
        <p:nvSpPr>
          <p:cNvPr id="5" name="Footer Placeholder 4">
            <a:extLst>
              <a:ext uri="{FF2B5EF4-FFF2-40B4-BE49-F238E27FC236}">
                <a16:creationId xmlns:a16="http://schemas.microsoft.com/office/drawing/2014/main" id="{055060AB-5F8B-E6AF-2077-9F4DC4438C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7B9CE8-480D-4584-AB7E-12FB5035C2CA}"/>
              </a:ext>
            </a:extLst>
          </p:cNvPr>
          <p:cNvSpPr>
            <a:spLocks noGrp="1"/>
          </p:cNvSpPr>
          <p:nvPr>
            <p:ph type="sldNum" sz="quarter" idx="12"/>
          </p:nvPr>
        </p:nvSpPr>
        <p:spPr/>
        <p:txBody>
          <a:bodyPr/>
          <a:lstStyle/>
          <a:p>
            <a:fld id="{2B5D79F3-873A-48DB-A393-8C7DB0FF69B9}" type="slidenum">
              <a:rPr lang="en-IN" smtClean="0"/>
              <a:t>‹#›</a:t>
            </a:fld>
            <a:endParaRPr lang="en-IN"/>
          </a:p>
        </p:txBody>
      </p:sp>
    </p:spTree>
    <p:extLst>
      <p:ext uri="{BB962C8B-B14F-4D97-AF65-F5344CB8AC3E}">
        <p14:creationId xmlns:p14="http://schemas.microsoft.com/office/powerpoint/2010/main" val="900522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21810-D603-CACE-E9F2-BAF7E84D9C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5E4FC1-EAF6-05BA-0E76-8BCC007D43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15B030-4DDB-6216-1F0D-0B6083AB4D89}"/>
              </a:ext>
            </a:extLst>
          </p:cNvPr>
          <p:cNvSpPr>
            <a:spLocks noGrp="1"/>
          </p:cNvSpPr>
          <p:nvPr>
            <p:ph type="dt" sz="half" idx="10"/>
          </p:nvPr>
        </p:nvSpPr>
        <p:spPr/>
        <p:txBody>
          <a:bodyPr/>
          <a:lstStyle/>
          <a:p>
            <a:fld id="{6CADEDA1-0781-4A26-8E12-C44AB8C81BCF}" type="datetimeFigureOut">
              <a:rPr lang="en-IN" smtClean="0"/>
              <a:t>22-03-2023</a:t>
            </a:fld>
            <a:endParaRPr lang="en-IN"/>
          </a:p>
        </p:txBody>
      </p:sp>
      <p:sp>
        <p:nvSpPr>
          <p:cNvPr id="5" name="Footer Placeholder 4">
            <a:extLst>
              <a:ext uri="{FF2B5EF4-FFF2-40B4-BE49-F238E27FC236}">
                <a16:creationId xmlns:a16="http://schemas.microsoft.com/office/drawing/2014/main" id="{86B9A86E-DA20-53FE-59F6-B9448094FC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D51E85-B2D6-CE60-2DF6-84D36DFB5FE9}"/>
              </a:ext>
            </a:extLst>
          </p:cNvPr>
          <p:cNvSpPr>
            <a:spLocks noGrp="1"/>
          </p:cNvSpPr>
          <p:nvPr>
            <p:ph type="sldNum" sz="quarter" idx="12"/>
          </p:nvPr>
        </p:nvSpPr>
        <p:spPr/>
        <p:txBody>
          <a:bodyPr/>
          <a:lstStyle/>
          <a:p>
            <a:fld id="{2B5D79F3-873A-48DB-A393-8C7DB0FF69B9}" type="slidenum">
              <a:rPr lang="en-IN" smtClean="0"/>
              <a:t>‹#›</a:t>
            </a:fld>
            <a:endParaRPr lang="en-IN"/>
          </a:p>
        </p:txBody>
      </p:sp>
    </p:spTree>
    <p:extLst>
      <p:ext uri="{BB962C8B-B14F-4D97-AF65-F5344CB8AC3E}">
        <p14:creationId xmlns:p14="http://schemas.microsoft.com/office/powerpoint/2010/main" val="3816207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6A5B4-AB53-815B-BC97-C013C79133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E0D647E-B17A-6FCB-084E-3248FB25F5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960405-9B6F-CB10-CCCB-0A179895E0A0}"/>
              </a:ext>
            </a:extLst>
          </p:cNvPr>
          <p:cNvSpPr>
            <a:spLocks noGrp="1"/>
          </p:cNvSpPr>
          <p:nvPr>
            <p:ph type="dt" sz="half" idx="10"/>
          </p:nvPr>
        </p:nvSpPr>
        <p:spPr/>
        <p:txBody>
          <a:bodyPr/>
          <a:lstStyle/>
          <a:p>
            <a:fld id="{6CADEDA1-0781-4A26-8E12-C44AB8C81BCF}" type="datetimeFigureOut">
              <a:rPr lang="en-IN" smtClean="0"/>
              <a:t>22-03-2023</a:t>
            </a:fld>
            <a:endParaRPr lang="en-IN"/>
          </a:p>
        </p:txBody>
      </p:sp>
      <p:sp>
        <p:nvSpPr>
          <p:cNvPr id="5" name="Footer Placeholder 4">
            <a:extLst>
              <a:ext uri="{FF2B5EF4-FFF2-40B4-BE49-F238E27FC236}">
                <a16:creationId xmlns:a16="http://schemas.microsoft.com/office/drawing/2014/main" id="{E8EAA8FE-B833-A1B1-2163-719F04F81D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673FD2-1B84-C539-D0BC-4BB09946FED4}"/>
              </a:ext>
            </a:extLst>
          </p:cNvPr>
          <p:cNvSpPr>
            <a:spLocks noGrp="1"/>
          </p:cNvSpPr>
          <p:nvPr>
            <p:ph type="sldNum" sz="quarter" idx="12"/>
          </p:nvPr>
        </p:nvSpPr>
        <p:spPr/>
        <p:txBody>
          <a:bodyPr/>
          <a:lstStyle/>
          <a:p>
            <a:fld id="{2B5D79F3-873A-48DB-A393-8C7DB0FF69B9}" type="slidenum">
              <a:rPr lang="en-IN" smtClean="0"/>
              <a:t>‹#›</a:t>
            </a:fld>
            <a:endParaRPr lang="en-IN"/>
          </a:p>
        </p:txBody>
      </p:sp>
    </p:spTree>
    <p:extLst>
      <p:ext uri="{BB962C8B-B14F-4D97-AF65-F5344CB8AC3E}">
        <p14:creationId xmlns:p14="http://schemas.microsoft.com/office/powerpoint/2010/main" val="2104842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652D3-1FBB-E9F1-1883-A47B300AEC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B5ABCE-050F-D3F8-0211-B18695102E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7EADB7-191C-0E5F-6EFB-8FA832D50A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9B76934-9CC6-B532-D51B-31142F8F51C9}"/>
              </a:ext>
            </a:extLst>
          </p:cNvPr>
          <p:cNvSpPr>
            <a:spLocks noGrp="1"/>
          </p:cNvSpPr>
          <p:nvPr>
            <p:ph type="dt" sz="half" idx="10"/>
          </p:nvPr>
        </p:nvSpPr>
        <p:spPr/>
        <p:txBody>
          <a:bodyPr/>
          <a:lstStyle/>
          <a:p>
            <a:fld id="{6CADEDA1-0781-4A26-8E12-C44AB8C81BCF}" type="datetimeFigureOut">
              <a:rPr lang="en-IN" smtClean="0"/>
              <a:t>22-03-2023</a:t>
            </a:fld>
            <a:endParaRPr lang="en-IN"/>
          </a:p>
        </p:txBody>
      </p:sp>
      <p:sp>
        <p:nvSpPr>
          <p:cNvPr id="6" name="Footer Placeholder 5">
            <a:extLst>
              <a:ext uri="{FF2B5EF4-FFF2-40B4-BE49-F238E27FC236}">
                <a16:creationId xmlns:a16="http://schemas.microsoft.com/office/drawing/2014/main" id="{DAD129D1-DBC4-35BA-0249-468A4A1033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175005-9E63-71FC-B00A-4561B05CC176}"/>
              </a:ext>
            </a:extLst>
          </p:cNvPr>
          <p:cNvSpPr>
            <a:spLocks noGrp="1"/>
          </p:cNvSpPr>
          <p:nvPr>
            <p:ph type="sldNum" sz="quarter" idx="12"/>
          </p:nvPr>
        </p:nvSpPr>
        <p:spPr/>
        <p:txBody>
          <a:bodyPr/>
          <a:lstStyle/>
          <a:p>
            <a:fld id="{2B5D79F3-873A-48DB-A393-8C7DB0FF69B9}" type="slidenum">
              <a:rPr lang="en-IN" smtClean="0"/>
              <a:t>‹#›</a:t>
            </a:fld>
            <a:endParaRPr lang="en-IN"/>
          </a:p>
        </p:txBody>
      </p:sp>
    </p:spTree>
    <p:extLst>
      <p:ext uri="{BB962C8B-B14F-4D97-AF65-F5344CB8AC3E}">
        <p14:creationId xmlns:p14="http://schemas.microsoft.com/office/powerpoint/2010/main" val="1850479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1FC70-CA84-594B-AE73-254A5FC5585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C14060-5E17-B169-B7D1-A9AF0A60B8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93DFDF-4B30-92B9-A818-2492C02D06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F967C7-59E1-2DEC-97B6-1DECDCDDE6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3FE060-525B-396F-EEC8-64A8F698A9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F17C334-CA65-4FDA-E51B-24272E1A8B1A}"/>
              </a:ext>
            </a:extLst>
          </p:cNvPr>
          <p:cNvSpPr>
            <a:spLocks noGrp="1"/>
          </p:cNvSpPr>
          <p:nvPr>
            <p:ph type="dt" sz="half" idx="10"/>
          </p:nvPr>
        </p:nvSpPr>
        <p:spPr/>
        <p:txBody>
          <a:bodyPr/>
          <a:lstStyle/>
          <a:p>
            <a:fld id="{6CADEDA1-0781-4A26-8E12-C44AB8C81BCF}" type="datetimeFigureOut">
              <a:rPr lang="en-IN" smtClean="0"/>
              <a:t>22-03-2023</a:t>
            </a:fld>
            <a:endParaRPr lang="en-IN"/>
          </a:p>
        </p:txBody>
      </p:sp>
      <p:sp>
        <p:nvSpPr>
          <p:cNvPr id="8" name="Footer Placeholder 7">
            <a:extLst>
              <a:ext uri="{FF2B5EF4-FFF2-40B4-BE49-F238E27FC236}">
                <a16:creationId xmlns:a16="http://schemas.microsoft.com/office/drawing/2014/main" id="{C3F015B7-D5E3-6804-D9FD-E0BDC808B7A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706A4EA-65A8-18CB-140B-CBB24495279B}"/>
              </a:ext>
            </a:extLst>
          </p:cNvPr>
          <p:cNvSpPr>
            <a:spLocks noGrp="1"/>
          </p:cNvSpPr>
          <p:nvPr>
            <p:ph type="sldNum" sz="quarter" idx="12"/>
          </p:nvPr>
        </p:nvSpPr>
        <p:spPr/>
        <p:txBody>
          <a:bodyPr/>
          <a:lstStyle/>
          <a:p>
            <a:fld id="{2B5D79F3-873A-48DB-A393-8C7DB0FF69B9}" type="slidenum">
              <a:rPr lang="en-IN" smtClean="0"/>
              <a:t>‹#›</a:t>
            </a:fld>
            <a:endParaRPr lang="en-IN"/>
          </a:p>
        </p:txBody>
      </p:sp>
    </p:spTree>
    <p:extLst>
      <p:ext uri="{BB962C8B-B14F-4D97-AF65-F5344CB8AC3E}">
        <p14:creationId xmlns:p14="http://schemas.microsoft.com/office/powerpoint/2010/main" val="2945999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4D723-7A95-7CD1-92A1-5D066087ACE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146CD6-B372-9A00-6FE5-8C4D032F73BC}"/>
              </a:ext>
            </a:extLst>
          </p:cNvPr>
          <p:cNvSpPr>
            <a:spLocks noGrp="1"/>
          </p:cNvSpPr>
          <p:nvPr>
            <p:ph type="dt" sz="half" idx="10"/>
          </p:nvPr>
        </p:nvSpPr>
        <p:spPr/>
        <p:txBody>
          <a:bodyPr/>
          <a:lstStyle/>
          <a:p>
            <a:fld id="{6CADEDA1-0781-4A26-8E12-C44AB8C81BCF}" type="datetimeFigureOut">
              <a:rPr lang="en-IN" smtClean="0"/>
              <a:t>22-03-2023</a:t>
            </a:fld>
            <a:endParaRPr lang="en-IN"/>
          </a:p>
        </p:txBody>
      </p:sp>
      <p:sp>
        <p:nvSpPr>
          <p:cNvPr id="4" name="Footer Placeholder 3">
            <a:extLst>
              <a:ext uri="{FF2B5EF4-FFF2-40B4-BE49-F238E27FC236}">
                <a16:creationId xmlns:a16="http://schemas.microsoft.com/office/drawing/2014/main" id="{E100EA1E-6C7A-438D-EF63-89C488252A5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D92A7DD-3D47-E410-4231-BB06A73AF145}"/>
              </a:ext>
            </a:extLst>
          </p:cNvPr>
          <p:cNvSpPr>
            <a:spLocks noGrp="1"/>
          </p:cNvSpPr>
          <p:nvPr>
            <p:ph type="sldNum" sz="quarter" idx="12"/>
          </p:nvPr>
        </p:nvSpPr>
        <p:spPr/>
        <p:txBody>
          <a:bodyPr/>
          <a:lstStyle/>
          <a:p>
            <a:fld id="{2B5D79F3-873A-48DB-A393-8C7DB0FF69B9}" type="slidenum">
              <a:rPr lang="en-IN" smtClean="0"/>
              <a:t>‹#›</a:t>
            </a:fld>
            <a:endParaRPr lang="en-IN"/>
          </a:p>
        </p:txBody>
      </p:sp>
    </p:spTree>
    <p:extLst>
      <p:ext uri="{BB962C8B-B14F-4D97-AF65-F5344CB8AC3E}">
        <p14:creationId xmlns:p14="http://schemas.microsoft.com/office/powerpoint/2010/main" val="389042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AFBE32-A08A-A25D-DF14-55E53895E629}"/>
              </a:ext>
            </a:extLst>
          </p:cNvPr>
          <p:cNvSpPr>
            <a:spLocks noGrp="1"/>
          </p:cNvSpPr>
          <p:nvPr>
            <p:ph type="dt" sz="half" idx="10"/>
          </p:nvPr>
        </p:nvSpPr>
        <p:spPr/>
        <p:txBody>
          <a:bodyPr/>
          <a:lstStyle/>
          <a:p>
            <a:fld id="{6CADEDA1-0781-4A26-8E12-C44AB8C81BCF}" type="datetimeFigureOut">
              <a:rPr lang="en-IN" smtClean="0"/>
              <a:t>22-03-2023</a:t>
            </a:fld>
            <a:endParaRPr lang="en-IN"/>
          </a:p>
        </p:txBody>
      </p:sp>
      <p:sp>
        <p:nvSpPr>
          <p:cNvPr id="3" name="Footer Placeholder 2">
            <a:extLst>
              <a:ext uri="{FF2B5EF4-FFF2-40B4-BE49-F238E27FC236}">
                <a16:creationId xmlns:a16="http://schemas.microsoft.com/office/drawing/2014/main" id="{F8BC52FB-7416-E2D6-A687-26DE6872EB7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923D960-8126-0867-7944-FAE013EB9986}"/>
              </a:ext>
            </a:extLst>
          </p:cNvPr>
          <p:cNvSpPr>
            <a:spLocks noGrp="1"/>
          </p:cNvSpPr>
          <p:nvPr>
            <p:ph type="sldNum" sz="quarter" idx="12"/>
          </p:nvPr>
        </p:nvSpPr>
        <p:spPr/>
        <p:txBody>
          <a:bodyPr/>
          <a:lstStyle/>
          <a:p>
            <a:fld id="{2B5D79F3-873A-48DB-A393-8C7DB0FF69B9}" type="slidenum">
              <a:rPr lang="en-IN" smtClean="0"/>
              <a:t>‹#›</a:t>
            </a:fld>
            <a:endParaRPr lang="en-IN"/>
          </a:p>
        </p:txBody>
      </p:sp>
    </p:spTree>
    <p:extLst>
      <p:ext uri="{BB962C8B-B14F-4D97-AF65-F5344CB8AC3E}">
        <p14:creationId xmlns:p14="http://schemas.microsoft.com/office/powerpoint/2010/main" val="2415730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0CD9-07FE-329E-C66E-24516AB29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E224DD2-7C18-4F01-78BA-EDDA0C55D2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AFD4A4-E3D8-1C84-AA2C-00C5D1FF46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F109C4-BD7B-FD2C-F579-843098BA1E46}"/>
              </a:ext>
            </a:extLst>
          </p:cNvPr>
          <p:cNvSpPr>
            <a:spLocks noGrp="1"/>
          </p:cNvSpPr>
          <p:nvPr>
            <p:ph type="dt" sz="half" idx="10"/>
          </p:nvPr>
        </p:nvSpPr>
        <p:spPr/>
        <p:txBody>
          <a:bodyPr/>
          <a:lstStyle/>
          <a:p>
            <a:fld id="{6CADEDA1-0781-4A26-8E12-C44AB8C81BCF}" type="datetimeFigureOut">
              <a:rPr lang="en-IN" smtClean="0"/>
              <a:t>22-03-2023</a:t>
            </a:fld>
            <a:endParaRPr lang="en-IN"/>
          </a:p>
        </p:txBody>
      </p:sp>
      <p:sp>
        <p:nvSpPr>
          <p:cNvPr id="6" name="Footer Placeholder 5">
            <a:extLst>
              <a:ext uri="{FF2B5EF4-FFF2-40B4-BE49-F238E27FC236}">
                <a16:creationId xmlns:a16="http://schemas.microsoft.com/office/drawing/2014/main" id="{51062FF4-DB2A-C998-B3E9-9088D59FC4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3914A6-C849-A4B7-8AF7-E385316ECE14}"/>
              </a:ext>
            </a:extLst>
          </p:cNvPr>
          <p:cNvSpPr>
            <a:spLocks noGrp="1"/>
          </p:cNvSpPr>
          <p:nvPr>
            <p:ph type="sldNum" sz="quarter" idx="12"/>
          </p:nvPr>
        </p:nvSpPr>
        <p:spPr/>
        <p:txBody>
          <a:bodyPr/>
          <a:lstStyle/>
          <a:p>
            <a:fld id="{2B5D79F3-873A-48DB-A393-8C7DB0FF69B9}" type="slidenum">
              <a:rPr lang="en-IN" smtClean="0"/>
              <a:t>‹#›</a:t>
            </a:fld>
            <a:endParaRPr lang="en-IN"/>
          </a:p>
        </p:txBody>
      </p:sp>
    </p:spTree>
    <p:extLst>
      <p:ext uri="{BB962C8B-B14F-4D97-AF65-F5344CB8AC3E}">
        <p14:creationId xmlns:p14="http://schemas.microsoft.com/office/powerpoint/2010/main" val="3216018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907C8-E741-BE3F-2609-79B99E8D8F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3EEB3F-73C5-C7BC-3DD2-26E198204C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BF6069B-C498-22CF-AF02-99155833F6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D9D4D5-E27F-FD20-CB65-2A02A9A13C9A}"/>
              </a:ext>
            </a:extLst>
          </p:cNvPr>
          <p:cNvSpPr>
            <a:spLocks noGrp="1"/>
          </p:cNvSpPr>
          <p:nvPr>
            <p:ph type="dt" sz="half" idx="10"/>
          </p:nvPr>
        </p:nvSpPr>
        <p:spPr/>
        <p:txBody>
          <a:bodyPr/>
          <a:lstStyle/>
          <a:p>
            <a:fld id="{6CADEDA1-0781-4A26-8E12-C44AB8C81BCF}" type="datetimeFigureOut">
              <a:rPr lang="en-IN" smtClean="0"/>
              <a:t>22-03-2023</a:t>
            </a:fld>
            <a:endParaRPr lang="en-IN"/>
          </a:p>
        </p:txBody>
      </p:sp>
      <p:sp>
        <p:nvSpPr>
          <p:cNvPr id="6" name="Footer Placeholder 5">
            <a:extLst>
              <a:ext uri="{FF2B5EF4-FFF2-40B4-BE49-F238E27FC236}">
                <a16:creationId xmlns:a16="http://schemas.microsoft.com/office/drawing/2014/main" id="{27340F17-9D4A-6368-F788-81FC35EBB6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FBE395-187B-5BF7-AB09-296D5B1A8892}"/>
              </a:ext>
            </a:extLst>
          </p:cNvPr>
          <p:cNvSpPr>
            <a:spLocks noGrp="1"/>
          </p:cNvSpPr>
          <p:nvPr>
            <p:ph type="sldNum" sz="quarter" idx="12"/>
          </p:nvPr>
        </p:nvSpPr>
        <p:spPr/>
        <p:txBody>
          <a:bodyPr/>
          <a:lstStyle/>
          <a:p>
            <a:fld id="{2B5D79F3-873A-48DB-A393-8C7DB0FF69B9}" type="slidenum">
              <a:rPr lang="en-IN" smtClean="0"/>
              <a:t>‹#›</a:t>
            </a:fld>
            <a:endParaRPr lang="en-IN"/>
          </a:p>
        </p:txBody>
      </p:sp>
    </p:spTree>
    <p:extLst>
      <p:ext uri="{BB962C8B-B14F-4D97-AF65-F5344CB8AC3E}">
        <p14:creationId xmlns:p14="http://schemas.microsoft.com/office/powerpoint/2010/main" val="1428416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675929-9748-4AA1-79B3-CC41F2CC06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2B4399-1D78-7BA5-6C5A-2D2248B1F5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47120F-7440-36B1-73B1-F0F584EB99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ADEDA1-0781-4A26-8E12-C44AB8C81BCF}" type="datetimeFigureOut">
              <a:rPr lang="en-IN" smtClean="0"/>
              <a:t>22-03-2023</a:t>
            </a:fld>
            <a:endParaRPr lang="en-IN"/>
          </a:p>
        </p:txBody>
      </p:sp>
      <p:sp>
        <p:nvSpPr>
          <p:cNvPr id="5" name="Footer Placeholder 4">
            <a:extLst>
              <a:ext uri="{FF2B5EF4-FFF2-40B4-BE49-F238E27FC236}">
                <a16:creationId xmlns:a16="http://schemas.microsoft.com/office/drawing/2014/main" id="{45EA591F-62EF-5D81-3E26-EC8800B1ED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1C3ECFD-0AA2-8711-8AA3-FEE135C9D6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5D79F3-873A-48DB-A393-8C7DB0FF69B9}" type="slidenum">
              <a:rPr lang="en-IN" smtClean="0"/>
              <a:t>‹#›</a:t>
            </a:fld>
            <a:endParaRPr lang="en-IN"/>
          </a:p>
        </p:txBody>
      </p:sp>
    </p:spTree>
    <p:extLst>
      <p:ext uri="{BB962C8B-B14F-4D97-AF65-F5344CB8AC3E}">
        <p14:creationId xmlns:p14="http://schemas.microsoft.com/office/powerpoint/2010/main" val="2539442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713CD-ABA9-8C21-F0F4-9F02216E4EE2}"/>
              </a:ext>
            </a:extLst>
          </p:cNvPr>
          <p:cNvSpPr>
            <a:spLocks noGrp="1"/>
          </p:cNvSpPr>
          <p:nvPr>
            <p:ph type="ctrTitle"/>
          </p:nvPr>
        </p:nvSpPr>
        <p:spPr>
          <a:xfrm>
            <a:off x="1524000" y="2589245"/>
            <a:ext cx="9144000" cy="830424"/>
          </a:xfrm>
        </p:spPr>
        <p:txBody>
          <a:bodyPr>
            <a:normAutofit fontScale="90000"/>
          </a:bodyPr>
          <a:lstStyle/>
          <a:p>
            <a:pPr>
              <a:lnSpc>
                <a:spcPct val="100000"/>
              </a:lnSpc>
            </a:pPr>
            <a:r>
              <a:rPr lang="en-IN" b="1" dirty="0">
                <a:solidFill>
                  <a:srgbClr val="FF0000"/>
                </a:solidFill>
                <a:effectLst>
                  <a:outerShdw blurRad="38100" dist="38100" dir="2700000" algn="tl">
                    <a:srgbClr val="000000">
                      <a:alpha val="43137"/>
                    </a:srgbClr>
                  </a:outerShdw>
                </a:effectLst>
              </a:rPr>
              <a:t>Capstone Project -1</a:t>
            </a:r>
            <a:br>
              <a:rPr lang="en-IN" dirty="0">
                <a:effectLst>
                  <a:outerShdw blurRad="38100" dist="38100" dir="2700000" algn="tl">
                    <a:srgbClr val="000000">
                      <a:alpha val="43137"/>
                    </a:srgbClr>
                  </a:outerShdw>
                </a:effectLst>
              </a:rPr>
            </a:br>
            <a:br>
              <a:rPr lang="en-IN" dirty="0"/>
            </a:br>
            <a:r>
              <a:rPr lang="en-IN" sz="3600" b="1" dirty="0"/>
              <a:t>Exploratory Data Analysis</a:t>
            </a:r>
          </a:p>
        </p:txBody>
      </p:sp>
      <p:sp>
        <p:nvSpPr>
          <p:cNvPr id="3" name="Subtitle 2">
            <a:extLst>
              <a:ext uri="{FF2B5EF4-FFF2-40B4-BE49-F238E27FC236}">
                <a16:creationId xmlns:a16="http://schemas.microsoft.com/office/drawing/2014/main" id="{49B99D92-C58D-3A91-AEF6-40F4D3A1E830}"/>
              </a:ext>
            </a:extLst>
          </p:cNvPr>
          <p:cNvSpPr>
            <a:spLocks noGrp="1"/>
          </p:cNvSpPr>
          <p:nvPr>
            <p:ph type="subTitle" idx="1"/>
          </p:nvPr>
        </p:nvSpPr>
        <p:spPr/>
        <p:txBody>
          <a:bodyPr/>
          <a:lstStyle/>
          <a:p>
            <a:r>
              <a:rPr lang="en-IN" sz="5400" dirty="0">
                <a:solidFill>
                  <a:schemeClr val="accent1">
                    <a:lumMod val="50000"/>
                  </a:schemeClr>
                </a:solidFill>
              </a:rPr>
              <a:t>Hotel Booking Analysis</a:t>
            </a:r>
          </a:p>
          <a:p>
            <a:r>
              <a:rPr lang="en-IN" dirty="0"/>
              <a:t>Yaswanth Kumar Donthuboyina</a:t>
            </a:r>
          </a:p>
        </p:txBody>
      </p:sp>
      <p:pic>
        <p:nvPicPr>
          <p:cNvPr id="5" name="Picture 4" descr="Shape&#10;&#10;Description automatically generated with medium confidence">
            <a:extLst>
              <a:ext uri="{FF2B5EF4-FFF2-40B4-BE49-F238E27FC236}">
                <a16:creationId xmlns:a16="http://schemas.microsoft.com/office/drawing/2014/main" id="{3BE1AC27-EC27-90AC-6CC1-99440E634EF7}"/>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10668000" y="0"/>
            <a:ext cx="1524000" cy="457200"/>
          </a:xfrm>
          <a:prstGeom prst="rect">
            <a:avLst/>
          </a:prstGeom>
        </p:spPr>
      </p:pic>
    </p:spTree>
    <p:extLst>
      <p:ext uri="{BB962C8B-B14F-4D97-AF65-F5344CB8AC3E}">
        <p14:creationId xmlns:p14="http://schemas.microsoft.com/office/powerpoint/2010/main" val="3635177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C987C-5E91-4D61-8491-B684B063D5E2}"/>
              </a:ext>
            </a:extLst>
          </p:cNvPr>
          <p:cNvSpPr>
            <a:spLocks noGrp="1"/>
          </p:cNvSpPr>
          <p:nvPr>
            <p:ph type="title"/>
          </p:nvPr>
        </p:nvSpPr>
        <p:spPr/>
        <p:txBody>
          <a:bodyPr/>
          <a:lstStyle/>
          <a:p>
            <a:r>
              <a:rPr lang="en-IN" b="1" dirty="0">
                <a:solidFill>
                  <a:srgbClr val="FF0000"/>
                </a:solidFill>
              </a:rPr>
              <a:t>Data Cleaning: Visualizing Null Values</a:t>
            </a:r>
          </a:p>
        </p:txBody>
      </p:sp>
      <p:pic>
        <p:nvPicPr>
          <p:cNvPr id="4" name="Picture 3" descr="Shape&#10;&#10;Description automatically generated with medium confidence">
            <a:extLst>
              <a:ext uri="{FF2B5EF4-FFF2-40B4-BE49-F238E27FC236}">
                <a16:creationId xmlns:a16="http://schemas.microsoft.com/office/drawing/2014/main" id="{629B25DF-E171-0E36-5E9E-E2922BE61030}"/>
              </a:ext>
            </a:extLst>
          </p:cNvPr>
          <p:cNvPicPr>
            <a:picLocks noGrp="1" noRo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10668000" y="0"/>
            <a:ext cx="1524000" cy="457200"/>
          </a:xfrm>
          <a:prstGeom prst="rect">
            <a:avLst/>
          </a:prstGeom>
        </p:spPr>
      </p:pic>
      <p:pic>
        <p:nvPicPr>
          <p:cNvPr id="2050" name="Picture 2">
            <a:extLst>
              <a:ext uri="{FF2B5EF4-FFF2-40B4-BE49-F238E27FC236}">
                <a16:creationId xmlns:a16="http://schemas.microsoft.com/office/drawing/2014/main" id="{9B80D4CC-D8B5-3AA8-EC83-37C2A0CB44F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905447" y="1412939"/>
            <a:ext cx="6696075" cy="49892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B3A5174-DDEF-6F2B-A737-C499C06944DE}"/>
              </a:ext>
            </a:extLst>
          </p:cNvPr>
          <p:cNvSpPr txBox="1"/>
          <p:nvPr/>
        </p:nvSpPr>
        <p:spPr>
          <a:xfrm>
            <a:off x="838200" y="1412939"/>
            <a:ext cx="3895725" cy="3416320"/>
          </a:xfrm>
          <a:prstGeom prst="rect">
            <a:avLst/>
          </a:prstGeom>
          <a:noFill/>
        </p:spPr>
        <p:txBody>
          <a:bodyPr wrap="square" rtlCol="0">
            <a:spAutoFit/>
          </a:bodyPr>
          <a:lstStyle/>
          <a:p>
            <a:endParaRPr lang="en-IN" dirty="0"/>
          </a:p>
          <a:p>
            <a:endParaRPr lang="en-IN" dirty="0"/>
          </a:p>
          <a:p>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Here we have used heatmap to visualize the null values.</a:t>
            </a:r>
          </a:p>
          <a:p>
            <a:endParaRPr lang="en-IN" dirty="0"/>
          </a:p>
          <a:p>
            <a:pPr marL="285750" indent="-285750">
              <a:buFont typeface="Arial" panose="020B0604020202020204" pitchFamily="34" charset="0"/>
              <a:buChar char="•"/>
            </a:pPr>
            <a:r>
              <a:rPr lang="en-US" b="0" i="0" dirty="0">
                <a:solidFill>
                  <a:srgbClr val="212121"/>
                </a:solidFill>
                <a:effectLst/>
                <a:latin typeface="Roboto" panose="020B0604020202020204" pitchFamily="2" charset="0"/>
              </a:rPr>
              <a:t>There are 4 columns in dataset which have missing values(null or Nan Values) and those columns are company, agent, country and children.</a:t>
            </a:r>
            <a:endParaRPr lang="en-IN" dirty="0"/>
          </a:p>
        </p:txBody>
      </p:sp>
      <p:pic>
        <p:nvPicPr>
          <p:cNvPr id="7" name="Picture 6">
            <a:extLst>
              <a:ext uri="{FF2B5EF4-FFF2-40B4-BE49-F238E27FC236}">
                <a16:creationId xmlns:a16="http://schemas.microsoft.com/office/drawing/2014/main" id="{06E67E4F-3CE5-0D5E-D339-06AEFBD049B3}"/>
              </a:ext>
            </a:extLst>
          </p:cNvPr>
          <p:cNvPicPr>
            <a:picLocks noChangeAspect="1"/>
          </p:cNvPicPr>
          <p:nvPr/>
        </p:nvPicPr>
        <p:blipFill rotWithShape="1">
          <a:blip r:embed="rId4"/>
          <a:srcRect r="24100"/>
          <a:stretch/>
        </p:blipFill>
        <p:spPr>
          <a:xfrm>
            <a:off x="762001" y="1461401"/>
            <a:ext cx="4067247" cy="796607"/>
          </a:xfrm>
          <a:prstGeom prst="rect">
            <a:avLst/>
          </a:prstGeom>
        </p:spPr>
      </p:pic>
    </p:spTree>
    <p:extLst>
      <p:ext uri="{BB962C8B-B14F-4D97-AF65-F5344CB8AC3E}">
        <p14:creationId xmlns:p14="http://schemas.microsoft.com/office/powerpoint/2010/main" val="2919167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B98D3-F55F-CCBF-746D-631AE8D26769}"/>
              </a:ext>
            </a:extLst>
          </p:cNvPr>
          <p:cNvSpPr>
            <a:spLocks noGrp="1"/>
          </p:cNvSpPr>
          <p:nvPr>
            <p:ph type="title"/>
          </p:nvPr>
        </p:nvSpPr>
        <p:spPr/>
        <p:txBody>
          <a:bodyPr/>
          <a:lstStyle/>
          <a:p>
            <a:r>
              <a:rPr lang="en-IN" b="1" dirty="0">
                <a:solidFill>
                  <a:srgbClr val="FF0000"/>
                </a:solidFill>
              </a:rPr>
              <a:t>Data Wrangling: Treating Null Values</a:t>
            </a:r>
          </a:p>
        </p:txBody>
      </p:sp>
      <p:pic>
        <p:nvPicPr>
          <p:cNvPr id="5" name="Content Placeholder 4">
            <a:extLst>
              <a:ext uri="{FF2B5EF4-FFF2-40B4-BE49-F238E27FC236}">
                <a16:creationId xmlns:a16="http://schemas.microsoft.com/office/drawing/2014/main" id="{19868065-9B28-836F-98FC-2810C16276E8}"/>
              </a:ext>
            </a:extLst>
          </p:cNvPr>
          <p:cNvPicPr>
            <a:picLocks noGrp="1" noChangeAspect="1"/>
          </p:cNvPicPr>
          <p:nvPr>
            <p:ph idx="1"/>
          </p:nvPr>
        </p:nvPicPr>
        <p:blipFill>
          <a:blip r:embed="rId2"/>
          <a:stretch>
            <a:fillRect/>
          </a:stretch>
        </p:blipFill>
        <p:spPr>
          <a:xfrm>
            <a:off x="838200" y="1382681"/>
            <a:ext cx="8733277" cy="3939881"/>
          </a:xfrm>
        </p:spPr>
      </p:pic>
      <p:sp>
        <p:nvSpPr>
          <p:cNvPr id="6" name="TextBox 5">
            <a:extLst>
              <a:ext uri="{FF2B5EF4-FFF2-40B4-BE49-F238E27FC236}">
                <a16:creationId xmlns:a16="http://schemas.microsoft.com/office/drawing/2014/main" id="{0EDD2840-4D82-363B-BDCF-4CB796601B22}"/>
              </a:ext>
            </a:extLst>
          </p:cNvPr>
          <p:cNvSpPr txBox="1"/>
          <p:nvPr/>
        </p:nvSpPr>
        <p:spPr>
          <a:xfrm>
            <a:off x="838200" y="5523722"/>
            <a:ext cx="9752045" cy="923330"/>
          </a:xfrm>
          <a:prstGeom prst="rect">
            <a:avLst/>
          </a:prstGeom>
          <a:noFill/>
        </p:spPr>
        <p:txBody>
          <a:bodyPr wrap="square" rtlCol="0">
            <a:spAutoFit/>
          </a:bodyPr>
          <a:lstStyle/>
          <a:p>
            <a:pPr marL="285750" indent="-285750">
              <a:buFont typeface="Arial" panose="020B0604020202020204" pitchFamily="34" charset="0"/>
              <a:buChar char="•"/>
            </a:pPr>
            <a:r>
              <a:rPr lang="en-IN" dirty="0"/>
              <a:t>Here we have changed null values in numerical columns to 0. </a:t>
            </a:r>
          </a:p>
          <a:p>
            <a:pPr marL="285750" indent="-285750">
              <a:buFont typeface="Arial" panose="020B0604020202020204" pitchFamily="34" charset="0"/>
              <a:buChar char="•"/>
            </a:pPr>
            <a:r>
              <a:rPr lang="en-IN" dirty="0"/>
              <a:t>As children column is already having  values it is clear that null values in children column are missing values, so we have replaced the null values with median.</a:t>
            </a:r>
          </a:p>
        </p:txBody>
      </p:sp>
      <p:pic>
        <p:nvPicPr>
          <p:cNvPr id="3" name="Picture 2" descr="Shape&#10;&#10;Description automatically generated with medium confidence">
            <a:extLst>
              <a:ext uri="{FF2B5EF4-FFF2-40B4-BE49-F238E27FC236}">
                <a16:creationId xmlns:a16="http://schemas.microsoft.com/office/drawing/2014/main" id="{A4AB0B17-C73D-45CD-30DC-0B24FAFF1E96}"/>
              </a:ext>
            </a:extLst>
          </p:cNvPr>
          <p:cNvPicPr>
            <a:picLocks noGrp="1" noRo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0668000" y="0"/>
            <a:ext cx="1524000" cy="457200"/>
          </a:xfrm>
          <a:prstGeom prst="rect">
            <a:avLst/>
          </a:prstGeom>
        </p:spPr>
      </p:pic>
    </p:spTree>
    <p:extLst>
      <p:ext uri="{BB962C8B-B14F-4D97-AF65-F5344CB8AC3E}">
        <p14:creationId xmlns:p14="http://schemas.microsoft.com/office/powerpoint/2010/main" val="401128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3F3A6-CC1E-89A9-573C-3DDB8E092363}"/>
              </a:ext>
            </a:extLst>
          </p:cNvPr>
          <p:cNvSpPr>
            <a:spLocks noGrp="1"/>
          </p:cNvSpPr>
          <p:nvPr>
            <p:ph type="title"/>
          </p:nvPr>
        </p:nvSpPr>
        <p:spPr/>
        <p:txBody>
          <a:bodyPr/>
          <a:lstStyle/>
          <a:p>
            <a:endParaRPr lang="en-IN"/>
          </a:p>
        </p:txBody>
      </p:sp>
      <p:sp>
        <p:nvSpPr>
          <p:cNvPr id="6" name="TextBox 5">
            <a:extLst>
              <a:ext uri="{FF2B5EF4-FFF2-40B4-BE49-F238E27FC236}">
                <a16:creationId xmlns:a16="http://schemas.microsoft.com/office/drawing/2014/main" id="{C2512D3D-B0D1-BEF8-CC48-4074DE014D80}"/>
              </a:ext>
            </a:extLst>
          </p:cNvPr>
          <p:cNvSpPr txBox="1"/>
          <p:nvPr/>
        </p:nvSpPr>
        <p:spPr>
          <a:xfrm>
            <a:off x="838200" y="2750733"/>
            <a:ext cx="10515600" cy="369332"/>
          </a:xfrm>
          <a:prstGeom prst="rect">
            <a:avLst/>
          </a:prstGeom>
          <a:noFill/>
        </p:spPr>
        <p:txBody>
          <a:bodyPr wrap="square" rtlCol="0">
            <a:spAutoFit/>
          </a:bodyPr>
          <a:lstStyle/>
          <a:p>
            <a:pPr marL="285750" indent="-285750">
              <a:buFont typeface="Arial" panose="020B0604020202020204" pitchFamily="34" charset="0"/>
              <a:buChar char="•"/>
            </a:pPr>
            <a:r>
              <a:rPr lang="en-IN" dirty="0"/>
              <a:t>As country column contains categorial data, we have replaced null values in country column with others.</a:t>
            </a:r>
          </a:p>
        </p:txBody>
      </p:sp>
      <p:pic>
        <p:nvPicPr>
          <p:cNvPr id="8" name="Picture 7">
            <a:extLst>
              <a:ext uri="{FF2B5EF4-FFF2-40B4-BE49-F238E27FC236}">
                <a16:creationId xmlns:a16="http://schemas.microsoft.com/office/drawing/2014/main" id="{B99FBD2F-E9A2-0C96-A742-401C78006BD9}"/>
              </a:ext>
            </a:extLst>
          </p:cNvPr>
          <p:cNvPicPr>
            <a:picLocks noChangeAspect="1"/>
          </p:cNvPicPr>
          <p:nvPr/>
        </p:nvPicPr>
        <p:blipFill rotWithShape="1">
          <a:blip r:embed="rId2"/>
          <a:srcRect r="18025"/>
          <a:stretch/>
        </p:blipFill>
        <p:spPr>
          <a:xfrm>
            <a:off x="838199" y="1778726"/>
            <a:ext cx="8477251" cy="624894"/>
          </a:xfrm>
          <a:prstGeom prst="rect">
            <a:avLst/>
          </a:prstGeom>
        </p:spPr>
      </p:pic>
      <p:sp>
        <p:nvSpPr>
          <p:cNvPr id="13" name="TextBox 12">
            <a:extLst>
              <a:ext uri="{FF2B5EF4-FFF2-40B4-BE49-F238E27FC236}">
                <a16:creationId xmlns:a16="http://schemas.microsoft.com/office/drawing/2014/main" id="{0D332FB9-AD51-2DCC-356C-324381F0BD40}"/>
              </a:ext>
            </a:extLst>
          </p:cNvPr>
          <p:cNvSpPr txBox="1"/>
          <p:nvPr/>
        </p:nvSpPr>
        <p:spPr>
          <a:xfrm>
            <a:off x="838199" y="3429000"/>
            <a:ext cx="10515600" cy="1477328"/>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p:txBody>
      </p:sp>
      <p:pic>
        <p:nvPicPr>
          <p:cNvPr id="15" name="Picture 14">
            <a:extLst>
              <a:ext uri="{FF2B5EF4-FFF2-40B4-BE49-F238E27FC236}">
                <a16:creationId xmlns:a16="http://schemas.microsoft.com/office/drawing/2014/main" id="{0A07937A-EF10-C20A-28E1-BC6B6AB56DA0}"/>
              </a:ext>
            </a:extLst>
          </p:cNvPr>
          <p:cNvPicPr>
            <a:picLocks noChangeAspect="1"/>
          </p:cNvPicPr>
          <p:nvPr/>
        </p:nvPicPr>
        <p:blipFill>
          <a:blip r:embed="rId3"/>
          <a:stretch>
            <a:fillRect/>
          </a:stretch>
        </p:blipFill>
        <p:spPr>
          <a:xfrm>
            <a:off x="838199" y="3195492"/>
            <a:ext cx="8477251" cy="1430588"/>
          </a:xfrm>
          <a:prstGeom prst="rect">
            <a:avLst/>
          </a:prstGeom>
        </p:spPr>
      </p:pic>
      <p:sp>
        <p:nvSpPr>
          <p:cNvPr id="16" name="TextBox 15">
            <a:extLst>
              <a:ext uri="{FF2B5EF4-FFF2-40B4-BE49-F238E27FC236}">
                <a16:creationId xmlns:a16="http://schemas.microsoft.com/office/drawing/2014/main" id="{55857F14-09B4-F3E9-92C8-28EA4731263A}"/>
              </a:ext>
            </a:extLst>
          </p:cNvPr>
          <p:cNvSpPr txBox="1"/>
          <p:nvPr/>
        </p:nvSpPr>
        <p:spPr>
          <a:xfrm>
            <a:off x="838199" y="4833257"/>
            <a:ext cx="10515600" cy="1477328"/>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212121"/>
                </a:solidFill>
                <a:effectLst/>
              </a:rPr>
              <a:t>In the </a:t>
            </a:r>
            <a:r>
              <a:rPr lang="en-US" b="0" i="0" dirty="0" err="1">
                <a:solidFill>
                  <a:srgbClr val="212121"/>
                </a:solidFill>
                <a:effectLst/>
              </a:rPr>
              <a:t>dataframe</a:t>
            </a:r>
            <a:r>
              <a:rPr lang="en-US" b="0" i="0" dirty="0">
                <a:solidFill>
                  <a:srgbClr val="212121"/>
                </a:solidFill>
                <a:effectLst/>
              </a:rPr>
              <a:t> there are 31994 rows. So, we have dropped those rows</a:t>
            </a:r>
          </a:p>
          <a:p>
            <a:pPr marL="285750" indent="-285750" algn="l">
              <a:buFont typeface="Arial" panose="020B0604020202020204" pitchFamily="34" charset="0"/>
              <a:buChar char="•"/>
            </a:pPr>
            <a:r>
              <a:rPr lang="en-US" b="0" i="0" dirty="0">
                <a:solidFill>
                  <a:srgbClr val="212121"/>
                </a:solidFill>
                <a:effectLst/>
              </a:rPr>
              <a:t>There are 4 columns with null values namely company, agent, country and children. We have replaced the numerical data columns by '0' and categorial columns by 'others’.</a:t>
            </a:r>
          </a:p>
          <a:p>
            <a:pPr marL="285750" indent="-285750" algn="l">
              <a:buFont typeface="Arial" panose="020B0604020202020204" pitchFamily="34" charset="0"/>
              <a:buChar char="•"/>
            </a:pPr>
            <a:r>
              <a:rPr lang="en-US" b="0" i="0" dirty="0">
                <a:solidFill>
                  <a:srgbClr val="212121"/>
                </a:solidFill>
                <a:effectLst/>
              </a:rPr>
              <a:t>We have replaced null values in children column with mean of that column.</a:t>
            </a:r>
          </a:p>
          <a:p>
            <a:pPr marL="285750" indent="-285750">
              <a:buFont typeface="Arial" panose="020B0604020202020204" pitchFamily="34" charset="0"/>
              <a:buChar char="•"/>
            </a:pPr>
            <a:endParaRPr lang="en-IN" dirty="0"/>
          </a:p>
        </p:txBody>
      </p:sp>
      <p:pic>
        <p:nvPicPr>
          <p:cNvPr id="3" name="Picture 2" descr="Shape&#10;&#10;Description automatically generated with medium confidence">
            <a:extLst>
              <a:ext uri="{FF2B5EF4-FFF2-40B4-BE49-F238E27FC236}">
                <a16:creationId xmlns:a16="http://schemas.microsoft.com/office/drawing/2014/main" id="{C2747042-A96D-A2D7-93E8-1BD23EB68E41}"/>
              </a:ext>
            </a:extLst>
          </p:cNvPr>
          <p:cNvPicPr>
            <a:picLocks noGrp="1" noRo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10668000" y="0"/>
            <a:ext cx="1524000" cy="457200"/>
          </a:xfrm>
          <a:prstGeom prst="rect">
            <a:avLst/>
          </a:prstGeom>
        </p:spPr>
      </p:pic>
    </p:spTree>
    <p:extLst>
      <p:ext uri="{BB962C8B-B14F-4D97-AF65-F5344CB8AC3E}">
        <p14:creationId xmlns:p14="http://schemas.microsoft.com/office/powerpoint/2010/main" val="1545731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2E29-A6AC-9D09-DF74-0893976635D2}"/>
              </a:ext>
            </a:extLst>
          </p:cNvPr>
          <p:cNvSpPr>
            <a:spLocks noGrp="1"/>
          </p:cNvSpPr>
          <p:nvPr>
            <p:ph type="title"/>
          </p:nvPr>
        </p:nvSpPr>
        <p:spPr/>
        <p:txBody>
          <a:bodyPr/>
          <a:lstStyle/>
          <a:p>
            <a:r>
              <a:rPr lang="en-IN" b="1" dirty="0">
                <a:solidFill>
                  <a:srgbClr val="FF0000"/>
                </a:solidFill>
              </a:rPr>
              <a:t>Data Wrangling: Creating New Columns</a:t>
            </a:r>
          </a:p>
        </p:txBody>
      </p:sp>
      <p:pic>
        <p:nvPicPr>
          <p:cNvPr id="5" name="Content Placeholder 4">
            <a:extLst>
              <a:ext uri="{FF2B5EF4-FFF2-40B4-BE49-F238E27FC236}">
                <a16:creationId xmlns:a16="http://schemas.microsoft.com/office/drawing/2014/main" id="{6FF1A888-A2C5-5127-DD0E-214CD002C9A9}"/>
              </a:ext>
            </a:extLst>
          </p:cNvPr>
          <p:cNvPicPr>
            <a:picLocks noGrp="1" noChangeAspect="1"/>
          </p:cNvPicPr>
          <p:nvPr>
            <p:ph idx="1"/>
          </p:nvPr>
        </p:nvPicPr>
        <p:blipFill>
          <a:blip r:embed="rId2"/>
          <a:stretch>
            <a:fillRect/>
          </a:stretch>
        </p:blipFill>
        <p:spPr>
          <a:xfrm>
            <a:off x="838200" y="1494746"/>
            <a:ext cx="10515600" cy="716804"/>
          </a:xfrm>
        </p:spPr>
      </p:pic>
      <p:sp>
        <p:nvSpPr>
          <p:cNvPr id="6" name="TextBox 5">
            <a:extLst>
              <a:ext uri="{FF2B5EF4-FFF2-40B4-BE49-F238E27FC236}">
                <a16:creationId xmlns:a16="http://schemas.microsoft.com/office/drawing/2014/main" id="{ADA3E29C-6358-AAF1-DFE6-BD99142A7B80}"/>
              </a:ext>
            </a:extLst>
          </p:cNvPr>
          <p:cNvSpPr txBox="1"/>
          <p:nvPr/>
        </p:nvSpPr>
        <p:spPr>
          <a:xfrm>
            <a:off x="856860" y="2444620"/>
            <a:ext cx="10619792" cy="646331"/>
          </a:xfrm>
          <a:prstGeom prst="rect">
            <a:avLst/>
          </a:prstGeom>
          <a:noFill/>
        </p:spPr>
        <p:txBody>
          <a:bodyPr wrap="square" rtlCol="0">
            <a:spAutoFit/>
          </a:bodyPr>
          <a:lstStyle/>
          <a:p>
            <a:pPr marL="285750" indent="-285750">
              <a:buFont typeface="Arial" panose="020B0604020202020204" pitchFamily="34" charset="0"/>
              <a:buChar char="•"/>
            </a:pPr>
            <a:r>
              <a:rPr lang="en-IN" dirty="0"/>
              <a:t>We have created two new columns total stay(sum of week nights and weekend nights) and total guests(sum of adults, children and babies).</a:t>
            </a:r>
          </a:p>
        </p:txBody>
      </p:sp>
      <p:pic>
        <p:nvPicPr>
          <p:cNvPr id="8" name="Picture 7">
            <a:extLst>
              <a:ext uri="{FF2B5EF4-FFF2-40B4-BE49-F238E27FC236}">
                <a16:creationId xmlns:a16="http://schemas.microsoft.com/office/drawing/2014/main" id="{E9495097-C595-38EC-FED6-79203A313274}"/>
              </a:ext>
            </a:extLst>
          </p:cNvPr>
          <p:cNvPicPr>
            <a:picLocks noChangeAspect="1"/>
          </p:cNvPicPr>
          <p:nvPr/>
        </p:nvPicPr>
        <p:blipFill>
          <a:blip r:embed="rId3"/>
          <a:stretch>
            <a:fillRect/>
          </a:stretch>
        </p:blipFill>
        <p:spPr>
          <a:xfrm>
            <a:off x="838200" y="3206858"/>
            <a:ext cx="10463167" cy="2217612"/>
          </a:xfrm>
          <a:prstGeom prst="rect">
            <a:avLst/>
          </a:prstGeom>
        </p:spPr>
      </p:pic>
      <p:sp>
        <p:nvSpPr>
          <p:cNvPr id="9" name="TextBox 8">
            <a:extLst>
              <a:ext uri="{FF2B5EF4-FFF2-40B4-BE49-F238E27FC236}">
                <a16:creationId xmlns:a16="http://schemas.microsoft.com/office/drawing/2014/main" id="{0536C03A-24B5-A269-66A5-2FE7A64D4764}"/>
              </a:ext>
            </a:extLst>
          </p:cNvPr>
          <p:cNvSpPr txBox="1"/>
          <p:nvPr/>
        </p:nvSpPr>
        <p:spPr>
          <a:xfrm>
            <a:off x="856860" y="5663682"/>
            <a:ext cx="10496940"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tx1">
                    <a:lumMod val="95000"/>
                    <a:lumOff val="5000"/>
                  </a:schemeClr>
                </a:solidFill>
                <a:effectLst/>
              </a:rPr>
              <a:t>Some rows in the dataset have a total guest count of zero, indicating that no booking was made. To clean the data, we can remove these rows from the dataset.</a:t>
            </a:r>
            <a:endParaRPr lang="en-IN" dirty="0">
              <a:solidFill>
                <a:schemeClr val="tx1">
                  <a:lumMod val="95000"/>
                  <a:lumOff val="5000"/>
                </a:schemeClr>
              </a:solidFill>
            </a:endParaRPr>
          </a:p>
        </p:txBody>
      </p:sp>
      <p:pic>
        <p:nvPicPr>
          <p:cNvPr id="3" name="Picture 2" descr="Shape&#10;&#10;Description automatically generated with medium confidence">
            <a:extLst>
              <a:ext uri="{FF2B5EF4-FFF2-40B4-BE49-F238E27FC236}">
                <a16:creationId xmlns:a16="http://schemas.microsoft.com/office/drawing/2014/main" id="{AF828CE0-5AB9-2AAC-46A8-04B8420B8BCF}"/>
              </a:ext>
            </a:extLst>
          </p:cNvPr>
          <p:cNvPicPr>
            <a:picLocks noGrp="1" noRo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10668000" y="0"/>
            <a:ext cx="1524000" cy="457200"/>
          </a:xfrm>
          <a:prstGeom prst="rect">
            <a:avLst/>
          </a:prstGeom>
        </p:spPr>
      </p:pic>
    </p:spTree>
    <p:extLst>
      <p:ext uri="{BB962C8B-B14F-4D97-AF65-F5344CB8AC3E}">
        <p14:creationId xmlns:p14="http://schemas.microsoft.com/office/powerpoint/2010/main" val="4188584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1447F-B7A4-5C34-4214-9A13008C1269}"/>
              </a:ext>
            </a:extLst>
          </p:cNvPr>
          <p:cNvSpPr>
            <a:spLocks noGrp="1"/>
          </p:cNvSpPr>
          <p:nvPr>
            <p:ph type="title"/>
          </p:nvPr>
        </p:nvSpPr>
        <p:spPr/>
        <p:txBody>
          <a:bodyPr/>
          <a:lstStyle/>
          <a:p>
            <a:r>
              <a:rPr lang="en-IN" b="1" dirty="0">
                <a:solidFill>
                  <a:srgbClr val="FF0000"/>
                </a:solidFill>
              </a:rPr>
              <a:t>EDA: Most Preferred Hotel</a:t>
            </a:r>
          </a:p>
        </p:txBody>
      </p:sp>
      <p:pic>
        <p:nvPicPr>
          <p:cNvPr id="3074" name="Picture 2">
            <a:extLst>
              <a:ext uri="{FF2B5EF4-FFF2-40B4-BE49-F238E27FC236}">
                <a16:creationId xmlns:a16="http://schemas.microsoft.com/office/drawing/2014/main" id="{076C8FED-A804-6E2B-594B-CD77889CAC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67716" y="1690688"/>
            <a:ext cx="4277941"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712FAE0-14D3-BDAC-53A7-594FBC61B195}"/>
              </a:ext>
            </a:extLst>
          </p:cNvPr>
          <p:cNvSpPr txBox="1"/>
          <p:nvPr/>
        </p:nvSpPr>
        <p:spPr>
          <a:xfrm>
            <a:off x="838200" y="1614196"/>
            <a:ext cx="4928118" cy="3970318"/>
          </a:xfrm>
          <a:prstGeom prst="rect">
            <a:avLst/>
          </a:prstGeom>
          <a:noFill/>
        </p:spPr>
        <p:txBody>
          <a:bodyPr wrap="square" rtlCol="0">
            <a:spAutoFit/>
          </a:bodyPr>
          <a:lstStyle/>
          <a:p>
            <a:pPr marL="285750" indent="-285750">
              <a:buFont typeface="Arial" panose="020B0604020202020204" pitchFamily="34" charset="0"/>
              <a:buChar char="•"/>
            </a:pPr>
            <a:r>
              <a:rPr lang="en-IN" dirty="0"/>
              <a:t>It is observed that city hotel has a greater number of bookings compared to resort hotel.</a:t>
            </a:r>
            <a:r>
              <a:rPr lang="en-US" dirty="0"/>
              <a:t> Here are a few potential insights that could explain this pattern:</a:t>
            </a:r>
            <a:endParaRPr lang="en-IN" dirty="0"/>
          </a:p>
          <a:p>
            <a:pPr marL="285750" indent="-285750">
              <a:buFont typeface="Arial" panose="020B0604020202020204" pitchFamily="34" charset="0"/>
              <a:buChar char="•"/>
            </a:pPr>
            <a:r>
              <a:rPr lang="en-US" dirty="0"/>
              <a:t>Location: City hotels are often located in busy urban areas that are popular with tourists and business travelers</a:t>
            </a:r>
          </a:p>
          <a:p>
            <a:pPr marL="285750" indent="-285750">
              <a:buFont typeface="Arial" panose="020B0604020202020204" pitchFamily="34" charset="0"/>
              <a:buChar char="•"/>
            </a:pPr>
            <a:r>
              <a:rPr lang="en-US" b="0" i="0" dirty="0">
                <a:solidFill>
                  <a:schemeClr val="tx1">
                    <a:lumMod val="95000"/>
                    <a:lumOff val="5000"/>
                  </a:schemeClr>
                </a:solidFill>
                <a:effectLst/>
              </a:rPr>
              <a:t>Price: City hotels may be more affordable than resort hotels, making them a more attractive option for travelers who are price-sensitive. </a:t>
            </a:r>
          </a:p>
          <a:p>
            <a:pPr marL="285750" indent="-285750">
              <a:buFont typeface="Arial" panose="020B0604020202020204" pitchFamily="34" charset="0"/>
              <a:buChar char="•"/>
            </a:pPr>
            <a:r>
              <a:rPr lang="en-US" b="0" i="0" dirty="0">
                <a:solidFill>
                  <a:schemeClr val="tx1">
                    <a:lumMod val="95000"/>
                    <a:lumOff val="5000"/>
                  </a:schemeClr>
                </a:solidFill>
                <a:effectLst/>
              </a:rPr>
              <a:t>Availability: It's possible that the city hotel simply has more rooms available for booking than the resort hotel, which could explain why it has more bookings overall.</a:t>
            </a:r>
          </a:p>
        </p:txBody>
      </p:sp>
      <p:pic>
        <p:nvPicPr>
          <p:cNvPr id="3" name="Picture 2" descr="Shape&#10;&#10;Description automatically generated with medium confidence">
            <a:extLst>
              <a:ext uri="{FF2B5EF4-FFF2-40B4-BE49-F238E27FC236}">
                <a16:creationId xmlns:a16="http://schemas.microsoft.com/office/drawing/2014/main" id="{0336CCC8-21D5-BC5B-DE72-F6549620F970}"/>
              </a:ext>
            </a:extLst>
          </p:cNvPr>
          <p:cNvPicPr>
            <a:picLocks noGrp="1" noRo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0668000" y="0"/>
            <a:ext cx="1524000" cy="457200"/>
          </a:xfrm>
          <a:prstGeom prst="rect">
            <a:avLst/>
          </a:prstGeom>
        </p:spPr>
      </p:pic>
    </p:spTree>
    <p:extLst>
      <p:ext uri="{BB962C8B-B14F-4D97-AF65-F5344CB8AC3E}">
        <p14:creationId xmlns:p14="http://schemas.microsoft.com/office/powerpoint/2010/main" val="593128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F396C-5DDE-FE00-E6D4-83C160C7CBEC}"/>
              </a:ext>
            </a:extLst>
          </p:cNvPr>
          <p:cNvSpPr>
            <a:spLocks noGrp="1"/>
          </p:cNvSpPr>
          <p:nvPr>
            <p:ph type="title"/>
          </p:nvPr>
        </p:nvSpPr>
        <p:spPr/>
        <p:txBody>
          <a:bodyPr/>
          <a:lstStyle/>
          <a:p>
            <a:r>
              <a:rPr lang="en-IN" b="1" dirty="0">
                <a:solidFill>
                  <a:srgbClr val="FF0000"/>
                </a:solidFill>
              </a:rPr>
              <a:t>EDA: Repeated Guests</a:t>
            </a:r>
          </a:p>
        </p:txBody>
      </p:sp>
      <p:pic>
        <p:nvPicPr>
          <p:cNvPr id="4100" name="Picture 4">
            <a:extLst>
              <a:ext uri="{FF2B5EF4-FFF2-40B4-BE49-F238E27FC236}">
                <a16:creationId xmlns:a16="http://schemas.microsoft.com/office/drawing/2014/main" id="{03EF3593-39AA-32BB-EA34-D76C2CBDFE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6576" y="1690688"/>
            <a:ext cx="4535258" cy="45907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46802D0-0496-00A8-CE47-85C69112E18C}"/>
              </a:ext>
            </a:extLst>
          </p:cNvPr>
          <p:cNvSpPr txBox="1"/>
          <p:nvPr/>
        </p:nvSpPr>
        <p:spPr>
          <a:xfrm>
            <a:off x="718457" y="2129227"/>
            <a:ext cx="5579706" cy="2308324"/>
          </a:xfrm>
          <a:prstGeom prst="rect">
            <a:avLst/>
          </a:prstGeom>
          <a:noFill/>
        </p:spPr>
        <p:txBody>
          <a:bodyPr wrap="square" rtlCol="0">
            <a:spAutoFit/>
          </a:bodyPr>
          <a:lstStyle/>
          <a:p>
            <a:pPr marL="285750" indent="-285750">
              <a:buFont typeface="Arial" panose="020B0604020202020204" pitchFamily="34" charset="0"/>
              <a:buChar char="•"/>
            </a:pPr>
            <a:r>
              <a:rPr lang="en-IN" dirty="0"/>
              <a:t>Resort hotel has more number of repeated guests compared to city hotel.</a:t>
            </a:r>
          </a:p>
          <a:p>
            <a:pPr marL="285750" indent="-285750">
              <a:buFont typeface="Arial" panose="020B0604020202020204" pitchFamily="34" charset="0"/>
              <a:buChar char="•"/>
            </a:pPr>
            <a:r>
              <a:rPr lang="en-US" dirty="0"/>
              <a:t>Vacation destination: Resort hotels are often located in popular vacation destinations, such as beach towns or mountain retreats. </a:t>
            </a:r>
          </a:p>
          <a:p>
            <a:pPr marL="285750" indent="-285750">
              <a:buFont typeface="Arial" panose="020B0604020202020204" pitchFamily="34" charset="0"/>
              <a:buChar char="•"/>
            </a:pPr>
            <a:r>
              <a:rPr lang="en-US" dirty="0"/>
              <a:t>Leisure travelers: Resort hotels tend to attract leisure travelers who are looking for a relaxing and enjoyable vacation experience. </a:t>
            </a:r>
            <a:endParaRPr lang="en-IN" dirty="0"/>
          </a:p>
        </p:txBody>
      </p:sp>
      <p:pic>
        <p:nvPicPr>
          <p:cNvPr id="5" name="Picture 4" descr="Shape&#10;&#10;Description automatically generated with medium confidence">
            <a:extLst>
              <a:ext uri="{FF2B5EF4-FFF2-40B4-BE49-F238E27FC236}">
                <a16:creationId xmlns:a16="http://schemas.microsoft.com/office/drawing/2014/main" id="{59F04915-6AE0-37AC-9624-02AA376FF14E}"/>
              </a:ext>
            </a:extLst>
          </p:cNvPr>
          <p:cNvPicPr>
            <a:picLocks noGrp="1" noRo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0668000" y="0"/>
            <a:ext cx="1524000" cy="457200"/>
          </a:xfrm>
          <a:prstGeom prst="rect">
            <a:avLst/>
          </a:prstGeom>
        </p:spPr>
      </p:pic>
    </p:spTree>
    <p:extLst>
      <p:ext uri="{BB962C8B-B14F-4D97-AF65-F5344CB8AC3E}">
        <p14:creationId xmlns:p14="http://schemas.microsoft.com/office/powerpoint/2010/main" val="203462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0EF04-5C7A-E220-23F5-A5D4F9627E7C}"/>
              </a:ext>
            </a:extLst>
          </p:cNvPr>
          <p:cNvSpPr>
            <a:spLocks noGrp="1"/>
          </p:cNvSpPr>
          <p:nvPr>
            <p:ph type="title"/>
          </p:nvPr>
        </p:nvSpPr>
        <p:spPr/>
        <p:txBody>
          <a:bodyPr/>
          <a:lstStyle/>
          <a:p>
            <a:r>
              <a:rPr lang="en-IN" b="1" dirty="0">
                <a:solidFill>
                  <a:srgbClr val="FF0000"/>
                </a:solidFill>
              </a:rPr>
              <a:t>EDA: Bookings Cancelled</a:t>
            </a:r>
          </a:p>
        </p:txBody>
      </p:sp>
      <p:sp>
        <p:nvSpPr>
          <p:cNvPr id="3" name="Content Placeholder 2">
            <a:extLst>
              <a:ext uri="{FF2B5EF4-FFF2-40B4-BE49-F238E27FC236}">
                <a16:creationId xmlns:a16="http://schemas.microsoft.com/office/drawing/2014/main" id="{8B97021E-144F-F3BB-225C-E3C823FB3729}"/>
              </a:ext>
            </a:extLst>
          </p:cNvPr>
          <p:cNvSpPr>
            <a:spLocks noGrp="1"/>
          </p:cNvSpPr>
          <p:nvPr>
            <p:ph idx="1"/>
          </p:nvPr>
        </p:nvSpPr>
        <p:spPr>
          <a:xfrm>
            <a:off x="838200" y="2404123"/>
            <a:ext cx="4572000" cy="4351338"/>
          </a:xfrm>
        </p:spPr>
        <p:txBody>
          <a:bodyPr>
            <a:normAutofit/>
          </a:bodyPr>
          <a:lstStyle/>
          <a:p>
            <a:r>
              <a:rPr lang="en-US" sz="1800" b="0" i="0" dirty="0">
                <a:solidFill>
                  <a:schemeClr val="tx1">
                    <a:lumMod val="95000"/>
                    <a:lumOff val="5000"/>
                  </a:schemeClr>
                </a:solidFill>
                <a:effectLst/>
              </a:rPr>
              <a:t>The resort hotel experiences fewer cancellations compared to the city hotel.</a:t>
            </a:r>
          </a:p>
          <a:p>
            <a:r>
              <a:rPr lang="en-US" sz="1800" b="0" i="0" dirty="0">
                <a:solidFill>
                  <a:schemeClr val="tx1">
                    <a:lumMod val="95000"/>
                    <a:lumOff val="5000"/>
                  </a:schemeClr>
                </a:solidFill>
                <a:effectLst/>
              </a:rPr>
              <a:t>Out of the total 24,009 bookings that were cancelled, 16,035 belonged to the city hotel while 7,974 belonged to the resort hotel.</a:t>
            </a:r>
          </a:p>
          <a:p>
            <a:endParaRPr lang="en-IN" sz="1800" dirty="0">
              <a:solidFill>
                <a:schemeClr val="tx1">
                  <a:lumMod val="95000"/>
                  <a:lumOff val="5000"/>
                </a:schemeClr>
              </a:solidFill>
            </a:endParaRPr>
          </a:p>
        </p:txBody>
      </p:sp>
      <p:pic>
        <p:nvPicPr>
          <p:cNvPr id="5126" name="Picture 6">
            <a:extLst>
              <a:ext uri="{FF2B5EF4-FFF2-40B4-BE49-F238E27FC236}">
                <a16:creationId xmlns:a16="http://schemas.microsoft.com/office/drawing/2014/main" id="{C5C6342F-012F-393D-3420-75166D56FF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5450" y="1825624"/>
            <a:ext cx="5943600" cy="32416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Shape&#10;&#10;Description automatically generated with medium confidence">
            <a:extLst>
              <a:ext uri="{FF2B5EF4-FFF2-40B4-BE49-F238E27FC236}">
                <a16:creationId xmlns:a16="http://schemas.microsoft.com/office/drawing/2014/main" id="{061BFBE6-F3D0-865C-A10E-3DB25051988E}"/>
              </a:ext>
            </a:extLst>
          </p:cNvPr>
          <p:cNvPicPr>
            <a:picLocks noGrp="1" noRo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0668000" y="0"/>
            <a:ext cx="1524000" cy="457200"/>
          </a:xfrm>
          <a:prstGeom prst="rect">
            <a:avLst/>
          </a:prstGeom>
        </p:spPr>
      </p:pic>
    </p:spTree>
    <p:extLst>
      <p:ext uri="{BB962C8B-B14F-4D97-AF65-F5344CB8AC3E}">
        <p14:creationId xmlns:p14="http://schemas.microsoft.com/office/powerpoint/2010/main" val="1553650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423D3-9667-B709-B6D7-1B5D20316A77}"/>
              </a:ext>
            </a:extLst>
          </p:cNvPr>
          <p:cNvSpPr>
            <a:spLocks noGrp="1"/>
          </p:cNvSpPr>
          <p:nvPr>
            <p:ph type="title"/>
          </p:nvPr>
        </p:nvSpPr>
        <p:spPr/>
        <p:txBody>
          <a:bodyPr/>
          <a:lstStyle/>
          <a:p>
            <a:r>
              <a:rPr lang="en-IN" b="1" dirty="0">
                <a:solidFill>
                  <a:srgbClr val="FF0000"/>
                </a:solidFill>
              </a:rPr>
              <a:t>EDA: Room Type, Bookings Per Month</a:t>
            </a:r>
          </a:p>
        </p:txBody>
      </p:sp>
      <p:pic>
        <p:nvPicPr>
          <p:cNvPr id="6150" name="Picture 6">
            <a:extLst>
              <a:ext uri="{FF2B5EF4-FFF2-40B4-BE49-F238E27FC236}">
                <a16:creationId xmlns:a16="http://schemas.microsoft.com/office/drawing/2014/main" id="{3720577C-4A2F-FFC7-9D17-7F1EC5691B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9"/>
            <a:ext cx="4932491" cy="2654938"/>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A4244287-9D23-2634-9462-FE373345E9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3756" y="1690688"/>
            <a:ext cx="4932490" cy="265493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4BA5940-436E-CDAA-2A4B-007F6B7476EB}"/>
              </a:ext>
            </a:extLst>
          </p:cNvPr>
          <p:cNvSpPr txBox="1"/>
          <p:nvPr/>
        </p:nvSpPr>
        <p:spPr>
          <a:xfrm>
            <a:off x="1005271" y="4378527"/>
            <a:ext cx="10181457" cy="2585323"/>
          </a:xfrm>
          <a:prstGeom prst="rect">
            <a:avLst/>
          </a:prstGeom>
          <a:noFill/>
        </p:spPr>
        <p:txBody>
          <a:bodyPr wrap="square" rtlCol="0">
            <a:spAutoFit/>
          </a:bodyPr>
          <a:lstStyle/>
          <a:p>
            <a:pPr marL="342900" indent="-342900">
              <a:buFont typeface="+mj-lt"/>
              <a:buAutoNum type="arabicPeriod"/>
            </a:pPr>
            <a:r>
              <a:rPr lang="en-IN" dirty="0"/>
              <a:t>According</a:t>
            </a:r>
            <a:r>
              <a:rPr lang="en-US" dirty="0"/>
              <a:t> to our findings, customers tend to prefer A type rooms the most, as evidenced by approximately 46,000 bookings.</a:t>
            </a:r>
          </a:p>
          <a:p>
            <a:pPr marL="342900" indent="-342900">
              <a:buFont typeface="+mj-lt"/>
              <a:buAutoNum type="arabicPeriod"/>
            </a:pPr>
            <a:r>
              <a:rPr lang="en-US" dirty="0"/>
              <a:t>On the other hand, D type rooms are the second most popular choice among customers, with a count of around 22,000.</a:t>
            </a:r>
          </a:p>
          <a:p>
            <a:pPr marL="342900" indent="-342900" algn="l">
              <a:buFont typeface="+mj-lt"/>
              <a:buAutoNum type="arabicPeriod"/>
            </a:pPr>
            <a:r>
              <a:rPr lang="en-US" b="0" i="0" dirty="0">
                <a:solidFill>
                  <a:srgbClr val="212121"/>
                </a:solidFill>
                <a:effectLst/>
                <a:latin typeface="Roboto" panose="02000000000000000000" pitchFamily="2" charset="0"/>
              </a:rPr>
              <a:t>August and July months has the greatest number of bookings with count around 11000.</a:t>
            </a:r>
          </a:p>
          <a:p>
            <a:pPr marL="342900" indent="-342900" algn="l">
              <a:buFont typeface="+mj-lt"/>
              <a:buAutoNum type="arabicPeriod"/>
            </a:pPr>
            <a:r>
              <a:rPr lang="en-US" b="0" i="0" dirty="0">
                <a:solidFill>
                  <a:srgbClr val="212121"/>
                </a:solidFill>
                <a:effectLst/>
                <a:latin typeface="Roboto" panose="02000000000000000000" pitchFamily="2" charset="0"/>
              </a:rPr>
              <a:t>On the other hand, January, November, December has a smaller number of bookings compared to other months.</a:t>
            </a:r>
          </a:p>
          <a:p>
            <a:pPr marL="342900" indent="-342900">
              <a:buFont typeface="+mj-lt"/>
              <a:buAutoNum type="arabicPeriod"/>
            </a:pPr>
            <a:endParaRPr lang="en-US" dirty="0"/>
          </a:p>
          <a:p>
            <a:pPr marL="342900" indent="-342900">
              <a:buFont typeface="+mj-lt"/>
              <a:buAutoNum type="arabicPeriod"/>
            </a:pPr>
            <a:endParaRPr lang="en-IN" dirty="0"/>
          </a:p>
        </p:txBody>
      </p:sp>
      <p:sp>
        <p:nvSpPr>
          <p:cNvPr id="10" name="Rectangle 11">
            <a:extLst>
              <a:ext uri="{FF2B5EF4-FFF2-40B4-BE49-F238E27FC236}">
                <a16:creationId xmlns:a16="http://schemas.microsoft.com/office/drawing/2014/main" id="{A771F256-835E-4D41-44F6-2B12C281C8D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rgbClr val="212121"/>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4">
            <a:extLst>
              <a:ext uri="{FF2B5EF4-FFF2-40B4-BE49-F238E27FC236}">
                <a16:creationId xmlns:a16="http://schemas.microsoft.com/office/drawing/2014/main" id="{7684E50B-ECCA-9D65-53C1-D0EAC3C06679}"/>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rgbClr val="212121"/>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descr="Shape&#10;&#10;Description automatically generated with medium confidence">
            <a:extLst>
              <a:ext uri="{FF2B5EF4-FFF2-40B4-BE49-F238E27FC236}">
                <a16:creationId xmlns:a16="http://schemas.microsoft.com/office/drawing/2014/main" id="{AA336FD4-2802-148D-E807-339868CBB211}"/>
              </a:ext>
            </a:extLst>
          </p:cNvPr>
          <p:cNvPicPr>
            <a:picLocks noGrp="1" noRo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10668000" y="0"/>
            <a:ext cx="1524000" cy="457200"/>
          </a:xfrm>
          <a:prstGeom prst="rect">
            <a:avLst/>
          </a:prstGeom>
        </p:spPr>
      </p:pic>
    </p:spTree>
    <p:extLst>
      <p:ext uri="{BB962C8B-B14F-4D97-AF65-F5344CB8AC3E}">
        <p14:creationId xmlns:p14="http://schemas.microsoft.com/office/powerpoint/2010/main" val="445320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B673-53F5-8741-DB38-C26D4EA7B53F}"/>
              </a:ext>
            </a:extLst>
          </p:cNvPr>
          <p:cNvSpPr>
            <a:spLocks noGrp="1"/>
          </p:cNvSpPr>
          <p:nvPr>
            <p:ph type="title"/>
          </p:nvPr>
        </p:nvSpPr>
        <p:spPr/>
        <p:txBody>
          <a:bodyPr/>
          <a:lstStyle/>
          <a:p>
            <a:r>
              <a:rPr lang="en-IN" b="1" dirty="0">
                <a:solidFill>
                  <a:srgbClr val="FF0000"/>
                </a:solidFill>
              </a:rPr>
              <a:t>EDA: Lead time, Stay length </a:t>
            </a:r>
          </a:p>
        </p:txBody>
      </p:sp>
      <p:pic>
        <p:nvPicPr>
          <p:cNvPr id="7170" name="Picture 2">
            <a:extLst>
              <a:ext uri="{FF2B5EF4-FFF2-40B4-BE49-F238E27FC236}">
                <a16:creationId xmlns:a16="http://schemas.microsoft.com/office/drawing/2014/main" id="{824BB13B-E4C0-6468-357D-A3600EB14F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00719"/>
            <a:ext cx="3229946" cy="319455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F163D72A-4520-60C4-44AA-4229576491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9622" y="1600719"/>
            <a:ext cx="6109316" cy="32435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E7FE8AC-4BA0-56AE-209C-0EC2180A67FC}"/>
              </a:ext>
            </a:extLst>
          </p:cNvPr>
          <p:cNvSpPr txBox="1"/>
          <p:nvPr/>
        </p:nvSpPr>
        <p:spPr>
          <a:xfrm>
            <a:off x="838200" y="4974917"/>
            <a:ext cx="10095723" cy="1200329"/>
          </a:xfrm>
          <a:prstGeom prst="rect">
            <a:avLst/>
          </a:prstGeom>
          <a:noFill/>
        </p:spPr>
        <p:txBody>
          <a:bodyPr wrap="square" rtlCol="0">
            <a:spAutoFit/>
          </a:bodyPr>
          <a:lstStyle/>
          <a:p>
            <a:pPr marL="342900" indent="-342900" algn="l">
              <a:buFont typeface="+mj-lt"/>
              <a:buAutoNum type="arabicPeriod"/>
            </a:pPr>
            <a:r>
              <a:rPr lang="en-US" b="0" i="0" dirty="0">
                <a:solidFill>
                  <a:schemeClr val="tx1">
                    <a:lumMod val="95000"/>
                    <a:lumOff val="5000"/>
                  </a:schemeClr>
                </a:solidFill>
                <a:effectLst/>
              </a:rPr>
              <a:t>City hotels have longer lead time, which means that guests tend to book their stays further in advance. This is because city hotels are more popular and receive more bookings compared to Resort hotels.</a:t>
            </a:r>
          </a:p>
          <a:p>
            <a:pPr marL="342900" indent="-342900" algn="l">
              <a:buFont typeface="+mj-lt"/>
              <a:buAutoNum type="arabicPeriod"/>
            </a:pPr>
            <a:endParaRPr lang="en-US" b="0" i="0" dirty="0">
              <a:solidFill>
                <a:schemeClr val="tx1">
                  <a:lumMod val="95000"/>
                  <a:lumOff val="5000"/>
                </a:schemeClr>
              </a:solidFill>
              <a:effectLst/>
            </a:endParaRPr>
          </a:p>
          <a:p>
            <a:pPr marL="342900" indent="-342900">
              <a:buFont typeface="+mj-lt"/>
              <a:buAutoNum type="arabicPeriod"/>
            </a:pPr>
            <a:r>
              <a:rPr lang="en-US" dirty="0">
                <a:solidFill>
                  <a:schemeClr val="tx1">
                    <a:lumMod val="95000"/>
                    <a:lumOff val="5000"/>
                  </a:schemeClr>
                </a:solidFill>
              </a:rPr>
              <a:t>S</a:t>
            </a:r>
            <a:r>
              <a:rPr lang="en-US" b="0" i="0" dirty="0">
                <a:solidFill>
                  <a:schemeClr val="tx1">
                    <a:lumMod val="95000"/>
                    <a:lumOff val="5000"/>
                  </a:schemeClr>
                </a:solidFill>
                <a:effectLst/>
              </a:rPr>
              <a:t>tays of less than 7 days are found to be the most preferred and favorable duration for booking a hotel.</a:t>
            </a:r>
            <a:endParaRPr lang="en-IN" dirty="0">
              <a:solidFill>
                <a:schemeClr val="tx1">
                  <a:lumMod val="95000"/>
                  <a:lumOff val="5000"/>
                </a:schemeClr>
              </a:solidFill>
            </a:endParaRPr>
          </a:p>
        </p:txBody>
      </p:sp>
      <p:pic>
        <p:nvPicPr>
          <p:cNvPr id="3" name="Picture 2" descr="Shape&#10;&#10;Description automatically generated with medium confidence">
            <a:extLst>
              <a:ext uri="{FF2B5EF4-FFF2-40B4-BE49-F238E27FC236}">
                <a16:creationId xmlns:a16="http://schemas.microsoft.com/office/drawing/2014/main" id="{A6B30375-BA57-1816-2838-BA0968684EEA}"/>
              </a:ext>
            </a:extLst>
          </p:cNvPr>
          <p:cNvPicPr>
            <a:picLocks noGrp="1" noRo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10668000" y="0"/>
            <a:ext cx="1524000" cy="457200"/>
          </a:xfrm>
          <a:prstGeom prst="rect">
            <a:avLst/>
          </a:prstGeom>
        </p:spPr>
      </p:pic>
    </p:spTree>
    <p:extLst>
      <p:ext uri="{BB962C8B-B14F-4D97-AF65-F5344CB8AC3E}">
        <p14:creationId xmlns:p14="http://schemas.microsoft.com/office/powerpoint/2010/main" val="4047289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9A996-1133-97E0-3EC9-CC4E5CEE5E0F}"/>
              </a:ext>
            </a:extLst>
          </p:cNvPr>
          <p:cNvSpPr>
            <a:spLocks noGrp="1"/>
          </p:cNvSpPr>
          <p:nvPr>
            <p:ph type="title"/>
          </p:nvPr>
        </p:nvSpPr>
        <p:spPr/>
        <p:txBody>
          <a:bodyPr/>
          <a:lstStyle/>
          <a:p>
            <a:r>
              <a:rPr lang="en-IN" b="1" dirty="0">
                <a:solidFill>
                  <a:srgbClr val="FF0000"/>
                </a:solidFill>
              </a:rPr>
              <a:t>EDA: Agent, Meal plan, Country</a:t>
            </a:r>
          </a:p>
        </p:txBody>
      </p:sp>
      <p:pic>
        <p:nvPicPr>
          <p:cNvPr id="8200" name="Picture 8">
            <a:extLst>
              <a:ext uri="{FF2B5EF4-FFF2-40B4-BE49-F238E27FC236}">
                <a16:creationId xmlns:a16="http://schemas.microsoft.com/office/drawing/2014/main" id="{F151BC41-78F3-FDB4-7C51-E28659551B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47516"/>
            <a:ext cx="4920012" cy="2577577"/>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a:extLst>
              <a:ext uri="{FF2B5EF4-FFF2-40B4-BE49-F238E27FC236}">
                <a16:creationId xmlns:a16="http://schemas.microsoft.com/office/drawing/2014/main" id="{79205263-F957-D322-77A1-B222E4359D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995737"/>
            <a:ext cx="4920012" cy="2648221"/>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a:extLst>
              <a:ext uri="{FF2B5EF4-FFF2-40B4-BE49-F238E27FC236}">
                <a16:creationId xmlns:a16="http://schemas.microsoft.com/office/drawing/2014/main" id="{6F4F678D-9AF5-B25E-9FBF-16B0EA55DE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418160"/>
            <a:ext cx="4788765" cy="25775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A44B0EE-53B0-6EC2-9D4B-8C66AFE94823}"/>
              </a:ext>
            </a:extLst>
          </p:cNvPr>
          <p:cNvSpPr txBox="1"/>
          <p:nvPr/>
        </p:nvSpPr>
        <p:spPr>
          <a:xfrm>
            <a:off x="6096000" y="3995737"/>
            <a:ext cx="5353050" cy="2585323"/>
          </a:xfrm>
          <a:prstGeom prst="rect">
            <a:avLst/>
          </a:prstGeom>
          <a:noFill/>
        </p:spPr>
        <p:txBody>
          <a:bodyPr wrap="square" rtlCol="0">
            <a:spAutoFit/>
          </a:bodyPr>
          <a:lstStyle/>
          <a:p>
            <a:pPr marL="285750" indent="-285750">
              <a:buFont typeface="Arial" panose="020B0604020202020204" pitchFamily="34" charset="0"/>
              <a:buChar char="•"/>
            </a:pPr>
            <a:endParaRPr lang="en-US" b="0" i="0" dirty="0">
              <a:solidFill>
                <a:schemeClr val="tx1">
                  <a:lumMod val="95000"/>
                  <a:lumOff val="5000"/>
                </a:schemeClr>
              </a:solidFill>
              <a:effectLst/>
            </a:endParaRPr>
          </a:p>
          <a:p>
            <a:pPr marL="342900" indent="-342900">
              <a:buFont typeface="+mj-lt"/>
              <a:buAutoNum type="arabicPeriod"/>
            </a:pPr>
            <a:r>
              <a:rPr lang="en-US" b="0" i="0" dirty="0">
                <a:solidFill>
                  <a:schemeClr val="tx1">
                    <a:lumMod val="95000"/>
                    <a:lumOff val="5000"/>
                  </a:schemeClr>
                </a:solidFill>
                <a:effectLst/>
              </a:rPr>
              <a:t>Agent 9 secured the top position with over 28,000 bookings, while agent 240 holds the second position with approximately 13,000 bookings.</a:t>
            </a:r>
          </a:p>
          <a:p>
            <a:pPr marL="342900" indent="-342900">
              <a:buFont typeface="+mj-lt"/>
              <a:buAutoNum type="arabicPeriod"/>
            </a:pPr>
            <a:r>
              <a:rPr lang="en-US" b="0" i="0" dirty="0">
                <a:solidFill>
                  <a:schemeClr val="tx1">
                    <a:lumMod val="95000"/>
                    <a:lumOff val="5000"/>
                  </a:schemeClr>
                </a:solidFill>
                <a:effectLst/>
              </a:rPr>
              <a:t>Out of all the meal plans, the Bed and Breakfast (BB) option is the most favored by customers.</a:t>
            </a:r>
          </a:p>
          <a:p>
            <a:pPr marL="342900" indent="-342900">
              <a:buFont typeface="+mj-lt"/>
              <a:buAutoNum type="arabicPeriod"/>
            </a:pPr>
            <a:r>
              <a:rPr lang="en-US" b="0" i="0" dirty="0">
                <a:solidFill>
                  <a:schemeClr val="tx1">
                    <a:lumMod val="95000"/>
                    <a:lumOff val="5000"/>
                  </a:schemeClr>
                </a:solidFill>
                <a:effectLst/>
              </a:rPr>
              <a:t>The business is experiencing the highest influx of guests from Portugal.</a:t>
            </a:r>
          </a:p>
          <a:p>
            <a:endParaRPr lang="en-IN" dirty="0">
              <a:solidFill>
                <a:schemeClr val="tx1">
                  <a:lumMod val="95000"/>
                  <a:lumOff val="5000"/>
                </a:schemeClr>
              </a:solidFill>
            </a:endParaRPr>
          </a:p>
        </p:txBody>
      </p:sp>
      <p:pic>
        <p:nvPicPr>
          <p:cNvPr id="3" name="Picture 2" descr="Shape&#10;&#10;Description automatically generated with medium confidence">
            <a:extLst>
              <a:ext uri="{FF2B5EF4-FFF2-40B4-BE49-F238E27FC236}">
                <a16:creationId xmlns:a16="http://schemas.microsoft.com/office/drawing/2014/main" id="{D06F8470-0E24-50C7-2C82-1F78F5052DAC}"/>
              </a:ext>
            </a:extLst>
          </p:cNvPr>
          <p:cNvPicPr>
            <a:picLocks noGrp="1" noRo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Lst>
          </a:blip>
          <a:stretch>
            <a:fillRect/>
          </a:stretch>
        </p:blipFill>
        <p:spPr>
          <a:xfrm>
            <a:off x="10668000" y="0"/>
            <a:ext cx="1524000" cy="457200"/>
          </a:xfrm>
          <a:prstGeom prst="rect">
            <a:avLst/>
          </a:prstGeom>
        </p:spPr>
      </p:pic>
    </p:spTree>
    <p:extLst>
      <p:ext uri="{BB962C8B-B14F-4D97-AF65-F5344CB8AC3E}">
        <p14:creationId xmlns:p14="http://schemas.microsoft.com/office/powerpoint/2010/main" val="4215563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16727-9BDA-3146-328E-0CD5ABE639D6}"/>
              </a:ext>
            </a:extLst>
          </p:cNvPr>
          <p:cNvSpPr>
            <a:spLocks noGrp="1"/>
          </p:cNvSpPr>
          <p:nvPr>
            <p:ph type="title"/>
          </p:nvPr>
        </p:nvSpPr>
        <p:spPr/>
        <p:txBody>
          <a:bodyPr/>
          <a:lstStyle/>
          <a:p>
            <a:r>
              <a:rPr lang="en-IN" dirty="0">
                <a:solidFill>
                  <a:srgbClr val="FF0000"/>
                </a:solidFill>
              </a:rPr>
              <a:t>Contents:</a:t>
            </a:r>
          </a:p>
        </p:txBody>
      </p:sp>
      <p:sp>
        <p:nvSpPr>
          <p:cNvPr id="3" name="Content Placeholder 2">
            <a:extLst>
              <a:ext uri="{FF2B5EF4-FFF2-40B4-BE49-F238E27FC236}">
                <a16:creationId xmlns:a16="http://schemas.microsoft.com/office/drawing/2014/main" id="{09415150-8F80-4003-1B2B-2C0386C32B47}"/>
              </a:ext>
            </a:extLst>
          </p:cNvPr>
          <p:cNvSpPr>
            <a:spLocks noGrp="1"/>
          </p:cNvSpPr>
          <p:nvPr>
            <p:ph idx="1"/>
          </p:nvPr>
        </p:nvSpPr>
        <p:spPr/>
        <p:txBody>
          <a:bodyPr/>
          <a:lstStyle/>
          <a:p>
            <a:r>
              <a:rPr lang="en-IN" dirty="0"/>
              <a:t>Introduction</a:t>
            </a:r>
          </a:p>
          <a:p>
            <a:r>
              <a:rPr lang="en-IN" dirty="0"/>
              <a:t>Problem statement</a:t>
            </a:r>
          </a:p>
          <a:p>
            <a:r>
              <a:rPr lang="en-IN" dirty="0"/>
              <a:t>Data Exploration</a:t>
            </a:r>
          </a:p>
          <a:p>
            <a:r>
              <a:rPr lang="en-IN" dirty="0"/>
              <a:t>Variable Description</a:t>
            </a:r>
          </a:p>
          <a:p>
            <a:r>
              <a:rPr lang="en-IN" dirty="0"/>
              <a:t>Data Cleaning</a:t>
            </a:r>
          </a:p>
          <a:p>
            <a:r>
              <a:rPr lang="en-IN" dirty="0"/>
              <a:t>EDA</a:t>
            </a:r>
          </a:p>
          <a:p>
            <a:r>
              <a:rPr lang="en-IN" dirty="0"/>
              <a:t>Conclusion</a:t>
            </a:r>
          </a:p>
        </p:txBody>
      </p:sp>
      <p:pic>
        <p:nvPicPr>
          <p:cNvPr id="4" name="Picture 3" descr="Shape&#10;&#10;Description automatically generated with medium confidence">
            <a:extLst>
              <a:ext uri="{FF2B5EF4-FFF2-40B4-BE49-F238E27FC236}">
                <a16:creationId xmlns:a16="http://schemas.microsoft.com/office/drawing/2014/main" id="{8FBF611D-DF83-5963-3B97-42FFA930A268}"/>
              </a:ext>
            </a:extLst>
          </p:cNvPr>
          <p:cNvPicPr>
            <a:picLocks noGrp="1" noRo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10668000" y="0"/>
            <a:ext cx="1524000" cy="457200"/>
          </a:xfrm>
          <a:prstGeom prst="rect">
            <a:avLst/>
          </a:prstGeom>
        </p:spPr>
      </p:pic>
    </p:spTree>
    <p:extLst>
      <p:ext uri="{BB962C8B-B14F-4D97-AF65-F5344CB8AC3E}">
        <p14:creationId xmlns:p14="http://schemas.microsoft.com/office/powerpoint/2010/main" val="3619527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0771A-79E5-E016-9216-1C0B9C0773FF}"/>
              </a:ext>
            </a:extLst>
          </p:cNvPr>
          <p:cNvSpPr>
            <a:spLocks noGrp="1"/>
          </p:cNvSpPr>
          <p:nvPr>
            <p:ph type="title"/>
          </p:nvPr>
        </p:nvSpPr>
        <p:spPr/>
        <p:txBody>
          <a:bodyPr/>
          <a:lstStyle/>
          <a:p>
            <a:r>
              <a:rPr lang="en-IN" b="1" dirty="0">
                <a:solidFill>
                  <a:srgbClr val="FF0000"/>
                </a:solidFill>
              </a:rPr>
              <a:t>EDA: ADR</a:t>
            </a:r>
          </a:p>
        </p:txBody>
      </p:sp>
      <p:pic>
        <p:nvPicPr>
          <p:cNvPr id="9220" name="Picture 4">
            <a:extLst>
              <a:ext uri="{FF2B5EF4-FFF2-40B4-BE49-F238E27FC236}">
                <a16:creationId xmlns:a16="http://schemas.microsoft.com/office/drawing/2014/main" id="{B0F4AF9B-0DEB-2201-B0F5-67A3DBAE56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006" y="1262062"/>
            <a:ext cx="5131781" cy="2740139"/>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a:extLst>
              <a:ext uri="{FF2B5EF4-FFF2-40B4-BE49-F238E27FC236}">
                <a16:creationId xmlns:a16="http://schemas.microsoft.com/office/drawing/2014/main" id="{D68695C7-C2CA-E12E-6830-6FBFDD7623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006" y="3981632"/>
            <a:ext cx="5131781" cy="28074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F6448D8-FE57-EBF2-2DBB-200D1D18C538}"/>
              </a:ext>
            </a:extLst>
          </p:cNvPr>
          <p:cNvSpPr txBox="1"/>
          <p:nvPr/>
        </p:nvSpPr>
        <p:spPr>
          <a:xfrm>
            <a:off x="6222019" y="4002200"/>
            <a:ext cx="5131781" cy="2585323"/>
          </a:xfrm>
          <a:prstGeom prst="rect">
            <a:avLst/>
          </a:prstGeom>
          <a:noFill/>
        </p:spPr>
        <p:txBody>
          <a:bodyPr wrap="square" rtlCol="0">
            <a:spAutoFit/>
          </a:bodyPr>
          <a:lstStyle/>
          <a:p>
            <a:pPr marL="342900" indent="-342900">
              <a:buFont typeface="+mj-lt"/>
              <a:buAutoNum type="arabicPeriod"/>
            </a:pPr>
            <a:r>
              <a:rPr lang="en-US" b="0" i="0" dirty="0">
                <a:solidFill>
                  <a:srgbClr val="212121"/>
                </a:solidFill>
                <a:effectLst/>
              </a:rPr>
              <a:t>ADR experiences linear growth from June to August. However, the ADR is observed to be lower at the beginning and end of the year, which suggests a lower demand for hotel rooms during these periods.</a:t>
            </a:r>
          </a:p>
          <a:p>
            <a:pPr marL="342900" indent="-342900">
              <a:buFont typeface="+mj-lt"/>
              <a:buAutoNum type="arabicPeriod"/>
            </a:pPr>
            <a:r>
              <a:rPr lang="en-US" b="0" i="0" dirty="0">
                <a:solidFill>
                  <a:srgbClr val="212121"/>
                </a:solidFill>
                <a:effectLst/>
              </a:rPr>
              <a:t>ADR grows linearly with total number of guests.</a:t>
            </a:r>
          </a:p>
          <a:p>
            <a:pPr marL="342900" indent="-342900">
              <a:buFont typeface="+mj-lt"/>
              <a:buAutoNum type="arabicPeriod"/>
            </a:pPr>
            <a:r>
              <a:rPr lang="en-US" b="0" i="0" dirty="0">
                <a:solidFill>
                  <a:srgbClr val="212121"/>
                </a:solidFill>
                <a:effectLst/>
              </a:rPr>
              <a:t>Compared to other distribution channels, the Travel Agent/Tour Operator (TA/TO) channel has made a greater contribution to the ADR.</a:t>
            </a:r>
          </a:p>
        </p:txBody>
      </p:sp>
      <p:pic>
        <p:nvPicPr>
          <p:cNvPr id="9228" name="Picture 12">
            <a:extLst>
              <a:ext uri="{FF2B5EF4-FFF2-40B4-BE49-F238E27FC236}">
                <a16:creationId xmlns:a16="http://schemas.microsoft.com/office/drawing/2014/main" id="{F876E72D-B7E3-AEBD-85BA-8130CC48CD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7331" y="1262062"/>
            <a:ext cx="3265714" cy="288511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hape&#10;&#10;Description automatically generated with medium confidence">
            <a:extLst>
              <a:ext uri="{FF2B5EF4-FFF2-40B4-BE49-F238E27FC236}">
                <a16:creationId xmlns:a16="http://schemas.microsoft.com/office/drawing/2014/main" id="{1F4894B0-977C-16D4-6957-D08F18885177}"/>
              </a:ext>
            </a:extLst>
          </p:cNvPr>
          <p:cNvPicPr>
            <a:picLocks noGrp="1" noRo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Lst>
          </a:blip>
          <a:stretch>
            <a:fillRect/>
          </a:stretch>
        </p:blipFill>
        <p:spPr>
          <a:xfrm>
            <a:off x="10668000" y="0"/>
            <a:ext cx="1524000" cy="457200"/>
          </a:xfrm>
          <a:prstGeom prst="rect">
            <a:avLst/>
          </a:prstGeom>
        </p:spPr>
      </p:pic>
    </p:spTree>
    <p:extLst>
      <p:ext uri="{BB962C8B-B14F-4D97-AF65-F5344CB8AC3E}">
        <p14:creationId xmlns:p14="http://schemas.microsoft.com/office/powerpoint/2010/main" val="1729876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3175-472D-C54C-6981-E4E85B0647DE}"/>
              </a:ext>
            </a:extLst>
          </p:cNvPr>
          <p:cNvSpPr>
            <a:spLocks noGrp="1"/>
          </p:cNvSpPr>
          <p:nvPr>
            <p:ph type="title"/>
          </p:nvPr>
        </p:nvSpPr>
        <p:spPr/>
        <p:txBody>
          <a:bodyPr/>
          <a:lstStyle/>
          <a:p>
            <a:r>
              <a:rPr lang="en-IN" b="1">
                <a:solidFill>
                  <a:srgbClr val="FF0000"/>
                </a:solidFill>
              </a:rPr>
              <a:t>Correlation Heatmap</a:t>
            </a:r>
            <a:endParaRPr lang="en-IN" b="1" dirty="0">
              <a:solidFill>
                <a:srgbClr val="FF0000"/>
              </a:solidFill>
            </a:endParaRPr>
          </a:p>
        </p:txBody>
      </p:sp>
      <p:pic>
        <p:nvPicPr>
          <p:cNvPr id="10244" name="Picture 4">
            <a:extLst>
              <a:ext uri="{FF2B5EF4-FFF2-40B4-BE49-F238E27FC236}">
                <a16:creationId xmlns:a16="http://schemas.microsoft.com/office/drawing/2014/main" id="{39908966-AE88-4EE7-C27A-36DC2597C3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1822" y="1992247"/>
            <a:ext cx="8688355" cy="458280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BDA3C60-113A-C5DE-6546-7BF7ADCD97F1}"/>
              </a:ext>
            </a:extLst>
          </p:cNvPr>
          <p:cNvSpPr txBox="1"/>
          <p:nvPr/>
        </p:nvSpPr>
        <p:spPr>
          <a:xfrm>
            <a:off x="838200" y="1371600"/>
            <a:ext cx="8490857" cy="923330"/>
          </a:xfrm>
          <a:prstGeom prst="rect">
            <a:avLst/>
          </a:prstGeom>
          <a:noFill/>
        </p:spPr>
        <p:txBody>
          <a:bodyPr wrap="square" rtlCol="0">
            <a:spAutoFit/>
          </a:bodyPr>
          <a:lstStyle/>
          <a:p>
            <a:pPr marL="285750" indent="-285750">
              <a:buFont typeface="Arial" panose="020B0604020202020204" pitchFamily="34" charset="0"/>
              <a:buChar char="•"/>
            </a:pPr>
            <a:r>
              <a:rPr lang="en-US" b="0" i="0">
                <a:effectLst/>
              </a:rPr>
              <a:t> </a:t>
            </a:r>
            <a:r>
              <a:rPr lang="en-US" sz="1800" b="0" i="0">
                <a:effectLst/>
                <a:ea typeface="Verdana" panose="020B0604030504040204" pitchFamily="34" charset="0"/>
              </a:rPr>
              <a:t>Correlation heatmaps are a type of plot that visualize the strength of relationships between numerical variables. </a:t>
            </a:r>
            <a:endParaRPr lang="en-IN" sz="1800">
              <a:ea typeface="Verdana" panose="020B0604030504040204" pitchFamily="34" charset="0"/>
            </a:endParaRPr>
          </a:p>
          <a:p>
            <a:pPr marL="285750" indent="-285750">
              <a:buFont typeface="Arial" panose="020B0604020202020204" pitchFamily="34" charset="0"/>
              <a:buChar char="•"/>
            </a:pPr>
            <a:endParaRPr lang="en-IN" dirty="0"/>
          </a:p>
        </p:txBody>
      </p:sp>
      <p:pic>
        <p:nvPicPr>
          <p:cNvPr id="4" name="Picture 3" descr="Shape&#10;&#10;Description automatically generated with medium confidence">
            <a:extLst>
              <a:ext uri="{FF2B5EF4-FFF2-40B4-BE49-F238E27FC236}">
                <a16:creationId xmlns:a16="http://schemas.microsoft.com/office/drawing/2014/main" id="{F8698C84-7CF9-2541-6635-0C80BB41A377}"/>
              </a:ext>
            </a:extLst>
          </p:cNvPr>
          <p:cNvPicPr>
            <a:picLocks noGrp="1" noRo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0668000" y="0"/>
            <a:ext cx="1524000" cy="457200"/>
          </a:xfrm>
          <a:prstGeom prst="rect">
            <a:avLst/>
          </a:prstGeom>
        </p:spPr>
      </p:pic>
    </p:spTree>
    <p:extLst>
      <p:ext uri="{BB962C8B-B14F-4D97-AF65-F5344CB8AC3E}">
        <p14:creationId xmlns:p14="http://schemas.microsoft.com/office/powerpoint/2010/main" val="4095425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B0AA5-09AC-2058-E90A-0DEC7886158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6BD927-976C-A824-5706-BEBCBDFB34CB}"/>
              </a:ext>
            </a:extLst>
          </p:cNvPr>
          <p:cNvSpPr>
            <a:spLocks noGrp="1"/>
          </p:cNvSpPr>
          <p:nvPr>
            <p:ph idx="1"/>
          </p:nvPr>
        </p:nvSpPr>
        <p:spPr>
          <a:xfrm>
            <a:off x="4739173" y="2932890"/>
            <a:ext cx="2977243" cy="992220"/>
          </a:xfrm>
        </p:spPr>
        <p:txBody>
          <a:bodyPr>
            <a:noAutofit/>
          </a:bodyPr>
          <a:lstStyle/>
          <a:p>
            <a:pPr marL="0" indent="0" algn="ctr">
              <a:buNone/>
            </a:pPr>
            <a:r>
              <a:rPr lang="en-IN" sz="5400" b="1" spc="300" dirty="0">
                <a:solidFill>
                  <a:srgbClr val="FF0000"/>
                </a:solidFill>
              </a:rPr>
              <a:t>THANK</a:t>
            </a:r>
          </a:p>
          <a:p>
            <a:pPr marL="0" indent="0" algn="ctr">
              <a:buNone/>
            </a:pPr>
            <a:r>
              <a:rPr lang="en-IN" sz="5400" b="1" spc="300" dirty="0">
                <a:solidFill>
                  <a:srgbClr val="FF0000"/>
                </a:solidFill>
              </a:rPr>
              <a:t>YOU</a:t>
            </a:r>
          </a:p>
        </p:txBody>
      </p:sp>
      <p:pic>
        <p:nvPicPr>
          <p:cNvPr id="4" name="Picture 3" descr="Shape&#10;&#10;Description automatically generated with medium confidence">
            <a:extLst>
              <a:ext uri="{FF2B5EF4-FFF2-40B4-BE49-F238E27FC236}">
                <a16:creationId xmlns:a16="http://schemas.microsoft.com/office/drawing/2014/main" id="{FCBDCAC2-396C-47B9-DC3B-027EFF6126FB}"/>
              </a:ext>
            </a:extLst>
          </p:cNvPr>
          <p:cNvPicPr>
            <a:picLocks noGrp="1" noRo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10668000" y="0"/>
            <a:ext cx="1524000" cy="457200"/>
          </a:xfrm>
          <a:prstGeom prst="rect">
            <a:avLst/>
          </a:prstGeom>
        </p:spPr>
      </p:pic>
    </p:spTree>
    <p:extLst>
      <p:ext uri="{BB962C8B-B14F-4D97-AF65-F5344CB8AC3E}">
        <p14:creationId xmlns:p14="http://schemas.microsoft.com/office/powerpoint/2010/main" val="4042630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DCE1F-3E8C-FAA3-257D-241D576353EF}"/>
              </a:ext>
            </a:extLst>
          </p:cNvPr>
          <p:cNvSpPr>
            <a:spLocks noGrp="1"/>
          </p:cNvSpPr>
          <p:nvPr>
            <p:ph type="title"/>
          </p:nvPr>
        </p:nvSpPr>
        <p:spPr/>
        <p:txBody>
          <a:bodyPr/>
          <a:lstStyle/>
          <a:p>
            <a:r>
              <a:rPr lang="en-IN" dirty="0">
                <a:solidFill>
                  <a:srgbClr val="FF0000"/>
                </a:solidFill>
              </a:rPr>
              <a:t>Introduction:</a:t>
            </a:r>
          </a:p>
        </p:txBody>
      </p:sp>
      <p:sp>
        <p:nvSpPr>
          <p:cNvPr id="3" name="Content Placeholder 2">
            <a:extLst>
              <a:ext uri="{FF2B5EF4-FFF2-40B4-BE49-F238E27FC236}">
                <a16:creationId xmlns:a16="http://schemas.microsoft.com/office/drawing/2014/main" id="{1D3C2F68-A80C-7546-85D1-6A0CB03271B0}"/>
              </a:ext>
            </a:extLst>
          </p:cNvPr>
          <p:cNvSpPr>
            <a:spLocks noGrp="1"/>
          </p:cNvSpPr>
          <p:nvPr>
            <p:ph idx="1"/>
          </p:nvPr>
        </p:nvSpPr>
        <p:spPr/>
        <p:txBody>
          <a:bodyPr/>
          <a:lstStyle/>
          <a:p>
            <a:r>
              <a:rPr lang="en-US" b="0" i="0" dirty="0">
                <a:solidFill>
                  <a:schemeClr val="tx1">
                    <a:lumMod val="95000"/>
                    <a:lumOff val="5000"/>
                  </a:schemeClr>
                </a:solidFill>
                <a:effectLst/>
              </a:rPr>
              <a:t>Hotel booking analysis can provide valuable insights into factors such as occupancy rates, room pricing, length of stay, customer demographics, booking channels, and customer reviews. By analyzing these metrics, hotel managers can identify opportunities to increase revenue, improve guest satisfaction, and make more informed decisions about inventory management, staffing, and marketing efforts.</a:t>
            </a:r>
          </a:p>
          <a:p>
            <a:endParaRPr lang="en-IN" dirty="0"/>
          </a:p>
        </p:txBody>
      </p:sp>
      <p:pic>
        <p:nvPicPr>
          <p:cNvPr id="4" name="Picture 3" descr="Shape&#10;&#10;Description automatically generated with medium confidence">
            <a:extLst>
              <a:ext uri="{FF2B5EF4-FFF2-40B4-BE49-F238E27FC236}">
                <a16:creationId xmlns:a16="http://schemas.microsoft.com/office/drawing/2014/main" id="{DE188FFC-890B-F3F6-F96E-358F5E1E6891}"/>
              </a:ext>
            </a:extLst>
          </p:cNvPr>
          <p:cNvPicPr>
            <a:picLocks noGrp="1" noRo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10668000" y="0"/>
            <a:ext cx="1524000" cy="457200"/>
          </a:xfrm>
          <a:prstGeom prst="rect">
            <a:avLst/>
          </a:prstGeom>
        </p:spPr>
      </p:pic>
    </p:spTree>
    <p:extLst>
      <p:ext uri="{BB962C8B-B14F-4D97-AF65-F5344CB8AC3E}">
        <p14:creationId xmlns:p14="http://schemas.microsoft.com/office/powerpoint/2010/main" val="3223656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DADED-1F7B-EAFA-22F7-4E845FC4E4AE}"/>
              </a:ext>
            </a:extLst>
          </p:cNvPr>
          <p:cNvSpPr>
            <a:spLocks noGrp="1"/>
          </p:cNvSpPr>
          <p:nvPr>
            <p:ph type="title"/>
          </p:nvPr>
        </p:nvSpPr>
        <p:spPr/>
        <p:txBody>
          <a:bodyPr/>
          <a:lstStyle/>
          <a:p>
            <a:r>
              <a:rPr lang="en-IN" b="1" dirty="0">
                <a:solidFill>
                  <a:srgbClr val="FF0000"/>
                </a:solidFill>
              </a:rPr>
              <a:t>Problem Statement:</a:t>
            </a:r>
          </a:p>
        </p:txBody>
      </p:sp>
      <p:sp>
        <p:nvSpPr>
          <p:cNvPr id="3" name="Content Placeholder 2">
            <a:extLst>
              <a:ext uri="{FF2B5EF4-FFF2-40B4-BE49-F238E27FC236}">
                <a16:creationId xmlns:a16="http://schemas.microsoft.com/office/drawing/2014/main" id="{7AFD24EC-3B0E-B993-A36D-A613194EF8D1}"/>
              </a:ext>
            </a:extLst>
          </p:cNvPr>
          <p:cNvSpPr>
            <a:spLocks noGrp="1"/>
          </p:cNvSpPr>
          <p:nvPr>
            <p:ph idx="1"/>
          </p:nvPr>
        </p:nvSpPr>
        <p:spPr>
          <a:xfrm>
            <a:off x="765111" y="1825625"/>
            <a:ext cx="10739534" cy="4351338"/>
          </a:xfrm>
        </p:spPr>
        <p:txBody>
          <a:bodyPr/>
          <a:lstStyle/>
          <a:p>
            <a:r>
              <a:rPr lang="en-IN" dirty="0"/>
              <a:t>To identify and analyse the various factors that affect hotel booking, such as lead time, seasonality, hotel type, room type, booking channel, customer type, and other related variables, and to gain insights into the positive and negative business impact of these factors, in order to provide actionable recommendations for improving hotel booking rates, occupancy rates and revenue management strategies.</a:t>
            </a:r>
          </a:p>
        </p:txBody>
      </p:sp>
      <p:pic>
        <p:nvPicPr>
          <p:cNvPr id="4" name="Picture 3" descr="Shape&#10;&#10;Description automatically generated with medium confidence">
            <a:extLst>
              <a:ext uri="{FF2B5EF4-FFF2-40B4-BE49-F238E27FC236}">
                <a16:creationId xmlns:a16="http://schemas.microsoft.com/office/drawing/2014/main" id="{09E8914B-C828-9FF8-2321-23E3B79D34F4}"/>
              </a:ext>
            </a:extLst>
          </p:cNvPr>
          <p:cNvPicPr>
            <a:picLocks noGrp="1" noRo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10668000" y="0"/>
            <a:ext cx="1524000" cy="457200"/>
          </a:xfrm>
          <a:prstGeom prst="rect">
            <a:avLst/>
          </a:prstGeom>
        </p:spPr>
      </p:pic>
    </p:spTree>
    <p:extLst>
      <p:ext uri="{BB962C8B-B14F-4D97-AF65-F5344CB8AC3E}">
        <p14:creationId xmlns:p14="http://schemas.microsoft.com/office/powerpoint/2010/main" val="1972466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F7240-4567-2191-2139-F1B6CF6A7736}"/>
              </a:ext>
            </a:extLst>
          </p:cNvPr>
          <p:cNvSpPr>
            <a:spLocks noGrp="1"/>
          </p:cNvSpPr>
          <p:nvPr>
            <p:ph type="title"/>
          </p:nvPr>
        </p:nvSpPr>
        <p:spPr/>
        <p:txBody>
          <a:bodyPr/>
          <a:lstStyle/>
          <a:p>
            <a:r>
              <a:rPr lang="en-IN" b="1" dirty="0">
                <a:solidFill>
                  <a:srgbClr val="FF0000"/>
                </a:solidFill>
              </a:rPr>
              <a:t>Data Exploration:</a:t>
            </a:r>
          </a:p>
        </p:txBody>
      </p:sp>
      <p:pic>
        <p:nvPicPr>
          <p:cNvPr id="25" name="Picture 24">
            <a:extLst>
              <a:ext uri="{FF2B5EF4-FFF2-40B4-BE49-F238E27FC236}">
                <a16:creationId xmlns:a16="http://schemas.microsoft.com/office/drawing/2014/main" id="{A31B44EB-D4EE-A498-2CC1-A6DDE2907144}"/>
              </a:ext>
            </a:extLst>
          </p:cNvPr>
          <p:cNvPicPr>
            <a:picLocks noChangeAspect="1"/>
          </p:cNvPicPr>
          <p:nvPr/>
        </p:nvPicPr>
        <p:blipFill rotWithShape="1">
          <a:blip r:embed="rId2"/>
          <a:srcRect l="856" t="928" r="-856" b="5833"/>
          <a:stretch/>
        </p:blipFill>
        <p:spPr>
          <a:xfrm>
            <a:off x="838200" y="1319665"/>
            <a:ext cx="5450633" cy="5277067"/>
          </a:xfrm>
          <a:prstGeom prst="rect">
            <a:avLst/>
          </a:prstGeom>
        </p:spPr>
      </p:pic>
      <p:sp>
        <p:nvSpPr>
          <p:cNvPr id="34" name="TextBox 33">
            <a:extLst>
              <a:ext uri="{FF2B5EF4-FFF2-40B4-BE49-F238E27FC236}">
                <a16:creationId xmlns:a16="http://schemas.microsoft.com/office/drawing/2014/main" id="{8BC56060-E59E-DF93-16F7-B0AE368898F5}"/>
              </a:ext>
            </a:extLst>
          </p:cNvPr>
          <p:cNvSpPr txBox="1"/>
          <p:nvPr/>
        </p:nvSpPr>
        <p:spPr>
          <a:xfrm>
            <a:off x="6611905" y="1319665"/>
            <a:ext cx="4200525" cy="1754326"/>
          </a:xfrm>
          <a:prstGeom prst="rect">
            <a:avLst/>
          </a:prstGeom>
          <a:noFill/>
        </p:spPr>
        <p:txBody>
          <a:bodyPr wrap="square" rtlCol="0">
            <a:spAutoFit/>
          </a:bodyPr>
          <a:lstStyle/>
          <a:p>
            <a:pPr marL="285750" indent="-285750">
              <a:buFont typeface="Arial" panose="020B0604020202020204" pitchFamily="34" charset="0"/>
              <a:buChar char="•"/>
            </a:pPr>
            <a:r>
              <a:rPr lang="en-US" dirty="0"/>
              <a:t>'df.info()' is a method used in Python's Pandas library to display a summary of a </a:t>
            </a:r>
            <a:r>
              <a:rPr lang="en-US" dirty="0" err="1"/>
              <a:t>DataFrame's</a:t>
            </a:r>
            <a:r>
              <a:rPr lang="en-US" dirty="0"/>
              <a:t> structure and content, including the number of rows and columns, the data type of each column, and the number of non-null values.</a:t>
            </a:r>
            <a:endParaRPr lang="en-IN" dirty="0"/>
          </a:p>
        </p:txBody>
      </p:sp>
      <p:pic>
        <p:nvPicPr>
          <p:cNvPr id="35" name="Picture 34" descr="Shape&#10;&#10;Description automatically generated with medium confidence">
            <a:extLst>
              <a:ext uri="{FF2B5EF4-FFF2-40B4-BE49-F238E27FC236}">
                <a16:creationId xmlns:a16="http://schemas.microsoft.com/office/drawing/2014/main" id="{FC056180-D9E1-2D16-266E-6BA993167D38}"/>
              </a:ext>
            </a:extLst>
          </p:cNvPr>
          <p:cNvPicPr>
            <a:picLocks noGrp="1" noRo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0668000" y="0"/>
            <a:ext cx="1524000" cy="457200"/>
          </a:xfrm>
          <a:prstGeom prst="rect">
            <a:avLst/>
          </a:prstGeom>
        </p:spPr>
      </p:pic>
    </p:spTree>
    <p:extLst>
      <p:ext uri="{BB962C8B-B14F-4D97-AF65-F5344CB8AC3E}">
        <p14:creationId xmlns:p14="http://schemas.microsoft.com/office/powerpoint/2010/main" val="4243464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EE59-3A49-8873-F65E-2860DBE21C98}"/>
              </a:ext>
            </a:extLst>
          </p:cNvPr>
          <p:cNvSpPr>
            <a:spLocks noGrp="1"/>
          </p:cNvSpPr>
          <p:nvPr>
            <p:ph type="title"/>
          </p:nvPr>
        </p:nvSpPr>
        <p:spPr/>
        <p:txBody>
          <a:bodyPr/>
          <a:lstStyle/>
          <a:p>
            <a:endParaRPr lang="en-IN" dirty="0"/>
          </a:p>
        </p:txBody>
      </p:sp>
      <p:pic>
        <p:nvPicPr>
          <p:cNvPr id="6" name="Content Placeholder 5">
            <a:extLst>
              <a:ext uri="{FF2B5EF4-FFF2-40B4-BE49-F238E27FC236}">
                <a16:creationId xmlns:a16="http://schemas.microsoft.com/office/drawing/2014/main" id="{9FC324A2-142C-D0FE-6A4E-CAD2878B4AFE}"/>
              </a:ext>
            </a:extLst>
          </p:cNvPr>
          <p:cNvPicPr>
            <a:picLocks noGrp="1" noChangeAspect="1"/>
          </p:cNvPicPr>
          <p:nvPr>
            <p:ph idx="1"/>
          </p:nvPr>
        </p:nvPicPr>
        <p:blipFill>
          <a:blip r:embed="rId2"/>
          <a:stretch>
            <a:fillRect/>
          </a:stretch>
        </p:blipFill>
        <p:spPr>
          <a:xfrm>
            <a:off x="838200" y="1812824"/>
            <a:ext cx="10515600" cy="3101723"/>
          </a:xfrm>
        </p:spPr>
      </p:pic>
      <p:pic>
        <p:nvPicPr>
          <p:cNvPr id="4" name="Picture 3" descr="Shape&#10;&#10;Description automatically generated with medium confidence">
            <a:extLst>
              <a:ext uri="{FF2B5EF4-FFF2-40B4-BE49-F238E27FC236}">
                <a16:creationId xmlns:a16="http://schemas.microsoft.com/office/drawing/2014/main" id="{E00F5E3A-6F68-9CA7-214A-F48EA270B724}"/>
              </a:ext>
            </a:extLst>
          </p:cNvPr>
          <p:cNvPicPr>
            <a:picLocks noGrp="1" noRo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0668000" y="0"/>
            <a:ext cx="1524000" cy="457200"/>
          </a:xfrm>
          <a:prstGeom prst="rect">
            <a:avLst/>
          </a:prstGeom>
        </p:spPr>
      </p:pic>
      <p:sp>
        <p:nvSpPr>
          <p:cNvPr id="7" name="TextBox 6">
            <a:extLst>
              <a:ext uri="{FF2B5EF4-FFF2-40B4-BE49-F238E27FC236}">
                <a16:creationId xmlns:a16="http://schemas.microsoft.com/office/drawing/2014/main" id="{2280A3F7-5DE5-EBAD-C187-6260B19C6708}"/>
              </a:ext>
            </a:extLst>
          </p:cNvPr>
          <p:cNvSpPr txBox="1"/>
          <p:nvPr/>
        </p:nvSpPr>
        <p:spPr>
          <a:xfrm>
            <a:off x="933061" y="5159829"/>
            <a:ext cx="10420739" cy="369332"/>
          </a:xfrm>
          <a:prstGeom prst="rect">
            <a:avLst/>
          </a:prstGeom>
          <a:noFill/>
        </p:spPr>
        <p:txBody>
          <a:bodyPr wrap="square" rtlCol="0">
            <a:spAutoFit/>
          </a:bodyPr>
          <a:lstStyle/>
          <a:p>
            <a:pPr marL="285750" indent="-285750">
              <a:buFont typeface="Arial" panose="020B0604020202020204" pitchFamily="34" charset="0"/>
              <a:buChar char="•"/>
            </a:pPr>
            <a:r>
              <a:rPr lang="en-IN" dirty="0"/>
              <a:t>The hotel booking analysis dataset has 119390 rows and 32 columns</a:t>
            </a:r>
          </a:p>
        </p:txBody>
      </p:sp>
    </p:spTree>
    <p:extLst>
      <p:ext uri="{BB962C8B-B14F-4D97-AF65-F5344CB8AC3E}">
        <p14:creationId xmlns:p14="http://schemas.microsoft.com/office/powerpoint/2010/main" val="1503937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150D6-C295-984C-AE9D-1E761444AB06}"/>
              </a:ext>
            </a:extLst>
          </p:cNvPr>
          <p:cNvSpPr>
            <a:spLocks noGrp="1"/>
          </p:cNvSpPr>
          <p:nvPr>
            <p:ph type="title"/>
          </p:nvPr>
        </p:nvSpPr>
        <p:spPr/>
        <p:txBody>
          <a:bodyPr/>
          <a:lstStyle/>
          <a:p>
            <a:r>
              <a:rPr lang="en-IN" b="1" dirty="0">
                <a:solidFill>
                  <a:srgbClr val="FF0000"/>
                </a:solidFill>
              </a:rPr>
              <a:t>Variable Description:</a:t>
            </a:r>
          </a:p>
        </p:txBody>
      </p:sp>
      <p:sp>
        <p:nvSpPr>
          <p:cNvPr id="4" name="TextBox 3">
            <a:extLst>
              <a:ext uri="{FF2B5EF4-FFF2-40B4-BE49-F238E27FC236}">
                <a16:creationId xmlns:a16="http://schemas.microsoft.com/office/drawing/2014/main" id="{3603DB60-0094-F458-E463-78566A783908}"/>
              </a:ext>
            </a:extLst>
          </p:cNvPr>
          <p:cNvSpPr txBox="1"/>
          <p:nvPr/>
        </p:nvSpPr>
        <p:spPr>
          <a:xfrm>
            <a:off x="923731" y="1576873"/>
            <a:ext cx="10982130" cy="4801314"/>
          </a:xfrm>
          <a:prstGeom prst="rect">
            <a:avLst/>
          </a:prstGeom>
          <a:noFill/>
        </p:spPr>
        <p:txBody>
          <a:bodyPr wrap="square" rtlCol="0">
            <a:spAutoFit/>
          </a:bodyPr>
          <a:lstStyle/>
          <a:p>
            <a:pPr algn="l">
              <a:buFont typeface="Arial" panose="020B0604020202020204" pitchFamily="34" charset="0"/>
              <a:buChar char="•"/>
            </a:pPr>
            <a:r>
              <a:rPr lang="en-US" b="1" i="0" dirty="0">
                <a:solidFill>
                  <a:srgbClr val="212121"/>
                </a:solidFill>
                <a:effectLst/>
              </a:rPr>
              <a:t> Hotel</a:t>
            </a:r>
            <a:r>
              <a:rPr lang="en-US" b="0" i="0" dirty="0">
                <a:solidFill>
                  <a:srgbClr val="212121"/>
                </a:solidFill>
                <a:effectLst/>
              </a:rPr>
              <a:t> : Types of hotel (City or Resort)</a:t>
            </a:r>
          </a:p>
          <a:p>
            <a:pPr algn="l">
              <a:buFont typeface="Arial" panose="020B0604020202020204" pitchFamily="34" charset="0"/>
              <a:buChar char="•"/>
            </a:pPr>
            <a:r>
              <a:rPr lang="en-US" b="1" i="0" dirty="0">
                <a:solidFill>
                  <a:srgbClr val="212121"/>
                </a:solidFill>
                <a:effectLst/>
              </a:rPr>
              <a:t> </a:t>
            </a:r>
            <a:r>
              <a:rPr lang="en-US" b="1" i="0" dirty="0" err="1">
                <a:solidFill>
                  <a:srgbClr val="212121"/>
                </a:solidFill>
                <a:effectLst/>
              </a:rPr>
              <a:t>is_canceled</a:t>
            </a:r>
            <a:r>
              <a:rPr lang="en-US" b="0" i="0" dirty="0">
                <a:solidFill>
                  <a:srgbClr val="212121"/>
                </a:solidFill>
                <a:effectLst/>
              </a:rPr>
              <a:t> : If the booking is cancelled 1 or else 0</a:t>
            </a:r>
          </a:p>
          <a:p>
            <a:pPr algn="l">
              <a:buFont typeface="Arial" panose="020B0604020202020204" pitchFamily="34" charset="0"/>
              <a:buChar char="•"/>
            </a:pPr>
            <a:r>
              <a:rPr lang="en-US" b="1" i="0" dirty="0">
                <a:solidFill>
                  <a:srgbClr val="212121"/>
                </a:solidFill>
                <a:effectLst/>
              </a:rPr>
              <a:t> </a:t>
            </a:r>
            <a:r>
              <a:rPr lang="en-US" b="1" i="0" dirty="0" err="1">
                <a:solidFill>
                  <a:srgbClr val="212121"/>
                </a:solidFill>
                <a:effectLst/>
              </a:rPr>
              <a:t>lead_time</a:t>
            </a:r>
            <a:r>
              <a:rPr lang="en-US" b="0" i="0" dirty="0">
                <a:solidFill>
                  <a:srgbClr val="212121"/>
                </a:solidFill>
                <a:effectLst/>
              </a:rPr>
              <a:t> : The number of days between when a customer makes a reservation and their actual arrival</a:t>
            </a:r>
          </a:p>
          <a:p>
            <a:pPr algn="l">
              <a:buFont typeface="Arial" panose="020B0604020202020204" pitchFamily="34" charset="0"/>
              <a:buChar char="•"/>
            </a:pPr>
            <a:r>
              <a:rPr lang="en-US" b="1" i="0" dirty="0">
                <a:solidFill>
                  <a:srgbClr val="212121"/>
                </a:solidFill>
                <a:effectLst/>
              </a:rPr>
              <a:t> </a:t>
            </a:r>
            <a:r>
              <a:rPr lang="en-US" b="1" i="0" dirty="0" err="1">
                <a:solidFill>
                  <a:srgbClr val="212121"/>
                </a:solidFill>
                <a:effectLst/>
              </a:rPr>
              <a:t>arrival_date_year</a:t>
            </a:r>
            <a:r>
              <a:rPr lang="en-US" b="0" i="0" dirty="0">
                <a:solidFill>
                  <a:srgbClr val="212121"/>
                </a:solidFill>
                <a:effectLst/>
              </a:rPr>
              <a:t> : Arrival year</a:t>
            </a:r>
          </a:p>
          <a:p>
            <a:pPr algn="l">
              <a:buFont typeface="Arial" panose="020B0604020202020204" pitchFamily="34" charset="0"/>
              <a:buChar char="•"/>
            </a:pPr>
            <a:r>
              <a:rPr lang="en-US" b="1" i="0" dirty="0">
                <a:solidFill>
                  <a:srgbClr val="212121"/>
                </a:solidFill>
                <a:effectLst/>
              </a:rPr>
              <a:t> </a:t>
            </a:r>
            <a:r>
              <a:rPr lang="en-US" b="1" i="0" dirty="0" err="1">
                <a:solidFill>
                  <a:srgbClr val="212121"/>
                </a:solidFill>
                <a:effectLst/>
              </a:rPr>
              <a:t>arrival_date_month</a:t>
            </a:r>
            <a:r>
              <a:rPr lang="en-US" b="0" i="0" dirty="0">
                <a:solidFill>
                  <a:srgbClr val="212121"/>
                </a:solidFill>
                <a:effectLst/>
              </a:rPr>
              <a:t> : Month of arrival</a:t>
            </a:r>
          </a:p>
          <a:p>
            <a:pPr algn="l">
              <a:buFont typeface="Arial" panose="020B0604020202020204" pitchFamily="34" charset="0"/>
              <a:buChar char="•"/>
            </a:pPr>
            <a:r>
              <a:rPr lang="en-US" b="1" i="0" dirty="0">
                <a:solidFill>
                  <a:srgbClr val="212121"/>
                </a:solidFill>
                <a:effectLst/>
              </a:rPr>
              <a:t> </a:t>
            </a:r>
            <a:r>
              <a:rPr lang="en-US" b="1" i="0" dirty="0" err="1">
                <a:solidFill>
                  <a:srgbClr val="212121"/>
                </a:solidFill>
                <a:effectLst/>
              </a:rPr>
              <a:t>arrival_date_week_number</a:t>
            </a:r>
            <a:r>
              <a:rPr lang="en-US" b="0" i="0" dirty="0">
                <a:solidFill>
                  <a:srgbClr val="212121"/>
                </a:solidFill>
                <a:effectLst/>
              </a:rPr>
              <a:t> : Week number of year</a:t>
            </a:r>
          </a:p>
          <a:p>
            <a:pPr algn="l">
              <a:buFont typeface="Arial" panose="020B0604020202020204" pitchFamily="34" charset="0"/>
              <a:buChar char="•"/>
            </a:pPr>
            <a:r>
              <a:rPr lang="en-US" b="1" i="0" dirty="0">
                <a:solidFill>
                  <a:srgbClr val="212121"/>
                </a:solidFill>
                <a:effectLst/>
              </a:rPr>
              <a:t> </a:t>
            </a:r>
            <a:r>
              <a:rPr lang="en-US" b="1" i="0" dirty="0" err="1">
                <a:solidFill>
                  <a:srgbClr val="212121"/>
                </a:solidFill>
                <a:effectLst/>
              </a:rPr>
              <a:t>arrival_date_day_of_month</a:t>
            </a:r>
            <a:r>
              <a:rPr lang="en-US" b="0" i="0" dirty="0">
                <a:solidFill>
                  <a:srgbClr val="212121"/>
                </a:solidFill>
                <a:effectLst/>
              </a:rPr>
              <a:t> : date of arrival</a:t>
            </a:r>
          </a:p>
          <a:p>
            <a:pPr algn="l">
              <a:buFont typeface="Arial" panose="020B0604020202020204" pitchFamily="34" charset="0"/>
              <a:buChar char="•"/>
            </a:pPr>
            <a:r>
              <a:rPr lang="en-US" b="1" dirty="0">
                <a:solidFill>
                  <a:srgbClr val="212121"/>
                </a:solidFill>
              </a:rPr>
              <a:t> </a:t>
            </a:r>
            <a:r>
              <a:rPr lang="en-US" b="1" dirty="0" err="1">
                <a:solidFill>
                  <a:srgbClr val="212121"/>
                </a:solidFill>
              </a:rPr>
              <a:t>s</a:t>
            </a:r>
            <a:r>
              <a:rPr lang="en-US" b="1" i="0" dirty="0" err="1">
                <a:solidFill>
                  <a:srgbClr val="212121"/>
                </a:solidFill>
                <a:effectLst/>
              </a:rPr>
              <a:t>tays_in_weekend_nights</a:t>
            </a:r>
            <a:r>
              <a:rPr lang="en-US" b="0" i="0" dirty="0">
                <a:solidFill>
                  <a:srgbClr val="212121"/>
                </a:solidFill>
                <a:effectLst/>
              </a:rPr>
              <a:t> : Number of weekend nights(</a:t>
            </a:r>
            <a:r>
              <a:rPr lang="en-US" b="0" i="0" dirty="0" err="1">
                <a:solidFill>
                  <a:srgbClr val="212121"/>
                </a:solidFill>
                <a:effectLst/>
              </a:rPr>
              <a:t>saturday</a:t>
            </a:r>
            <a:r>
              <a:rPr lang="en-US" b="0" i="0" dirty="0">
                <a:solidFill>
                  <a:srgbClr val="212121"/>
                </a:solidFill>
                <a:effectLst/>
              </a:rPr>
              <a:t> or </a:t>
            </a:r>
            <a:r>
              <a:rPr lang="en-US" b="0" i="0" dirty="0" err="1">
                <a:solidFill>
                  <a:srgbClr val="212121"/>
                </a:solidFill>
                <a:effectLst/>
              </a:rPr>
              <a:t>sunday</a:t>
            </a:r>
            <a:r>
              <a:rPr lang="en-US" b="0" i="0" dirty="0">
                <a:solidFill>
                  <a:srgbClr val="212121"/>
                </a:solidFill>
                <a:effectLst/>
              </a:rPr>
              <a:t>) guests stayed at hotel</a:t>
            </a:r>
          </a:p>
          <a:p>
            <a:pPr algn="l">
              <a:buFont typeface="Arial" panose="020B0604020202020204" pitchFamily="34" charset="0"/>
              <a:buChar char="•"/>
            </a:pPr>
            <a:r>
              <a:rPr lang="en-US" b="1" i="0" dirty="0">
                <a:solidFill>
                  <a:srgbClr val="212121"/>
                </a:solidFill>
                <a:effectLst/>
              </a:rPr>
              <a:t> </a:t>
            </a:r>
            <a:r>
              <a:rPr lang="en-US" b="1" i="0" dirty="0" err="1">
                <a:solidFill>
                  <a:srgbClr val="212121"/>
                </a:solidFill>
                <a:effectLst/>
              </a:rPr>
              <a:t>stays_in_week_nights</a:t>
            </a:r>
            <a:r>
              <a:rPr lang="en-US" b="0" i="0" dirty="0">
                <a:solidFill>
                  <a:srgbClr val="212121"/>
                </a:solidFill>
                <a:effectLst/>
              </a:rPr>
              <a:t> : Number of week nights guests stayed at hotel</a:t>
            </a:r>
          </a:p>
          <a:p>
            <a:pPr algn="l">
              <a:buFont typeface="Arial" panose="020B0604020202020204" pitchFamily="34" charset="0"/>
              <a:buChar char="•"/>
            </a:pPr>
            <a:r>
              <a:rPr lang="en-US" b="1" i="0" dirty="0">
                <a:solidFill>
                  <a:srgbClr val="212121"/>
                </a:solidFill>
                <a:effectLst/>
              </a:rPr>
              <a:t> adults</a:t>
            </a:r>
            <a:r>
              <a:rPr lang="en-US" b="0" i="0" dirty="0">
                <a:solidFill>
                  <a:srgbClr val="212121"/>
                </a:solidFill>
                <a:effectLst/>
              </a:rPr>
              <a:t> : Number of adults stayed at hotel</a:t>
            </a:r>
          </a:p>
          <a:p>
            <a:pPr algn="l">
              <a:buFont typeface="Arial" panose="020B0604020202020204" pitchFamily="34" charset="0"/>
              <a:buChar char="•"/>
            </a:pPr>
            <a:r>
              <a:rPr lang="en-US" b="1" i="0" dirty="0">
                <a:solidFill>
                  <a:srgbClr val="212121"/>
                </a:solidFill>
                <a:effectLst/>
              </a:rPr>
              <a:t> children</a:t>
            </a:r>
            <a:r>
              <a:rPr lang="en-US" b="0" i="0" dirty="0">
                <a:solidFill>
                  <a:srgbClr val="212121"/>
                </a:solidFill>
                <a:effectLst/>
              </a:rPr>
              <a:t> : Number of children stayed at hotel</a:t>
            </a:r>
          </a:p>
          <a:p>
            <a:pPr algn="l">
              <a:buFont typeface="Arial" panose="020B0604020202020204" pitchFamily="34" charset="0"/>
              <a:buChar char="•"/>
            </a:pPr>
            <a:r>
              <a:rPr lang="en-US" b="1" i="0" dirty="0">
                <a:solidFill>
                  <a:srgbClr val="212121"/>
                </a:solidFill>
                <a:effectLst/>
              </a:rPr>
              <a:t> babies</a:t>
            </a:r>
            <a:r>
              <a:rPr lang="en-US" b="0" i="0" dirty="0">
                <a:solidFill>
                  <a:srgbClr val="212121"/>
                </a:solidFill>
                <a:effectLst/>
              </a:rPr>
              <a:t> : number of babies stayed at hotel</a:t>
            </a:r>
          </a:p>
          <a:p>
            <a:pPr algn="l">
              <a:buFont typeface="Arial" panose="020B0604020202020204" pitchFamily="34" charset="0"/>
              <a:buChar char="•"/>
            </a:pPr>
            <a:r>
              <a:rPr lang="en-US" b="1" i="0" dirty="0">
                <a:solidFill>
                  <a:srgbClr val="212121"/>
                </a:solidFill>
                <a:effectLst/>
              </a:rPr>
              <a:t> meal</a:t>
            </a:r>
            <a:r>
              <a:rPr lang="en-US" b="0" i="0" dirty="0">
                <a:solidFill>
                  <a:srgbClr val="212121"/>
                </a:solidFill>
                <a:effectLst/>
              </a:rPr>
              <a:t> : Type of meal plan booked</a:t>
            </a:r>
          </a:p>
          <a:p>
            <a:pPr algn="l">
              <a:buFont typeface="Arial" panose="020B0604020202020204" pitchFamily="34" charset="0"/>
              <a:buChar char="•"/>
            </a:pPr>
            <a:r>
              <a:rPr lang="en-US" b="1" dirty="0">
                <a:solidFill>
                  <a:srgbClr val="212121"/>
                </a:solidFill>
              </a:rPr>
              <a:t> c</a:t>
            </a:r>
            <a:r>
              <a:rPr lang="en-US" b="1" i="0" dirty="0">
                <a:solidFill>
                  <a:srgbClr val="212121"/>
                </a:solidFill>
                <a:effectLst/>
              </a:rPr>
              <a:t>ountry</a:t>
            </a:r>
            <a:r>
              <a:rPr lang="en-US" b="0" i="0" dirty="0">
                <a:solidFill>
                  <a:srgbClr val="212121"/>
                </a:solidFill>
                <a:effectLst/>
              </a:rPr>
              <a:t> : Country of the guest/guests</a:t>
            </a:r>
          </a:p>
          <a:p>
            <a:pPr algn="l">
              <a:buFont typeface="Arial" panose="020B0604020202020204" pitchFamily="34" charset="0"/>
              <a:buChar char="•"/>
            </a:pPr>
            <a:r>
              <a:rPr lang="en-US" b="1" i="0" dirty="0">
                <a:solidFill>
                  <a:srgbClr val="212121"/>
                </a:solidFill>
                <a:effectLst/>
              </a:rPr>
              <a:t> </a:t>
            </a:r>
            <a:r>
              <a:rPr lang="en-US" b="1" i="0" dirty="0" err="1">
                <a:solidFill>
                  <a:srgbClr val="212121"/>
                </a:solidFill>
                <a:effectLst/>
              </a:rPr>
              <a:t>market_segment</a:t>
            </a:r>
            <a:r>
              <a:rPr lang="en-US" b="0" i="0" dirty="0">
                <a:solidFill>
                  <a:srgbClr val="212121"/>
                </a:solidFill>
                <a:effectLst/>
              </a:rPr>
              <a:t> : the process of grouping hotel guests into categories based on their booking patterns and travel habits.</a:t>
            </a:r>
          </a:p>
          <a:p>
            <a:pPr algn="l">
              <a:buFont typeface="Arial" panose="020B0604020202020204" pitchFamily="34" charset="0"/>
              <a:buChar char="•"/>
            </a:pPr>
            <a:r>
              <a:rPr lang="en-US" b="1" i="0" dirty="0">
                <a:solidFill>
                  <a:srgbClr val="212121"/>
                </a:solidFill>
                <a:effectLst/>
              </a:rPr>
              <a:t> </a:t>
            </a:r>
            <a:r>
              <a:rPr lang="en-US" b="1" i="0" dirty="0" err="1">
                <a:solidFill>
                  <a:srgbClr val="212121"/>
                </a:solidFill>
                <a:effectLst/>
              </a:rPr>
              <a:t>distribution_channel</a:t>
            </a:r>
            <a:r>
              <a:rPr lang="en-US" b="0" i="0" dirty="0">
                <a:solidFill>
                  <a:srgbClr val="212121"/>
                </a:solidFill>
                <a:effectLst/>
              </a:rPr>
              <a:t> : Type of booking distribution channel</a:t>
            </a:r>
          </a:p>
        </p:txBody>
      </p:sp>
      <p:pic>
        <p:nvPicPr>
          <p:cNvPr id="3" name="Picture 2" descr="Shape&#10;&#10;Description automatically generated with medium confidence">
            <a:extLst>
              <a:ext uri="{FF2B5EF4-FFF2-40B4-BE49-F238E27FC236}">
                <a16:creationId xmlns:a16="http://schemas.microsoft.com/office/drawing/2014/main" id="{336E2A81-1BEC-4F19-0AD2-95C48C15A87E}"/>
              </a:ext>
            </a:extLst>
          </p:cNvPr>
          <p:cNvPicPr>
            <a:picLocks noGrp="1" noRo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10668000" y="0"/>
            <a:ext cx="1524000" cy="457200"/>
          </a:xfrm>
          <a:prstGeom prst="rect">
            <a:avLst/>
          </a:prstGeom>
        </p:spPr>
      </p:pic>
    </p:spTree>
    <p:extLst>
      <p:ext uri="{BB962C8B-B14F-4D97-AF65-F5344CB8AC3E}">
        <p14:creationId xmlns:p14="http://schemas.microsoft.com/office/powerpoint/2010/main" val="3588104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AC97D-48C1-50C8-5ECA-92DC85FB523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D5F7311-8AE3-978A-82AA-BAD6A3777496}"/>
              </a:ext>
            </a:extLst>
          </p:cNvPr>
          <p:cNvSpPr>
            <a:spLocks noGrp="1"/>
          </p:cNvSpPr>
          <p:nvPr>
            <p:ph idx="1"/>
          </p:nvPr>
        </p:nvSpPr>
        <p:spPr>
          <a:xfrm>
            <a:off x="838200" y="1816294"/>
            <a:ext cx="10515600" cy="4351338"/>
          </a:xfrm>
        </p:spPr>
        <p:txBody>
          <a:bodyPr numCol="2">
            <a:noAutofit/>
          </a:bodyPr>
          <a:lstStyle/>
          <a:p>
            <a:pPr algn="l">
              <a:lnSpc>
                <a:spcPct val="100000"/>
              </a:lnSpc>
              <a:buFont typeface="Arial" panose="020B0604020202020204" pitchFamily="34" charset="0"/>
              <a:buChar char="•"/>
            </a:pPr>
            <a:r>
              <a:rPr lang="en-US" sz="1800" b="1" i="0" dirty="0" err="1">
                <a:solidFill>
                  <a:srgbClr val="212121"/>
                </a:solidFill>
                <a:effectLst/>
              </a:rPr>
              <a:t>is_repeated_guest</a:t>
            </a:r>
            <a:r>
              <a:rPr lang="en-US" sz="1800" b="0" i="0" dirty="0">
                <a:solidFill>
                  <a:srgbClr val="212121"/>
                </a:solidFill>
                <a:effectLst/>
              </a:rPr>
              <a:t> : If repeated guest(1) or else (0)</a:t>
            </a:r>
          </a:p>
          <a:p>
            <a:pPr algn="l">
              <a:lnSpc>
                <a:spcPct val="100000"/>
              </a:lnSpc>
              <a:buFont typeface="Arial" panose="020B0604020202020204" pitchFamily="34" charset="0"/>
              <a:buChar char="•"/>
            </a:pPr>
            <a:r>
              <a:rPr lang="en-US" sz="1800" b="1" i="0" dirty="0" err="1">
                <a:solidFill>
                  <a:srgbClr val="212121"/>
                </a:solidFill>
                <a:effectLst/>
              </a:rPr>
              <a:t>previous_cancellations</a:t>
            </a:r>
            <a:r>
              <a:rPr lang="en-US" sz="1800" b="0" i="0" dirty="0">
                <a:solidFill>
                  <a:srgbClr val="212121"/>
                </a:solidFill>
                <a:effectLst/>
              </a:rPr>
              <a:t> : Number of bookings cancelled by guest</a:t>
            </a:r>
          </a:p>
          <a:p>
            <a:pPr algn="l">
              <a:lnSpc>
                <a:spcPct val="100000"/>
              </a:lnSpc>
              <a:buFont typeface="Arial" panose="020B0604020202020204" pitchFamily="34" charset="0"/>
              <a:buChar char="•"/>
            </a:pPr>
            <a:r>
              <a:rPr lang="en-US" sz="1800" b="1" i="0" dirty="0" err="1">
                <a:solidFill>
                  <a:srgbClr val="212121"/>
                </a:solidFill>
                <a:effectLst/>
              </a:rPr>
              <a:t>previous_bookings_not_canceled</a:t>
            </a:r>
            <a:r>
              <a:rPr lang="en-US" sz="1800" b="0" i="0" dirty="0">
                <a:solidFill>
                  <a:srgbClr val="212121"/>
                </a:solidFill>
                <a:effectLst/>
              </a:rPr>
              <a:t> : Number of successful bookings</a:t>
            </a:r>
          </a:p>
          <a:p>
            <a:pPr algn="l">
              <a:lnSpc>
                <a:spcPct val="100000"/>
              </a:lnSpc>
              <a:buFont typeface="Arial" panose="020B0604020202020204" pitchFamily="34" charset="0"/>
              <a:buChar char="•"/>
            </a:pPr>
            <a:r>
              <a:rPr lang="en-US" sz="1800" b="1" i="0" dirty="0" err="1">
                <a:solidFill>
                  <a:srgbClr val="212121"/>
                </a:solidFill>
                <a:effectLst/>
              </a:rPr>
              <a:t>reserved_room_type</a:t>
            </a:r>
            <a:r>
              <a:rPr lang="en-US" sz="1800" b="0" i="0" dirty="0">
                <a:solidFill>
                  <a:srgbClr val="212121"/>
                </a:solidFill>
                <a:effectLst/>
              </a:rPr>
              <a:t> : Room type reserved by guest</a:t>
            </a:r>
          </a:p>
          <a:p>
            <a:pPr algn="l">
              <a:lnSpc>
                <a:spcPct val="100000"/>
              </a:lnSpc>
              <a:buFont typeface="Arial" panose="020B0604020202020204" pitchFamily="34" charset="0"/>
              <a:buChar char="•"/>
            </a:pPr>
            <a:r>
              <a:rPr lang="en-US" sz="1800" b="1" i="0" dirty="0" err="1">
                <a:solidFill>
                  <a:srgbClr val="212121"/>
                </a:solidFill>
                <a:effectLst/>
              </a:rPr>
              <a:t>assigned_room_type</a:t>
            </a:r>
            <a:r>
              <a:rPr lang="en-US" sz="1800" b="0" i="0" dirty="0">
                <a:solidFill>
                  <a:srgbClr val="212121"/>
                </a:solidFill>
                <a:effectLst/>
              </a:rPr>
              <a:t> : Actual room assigned to guest</a:t>
            </a:r>
          </a:p>
          <a:p>
            <a:pPr algn="l">
              <a:lnSpc>
                <a:spcPct val="100000"/>
              </a:lnSpc>
              <a:buFont typeface="Arial" panose="020B0604020202020204" pitchFamily="34" charset="0"/>
              <a:buChar char="•"/>
            </a:pPr>
            <a:r>
              <a:rPr lang="en-US" sz="1800" b="1" i="0" dirty="0" err="1">
                <a:solidFill>
                  <a:srgbClr val="212121"/>
                </a:solidFill>
                <a:effectLst/>
              </a:rPr>
              <a:t>booking_changes</a:t>
            </a:r>
            <a:r>
              <a:rPr lang="en-US" sz="1800" b="0" i="0" dirty="0">
                <a:solidFill>
                  <a:srgbClr val="212121"/>
                </a:solidFill>
                <a:effectLst/>
              </a:rPr>
              <a:t> : Number of changes made to booking</a:t>
            </a:r>
          </a:p>
          <a:p>
            <a:pPr algn="l">
              <a:lnSpc>
                <a:spcPct val="100000"/>
              </a:lnSpc>
              <a:buFont typeface="Arial" panose="020B0604020202020204" pitchFamily="34" charset="0"/>
              <a:buChar char="•"/>
            </a:pPr>
            <a:r>
              <a:rPr lang="en-US" sz="1800" b="1" i="0" dirty="0" err="1">
                <a:solidFill>
                  <a:srgbClr val="212121"/>
                </a:solidFill>
                <a:effectLst/>
              </a:rPr>
              <a:t>deposit_type</a:t>
            </a:r>
            <a:r>
              <a:rPr lang="en-US" sz="1800" b="0" i="0" dirty="0">
                <a:solidFill>
                  <a:srgbClr val="212121"/>
                </a:solidFill>
                <a:effectLst/>
              </a:rPr>
              <a:t> : Type of deposit made by guest</a:t>
            </a:r>
          </a:p>
          <a:p>
            <a:pPr algn="l">
              <a:lnSpc>
                <a:spcPct val="100000"/>
              </a:lnSpc>
              <a:buFont typeface="Arial" panose="020B0604020202020204" pitchFamily="34" charset="0"/>
              <a:buChar char="•"/>
            </a:pPr>
            <a:r>
              <a:rPr lang="en-US" sz="1800" b="1" i="0" dirty="0">
                <a:solidFill>
                  <a:srgbClr val="212121"/>
                </a:solidFill>
                <a:effectLst/>
              </a:rPr>
              <a:t>agent</a:t>
            </a:r>
            <a:r>
              <a:rPr lang="en-US" sz="1800" b="0" i="0" dirty="0">
                <a:solidFill>
                  <a:srgbClr val="212121"/>
                </a:solidFill>
                <a:effectLst/>
              </a:rPr>
              <a:t> : ID of Travel agent who made the booking</a:t>
            </a:r>
          </a:p>
          <a:p>
            <a:pPr algn="l">
              <a:lnSpc>
                <a:spcPct val="100000"/>
              </a:lnSpc>
              <a:buFont typeface="Arial" panose="020B0604020202020204" pitchFamily="34" charset="0"/>
              <a:buChar char="•"/>
            </a:pPr>
            <a:r>
              <a:rPr lang="en-US" sz="1800" b="1" i="0" dirty="0">
                <a:solidFill>
                  <a:srgbClr val="212121"/>
                </a:solidFill>
                <a:effectLst/>
              </a:rPr>
              <a:t>company</a:t>
            </a:r>
            <a:r>
              <a:rPr lang="en-US" sz="1800" b="0" i="0" dirty="0">
                <a:solidFill>
                  <a:srgbClr val="212121"/>
                </a:solidFill>
                <a:effectLst/>
              </a:rPr>
              <a:t> : ID of </a:t>
            </a:r>
            <a:r>
              <a:rPr lang="en-US" sz="1800" b="0" i="0" dirty="0" err="1">
                <a:solidFill>
                  <a:srgbClr val="212121"/>
                </a:solidFill>
                <a:effectLst/>
              </a:rPr>
              <a:t>compant</a:t>
            </a:r>
            <a:r>
              <a:rPr lang="en-US" sz="1800" b="0" i="0" dirty="0">
                <a:solidFill>
                  <a:srgbClr val="212121"/>
                </a:solidFill>
                <a:effectLst/>
              </a:rPr>
              <a:t> that made the booking</a:t>
            </a:r>
          </a:p>
          <a:p>
            <a:pPr algn="l">
              <a:lnSpc>
                <a:spcPct val="100000"/>
              </a:lnSpc>
              <a:buFont typeface="Arial" panose="020B0604020202020204" pitchFamily="34" charset="0"/>
              <a:buChar char="•"/>
            </a:pPr>
            <a:r>
              <a:rPr lang="en-US" sz="1800" b="1" i="0" dirty="0" err="1">
                <a:solidFill>
                  <a:srgbClr val="212121"/>
                </a:solidFill>
                <a:effectLst/>
              </a:rPr>
              <a:t>days_in_waiting_list</a:t>
            </a:r>
            <a:r>
              <a:rPr lang="en-US" sz="1800" b="0" i="0" dirty="0">
                <a:solidFill>
                  <a:srgbClr val="212121"/>
                </a:solidFill>
                <a:effectLst/>
              </a:rPr>
              <a:t> : Number of days the booking was in waiting list</a:t>
            </a:r>
          </a:p>
          <a:p>
            <a:pPr algn="l">
              <a:lnSpc>
                <a:spcPct val="100000"/>
              </a:lnSpc>
              <a:buFont typeface="Arial" panose="020B0604020202020204" pitchFamily="34" charset="0"/>
              <a:buChar char="•"/>
            </a:pPr>
            <a:r>
              <a:rPr lang="en-US" sz="1800" b="1" i="0" dirty="0" err="1">
                <a:solidFill>
                  <a:srgbClr val="212121"/>
                </a:solidFill>
                <a:effectLst/>
              </a:rPr>
              <a:t>customer_type</a:t>
            </a:r>
            <a:r>
              <a:rPr lang="en-US" sz="1800" b="0" i="0" dirty="0">
                <a:solidFill>
                  <a:srgbClr val="212121"/>
                </a:solidFill>
                <a:effectLst/>
              </a:rPr>
              <a:t> : Type of the customer</a:t>
            </a:r>
          </a:p>
          <a:p>
            <a:pPr algn="l">
              <a:lnSpc>
                <a:spcPct val="100000"/>
              </a:lnSpc>
              <a:buFont typeface="Arial" panose="020B0604020202020204" pitchFamily="34" charset="0"/>
              <a:buChar char="•"/>
            </a:pPr>
            <a:r>
              <a:rPr lang="en-US" sz="1800" b="1" i="0" dirty="0" err="1">
                <a:solidFill>
                  <a:srgbClr val="212121"/>
                </a:solidFill>
                <a:effectLst/>
              </a:rPr>
              <a:t>adr</a:t>
            </a:r>
            <a:r>
              <a:rPr lang="en-US" sz="1800" b="0" i="0" dirty="0">
                <a:solidFill>
                  <a:srgbClr val="212121"/>
                </a:solidFill>
                <a:effectLst/>
              </a:rPr>
              <a:t> : Average daily rate</a:t>
            </a:r>
          </a:p>
          <a:p>
            <a:pPr algn="l">
              <a:lnSpc>
                <a:spcPct val="100000"/>
              </a:lnSpc>
              <a:buFont typeface="Arial" panose="020B0604020202020204" pitchFamily="34" charset="0"/>
              <a:buChar char="•"/>
            </a:pPr>
            <a:r>
              <a:rPr lang="en-US" sz="1800" b="1" i="0" dirty="0" err="1">
                <a:solidFill>
                  <a:srgbClr val="212121"/>
                </a:solidFill>
                <a:effectLst/>
              </a:rPr>
              <a:t>required_car_parking_spaces</a:t>
            </a:r>
            <a:r>
              <a:rPr lang="en-US" sz="1800" b="0" i="0" dirty="0">
                <a:solidFill>
                  <a:srgbClr val="212121"/>
                </a:solidFill>
                <a:effectLst/>
              </a:rPr>
              <a:t> : Number of car parking spaces required by the guest</a:t>
            </a:r>
          </a:p>
          <a:p>
            <a:pPr algn="l">
              <a:lnSpc>
                <a:spcPct val="100000"/>
              </a:lnSpc>
              <a:buFont typeface="Arial" panose="020B0604020202020204" pitchFamily="34" charset="0"/>
              <a:buChar char="•"/>
            </a:pPr>
            <a:r>
              <a:rPr lang="en-US" sz="1800" b="1" i="0" dirty="0" err="1">
                <a:solidFill>
                  <a:srgbClr val="212121"/>
                </a:solidFill>
                <a:effectLst/>
              </a:rPr>
              <a:t>total_of_special_requests</a:t>
            </a:r>
            <a:r>
              <a:rPr lang="en-US" sz="1800" b="0" i="0" dirty="0">
                <a:solidFill>
                  <a:srgbClr val="212121"/>
                </a:solidFill>
                <a:effectLst/>
              </a:rPr>
              <a:t> : Number of special requests made by guest</a:t>
            </a:r>
          </a:p>
          <a:p>
            <a:pPr algn="l">
              <a:lnSpc>
                <a:spcPct val="100000"/>
              </a:lnSpc>
              <a:buFont typeface="Arial" panose="020B0604020202020204" pitchFamily="34" charset="0"/>
              <a:buChar char="•"/>
            </a:pPr>
            <a:r>
              <a:rPr lang="en-US" sz="1800" b="1" i="0" dirty="0" err="1">
                <a:solidFill>
                  <a:srgbClr val="212121"/>
                </a:solidFill>
                <a:effectLst/>
              </a:rPr>
              <a:t>reservation_status</a:t>
            </a:r>
            <a:r>
              <a:rPr lang="en-US" sz="1800" b="0" i="0" dirty="0">
                <a:solidFill>
                  <a:srgbClr val="212121"/>
                </a:solidFill>
                <a:effectLst/>
              </a:rPr>
              <a:t> : Status of the Reservation</a:t>
            </a:r>
          </a:p>
          <a:p>
            <a:pPr algn="l">
              <a:lnSpc>
                <a:spcPct val="100000"/>
              </a:lnSpc>
              <a:buFont typeface="Arial" panose="020B0604020202020204" pitchFamily="34" charset="0"/>
              <a:buChar char="•"/>
            </a:pPr>
            <a:r>
              <a:rPr lang="en-US" sz="1800" b="1" i="0" dirty="0" err="1">
                <a:solidFill>
                  <a:srgbClr val="212121"/>
                </a:solidFill>
                <a:effectLst/>
              </a:rPr>
              <a:t>reservation_status_date</a:t>
            </a:r>
            <a:r>
              <a:rPr lang="en-US" sz="1800" b="0" i="0" dirty="0">
                <a:solidFill>
                  <a:srgbClr val="212121"/>
                </a:solidFill>
                <a:effectLst/>
              </a:rPr>
              <a:t> : Check-Out Date</a:t>
            </a:r>
          </a:p>
          <a:p>
            <a:pPr>
              <a:lnSpc>
                <a:spcPct val="100000"/>
              </a:lnSpc>
            </a:pPr>
            <a:endParaRPr lang="en-IN" sz="1800" dirty="0"/>
          </a:p>
        </p:txBody>
      </p:sp>
      <p:pic>
        <p:nvPicPr>
          <p:cNvPr id="6" name="Picture 5" descr="Shape&#10;&#10;Description automatically generated with medium confidence">
            <a:extLst>
              <a:ext uri="{FF2B5EF4-FFF2-40B4-BE49-F238E27FC236}">
                <a16:creationId xmlns:a16="http://schemas.microsoft.com/office/drawing/2014/main" id="{64D079F6-57A4-3317-C696-938A46330002}"/>
              </a:ext>
            </a:extLst>
          </p:cNvPr>
          <p:cNvPicPr>
            <a:picLocks noGrp="1" noRo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10668000" y="0"/>
            <a:ext cx="1524000" cy="457200"/>
          </a:xfrm>
          <a:prstGeom prst="rect">
            <a:avLst/>
          </a:prstGeom>
        </p:spPr>
      </p:pic>
    </p:spTree>
    <p:extLst>
      <p:ext uri="{BB962C8B-B14F-4D97-AF65-F5344CB8AC3E}">
        <p14:creationId xmlns:p14="http://schemas.microsoft.com/office/powerpoint/2010/main" val="3952986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080DD-6947-1891-C958-BA7D66DB3863}"/>
              </a:ext>
            </a:extLst>
          </p:cNvPr>
          <p:cNvSpPr>
            <a:spLocks noGrp="1"/>
          </p:cNvSpPr>
          <p:nvPr>
            <p:ph type="title"/>
          </p:nvPr>
        </p:nvSpPr>
        <p:spPr/>
        <p:txBody>
          <a:bodyPr/>
          <a:lstStyle/>
          <a:p>
            <a:r>
              <a:rPr lang="en-IN" b="1" dirty="0">
                <a:solidFill>
                  <a:srgbClr val="FF0000"/>
                </a:solidFill>
              </a:rPr>
              <a:t>Data Wrangling: Removing Duplicate Values</a:t>
            </a:r>
          </a:p>
        </p:txBody>
      </p:sp>
      <p:pic>
        <p:nvPicPr>
          <p:cNvPr id="6" name="Content Placeholder 5">
            <a:extLst>
              <a:ext uri="{FF2B5EF4-FFF2-40B4-BE49-F238E27FC236}">
                <a16:creationId xmlns:a16="http://schemas.microsoft.com/office/drawing/2014/main" id="{1EF7E445-7C12-4EA5-37D8-7BFFAECD0F55}"/>
              </a:ext>
            </a:extLst>
          </p:cNvPr>
          <p:cNvPicPr>
            <a:picLocks noGrp="1" noChangeAspect="1"/>
          </p:cNvPicPr>
          <p:nvPr>
            <p:ph idx="1"/>
          </p:nvPr>
        </p:nvPicPr>
        <p:blipFill>
          <a:blip r:embed="rId2"/>
          <a:stretch>
            <a:fillRect/>
          </a:stretch>
        </p:blipFill>
        <p:spPr>
          <a:xfrm>
            <a:off x="838200" y="1386892"/>
            <a:ext cx="9143853" cy="4351338"/>
          </a:xfrm>
        </p:spPr>
      </p:pic>
      <p:pic>
        <p:nvPicPr>
          <p:cNvPr id="4" name="Picture 3" descr="Shape&#10;&#10;Description automatically generated with medium confidence">
            <a:extLst>
              <a:ext uri="{FF2B5EF4-FFF2-40B4-BE49-F238E27FC236}">
                <a16:creationId xmlns:a16="http://schemas.microsoft.com/office/drawing/2014/main" id="{F88CAC7E-CCC5-9911-E819-51347DB06523}"/>
              </a:ext>
            </a:extLst>
          </p:cNvPr>
          <p:cNvPicPr>
            <a:picLocks noGrp="1" noRo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0668000" y="0"/>
            <a:ext cx="1524000" cy="457200"/>
          </a:xfrm>
          <a:prstGeom prst="rect">
            <a:avLst/>
          </a:prstGeom>
        </p:spPr>
      </p:pic>
      <p:sp>
        <p:nvSpPr>
          <p:cNvPr id="7" name="TextBox 6">
            <a:extLst>
              <a:ext uri="{FF2B5EF4-FFF2-40B4-BE49-F238E27FC236}">
                <a16:creationId xmlns:a16="http://schemas.microsoft.com/office/drawing/2014/main" id="{E62A5102-EC35-DDB2-8A63-09C7AEC0F56A}"/>
              </a:ext>
            </a:extLst>
          </p:cNvPr>
          <p:cNvSpPr txBox="1"/>
          <p:nvPr/>
        </p:nvSpPr>
        <p:spPr>
          <a:xfrm>
            <a:off x="838200" y="5906278"/>
            <a:ext cx="9266853" cy="369332"/>
          </a:xfrm>
          <a:prstGeom prst="rect">
            <a:avLst/>
          </a:prstGeom>
          <a:noFill/>
        </p:spPr>
        <p:txBody>
          <a:bodyPr wrap="square" rtlCol="0">
            <a:spAutoFit/>
          </a:bodyPr>
          <a:lstStyle/>
          <a:p>
            <a:pPr marL="285750" indent="-285750">
              <a:buFont typeface="Arial" panose="020B0604020202020204" pitchFamily="34" charset="0"/>
              <a:buChar char="•"/>
            </a:pPr>
            <a:r>
              <a:rPr lang="en-IN" dirty="0"/>
              <a:t>After removing the duplicate values the shape of the database is (87396,32).</a:t>
            </a:r>
          </a:p>
        </p:txBody>
      </p:sp>
    </p:spTree>
    <p:extLst>
      <p:ext uri="{BB962C8B-B14F-4D97-AF65-F5344CB8AC3E}">
        <p14:creationId xmlns:p14="http://schemas.microsoft.com/office/powerpoint/2010/main" val="3945507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1420</TotalTime>
  <Words>1402</Words>
  <Application>Microsoft Office PowerPoint</Application>
  <PresentationFormat>Widescreen</PresentationFormat>
  <Paragraphs>112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Roboto</vt:lpstr>
      <vt:lpstr>Office Theme</vt:lpstr>
      <vt:lpstr>Capstone Project -1  Exploratory Data Analysis</vt:lpstr>
      <vt:lpstr>Contents:</vt:lpstr>
      <vt:lpstr>Introduction:</vt:lpstr>
      <vt:lpstr>Problem Statement:</vt:lpstr>
      <vt:lpstr>Data Exploration:</vt:lpstr>
      <vt:lpstr>PowerPoint Presentation</vt:lpstr>
      <vt:lpstr>Variable Description:</vt:lpstr>
      <vt:lpstr>PowerPoint Presentation</vt:lpstr>
      <vt:lpstr>Data Wrangling: Removing Duplicate Values</vt:lpstr>
      <vt:lpstr>Data Cleaning: Visualizing Null Values</vt:lpstr>
      <vt:lpstr>Data Wrangling: Treating Null Values</vt:lpstr>
      <vt:lpstr>PowerPoint Presentation</vt:lpstr>
      <vt:lpstr>Data Wrangling: Creating New Columns</vt:lpstr>
      <vt:lpstr>EDA: Most Preferred Hotel</vt:lpstr>
      <vt:lpstr>EDA: Repeated Guests</vt:lpstr>
      <vt:lpstr>EDA: Bookings Cancelled</vt:lpstr>
      <vt:lpstr>EDA: Room Type, Bookings Per Month</vt:lpstr>
      <vt:lpstr>EDA: Lead time, Stay length </vt:lpstr>
      <vt:lpstr>EDA: Agent, Meal plan, Country</vt:lpstr>
      <vt:lpstr>EDA: ADR</vt:lpstr>
      <vt:lpstr>Correlation Heatmap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-1  Exploratory Data Analysis</dc:title>
  <dc:creator>Yaswanth Kumar Donthuboyina</dc:creator>
  <cp:lastModifiedBy>Yaswanth Kumar Donthuboyina</cp:lastModifiedBy>
  <cp:revision>1</cp:revision>
  <dcterms:created xsi:type="dcterms:W3CDTF">2023-03-20T19:39:42Z</dcterms:created>
  <dcterms:modified xsi:type="dcterms:W3CDTF">2023-03-21T20:06:02Z</dcterms:modified>
</cp:coreProperties>
</file>