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z.online.tableau.com/t/yaswanthi/views/HR_Analytics_Dashboard/HRAnalyticsDashboard?:origin=card_share_link&amp;:embed=n" TargetMode="External"/><Relationship Id="rId2" Type="http://schemas.openxmlformats.org/officeDocument/2006/relationships/hyperlink" Target="https://10az.online.tableau.com/#/site/yaswanthi/workbooks/1993334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1FEA98-2E96-4D64-AC6D-9E8DED146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Tableau_Portfolio_Project_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AirBnB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5C597A-21C2-4546-A850-FAFF053E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Link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https://10az.online.tableau.com/t/yaswanthi/views/HR_Analytics_Dashboard/HRAnalyticsDashboard?:origin=card_share_link&amp;:embed=n</a:t>
            </a:r>
            <a:r>
              <a:rPr lang="en-US" dirty="0"/>
              <a:t>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BnB Full Project">
            <a:extLst>
              <a:ext uri="{FF2B5EF4-FFF2-40B4-BE49-F238E27FC236}">
                <a16:creationId xmlns:a16="http://schemas.microsoft.com/office/drawing/2014/main" id="{68DDC2A2-991B-449D-B412-CA15BC59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0"/>
            <a:ext cx="12192000" cy="62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Tableau_Portfolio_Project_ AirBnB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Tableau_Portfolio_Project_ AirBnB</dc:title>
  <dc:creator/>
  <cp:lastModifiedBy>YASWANTHI  POLINENI</cp:lastModifiedBy>
  <cp:revision>1</cp:revision>
  <dcterms:created xsi:type="dcterms:W3CDTF">2023-02-22T22:39:05Z</dcterms:created>
  <dcterms:modified xsi:type="dcterms:W3CDTF">2023-02-22T22:59:42Z</dcterms:modified>
</cp:coreProperties>
</file>