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z.online.tableau.com/#/site/yaswanthi/workbooks/1995928/view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10az.online.tableau.com/t/yaswanthi/views/HR_Analytics_Dashboard/HRAnalyticsDashboard?:origin=card_share_link&amp;:embed=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28AFC2FC-2B37-09F5-4F70-3C50A8541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884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30240A75-9050-4584-8A9D-2C93D525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746" y="689216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hlinkClick r:id="rId3"/>
              </a:rPr>
              <a:t>HR_Analytics_Dashboard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277F-90A3-5193-7608-9F40AB63D929}"/>
              </a:ext>
            </a:extLst>
          </p:cNvPr>
          <p:cNvSpPr txBox="1"/>
          <p:nvPr/>
        </p:nvSpPr>
        <p:spPr>
          <a:xfrm>
            <a:off x="8017747" y="4355598"/>
            <a:ext cx="3822189" cy="162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Link: </a:t>
            </a:r>
            <a:r>
              <a:rPr lang="en-US" sz="2000">
                <a:hlinkClick r:id="rId4"/>
              </a:rPr>
              <a:t>https://10az.online.tableau.com/t/yaswanthi/views/HR_Analytics_Dashboard/HRAnalyticsDashboard?:origin=card_share_link&amp;:embed=n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 Dashboard">
            <a:extLst>
              <a:ext uri="{FF2B5EF4-FFF2-40B4-BE49-F238E27FC236}">
                <a16:creationId xmlns:a16="http://schemas.microsoft.com/office/drawing/2014/main" id="{EB05C717-1146-41A8-BEDB-71CC230A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HR_Analytics_Dashboard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HR_Analytics_Dashboard</dc:title>
  <dc:creator/>
  <cp:lastModifiedBy>YASWANTHI  POLINENI</cp:lastModifiedBy>
  <cp:revision>2</cp:revision>
  <dcterms:created xsi:type="dcterms:W3CDTF">2023-02-22T22:26:58Z</dcterms:created>
  <dcterms:modified xsi:type="dcterms:W3CDTF">2023-02-22T23:03:47Z</dcterms:modified>
</cp:coreProperties>
</file>