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0az.online.tableau.com/t/yaswanthi/views/HR_Analytics_Dashboard/HRAnalyticsDashboard?:origin=card_share_link&amp;:embed=n" TargetMode="External"/><Relationship Id="rId2" Type="http://schemas.openxmlformats.org/officeDocument/2006/relationships/hyperlink" Target="https://10az.online.tableau.com/#/site/yaswanthi/workbooks/1995928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0240A75-9050-4584-8A9D-2C93D5255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91" y="1931999"/>
            <a:ext cx="7729603" cy="932688"/>
          </a:xfrm>
        </p:spPr>
        <p:txBody>
          <a:bodyPr>
            <a:normAutofit/>
          </a:bodyPr>
          <a:lstStyle/>
          <a:p>
            <a:r>
              <a:rPr lang="en-us" sz="5400" dirty="0">
                <a:hlinkClick r:id="rId2"/>
              </a:rPr>
              <a:t>HR_Analytics_Dashboard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6A4262-83F1-8070-4DF4-2EAD9F8DC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0529"/>
              </p:ext>
            </p:extLst>
          </p:nvPr>
        </p:nvGraphicFramePr>
        <p:xfrm>
          <a:off x="838200" y="3620930"/>
          <a:ext cx="10515599" cy="926488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0515599">
                  <a:extLst>
                    <a:ext uri="{9D8B030D-6E8A-4147-A177-3AD203B41FA5}">
                      <a16:colId xmlns:a16="http://schemas.microsoft.com/office/drawing/2014/main" val="2073637286"/>
                    </a:ext>
                  </a:extLst>
                </a:gridCol>
              </a:tblGrid>
              <a:tr h="926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Link: https://10az.online.tableau.com/t/yaswanthi/views/HR_Analytics_Dashboard/HRAnalyticsDashboard?:origin=card_share_link&amp;:embed=n</a:t>
                      </a:r>
                      <a:endParaRPr lang="en-US" sz="1400" b="0" i="0" u="sng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3177" marR="121906" marT="121906" marB="1219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9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 Analytics Dashboard">
            <a:extLst>
              <a:ext uri="{FF2B5EF4-FFF2-40B4-BE49-F238E27FC236}">
                <a16:creationId xmlns:a16="http://schemas.microsoft.com/office/drawing/2014/main" id="{EB05C717-1146-41A8-BEDB-71CC230A4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03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HR_Analytics_Dashboard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HR_Analytics_Dashboard</dc:title>
  <dc:creator/>
  <cp:lastModifiedBy>YASWANTHI  POLINENI</cp:lastModifiedBy>
  <cp:revision>1</cp:revision>
  <dcterms:created xsi:type="dcterms:W3CDTF">2023-02-22T22:26:58Z</dcterms:created>
  <dcterms:modified xsi:type="dcterms:W3CDTF">2023-02-22T22:37:51Z</dcterms:modified>
</cp:coreProperties>
</file>