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z.online.tableau.com/#/site/yaswanthi/projects/337582?:origin=card_share_link" TargetMode="External"/><Relationship Id="rId2" Type="http://schemas.openxmlformats.org/officeDocument/2006/relationships/hyperlink" Target="https://10az.online.tableau.com/#/site/yaswanthi/workbooks/2003485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31A436ED-00C9-4F0A-8D32-B6161C0D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en-US" sz="7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Tableau Dashboard</a:t>
            </a:r>
            <a:endParaRPr lang="en-us" sz="7200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EB40A7-5F7A-45D4-8DDE-CB133BFEB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Link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b="0" i="0" dirty="0">
                <a:solidFill>
                  <a:srgbClr val="FF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https://10az.online.tableau.com/#/site/yaswanthi/projects/337582?:origin=card_share_link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flix">
            <a:extLst>
              <a:ext uri="{FF2B5EF4-FFF2-40B4-BE49-F238E27FC236}">
                <a16:creationId xmlns:a16="http://schemas.microsoft.com/office/drawing/2014/main" id="{248EECE8-AF36-409E-8F97-B7DE31E38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Tableau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Tableau Dashboard</dc:title>
  <dc:creator/>
  <cp:lastModifiedBy>YASWANTHI  POLINENI</cp:lastModifiedBy>
  <cp:revision>1</cp:revision>
  <dcterms:created xsi:type="dcterms:W3CDTF">2023-02-27T21:48:06Z</dcterms:created>
  <dcterms:modified xsi:type="dcterms:W3CDTF">2023-02-27T21:52:23Z</dcterms:modified>
</cp:coreProperties>
</file>