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7/19/2024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7/19/2024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7/19/2024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7/19/2024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7/19/2024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7/19/2024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w3schools.com/html/html_scripts.as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fontScale="90000"/>
          </a:bodyPr>
          <a:lstStyle/>
          <a:p>
            <a:br>
              <a:rPr lang="en-US" dirty="0"/>
            </a:br>
            <a:br>
              <a:rPr lang="en-US" dirty="0"/>
            </a:br>
            <a:br>
              <a:rPr lang="en-US" dirty="0"/>
            </a:br>
            <a:br>
              <a:rPr lang="en-US" dirty="0"/>
            </a:br>
            <a:br>
              <a:rPr lang="en-US" dirty="0"/>
            </a:br>
            <a:br>
              <a:rPr lang="en-US" dirty="0"/>
            </a:br>
            <a:r>
              <a:rPr lang="en-US" dirty="0" err="1"/>
              <a:t>Karlapudi</a:t>
            </a:r>
            <a:r>
              <a:rPr lang="en-US" dirty="0"/>
              <a:t> </a:t>
            </a:r>
            <a:r>
              <a:rPr lang="en-US" dirty="0" err="1"/>
              <a:t>yaswanth</a:t>
            </a:r>
            <a:r>
              <a:rPr lang="en-US" dirty="0"/>
              <a:t> chowdary</a:t>
            </a:r>
            <a:br>
              <a:rPr lang="en-US" dirty="0"/>
            </a:br>
            <a:r>
              <a:rPr lang="en-US" dirty="0"/>
              <a:t>SRM university AP</a:t>
            </a:r>
            <a:br>
              <a:rPr lang="en-US" dirty="0"/>
            </a:br>
            <a:r>
              <a:rPr lang="en-US" dirty="0"/>
              <a:t>AP22110010104</a:t>
            </a:r>
            <a:br>
              <a:rPr lang="en-US" dirty="0"/>
            </a:br>
            <a:r>
              <a:rPr lang="en-US" dirty="0"/>
              <a:t>2022-2026</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17FC1-9E91-247D-502E-9CABE0C4533C}"/>
              </a:ext>
            </a:extLst>
          </p:cNvPr>
          <p:cNvSpPr>
            <a:spLocks noGrp="1"/>
          </p:cNvSpPr>
          <p:nvPr>
            <p:ph type="title"/>
          </p:nvPr>
        </p:nvSpPr>
        <p:spPr/>
        <p:txBody>
          <a:bodyPr/>
          <a:lstStyle/>
          <a:p>
            <a:r>
              <a:rPr lang="en-US" dirty="0"/>
              <a:t>links</a:t>
            </a:r>
            <a:endParaRPr lang="en-IN" dirty="0"/>
          </a:p>
        </p:txBody>
      </p:sp>
      <p:sp>
        <p:nvSpPr>
          <p:cNvPr id="3" name="Content Placeholder 2">
            <a:extLst>
              <a:ext uri="{FF2B5EF4-FFF2-40B4-BE49-F238E27FC236}">
                <a16:creationId xmlns:a16="http://schemas.microsoft.com/office/drawing/2014/main" id="{CDE2BEB4-2684-AE92-E48B-378BEE452066}"/>
              </a:ext>
            </a:extLst>
          </p:cNvPr>
          <p:cNvSpPr>
            <a:spLocks noGrp="1"/>
          </p:cNvSpPr>
          <p:nvPr>
            <p:ph idx="1"/>
          </p:nvPr>
        </p:nvSpPr>
        <p:spPr/>
        <p:txBody>
          <a:bodyPr/>
          <a:lstStyle/>
          <a:p>
            <a:r>
              <a:rPr lang="en-US" dirty="0"/>
              <a:t>W3 schools:- </a:t>
            </a:r>
            <a:r>
              <a:rPr lang="en-US" dirty="0">
                <a:hlinkClick r:id="rId2"/>
              </a:rPr>
              <a:t>https://www.w3schools.com/html/html_scripts.asp</a:t>
            </a:r>
            <a:endParaRPr lang="en-US" dirty="0"/>
          </a:p>
          <a:p>
            <a:r>
              <a:rPr lang="en-US" dirty="0" err="1"/>
              <a:t>Github</a:t>
            </a:r>
            <a:r>
              <a:rPr lang="en-US" dirty="0"/>
              <a:t> link :-</a:t>
            </a:r>
            <a:endParaRPr lang="en-IN" dirty="0"/>
          </a:p>
        </p:txBody>
      </p:sp>
    </p:spTree>
    <p:extLst>
      <p:ext uri="{BB962C8B-B14F-4D97-AF65-F5344CB8AC3E}">
        <p14:creationId xmlns:p14="http://schemas.microsoft.com/office/powerpoint/2010/main" val="206767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8A10-C30D-A2E7-C07F-89E2F9CC6CE7}"/>
              </a:ext>
            </a:extLst>
          </p:cNvPr>
          <p:cNvSpPr>
            <a:spLocks noGrp="1"/>
          </p:cNvSpPr>
          <p:nvPr>
            <p:ph type="title"/>
          </p:nvPr>
        </p:nvSpPr>
        <p:spPr/>
        <p:txBody>
          <a:bodyPr>
            <a:normAutofit fontScale="90000"/>
          </a:bodyPr>
          <a:lstStyle/>
          <a:p>
            <a:r>
              <a:rPr lang="en-US" dirty="0"/>
              <a:t>Project title:- Portfolio site creation using </a:t>
            </a:r>
            <a:r>
              <a:rPr lang="en-US" dirty="0" err="1"/>
              <a:t>html,css,javascript</a:t>
            </a:r>
            <a:br>
              <a:rPr lang="en-US" dirty="0"/>
            </a:br>
            <a:r>
              <a:rPr lang="en-US" dirty="0"/>
              <a:t>problem statement:-</a:t>
            </a:r>
            <a:endParaRPr lang="en-IN" dirty="0"/>
          </a:p>
        </p:txBody>
      </p:sp>
      <p:sp>
        <p:nvSpPr>
          <p:cNvPr id="3" name="Content Placeholder 2">
            <a:extLst>
              <a:ext uri="{FF2B5EF4-FFF2-40B4-BE49-F238E27FC236}">
                <a16:creationId xmlns:a16="http://schemas.microsoft.com/office/drawing/2014/main" id="{F71062D1-12F9-F8FB-FF67-90DC0C4BDB70}"/>
              </a:ext>
            </a:extLst>
          </p:cNvPr>
          <p:cNvSpPr>
            <a:spLocks noGrp="1"/>
          </p:cNvSpPr>
          <p:nvPr>
            <p:ph idx="1"/>
          </p:nvPr>
        </p:nvSpPr>
        <p:spPr/>
        <p:txBody>
          <a:bodyPr/>
          <a:lstStyle/>
          <a:p>
            <a:pPr marL="0" indent="0">
              <a:buNone/>
            </a:pPr>
            <a:r>
              <a:rPr lang="en-US" dirty="0"/>
              <a:t>                                                                                                                                                                                                                               </a:t>
            </a:r>
            <a:r>
              <a:rPr lang="en-US" sz="2000" dirty="0"/>
              <a:t>As we know in the earlier days if we applied for a job for the resume we had to carry all the required hard copies. In these days we could create a portfolio site where our all the required details will be available. And we can share the portfolio to them which would be more professional and easy.</a:t>
            </a:r>
            <a:endParaRPr lang="en-IN" sz="2000" dirty="0"/>
          </a:p>
        </p:txBody>
      </p:sp>
    </p:spTree>
    <p:extLst>
      <p:ext uri="{BB962C8B-B14F-4D97-AF65-F5344CB8AC3E}">
        <p14:creationId xmlns:p14="http://schemas.microsoft.com/office/powerpoint/2010/main" val="4171313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6FE18-CEAD-6DE9-981D-AEA8621139B0}"/>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00BFC343-2070-377C-78FE-7E035D2E527E}"/>
              </a:ext>
            </a:extLst>
          </p:cNvPr>
          <p:cNvSpPr>
            <a:spLocks noGrp="1"/>
          </p:cNvSpPr>
          <p:nvPr>
            <p:ph idx="1"/>
          </p:nvPr>
        </p:nvSpPr>
        <p:spPr/>
        <p:txBody>
          <a:bodyPr>
            <a:normAutofit/>
          </a:bodyPr>
          <a:lstStyle/>
          <a:p>
            <a:r>
              <a:rPr lang="en-US" sz="2000" dirty="0"/>
              <a:t>The agenda is simple that is to create a portfolio which includes all our details.</a:t>
            </a:r>
          </a:p>
          <a:p>
            <a:r>
              <a:rPr lang="en-US" sz="2000" dirty="0"/>
              <a:t>We use vs code to do this. We use 3 components in vs code to perform this.</a:t>
            </a:r>
          </a:p>
          <a:p>
            <a:r>
              <a:rPr lang="en-US" sz="2000" dirty="0"/>
              <a:t>Html:- Html is used to develop the whole body we include all the info.</a:t>
            </a:r>
          </a:p>
          <a:p>
            <a:r>
              <a:rPr lang="en-US" sz="2000" dirty="0" err="1"/>
              <a:t>Css</a:t>
            </a:r>
            <a:r>
              <a:rPr lang="en-US" sz="2000" dirty="0"/>
              <a:t>:- </a:t>
            </a:r>
            <a:r>
              <a:rPr lang="en-US" sz="2000" dirty="0" err="1"/>
              <a:t>Css</a:t>
            </a:r>
            <a:r>
              <a:rPr lang="en-US" sz="2000" dirty="0"/>
              <a:t> is used to design the whole page.</a:t>
            </a:r>
          </a:p>
          <a:p>
            <a:r>
              <a:rPr lang="en-US" sz="2000" dirty="0"/>
              <a:t>Java script:- We use </a:t>
            </a:r>
            <a:r>
              <a:rPr lang="en-US" sz="2000" dirty="0" err="1"/>
              <a:t>js</a:t>
            </a:r>
            <a:r>
              <a:rPr lang="en-US" sz="2000" dirty="0"/>
              <a:t> to make the portfolio interactive.</a:t>
            </a:r>
          </a:p>
          <a:p>
            <a:pPr marL="0" indent="0">
              <a:buNone/>
            </a:pPr>
            <a:r>
              <a:rPr lang="en-US" sz="2000" dirty="0"/>
              <a:t> These are the languages we use to develop the portfolio.</a:t>
            </a:r>
            <a:endParaRPr lang="en-IN" sz="2000" dirty="0"/>
          </a:p>
        </p:txBody>
      </p:sp>
    </p:spTree>
    <p:extLst>
      <p:ext uri="{BB962C8B-B14F-4D97-AF65-F5344CB8AC3E}">
        <p14:creationId xmlns:p14="http://schemas.microsoft.com/office/powerpoint/2010/main" val="975476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755E-EC0B-1B6A-AC5D-E5D7AAC9BECF}"/>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B8EF964F-3C88-598D-6D07-CC311B7C05D9}"/>
              </a:ext>
            </a:extLst>
          </p:cNvPr>
          <p:cNvSpPr>
            <a:spLocks noGrp="1"/>
          </p:cNvSpPr>
          <p:nvPr>
            <p:ph idx="1"/>
          </p:nvPr>
        </p:nvSpPr>
        <p:spPr/>
        <p:txBody>
          <a:bodyPr>
            <a:normAutofit/>
          </a:bodyPr>
          <a:lstStyle/>
          <a:p>
            <a:pPr marL="0" indent="0">
              <a:buNone/>
            </a:pPr>
            <a:r>
              <a:rPr lang="en-US" sz="2000" dirty="0"/>
              <a:t>We are creating a portfolio site where we include all the possible information that one needs to know about us. We include about our studies, about us, contact information etc.</a:t>
            </a:r>
          </a:p>
          <a:p>
            <a:pPr marL="0" indent="0">
              <a:buNone/>
            </a:pPr>
            <a:r>
              <a:rPr lang="en-US" sz="2000" dirty="0"/>
              <a:t>We will do this by using html(hypertext markup language) we code all our details.</a:t>
            </a:r>
          </a:p>
          <a:p>
            <a:pPr marL="0" indent="0">
              <a:buNone/>
            </a:pPr>
            <a:r>
              <a:rPr lang="en-US" sz="2000" dirty="0"/>
              <a:t>And using </a:t>
            </a:r>
            <a:r>
              <a:rPr lang="en-US" sz="2000" dirty="0" err="1"/>
              <a:t>css</a:t>
            </a:r>
            <a:r>
              <a:rPr lang="en-US" sz="2000" dirty="0"/>
              <a:t> we will make the portfolio to look good and beautiful to look.</a:t>
            </a:r>
          </a:p>
          <a:p>
            <a:pPr marL="0" indent="0">
              <a:buNone/>
            </a:pPr>
            <a:r>
              <a:rPr lang="en-US" sz="2000" dirty="0"/>
              <a:t>Using </a:t>
            </a:r>
            <a:r>
              <a:rPr lang="en-US" sz="2000" dirty="0" err="1"/>
              <a:t>javascript</a:t>
            </a:r>
            <a:r>
              <a:rPr lang="en-US" sz="2000" dirty="0"/>
              <a:t> we’ll make the portfolio interactive. This is a brief overview about the project.</a:t>
            </a:r>
          </a:p>
          <a:p>
            <a:pPr marL="0" indent="0">
              <a:buNone/>
            </a:pPr>
            <a:endParaRPr lang="en-US" sz="2000" dirty="0"/>
          </a:p>
          <a:p>
            <a:pPr marL="0" indent="0">
              <a:buNone/>
            </a:pPr>
            <a:r>
              <a:rPr lang="en-US" sz="2000" dirty="0"/>
              <a:t> </a:t>
            </a:r>
            <a:endParaRPr lang="en-IN" sz="2000" dirty="0"/>
          </a:p>
        </p:txBody>
      </p:sp>
    </p:spTree>
    <p:extLst>
      <p:ext uri="{BB962C8B-B14F-4D97-AF65-F5344CB8AC3E}">
        <p14:creationId xmlns:p14="http://schemas.microsoft.com/office/powerpoint/2010/main" val="4171820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703AA-8A3A-D23C-C937-05298E31B443}"/>
              </a:ext>
            </a:extLst>
          </p:cNvPr>
          <p:cNvSpPr>
            <a:spLocks noGrp="1"/>
          </p:cNvSpPr>
          <p:nvPr>
            <p:ph type="title"/>
          </p:nvPr>
        </p:nvSpPr>
        <p:spPr/>
        <p:txBody>
          <a:bodyPr/>
          <a:lstStyle/>
          <a:p>
            <a:r>
              <a:rPr lang="en-US" dirty="0"/>
              <a:t>Who are the end users of this project?</a:t>
            </a:r>
            <a:endParaRPr lang="en-IN" dirty="0"/>
          </a:p>
        </p:txBody>
      </p:sp>
      <p:sp>
        <p:nvSpPr>
          <p:cNvPr id="3" name="Content Placeholder 2">
            <a:extLst>
              <a:ext uri="{FF2B5EF4-FFF2-40B4-BE49-F238E27FC236}">
                <a16:creationId xmlns:a16="http://schemas.microsoft.com/office/drawing/2014/main" id="{9BF12C3A-BE79-F7FE-D999-D5658AFCDD50}"/>
              </a:ext>
            </a:extLst>
          </p:cNvPr>
          <p:cNvSpPr>
            <a:spLocks noGrp="1"/>
          </p:cNvSpPr>
          <p:nvPr>
            <p:ph idx="1"/>
          </p:nvPr>
        </p:nvSpPr>
        <p:spPr/>
        <p:txBody>
          <a:bodyPr>
            <a:normAutofit/>
          </a:bodyPr>
          <a:lstStyle/>
          <a:p>
            <a:r>
              <a:rPr lang="en-US" sz="2000" dirty="0"/>
              <a:t>End users of this project(portfolio) are many other students who are seeking for job opportunities this is best way to expose to different plat forms, different IT sectors, different organizations,  many companies are the end users of this project.</a:t>
            </a:r>
            <a:endParaRPr lang="en-IN" sz="2000" dirty="0"/>
          </a:p>
        </p:txBody>
      </p:sp>
    </p:spTree>
    <p:extLst>
      <p:ext uri="{BB962C8B-B14F-4D97-AF65-F5344CB8AC3E}">
        <p14:creationId xmlns:p14="http://schemas.microsoft.com/office/powerpoint/2010/main" val="1141253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D63A-3B5F-0B2C-B2A1-B23D6FC5023A}"/>
              </a:ext>
            </a:extLst>
          </p:cNvPr>
          <p:cNvSpPr>
            <a:spLocks noGrp="1"/>
          </p:cNvSpPr>
          <p:nvPr>
            <p:ph type="title"/>
          </p:nvPr>
        </p:nvSpPr>
        <p:spPr/>
        <p:txBody>
          <a:bodyPr/>
          <a:lstStyle/>
          <a:p>
            <a:r>
              <a:rPr lang="en-US" dirty="0"/>
              <a:t>Solution and its value proposition</a:t>
            </a:r>
            <a:endParaRPr lang="en-IN" dirty="0"/>
          </a:p>
        </p:txBody>
      </p:sp>
      <p:sp>
        <p:nvSpPr>
          <p:cNvPr id="3" name="Content Placeholder 2">
            <a:extLst>
              <a:ext uri="{FF2B5EF4-FFF2-40B4-BE49-F238E27FC236}">
                <a16:creationId xmlns:a16="http://schemas.microsoft.com/office/drawing/2014/main" id="{6068B907-57B5-3E4D-7871-79B8C12EB123}"/>
              </a:ext>
            </a:extLst>
          </p:cNvPr>
          <p:cNvSpPr>
            <a:spLocks noGrp="1"/>
          </p:cNvSpPr>
          <p:nvPr>
            <p:ph idx="1"/>
          </p:nvPr>
        </p:nvSpPr>
        <p:spPr/>
        <p:txBody>
          <a:bodyPr>
            <a:normAutofit/>
          </a:bodyPr>
          <a:lstStyle/>
          <a:p>
            <a:r>
              <a:rPr lang="en-US" sz="2000" dirty="0"/>
              <a:t>We  used vs code and in vs code we used html, </a:t>
            </a:r>
            <a:r>
              <a:rPr lang="en-US" sz="2000" dirty="0" err="1"/>
              <a:t>css</a:t>
            </a:r>
            <a:r>
              <a:rPr lang="en-US" sz="2000" dirty="0"/>
              <a:t>, </a:t>
            </a:r>
            <a:r>
              <a:rPr lang="en-US" sz="2000" dirty="0" err="1"/>
              <a:t>javascript</a:t>
            </a:r>
            <a:r>
              <a:rPr lang="en-US" sz="2000" dirty="0"/>
              <a:t>.</a:t>
            </a:r>
          </a:p>
          <a:p>
            <a:r>
              <a:rPr lang="en-US" sz="2000" dirty="0"/>
              <a:t>Using html we can structure the whole body. We give our information here. And we can make the website look good by adding all the required </a:t>
            </a:r>
            <a:r>
              <a:rPr lang="en-US" sz="2000" dirty="0" err="1"/>
              <a:t>css</a:t>
            </a:r>
            <a:r>
              <a:rPr lang="en-US" sz="2000" dirty="0"/>
              <a:t>. We use </a:t>
            </a:r>
            <a:r>
              <a:rPr lang="en-US" sz="2000" dirty="0" err="1"/>
              <a:t>javascript</a:t>
            </a:r>
            <a:r>
              <a:rPr lang="en-US" sz="2000" dirty="0"/>
              <a:t> to make the page interactive.</a:t>
            </a:r>
            <a:r>
              <a:rPr lang="en-IN" sz="2000" dirty="0"/>
              <a:t>s we use above mentioned to get our required portfolio.</a:t>
            </a:r>
            <a:endParaRPr lang="en-US" sz="2000" dirty="0"/>
          </a:p>
        </p:txBody>
      </p:sp>
    </p:spTree>
    <p:extLst>
      <p:ext uri="{BB962C8B-B14F-4D97-AF65-F5344CB8AC3E}">
        <p14:creationId xmlns:p14="http://schemas.microsoft.com/office/powerpoint/2010/main" val="388516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98AFA-0533-5703-C5EC-344823CC5737}"/>
              </a:ext>
            </a:extLst>
          </p:cNvPr>
          <p:cNvSpPr>
            <a:spLocks noGrp="1"/>
          </p:cNvSpPr>
          <p:nvPr>
            <p:ph type="title"/>
          </p:nvPr>
        </p:nvSpPr>
        <p:spPr/>
        <p:txBody>
          <a:bodyPr/>
          <a:lstStyle/>
          <a:p>
            <a:r>
              <a:rPr lang="en-US" dirty="0"/>
              <a:t>customization</a:t>
            </a:r>
            <a:endParaRPr lang="en-IN" dirty="0"/>
          </a:p>
        </p:txBody>
      </p:sp>
      <p:sp>
        <p:nvSpPr>
          <p:cNvPr id="3" name="Content Placeholder 2">
            <a:extLst>
              <a:ext uri="{FF2B5EF4-FFF2-40B4-BE49-F238E27FC236}">
                <a16:creationId xmlns:a16="http://schemas.microsoft.com/office/drawing/2014/main" id="{359AF392-75EC-E5CF-1495-B69B5B9014F3}"/>
              </a:ext>
            </a:extLst>
          </p:cNvPr>
          <p:cNvSpPr>
            <a:spLocks noGrp="1"/>
          </p:cNvSpPr>
          <p:nvPr>
            <p:ph idx="1"/>
          </p:nvPr>
        </p:nvSpPr>
        <p:spPr/>
        <p:txBody>
          <a:bodyPr>
            <a:normAutofit/>
          </a:bodyPr>
          <a:lstStyle/>
          <a:p>
            <a:r>
              <a:rPr lang="en-US" sz="2000" dirty="0"/>
              <a:t>This portfolio has been customized as per my needs which will be used for interview purposes</a:t>
            </a:r>
          </a:p>
          <a:p>
            <a:r>
              <a:rPr lang="en-US" sz="2000" dirty="0"/>
              <a:t>Designed a custom color scheme</a:t>
            </a:r>
          </a:p>
          <a:p>
            <a:r>
              <a:rPr lang="en-US" sz="2000" dirty="0"/>
              <a:t>Different elements have different properties. </a:t>
            </a:r>
            <a:endParaRPr lang="en-IN" sz="2000" dirty="0"/>
          </a:p>
        </p:txBody>
      </p:sp>
    </p:spTree>
    <p:extLst>
      <p:ext uri="{BB962C8B-B14F-4D97-AF65-F5344CB8AC3E}">
        <p14:creationId xmlns:p14="http://schemas.microsoft.com/office/powerpoint/2010/main" val="2523996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5555E-8A2E-7C7B-0A78-1FA839F01B41}"/>
              </a:ext>
            </a:extLst>
          </p:cNvPr>
          <p:cNvSpPr>
            <a:spLocks noGrp="1"/>
          </p:cNvSpPr>
          <p:nvPr>
            <p:ph type="title"/>
          </p:nvPr>
        </p:nvSpPr>
        <p:spPr/>
        <p:txBody>
          <a:bodyPr/>
          <a:lstStyle/>
          <a:p>
            <a:r>
              <a:rPr lang="en-US" dirty="0"/>
              <a:t>Modeling</a:t>
            </a:r>
            <a:endParaRPr lang="en-IN" dirty="0"/>
          </a:p>
        </p:txBody>
      </p:sp>
      <p:sp>
        <p:nvSpPr>
          <p:cNvPr id="3" name="Content Placeholder 2">
            <a:extLst>
              <a:ext uri="{FF2B5EF4-FFF2-40B4-BE49-F238E27FC236}">
                <a16:creationId xmlns:a16="http://schemas.microsoft.com/office/drawing/2014/main" id="{7B5F331B-F263-6E21-E2C3-2FF5BAA30345}"/>
              </a:ext>
            </a:extLst>
          </p:cNvPr>
          <p:cNvSpPr>
            <a:spLocks noGrp="1"/>
          </p:cNvSpPr>
          <p:nvPr>
            <p:ph idx="1"/>
          </p:nvPr>
        </p:nvSpPr>
        <p:spPr/>
        <p:txBody>
          <a:bodyPr/>
          <a:lstStyle/>
          <a:p>
            <a:r>
              <a:rPr lang="en-US" dirty="0"/>
              <a:t>We have used table layout for organized information presentation.</a:t>
            </a:r>
          </a:p>
          <a:p>
            <a:r>
              <a:rPr lang="en-US" dirty="0"/>
              <a:t>Header and footer are used</a:t>
            </a:r>
          </a:p>
          <a:p>
            <a:r>
              <a:rPr lang="en-US" dirty="0"/>
              <a:t>Html is used for structure designing , </a:t>
            </a:r>
            <a:r>
              <a:rPr lang="en-US" dirty="0" err="1"/>
              <a:t>css</a:t>
            </a:r>
            <a:r>
              <a:rPr lang="en-US" dirty="0"/>
              <a:t> for styling, java script for interactive features.</a:t>
            </a:r>
            <a:endParaRPr lang="en-IN" dirty="0"/>
          </a:p>
        </p:txBody>
      </p:sp>
    </p:spTree>
    <p:extLst>
      <p:ext uri="{BB962C8B-B14F-4D97-AF65-F5344CB8AC3E}">
        <p14:creationId xmlns:p14="http://schemas.microsoft.com/office/powerpoint/2010/main" val="2016963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BF82-A9AE-92F5-5308-A518DC90BB9A}"/>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EEF58128-C0C6-4C0F-5C37-E415157EFAAB}"/>
              </a:ext>
            </a:extLst>
          </p:cNvPr>
          <p:cNvPicPr>
            <a:picLocks noGrp="1" noChangeAspect="1"/>
          </p:cNvPicPr>
          <p:nvPr>
            <p:ph idx="1"/>
          </p:nvPr>
        </p:nvPicPr>
        <p:blipFill>
          <a:blip r:embed="rId2"/>
          <a:stretch>
            <a:fillRect/>
          </a:stretch>
        </p:blipFill>
        <p:spPr>
          <a:xfrm>
            <a:off x="394737" y="2115422"/>
            <a:ext cx="5258811" cy="3633787"/>
          </a:xfrm>
        </p:spPr>
      </p:pic>
      <p:pic>
        <p:nvPicPr>
          <p:cNvPr id="7" name="Picture 6">
            <a:extLst>
              <a:ext uri="{FF2B5EF4-FFF2-40B4-BE49-F238E27FC236}">
                <a16:creationId xmlns:a16="http://schemas.microsoft.com/office/drawing/2014/main" id="{A855FD0C-9EB3-D814-4ED8-B9E4CBC3FFB6}"/>
              </a:ext>
            </a:extLst>
          </p:cNvPr>
          <p:cNvPicPr>
            <a:picLocks noChangeAspect="1"/>
          </p:cNvPicPr>
          <p:nvPr/>
        </p:nvPicPr>
        <p:blipFill>
          <a:blip r:embed="rId3"/>
          <a:stretch>
            <a:fillRect/>
          </a:stretch>
        </p:blipFill>
        <p:spPr>
          <a:xfrm>
            <a:off x="5850193" y="2115422"/>
            <a:ext cx="6243484" cy="3498798"/>
          </a:xfrm>
          <a:prstGeom prst="rect">
            <a:avLst/>
          </a:prstGeom>
        </p:spPr>
      </p:pic>
    </p:spTree>
    <p:extLst>
      <p:ext uri="{BB962C8B-B14F-4D97-AF65-F5344CB8AC3E}">
        <p14:creationId xmlns:p14="http://schemas.microsoft.com/office/powerpoint/2010/main" val="48299639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{890A893C-5B45-450D-AAF8-CB99ECD7D18F}tf33552983_win32</Template>
  <TotalTime>4874</TotalTime>
  <Words>481</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Franklin Gothic Book</vt:lpstr>
      <vt:lpstr>Franklin Gothic Demi</vt:lpstr>
      <vt:lpstr>Wingdings 2</vt:lpstr>
      <vt:lpstr>DividendVTI</vt:lpstr>
      <vt:lpstr>      Karlapudi yaswanth chowdary SRM university AP AP22110010104 2022-2026</vt:lpstr>
      <vt:lpstr>Project title:- Portfolio site creation using html,css,javascript problem statement:-</vt:lpstr>
      <vt:lpstr>Agenda</vt:lpstr>
      <vt:lpstr>Project overview</vt:lpstr>
      <vt:lpstr>Who are the end users of this project?</vt:lpstr>
      <vt:lpstr>Solution and its value proposition</vt:lpstr>
      <vt:lpstr>customization</vt:lpstr>
      <vt:lpstr>Modeling</vt:lpstr>
      <vt:lpstr>results</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yeshwanth chowdary</dc:creator>
  <cp:lastModifiedBy>yeshwanth chowdary</cp:lastModifiedBy>
  <cp:revision>2</cp:revision>
  <dcterms:created xsi:type="dcterms:W3CDTF">2024-07-08T06:23:52Z</dcterms:created>
  <dcterms:modified xsi:type="dcterms:W3CDTF">2024-07-19T13:06:50Z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