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4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B3EF3-DF4C-49E9-B32B-C180C021DB11}" v="4" dt="2024-11-06T07:31:52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shwanth chowdary" userId="e158038c9f2ae224" providerId="LiveId" clId="{C20B898E-5852-4616-89CE-E4F2D45A877B}"/>
    <pc:docChg chg="modSld">
      <pc:chgData name="yeshwanth chowdary" userId="e158038c9f2ae224" providerId="LiveId" clId="{C20B898E-5852-4616-89CE-E4F2D45A877B}" dt="2024-11-07T04:57:51.224" v="0"/>
      <pc:docMkLst>
        <pc:docMk/>
      </pc:docMkLst>
      <pc:sldChg chg="modSp mod">
        <pc:chgData name="yeshwanth chowdary" userId="e158038c9f2ae224" providerId="LiveId" clId="{C20B898E-5852-4616-89CE-E4F2D45A877B}" dt="2024-11-07T04:57:51.224" v="0"/>
        <pc:sldMkLst>
          <pc:docMk/>
          <pc:sldMk cId="2863274235" sldId="317"/>
        </pc:sldMkLst>
        <pc:spChg chg="mod">
          <ac:chgData name="yeshwanth chowdary" userId="e158038c9f2ae224" providerId="LiveId" clId="{C20B898E-5852-4616-89CE-E4F2D45A877B}" dt="2024-11-07T04:57:51.224" v="0"/>
          <ac:spMkLst>
            <pc:docMk/>
            <pc:sldMk cId="2863274235" sldId="317"/>
            <ac:spMk id="2" creationId="{3CAE5F25-C436-A16F-5345-AFDFCAE779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IN" dirty="0"/>
              <a:t>Facebook Friends Recommendation System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An Overview of How Facebook Connects People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554B-2034-4C57-23BD-EEB93004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C9D4-3382-856B-7C4E-4360C64AA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Definition: Recommender systems are algorithms designed to suggest items or connections based on user data.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Purpose: Improve user experience by delivering recommendations that user is interested in.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06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4DB0-EDE9-AC03-FE6A-B595B92A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Recommender Systems in Social Media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181A-85B8-7368-94E6-C7DDFA25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To connect people with friends, content, and communities they are interested in.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Facebook uses recommendation systems to suggest mutual friends and increase connections.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F1AA0D-1954-835F-4FCE-E906C316FC7F}"/>
              </a:ext>
            </a:extLst>
          </p:cNvPr>
          <p:cNvSpPr/>
          <p:nvPr/>
        </p:nvSpPr>
        <p:spPr>
          <a:xfrm>
            <a:off x="1066800" y="2217420"/>
            <a:ext cx="356755" cy="286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372159A-857C-A30E-470E-9CB17096C4DF}"/>
              </a:ext>
            </a:extLst>
          </p:cNvPr>
          <p:cNvSpPr/>
          <p:nvPr/>
        </p:nvSpPr>
        <p:spPr>
          <a:xfrm>
            <a:off x="1066800" y="3632702"/>
            <a:ext cx="356755" cy="2867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3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1D9A-1E29-4E7A-0B06-3818BC8F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0369-AA16-1C85-1FED-5919F5A4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500" b="1" dirty="0"/>
              <a:t>Content-Based Filtering</a:t>
            </a:r>
            <a:r>
              <a:rPr lang="en-IN" sz="2500" dirty="0"/>
              <a:t>: </a:t>
            </a:r>
            <a:r>
              <a:rPr lang="en-US" sz="2500" dirty="0"/>
              <a:t>recommends items similar to those a user has previously shown interest in by analyzing their profile and preferences. </a:t>
            </a:r>
          </a:p>
          <a:p>
            <a:pPr marL="0" indent="0">
              <a:buNone/>
            </a:pPr>
            <a:r>
              <a:rPr lang="en-IN" sz="2500" dirty="0"/>
              <a:t>Techniques:</a:t>
            </a:r>
          </a:p>
          <a:p>
            <a:pPr marL="0" indent="0">
              <a:buNone/>
            </a:pPr>
            <a:r>
              <a:rPr lang="en-US" sz="2500" dirty="0"/>
              <a:t>Keyword Matching:</a:t>
            </a:r>
          </a:p>
          <a:p>
            <a:pPr marL="0" indent="0">
              <a:buNone/>
            </a:pPr>
            <a:r>
              <a:rPr lang="en-US" sz="2500" dirty="0"/>
              <a:t>Items are recommended based on keywords in user profiles or past interactions.</a:t>
            </a:r>
          </a:p>
          <a:p>
            <a:pPr marL="0" indent="0">
              <a:buNone/>
            </a:pPr>
            <a:r>
              <a:rPr lang="en-US" sz="2500" dirty="0"/>
              <a:t>Naive Bayes:</a:t>
            </a:r>
          </a:p>
          <a:p>
            <a:pPr marL="0" indent="0">
              <a:buNone/>
            </a:pPr>
            <a:r>
              <a:rPr lang="en-US" sz="2500" dirty="0"/>
              <a:t>Uses probability to predict user interest in items based on past preference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24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5F25-C436-A16F-5345-AFDFCAE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Collaborative Filtering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E39-6A64-18C1-CC95-AD9F53BE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Collaborative Filtering:</a:t>
            </a:r>
            <a:r>
              <a:rPr lang="en-US" sz="2800" b="1" dirty="0"/>
              <a:t> </a:t>
            </a:r>
            <a:r>
              <a:rPr lang="en-US" sz="2800" dirty="0"/>
              <a:t>recommends items to users based on the preferences and behaviors of similar users, rather than individual profiles. It identifies patterns in user interactions to suggest</a:t>
            </a:r>
          </a:p>
          <a:p>
            <a:pPr marL="0" indent="0">
              <a:buNone/>
            </a:pPr>
            <a:r>
              <a:rPr lang="en-US" sz="2800" dirty="0"/>
              <a:t>Techniques:</a:t>
            </a:r>
          </a:p>
          <a:p>
            <a:pPr marL="0" indent="0">
              <a:buNone/>
            </a:pPr>
            <a:r>
              <a:rPr lang="en-IN" sz="3200" dirty="0"/>
              <a:t>User-Based Collaborative Filtering</a:t>
            </a:r>
          </a:p>
          <a:p>
            <a:pPr marL="0" indent="0">
              <a:buNone/>
            </a:pPr>
            <a:r>
              <a:rPr lang="en-IN" sz="2800" dirty="0"/>
              <a:t>Item-Based Collaborative Filtering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86327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C0DC-32EB-57F2-A615-4976726E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Combines Both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62D2-9493-72A0-F9EC-A9CE03CD3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Facebook uses both approaches for friend recommendations (hybrid recommender system)</a:t>
            </a:r>
          </a:p>
          <a:p>
            <a:pPr marL="0" indent="0">
              <a:buNone/>
            </a:pPr>
            <a:r>
              <a:rPr lang="en-US" sz="2400" dirty="0"/>
              <a:t>Data</a:t>
            </a:r>
            <a:r>
              <a:rPr lang="en-US" sz="2400" b="1" dirty="0"/>
              <a:t> </a:t>
            </a:r>
            <a:r>
              <a:rPr lang="en-US" sz="2400" dirty="0"/>
              <a:t>Sources are  Mutual friends, shared interests, location, group memberships, and user interactions.</a:t>
            </a:r>
          </a:p>
          <a:p>
            <a:pPr marL="0" indent="0">
              <a:buNone/>
            </a:pPr>
            <a:r>
              <a:rPr lang="en-US" sz="2400" dirty="0"/>
              <a:t>Advantages:</a:t>
            </a:r>
          </a:p>
          <a:p>
            <a:pPr marL="0" indent="0">
              <a:buNone/>
            </a:pPr>
            <a:r>
              <a:rPr lang="en-US" sz="2400" dirty="0"/>
              <a:t>more accurate and diverse recommendations</a:t>
            </a:r>
          </a:p>
          <a:p>
            <a:pPr marL="0" indent="0">
              <a:buNone/>
            </a:pPr>
            <a:r>
              <a:rPr lang="en-US" sz="2400" dirty="0"/>
              <a:t>It reduces limitations like cold start issues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5560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C9BA-F7DF-BF62-C7CA-23DAE177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Friend 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31F9-92E2-DBAD-0000-2DFD4CD0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Privacy Concerns</a:t>
            </a:r>
            <a:r>
              <a:rPr lang="en-US" sz="2400" b="1" dirty="0"/>
              <a:t>:</a:t>
            </a:r>
            <a:r>
              <a:rPr lang="en-US" sz="2400" dirty="0"/>
              <a:t> Balancing data collection with user privacy.</a:t>
            </a:r>
          </a:p>
          <a:p>
            <a:pPr marL="0" indent="0">
              <a:buNone/>
            </a:pPr>
            <a:r>
              <a:rPr lang="en-US" sz="2400" dirty="0"/>
              <a:t>Algorithm Bias: Recommender systems may introduce bias based on available data and may give wrong recommendations.</a:t>
            </a:r>
          </a:p>
          <a:p>
            <a:pPr marL="0" indent="0">
              <a:buNone/>
            </a:pPr>
            <a:r>
              <a:rPr lang="en-US" sz="2400" dirty="0"/>
              <a:t>Scalability Issues: As the number of users grows, it becomes computationally challenging to process and update recommendations efficiently.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790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C542-BDBF-0C92-6A73-10AA3EA6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1D44-A05F-76B1-FAD7-3347509B1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Facebook’s friend recommendations use a hybrid of content-based and collaborative filtering.</a:t>
            </a:r>
          </a:p>
          <a:p>
            <a:pPr marL="0" indent="0">
              <a:buNone/>
            </a:pPr>
            <a:r>
              <a:rPr lang="en-US" sz="2000" dirty="0"/>
              <a:t>A hybrid approach balances the strengths and weaknesses of each method.(content based and collaborative filtering)</a:t>
            </a:r>
          </a:p>
          <a:p>
            <a:pPr marL="0" indent="0">
              <a:buNone/>
            </a:pPr>
            <a:r>
              <a:rPr lang="en-US" sz="2000" dirty="0"/>
              <a:t>Continuous AI-driven improvements for accuracy, privacy, and fairness in recommendations.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512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FD63-4FEA-22DF-B459-7B480DEF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Karlapudi</a:t>
            </a:r>
            <a:r>
              <a:rPr lang="en-US" dirty="0"/>
              <a:t> </a:t>
            </a:r>
            <a:r>
              <a:rPr lang="en-US" dirty="0" err="1"/>
              <a:t>yaswanth</a:t>
            </a:r>
            <a:r>
              <a:rPr lang="en-US" dirty="0"/>
              <a:t> chowdary</a:t>
            </a:r>
            <a:br>
              <a:rPr lang="en-US" dirty="0"/>
            </a:br>
            <a:r>
              <a:rPr lang="en-US" dirty="0"/>
              <a:t>AP22110010104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8A45D-8135-B067-319F-3434B8D96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1319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{04C0CF23-7F73-48DF-A923-D67E7404837A}tf11531919_win32</Template>
  <TotalTime>348</TotalTime>
  <Words>337</Words>
  <Application>Microsoft Office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Avenir Next LT Pro</vt:lpstr>
      <vt:lpstr>Avenir Next LT Pro Light</vt:lpstr>
      <vt:lpstr>Calibri</vt:lpstr>
      <vt:lpstr>Garamond</vt:lpstr>
      <vt:lpstr>SavonVTI</vt:lpstr>
      <vt:lpstr>Facebook Friends Recommendation System</vt:lpstr>
      <vt:lpstr>Introduction to Recommender Systems</vt:lpstr>
      <vt:lpstr>Importance of Recommender Systems in Social Media</vt:lpstr>
      <vt:lpstr>Types of Recommender Systems</vt:lpstr>
      <vt:lpstr>Collaborative Filtering</vt:lpstr>
      <vt:lpstr>Facebook Combines Both Approaches</vt:lpstr>
      <vt:lpstr>Challenges in Friend Recommendation Systems</vt:lpstr>
      <vt:lpstr>Conclusion and Future Directions</vt:lpstr>
      <vt:lpstr>Karlapudi yaswanth chowdary AP22110010104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yeshwanth chowdary</dc:creator>
  <cp:lastModifiedBy>yeshwanth chowdary</cp:lastModifiedBy>
  <cp:revision>2</cp:revision>
  <dcterms:created xsi:type="dcterms:W3CDTF">2024-11-05T09:40:06Z</dcterms:created>
  <dcterms:modified xsi:type="dcterms:W3CDTF">2024-11-07T04:57:58Z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