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>
        <p:scale>
          <a:sx n="106" d="100"/>
          <a:sy n="106" d="100"/>
        </p:scale>
        <p:origin x="180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764A9-D239-46B4-A222-5F665911F3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FB8CA6-7A22-4F12-89EE-9E2AD426DA8D}">
      <dgm:prSet/>
      <dgm:spPr/>
      <dgm:t>
        <a:bodyPr/>
        <a:lstStyle/>
        <a:p>
          <a:r>
            <a:rPr lang="en-US" baseline="0"/>
            <a:t>MainActivity.kt serves as the entry point for the Restaurant Task Management App.</a:t>
          </a:r>
          <a:endParaRPr lang="en-US"/>
        </a:p>
      </dgm:t>
    </dgm:pt>
    <dgm:pt modelId="{43B59A95-4D48-455B-9EEF-DCAD2F8BBD6E}" type="parTrans" cxnId="{5AD5A8B3-1E05-443B-8F02-A9D617F375E9}">
      <dgm:prSet/>
      <dgm:spPr/>
      <dgm:t>
        <a:bodyPr/>
        <a:lstStyle/>
        <a:p>
          <a:endParaRPr lang="en-US"/>
        </a:p>
      </dgm:t>
    </dgm:pt>
    <dgm:pt modelId="{89E60868-17D3-4143-9A9E-F34E23CA1A64}" type="sibTrans" cxnId="{5AD5A8B3-1E05-443B-8F02-A9D617F375E9}">
      <dgm:prSet/>
      <dgm:spPr/>
      <dgm:t>
        <a:bodyPr/>
        <a:lstStyle/>
        <a:p>
          <a:endParaRPr lang="en-US"/>
        </a:p>
      </dgm:t>
    </dgm:pt>
    <dgm:pt modelId="{BB50FF66-A2B2-4027-9E03-1AA2ED04DD78}">
      <dgm:prSet/>
      <dgm:spPr/>
      <dgm:t>
        <a:bodyPr/>
        <a:lstStyle/>
        <a:p>
          <a:r>
            <a:rPr lang="en-US" baseline="0"/>
            <a:t>It integrates Jetpack Compose to build a modern, responsive UI.</a:t>
          </a:r>
          <a:endParaRPr lang="en-US"/>
        </a:p>
      </dgm:t>
    </dgm:pt>
    <dgm:pt modelId="{FCAEDA0B-B0F2-4FB5-B51A-AAEB17585460}" type="parTrans" cxnId="{6BC56AD1-C28C-4610-B740-6D25A73BF446}">
      <dgm:prSet/>
      <dgm:spPr/>
      <dgm:t>
        <a:bodyPr/>
        <a:lstStyle/>
        <a:p>
          <a:endParaRPr lang="en-US"/>
        </a:p>
      </dgm:t>
    </dgm:pt>
    <dgm:pt modelId="{997ADA0D-F9B0-406F-9886-0947199D875C}" type="sibTrans" cxnId="{6BC56AD1-C28C-4610-B740-6D25A73BF446}">
      <dgm:prSet/>
      <dgm:spPr/>
      <dgm:t>
        <a:bodyPr/>
        <a:lstStyle/>
        <a:p>
          <a:endParaRPr lang="en-US"/>
        </a:p>
      </dgm:t>
    </dgm:pt>
    <dgm:pt modelId="{89965DDC-6229-41C2-86EB-6013A4AFA38A}">
      <dgm:prSet/>
      <dgm:spPr/>
      <dgm:t>
        <a:bodyPr/>
        <a:lstStyle/>
        <a:p>
          <a:r>
            <a:rPr lang="en-US" baseline="0"/>
            <a:t>Key functionalities include:</a:t>
          </a:r>
          <a:endParaRPr lang="en-US"/>
        </a:p>
      </dgm:t>
    </dgm:pt>
    <dgm:pt modelId="{A6D429D3-5AF0-4D26-9633-AA58AAFE83BE}" type="parTrans" cxnId="{BB7D847D-E925-4A74-9329-BA23A5B55267}">
      <dgm:prSet/>
      <dgm:spPr/>
      <dgm:t>
        <a:bodyPr/>
        <a:lstStyle/>
        <a:p>
          <a:endParaRPr lang="en-US"/>
        </a:p>
      </dgm:t>
    </dgm:pt>
    <dgm:pt modelId="{883734B6-D548-4028-B6DB-6B75B19D802D}" type="sibTrans" cxnId="{BB7D847D-E925-4A74-9329-BA23A5B55267}">
      <dgm:prSet/>
      <dgm:spPr/>
      <dgm:t>
        <a:bodyPr/>
        <a:lstStyle/>
        <a:p>
          <a:endParaRPr lang="en-US"/>
        </a:p>
      </dgm:t>
    </dgm:pt>
    <dgm:pt modelId="{BF810F6A-2AB2-46D2-8C6B-6A00DF4FBE65}">
      <dgm:prSet/>
      <dgm:spPr/>
      <dgm:t>
        <a:bodyPr/>
        <a:lstStyle/>
        <a:p>
          <a:r>
            <a:rPr lang="en-US" baseline="0"/>
            <a:t>- Viewing shift schedules</a:t>
          </a:r>
          <a:endParaRPr lang="en-US"/>
        </a:p>
      </dgm:t>
    </dgm:pt>
    <dgm:pt modelId="{C6B8BCDD-C330-4D10-90D0-9354823A56F2}" type="parTrans" cxnId="{E755D8E5-4563-4355-B708-67C5A7F1389D}">
      <dgm:prSet/>
      <dgm:spPr/>
      <dgm:t>
        <a:bodyPr/>
        <a:lstStyle/>
        <a:p>
          <a:endParaRPr lang="en-US"/>
        </a:p>
      </dgm:t>
    </dgm:pt>
    <dgm:pt modelId="{BF1C7EE6-9345-42D3-848D-0E5E716C9325}" type="sibTrans" cxnId="{E755D8E5-4563-4355-B708-67C5A7F1389D}">
      <dgm:prSet/>
      <dgm:spPr/>
      <dgm:t>
        <a:bodyPr/>
        <a:lstStyle/>
        <a:p>
          <a:endParaRPr lang="en-US"/>
        </a:p>
      </dgm:t>
    </dgm:pt>
    <dgm:pt modelId="{B1E6A572-C9C5-4529-AAD5-78453F61B973}">
      <dgm:prSet/>
      <dgm:spPr/>
      <dgm:t>
        <a:bodyPr/>
        <a:lstStyle/>
        <a:p>
          <a:r>
            <a:rPr lang="en-US" baseline="0"/>
            <a:t>- Assigning tasks to workers</a:t>
          </a:r>
          <a:endParaRPr lang="en-US"/>
        </a:p>
      </dgm:t>
    </dgm:pt>
    <dgm:pt modelId="{71241A78-6264-474B-833A-4CBE92F05A57}" type="parTrans" cxnId="{F6947FF8-E878-4409-94D6-8F6EEF02C865}">
      <dgm:prSet/>
      <dgm:spPr/>
      <dgm:t>
        <a:bodyPr/>
        <a:lstStyle/>
        <a:p>
          <a:endParaRPr lang="en-US"/>
        </a:p>
      </dgm:t>
    </dgm:pt>
    <dgm:pt modelId="{CC0E69E6-4172-4BF8-84DF-584C490719C1}" type="sibTrans" cxnId="{F6947FF8-E878-4409-94D6-8F6EEF02C865}">
      <dgm:prSet/>
      <dgm:spPr/>
      <dgm:t>
        <a:bodyPr/>
        <a:lstStyle/>
        <a:p>
          <a:endParaRPr lang="en-US"/>
        </a:p>
      </dgm:t>
    </dgm:pt>
    <dgm:pt modelId="{2273AD4B-6A6D-456A-8FBF-B75A818B04F2}">
      <dgm:prSet/>
      <dgm:spPr/>
      <dgm:t>
        <a:bodyPr/>
        <a:lstStyle/>
        <a:p>
          <a:r>
            <a:rPr lang="en-US" baseline="0"/>
            <a:t>- In-app chat for team communication</a:t>
          </a:r>
          <a:endParaRPr lang="en-US"/>
        </a:p>
      </dgm:t>
    </dgm:pt>
    <dgm:pt modelId="{8622C418-2266-42EE-AE0D-1869674B7728}" type="parTrans" cxnId="{C8F9BACA-8DDE-4E85-8AE4-237D36A50642}">
      <dgm:prSet/>
      <dgm:spPr/>
      <dgm:t>
        <a:bodyPr/>
        <a:lstStyle/>
        <a:p>
          <a:endParaRPr lang="en-US"/>
        </a:p>
      </dgm:t>
    </dgm:pt>
    <dgm:pt modelId="{FBC15728-DAF4-4A08-91AA-BBC5D2FA0095}" type="sibTrans" cxnId="{C8F9BACA-8DDE-4E85-8AE4-237D36A50642}">
      <dgm:prSet/>
      <dgm:spPr/>
      <dgm:t>
        <a:bodyPr/>
        <a:lstStyle/>
        <a:p>
          <a:endParaRPr lang="en-US"/>
        </a:p>
      </dgm:t>
    </dgm:pt>
    <dgm:pt modelId="{229AB946-0716-4D4D-80DA-2DEC48CD9E6E}">
      <dgm:prSet/>
      <dgm:spPr/>
      <dgm:t>
        <a:bodyPr/>
        <a:lstStyle/>
        <a:p>
          <a:r>
            <a:rPr lang="en-US" baseline="0"/>
            <a:t>The app is organized with tabs for intuitive navigation.</a:t>
          </a:r>
          <a:endParaRPr lang="en-US"/>
        </a:p>
      </dgm:t>
    </dgm:pt>
    <dgm:pt modelId="{F8BE59F5-F05B-40B6-A743-E234F68F242E}" type="parTrans" cxnId="{120F3433-C99E-4AF4-B27E-8D4BD39D1A36}">
      <dgm:prSet/>
      <dgm:spPr/>
      <dgm:t>
        <a:bodyPr/>
        <a:lstStyle/>
        <a:p>
          <a:endParaRPr lang="en-US"/>
        </a:p>
      </dgm:t>
    </dgm:pt>
    <dgm:pt modelId="{04BFE052-A553-4E8A-A6E8-24262CBCA8D8}" type="sibTrans" cxnId="{120F3433-C99E-4AF4-B27E-8D4BD39D1A36}">
      <dgm:prSet/>
      <dgm:spPr/>
      <dgm:t>
        <a:bodyPr/>
        <a:lstStyle/>
        <a:p>
          <a:endParaRPr lang="en-US"/>
        </a:p>
      </dgm:t>
    </dgm:pt>
    <dgm:pt modelId="{6EEE6BB1-AA44-4212-A849-56FEA95EFAB2}" type="pres">
      <dgm:prSet presAssocID="{570764A9-D239-46B4-A222-5F665911F388}" presName="root" presStyleCnt="0">
        <dgm:presLayoutVars>
          <dgm:dir/>
          <dgm:resizeHandles val="exact"/>
        </dgm:presLayoutVars>
      </dgm:prSet>
      <dgm:spPr/>
    </dgm:pt>
    <dgm:pt modelId="{69B25B4B-CC55-4A53-BFB0-6A78CAA8C9CA}" type="pres">
      <dgm:prSet presAssocID="{85FB8CA6-7A22-4F12-89EE-9E2AD426DA8D}" presName="compNode" presStyleCnt="0"/>
      <dgm:spPr/>
    </dgm:pt>
    <dgm:pt modelId="{82F27C7D-C0A8-442F-9FB2-1C7BE590D9F7}" type="pres">
      <dgm:prSet presAssocID="{85FB8CA6-7A22-4F12-89EE-9E2AD426DA8D}" presName="bgRect" presStyleLbl="bgShp" presStyleIdx="0" presStyleCnt="7"/>
      <dgm:spPr/>
    </dgm:pt>
    <dgm:pt modelId="{344ABC5B-3352-4E9B-BBBB-FEDBE8EB5BE0}" type="pres">
      <dgm:prSet presAssocID="{85FB8CA6-7A22-4F12-89EE-9E2AD426DA8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113B78A7-BE46-42C7-84B3-6E6498BC62D5}" type="pres">
      <dgm:prSet presAssocID="{85FB8CA6-7A22-4F12-89EE-9E2AD426DA8D}" presName="spaceRect" presStyleCnt="0"/>
      <dgm:spPr/>
    </dgm:pt>
    <dgm:pt modelId="{63E67F30-B316-4316-8B15-C4AADC8A763B}" type="pres">
      <dgm:prSet presAssocID="{85FB8CA6-7A22-4F12-89EE-9E2AD426DA8D}" presName="parTx" presStyleLbl="revTx" presStyleIdx="0" presStyleCnt="7">
        <dgm:presLayoutVars>
          <dgm:chMax val="0"/>
          <dgm:chPref val="0"/>
        </dgm:presLayoutVars>
      </dgm:prSet>
      <dgm:spPr/>
    </dgm:pt>
    <dgm:pt modelId="{937510AA-2D6E-41C6-AEA5-98B62CCF12C5}" type="pres">
      <dgm:prSet presAssocID="{89E60868-17D3-4143-9A9E-F34E23CA1A64}" presName="sibTrans" presStyleCnt="0"/>
      <dgm:spPr/>
    </dgm:pt>
    <dgm:pt modelId="{843B3FEB-42AC-4A9F-BDA7-31FBDC62DDEE}" type="pres">
      <dgm:prSet presAssocID="{BB50FF66-A2B2-4027-9E03-1AA2ED04DD78}" presName="compNode" presStyleCnt="0"/>
      <dgm:spPr/>
    </dgm:pt>
    <dgm:pt modelId="{FED419FB-0ADE-4643-81AA-DB9B4DA89C05}" type="pres">
      <dgm:prSet presAssocID="{BB50FF66-A2B2-4027-9E03-1AA2ED04DD78}" presName="bgRect" presStyleLbl="bgShp" presStyleIdx="1" presStyleCnt="7"/>
      <dgm:spPr/>
    </dgm:pt>
    <dgm:pt modelId="{747CFBD8-858B-4A0F-A936-7AF0A043C395}" type="pres">
      <dgm:prSet presAssocID="{BB50FF66-A2B2-4027-9E03-1AA2ED04DD7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F10CE66-B2E3-4C31-BB11-F47463E4A08C}" type="pres">
      <dgm:prSet presAssocID="{BB50FF66-A2B2-4027-9E03-1AA2ED04DD78}" presName="spaceRect" presStyleCnt="0"/>
      <dgm:spPr/>
    </dgm:pt>
    <dgm:pt modelId="{684658FE-22D6-46AE-92DE-485E2F6242F4}" type="pres">
      <dgm:prSet presAssocID="{BB50FF66-A2B2-4027-9E03-1AA2ED04DD78}" presName="parTx" presStyleLbl="revTx" presStyleIdx="1" presStyleCnt="7">
        <dgm:presLayoutVars>
          <dgm:chMax val="0"/>
          <dgm:chPref val="0"/>
        </dgm:presLayoutVars>
      </dgm:prSet>
      <dgm:spPr/>
    </dgm:pt>
    <dgm:pt modelId="{E001F8C3-5726-4B11-A206-DB2BD561D170}" type="pres">
      <dgm:prSet presAssocID="{997ADA0D-F9B0-406F-9886-0947199D875C}" presName="sibTrans" presStyleCnt="0"/>
      <dgm:spPr/>
    </dgm:pt>
    <dgm:pt modelId="{B7F7B346-AD31-4DD0-AD6C-EC2B568FB5CC}" type="pres">
      <dgm:prSet presAssocID="{89965DDC-6229-41C2-86EB-6013A4AFA38A}" presName="compNode" presStyleCnt="0"/>
      <dgm:spPr/>
    </dgm:pt>
    <dgm:pt modelId="{452C3EA9-D7AB-414D-B308-AF563FD42B9C}" type="pres">
      <dgm:prSet presAssocID="{89965DDC-6229-41C2-86EB-6013A4AFA38A}" presName="bgRect" presStyleLbl="bgShp" presStyleIdx="2" presStyleCnt="7"/>
      <dgm:spPr/>
    </dgm:pt>
    <dgm:pt modelId="{FC685525-7D8C-45CC-9961-0382D56399B1}" type="pres">
      <dgm:prSet presAssocID="{89965DDC-6229-41C2-86EB-6013A4AFA38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164B84F-E688-4722-8FEF-B1D5F2C2D7FA}" type="pres">
      <dgm:prSet presAssocID="{89965DDC-6229-41C2-86EB-6013A4AFA38A}" presName="spaceRect" presStyleCnt="0"/>
      <dgm:spPr/>
    </dgm:pt>
    <dgm:pt modelId="{96DF76D2-BD6C-46EB-B41E-CA249F7A474A}" type="pres">
      <dgm:prSet presAssocID="{89965DDC-6229-41C2-86EB-6013A4AFA38A}" presName="parTx" presStyleLbl="revTx" presStyleIdx="2" presStyleCnt="7">
        <dgm:presLayoutVars>
          <dgm:chMax val="0"/>
          <dgm:chPref val="0"/>
        </dgm:presLayoutVars>
      </dgm:prSet>
      <dgm:spPr/>
    </dgm:pt>
    <dgm:pt modelId="{68A7D647-20C5-48A3-BF5E-A547B89FD9EC}" type="pres">
      <dgm:prSet presAssocID="{883734B6-D548-4028-B6DB-6B75B19D802D}" presName="sibTrans" presStyleCnt="0"/>
      <dgm:spPr/>
    </dgm:pt>
    <dgm:pt modelId="{014C32F4-9CE6-4467-8855-E0B6A2708353}" type="pres">
      <dgm:prSet presAssocID="{BF810F6A-2AB2-46D2-8C6B-6A00DF4FBE65}" presName="compNode" presStyleCnt="0"/>
      <dgm:spPr/>
    </dgm:pt>
    <dgm:pt modelId="{60E23302-507D-421E-B0E8-DC4C4BBF0698}" type="pres">
      <dgm:prSet presAssocID="{BF810F6A-2AB2-46D2-8C6B-6A00DF4FBE65}" presName="bgRect" presStyleLbl="bgShp" presStyleIdx="3" presStyleCnt="7"/>
      <dgm:spPr/>
    </dgm:pt>
    <dgm:pt modelId="{498E2CF6-0531-481E-A51D-A018C92DD689}" type="pres">
      <dgm:prSet presAssocID="{BF810F6A-2AB2-46D2-8C6B-6A00DF4FBE6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EAEB37F-B09C-4ED2-B029-165F183B341E}" type="pres">
      <dgm:prSet presAssocID="{BF810F6A-2AB2-46D2-8C6B-6A00DF4FBE65}" presName="spaceRect" presStyleCnt="0"/>
      <dgm:spPr/>
    </dgm:pt>
    <dgm:pt modelId="{77E3AC41-2E51-4031-9B12-05E758D88B21}" type="pres">
      <dgm:prSet presAssocID="{BF810F6A-2AB2-46D2-8C6B-6A00DF4FBE65}" presName="parTx" presStyleLbl="revTx" presStyleIdx="3" presStyleCnt="7">
        <dgm:presLayoutVars>
          <dgm:chMax val="0"/>
          <dgm:chPref val="0"/>
        </dgm:presLayoutVars>
      </dgm:prSet>
      <dgm:spPr/>
    </dgm:pt>
    <dgm:pt modelId="{4AFD26F1-E38F-4FD3-88FA-7C082CAAC6B5}" type="pres">
      <dgm:prSet presAssocID="{BF1C7EE6-9345-42D3-848D-0E5E716C9325}" presName="sibTrans" presStyleCnt="0"/>
      <dgm:spPr/>
    </dgm:pt>
    <dgm:pt modelId="{5FE0BD7B-19E1-4A79-915F-AB37C932ABFE}" type="pres">
      <dgm:prSet presAssocID="{B1E6A572-C9C5-4529-AAD5-78453F61B973}" presName="compNode" presStyleCnt="0"/>
      <dgm:spPr/>
    </dgm:pt>
    <dgm:pt modelId="{D09CE255-B28D-4D83-807F-AC5C07FA222B}" type="pres">
      <dgm:prSet presAssocID="{B1E6A572-C9C5-4529-AAD5-78453F61B973}" presName="bgRect" presStyleLbl="bgShp" presStyleIdx="4" presStyleCnt="7"/>
      <dgm:spPr/>
    </dgm:pt>
    <dgm:pt modelId="{F3562F9A-2EA2-4D54-83F8-BF48A21CDD50}" type="pres">
      <dgm:prSet presAssocID="{B1E6A572-C9C5-4529-AAD5-78453F61B97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ABA1D8A-CDCC-48A0-BC8F-FD31C413528A}" type="pres">
      <dgm:prSet presAssocID="{B1E6A572-C9C5-4529-AAD5-78453F61B973}" presName="spaceRect" presStyleCnt="0"/>
      <dgm:spPr/>
    </dgm:pt>
    <dgm:pt modelId="{347BAF3F-1C39-486C-91F4-F8F7C56E7657}" type="pres">
      <dgm:prSet presAssocID="{B1E6A572-C9C5-4529-AAD5-78453F61B973}" presName="parTx" presStyleLbl="revTx" presStyleIdx="4" presStyleCnt="7">
        <dgm:presLayoutVars>
          <dgm:chMax val="0"/>
          <dgm:chPref val="0"/>
        </dgm:presLayoutVars>
      </dgm:prSet>
      <dgm:spPr/>
    </dgm:pt>
    <dgm:pt modelId="{C4052869-9203-4A42-B87C-0051A1BA7FD2}" type="pres">
      <dgm:prSet presAssocID="{CC0E69E6-4172-4BF8-84DF-584C490719C1}" presName="sibTrans" presStyleCnt="0"/>
      <dgm:spPr/>
    </dgm:pt>
    <dgm:pt modelId="{675254EA-343D-41D3-BDE5-3E9D007FFF5A}" type="pres">
      <dgm:prSet presAssocID="{2273AD4B-6A6D-456A-8FBF-B75A818B04F2}" presName="compNode" presStyleCnt="0"/>
      <dgm:spPr/>
    </dgm:pt>
    <dgm:pt modelId="{FB01A51E-1A48-4166-944A-137C6CAD151B}" type="pres">
      <dgm:prSet presAssocID="{2273AD4B-6A6D-456A-8FBF-B75A818B04F2}" presName="bgRect" presStyleLbl="bgShp" presStyleIdx="5" presStyleCnt="7"/>
      <dgm:spPr/>
    </dgm:pt>
    <dgm:pt modelId="{5DEFFAF3-0A88-4BB6-9BF3-F163B7FF1B37}" type="pres">
      <dgm:prSet presAssocID="{2273AD4B-6A6D-456A-8FBF-B75A818B04F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7849C005-7A19-4FD9-BF36-81800529939C}" type="pres">
      <dgm:prSet presAssocID="{2273AD4B-6A6D-456A-8FBF-B75A818B04F2}" presName="spaceRect" presStyleCnt="0"/>
      <dgm:spPr/>
    </dgm:pt>
    <dgm:pt modelId="{11445A9B-78A4-408F-A952-C06DB64426C6}" type="pres">
      <dgm:prSet presAssocID="{2273AD4B-6A6D-456A-8FBF-B75A818B04F2}" presName="parTx" presStyleLbl="revTx" presStyleIdx="5" presStyleCnt="7">
        <dgm:presLayoutVars>
          <dgm:chMax val="0"/>
          <dgm:chPref val="0"/>
        </dgm:presLayoutVars>
      </dgm:prSet>
      <dgm:spPr/>
    </dgm:pt>
    <dgm:pt modelId="{032ADAC4-7FFC-4EDB-BBA4-70B6D481F1E9}" type="pres">
      <dgm:prSet presAssocID="{FBC15728-DAF4-4A08-91AA-BBC5D2FA0095}" presName="sibTrans" presStyleCnt="0"/>
      <dgm:spPr/>
    </dgm:pt>
    <dgm:pt modelId="{E539DEAA-04D6-4F9F-9486-4B3A17E2E973}" type="pres">
      <dgm:prSet presAssocID="{229AB946-0716-4D4D-80DA-2DEC48CD9E6E}" presName="compNode" presStyleCnt="0"/>
      <dgm:spPr/>
    </dgm:pt>
    <dgm:pt modelId="{B0461F1D-6D31-434A-8313-201CBA7CC0CF}" type="pres">
      <dgm:prSet presAssocID="{229AB946-0716-4D4D-80DA-2DEC48CD9E6E}" presName="bgRect" presStyleLbl="bgShp" presStyleIdx="6" presStyleCnt="7"/>
      <dgm:spPr/>
    </dgm:pt>
    <dgm:pt modelId="{0ABF2D6A-7AA1-411F-8944-324815D35786}" type="pres">
      <dgm:prSet presAssocID="{229AB946-0716-4D4D-80DA-2DEC48CD9E6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1A03A2F9-A087-4EDA-B8D4-D8FB5C2B2309}" type="pres">
      <dgm:prSet presAssocID="{229AB946-0716-4D4D-80DA-2DEC48CD9E6E}" presName="spaceRect" presStyleCnt="0"/>
      <dgm:spPr/>
    </dgm:pt>
    <dgm:pt modelId="{55B7B6DA-5F57-4CE1-AA9B-E4439507C495}" type="pres">
      <dgm:prSet presAssocID="{229AB946-0716-4D4D-80DA-2DEC48CD9E6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51A6C04-281B-4B5B-88D6-9B9C092F4AB1}" type="presOf" srcId="{85FB8CA6-7A22-4F12-89EE-9E2AD426DA8D}" destId="{63E67F30-B316-4316-8B15-C4AADC8A763B}" srcOrd="0" destOrd="0" presId="urn:microsoft.com/office/officeart/2018/2/layout/IconVerticalSolidList"/>
    <dgm:cxn modelId="{A95B0817-99BE-447D-80A5-89DCE521BF86}" type="presOf" srcId="{2273AD4B-6A6D-456A-8FBF-B75A818B04F2}" destId="{11445A9B-78A4-408F-A952-C06DB64426C6}" srcOrd="0" destOrd="0" presId="urn:microsoft.com/office/officeart/2018/2/layout/IconVerticalSolidList"/>
    <dgm:cxn modelId="{120F3433-C99E-4AF4-B27E-8D4BD39D1A36}" srcId="{570764A9-D239-46B4-A222-5F665911F388}" destId="{229AB946-0716-4D4D-80DA-2DEC48CD9E6E}" srcOrd="6" destOrd="0" parTransId="{F8BE59F5-F05B-40B6-A743-E234F68F242E}" sibTransId="{04BFE052-A553-4E8A-A6E8-24262CBCA8D8}"/>
    <dgm:cxn modelId="{093A7B61-FFFE-4F12-830D-E6E3C2778419}" type="presOf" srcId="{B1E6A572-C9C5-4529-AAD5-78453F61B973}" destId="{347BAF3F-1C39-486C-91F4-F8F7C56E7657}" srcOrd="0" destOrd="0" presId="urn:microsoft.com/office/officeart/2018/2/layout/IconVerticalSolidList"/>
    <dgm:cxn modelId="{94354C68-ECE0-46BF-B87B-82C5511D99B3}" type="presOf" srcId="{BB50FF66-A2B2-4027-9E03-1AA2ED04DD78}" destId="{684658FE-22D6-46AE-92DE-485E2F6242F4}" srcOrd="0" destOrd="0" presId="urn:microsoft.com/office/officeart/2018/2/layout/IconVerticalSolidList"/>
    <dgm:cxn modelId="{1EF7DC72-E013-4505-ACC1-83EEAB77D927}" type="presOf" srcId="{BF810F6A-2AB2-46D2-8C6B-6A00DF4FBE65}" destId="{77E3AC41-2E51-4031-9B12-05E758D88B21}" srcOrd="0" destOrd="0" presId="urn:microsoft.com/office/officeart/2018/2/layout/IconVerticalSolidList"/>
    <dgm:cxn modelId="{BB7D847D-E925-4A74-9329-BA23A5B55267}" srcId="{570764A9-D239-46B4-A222-5F665911F388}" destId="{89965DDC-6229-41C2-86EB-6013A4AFA38A}" srcOrd="2" destOrd="0" parTransId="{A6D429D3-5AF0-4D26-9633-AA58AAFE83BE}" sibTransId="{883734B6-D548-4028-B6DB-6B75B19D802D}"/>
    <dgm:cxn modelId="{89A3F58B-C9F7-45D2-A58D-10E0EDA06DA9}" type="presOf" srcId="{229AB946-0716-4D4D-80DA-2DEC48CD9E6E}" destId="{55B7B6DA-5F57-4CE1-AA9B-E4439507C495}" srcOrd="0" destOrd="0" presId="urn:microsoft.com/office/officeart/2018/2/layout/IconVerticalSolidList"/>
    <dgm:cxn modelId="{23EF5E95-7EB3-498E-B7B2-DB0C5D64B5E1}" type="presOf" srcId="{89965DDC-6229-41C2-86EB-6013A4AFA38A}" destId="{96DF76D2-BD6C-46EB-B41E-CA249F7A474A}" srcOrd="0" destOrd="0" presId="urn:microsoft.com/office/officeart/2018/2/layout/IconVerticalSolidList"/>
    <dgm:cxn modelId="{5AD5A8B3-1E05-443B-8F02-A9D617F375E9}" srcId="{570764A9-D239-46B4-A222-5F665911F388}" destId="{85FB8CA6-7A22-4F12-89EE-9E2AD426DA8D}" srcOrd="0" destOrd="0" parTransId="{43B59A95-4D48-455B-9EEF-DCAD2F8BBD6E}" sibTransId="{89E60868-17D3-4143-9A9E-F34E23CA1A64}"/>
    <dgm:cxn modelId="{C8F9BACA-8DDE-4E85-8AE4-237D36A50642}" srcId="{570764A9-D239-46B4-A222-5F665911F388}" destId="{2273AD4B-6A6D-456A-8FBF-B75A818B04F2}" srcOrd="5" destOrd="0" parTransId="{8622C418-2266-42EE-AE0D-1869674B7728}" sibTransId="{FBC15728-DAF4-4A08-91AA-BBC5D2FA0095}"/>
    <dgm:cxn modelId="{6BC56AD1-C28C-4610-B740-6D25A73BF446}" srcId="{570764A9-D239-46B4-A222-5F665911F388}" destId="{BB50FF66-A2B2-4027-9E03-1AA2ED04DD78}" srcOrd="1" destOrd="0" parTransId="{FCAEDA0B-B0F2-4FB5-B51A-AAEB17585460}" sibTransId="{997ADA0D-F9B0-406F-9886-0947199D875C}"/>
    <dgm:cxn modelId="{BBC7A5DD-2AB2-4986-B7F9-ED8DD40FE072}" type="presOf" srcId="{570764A9-D239-46B4-A222-5F665911F388}" destId="{6EEE6BB1-AA44-4212-A849-56FEA95EFAB2}" srcOrd="0" destOrd="0" presId="urn:microsoft.com/office/officeart/2018/2/layout/IconVerticalSolidList"/>
    <dgm:cxn modelId="{E755D8E5-4563-4355-B708-67C5A7F1389D}" srcId="{570764A9-D239-46B4-A222-5F665911F388}" destId="{BF810F6A-2AB2-46D2-8C6B-6A00DF4FBE65}" srcOrd="3" destOrd="0" parTransId="{C6B8BCDD-C330-4D10-90D0-9354823A56F2}" sibTransId="{BF1C7EE6-9345-42D3-848D-0E5E716C9325}"/>
    <dgm:cxn modelId="{F6947FF8-E878-4409-94D6-8F6EEF02C865}" srcId="{570764A9-D239-46B4-A222-5F665911F388}" destId="{B1E6A572-C9C5-4529-AAD5-78453F61B973}" srcOrd="4" destOrd="0" parTransId="{71241A78-6264-474B-833A-4CBE92F05A57}" sibTransId="{CC0E69E6-4172-4BF8-84DF-584C490719C1}"/>
    <dgm:cxn modelId="{63885129-B038-4E81-8B8C-0C46BBFD360C}" type="presParOf" srcId="{6EEE6BB1-AA44-4212-A849-56FEA95EFAB2}" destId="{69B25B4B-CC55-4A53-BFB0-6A78CAA8C9CA}" srcOrd="0" destOrd="0" presId="urn:microsoft.com/office/officeart/2018/2/layout/IconVerticalSolidList"/>
    <dgm:cxn modelId="{7641CCF2-00ED-4AC5-B03D-1DFC0AC14E52}" type="presParOf" srcId="{69B25B4B-CC55-4A53-BFB0-6A78CAA8C9CA}" destId="{82F27C7D-C0A8-442F-9FB2-1C7BE590D9F7}" srcOrd="0" destOrd="0" presId="urn:microsoft.com/office/officeart/2018/2/layout/IconVerticalSolidList"/>
    <dgm:cxn modelId="{9F371E83-E566-49AA-BEEF-7E71EFB1F736}" type="presParOf" srcId="{69B25B4B-CC55-4A53-BFB0-6A78CAA8C9CA}" destId="{344ABC5B-3352-4E9B-BBBB-FEDBE8EB5BE0}" srcOrd="1" destOrd="0" presId="urn:microsoft.com/office/officeart/2018/2/layout/IconVerticalSolidList"/>
    <dgm:cxn modelId="{39F3CCCC-63BC-4582-BAB6-683FF6222D6B}" type="presParOf" srcId="{69B25B4B-CC55-4A53-BFB0-6A78CAA8C9CA}" destId="{113B78A7-BE46-42C7-84B3-6E6498BC62D5}" srcOrd="2" destOrd="0" presId="urn:microsoft.com/office/officeart/2018/2/layout/IconVerticalSolidList"/>
    <dgm:cxn modelId="{9F03D354-BBBF-4BFF-8BF5-832ABEF9F405}" type="presParOf" srcId="{69B25B4B-CC55-4A53-BFB0-6A78CAA8C9CA}" destId="{63E67F30-B316-4316-8B15-C4AADC8A763B}" srcOrd="3" destOrd="0" presId="urn:microsoft.com/office/officeart/2018/2/layout/IconVerticalSolidList"/>
    <dgm:cxn modelId="{A44EC5B2-F1D8-4492-9F26-0AF891A0879C}" type="presParOf" srcId="{6EEE6BB1-AA44-4212-A849-56FEA95EFAB2}" destId="{937510AA-2D6E-41C6-AEA5-98B62CCF12C5}" srcOrd="1" destOrd="0" presId="urn:microsoft.com/office/officeart/2018/2/layout/IconVerticalSolidList"/>
    <dgm:cxn modelId="{08758348-078E-4EC2-811C-1B92034F5977}" type="presParOf" srcId="{6EEE6BB1-AA44-4212-A849-56FEA95EFAB2}" destId="{843B3FEB-42AC-4A9F-BDA7-31FBDC62DDEE}" srcOrd="2" destOrd="0" presId="urn:microsoft.com/office/officeart/2018/2/layout/IconVerticalSolidList"/>
    <dgm:cxn modelId="{4886230E-9F2C-4BD9-A0DD-2338BE1B497B}" type="presParOf" srcId="{843B3FEB-42AC-4A9F-BDA7-31FBDC62DDEE}" destId="{FED419FB-0ADE-4643-81AA-DB9B4DA89C05}" srcOrd="0" destOrd="0" presId="urn:microsoft.com/office/officeart/2018/2/layout/IconVerticalSolidList"/>
    <dgm:cxn modelId="{91BDD892-922C-4606-9BF9-FCB7D4921D0E}" type="presParOf" srcId="{843B3FEB-42AC-4A9F-BDA7-31FBDC62DDEE}" destId="{747CFBD8-858B-4A0F-A936-7AF0A043C395}" srcOrd="1" destOrd="0" presId="urn:microsoft.com/office/officeart/2018/2/layout/IconVerticalSolidList"/>
    <dgm:cxn modelId="{2DA8CE3D-77C1-4EAD-A5F4-ED055CA61E70}" type="presParOf" srcId="{843B3FEB-42AC-4A9F-BDA7-31FBDC62DDEE}" destId="{8F10CE66-B2E3-4C31-BB11-F47463E4A08C}" srcOrd="2" destOrd="0" presId="urn:microsoft.com/office/officeart/2018/2/layout/IconVerticalSolidList"/>
    <dgm:cxn modelId="{8613DECA-4211-41DB-9C16-FC8B53A09F8B}" type="presParOf" srcId="{843B3FEB-42AC-4A9F-BDA7-31FBDC62DDEE}" destId="{684658FE-22D6-46AE-92DE-485E2F6242F4}" srcOrd="3" destOrd="0" presId="urn:microsoft.com/office/officeart/2018/2/layout/IconVerticalSolidList"/>
    <dgm:cxn modelId="{3F8EE669-DAA3-49B4-8B08-58F8A5FEF07C}" type="presParOf" srcId="{6EEE6BB1-AA44-4212-A849-56FEA95EFAB2}" destId="{E001F8C3-5726-4B11-A206-DB2BD561D170}" srcOrd="3" destOrd="0" presId="urn:microsoft.com/office/officeart/2018/2/layout/IconVerticalSolidList"/>
    <dgm:cxn modelId="{5A083A9D-B352-421E-B04B-00E88499AD94}" type="presParOf" srcId="{6EEE6BB1-AA44-4212-A849-56FEA95EFAB2}" destId="{B7F7B346-AD31-4DD0-AD6C-EC2B568FB5CC}" srcOrd="4" destOrd="0" presId="urn:microsoft.com/office/officeart/2018/2/layout/IconVerticalSolidList"/>
    <dgm:cxn modelId="{BF10B31B-6CE6-46DC-8CC3-99D8EF724215}" type="presParOf" srcId="{B7F7B346-AD31-4DD0-AD6C-EC2B568FB5CC}" destId="{452C3EA9-D7AB-414D-B308-AF563FD42B9C}" srcOrd="0" destOrd="0" presId="urn:microsoft.com/office/officeart/2018/2/layout/IconVerticalSolidList"/>
    <dgm:cxn modelId="{D2715871-38D5-4AAE-925E-FEB7E1922C62}" type="presParOf" srcId="{B7F7B346-AD31-4DD0-AD6C-EC2B568FB5CC}" destId="{FC685525-7D8C-45CC-9961-0382D56399B1}" srcOrd="1" destOrd="0" presId="urn:microsoft.com/office/officeart/2018/2/layout/IconVerticalSolidList"/>
    <dgm:cxn modelId="{7CFC5D9C-AE7F-49F3-A7FB-7B4A1FF1D79D}" type="presParOf" srcId="{B7F7B346-AD31-4DD0-AD6C-EC2B568FB5CC}" destId="{F164B84F-E688-4722-8FEF-B1D5F2C2D7FA}" srcOrd="2" destOrd="0" presId="urn:microsoft.com/office/officeart/2018/2/layout/IconVerticalSolidList"/>
    <dgm:cxn modelId="{493E0168-114C-4FFB-8B44-BAFDC7EDAFE1}" type="presParOf" srcId="{B7F7B346-AD31-4DD0-AD6C-EC2B568FB5CC}" destId="{96DF76D2-BD6C-46EB-B41E-CA249F7A474A}" srcOrd="3" destOrd="0" presId="urn:microsoft.com/office/officeart/2018/2/layout/IconVerticalSolidList"/>
    <dgm:cxn modelId="{F835EA51-D1FB-4F32-8F8F-3DCE5601D1B8}" type="presParOf" srcId="{6EEE6BB1-AA44-4212-A849-56FEA95EFAB2}" destId="{68A7D647-20C5-48A3-BF5E-A547B89FD9EC}" srcOrd="5" destOrd="0" presId="urn:microsoft.com/office/officeart/2018/2/layout/IconVerticalSolidList"/>
    <dgm:cxn modelId="{D940F718-1D5F-4106-821B-974A8C4CECDD}" type="presParOf" srcId="{6EEE6BB1-AA44-4212-A849-56FEA95EFAB2}" destId="{014C32F4-9CE6-4467-8855-E0B6A2708353}" srcOrd="6" destOrd="0" presId="urn:microsoft.com/office/officeart/2018/2/layout/IconVerticalSolidList"/>
    <dgm:cxn modelId="{A8F20E5F-A9B0-49B4-A0F2-918172EDA396}" type="presParOf" srcId="{014C32F4-9CE6-4467-8855-E0B6A2708353}" destId="{60E23302-507D-421E-B0E8-DC4C4BBF0698}" srcOrd="0" destOrd="0" presId="urn:microsoft.com/office/officeart/2018/2/layout/IconVerticalSolidList"/>
    <dgm:cxn modelId="{9D394E0C-B7BE-4863-B12F-14DA066CFBB4}" type="presParOf" srcId="{014C32F4-9CE6-4467-8855-E0B6A2708353}" destId="{498E2CF6-0531-481E-A51D-A018C92DD689}" srcOrd="1" destOrd="0" presId="urn:microsoft.com/office/officeart/2018/2/layout/IconVerticalSolidList"/>
    <dgm:cxn modelId="{4E163599-BD95-47A4-96FE-FF4E184FD6D0}" type="presParOf" srcId="{014C32F4-9CE6-4467-8855-E0B6A2708353}" destId="{DEAEB37F-B09C-4ED2-B029-165F183B341E}" srcOrd="2" destOrd="0" presId="urn:microsoft.com/office/officeart/2018/2/layout/IconVerticalSolidList"/>
    <dgm:cxn modelId="{A24E9995-1C9B-48B4-9A08-DD23B4D64935}" type="presParOf" srcId="{014C32F4-9CE6-4467-8855-E0B6A2708353}" destId="{77E3AC41-2E51-4031-9B12-05E758D88B21}" srcOrd="3" destOrd="0" presId="urn:microsoft.com/office/officeart/2018/2/layout/IconVerticalSolidList"/>
    <dgm:cxn modelId="{8B462735-95D2-4246-BB03-17DF6510ECED}" type="presParOf" srcId="{6EEE6BB1-AA44-4212-A849-56FEA95EFAB2}" destId="{4AFD26F1-E38F-4FD3-88FA-7C082CAAC6B5}" srcOrd="7" destOrd="0" presId="urn:microsoft.com/office/officeart/2018/2/layout/IconVerticalSolidList"/>
    <dgm:cxn modelId="{39F7B4F5-581B-4EEB-852B-E08851A38791}" type="presParOf" srcId="{6EEE6BB1-AA44-4212-A849-56FEA95EFAB2}" destId="{5FE0BD7B-19E1-4A79-915F-AB37C932ABFE}" srcOrd="8" destOrd="0" presId="urn:microsoft.com/office/officeart/2018/2/layout/IconVerticalSolidList"/>
    <dgm:cxn modelId="{AA19FE4D-99C4-4AF4-84A6-6D31AD73B498}" type="presParOf" srcId="{5FE0BD7B-19E1-4A79-915F-AB37C932ABFE}" destId="{D09CE255-B28D-4D83-807F-AC5C07FA222B}" srcOrd="0" destOrd="0" presId="urn:microsoft.com/office/officeart/2018/2/layout/IconVerticalSolidList"/>
    <dgm:cxn modelId="{B148D01E-88F3-4D13-AEC1-AFE8F8D6AD1B}" type="presParOf" srcId="{5FE0BD7B-19E1-4A79-915F-AB37C932ABFE}" destId="{F3562F9A-2EA2-4D54-83F8-BF48A21CDD50}" srcOrd="1" destOrd="0" presId="urn:microsoft.com/office/officeart/2018/2/layout/IconVerticalSolidList"/>
    <dgm:cxn modelId="{DFC13E90-7B84-4CE2-84D2-2D3488867CBC}" type="presParOf" srcId="{5FE0BD7B-19E1-4A79-915F-AB37C932ABFE}" destId="{DABA1D8A-CDCC-48A0-BC8F-FD31C413528A}" srcOrd="2" destOrd="0" presId="urn:microsoft.com/office/officeart/2018/2/layout/IconVerticalSolidList"/>
    <dgm:cxn modelId="{62746B7D-278A-4680-B10D-8EDBF8D7DC84}" type="presParOf" srcId="{5FE0BD7B-19E1-4A79-915F-AB37C932ABFE}" destId="{347BAF3F-1C39-486C-91F4-F8F7C56E7657}" srcOrd="3" destOrd="0" presId="urn:microsoft.com/office/officeart/2018/2/layout/IconVerticalSolidList"/>
    <dgm:cxn modelId="{28FC149D-EE61-4907-A2F6-020EBFD0F879}" type="presParOf" srcId="{6EEE6BB1-AA44-4212-A849-56FEA95EFAB2}" destId="{C4052869-9203-4A42-B87C-0051A1BA7FD2}" srcOrd="9" destOrd="0" presId="urn:microsoft.com/office/officeart/2018/2/layout/IconVerticalSolidList"/>
    <dgm:cxn modelId="{23212D22-7719-4A4C-B661-09D4BD3CCEE3}" type="presParOf" srcId="{6EEE6BB1-AA44-4212-A849-56FEA95EFAB2}" destId="{675254EA-343D-41D3-BDE5-3E9D007FFF5A}" srcOrd="10" destOrd="0" presId="urn:microsoft.com/office/officeart/2018/2/layout/IconVerticalSolidList"/>
    <dgm:cxn modelId="{CD61A2DA-61AB-4532-B177-5137FAAD747E}" type="presParOf" srcId="{675254EA-343D-41D3-BDE5-3E9D007FFF5A}" destId="{FB01A51E-1A48-4166-944A-137C6CAD151B}" srcOrd="0" destOrd="0" presId="urn:microsoft.com/office/officeart/2018/2/layout/IconVerticalSolidList"/>
    <dgm:cxn modelId="{7498EF15-FE67-457A-8F13-8B9BCA32EE57}" type="presParOf" srcId="{675254EA-343D-41D3-BDE5-3E9D007FFF5A}" destId="{5DEFFAF3-0A88-4BB6-9BF3-F163B7FF1B37}" srcOrd="1" destOrd="0" presId="urn:microsoft.com/office/officeart/2018/2/layout/IconVerticalSolidList"/>
    <dgm:cxn modelId="{5DD67493-11D2-4B94-B1F4-C77C17EAC3D3}" type="presParOf" srcId="{675254EA-343D-41D3-BDE5-3E9D007FFF5A}" destId="{7849C005-7A19-4FD9-BF36-81800529939C}" srcOrd="2" destOrd="0" presId="urn:microsoft.com/office/officeart/2018/2/layout/IconVerticalSolidList"/>
    <dgm:cxn modelId="{3BCC52A0-CC47-4D86-AD37-40A88D9BD573}" type="presParOf" srcId="{675254EA-343D-41D3-BDE5-3E9D007FFF5A}" destId="{11445A9B-78A4-408F-A952-C06DB64426C6}" srcOrd="3" destOrd="0" presId="urn:microsoft.com/office/officeart/2018/2/layout/IconVerticalSolidList"/>
    <dgm:cxn modelId="{338BAE46-7AD3-4326-A67E-430FE64B4CE7}" type="presParOf" srcId="{6EEE6BB1-AA44-4212-A849-56FEA95EFAB2}" destId="{032ADAC4-7FFC-4EDB-BBA4-70B6D481F1E9}" srcOrd="11" destOrd="0" presId="urn:microsoft.com/office/officeart/2018/2/layout/IconVerticalSolidList"/>
    <dgm:cxn modelId="{AE69FF9B-0B58-47D8-BE7A-BADEEDA43CEF}" type="presParOf" srcId="{6EEE6BB1-AA44-4212-A849-56FEA95EFAB2}" destId="{E539DEAA-04D6-4F9F-9486-4B3A17E2E973}" srcOrd="12" destOrd="0" presId="urn:microsoft.com/office/officeart/2018/2/layout/IconVerticalSolidList"/>
    <dgm:cxn modelId="{D2EABDE7-D01A-4E41-8F7F-AD1727AEE2B1}" type="presParOf" srcId="{E539DEAA-04D6-4F9F-9486-4B3A17E2E973}" destId="{B0461F1D-6D31-434A-8313-201CBA7CC0CF}" srcOrd="0" destOrd="0" presId="urn:microsoft.com/office/officeart/2018/2/layout/IconVerticalSolidList"/>
    <dgm:cxn modelId="{0CFEDFAA-54C8-4F05-ACA6-2E755CA8CB3E}" type="presParOf" srcId="{E539DEAA-04D6-4F9F-9486-4B3A17E2E973}" destId="{0ABF2D6A-7AA1-411F-8944-324815D35786}" srcOrd="1" destOrd="0" presId="urn:microsoft.com/office/officeart/2018/2/layout/IconVerticalSolidList"/>
    <dgm:cxn modelId="{94C6D105-4184-4536-BDFB-AC774467901F}" type="presParOf" srcId="{E539DEAA-04D6-4F9F-9486-4B3A17E2E973}" destId="{1A03A2F9-A087-4EDA-B8D4-D8FB5C2B2309}" srcOrd="2" destOrd="0" presId="urn:microsoft.com/office/officeart/2018/2/layout/IconVerticalSolidList"/>
    <dgm:cxn modelId="{914DE789-2EBB-41F3-B03F-8BCF61A64B94}" type="presParOf" srcId="{E539DEAA-04D6-4F9F-9486-4B3A17E2E973}" destId="{55B7B6DA-5F57-4CE1-AA9B-E4439507C4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6BAF7C-6D11-4C04-A3AD-D40678B0E6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0441FD-0374-4EDA-858A-D896C379FAD5}">
      <dgm:prSet/>
      <dgm:spPr/>
      <dgm:t>
        <a:bodyPr/>
        <a:lstStyle/>
        <a:p>
          <a:r>
            <a:rPr lang="en-US" baseline="0"/>
            <a:t>Displays a static list of workers and their weekly shifts.</a:t>
          </a:r>
          <a:endParaRPr lang="en-US"/>
        </a:p>
      </dgm:t>
    </dgm:pt>
    <dgm:pt modelId="{ADF7AD33-EA2B-4FC0-997C-96EF29846DE1}" type="parTrans" cxnId="{08CFD80C-6FA2-46AF-BA24-E5EDD36440F1}">
      <dgm:prSet/>
      <dgm:spPr/>
      <dgm:t>
        <a:bodyPr/>
        <a:lstStyle/>
        <a:p>
          <a:endParaRPr lang="en-US"/>
        </a:p>
      </dgm:t>
    </dgm:pt>
    <dgm:pt modelId="{2BD83882-A253-4626-A81C-4A10924FBC1F}" type="sibTrans" cxnId="{08CFD80C-6FA2-46AF-BA24-E5EDD36440F1}">
      <dgm:prSet/>
      <dgm:spPr/>
      <dgm:t>
        <a:bodyPr/>
        <a:lstStyle/>
        <a:p>
          <a:endParaRPr lang="en-US"/>
        </a:p>
      </dgm:t>
    </dgm:pt>
    <dgm:pt modelId="{7626DEF6-CEDE-4E28-B372-09652DF13513}">
      <dgm:prSet/>
      <dgm:spPr/>
      <dgm:t>
        <a:bodyPr/>
        <a:lstStyle/>
        <a:p>
          <a:r>
            <a:rPr lang="en-US" baseline="0"/>
            <a:t>- Uses LazyColumn for a vertically scrollable list.</a:t>
          </a:r>
          <a:endParaRPr lang="en-US"/>
        </a:p>
      </dgm:t>
    </dgm:pt>
    <dgm:pt modelId="{2A599B7C-BA9B-4CB9-85DF-D790CA8266BD}" type="parTrans" cxnId="{51E46B54-F79A-4269-94A8-5B50386EDAEB}">
      <dgm:prSet/>
      <dgm:spPr/>
      <dgm:t>
        <a:bodyPr/>
        <a:lstStyle/>
        <a:p>
          <a:endParaRPr lang="en-US"/>
        </a:p>
      </dgm:t>
    </dgm:pt>
    <dgm:pt modelId="{43E954FA-0556-4B66-9F21-E6A65AAF22EE}" type="sibTrans" cxnId="{51E46B54-F79A-4269-94A8-5B50386EDAEB}">
      <dgm:prSet/>
      <dgm:spPr/>
      <dgm:t>
        <a:bodyPr/>
        <a:lstStyle/>
        <a:p>
          <a:endParaRPr lang="en-US"/>
        </a:p>
      </dgm:t>
    </dgm:pt>
    <dgm:pt modelId="{0D509C94-D519-43E3-92BA-254776378FA4}">
      <dgm:prSet/>
      <dgm:spPr/>
      <dgm:t>
        <a:bodyPr/>
        <a:lstStyle/>
        <a:p>
          <a:r>
            <a:rPr lang="en-US" baseline="0"/>
            <a:t>- Each shift is shown as a text item.</a:t>
          </a:r>
          <a:endParaRPr lang="en-US"/>
        </a:p>
      </dgm:t>
    </dgm:pt>
    <dgm:pt modelId="{BD47734B-A635-4FBB-BA93-4855CCC01CA9}" type="parTrans" cxnId="{137FA719-E52A-4B20-9AE5-F2960DDD9D03}">
      <dgm:prSet/>
      <dgm:spPr/>
      <dgm:t>
        <a:bodyPr/>
        <a:lstStyle/>
        <a:p>
          <a:endParaRPr lang="en-US"/>
        </a:p>
      </dgm:t>
    </dgm:pt>
    <dgm:pt modelId="{F0AFE126-251B-4558-9157-DA61F9FEC36C}" type="sibTrans" cxnId="{137FA719-E52A-4B20-9AE5-F2960DDD9D03}">
      <dgm:prSet/>
      <dgm:spPr/>
      <dgm:t>
        <a:bodyPr/>
        <a:lstStyle/>
        <a:p>
          <a:endParaRPr lang="en-US"/>
        </a:p>
      </dgm:t>
    </dgm:pt>
    <dgm:pt modelId="{69B65AF6-4197-4E4D-8A9F-2F616E18AEB3}">
      <dgm:prSet/>
      <dgm:spPr/>
      <dgm:t>
        <a:bodyPr/>
        <a:lstStyle/>
        <a:p>
          <a:r>
            <a:rPr lang="en-US" baseline="0"/>
            <a:t>- Can be extended to use live data from a backend or database.</a:t>
          </a:r>
          <a:endParaRPr lang="en-US"/>
        </a:p>
      </dgm:t>
    </dgm:pt>
    <dgm:pt modelId="{6697F215-E475-487A-A207-CDC0B2AC9FFC}" type="parTrans" cxnId="{F55CBEF6-261E-472A-9079-2249EE00B945}">
      <dgm:prSet/>
      <dgm:spPr/>
      <dgm:t>
        <a:bodyPr/>
        <a:lstStyle/>
        <a:p>
          <a:endParaRPr lang="en-US"/>
        </a:p>
      </dgm:t>
    </dgm:pt>
    <dgm:pt modelId="{3974C3B2-BE02-490D-A730-3C34AE509888}" type="sibTrans" cxnId="{F55CBEF6-261E-472A-9079-2249EE00B945}">
      <dgm:prSet/>
      <dgm:spPr/>
      <dgm:t>
        <a:bodyPr/>
        <a:lstStyle/>
        <a:p>
          <a:endParaRPr lang="en-US"/>
        </a:p>
      </dgm:t>
    </dgm:pt>
    <dgm:pt modelId="{5997F70F-0668-4259-81D3-E53930D74822}" type="pres">
      <dgm:prSet presAssocID="{B46BAF7C-6D11-4C04-A3AD-D40678B0E62F}" presName="root" presStyleCnt="0">
        <dgm:presLayoutVars>
          <dgm:dir/>
          <dgm:resizeHandles val="exact"/>
        </dgm:presLayoutVars>
      </dgm:prSet>
      <dgm:spPr/>
    </dgm:pt>
    <dgm:pt modelId="{671ADF51-D0F0-4F21-B77D-2F17A9D82FD9}" type="pres">
      <dgm:prSet presAssocID="{320441FD-0374-4EDA-858A-D896C379FAD5}" presName="compNode" presStyleCnt="0"/>
      <dgm:spPr/>
    </dgm:pt>
    <dgm:pt modelId="{4EF2B42E-F3D3-4FDA-BFA9-3FFF0DDFE04D}" type="pres">
      <dgm:prSet presAssocID="{320441FD-0374-4EDA-858A-D896C379FA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7F1103F-392A-44EE-A982-60B397778D3B}" type="pres">
      <dgm:prSet presAssocID="{320441FD-0374-4EDA-858A-D896C379FAD5}" presName="spaceRect" presStyleCnt="0"/>
      <dgm:spPr/>
    </dgm:pt>
    <dgm:pt modelId="{3CAC2E2E-3261-4D68-A42C-18F49C4492D5}" type="pres">
      <dgm:prSet presAssocID="{320441FD-0374-4EDA-858A-D896C379FAD5}" presName="textRect" presStyleLbl="revTx" presStyleIdx="0" presStyleCnt="4">
        <dgm:presLayoutVars>
          <dgm:chMax val="1"/>
          <dgm:chPref val="1"/>
        </dgm:presLayoutVars>
      </dgm:prSet>
      <dgm:spPr/>
    </dgm:pt>
    <dgm:pt modelId="{D62F1E08-C4E3-4AF0-8C05-067387DCF513}" type="pres">
      <dgm:prSet presAssocID="{2BD83882-A253-4626-A81C-4A10924FBC1F}" presName="sibTrans" presStyleCnt="0"/>
      <dgm:spPr/>
    </dgm:pt>
    <dgm:pt modelId="{5B204FEB-2C42-47CC-98B0-068C1DAD2AE1}" type="pres">
      <dgm:prSet presAssocID="{7626DEF6-CEDE-4E28-B372-09652DF13513}" presName="compNode" presStyleCnt="0"/>
      <dgm:spPr/>
    </dgm:pt>
    <dgm:pt modelId="{9B6B1384-54F3-4E2F-A951-6B7A948F526C}" type="pres">
      <dgm:prSet presAssocID="{7626DEF6-CEDE-4E28-B372-09652DF135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ce cream"/>
        </a:ext>
      </dgm:extLst>
    </dgm:pt>
    <dgm:pt modelId="{1F5DAC3B-67BA-4C55-BAC9-6241787BE3C5}" type="pres">
      <dgm:prSet presAssocID="{7626DEF6-CEDE-4E28-B372-09652DF13513}" presName="spaceRect" presStyleCnt="0"/>
      <dgm:spPr/>
    </dgm:pt>
    <dgm:pt modelId="{F4D929BE-0163-4CAC-B9F9-B32370BF2300}" type="pres">
      <dgm:prSet presAssocID="{7626DEF6-CEDE-4E28-B372-09652DF13513}" presName="textRect" presStyleLbl="revTx" presStyleIdx="1" presStyleCnt="4">
        <dgm:presLayoutVars>
          <dgm:chMax val="1"/>
          <dgm:chPref val="1"/>
        </dgm:presLayoutVars>
      </dgm:prSet>
      <dgm:spPr/>
    </dgm:pt>
    <dgm:pt modelId="{3B4AC570-A723-4B2D-AD33-7344105670A9}" type="pres">
      <dgm:prSet presAssocID="{43E954FA-0556-4B66-9F21-E6A65AAF22EE}" presName="sibTrans" presStyleCnt="0"/>
      <dgm:spPr/>
    </dgm:pt>
    <dgm:pt modelId="{68EF91FF-E6AC-4E6E-B4CD-FF0849646BDC}" type="pres">
      <dgm:prSet presAssocID="{0D509C94-D519-43E3-92BA-254776378FA4}" presName="compNode" presStyleCnt="0"/>
      <dgm:spPr/>
    </dgm:pt>
    <dgm:pt modelId="{596375AB-50CC-4457-8EF9-79C8F58B6662}" type="pres">
      <dgm:prSet presAssocID="{0D509C94-D519-43E3-92BA-254776378F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2F901CC1-1CC6-47AC-9DE7-B6873BF0F081}" type="pres">
      <dgm:prSet presAssocID="{0D509C94-D519-43E3-92BA-254776378FA4}" presName="spaceRect" presStyleCnt="0"/>
      <dgm:spPr/>
    </dgm:pt>
    <dgm:pt modelId="{A04C0968-7B81-4A06-9D73-B00ACA1708C1}" type="pres">
      <dgm:prSet presAssocID="{0D509C94-D519-43E3-92BA-254776378FA4}" presName="textRect" presStyleLbl="revTx" presStyleIdx="2" presStyleCnt="4">
        <dgm:presLayoutVars>
          <dgm:chMax val="1"/>
          <dgm:chPref val="1"/>
        </dgm:presLayoutVars>
      </dgm:prSet>
      <dgm:spPr/>
    </dgm:pt>
    <dgm:pt modelId="{1A80AA30-96A6-443A-A2DD-ECDFEC90427E}" type="pres">
      <dgm:prSet presAssocID="{F0AFE126-251B-4558-9157-DA61F9FEC36C}" presName="sibTrans" presStyleCnt="0"/>
      <dgm:spPr/>
    </dgm:pt>
    <dgm:pt modelId="{6D1FCD51-9EC1-49B3-87DE-9F99E344590E}" type="pres">
      <dgm:prSet presAssocID="{69B65AF6-4197-4E4D-8A9F-2F616E18AEB3}" presName="compNode" presStyleCnt="0"/>
      <dgm:spPr/>
    </dgm:pt>
    <dgm:pt modelId="{E661D70B-3617-4130-97CA-F71B9BAEA6E9}" type="pres">
      <dgm:prSet presAssocID="{69B65AF6-4197-4E4D-8A9F-2F616E18AE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27EC979-5562-4047-BE98-15B06C8B5357}" type="pres">
      <dgm:prSet presAssocID="{69B65AF6-4197-4E4D-8A9F-2F616E18AEB3}" presName="spaceRect" presStyleCnt="0"/>
      <dgm:spPr/>
    </dgm:pt>
    <dgm:pt modelId="{AF2E5D17-FB12-47BA-BE45-4A942F488001}" type="pres">
      <dgm:prSet presAssocID="{69B65AF6-4197-4E4D-8A9F-2F616E18AE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8CFD80C-6FA2-46AF-BA24-E5EDD36440F1}" srcId="{B46BAF7C-6D11-4C04-A3AD-D40678B0E62F}" destId="{320441FD-0374-4EDA-858A-D896C379FAD5}" srcOrd="0" destOrd="0" parTransId="{ADF7AD33-EA2B-4FC0-997C-96EF29846DE1}" sibTransId="{2BD83882-A253-4626-A81C-4A10924FBC1F}"/>
    <dgm:cxn modelId="{137FA719-E52A-4B20-9AE5-F2960DDD9D03}" srcId="{B46BAF7C-6D11-4C04-A3AD-D40678B0E62F}" destId="{0D509C94-D519-43E3-92BA-254776378FA4}" srcOrd="2" destOrd="0" parTransId="{BD47734B-A635-4FBB-BA93-4855CCC01CA9}" sibTransId="{F0AFE126-251B-4558-9157-DA61F9FEC36C}"/>
    <dgm:cxn modelId="{0BD3E934-BA02-4DBF-9FE6-BA833C381962}" type="presOf" srcId="{320441FD-0374-4EDA-858A-D896C379FAD5}" destId="{3CAC2E2E-3261-4D68-A42C-18F49C4492D5}" srcOrd="0" destOrd="0" presId="urn:microsoft.com/office/officeart/2018/2/layout/IconLabelList"/>
    <dgm:cxn modelId="{A412A841-F2A5-4ADB-94EF-C1BEE15EBCA3}" type="presOf" srcId="{7626DEF6-CEDE-4E28-B372-09652DF13513}" destId="{F4D929BE-0163-4CAC-B9F9-B32370BF2300}" srcOrd="0" destOrd="0" presId="urn:microsoft.com/office/officeart/2018/2/layout/IconLabelList"/>
    <dgm:cxn modelId="{51E46B54-F79A-4269-94A8-5B50386EDAEB}" srcId="{B46BAF7C-6D11-4C04-A3AD-D40678B0E62F}" destId="{7626DEF6-CEDE-4E28-B372-09652DF13513}" srcOrd="1" destOrd="0" parTransId="{2A599B7C-BA9B-4CB9-85DF-D790CA8266BD}" sibTransId="{43E954FA-0556-4B66-9F21-E6A65AAF22EE}"/>
    <dgm:cxn modelId="{02294C5E-146F-4B6E-8CCD-A9B066BF98EB}" type="presOf" srcId="{B46BAF7C-6D11-4C04-A3AD-D40678B0E62F}" destId="{5997F70F-0668-4259-81D3-E53930D74822}" srcOrd="0" destOrd="0" presId="urn:microsoft.com/office/officeart/2018/2/layout/IconLabelList"/>
    <dgm:cxn modelId="{35A69BD4-8221-4964-A0F4-409CE51E99BC}" type="presOf" srcId="{69B65AF6-4197-4E4D-8A9F-2F616E18AEB3}" destId="{AF2E5D17-FB12-47BA-BE45-4A942F488001}" srcOrd="0" destOrd="0" presId="urn:microsoft.com/office/officeart/2018/2/layout/IconLabelList"/>
    <dgm:cxn modelId="{6A28ECD9-CEFE-4303-AC18-80F5E6545B4C}" type="presOf" srcId="{0D509C94-D519-43E3-92BA-254776378FA4}" destId="{A04C0968-7B81-4A06-9D73-B00ACA1708C1}" srcOrd="0" destOrd="0" presId="urn:microsoft.com/office/officeart/2018/2/layout/IconLabelList"/>
    <dgm:cxn modelId="{F55CBEF6-261E-472A-9079-2249EE00B945}" srcId="{B46BAF7C-6D11-4C04-A3AD-D40678B0E62F}" destId="{69B65AF6-4197-4E4D-8A9F-2F616E18AEB3}" srcOrd="3" destOrd="0" parTransId="{6697F215-E475-487A-A207-CDC0B2AC9FFC}" sibTransId="{3974C3B2-BE02-490D-A730-3C34AE509888}"/>
    <dgm:cxn modelId="{117F5075-97C6-4606-98F9-4E89DECED573}" type="presParOf" srcId="{5997F70F-0668-4259-81D3-E53930D74822}" destId="{671ADF51-D0F0-4F21-B77D-2F17A9D82FD9}" srcOrd="0" destOrd="0" presId="urn:microsoft.com/office/officeart/2018/2/layout/IconLabelList"/>
    <dgm:cxn modelId="{B2A1B020-57D6-4B29-8A94-6707990236AC}" type="presParOf" srcId="{671ADF51-D0F0-4F21-B77D-2F17A9D82FD9}" destId="{4EF2B42E-F3D3-4FDA-BFA9-3FFF0DDFE04D}" srcOrd="0" destOrd="0" presId="urn:microsoft.com/office/officeart/2018/2/layout/IconLabelList"/>
    <dgm:cxn modelId="{E201A8A5-7399-40E8-9E07-F76342156F2C}" type="presParOf" srcId="{671ADF51-D0F0-4F21-B77D-2F17A9D82FD9}" destId="{27F1103F-392A-44EE-A982-60B397778D3B}" srcOrd="1" destOrd="0" presId="urn:microsoft.com/office/officeart/2018/2/layout/IconLabelList"/>
    <dgm:cxn modelId="{F9F903CC-95B5-47E4-86A9-469607EBF9C1}" type="presParOf" srcId="{671ADF51-D0F0-4F21-B77D-2F17A9D82FD9}" destId="{3CAC2E2E-3261-4D68-A42C-18F49C4492D5}" srcOrd="2" destOrd="0" presId="urn:microsoft.com/office/officeart/2018/2/layout/IconLabelList"/>
    <dgm:cxn modelId="{4A4CFB3F-EF31-4D62-90B1-5823559843A5}" type="presParOf" srcId="{5997F70F-0668-4259-81D3-E53930D74822}" destId="{D62F1E08-C4E3-4AF0-8C05-067387DCF513}" srcOrd="1" destOrd="0" presId="urn:microsoft.com/office/officeart/2018/2/layout/IconLabelList"/>
    <dgm:cxn modelId="{01BF2D23-6E08-4F67-8CE5-D87E678D891E}" type="presParOf" srcId="{5997F70F-0668-4259-81D3-E53930D74822}" destId="{5B204FEB-2C42-47CC-98B0-068C1DAD2AE1}" srcOrd="2" destOrd="0" presId="urn:microsoft.com/office/officeart/2018/2/layout/IconLabelList"/>
    <dgm:cxn modelId="{94CEA1DD-6A88-4A3B-A296-186047B7BB05}" type="presParOf" srcId="{5B204FEB-2C42-47CC-98B0-068C1DAD2AE1}" destId="{9B6B1384-54F3-4E2F-A951-6B7A948F526C}" srcOrd="0" destOrd="0" presId="urn:microsoft.com/office/officeart/2018/2/layout/IconLabelList"/>
    <dgm:cxn modelId="{856B3F63-9E58-4ABB-A070-60152E0655AD}" type="presParOf" srcId="{5B204FEB-2C42-47CC-98B0-068C1DAD2AE1}" destId="{1F5DAC3B-67BA-4C55-BAC9-6241787BE3C5}" srcOrd="1" destOrd="0" presId="urn:microsoft.com/office/officeart/2018/2/layout/IconLabelList"/>
    <dgm:cxn modelId="{96C47B1C-A9B3-4F9E-8581-A4555EF08F31}" type="presParOf" srcId="{5B204FEB-2C42-47CC-98B0-068C1DAD2AE1}" destId="{F4D929BE-0163-4CAC-B9F9-B32370BF2300}" srcOrd="2" destOrd="0" presId="urn:microsoft.com/office/officeart/2018/2/layout/IconLabelList"/>
    <dgm:cxn modelId="{59AED044-0EE1-42C0-B403-AB6DBAD05765}" type="presParOf" srcId="{5997F70F-0668-4259-81D3-E53930D74822}" destId="{3B4AC570-A723-4B2D-AD33-7344105670A9}" srcOrd="3" destOrd="0" presId="urn:microsoft.com/office/officeart/2018/2/layout/IconLabelList"/>
    <dgm:cxn modelId="{3C22B5F9-C059-4406-9C0E-F33CB732133A}" type="presParOf" srcId="{5997F70F-0668-4259-81D3-E53930D74822}" destId="{68EF91FF-E6AC-4E6E-B4CD-FF0849646BDC}" srcOrd="4" destOrd="0" presId="urn:microsoft.com/office/officeart/2018/2/layout/IconLabelList"/>
    <dgm:cxn modelId="{296C2C14-9CD0-4DF3-AF73-3776EA41BB58}" type="presParOf" srcId="{68EF91FF-E6AC-4E6E-B4CD-FF0849646BDC}" destId="{596375AB-50CC-4457-8EF9-79C8F58B6662}" srcOrd="0" destOrd="0" presId="urn:microsoft.com/office/officeart/2018/2/layout/IconLabelList"/>
    <dgm:cxn modelId="{4B96D188-97FF-409E-86F0-151BB1AC0274}" type="presParOf" srcId="{68EF91FF-E6AC-4E6E-B4CD-FF0849646BDC}" destId="{2F901CC1-1CC6-47AC-9DE7-B6873BF0F081}" srcOrd="1" destOrd="0" presId="urn:microsoft.com/office/officeart/2018/2/layout/IconLabelList"/>
    <dgm:cxn modelId="{BCE3B23F-48B1-44C6-9EDB-D9C7CF01B882}" type="presParOf" srcId="{68EF91FF-E6AC-4E6E-B4CD-FF0849646BDC}" destId="{A04C0968-7B81-4A06-9D73-B00ACA1708C1}" srcOrd="2" destOrd="0" presId="urn:microsoft.com/office/officeart/2018/2/layout/IconLabelList"/>
    <dgm:cxn modelId="{486BD745-59A8-4F56-B697-A6765B69F9B2}" type="presParOf" srcId="{5997F70F-0668-4259-81D3-E53930D74822}" destId="{1A80AA30-96A6-443A-A2DD-ECDFEC90427E}" srcOrd="5" destOrd="0" presId="urn:microsoft.com/office/officeart/2018/2/layout/IconLabelList"/>
    <dgm:cxn modelId="{4641F7F5-6D54-4633-8813-AE9C1FF4D793}" type="presParOf" srcId="{5997F70F-0668-4259-81D3-E53930D74822}" destId="{6D1FCD51-9EC1-49B3-87DE-9F99E344590E}" srcOrd="6" destOrd="0" presId="urn:microsoft.com/office/officeart/2018/2/layout/IconLabelList"/>
    <dgm:cxn modelId="{B678B9D6-D099-42B5-9013-F0D23373D131}" type="presParOf" srcId="{6D1FCD51-9EC1-49B3-87DE-9F99E344590E}" destId="{E661D70B-3617-4130-97CA-F71B9BAEA6E9}" srcOrd="0" destOrd="0" presId="urn:microsoft.com/office/officeart/2018/2/layout/IconLabelList"/>
    <dgm:cxn modelId="{E565F2BC-FEBB-46C6-93F7-D7DE1AD9C30F}" type="presParOf" srcId="{6D1FCD51-9EC1-49B3-87DE-9F99E344590E}" destId="{827EC979-5562-4047-BE98-15B06C8B5357}" srcOrd="1" destOrd="0" presId="urn:microsoft.com/office/officeart/2018/2/layout/IconLabelList"/>
    <dgm:cxn modelId="{701465AD-E3BE-4E2A-BF9E-7B1273B16C1B}" type="presParOf" srcId="{6D1FCD51-9EC1-49B3-87DE-9F99E344590E}" destId="{AF2E5D17-FB12-47BA-BE45-4A942F4880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D8A1F5-E848-4675-ADBD-575F2509ED2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BD54AA-1B03-4C51-A67A-CFAA2AAC7C51}">
      <dgm:prSet/>
      <dgm:spPr/>
      <dgm:t>
        <a:bodyPr/>
        <a:lstStyle/>
        <a:p>
          <a:r>
            <a:rPr lang="en-US" baseline="0"/>
            <a:t>- Column &amp; Row: Structuring vertical and horizontal UI elements.</a:t>
          </a:r>
          <a:endParaRPr lang="en-US"/>
        </a:p>
      </dgm:t>
    </dgm:pt>
    <dgm:pt modelId="{A38E83B3-89B6-468A-9B21-D6693254D411}" type="parTrans" cxnId="{CBD1075C-4AA4-4FA9-AD4E-F2CAEB9B9A65}">
      <dgm:prSet/>
      <dgm:spPr/>
      <dgm:t>
        <a:bodyPr/>
        <a:lstStyle/>
        <a:p>
          <a:endParaRPr lang="en-US"/>
        </a:p>
      </dgm:t>
    </dgm:pt>
    <dgm:pt modelId="{80BF89FF-C2D5-408A-8BCB-8FFF4484014F}" type="sibTrans" cxnId="{CBD1075C-4AA4-4FA9-AD4E-F2CAEB9B9A65}">
      <dgm:prSet/>
      <dgm:spPr/>
      <dgm:t>
        <a:bodyPr/>
        <a:lstStyle/>
        <a:p>
          <a:endParaRPr lang="en-US"/>
        </a:p>
      </dgm:t>
    </dgm:pt>
    <dgm:pt modelId="{43BB2741-2A6B-48AE-9DC0-C9D53D7205E0}">
      <dgm:prSet/>
      <dgm:spPr/>
      <dgm:t>
        <a:bodyPr/>
        <a:lstStyle/>
        <a:p>
          <a:r>
            <a:rPr lang="en-US" baseline="0"/>
            <a:t>- LazyColumn: Efficient rendering of long lists.</a:t>
          </a:r>
          <a:endParaRPr lang="en-US"/>
        </a:p>
      </dgm:t>
    </dgm:pt>
    <dgm:pt modelId="{D78BA328-DA79-447E-99A5-219395CFE176}" type="parTrans" cxnId="{C4A2F775-C0B9-4484-83F6-B21324F4FD41}">
      <dgm:prSet/>
      <dgm:spPr/>
      <dgm:t>
        <a:bodyPr/>
        <a:lstStyle/>
        <a:p>
          <a:endParaRPr lang="en-US"/>
        </a:p>
      </dgm:t>
    </dgm:pt>
    <dgm:pt modelId="{B9C11444-7525-4C2D-87A0-0DE1AA37378F}" type="sibTrans" cxnId="{C4A2F775-C0B9-4484-83F6-B21324F4FD41}">
      <dgm:prSet/>
      <dgm:spPr/>
      <dgm:t>
        <a:bodyPr/>
        <a:lstStyle/>
        <a:p>
          <a:endParaRPr lang="en-US"/>
        </a:p>
      </dgm:t>
    </dgm:pt>
    <dgm:pt modelId="{6F38DB86-1A13-4EF7-9D3E-9CA5E537B7A3}">
      <dgm:prSet/>
      <dgm:spPr/>
      <dgm:t>
        <a:bodyPr/>
        <a:lstStyle/>
        <a:p>
          <a:r>
            <a:rPr lang="en-US" baseline="0"/>
            <a:t>- Text, TextField, Button: Standard input/output UI components.</a:t>
          </a:r>
          <a:endParaRPr lang="en-US"/>
        </a:p>
      </dgm:t>
    </dgm:pt>
    <dgm:pt modelId="{25D21476-8F24-46ED-9EE7-54F8C82C45F3}" type="parTrans" cxnId="{9B2E8367-1763-45EF-878C-36B81AB2B001}">
      <dgm:prSet/>
      <dgm:spPr/>
      <dgm:t>
        <a:bodyPr/>
        <a:lstStyle/>
        <a:p>
          <a:endParaRPr lang="en-US"/>
        </a:p>
      </dgm:t>
    </dgm:pt>
    <dgm:pt modelId="{A49D2B90-4229-4794-B10A-9A1C2DA4DDFE}" type="sibTrans" cxnId="{9B2E8367-1763-45EF-878C-36B81AB2B001}">
      <dgm:prSet/>
      <dgm:spPr/>
      <dgm:t>
        <a:bodyPr/>
        <a:lstStyle/>
        <a:p>
          <a:endParaRPr lang="en-US"/>
        </a:p>
      </dgm:t>
    </dgm:pt>
    <dgm:pt modelId="{DF98A8A7-4030-4749-91B5-B67011F3DF99}">
      <dgm:prSet/>
      <dgm:spPr/>
      <dgm:t>
        <a:bodyPr/>
        <a:lstStyle/>
        <a:p>
          <a:r>
            <a:rPr lang="en-US" baseline="0"/>
            <a:t>- remember &amp; mutableStateOf: State management within composables.</a:t>
          </a:r>
          <a:endParaRPr lang="en-US"/>
        </a:p>
      </dgm:t>
    </dgm:pt>
    <dgm:pt modelId="{BD843CE0-420F-486E-BBAA-1AD2E0D94C50}" type="parTrans" cxnId="{AA2623B7-7BB5-4890-ABE1-8549CEA127E3}">
      <dgm:prSet/>
      <dgm:spPr/>
      <dgm:t>
        <a:bodyPr/>
        <a:lstStyle/>
        <a:p>
          <a:endParaRPr lang="en-US"/>
        </a:p>
      </dgm:t>
    </dgm:pt>
    <dgm:pt modelId="{FF2EC8B4-FE31-4A17-8891-54540B3F6909}" type="sibTrans" cxnId="{AA2623B7-7BB5-4890-ABE1-8549CEA127E3}">
      <dgm:prSet/>
      <dgm:spPr/>
      <dgm:t>
        <a:bodyPr/>
        <a:lstStyle/>
        <a:p>
          <a:endParaRPr lang="en-US"/>
        </a:p>
      </dgm:t>
    </dgm:pt>
    <dgm:pt modelId="{4026BC5C-F3E8-4196-B539-3B0190DF770F}">
      <dgm:prSet/>
      <dgm:spPr/>
      <dgm:t>
        <a:bodyPr/>
        <a:lstStyle/>
        <a:p>
          <a:r>
            <a:rPr lang="en-US" baseline="0"/>
            <a:t>- Modifier: Controls layout, alignment, padding, and size.</a:t>
          </a:r>
          <a:endParaRPr lang="en-US"/>
        </a:p>
      </dgm:t>
    </dgm:pt>
    <dgm:pt modelId="{C6E73C39-8CDC-4FD4-AA90-8A943FC5B236}" type="parTrans" cxnId="{BE024153-D155-4F2D-99AF-786EE21355D5}">
      <dgm:prSet/>
      <dgm:spPr/>
      <dgm:t>
        <a:bodyPr/>
        <a:lstStyle/>
        <a:p>
          <a:endParaRPr lang="en-US"/>
        </a:p>
      </dgm:t>
    </dgm:pt>
    <dgm:pt modelId="{98718143-E47C-454B-B07E-45E6E76885E9}" type="sibTrans" cxnId="{BE024153-D155-4F2D-99AF-786EE21355D5}">
      <dgm:prSet/>
      <dgm:spPr/>
      <dgm:t>
        <a:bodyPr/>
        <a:lstStyle/>
        <a:p>
          <a:endParaRPr lang="en-US"/>
        </a:p>
      </dgm:t>
    </dgm:pt>
    <dgm:pt modelId="{A1ABAFD5-96C7-46C6-8F01-2CF3718D93FA}" type="pres">
      <dgm:prSet presAssocID="{91D8A1F5-E848-4675-ADBD-575F2509ED21}" presName="root" presStyleCnt="0">
        <dgm:presLayoutVars>
          <dgm:dir/>
          <dgm:resizeHandles val="exact"/>
        </dgm:presLayoutVars>
      </dgm:prSet>
      <dgm:spPr/>
    </dgm:pt>
    <dgm:pt modelId="{AA68F5F3-B8B5-4EB5-B8E3-0E13FB8B9DBA}" type="pres">
      <dgm:prSet presAssocID="{91D8A1F5-E848-4675-ADBD-575F2509ED21}" presName="container" presStyleCnt="0">
        <dgm:presLayoutVars>
          <dgm:dir/>
          <dgm:resizeHandles val="exact"/>
        </dgm:presLayoutVars>
      </dgm:prSet>
      <dgm:spPr/>
    </dgm:pt>
    <dgm:pt modelId="{5FE9A08C-6AC7-4B75-B538-83F5A5B77EBF}" type="pres">
      <dgm:prSet presAssocID="{61BD54AA-1B03-4C51-A67A-CFAA2AAC7C51}" presName="compNode" presStyleCnt="0"/>
      <dgm:spPr/>
    </dgm:pt>
    <dgm:pt modelId="{113A510F-76F6-4F94-BD03-C6EB390EC7ED}" type="pres">
      <dgm:prSet presAssocID="{61BD54AA-1B03-4C51-A67A-CFAA2AAC7C51}" presName="iconBgRect" presStyleLbl="bgShp" presStyleIdx="0" presStyleCnt="5"/>
      <dgm:spPr/>
    </dgm:pt>
    <dgm:pt modelId="{FE80277D-53D3-4FE7-9090-9CC61EEEE1F0}" type="pres">
      <dgm:prSet presAssocID="{61BD54AA-1B03-4C51-A67A-CFAA2AAC7C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0CE98EB-B18C-4D4C-B654-69A4168DE9F9}" type="pres">
      <dgm:prSet presAssocID="{61BD54AA-1B03-4C51-A67A-CFAA2AAC7C51}" presName="spaceRect" presStyleCnt="0"/>
      <dgm:spPr/>
    </dgm:pt>
    <dgm:pt modelId="{CD7CA648-C447-4A50-B739-FD912F8C85A4}" type="pres">
      <dgm:prSet presAssocID="{61BD54AA-1B03-4C51-A67A-CFAA2AAC7C51}" presName="textRect" presStyleLbl="revTx" presStyleIdx="0" presStyleCnt="5">
        <dgm:presLayoutVars>
          <dgm:chMax val="1"/>
          <dgm:chPref val="1"/>
        </dgm:presLayoutVars>
      </dgm:prSet>
      <dgm:spPr/>
    </dgm:pt>
    <dgm:pt modelId="{E5171D11-3D64-4CF5-B314-B45AB6BC170E}" type="pres">
      <dgm:prSet presAssocID="{80BF89FF-C2D5-408A-8BCB-8FFF4484014F}" presName="sibTrans" presStyleLbl="sibTrans2D1" presStyleIdx="0" presStyleCnt="0"/>
      <dgm:spPr/>
    </dgm:pt>
    <dgm:pt modelId="{3F3B3FEB-109D-402C-8FB1-A1FC416784E1}" type="pres">
      <dgm:prSet presAssocID="{43BB2741-2A6B-48AE-9DC0-C9D53D7205E0}" presName="compNode" presStyleCnt="0"/>
      <dgm:spPr/>
    </dgm:pt>
    <dgm:pt modelId="{8A39AD0B-02E5-4E85-A724-7EEC84A1A2C0}" type="pres">
      <dgm:prSet presAssocID="{43BB2741-2A6B-48AE-9DC0-C9D53D7205E0}" presName="iconBgRect" presStyleLbl="bgShp" presStyleIdx="1" presStyleCnt="5"/>
      <dgm:spPr/>
    </dgm:pt>
    <dgm:pt modelId="{96B11EDA-A6AB-4EC5-A738-A92C4D5F5103}" type="pres">
      <dgm:prSet presAssocID="{43BB2741-2A6B-48AE-9DC0-C9D53D7205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186C36B-18B0-419B-9C74-FE639E9AE4F0}" type="pres">
      <dgm:prSet presAssocID="{43BB2741-2A6B-48AE-9DC0-C9D53D7205E0}" presName="spaceRect" presStyleCnt="0"/>
      <dgm:spPr/>
    </dgm:pt>
    <dgm:pt modelId="{2FA5B030-EF69-416C-B6E4-BFE8E544D577}" type="pres">
      <dgm:prSet presAssocID="{43BB2741-2A6B-48AE-9DC0-C9D53D7205E0}" presName="textRect" presStyleLbl="revTx" presStyleIdx="1" presStyleCnt="5">
        <dgm:presLayoutVars>
          <dgm:chMax val="1"/>
          <dgm:chPref val="1"/>
        </dgm:presLayoutVars>
      </dgm:prSet>
      <dgm:spPr/>
    </dgm:pt>
    <dgm:pt modelId="{32A833A1-F610-4653-8588-FF11F7D31EB7}" type="pres">
      <dgm:prSet presAssocID="{B9C11444-7525-4C2D-87A0-0DE1AA37378F}" presName="sibTrans" presStyleLbl="sibTrans2D1" presStyleIdx="0" presStyleCnt="0"/>
      <dgm:spPr/>
    </dgm:pt>
    <dgm:pt modelId="{ED4F9B49-F08F-4FC2-B428-B08FF1D6774B}" type="pres">
      <dgm:prSet presAssocID="{6F38DB86-1A13-4EF7-9D3E-9CA5E537B7A3}" presName="compNode" presStyleCnt="0"/>
      <dgm:spPr/>
    </dgm:pt>
    <dgm:pt modelId="{4DE5343A-5B24-4AFE-9995-23C5287712DD}" type="pres">
      <dgm:prSet presAssocID="{6F38DB86-1A13-4EF7-9D3E-9CA5E537B7A3}" presName="iconBgRect" presStyleLbl="bgShp" presStyleIdx="2" presStyleCnt="5"/>
      <dgm:spPr/>
    </dgm:pt>
    <dgm:pt modelId="{6780F4FE-E34C-4EE0-A046-75731C968AAF}" type="pres">
      <dgm:prSet presAssocID="{6F38DB86-1A13-4EF7-9D3E-9CA5E537B7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5130B0E-74BB-48F1-8D26-86EE4545C332}" type="pres">
      <dgm:prSet presAssocID="{6F38DB86-1A13-4EF7-9D3E-9CA5E537B7A3}" presName="spaceRect" presStyleCnt="0"/>
      <dgm:spPr/>
    </dgm:pt>
    <dgm:pt modelId="{352A117E-ECE1-4604-85BD-DD09E325E24C}" type="pres">
      <dgm:prSet presAssocID="{6F38DB86-1A13-4EF7-9D3E-9CA5E537B7A3}" presName="textRect" presStyleLbl="revTx" presStyleIdx="2" presStyleCnt="5">
        <dgm:presLayoutVars>
          <dgm:chMax val="1"/>
          <dgm:chPref val="1"/>
        </dgm:presLayoutVars>
      </dgm:prSet>
      <dgm:spPr/>
    </dgm:pt>
    <dgm:pt modelId="{D07AF093-997D-49EB-A617-BC2975F3C9AE}" type="pres">
      <dgm:prSet presAssocID="{A49D2B90-4229-4794-B10A-9A1C2DA4DDFE}" presName="sibTrans" presStyleLbl="sibTrans2D1" presStyleIdx="0" presStyleCnt="0"/>
      <dgm:spPr/>
    </dgm:pt>
    <dgm:pt modelId="{A1805C6B-9024-4578-85C2-E512D4560EC1}" type="pres">
      <dgm:prSet presAssocID="{DF98A8A7-4030-4749-91B5-B67011F3DF99}" presName="compNode" presStyleCnt="0"/>
      <dgm:spPr/>
    </dgm:pt>
    <dgm:pt modelId="{491955C9-F871-4DDC-B65F-D8761CBEB2F1}" type="pres">
      <dgm:prSet presAssocID="{DF98A8A7-4030-4749-91B5-B67011F3DF99}" presName="iconBgRect" presStyleLbl="bgShp" presStyleIdx="3" presStyleCnt="5"/>
      <dgm:spPr/>
    </dgm:pt>
    <dgm:pt modelId="{26F95B65-C217-4765-B563-9200B07AAC98}" type="pres">
      <dgm:prSet presAssocID="{DF98A8A7-4030-4749-91B5-B67011F3DF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D8FB2E4-DC5C-446A-82CA-7477956A8B3A}" type="pres">
      <dgm:prSet presAssocID="{DF98A8A7-4030-4749-91B5-B67011F3DF99}" presName="spaceRect" presStyleCnt="0"/>
      <dgm:spPr/>
    </dgm:pt>
    <dgm:pt modelId="{EEE48490-A452-4F81-B11B-6B9E04E5DA06}" type="pres">
      <dgm:prSet presAssocID="{DF98A8A7-4030-4749-91B5-B67011F3DF99}" presName="textRect" presStyleLbl="revTx" presStyleIdx="3" presStyleCnt="5">
        <dgm:presLayoutVars>
          <dgm:chMax val="1"/>
          <dgm:chPref val="1"/>
        </dgm:presLayoutVars>
      </dgm:prSet>
      <dgm:spPr/>
    </dgm:pt>
    <dgm:pt modelId="{5CAE2580-5332-4FA3-8C48-093AD1630F04}" type="pres">
      <dgm:prSet presAssocID="{FF2EC8B4-FE31-4A17-8891-54540B3F6909}" presName="sibTrans" presStyleLbl="sibTrans2D1" presStyleIdx="0" presStyleCnt="0"/>
      <dgm:spPr/>
    </dgm:pt>
    <dgm:pt modelId="{FB71A43D-33A4-47D3-9BB4-224443BB0890}" type="pres">
      <dgm:prSet presAssocID="{4026BC5C-F3E8-4196-B539-3B0190DF770F}" presName="compNode" presStyleCnt="0"/>
      <dgm:spPr/>
    </dgm:pt>
    <dgm:pt modelId="{A5F86B65-33FD-43F2-A8D9-8BB0E75EE6BD}" type="pres">
      <dgm:prSet presAssocID="{4026BC5C-F3E8-4196-B539-3B0190DF770F}" presName="iconBgRect" presStyleLbl="bgShp" presStyleIdx="4" presStyleCnt="5"/>
      <dgm:spPr/>
    </dgm:pt>
    <dgm:pt modelId="{B698A88A-52D5-4A85-B29B-E7944CEF84E2}" type="pres">
      <dgm:prSet presAssocID="{4026BC5C-F3E8-4196-B539-3B0190DF77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3B703524-82B7-44F1-8BE5-9A64E22A11A1}" type="pres">
      <dgm:prSet presAssocID="{4026BC5C-F3E8-4196-B539-3B0190DF770F}" presName="spaceRect" presStyleCnt="0"/>
      <dgm:spPr/>
    </dgm:pt>
    <dgm:pt modelId="{CE42DF99-3F8E-4EBF-A0F1-E239D57EEE77}" type="pres">
      <dgm:prSet presAssocID="{4026BC5C-F3E8-4196-B539-3B0190DF770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FC8EE02-44FB-4237-BB8D-CE80159287FA}" type="presOf" srcId="{43BB2741-2A6B-48AE-9DC0-C9D53D7205E0}" destId="{2FA5B030-EF69-416C-B6E4-BFE8E544D577}" srcOrd="0" destOrd="0" presId="urn:microsoft.com/office/officeart/2018/2/layout/IconCircleList"/>
    <dgm:cxn modelId="{708DB20B-CADC-499D-8C17-966A1425BAF6}" type="presOf" srcId="{91D8A1F5-E848-4675-ADBD-575F2509ED21}" destId="{A1ABAFD5-96C7-46C6-8F01-2CF3718D93FA}" srcOrd="0" destOrd="0" presId="urn:microsoft.com/office/officeart/2018/2/layout/IconCircleList"/>
    <dgm:cxn modelId="{B9A9C11B-FE18-41DC-8C12-4C307E511AB6}" type="presOf" srcId="{FF2EC8B4-FE31-4A17-8891-54540B3F6909}" destId="{5CAE2580-5332-4FA3-8C48-093AD1630F04}" srcOrd="0" destOrd="0" presId="urn:microsoft.com/office/officeart/2018/2/layout/IconCircleList"/>
    <dgm:cxn modelId="{D1D77C24-D746-4682-A481-FE43DB922933}" type="presOf" srcId="{4026BC5C-F3E8-4196-B539-3B0190DF770F}" destId="{CE42DF99-3F8E-4EBF-A0F1-E239D57EEE77}" srcOrd="0" destOrd="0" presId="urn:microsoft.com/office/officeart/2018/2/layout/IconCircleList"/>
    <dgm:cxn modelId="{6C4D1A26-D19C-4DC7-ABE9-9104513275C8}" type="presOf" srcId="{A49D2B90-4229-4794-B10A-9A1C2DA4DDFE}" destId="{D07AF093-997D-49EB-A617-BC2975F3C9AE}" srcOrd="0" destOrd="0" presId="urn:microsoft.com/office/officeart/2018/2/layout/IconCircleList"/>
    <dgm:cxn modelId="{EC62613A-582D-4955-96F5-57DA976B6DE7}" type="presOf" srcId="{80BF89FF-C2D5-408A-8BCB-8FFF4484014F}" destId="{E5171D11-3D64-4CF5-B314-B45AB6BC170E}" srcOrd="0" destOrd="0" presId="urn:microsoft.com/office/officeart/2018/2/layout/IconCircleList"/>
    <dgm:cxn modelId="{BE024153-D155-4F2D-99AF-786EE21355D5}" srcId="{91D8A1F5-E848-4675-ADBD-575F2509ED21}" destId="{4026BC5C-F3E8-4196-B539-3B0190DF770F}" srcOrd="4" destOrd="0" parTransId="{C6E73C39-8CDC-4FD4-AA90-8A943FC5B236}" sibTransId="{98718143-E47C-454B-B07E-45E6E76885E9}"/>
    <dgm:cxn modelId="{CBD1075C-4AA4-4FA9-AD4E-F2CAEB9B9A65}" srcId="{91D8A1F5-E848-4675-ADBD-575F2509ED21}" destId="{61BD54AA-1B03-4C51-A67A-CFAA2AAC7C51}" srcOrd="0" destOrd="0" parTransId="{A38E83B3-89B6-468A-9B21-D6693254D411}" sibTransId="{80BF89FF-C2D5-408A-8BCB-8FFF4484014F}"/>
    <dgm:cxn modelId="{EC4F4F5D-A4D9-49E9-937D-5A9273EB4E03}" type="presOf" srcId="{B9C11444-7525-4C2D-87A0-0DE1AA37378F}" destId="{32A833A1-F610-4653-8588-FF11F7D31EB7}" srcOrd="0" destOrd="0" presId="urn:microsoft.com/office/officeart/2018/2/layout/IconCircleList"/>
    <dgm:cxn modelId="{9B2E8367-1763-45EF-878C-36B81AB2B001}" srcId="{91D8A1F5-E848-4675-ADBD-575F2509ED21}" destId="{6F38DB86-1A13-4EF7-9D3E-9CA5E537B7A3}" srcOrd="2" destOrd="0" parTransId="{25D21476-8F24-46ED-9EE7-54F8C82C45F3}" sibTransId="{A49D2B90-4229-4794-B10A-9A1C2DA4DDFE}"/>
    <dgm:cxn modelId="{D2824E6D-7CA0-4A60-BFC8-49EA80DC5AC9}" type="presOf" srcId="{61BD54AA-1B03-4C51-A67A-CFAA2AAC7C51}" destId="{CD7CA648-C447-4A50-B739-FD912F8C85A4}" srcOrd="0" destOrd="0" presId="urn:microsoft.com/office/officeart/2018/2/layout/IconCircleList"/>
    <dgm:cxn modelId="{3FA6696F-E50D-4B71-B0BE-3F7E2E50C73C}" type="presOf" srcId="{6F38DB86-1A13-4EF7-9D3E-9CA5E537B7A3}" destId="{352A117E-ECE1-4604-85BD-DD09E325E24C}" srcOrd="0" destOrd="0" presId="urn:microsoft.com/office/officeart/2018/2/layout/IconCircleList"/>
    <dgm:cxn modelId="{C4A2F775-C0B9-4484-83F6-B21324F4FD41}" srcId="{91D8A1F5-E848-4675-ADBD-575F2509ED21}" destId="{43BB2741-2A6B-48AE-9DC0-C9D53D7205E0}" srcOrd="1" destOrd="0" parTransId="{D78BA328-DA79-447E-99A5-219395CFE176}" sibTransId="{B9C11444-7525-4C2D-87A0-0DE1AA37378F}"/>
    <dgm:cxn modelId="{20F38D7D-3F78-4413-BD2F-758C8A26CB5E}" type="presOf" srcId="{DF98A8A7-4030-4749-91B5-B67011F3DF99}" destId="{EEE48490-A452-4F81-B11B-6B9E04E5DA06}" srcOrd="0" destOrd="0" presId="urn:microsoft.com/office/officeart/2018/2/layout/IconCircleList"/>
    <dgm:cxn modelId="{AA2623B7-7BB5-4890-ABE1-8549CEA127E3}" srcId="{91D8A1F5-E848-4675-ADBD-575F2509ED21}" destId="{DF98A8A7-4030-4749-91B5-B67011F3DF99}" srcOrd="3" destOrd="0" parTransId="{BD843CE0-420F-486E-BBAA-1AD2E0D94C50}" sibTransId="{FF2EC8B4-FE31-4A17-8891-54540B3F6909}"/>
    <dgm:cxn modelId="{4FF4AA1F-A5BB-4C11-B240-A31C1BF942AA}" type="presParOf" srcId="{A1ABAFD5-96C7-46C6-8F01-2CF3718D93FA}" destId="{AA68F5F3-B8B5-4EB5-B8E3-0E13FB8B9DBA}" srcOrd="0" destOrd="0" presId="urn:microsoft.com/office/officeart/2018/2/layout/IconCircleList"/>
    <dgm:cxn modelId="{1C466A4E-F690-4E20-BBA5-A23F4AA3D565}" type="presParOf" srcId="{AA68F5F3-B8B5-4EB5-B8E3-0E13FB8B9DBA}" destId="{5FE9A08C-6AC7-4B75-B538-83F5A5B77EBF}" srcOrd="0" destOrd="0" presId="urn:microsoft.com/office/officeart/2018/2/layout/IconCircleList"/>
    <dgm:cxn modelId="{E4C2B54B-72FC-44A8-800A-9177F7046502}" type="presParOf" srcId="{5FE9A08C-6AC7-4B75-B538-83F5A5B77EBF}" destId="{113A510F-76F6-4F94-BD03-C6EB390EC7ED}" srcOrd="0" destOrd="0" presId="urn:microsoft.com/office/officeart/2018/2/layout/IconCircleList"/>
    <dgm:cxn modelId="{3D548DAC-0985-4968-8CE6-CE39B48998CD}" type="presParOf" srcId="{5FE9A08C-6AC7-4B75-B538-83F5A5B77EBF}" destId="{FE80277D-53D3-4FE7-9090-9CC61EEEE1F0}" srcOrd="1" destOrd="0" presId="urn:microsoft.com/office/officeart/2018/2/layout/IconCircleList"/>
    <dgm:cxn modelId="{8E931A89-755C-4BE1-B76C-C1223DF4A886}" type="presParOf" srcId="{5FE9A08C-6AC7-4B75-B538-83F5A5B77EBF}" destId="{C0CE98EB-B18C-4D4C-B654-69A4168DE9F9}" srcOrd="2" destOrd="0" presId="urn:microsoft.com/office/officeart/2018/2/layout/IconCircleList"/>
    <dgm:cxn modelId="{908C72F7-A1B9-44FE-B8F6-2F41754B4D60}" type="presParOf" srcId="{5FE9A08C-6AC7-4B75-B538-83F5A5B77EBF}" destId="{CD7CA648-C447-4A50-B739-FD912F8C85A4}" srcOrd="3" destOrd="0" presId="urn:microsoft.com/office/officeart/2018/2/layout/IconCircleList"/>
    <dgm:cxn modelId="{CF1F2895-7C3F-40D5-BD7D-AB0F4E3AE78C}" type="presParOf" srcId="{AA68F5F3-B8B5-4EB5-B8E3-0E13FB8B9DBA}" destId="{E5171D11-3D64-4CF5-B314-B45AB6BC170E}" srcOrd="1" destOrd="0" presId="urn:microsoft.com/office/officeart/2018/2/layout/IconCircleList"/>
    <dgm:cxn modelId="{EFF9C56A-142D-4124-AB4B-7A2E7C10C193}" type="presParOf" srcId="{AA68F5F3-B8B5-4EB5-B8E3-0E13FB8B9DBA}" destId="{3F3B3FEB-109D-402C-8FB1-A1FC416784E1}" srcOrd="2" destOrd="0" presId="urn:microsoft.com/office/officeart/2018/2/layout/IconCircleList"/>
    <dgm:cxn modelId="{1B01E7D8-7F1D-48BE-A64D-B54458A5440A}" type="presParOf" srcId="{3F3B3FEB-109D-402C-8FB1-A1FC416784E1}" destId="{8A39AD0B-02E5-4E85-A724-7EEC84A1A2C0}" srcOrd="0" destOrd="0" presId="urn:microsoft.com/office/officeart/2018/2/layout/IconCircleList"/>
    <dgm:cxn modelId="{54EF2A20-5EAB-4B73-AB9D-751B73B06FFB}" type="presParOf" srcId="{3F3B3FEB-109D-402C-8FB1-A1FC416784E1}" destId="{96B11EDA-A6AB-4EC5-A738-A92C4D5F5103}" srcOrd="1" destOrd="0" presId="urn:microsoft.com/office/officeart/2018/2/layout/IconCircleList"/>
    <dgm:cxn modelId="{5540C095-C507-4814-A7ED-F19C59199DFE}" type="presParOf" srcId="{3F3B3FEB-109D-402C-8FB1-A1FC416784E1}" destId="{1186C36B-18B0-419B-9C74-FE639E9AE4F0}" srcOrd="2" destOrd="0" presId="urn:microsoft.com/office/officeart/2018/2/layout/IconCircleList"/>
    <dgm:cxn modelId="{EB263119-4E6D-48B2-B799-610D80478A73}" type="presParOf" srcId="{3F3B3FEB-109D-402C-8FB1-A1FC416784E1}" destId="{2FA5B030-EF69-416C-B6E4-BFE8E544D577}" srcOrd="3" destOrd="0" presId="urn:microsoft.com/office/officeart/2018/2/layout/IconCircleList"/>
    <dgm:cxn modelId="{7161E8FE-BA5C-482A-A9F5-3AEB2968779C}" type="presParOf" srcId="{AA68F5F3-B8B5-4EB5-B8E3-0E13FB8B9DBA}" destId="{32A833A1-F610-4653-8588-FF11F7D31EB7}" srcOrd="3" destOrd="0" presId="urn:microsoft.com/office/officeart/2018/2/layout/IconCircleList"/>
    <dgm:cxn modelId="{FED5006F-0C16-472D-9851-24B54F5D230E}" type="presParOf" srcId="{AA68F5F3-B8B5-4EB5-B8E3-0E13FB8B9DBA}" destId="{ED4F9B49-F08F-4FC2-B428-B08FF1D6774B}" srcOrd="4" destOrd="0" presId="urn:microsoft.com/office/officeart/2018/2/layout/IconCircleList"/>
    <dgm:cxn modelId="{C858ADA0-E13E-48A8-A846-4FA7BBA18DDF}" type="presParOf" srcId="{ED4F9B49-F08F-4FC2-B428-B08FF1D6774B}" destId="{4DE5343A-5B24-4AFE-9995-23C5287712DD}" srcOrd="0" destOrd="0" presId="urn:microsoft.com/office/officeart/2018/2/layout/IconCircleList"/>
    <dgm:cxn modelId="{E5C1DF9A-7726-454E-920F-8FEB677C2F2C}" type="presParOf" srcId="{ED4F9B49-F08F-4FC2-B428-B08FF1D6774B}" destId="{6780F4FE-E34C-4EE0-A046-75731C968AAF}" srcOrd="1" destOrd="0" presId="urn:microsoft.com/office/officeart/2018/2/layout/IconCircleList"/>
    <dgm:cxn modelId="{7DE20EF5-D193-445C-8FB9-2E3C0B16CBAB}" type="presParOf" srcId="{ED4F9B49-F08F-4FC2-B428-B08FF1D6774B}" destId="{E5130B0E-74BB-48F1-8D26-86EE4545C332}" srcOrd="2" destOrd="0" presId="urn:microsoft.com/office/officeart/2018/2/layout/IconCircleList"/>
    <dgm:cxn modelId="{AC79B658-89BE-492D-A83D-577FB3FEB5BD}" type="presParOf" srcId="{ED4F9B49-F08F-4FC2-B428-B08FF1D6774B}" destId="{352A117E-ECE1-4604-85BD-DD09E325E24C}" srcOrd="3" destOrd="0" presId="urn:microsoft.com/office/officeart/2018/2/layout/IconCircleList"/>
    <dgm:cxn modelId="{F1314200-8C5B-4A8F-8FAA-E0AA46E2C269}" type="presParOf" srcId="{AA68F5F3-B8B5-4EB5-B8E3-0E13FB8B9DBA}" destId="{D07AF093-997D-49EB-A617-BC2975F3C9AE}" srcOrd="5" destOrd="0" presId="urn:microsoft.com/office/officeart/2018/2/layout/IconCircleList"/>
    <dgm:cxn modelId="{05CC41C4-0EF6-4CFF-8380-5B043AAA1324}" type="presParOf" srcId="{AA68F5F3-B8B5-4EB5-B8E3-0E13FB8B9DBA}" destId="{A1805C6B-9024-4578-85C2-E512D4560EC1}" srcOrd="6" destOrd="0" presId="urn:microsoft.com/office/officeart/2018/2/layout/IconCircleList"/>
    <dgm:cxn modelId="{AB4A3AE8-F832-46D7-BD05-7CF3C495C893}" type="presParOf" srcId="{A1805C6B-9024-4578-85C2-E512D4560EC1}" destId="{491955C9-F871-4DDC-B65F-D8761CBEB2F1}" srcOrd="0" destOrd="0" presId="urn:microsoft.com/office/officeart/2018/2/layout/IconCircleList"/>
    <dgm:cxn modelId="{68188E3B-2A43-4DAE-B2A6-847498353249}" type="presParOf" srcId="{A1805C6B-9024-4578-85C2-E512D4560EC1}" destId="{26F95B65-C217-4765-B563-9200B07AAC98}" srcOrd="1" destOrd="0" presId="urn:microsoft.com/office/officeart/2018/2/layout/IconCircleList"/>
    <dgm:cxn modelId="{12418485-25D5-4F6F-96B5-6E0714AAFB97}" type="presParOf" srcId="{A1805C6B-9024-4578-85C2-E512D4560EC1}" destId="{8D8FB2E4-DC5C-446A-82CA-7477956A8B3A}" srcOrd="2" destOrd="0" presId="urn:microsoft.com/office/officeart/2018/2/layout/IconCircleList"/>
    <dgm:cxn modelId="{C9FDAC78-4936-4DD1-913B-97FD5D37B7C5}" type="presParOf" srcId="{A1805C6B-9024-4578-85C2-E512D4560EC1}" destId="{EEE48490-A452-4F81-B11B-6B9E04E5DA06}" srcOrd="3" destOrd="0" presId="urn:microsoft.com/office/officeart/2018/2/layout/IconCircleList"/>
    <dgm:cxn modelId="{6547C6A0-DB56-4CCB-A91E-6511464354ED}" type="presParOf" srcId="{AA68F5F3-B8B5-4EB5-B8E3-0E13FB8B9DBA}" destId="{5CAE2580-5332-4FA3-8C48-093AD1630F04}" srcOrd="7" destOrd="0" presId="urn:microsoft.com/office/officeart/2018/2/layout/IconCircleList"/>
    <dgm:cxn modelId="{B82C1AD8-43B6-4810-8CD0-21D6D1342A92}" type="presParOf" srcId="{AA68F5F3-B8B5-4EB5-B8E3-0E13FB8B9DBA}" destId="{FB71A43D-33A4-47D3-9BB4-224443BB0890}" srcOrd="8" destOrd="0" presId="urn:microsoft.com/office/officeart/2018/2/layout/IconCircleList"/>
    <dgm:cxn modelId="{3C60731E-BD19-4640-8019-F18179686CD9}" type="presParOf" srcId="{FB71A43D-33A4-47D3-9BB4-224443BB0890}" destId="{A5F86B65-33FD-43F2-A8D9-8BB0E75EE6BD}" srcOrd="0" destOrd="0" presId="urn:microsoft.com/office/officeart/2018/2/layout/IconCircleList"/>
    <dgm:cxn modelId="{8353A0E3-45DA-452F-9E5B-C689098715A5}" type="presParOf" srcId="{FB71A43D-33A4-47D3-9BB4-224443BB0890}" destId="{B698A88A-52D5-4A85-B29B-E7944CEF84E2}" srcOrd="1" destOrd="0" presId="urn:microsoft.com/office/officeart/2018/2/layout/IconCircleList"/>
    <dgm:cxn modelId="{189A4047-B3DB-4F79-9B57-159E4D370673}" type="presParOf" srcId="{FB71A43D-33A4-47D3-9BB4-224443BB0890}" destId="{3B703524-82B7-44F1-8BE5-9A64E22A11A1}" srcOrd="2" destOrd="0" presId="urn:microsoft.com/office/officeart/2018/2/layout/IconCircleList"/>
    <dgm:cxn modelId="{89CEBD91-419D-46CB-8E7B-071823451D3E}" type="presParOf" srcId="{FB71A43D-33A4-47D3-9BB4-224443BB0890}" destId="{CE42DF99-3F8E-4EBF-A0F1-E239D57EEE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27C7D-C0A8-442F-9FB2-1C7BE590D9F7}">
      <dsp:nvSpPr>
        <dsp:cNvPr id="0" name=""/>
        <dsp:cNvSpPr/>
      </dsp:nvSpPr>
      <dsp:spPr>
        <a:xfrm>
          <a:off x="0" y="393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ABC5B-3352-4E9B-BBBB-FEDBE8EB5BE0}">
      <dsp:nvSpPr>
        <dsp:cNvPr id="0" name=""/>
        <dsp:cNvSpPr/>
      </dsp:nvSpPr>
      <dsp:spPr>
        <a:xfrm>
          <a:off x="163924" y="122320"/>
          <a:ext cx="298044" cy="298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67F30-B316-4316-8B15-C4AADC8A763B}">
      <dsp:nvSpPr>
        <dsp:cNvPr id="0" name=""/>
        <dsp:cNvSpPr/>
      </dsp:nvSpPr>
      <dsp:spPr>
        <a:xfrm>
          <a:off x="625892" y="393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MainActivity.kt serves as the entry point for the Restaurant Task Management App.</a:t>
          </a:r>
          <a:endParaRPr lang="en-US" sz="1600" kern="1200"/>
        </a:p>
      </dsp:txBody>
      <dsp:txXfrm>
        <a:off x="625892" y="393"/>
        <a:ext cx="4386639" cy="541898"/>
      </dsp:txXfrm>
    </dsp:sp>
    <dsp:sp modelId="{FED419FB-0ADE-4643-81AA-DB9B4DA89C05}">
      <dsp:nvSpPr>
        <dsp:cNvPr id="0" name=""/>
        <dsp:cNvSpPr/>
      </dsp:nvSpPr>
      <dsp:spPr>
        <a:xfrm>
          <a:off x="0" y="677766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CFBD8-858B-4A0F-A936-7AF0A043C395}">
      <dsp:nvSpPr>
        <dsp:cNvPr id="0" name=""/>
        <dsp:cNvSpPr/>
      </dsp:nvSpPr>
      <dsp:spPr>
        <a:xfrm>
          <a:off x="163924" y="799694"/>
          <a:ext cx="298044" cy="298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658FE-22D6-46AE-92DE-485E2F6242F4}">
      <dsp:nvSpPr>
        <dsp:cNvPr id="0" name=""/>
        <dsp:cNvSpPr/>
      </dsp:nvSpPr>
      <dsp:spPr>
        <a:xfrm>
          <a:off x="625892" y="677766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It integrates Jetpack Compose to build a modern, responsive UI.</a:t>
          </a:r>
          <a:endParaRPr lang="en-US" sz="1600" kern="1200"/>
        </a:p>
      </dsp:txBody>
      <dsp:txXfrm>
        <a:off x="625892" y="677766"/>
        <a:ext cx="4386639" cy="541898"/>
      </dsp:txXfrm>
    </dsp:sp>
    <dsp:sp modelId="{452C3EA9-D7AB-414D-B308-AF563FD42B9C}">
      <dsp:nvSpPr>
        <dsp:cNvPr id="0" name=""/>
        <dsp:cNvSpPr/>
      </dsp:nvSpPr>
      <dsp:spPr>
        <a:xfrm>
          <a:off x="0" y="1355140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85525-7D8C-45CC-9961-0382D56399B1}">
      <dsp:nvSpPr>
        <dsp:cNvPr id="0" name=""/>
        <dsp:cNvSpPr/>
      </dsp:nvSpPr>
      <dsp:spPr>
        <a:xfrm>
          <a:off x="163924" y="1477067"/>
          <a:ext cx="298044" cy="298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F76D2-BD6C-46EB-B41E-CA249F7A474A}">
      <dsp:nvSpPr>
        <dsp:cNvPr id="0" name=""/>
        <dsp:cNvSpPr/>
      </dsp:nvSpPr>
      <dsp:spPr>
        <a:xfrm>
          <a:off x="625892" y="1355140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Key functionalities include:</a:t>
          </a:r>
          <a:endParaRPr lang="en-US" sz="1600" kern="1200"/>
        </a:p>
      </dsp:txBody>
      <dsp:txXfrm>
        <a:off x="625892" y="1355140"/>
        <a:ext cx="4386639" cy="541898"/>
      </dsp:txXfrm>
    </dsp:sp>
    <dsp:sp modelId="{60E23302-507D-421E-B0E8-DC4C4BBF0698}">
      <dsp:nvSpPr>
        <dsp:cNvPr id="0" name=""/>
        <dsp:cNvSpPr/>
      </dsp:nvSpPr>
      <dsp:spPr>
        <a:xfrm>
          <a:off x="0" y="2032513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E2CF6-0531-481E-A51D-A018C92DD689}">
      <dsp:nvSpPr>
        <dsp:cNvPr id="0" name=""/>
        <dsp:cNvSpPr/>
      </dsp:nvSpPr>
      <dsp:spPr>
        <a:xfrm>
          <a:off x="163924" y="2154440"/>
          <a:ext cx="298044" cy="298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3AC41-2E51-4031-9B12-05E758D88B21}">
      <dsp:nvSpPr>
        <dsp:cNvPr id="0" name=""/>
        <dsp:cNvSpPr/>
      </dsp:nvSpPr>
      <dsp:spPr>
        <a:xfrm>
          <a:off x="625892" y="2032513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- Viewing shift schedules</a:t>
          </a:r>
          <a:endParaRPr lang="en-US" sz="1600" kern="1200"/>
        </a:p>
      </dsp:txBody>
      <dsp:txXfrm>
        <a:off x="625892" y="2032513"/>
        <a:ext cx="4386639" cy="541898"/>
      </dsp:txXfrm>
    </dsp:sp>
    <dsp:sp modelId="{D09CE255-B28D-4D83-807F-AC5C07FA222B}">
      <dsp:nvSpPr>
        <dsp:cNvPr id="0" name=""/>
        <dsp:cNvSpPr/>
      </dsp:nvSpPr>
      <dsp:spPr>
        <a:xfrm>
          <a:off x="0" y="2709886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2F9A-2EA2-4D54-83F8-BF48A21CDD50}">
      <dsp:nvSpPr>
        <dsp:cNvPr id="0" name=""/>
        <dsp:cNvSpPr/>
      </dsp:nvSpPr>
      <dsp:spPr>
        <a:xfrm>
          <a:off x="163924" y="2831813"/>
          <a:ext cx="298044" cy="2980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BAF3F-1C39-486C-91F4-F8F7C56E7657}">
      <dsp:nvSpPr>
        <dsp:cNvPr id="0" name=""/>
        <dsp:cNvSpPr/>
      </dsp:nvSpPr>
      <dsp:spPr>
        <a:xfrm>
          <a:off x="625892" y="2709886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- Assigning tasks to workers</a:t>
          </a:r>
          <a:endParaRPr lang="en-US" sz="1600" kern="1200"/>
        </a:p>
      </dsp:txBody>
      <dsp:txXfrm>
        <a:off x="625892" y="2709886"/>
        <a:ext cx="4386639" cy="541898"/>
      </dsp:txXfrm>
    </dsp:sp>
    <dsp:sp modelId="{FB01A51E-1A48-4166-944A-137C6CAD151B}">
      <dsp:nvSpPr>
        <dsp:cNvPr id="0" name=""/>
        <dsp:cNvSpPr/>
      </dsp:nvSpPr>
      <dsp:spPr>
        <a:xfrm>
          <a:off x="0" y="3387259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FFAF3-0A88-4BB6-9BF3-F163B7FF1B37}">
      <dsp:nvSpPr>
        <dsp:cNvPr id="0" name=""/>
        <dsp:cNvSpPr/>
      </dsp:nvSpPr>
      <dsp:spPr>
        <a:xfrm>
          <a:off x="163924" y="3509186"/>
          <a:ext cx="298044" cy="2980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45A9B-78A4-408F-A952-C06DB64426C6}">
      <dsp:nvSpPr>
        <dsp:cNvPr id="0" name=""/>
        <dsp:cNvSpPr/>
      </dsp:nvSpPr>
      <dsp:spPr>
        <a:xfrm>
          <a:off x="625892" y="3387259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- In-app chat for team communication</a:t>
          </a:r>
          <a:endParaRPr lang="en-US" sz="1600" kern="1200"/>
        </a:p>
      </dsp:txBody>
      <dsp:txXfrm>
        <a:off x="625892" y="3387259"/>
        <a:ext cx="4386639" cy="541898"/>
      </dsp:txXfrm>
    </dsp:sp>
    <dsp:sp modelId="{B0461F1D-6D31-434A-8313-201CBA7CC0CF}">
      <dsp:nvSpPr>
        <dsp:cNvPr id="0" name=""/>
        <dsp:cNvSpPr/>
      </dsp:nvSpPr>
      <dsp:spPr>
        <a:xfrm>
          <a:off x="0" y="4064632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F2D6A-7AA1-411F-8944-324815D35786}">
      <dsp:nvSpPr>
        <dsp:cNvPr id="0" name=""/>
        <dsp:cNvSpPr/>
      </dsp:nvSpPr>
      <dsp:spPr>
        <a:xfrm>
          <a:off x="163924" y="4186559"/>
          <a:ext cx="298044" cy="2980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7B6DA-5F57-4CE1-AA9B-E4439507C495}">
      <dsp:nvSpPr>
        <dsp:cNvPr id="0" name=""/>
        <dsp:cNvSpPr/>
      </dsp:nvSpPr>
      <dsp:spPr>
        <a:xfrm>
          <a:off x="625892" y="4064632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The app is organized with tabs for intuitive navigation.</a:t>
          </a:r>
          <a:endParaRPr lang="en-US" sz="1600" kern="1200"/>
        </a:p>
      </dsp:txBody>
      <dsp:txXfrm>
        <a:off x="625892" y="4064632"/>
        <a:ext cx="4386639" cy="541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2B42E-F3D3-4FDA-BFA9-3FFF0DDFE04D}">
      <dsp:nvSpPr>
        <dsp:cNvPr id="0" name=""/>
        <dsp:cNvSpPr/>
      </dsp:nvSpPr>
      <dsp:spPr>
        <a:xfrm>
          <a:off x="472901" y="655792"/>
          <a:ext cx="772822" cy="772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C2E2E-3261-4D68-A42C-18F49C4492D5}">
      <dsp:nvSpPr>
        <dsp:cNvPr id="0" name=""/>
        <dsp:cNvSpPr/>
      </dsp:nvSpPr>
      <dsp:spPr>
        <a:xfrm>
          <a:off x="621" y="1686321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Displays a static list of workers and their weekly shifts.</a:t>
          </a:r>
          <a:endParaRPr lang="en-US" sz="1500" kern="1200"/>
        </a:p>
      </dsp:txBody>
      <dsp:txXfrm>
        <a:off x="621" y="1686321"/>
        <a:ext cx="1717382" cy="686953"/>
      </dsp:txXfrm>
    </dsp:sp>
    <dsp:sp modelId="{9B6B1384-54F3-4E2F-A951-6B7A948F526C}">
      <dsp:nvSpPr>
        <dsp:cNvPr id="0" name=""/>
        <dsp:cNvSpPr/>
      </dsp:nvSpPr>
      <dsp:spPr>
        <a:xfrm>
          <a:off x="2490826" y="655792"/>
          <a:ext cx="772822" cy="772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929BE-0163-4CAC-B9F9-B32370BF2300}">
      <dsp:nvSpPr>
        <dsp:cNvPr id="0" name=""/>
        <dsp:cNvSpPr/>
      </dsp:nvSpPr>
      <dsp:spPr>
        <a:xfrm>
          <a:off x="2018546" y="1686321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- Uses LazyColumn for a vertically scrollable list.</a:t>
          </a:r>
          <a:endParaRPr lang="en-US" sz="1500" kern="1200"/>
        </a:p>
      </dsp:txBody>
      <dsp:txXfrm>
        <a:off x="2018546" y="1686321"/>
        <a:ext cx="1717382" cy="686953"/>
      </dsp:txXfrm>
    </dsp:sp>
    <dsp:sp modelId="{596375AB-50CC-4457-8EF9-79C8F58B6662}">
      <dsp:nvSpPr>
        <dsp:cNvPr id="0" name=""/>
        <dsp:cNvSpPr/>
      </dsp:nvSpPr>
      <dsp:spPr>
        <a:xfrm>
          <a:off x="4508751" y="655792"/>
          <a:ext cx="772822" cy="772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C0968-7B81-4A06-9D73-B00ACA1708C1}">
      <dsp:nvSpPr>
        <dsp:cNvPr id="0" name=""/>
        <dsp:cNvSpPr/>
      </dsp:nvSpPr>
      <dsp:spPr>
        <a:xfrm>
          <a:off x="4036470" y="1686321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- Each shift is shown as a text item.</a:t>
          </a:r>
          <a:endParaRPr lang="en-US" sz="1500" kern="1200"/>
        </a:p>
      </dsp:txBody>
      <dsp:txXfrm>
        <a:off x="4036470" y="1686321"/>
        <a:ext cx="1717382" cy="686953"/>
      </dsp:txXfrm>
    </dsp:sp>
    <dsp:sp modelId="{E661D70B-3617-4130-97CA-F71B9BAEA6E9}">
      <dsp:nvSpPr>
        <dsp:cNvPr id="0" name=""/>
        <dsp:cNvSpPr/>
      </dsp:nvSpPr>
      <dsp:spPr>
        <a:xfrm>
          <a:off x="6526676" y="655792"/>
          <a:ext cx="772822" cy="772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E5D17-FB12-47BA-BE45-4A942F488001}">
      <dsp:nvSpPr>
        <dsp:cNvPr id="0" name=""/>
        <dsp:cNvSpPr/>
      </dsp:nvSpPr>
      <dsp:spPr>
        <a:xfrm>
          <a:off x="6054395" y="1686321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- Can be extended to use live data from a backend or database.</a:t>
          </a:r>
          <a:endParaRPr lang="en-US" sz="1500" kern="1200"/>
        </a:p>
      </dsp:txBody>
      <dsp:txXfrm>
        <a:off x="6054395" y="1686321"/>
        <a:ext cx="1717382" cy="686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A510F-76F6-4F94-BD03-C6EB390EC7ED}">
      <dsp:nvSpPr>
        <dsp:cNvPr id="0" name=""/>
        <dsp:cNvSpPr/>
      </dsp:nvSpPr>
      <dsp:spPr>
        <a:xfrm>
          <a:off x="114549" y="603154"/>
          <a:ext cx="653908" cy="653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277D-53D3-4FE7-9090-9CC61EEEE1F0}">
      <dsp:nvSpPr>
        <dsp:cNvPr id="0" name=""/>
        <dsp:cNvSpPr/>
      </dsp:nvSpPr>
      <dsp:spPr>
        <a:xfrm>
          <a:off x="251869" y="740475"/>
          <a:ext cx="379266" cy="379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CA648-C447-4A50-B739-FD912F8C85A4}">
      <dsp:nvSpPr>
        <dsp:cNvPr id="0" name=""/>
        <dsp:cNvSpPr/>
      </dsp:nvSpPr>
      <dsp:spPr>
        <a:xfrm>
          <a:off x="908580" y="603154"/>
          <a:ext cx="1541355" cy="65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- Column &amp; Row: Structuring vertical and horizontal UI elements.</a:t>
          </a:r>
          <a:endParaRPr lang="en-US" sz="1300" kern="1200"/>
        </a:p>
      </dsp:txBody>
      <dsp:txXfrm>
        <a:off x="908580" y="603154"/>
        <a:ext cx="1541355" cy="653908"/>
      </dsp:txXfrm>
    </dsp:sp>
    <dsp:sp modelId="{8A39AD0B-02E5-4E85-A724-7EEC84A1A2C0}">
      <dsp:nvSpPr>
        <dsp:cNvPr id="0" name=""/>
        <dsp:cNvSpPr/>
      </dsp:nvSpPr>
      <dsp:spPr>
        <a:xfrm>
          <a:off x="2718506" y="603154"/>
          <a:ext cx="653908" cy="653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11EDA-A6AB-4EC5-A738-A92C4D5F5103}">
      <dsp:nvSpPr>
        <dsp:cNvPr id="0" name=""/>
        <dsp:cNvSpPr/>
      </dsp:nvSpPr>
      <dsp:spPr>
        <a:xfrm>
          <a:off x="2855827" y="740475"/>
          <a:ext cx="379266" cy="379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5B030-EF69-416C-B6E4-BFE8E544D577}">
      <dsp:nvSpPr>
        <dsp:cNvPr id="0" name=""/>
        <dsp:cNvSpPr/>
      </dsp:nvSpPr>
      <dsp:spPr>
        <a:xfrm>
          <a:off x="3512538" y="603154"/>
          <a:ext cx="1541355" cy="65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- LazyColumn: Efficient rendering of long lists.</a:t>
          </a:r>
          <a:endParaRPr lang="en-US" sz="1300" kern="1200"/>
        </a:p>
      </dsp:txBody>
      <dsp:txXfrm>
        <a:off x="3512538" y="603154"/>
        <a:ext cx="1541355" cy="653908"/>
      </dsp:txXfrm>
    </dsp:sp>
    <dsp:sp modelId="{4DE5343A-5B24-4AFE-9995-23C5287712DD}">
      <dsp:nvSpPr>
        <dsp:cNvPr id="0" name=""/>
        <dsp:cNvSpPr/>
      </dsp:nvSpPr>
      <dsp:spPr>
        <a:xfrm>
          <a:off x="5322463" y="603154"/>
          <a:ext cx="653908" cy="653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0F4FE-E34C-4EE0-A046-75731C968AAF}">
      <dsp:nvSpPr>
        <dsp:cNvPr id="0" name=""/>
        <dsp:cNvSpPr/>
      </dsp:nvSpPr>
      <dsp:spPr>
        <a:xfrm>
          <a:off x="5459784" y="740475"/>
          <a:ext cx="379266" cy="379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A117E-ECE1-4604-85BD-DD09E325E24C}">
      <dsp:nvSpPr>
        <dsp:cNvPr id="0" name=""/>
        <dsp:cNvSpPr/>
      </dsp:nvSpPr>
      <dsp:spPr>
        <a:xfrm>
          <a:off x="6116495" y="603154"/>
          <a:ext cx="1541355" cy="65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- Text, TextField, Button: Standard input/output UI components.</a:t>
          </a:r>
          <a:endParaRPr lang="en-US" sz="1300" kern="1200"/>
        </a:p>
      </dsp:txBody>
      <dsp:txXfrm>
        <a:off x="6116495" y="603154"/>
        <a:ext cx="1541355" cy="653908"/>
      </dsp:txXfrm>
    </dsp:sp>
    <dsp:sp modelId="{491955C9-F871-4DDC-B65F-D8761CBEB2F1}">
      <dsp:nvSpPr>
        <dsp:cNvPr id="0" name=""/>
        <dsp:cNvSpPr/>
      </dsp:nvSpPr>
      <dsp:spPr>
        <a:xfrm>
          <a:off x="114549" y="1772004"/>
          <a:ext cx="653908" cy="6539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95B65-C217-4765-B563-9200B07AAC98}">
      <dsp:nvSpPr>
        <dsp:cNvPr id="0" name=""/>
        <dsp:cNvSpPr/>
      </dsp:nvSpPr>
      <dsp:spPr>
        <a:xfrm>
          <a:off x="251869" y="1909324"/>
          <a:ext cx="379266" cy="3792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48490-A452-4F81-B11B-6B9E04E5DA06}">
      <dsp:nvSpPr>
        <dsp:cNvPr id="0" name=""/>
        <dsp:cNvSpPr/>
      </dsp:nvSpPr>
      <dsp:spPr>
        <a:xfrm>
          <a:off x="908580" y="1772004"/>
          <a:ext cx="1541355" cy="65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- remember &amp; mutableStateOf: State management within composables.</a:t>
          </a:r>
          <a:endParaRPr lang="en-US" sz="1300" kern="1200"/>
        </a:p>
      </dsp:txBody>
      <dsp:txXfrm>
        <a:off x="908580" y="1772004"/>
        <a:ext cx="1541355" cy="653908"/>
      </dsp:txXfrm>
    </dsp:sp>
    <dsp:sp modelId="{A5F86B65-33FD-43F2-A8D9-8BB0E75EE6BD}">
      <dsp:nvSpPr>
        <dsp:cNvPr id="0" name=""/>
        <dsp:cNvSpPr/>
      </dsp:nvSpPr>
      <dsp:spPr>
        <a:xfrm>
          <a:off x="2718506" y="1772004"/>
          <a:ext cx="653908" cy="6539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8A88A-52D5-4A85-B29B-E7944CEF84E2}">
      <dsp:nvSpPr>
        <dsp:cNvPr id="0" name=""/>
        <dsp:cNvSpPr/>
      </dsp:nvSpPr>
      <dsp:spPr>
        <a:xfrm>
          <a:off x="2855827" y="1909324"/>
          <a:ext cx="379266" cy="3792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2DF99-3F8E-4EBF-A0F1-E239D57EEE77}">
      <dsp:nvSpPr>
        <dsp:cNvPr id="0" name=""/>
        <dsp:cNvSpPr/>
      </dsp:nvSpPr>
      <dsp:spPr>
        <a:xfrm>
          <a:off x="3512538" y="1772004"/>
          <a:ext cx="1541355" cy="65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- Modifier: Controls layout, alignment, padding, and size.</a:t>
          </a:r>
          <a:endParaRPr lang="en-US" sz="1300" kern="1200"/>
        </a:p>
      </dsp:txBody>
      <dsp:txXfrm>
        <a:off x="3512538" y="1772004"/>
        <a:ext cx="1541355" cy="653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32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2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58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9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5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8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Person watching empty phone">
            <a:extLst>
              <a:ext uri="{FF2B5EF4-FFF2-40B4-BE49-F238E27FC236}">
                <a16:creationId xmlns:a16="http://schemas.microsoft.com/office/drawing/2014/main" id="{8B451A7C-5A88-2876-301E-FBBED27C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890" r="19730" b="-1"/>
          <a:stretch/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rPr lang="en-US"/>
              <a:t>Task Management App for Restaurants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r>
              <a:rPr lang="en-US"/>
              <a:t>MainActivity.kt – Code Explanation</a:t>
            </a:r>
          </a:p>
          <a:p>
            <a:r>
              <a:rPr lang="en-US"/>
              <a:t>Presented by: Team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5-05-10 at 12.34.20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1287164"/>
            <a:ext cx="5152767" cy="406949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147306" y="1280986"/>
            <a:ext cx="2514096" cy="2148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cap="all" dirty="0"/>
              <a:t>🗓️ Shift Schedule View – Displays weekly assignments per employee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5-05-10 at 12.34.20 AM-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2" y="1087395"/>
            <a:ext cx="5596928" cy="4584355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147306" y="2367092"/>
            <a:ext cx="2514096" cy="388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cap="all"/>
              <a:t>🧾 Task Assignment View – Lists duties per worker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5-05-10 at 12.34.21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8" y="1161535"/>
            <a:ext cx="5300363" cy="4275438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147306" y="2367092"/>
            <a:ext cx="2514096" cy="388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cap="all"/>
              <a:t>💬 In-App Chat – Enables internal messaging between staff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22" y="960814"/>
            <a:ext cx="2049186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2500">
                <a:solidFill>
                  <a:schemeClr val="bg1"/>
                </a:solidFill>
              </a:rP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308" y="960814"/>
            <a:ext cx="4685792" cy="4830385"/>
          </a:xfrm>
        </p:spPr>
        <p:txBody>
          <a:bodyPr anchor="ctr">
            <a:normAutofit/>
          </a:bodyPr>
          <a:lstStyle/>
          <a:p>
            <a:r>
              <a:rPr lang="en-US" sz="1600"/>
              <a:t>- MainActivity.kt successfully integrates all three core features: Shifts, Tasks, and Chat.</a:t>
            </a:r>
          </a:p>
          <a:p>
            <a:r>
              <a:rPr lang="en-US" sz="1600"/>
              <a:t>- Fully implemented using Compose – no XML layouts needed.</a:t>
            </a:r>
          </a:p>
          <a:p>
            <a:r>
              <a:rPr lang="en-US" sz="1600"/>
              <a:t>- Can be expanded with backend integration, user authentication, and persistent storage.</a:t>
            </a:r>
          </a:p>
          <a:p>
            <a:r>
              <a:rPr lang="en-US" sz="1600"/>
              <a:t>- Next steps include connecting to a database, enabling real-time sync, and user login functionality.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18859F-CB43-C71D-85FD-303270387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891983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204854F0-38FC-15AC-3CC1-7F9FC20D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55" r="28533"/>
          <a:stretch/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t>MainActivity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r>
              <a:t>The MainActivity class extends ComponentActivity.</a:t>
            </a:r>
          </a:p>
          <a:p>
            <a:r>
              <a:t>Inside onCreate(), the app sets the content using setContent.</a:t>
            </a:r>
          </a:p>
          <a:p>
            <a:r>
              <a:t>This initializes the UI with the TaskManagerApp() composable.</a:t>
            </a:r>
          </a:p>
          <a:p>
            <a:r>
              <a:t>Jetpack Compose is used, eliminating XML layout files entirely.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DD9FE8D-45E3-9AC9-FBFC-F22283A3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070" b="-445"/>
          <a:stretch/>
        </p:blipFill>
        <p:spPr>
          <a:xfrm>
            <a:off x="6118030" y="10"/>
            <a:ext cx="302597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7"/>
            <a:ext cx="5004664" cy="1596177"/>
          </a:xfrm>
        </p:spPr>
        <p:txBody>
          <a:bodyPr>
            <a:normAutofit/>
          </a:bodyPr>
          <a:lstStyle/>
          <a:p>
            <a:r>
              <a:rPr lang="en-US"/>
              <a:t>TaskManagerApp() Function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330" y="2367092"/>
            <a:ext cx="5004665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sz="1700"/>
              <a:t>This function manages the tab layout and navigation.</a:t>
            </a:r>
          </a:p>
          <a:p>
            <a:pPr>
              <a:lnSpc>
                <a:spcPct val="110000"/>
              </a:lnSpc>
            </a:pPr>
            <a:r>
              <a:rPr sz="1700"/>
              <a:t>- selectedTab is a state variable determining the current screen.</a:t>
            </a:r>
          </a:p>
          <a:p>
            <a:pPr>
              <a:lnSpc>
                <a:spcPct val="110000"/>
              </a:lnSpc>
            </a:pPr>
            <a:r>
              <a:rPr sz="1700"/>
              <a:t>- TabRow displays the available tabs (Shifts, Tasks, Chat).</a:t>
            </a:r>
          </a:p>
          <a:p>
            <a:pPr>
              <a:lnSpc>
                <a:spcPct val="110000"/>
              </a:lnSpc>
            </a:pPr>
            <a:r>
              <a:rPr sz="1700"/>
              <a:t>- When a tab is selected, it displays the corresponding screen.</a:t>
            </a:r>
          </a:p>
          <a:p>
            <a:pPr>
              <a:lnSpc>
                <a:spcPct val="110000"/>
              </a:lnSpc>
            </a:pPr>
            <a:r>
              <a:rPr sz="1700"/>
              <a:t>- Uses Column and Spacer for UI layout.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ShiftScheduleScreen()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2708B0-C770-A837-852E-E66448921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282963"/>
              </p:ext>
            </p:extLst>
          </p:nvPr>
        </p:nvGraphicFramePr>
        <p:xfrm>
          <a:off x="685800" y="2532475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</p:spPr>
        <p:txBody>
          <a:bodyPr>
            <a:normAutofit/>
          </a:bodyPr>
          <a:lstStyle/>
          <a:p>
            <a:pPr algn="l"/>
            <a:r>
              <a:rPr lang="en-US" sz="1200"/>
              <a:t>TaskAssignmentScreen()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756" y="1193576"/>
            <a:ext cx="4932443" cy="4470850"/>
          </a:xfrm>
        </p:spPr>
        <p:txBody>
          <a:bodyPr anchor="ctr">
            <a:normAutofit/>
          </a:bodyPr>
          <a:lstStyle/>
          <a:p>
            <a:r>
              <a:t>This screen shows task assignments for staff.</a:t>
            </a:r>
          </a:p>
          <a:p>
            <a:r>
              <a:t>- Each entry pairs a worker with their assigned duty.</a:t>
            </a:r>
          </a:p>
          <a:p>
            <a:r>
              <a:t>- Uses LazyColumn for efficient rendering.</a:t>
            </a:r>
          </a:p>
          <a:p>
            <a:r>
              <a:t>- Ideal for managers to review or update task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lti-colored dialogue boxes">
            <a:extLst>
              <a:ext uri="{FF2B5EF4-FFF2-40B4-BE49-F238E27FC236}">
                <a16:creationId xmlns:a16="http://schemas.microsoft.com/office/drawing/2014/main" id="{CA985425-7C19-4282-6A56-6627794E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92" r="34997" b="2"/>
          <a:stretch/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t>ChatScreen()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Enables internal messaging between staff and management.</a:t>
            </a:r>
          </a:p>
          <a:p>
            <a:pPr>
              <a:lnSpc>
                <a:spcPct val="110000"/>
              </a:lnSpc>
            </a:pPr>
            <a:r>
              <a:rPr lang="en-US" sz="1600"/>
              <a:t>- A list of messages is maintained using a mutableStateList.</a:t>
            </a:r>
          </a:p>
          <a:p>
            <a:pPr>
              <a:lnSpc>
                <a:spcPct val="110000"/>
              </a:lnSpc>
            </a:pPr>
            <a:r>
              <a:rPr lang="en-US" sz="1600"/>
              <a:t>- Users can type into a TextField and press a Button to send messages.</a:t>
            </a:r>
          </a:p>
          <a:p>
            <a:pPr>
              <a:lnSpc>
                <a:spcPct val="110000"/>
              </a:lnSpc>
            </a:pPr>
            <a:r>
              <a:rPr lang="en-US" sz="1600"/>
              <a:t>- Messages are displayed with padding and background styling in a Column.</a:t>
            </a:r>
          </a:p>
          <a:p>
            <a:pPr>
              <a:lnSpc>
                <a:spcPct val="110000"/>
              </a:lnSpc>
            </a:pPr>
            <a:r>
              <a:rPr lang="en-US" sz="1600"/>
              <a:t>- Real-time chat functionality can be added using Firebase or WebSocket.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Jetpack Compose Elements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A19F9A-0308-DFB2-01D9-9F1E84E4E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900398"/>
              </p:ext>
            </p:extLst>
          </p:nvPr>
        </p:nvGraphicFramePr>
        <p:xfrm>
          <a:off x="685800" y="2532475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5894673" cy="1596177"/>
          </a:xfrm>
        </p:spPr>
        <p:txBody>
          <a:bodyPr>
            <a:normAutofit/>
          </a:bodyPr>
          <a:lstStyle/>
          <a:p>
            <a:r>
              <a:rPr lang="en-US" sz="3500"/>
              <a:t>Why Compose Was Chosen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9" y="2367092"/>
            <a:ext cx="5894674" cy="3424107"/>
          </a:xfrm>
        </p:spPr>
        <p:txBody>
          <a:bodyPr>
            <a:normAutofit/>
          </a:bodyPr>
          <a:lstStyle/>
          <a:p>
            <a:r>
              <a:rPr lang="en-US" sz="1600"/>
              <a:t>- Jetpack Compose is the modern UI toolkit for Android.</a:t>
            </a:r>
          </a:p>
          <a:p>
            <a:r>
              <a:rPr lang="en-US" sz="1600"/>
              <a:t>- It allows for declarative UI code, making it clean and maintainable.</a:t>
            </a:r>
          </a:p>
          <a:p>
            <a:r>
              <a:rPr lang="en-US" sz="1600"/>
              <a:t>- State-based rendering ensures the UI updates automatically.</a:t>
            </a:r>
          </a:p>
          <a:p>
            <a:r>
              <a:rPr lang="en-US" sz="1600"/>
              <a:t>- Excellent for building responsive and dynamic interfaces quickly.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</TotalTime>
  <Words>521</Words>
  <Application>Microsoft Macintosh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Task Management App for Restaurants</vt:lpstr>
      <vt:lpstr>Overview</vt:lpstr>
      <vt:lpstr>MainActivity Setup</vt:lpstr>
      <vt:lpstr>TaskManagerApp() Function</vt:lpstr>
      <vt:lpstr>ShiftScheduleScreen()</vt:lpstr>
      <vt:lpstr>TaskAssignmentScreen()</vt:lpstr>
      <vt:lpstr>ChatScreen()</vt:lpstr>
      <vt:lpstr>Jetpack Compose Elements Used</vt:lpstr>
      <vt:lpstr>Why Compose Was Chosen</vt:lpstr>
      <vt:lpstr>PowerPoint Presentation</vt:lpstr>
      <vt:lpstr>PowerPoint Presentation</vt:lpstr>
      <vt:lpstr>PowerPoint Presentation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Yashaswini Reddy💕</dc:creator>
  <cp:keywords/>
  <dc:description>generated using python-pptx</dc:description>
  <cp:lastModifiedBy>Kavali, Ms. Sri Varshini</cp:lastModifiedBy>
  <cp:revision>3</cp:revision>
  <dcterms:created xsi:type="dcterms:W3CDTF">2013-01-27T09:14:16Z</dcterms:created>
  <dcterms:modified xsi:type="dcterms:W3CDTF">2025-05-10T12:45:30Z</dcterms:modified>
  <cp:category/>
</cp:coreProperties>
</file>