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89" d="100"/>
          <a:sy n="89" d="100"/>
        </p:scale>
        <p:origin x="-43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4F48-0328-4928-9FBF-85FE4E2C814A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86FC0-52CC-4229-B970-06B0FF0C4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FC0-52CC-4229-B970-06B0FF0C47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81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FC0-52CC-4229-B970-06B0FF0C47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15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7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11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9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6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3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13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3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2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5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5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1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C73C6-9F7D-E03A-A945-696429E38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129" y="1324599"/>
            <a:ext cx="8274145" cy="135023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/>
              </a:rPr>
              <a:t/>
            </a:r>
            <a:br>
              <a:rPr lang="en-IN" sz="4000" dirty="0">
                <a:latin typeface="Times New Roman"/>
              </a:rPr>
            </a:br>
            <a:r>
              <a:rPr lang="en-IN" sz="4000" dirty="0" smtClean="0">
                <a:latin typeface="Times New Roman"/>
              </a:rPr>
              <a:t>Task </a:t>
            </a:r>
            <a:r>
              <a:rPr lang="en-IN" sz="4000" dirty="0">
                <a:latin typeface="Times New Roman"/>
              </a:rPr>
              <a:t>Management App for Restaurants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EA76FE-26CB-54EF-6D57-90A869C5A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572" y="3076612"/>
            <a:ext cx="8769801" cy="1096899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/>
              </a:rPr>
              <a:t>Presented by: Team </a:t>
            </a:r>
            <a:r>
              <a:rPr lang="en-IN" sz="2400" b="1" dirty="0" smtClean="0">
                <a:latin typeface="Times New Roman"/>
              </a:rPr>
              <a:t>9</a:t>
            </a:r>
          </a:p>
          <a:p>
            <a:pPr algn="l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Yashwanth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Vinukonda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Varshini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Kavali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Yaswanth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807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</a:t>
            </a:r>
            <a:r>
              <a:rPr lang="en-IN" dirty="0"/>
              <a:t>&amp; Next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195" y="1591174"/>
            <a:ext cx="83150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MainActivity.kt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successfully integrates all three core features: Shifts, Tasks, and Chat.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Fully implemented using Compose – no XML layouts needed.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Can be expanded with backend integration, user authentication, and persistent storage.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Next steps include connecting to a database, enabling real-time sync, and user login functionality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0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00CC7-0141-9986-6158-F6B4F39F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2533" y="255060"/>
            <a:ext cx="10515600" cy="964142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Times New Roman"/>
              </a:rPr>
              <a:t>Overview</a:t>
            </a:r>
            <a:r>
              <a:rPr lang="en-IN" sz="4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74D430-B03B-5DCD-808E-9CB87FA4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778001"/>
            <a:ext cx="9147002" cy="4263362"/>
          </a:xfrm>
        </p:spPr>
        <p:txBody>
          <a:bodyPr/>
          <a:lstStyle/>
          <a:p>
            <a:r>
              <a:rPr lang="en-US" sz="2400" dirty="0" err="1"/>
              <a:t>MainActivity.kt</a:t>
            </a:r>
            <a:r>
              <a:rPr lang="en-US" sz="2400" dirty="0"/>
              <a:t> serves as the entry point for the Restaurant Task Management App.</a:t>
            </a:r>
          </a:p>
          <a:p>
            <a:r>
              <a:rPr lang="en-US" sz="2400" dirty="0"/>
              <a:t>It integrates Jetpack Compose to build a modern, responsive UI.</a:t>
            </a:r>
          </a:p>
          <a:p>
            <a:r>
              <a:rPr lang="en-US" sz="2400" dirty="0"/>
              <a:t>Key functionalities include:</a:t>
            </a:r>
          </a:p>
          <a:p>
            <a:r>
              <a:rPr lang="en-US" sz="2400" dirty="0"/>
              <a:t>- Viewing shift schedules</a:t>
            </a:r>
          </a:p>
          <a:p>
            <a:r>
              <a:rPr lang="en-US" sz="2400" dirty="0"/>
              <a:t>- Assigning tasks to workers</a:t>
            </a:r>
          </a:p>
          <a:p>
            <a:r>
              <a:rPr lang="en-US" sz="2400" dirty="0"/>
              <a:t>- In-app chat for team communication</a:t>
            </a:r>
          </a:p>
          <a:p>
            <a:r>
              <a:rPr lang="en-US" sz="2400" dirty="0"/>
              <a:t>The app is organized with tabs for intuitive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33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9DE18-C788-640D-6DE3-699FF51D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8" y="20320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000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Setup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EBE3E-46BC-C169-FD6F-B0476FDC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464733"/>
            <a:ext cx="10634133" cy="5207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 extends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ComponentActivity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(), the app sets the content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setContent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initializes the UI with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TaskManagerApp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composable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Jetpack Compose is used, eliminating XML layout files entirely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9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BDD8E-40E1-23AB-87C1-4002D7B2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8" y="127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dirty="0" err="1"/>
              <a:t>TaskManagerApp</a:t>
            </a:r>
            <a:r>
              <a:rPr lang="en-IN" sz="4800" dirty="0"/>
              <a:t>() Function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AE79AF-14D8-A1B8-598F-D5413AAA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303866"/>
            <a:ext cx="11226800" cy="5223933"/>
          </a:xfrm>
        </p:spPr>
        <p:txBody>
          <a:bodyPr>
            <a:normAutofit/>
          </a:bodyPr>
          <a:lstStyle/>
          <a:p>
            <a:r>
              <a:rPr lang="en-US" sz="2400" dirty="0"/>
              <a:t>This function manages the tab layout and navigation.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selectedTab</a:t>
            </a:r>
            <a:r>
              <a:rPr lang="en-US" sz="2400" dirty="0"/>
              <a:t> is a state variable determining the current screen.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TabRow</a:t>
            </a:r>
            <a:r>
              <a:rPr lang="en-US" sz="2400" dirty="0"/>
              <a:t> displays the available tabs (Shifts, Tasks, Chat).</a:t>
            </a:r>
          </a:p>
          <a:p>
            <a:r>
              <a:rPr lang="en-US" sz="2400" dirty="0"/>
              <a:t>- When a tab is selected, it displays the corresponding screen.</a:t>
            </a:r>
          </a:p>
          <a:p>
            <a:r>
              <a:rPr lang="en-US" sz="2400" dirty="0"/>
              <a:t>- Uses Column and Spacer for UI layout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1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D137A-A372-14DA-98EE-80880FEE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6086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800" dirty="0" err="1"/>
              <a:t>ShiftScheduleScreen</a:t>
            </a:r>
            <a:r>
              <a:rPr lang="en-IN" sz="4800" dirty="0"/>
              <a:t>()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780E3-9FC8-4C2E-D0AD-13C81242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574801"/>
            <a:ext cx="9254067" cy="4690532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Displays a static list of workers and their weekly shifts.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Uses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LazyColumn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a vertically scrollable list.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Each shift is shown as a text item.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Can be extended to use live data from a backend or database.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1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5D133-28B3-1DE3-967C-E4BEA318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4" y="33866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TaskAssignmentScreen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63DDCF-7136-8601-EE77-6A950297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screen shows task assignments for staff.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Each entry pairs a worker with their assigned duty.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Uses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LazyColumn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efficient rendering.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Ideal for managers to review or update task distribution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989F4-E2BF-B3AD-4923-F17BA183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66" y="315482"/>
            <a:ext cx="8766002" cy="1846604"/>
          </a:xfrm>
        </p:spPr>
        <p:txBody>
          <a:bodyPr>
            <a:noAutofit/>
          </a:bodyPr>
          <a:lstStyle/>
          <a:p>
            <a:pPr algn="ctr"/>
            <a:r>
              <a:rPr lang="en-IN" sz="4800" dirty="0" err="1"/>
              <a:t>ChatScreen</a:t>
            </a:r>
            <a:r>
              <a:rPr lang="en-IN" sz="4800" dirty="0"/>
              <a:t>()</a:t>
            </a:r>
            <a:r>
              <a:rPr lang="en-IN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051CC-010C-F33F-0C1D-FC32F268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93199" cy="435027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Enables internal messaging between staff and management.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A list of messages is maintained using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mutableStateList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Users can type into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press a Button to send messages.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Messages are displayed with padding and background styling in a Column.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Real-time chat functionality can be added using Firebase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WebSocket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3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1FF9B-2E9F-ABE6-F5C9-3801E828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Jetpack Compose Elements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38DC-B4B1-1524-4D56-A860EF0172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00225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Column &amp; Row: Structuring vertical and horizontal UI elements.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LazyColumn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 Efficient rendering of long lists.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 Text,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Button: Standard input/output UI components.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 remember &amp;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mutableStateOf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 State management within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composables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 Modifier: Controls layout, alignment, padding, and size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Compose Was </a:t>
            </a:r>
            <a:r>
              <a:rPr lang="en-IN" dirty="0" smtClean="0"/>
              <a:t>Chosen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2449" y="198604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Jetpack Compose is the modern UI toolkit for Android.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It allows for declarative UI code, making it clean and maintainable.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State-based rendering ensures the UI updates automatically.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Excellent for building responsive and dynamic interfaces quickly.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69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479</Words>
  <Application>Microsoft Office PowerPoint</Application>
  <PresentationFormat>Custom</PresentationFormat>
  <Paragraphs>60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 Task Management App for Restaurants</vt:lpstr>
      <vt:lpstr>Overview </vt:lpstr>
      <vt:lpstr>MainActivity Setup</vt:lpstr>
      <vt:lpstr>TaskManagerApp() Function</vt:lpstr>
      <vt:lpstr>ShiftScheduleScreen()</vt:lpstr>
      <vt:lpstr> TaskAssignmentScreen()</vt:lpstr>
      <vt:lpstr>ChatScreen() </vt:lpstr>
      <vt:lpstr>Jetpack Compose Elements Used</vt:lpstr>
      <vt:lpstr>Why Compose Was Chosen </vt:lpstr>
      <vt:lpstr>Conclusion &amp;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App for Restaurants</dc:title>
  <cp:lastModifiedBy>Asus</cp:lastModifiedBy>
  <cp:revision>10</cp:revision>
  <dcterms:created xsi:type="dcterms:W3CDTF">2025-03-08T05:16:39Z</dcterms:created>
  <dcterms:modified xsi:type="dcterms:W3CDTF">2025-04-25T21:38:26Z</dcterms:modified>
</cp:coreProperties>
</file>