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2" r:id="rId2"/>
    <p:sldId id="293" r:id="rId3"/>
    <p:sldId id="294" r:id="rId4"/>
    <p:sldId id="316" r:id="rId5"/>
    <p:sldId id="295" r:id="rId6"/>
    <p:sldId id="297" r:id="rId7"/>
    <p:sldId id="298" r:id="rId8"/>
    <p:sldId id="310" r:id="rId9"/>
    <p:sldId id="311" r:id="rId10"/>
    <p:sldId id="313" r:id="rId11"/>
    <p:sldId id="314" r:id="rId12"/>
    <p:sldId id="299" r:id="rId13"/>
    <p:sldId id="300" r:id="rId14"/>
    <p:sldId id="301" r:id="rId15"/>
    <p:sldId id="302" r:id="rId16"/>
    <p:sldId id="30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89" d="100"/>
          <a:sy n="89" d="100"/>
        </p:scale>
        <p:origin x="-43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88868-AC16-44E9-B6A2-35B6AA52F70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269BF-ABD0-4A35-872A-A636AD063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0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269BF-ABD0-4A35-872A-A636AD063F2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39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77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11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190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4620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335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713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93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62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8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20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34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5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8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25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61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2EE6-9C33-47DF-8994-538F0C52AEDF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89FACDC-3FA8-4751-A8CD-67881B407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58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Task Management App for </a:t>
            </a:r>
            <a:r>
              <a:rPr dirty="0" smtClean="0"/>
              <a:t>Restaurants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</a:t>
            </a: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MainActivity.kt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– Code Explanation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</a:t>
            </a:r>
            <a:r>
              <a:rPr b="1" dirty="0" smtClean="0"/>
              <a:t>resented </a:t>
            </a:r>
            <a:r>
              <a:rPr b="1" dirty="0"/>
              <a:t>by: </a:t>
            </a:r>
            <a:r>
              <a:rPr b="1"/>
              <a:t>Team </a:t>
            </a:r>
            <a:r>
              <a:rPr lang="en-US" b="1"/>
              <a:t>9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Team member : 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Yashwanth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Reddy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Sri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varshini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Yaswanth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palla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7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ShiftScheduleScreen</a:t>
            </a:r>
            <a:r>
              <a:rPr lang="en-IN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9339"/>
            <a:ext cx="8596668" cy="4392024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Displays a static list of workers and their weekly shifts.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Uses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LazyColumn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a vertically scrollable list.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Each shift is shown as a text item.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Can be extended to use live data from a backend or database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6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TaskAssignmentScreen</a:t>
            </a:r>
            <a:r>
              <a:rPr lang="en-IN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5515"/>
            <a:ext cx="8596668" cy="45458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screen shows task assignments for staff.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Each entry pairs a worker with their assigned duty.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Uses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LazyColumn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efficient rendering.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Ideal for managers to review or update task distribution.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ChatScreen()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Enables internal messaging between staff and management.</a:t>
            </a:r>
          </a:p>
          <a:p>
            <a:r>
              <a:t>- A list of messages is maintained using a mutableStateList.</a:t>
            </a:r>
          </a:p>
          <a:p>
            <a:r>
              <a:t>- Users can type into a TextField and press a Button to send messages.</a:t>
            </a:r>
          </a:p>
          <a:p>
            <a:r>
              <a:t>- Messages are displayed with padding and background styling in a Column.</a:t>
            </a:r>
          </a:p>
          <a:p>
            <a:r>
              <a:t>- Real-time chat functionality can be added using Firebase or WebSocket.</a:t>
            </a:r>
          </a:p>
        </p:txBody>
      </p:sp>
    </p:spTree>
    <p:extLst>
      <p:ext uri="{BB962C8B-B14F-4D97-AF65-F5344CB8AC3E}">
        <p14:creationId xmlns:p14="http://schemas.microsoft.com/office/powerpoint/2010/main" val="548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Jetpack Compose Elements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Column &amp; Row: Structuring vertical and horizontal UI elements.</a:t>
            </a:r>
          </a:p>
          <a:p>
            <a:r>
              <a:t>- LazyColumn: Efficient rendering of long lists.</a:t>
            </a:r>
          </a:p>
          <a:p>
            <a:r>
              <a:t>- Text, TextField, Button: Standard input/output UI components.</a:t>
            </a:r>
          </a:p>
          <a:p>
            <a:r>
              <a:t>- remember &amp; mutableStateOf: State management within composables.</a:t>
            </a:r>
          </a:p>
          <a:p>
            <a:r>
              <a:t>- Modifier: Controls layout, alignment, padding, and size.</a:t>
            </a:r>
          </a:p>
        </p:txBody>
      </p:sp>
    </p:spTree>
    <p:extLst>
      <p:ext uri="{BB962C8B-B14F-4D97-AF65-F5344CB8AC3E}">
        <p14:creationId xmlns:p14="http://schemas.microsoft.com/office/powerpoint/2010/main" val="40659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Compose Was Chosen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Jetpack Compose is the modern UI toolkit for Android.</a:t>
            </a:r>
          </a:p>
          <a:p>
            <a:r>
              <a:t>- It allows for declarative UI code, making it clean and maintainable.</a:t>
            </a:r>
          </a:p>
          <a:p>
            <a:r>
              <a:t>- State-based rendering ensures the UI updates automatically.</a:t>
            </a:r>
          </a:p>
          <a:p>
            <a:r>
              <a:t>- Excellent for building responsive and dynamic interfaces quickly.</a:t>
            </a:r>
          </a:p>
        </p:txBody>
      </p:sp>
    </p:spTree>
    <p:extLst>
      <p:ext uri="{BB962C8B-B14F-4D97-AF65-F5344CB8AC3E}">
        <p14:creationId xmlns:p14="http://schemas.microsoft.com/office/powerpoint/2010/main" val="39754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MainActivity.kt successfully integrates all three core features: Shifts, Tasks, and Chat.</a:t>
            </a:r>
          </a:p>
          <a:p>
            <a:r>
              <a:t>- Fully implemented using Compose – no XML layouts needed.</a:t>
            </a:r>
          </a:p>
          <a:p>
            <a:r>
              <a:t>- Can be expanded with backend integration, user authentication, and persistent storage.</a:t>
            </a:r>
          </a:p>
          <a:p>
            <a:r>
              <a:t>- Next steps include connecting to a database, enabling real-time sync, and user login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63549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of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Detailed breakdown of the project structure and key insights.</a:t>
            </a:r>
          </a:p>
        </p:txBody>
      </p:sp>
    </p:spTree>
    <p:extLst>
      <p:ext uri="{BB962C8B-B14F-4D97-AF65-F5344CB8AC3E}">
        <p14:creationId xmlns:p14="http://schemas.microsoft.com/office/powerpoint/2010/main" val="30673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059" y="1699116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project is a Task Management App designed specifically for restaurants.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streamlines staff scheduling, task assignments, and communication.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Why it's useful: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Reduces miscommunication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Simplifies shift/task tracking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Improves operational efficiency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Who benefits: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Restaurant managers and staff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Small to medium-sized eateries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Teamwork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Our team consisted of multiple contributors: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yashwanth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reddy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Developed UI with Jetpack Compose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varshini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Implemented in-app chat functionality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yaswanth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Managed shift and task logic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a group we all focus on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Integrated overall architecture and coordinated tasks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used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version control and collaborative coding.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2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4977"/>
            <a:ext cx="8596668" cy="4366386"/>
          </a:xfrm>
        </p:spPr>
        <p:txBody>
          <a:bodyPr/>
          <a:lstStyle/>
          <a:p>
            <a:r>
              <a:rPr lang="en-US" dirty="0" err="1"/>
              <a:t>MainActivity.kt</a:t>
            </a:r>
            <a:r>
              <a:rPr lang="en-US" dirty="0"/>
              <a:t> serves as the entry point for the Restaurant Task Management App.</a:t>
            </a:r>
          </a:p>
          <a:p>
            <a:r>
              <a:rPr lang="en-US" dirty="0"/>
              <a:t>It integrates Jetpack Compose to build a modern, responsive UI.</a:t>
            </a:r>
          </a:p>
          <a:p>
            <a:r>
              <a:rPr lang="en-US" dirty="0"/>
              <a:t>Key functionalities include:</a:t>
            </a:r>
          </a:p>
          <a:p>
            <a:r>
              <a:rPr lang="en-US" dirty="0"/>
              <a:t>- Viewing shift schedules</a:t>
            </a:r>
          </a:p>
          <a:p>
            <a:r>
              <a:rPr lang="en-US" dirty="0"/>
              <a:t>- Assigning tasks to workers</a:t>
            </a:r>
          </a:p>
          <a:p>
            <a:r>
              <a:rPr lang="en-US" dirty="0"/>
              <a:t>- In-app chat for team communication</a:t>
            </a:r>
          </a:p>
          <a:p>
            <a:r>
              <a:rPr lang="en-US" dirty="0"/>
              <a:t>The app is organized with tabs for intuitive navigation.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55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2427"/>
            <a:ext cx="8596668" cy="446893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project uses a single-activity architecture with Compose UI.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Architecture: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MainActivity.kt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hosts all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composables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Tab-based navigation for screens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Stateless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composables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for display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Implementation Highlights: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Composables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used: Column, Row,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LazyColumn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Text,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TextField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Button,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TabRow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Adaptive display: Uses Modifier and responsive layout principles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Navigation: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TabRow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with mutable state for switching views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External interface: Chat functionality could be extended with Firebase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Preferences: Can be added via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SharedPreferences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DataStore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Storage: Currently static; designed to support Firebase/SQLite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5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Salient Points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785" y="1741845"/>
            <a:ext cx="8596668" cy="388077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Project Highlights: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Full Compose-based implementation without XML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Real-time task and shift management design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Internal chat simulation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Lessons Learned: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Compose simplifies UI development significantly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Importance of planning navigation and states early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Future Improvements: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Integrate real-time database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Add user roles and login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 Improve UI responsiveness and testing coverage</a:t>
            </a:r>
          </a:p>
          <a:p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Reusable Components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0613"/>
            <a:ext cx="8596668" cy="4340749"/>
          </a:xfrm>
        </p:spPr>
        <p:txBody>
          <a:bodyPr/>
          <a:lstStyle/>
          <a:p>
            <a:r>
              <a:rPr lang="en-US" dirty="0"/>
              <a:t>Several parts of the app are designed with reusability in mind:</a:t>
            </a:r>
          </a:p>
          <a:p>
            <a:r>
              <a:rPr lang="en-US" dirty="0"/>
              <a:t>- Tab-based layout: Easily reused in other multi-screen apps</a:t>
            </a:r>
          </a:p>
          <a:p>
            <a:r>
              <a:rPr lang="en-US" dirty="0"/>
              <a:t>- </a:t>
            </a:r>
            <a:r>
              <a:rPr lang="en-US" dirty="0" err="1"/>
              <a:t>LazyColumn</a:t>
            </a:r>
            <a:r>
              <a:rPr lang="en-US" dirty="0"/>
              <a:t> items: Modular task and shift display components</a:t>
            </a:r>
          </a:p>
          <a:p>
            <a:r>
              <a:rPr lang="en-US" dirty="0"/>
              <a:t>- Chat screen: Adaptable for any internal messaging system</a:t>
            </a:r>
          </a:p>
          <a:p>
            <a:r>
              <a:rPr lang="en-US" dirty="0"/>
              <a:t>Design for Reusability:</a:t>
            </a:r>
          </a:p>
          <a:p>
            <a:r>
              <a:rPr lang="en-US" dirty="0"/>
              <a:t>- Separated UI logic from state</a:t>
            </a:r>
          </a:p>
          <a:p>
            <a:r>
              <a:rPr lang="en-US" dirty="0"/>
              <a:t>- Parameterized </a:t>
            </a:r>
            <a:r>
              <a:rPr lang="en-US" dirty="0" err="1"/>
              <a:t>composables</a:t>
            </a:r>
            <a:r>
              <a:rPr lang="en-US" dirty="0"/>
              <a:t> for flexibility</a:t>
            </a:r>
          </a:p>
          <a:p>
            <a:r>
              <a:rPr lang="en-US" dirty="0"/>
              <a:t>- Stateless components wherever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MainActivity</a:t>
            </a:r>
            <a:r>
              <a:rPr lang="en-IN" dirty="0"/>
              <a:t>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7525"/>
            <a:ext cx="8596668" cy="426383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MainActivity</a:t>
            </a:r>
            <a:r>
              <a:rPr lang="en-US" dirty="0"/>
              <a:t> class extends </a:t>
            </a:r>
            <a:r>
              <a:rPr lang="en-US" dirty="0" err="1"/>
              <a:t>ComponentActivity</a:t>
            </a:r>
            <a:r>
              <a:rPr lang="en-US" dirty="0"/>
              <a:t>.</a:t>
            </a:r>
          </a:p>
          <a:p>
            <a:r>
              <a:rPr lang="en-US" dirty="0"/>
              <a:t>Inside </a:t>
            </a:r>
            <a:r>
              <a:rPr lang="en-US" dirty="0" err="1"/>
              <a:t>onCreate</a:t>
            </a:r>
            <a:r>
              <a:rPr lang="en-US" dirty="0"/>
              <a:t>(), the app sets the content using </a:t>
            </a:r>
            <a:r>
              <a:rPr lang="en-US" dirty="0" err="1"/>
              <a:t>setContent</a:t>
            </a:r>
            <a:r>
              <a:rPr lang="en-US" dirty="0"/>
              <a:t>.</a:t>
            </a:r>
          </a:p>
          <a:p>
            <a:r>
              <a:rPr lang="en-US" dirty="0"/>
              <a:t>This initializes the UI with the </a:t>
            </a:r>
            <a:r>
              <a:rPr lang="en-US" dirty="0" err="1"/>
              <a:t>TaskManagerApp</a:t>
            </a:r>
            <a:r>
              <a:rPr lang="en-US" dirty="0"/>
              <a:t>() </a:t>
            </a:r>
            <a:r>
              <a:rPr lang="en-US" dirty="0" err="1"/>
              <a:t>composable</a:t>
            </a:r>
            <a:r>
              <a:rPr lang="en-US" dirty="0"/>
              <a:t>.</a:t>
            </a:r>
          </a:p>
          <a:p>
            <a:r>
              <a:rPr lang="en-US" dirty="0"/>
              <a:t>Jetpack Compose is used, eliminating XML layout files entirely.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0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TaskManagerApp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80" y="1801666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function manages the tab layout and navigation.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selectedTab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 state variable determining the current screen.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TabRow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displays the available tabs (Shifts, Tasks, Chat).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When a tab is selected, it displays the corresponding screen.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Uses Column and Spacer for UI layout.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7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836</Words>
  <Application>Microsoft Office PowerPoint</Application>
  <PresentationFormat>Custom</PresentationFormat>
  <Paragraphs>111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Task Management App for Restaurants               MainActivity.kt – Code Explanation</vt:lpstr>
      <vt:lpstr>Introduction</vt:lpstr>
      <vt:lpstr>Teamwork</vt:lpstr>
      <vt:lpstr>Overview</vt:lpstr>
      <vt:lpstr>Design</vt:lpstr>
      <vt:lpstr>Salient Points</vt:lpstr>
      <vt:lpstr>Reusable Components</vt:lpstr>
      <vt:lpstr>MainActivity Setup</vt:lpstr>
      <vt:lpstr>TaskManagerApp() Function</vt:lpstr>
      <vt:lpstr>ShiftScheduleScreen()</vt:lpstr>
      <vt:lpstr>TaskAssignmentScreen()</vt:lpstr>
      <vt:lpstr>ChatScreen()</vt:lpstr>
      <vt:lpstr>Jetpack Compose Elements Used</vt:lpstr>
      <vt:lpstr>Why Compose Was Chosen</vt:lpstr>
      <vt:lpstr>Conclusion &amp; Next Steps</vt:lpstr>
      <vt:lpstr>Structure of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Management App for Restaurants</dc:title>
  <dc:creator>Vemula, Deepak</dc:creator>
  <cp:lastModifiedBy>Asus</cp:lastModifiedBy>
  <cp:revision>13</cp:revision>
  <dcterms:created xsi:type="dcterms:W3CDTF">2025-03-08T05:16:39Z</dcterms:created>
  <dcterms:modified xsi:type="dcterms:W3CDTF">2025-04-25T23:10:48Z</dcterms:modified>
</cp:coreProperties>
</file>