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E935-C244-4938-97B1-EA04DB2F1262}" type="datetimeFigureOut">
              <a:rPr lang="en-IN" smtClean="0"/>
              <a:t>26-04-2020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EDE2D-C975-42EB-AD6B-3EA27510D9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350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E935-C244-4938-97B1-EA04DB2F1262}" type="datetimeFigureOut">
              <a:rPr lang="en-IN" smtClean="0"/>
              <a:t>26-04-2020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EDE2D-C975-42EB-AD6B-3EA27510D9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103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E935-C244-4938-97B1-EA04DB2F1262}" type="datetimeFigureOut">
              <a:rPr lang="en-IN" smtClean="0"/>
              <a:t>26-04-2020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EDE2D-C975-42EB-AD6B-3EA27510D9F0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9302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E935-C244-4938-97B1-EA04DB2F1262}" type="datetimeFigureOut">
              <a:rPr lang="en-IN" smtClean="0"/>
              <a:t>26-04-2020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EDE2D-C975-42EB-AD6B-3EA27510D9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131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E935-C244-4938-97B1-EA04DB2F1262}" type="datetimeFigureOut">
              <a:rPr lang="en-IN" smtClean="0"/>
              <a:t>26-04-2020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EDE2D-C975-42EB-AD6B-3EA27510D9F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4204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E935-C244-4938-97B1-EA04DB2F1262}" type="datetimeFigureOut">
              <a:rPr lang="en-IN" smtClean="0"/>
              <a:t>26-04-2020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EDE2D-C975-42EB-AD6B-3EA27510D9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309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E935-C244-4938-97B1-EA04DB2F1262}" type="datetimeFigureOut">
              <a:rPr lang="en-IN" smtClean="0"/>
              <a:t>26-04-2020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EDE2D-C975-42EB-AD6B-3EA27510D9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52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E935-C244-4938-97B1-EA04DB2F1262}" type="datetimeFigureOut">
              <a:rPr lang="en-IN" smtClean="0"/>
              <a:t>26-04-2020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EDE2D-C975-42EB-AD6B-3EA27510D9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210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E935-C244-4938-97B1-EA04DB2F1262}" type="datetimeFigureOut">
              <a:rPr lang="en-IN" smtClean="0"/>
              <a:t>26-04-2020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EDE2D-C975-42EB-AD6B-3EA27510D9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261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E935-C244-4938-97B1-EA04DB2F1262}" type="datetimeFigureOut">
              <a:rPr lang="en-IN" smtClean="0"/>
              <a:t>26-04-2020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EDE2D-C975-42EB-AD6B-3EA27510D9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695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E935-C244-4938-97B1-EA04DB2F1262}" type="datetimeFigureOut">
              <a:rPr lang="en-IN" smtClean="0"/>
              <a:t>26-04-2020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EDE2D-C975-42EB-AD6B-3EA27510D9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53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E935-C244-4938-97B1-EA04DB2F1262}" type="datetimeFigureOut">
              <a:rPr lang="en-IN" smtClean="0"/>
              <a:t>26-04-2020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EDE2D-C975-42EB-AD6B-3EA27510D9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52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E935-C244-4938-97B1-EA04DB2F1262}" type="datetimeFigureOut">
              <a:rPr lang="en-IN" smtClean="0"/>
              <a:t>26-04-2020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EDE2D-C975-42EB-AD6B-3EA27510D9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556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E935-C244-4938-97B1-EA04DB2F1262}" type="datetimeFigureOut">
              <a:rPr lang="en-IN" smtClean="0"/>
              <a:t>26-04-2020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EDE2D-C975-42EB-AD6B-3EA27510D9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77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E935-C244-4938-97B1-EA04DB2F1262}" type="datetimeFigureOut">
              <a:rPr lang="en-IN" smtClean="0"/>
              <a:t>26-04-2020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EDE2D-C975-42EB-AD6B-3EA27510D9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019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E935-C244-4938-97B1-EA04DB2F1262}" type="datetimeFigureOut">
              <a:rPr lang="en-IN" smtClean="0"/>
              <a:t>26-04-2020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EDE2D-C975-42EB-AD6B-3EA27510D9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078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1E935-C244-4938-97B1-EA04DB2F1262}" type="datetimeFigureOut">
              <a:rPr lang="en-IN" smtClean="0"/>
              <a:t>26-04-2020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24EDE2D-C975-42EB-AD6B-3EA27510D9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835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B50CF-4451-409B-966E-37C6F4DB9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71163"/>
            <a:ext cx="9736189" cy="1472007"/>
          </a:xfrm>
        </p:spPr>
        <p:txBody>
          <a:bodyPr/>
          <a:lstStyle/>
          <a:p>
            <a:r>
              <a:rPr lang="en-US" b="1" dirty="0"/>
              <a:t>The Battle of Neighborhood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8777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FE36-9DAF-471F-A150-E9C216F07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F05F2-ED30-463D-8048-E9ABAD7F8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main target of this project is to find similarities between the cities and clusters together so that we can find popular items in that location.</a:t>
            </a:r>
          </a:p>
          <a:p>
            <a:r>
              <a:rPr lang="en-US" sz="2400" dirty="0"/>
              <a:t>It will provide the best places to visit near you depending upon your interest.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66018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064CE-339A-41DD-B0DE-3EEBBD2F6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20C52-1BBE-4CE9-A150-801296DC5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can use the real-time location data by using the geocoders module and Geospatial coordinates file.</a:t>
            </a:r>
          </a:p>
          <a:p>
            <a:r>
              <a:rPr lang="en-US" sz="2400" dirty="0"/>
              <a:t>The data from the previous project (Assignment) can also be used.</a:t>
            </a:r>
          </a:p>
          <a:p>
            <a:r>
              <a:rPr lang="en-US" sz="2400" dirty="0"/>
              <a:t>Foursquare data can be used.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64457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9E934-8F76-4C41-A3B2-A09D6EDA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BF156-5B07-4236-9200-8280A723D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The required location can be found using </a:t>
            </a:r>
            <a:r>
              <a:rPr lang="en-US" sz="2400" dirty="0"/>
              <a:t>geocoders module.</a:t>
            </a:r>
          </a:p>
          <a:p>
            <a:r>
              <a:rPr lang="en-US" sz="2400" dirty="0"/>
              <a:t>Foursquare API can be used to obtain the nearest places of the given location.</a:t>
            </a:r>
          </a:p>
          <a:p>
            <a:r>
              <a:rPr lang="en-IN" sz="2400" dirty="0"/>
              <a:t>Clustering (Un-supervised Machine Learning Algorithm) is used to group the locations with  similar properties.</a:t>
            </a:r>
          </a:p>
        </p:txBody>
      </p:sp>
    </p:spTree>
    <p:extLst>
      <p:ext uri="{BB962C8B-B14F-4D97-AF65-F5344CB8AC3E}">
        <p14:creationId xmlns:p14="http://schemas.microsoft.com/office/powerpoint/2010/main" val="577943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F6CFD-05A9-45E8-8FE0-387CD9D89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64FFF-8C8C-43CD-B0B9-E6541A34E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449235" cy="3880773"/>
          </a:xfrm>
        </p:spPr>
        <p:txBody>
          <a:bodyPr/>
          <a:lstStyle/>
          <a:p>
            <a:r>
              <a:rPr lang="en-IN" dirty="0"/>
              <a:t>Merchants can setup their business in recommended category to get more profit.</a:t>
            </a:r>
          </a:p>
          <a:p>
            <a:r>
              <a:rPr lang="en-IN" dirty="0"/>
              <a:t>The people who are new to the places can also use this system to obtain restaurants/clubs/etc.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25048A-2C23-40BE-BD86-CF5315340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786" y="1838228"/>
            <a:ext cx="3691942" cy="420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032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12FF-D371-49A5-A186-C6EFE7A36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C63E1-00DA-42BF-A6CE-D629F63D3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This project is very useful for most of the travellers as they did not know the new place and what is popular in that place.</a:t>
            </a:r>
          </a:p>
          <a:p>
            <a:r>
              <a:rPr lang="en-IN" sz="2000" dirty="0"/>
              <a:t>It provides the information about what they want in that place.</a:t>
            </a:r>
          </a:p>
          <a:p>
            <a:r>
              <a:rPr lang="en-IN" sz="2000" dirty="0"/>
              <a:t>It also make profits for the business man as it suggests the places to set up the new business so that, there will be more people to buy their product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111801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175</TotalTime>
  <Words>233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The Battle of Neighborhood</vt:lpstr>
      <vt:lpstr>Introduction</vt:lpstr>
      <vt:lpstr>Data</vt:lpstr>
      <vt:lpstr>Methodology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Neighborhood</dc:title>
  <dc:creator>Dinesh S</dc:creator>
  <cp:lastModifiedBy>Dinesh S</cp:lastModifiedBy>
  <cp:revision>5</cp:revision>
  <dcterms:created xsi:type="dcterms:W3CDTF">2020-04-26T13:19:58Z</dcterms:created>
  <dcterms:modified xsi:type="dcterms:W3CDTF">2020-04-26T16:15:07Z</dcterms:modified>
</cp:coreProperties>
</file>