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7" r:id="rId6"/>
    <p:sldId id="268" r:id="rId7"/>
    <p:sldId id="269" r:id="rId8"/>
    <p:sldId id="270" r:id="rId9"/>
    <p:sldId id="264" r:id="rId10"/>
    <p:sldId id="265" r:id="rId11"/>
    <p:sldId id="266" r:id="rId12"/>
    <p:sldId id="262" r:id="rId13"/>
    <p:sldId id="25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F77CB-B2EC-4D7D-A37C-E43226E3A322}" v="16" dt="2022-05-02T17:47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deep parvathareddy" userId="f2de989d51759b52" providerId="LiveId" clId="{C9FF77CB-B2EC-4D7D-A37C-E43226E3A322}"/>
    <pc:docChg chg="undo custSel addSld delSld modSld">
      <pc:chgData name="tejdeep parvathareddy" userId="f2de989d51759b52" providerId="LiveId" clId="{C9FF77CB-B2EC-4D7D-A37C-E43226E3A322}" dt="2022-05-02T17:47:18.824" v="1348"/>
      <pc:docMkLst>
        <pc:docMk/>
      </pc:docMkLst>
      <pc:sldChg chg="addSp modSp new mod">
        <pc:chgData name="tejdeep parvathareddy" userId="f2de989d51759b52" providerId="LiveId" clId="{C9FF77CB-B2EC-4D7D-A37C-E43226E3A322}" dt="2022-05-02T07:08:59.508" v="918" actId="1076"/>
        <pc:sldMkLst>
          <pc:docMk/>
          <pc:sldMk cId="3729292306" sldId="256"/>
        </pc:sldMkLst>
        <pc:spChg chg="mod">
          <ac:chgData name="tejdeep parvathareddy" userId="f2de989d51759b52" providerId="LiveId" clId="{C9FF77CB-B2EC-4D7D-A37C-E43226E3A322}" dt="2022-05-02T07:08:19.602" v="913" actId="1076"/>
          <ac:spMkLst>
            <pc:docMk/>
            <pc:sldMk cId="3729292306" sldId="256"/>
            <ac:spMk id="2" creationId="{DCD605F7-4496-4321-B4CD-775F08D04096}"/>
          </ac:spMkLst>
        </pc:spChg>
        <pc:spChg chg="mod">
          <ac:chgData name="tejdeep parvathareddy" userId="f2de989d51759b52" providerId="LiveId" clId="{C9FF77CB-B2EC-4D7D-A37C-E43226E3A322}" dt="2022-05-02T06:23:58.394" v="214" actId="27636"/>
          <ac:spMkLst>
            <pc:docMk/>
            <pc:sldMk cId="3729292306" sldId="256"/>
            <ac:spMk id="3" creationId="{72FC6CA8-A16C-4CAB-BDEB-AAC944531455}"/>
          </ac:spMkLst>
        </pc:spChg>
        <pc:picChg chg="add mod">
          <ac:chgData name="tejdeep parvathareddy" userId="f2de989d51759b52" providerId="LiveId" clId="{C9FF77CB-B2EC-4D7D-A37C-E43226E3A322}" dt="2022-05-02T07:08:59.508" v="918" actId="1076"/>
          <ac:picMkLst>
            <pc:docMk/>
            <pc:sldMk cId="3729292306" sldId="256"/>
            <ac:picMk id="5" creationId="{76712C71-A6F3-4189-BFBB-B978F4254132}"/>
          </ac:picMkLst>
        </pc:picChg>
      </pc:sldChg>
      <pc:sldChg chg="addSp delSp modSp new mod">
        <pc:chgData name="tejdeep parvathareddy" userId="f2de989d51759b52" providerId="LiveId" clId="{C9FF77CB-B2EC-4D7D-A37C-E43226E3A322}" dt="2022-05-02T06:31:24.967" v="237" actId="20577"/>
        <pc:sldMkLst>
          <pc:docMk/>
          <pc:sldMk cId="299492521" sldId="257"/>
        </pc:sldMkLst>
        <pc:spChg chg="mod">
          <ac:chgData name="tejdeep parvathareddy" userId="f2de989d51759b52" providerId="LiveId" clId="{C9FF77CB-B2EC-4D7D-A37C-E43226E3A322}" dt="2022-05-02T06:30:06.393" v="229" actId="20577"/>
          <ac:spMkLst>
            <pc:docMk/>
            <pc:sldMk cId="299492521" sldId="257"/>
            <ac:spMk id="2" creationId="{68BC13F0-0342-4A15-A3FE-6BD63B0FACEF}"/>
          </ac:spMkLst>
        </pc:spChg>
        <pc:spChg chg="del">
          <ac:chgData name="tejdeep parvathareddy" userId="f2de989d51759b52" providerId="LiveId" clId="{C9FF77CB-B2EC-4D7D-A37C-E43226E3A322}" dt="2022-05-02T06:29:50.242" v="216" actId="478"/>
          <ac:spMkLst>
            <pc:docMk/>
            <pc:sldMk cId="299492521" sldId="257"/>
            <ac:spMk id="3" creationId="{20585ABF-A33E-4718-BE90-73E59D0A328E}"/>
          </ac:spMkLst>
        </pc:spChg>
        <pc:spChg chg="add mod">
          <ac:chgData name="tejdeep parvathareddy" userId="f2de989d51759b52" providerId="LiveId" clId="{C9FF77CB-B2EC-4D7D-A37C-E43226E3A322}" dt="2022-05-02T06:31:24.967" v="237" actId="20577"/>
          <ac:spMkLst>
            <pc:docMk/>
            <pc:sldMk cId="299492521" sldId="257"/>
            <ac:spMk id="5" creationId="{1BDDE497-F5FD-42CC-9CAC-5B0E126B4258}"/>
          </ac:spMkLst>
        </pc:spChg>
      </pc:sldChg>
      <pc:sldChg chg="addSp delSp modSp new mod">
        <pc:chgData name="tejdeep parvathareddy" userId="f2de989d51759b52" providerId="LiveId" clId="{C9FF77CB-B2EC-4D7D-A37C-E43226E3A322}" dt="2022-05-02T07:53:00.512" v="977" actId="20577"/>
        <pc:sldMkLst>
          <pc:docMk/>
          <pc:sldMk cId="3691794497" sldId="258"/>
        </pc:sldMkLst>
        <pc:spChg chg="mod">
          <ac:chgData name="tejdeep parvathareddy" userId="f2de989d51759b52" providerId="LiveId" clId="{C9FF77CB-B2EC-4D7D-A37C-E43226E3A322}" dt="2022-05-02T06:45:23.818" v="361" actId="1076"/>
          <ac:spMkLst>
            <pc:docMk/>
            <pc:sldMk cId="3691794497" sldId="258"/>
            <ac:spMk id="2" creationId="{83EF95EE-3BF4-413B-B1BD-8F867255056C}"/>
          </ac:spMkLst>
        </pc:spChg>
        <pc:spChg chg="mod">
          <ac:chgData name="tejdeep parvathareddy" userId="f2de989d51759b52" providerId="LiveId" clId="{C9FF77CB-B2EC-4D7D-A37C-E43226E3A322}" dt="2022-05-02T07:53:00.512" v="977" actId="20577"/>
          <ac:spMkLst>
            <pc:docMk/>
            <pc:sldMk cId="3691794497" sldId="258"/>
            <ac:spMk id="3" creationId="{2EC58C85-FBD6-4EB5-B181-5390E0E29B9E}"/>
          </ac:spMkLst>
        </pc:spChg>
        <pc:spChg chg="add del mod">
          <ac:chgData name="tejdeep parvathareddy" userId="f2de989d51759b52" providerId="LiveId" clId="{C9FF77CB-B2EC-4D7D-A37C-E43226E3A322}" dt="2022-05-02T06:45:15.948" v="360"/>
          <ac:spMkLst>
            <pc:docMk/>
            <pc:sldMk cId="3691794497" sldId="258"/>
            <ac:spMk id="4" creationId="{60E53DC3-93F3-444F-B0D1-6AB044CC2046}"/>
          </ac:spMkLst>
        </pc:spChg>
      </pc:sldChg>
      <pc:sldChg chg="modSp new mod">
        <pc:chgData name="tejdeep parvathareddy" userId="f2de989d51759b52" providerId="LiveId" clId="{C9FF77CB-B2EC-4D7D-A37C-E43226E3A322}" dt="2022-05-02T06:50:00.995" v="459" actId="2711"/>
        <pc:sldMkLst>
          <pc:docMk/>
          <pc:sldMk cId="1796235737" sldId="259"/>
        </pc:sldMkLst>
        <pc:spChg chg="mod">
          <ac:chgData name="tejdeep parvathareddy" userId="f2de989d51759b52" providerId="LiveId" clId="{C9FF77CB-B2EC-4D7D-A37C-E43226E3A322}" dt="2022-05-02T06:35:06.037" v="265" actId="20577"/>
          <ac:spMkLst>
            <pc:docMk/>
            <pc:sldMk cId="1796235737" sldId="259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06:50:00.995" v="459" actId="2711"/>
          <ac:spMkLst>
            <pc:docMk/>
            <pc:sldMk cId="1796235737" sldId="259"/>
            <ac:spMk id="3" creationId="{E650056A-E415-4BFC-927B-EFA44318A259}"/>
          </ac:spMkLst>
        </pc:spChg>
      </pc:sldChg>
      <pc:sldChg chg="modSp new mod">
        <pc:chgData name="tejdeep parvathareddy" userId="f2de989d51759b52" providerId="LiveId" clId="{C9FF77CB-B2EC-4D7D-A37C-E43226E3A322}" dt="2022-05-02T06:49:37.711" v="456" actId="20577"/>
        <pc:sldMkLst>
          <pc:docMk/>
          <pc:sldMk cId="2432259332" sldId="260"/>
        </pc:sldMkLst>
        <pc:spChg chg="mod">
          <ac:chgData name="tejdeep parvathareddy" userId="f2de989d51759b52" providerId="LiveId" clId="{C9FF77CB-B2EC-4D7D-A37C-E43226E3A322}" dt="2022-05-02T06:35:59.017" v="277" actId="20577"/>
          <ac:spMkLst>
            <pc:docMk/>
            <pc:sldMk cId="2432259332" sldId="260"/>
            <ac:spMk id="2" creationId="{70851756-4B7E-487C-B2D7-3DA2C592AF72}"/>
          </ac:spMkLst>
        </pc:spChg>
        <pc:spChg chg="mod">
          <ac:chgData name="tejdeep parvathareddy" userId="f2de989d51759b52" providerId="LiveId" clId="{C9FF77CB-B2EC-4D7D-A37C-E43226E3A322}" dt="2022-05-02T06:49:37.711" v="456" actId="20577"/>
          <ac:spMkLst>
            <pc:docMk/>
            <pc:sldMk cId="2432259332" sldId="260"/>
            <ac:spMk id="3" creationId="{E7D09F53-99D2-4A32-9AEB-B6D0CC211EE9}"/>
          </ac:spMkLst>
        </pc:spChg>
      </pc:sldChg>
      <pc:sldChg chg="addSp delSp modSp new mod">
        <pc:chgData name="tejdeep parvathareddy" userId="f2de989d51759b52" providerId="LiveId" clId="{C9FF77CB-B2EC-4D7D-A37C-E43226E3A322}" dt="2022-05-02T07:04:43.001" v="873" actId="5793"/>
        <pc:sldMkLst>
          <pc:docMk/>
          <pc:sldMk cId="1768379041" sldId="261"/>
        </pc:sldMkLst>
        <pc:spChg chg="mod">
          <ac:chgData name="tejdeep parvathareddy" userId="f2de989d51759b52" providerId="LiveId" clId="{C9FF77CB-B2EC-4D7D-A37C-E43226E3A322}" dt="2022-05-02T07:04:43.001" v="873" actId="5793"/>
          <ac:spMkLst>
            <pc:docMk/>
            <pc:sldMk cId="1768379041" sldId="261"/>
            <ac:spMk id="2" creationId="{06EBA326-1890-4D71-AD9B-9785D5F1D935}"/>
          </ac:spMkLst>
        </pc:spChg>
        <pc:spChg chg="del mod">
          <ac:chgData name="tejdeep parvathareddy" userId="f2de989d51759b52" providerId="LiveId" clId="{C9FF77CB-B2EC-4D7D-A37C-E43226E3A322}" dt="2022-05-02T07:04:16.412" v="864" actId="478"/>
          <ac:spMkLst>
            <pc:docMk/>
            <pc:sldMk cId="1768379041" sldId="261"/>
            <ac:spMk id="3" creationId="{3187B148-8D22-4CDE-8C87-AA7562042DC4}"/>
          </ac:spMkLst>
        </pc:spChg>
        <pc:spChg chg="add del mod">
          <ac:chgData name="tejdeep parvathareddy" userId="f2de989d51759b52" providerId="LiveId" clId="{C9FF77CB-B2EC-4D7D-A37C-E43226E3A322}" dt="2022-05-02T07:04:20.591" v="865" actId="478"/>
          <ac:spMkLst>
            <pc:docMk/>
            <pc:sldMk cId="1768379041" sldId="261"/>
            <ac:spMk id="5" creationId="{08712ECD-7E72-4196-A653-E006ABF5891F}"/>
          </ac:spMkLst>
        </pc:spChg>
      </pc:sldChg>
      <pc:sldChg chg="modSp new mod">
        <pc:chgData name="tejdeep parvathareddy" userId="f2de989d51759b52" providerId="LiveId" clId="{C9FF77CB-B2EC-4D7D-A37C-E43226E3A322}" dt="2022-05-02T07:57:01.857" v="1030" actId="20577"/>
        <pc:sldMkLst>
          <pc:docMk/>
          <pc:sldMk cId="158529925" sldId="262"/>
        </pc:sldMkLst>
        <pc:spChg chg="mod">
          <ac:chgData name="tejdeep parvathareddy" userId="f2de989d51759b52" providerId="LiveId" clId="{C9FF77CB-B2EC-4D7D-A37C-E43226E3A322}" dt="2022-05-02T06:52:13.192" v="500" actId="20577"/>
          <ac:spMkLst>
            <pc:docMk/>
            <pc:sldMk cId="158529925" sldId="262"/>
            <ac:spMk id="2" creationId="{B7FD5277-35E8-4C6B-96A2-60EE69089649}"/>
          </ac:spMkLst>
        </pc:spChg>
        <pc:spChg chg="mod">
          <ac:chgData name="tejdeep parvathareddy" userId="f2de989d51759b52" providerId="LiveId" clId="{C9FF77CB-B2EC-4D7D-A37C-E43226E3A322}" dt="2022-05-02T07:57:01.857" v="1030" actId="20577"/>
          <ac:spMkLst>
            <pc:docMk/>
            <pc:sldMk cId="158529925" sldId="262"/>
            <ac:spMk id="3" creationId="{7D4BA0A9-CA3E-46B4-B1CF-CC74EE2C1FFC}"/>
          </ac:spMkLst>
        </pc:spChg>
      </pc:sldChg>
      <pc:sldChg chg="new del">
        <pc:chgData name="tejdeep parvathareddy" userId="f2de989d51759b52" providerId="LiveId" clId="{C9FF77CB-B2EC-4D7D-A37C-E43226E3A322}" dt="2022-05-02T17:35:27.387" v="1033" actId="2696"/>
        <pc:sldMkLst>
          <pc:docMk/>
          <pc:sldMk cId="1451412542" sldId="263"/>
        </pc:sldMkLst>
      </pc:sldChg>
      <pc:sldChg chg="addSp delSp modSp add mod setBg">
        <pc:chgData name="tejdeep parvathareddy" userId="f2de989d51759b52" providerId="LiveId" clId="{C9FF77CB-B2EC-4D7D-A37C-E43226E3A322}" dt="2022-05-02T17:39:13.840" v="1167" actId="26606"/>
        <pc:sldMkLst>
          <pc:docMk/>
          <pc:sldMk cId="3425387812" sldId="264"/>
        </pc:sldMkLst>
        <pc:spChg chg="mod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3" creationId="{E650056A-E415-4BFC-927B-EFA44318A259}"/>
          </ac:spMkLst>
        </pc:spChg>
        <pc:spChg chg="add del">
          <ac:chgData name="tejdeep parvathareddy" userId="f2de989d51759b52" providerId="LiveId" clId="{C9FF77CB-B2EC-4D7D-A37C-E43226E3A322}" dt="2022-05-02T17:39:09.251" v="1165" actId="26606"/>
          <ac:spMkLst>
            <pc:docMk/>
            <pc:sldMk cId="3425387812" sldId="264"/>
            <ac:spMk id="12" creationId="{9DA15B1D-0133-4CB3-B7CC-61FA728745D1}"/>
          </ac:spMkLst>
        </pc:spChg>
        <pc:spChg chg="add del">
          <ac:chgData name="tejdeep parvathareddy" userId="f2de989d51759b52" providerId="LiveId" clId="{C9FF77CB-B2EC-4D7D-A37C-E43226E3A322}" dt="2022-05-02T17:39:09.251" v="1165" actId="26606"/>
          <ac:spMkLst>
            <pc:docMk/>
            <pc:sldMk cId="3425387812" sldId="264"/>
            <ac:spMk id="16" creationId="{B5BA9375-863F-4B24-9083-14FE819F8E05}"/>
          </ac:spMkLst>
        </pc:spChg>
        <pc:spChg chg="add del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18" creationId="{CD94F7C0-1344-4B3C-AFCB-E7F006BB5348}"/>
          </ac:spMkLst>
        </pc:spChg>
        <pc:picChg chg="add del mod">
          <ac:chgData name="tejdeep parvathareddy" userId="f2de989d51759b52" providerId="LiveId" clId="{C9FF77CB-B2EC-4D7D-A37C-E43226E3A322}" dt="2022-05-02T17:38:19.362" v="1156" actId="478"/>
          <ac:picMkLst>
            <pc:docMk/>
            <pc:sldMk cId="3425387812" sldId="264"/>
            <ac:picMk id="5" creationId="{B87F7764-E642-4821-942F-32ED1B79F7C1}"/>
          </ac:picMkLst>
        </pc:picChg>
        <pc:picChg chg="add mod">
          <ac:chgData name="tejdeep parvathareddy" userId="f2de989d51759b52" providerId="LiveId" clId="{C9FF77CB-B2EC-4D7D-A37C-E43226E3A322}" dt="2022-05-02T17:39:13.840" v="1167" actId="26606"/>
          <ac:picMkLst>
            <pc:docMk/>
            <pc:sldMk cId="3425387812" sldId="264"/>
            <ac:picMk id="7" creationId="{495D0071-0D1C-416B-9CE4-8E08986E691A}"/>
          </ac:picMkLst>
        </pc:picChg>
        <pc:picChg chg="add del">
          <ac:chgData name="tejdeep parvathareddy" userId="f2de989d51759b52" providerId="LiveId" clId="{C9FF77CB-B2EC-4D7D-A37C-E43226E3A322}" dt="2022-05-02T17:39:09.251" v="1165" actId="26606"/>
          <ac:picMkLst>
            <pc:docMk/>
            <pc:sldMk cId="3425387812" sldId="264"/>
            <ac:picMk id="14" creationId="{3EF2F61C-287D-47BC-878F-C876F74FFDD2}"/>
          </ac:picMkLst>
        </pc:picChg>
        <pc:picChg chg="add del">
          <ac:chgData name="tejdeep parvathareddy" userId="f2de989d51759b52" providerId="LiveId" clId="{C9FF77CB-B2EC-4D7D-A37C-E43226E3A322}" dt="2022-05-02T17:39:13.840" v="1167" actId="26606"/>
          <ac:picMkLst>
            <pc:docMk/>
            <pc:sldMk cId="3425387812" sldId="264"/>
            <ac:picMk id="19" creationId="{4EC584A2-4215-4DB8-AE1F-E3768D77E8DE}"/>
          </ac:picMkLst>
        </pc:picChg>
      </pc:sldChg>
      <pc:sldChg chg="addSp delSp modSp add mod">
        <pc:chgData name="tejdeep parvathareddy" userId="f2de989d51759b52" providerId="LiveId" clId="{C9FF77CB-B2EC-4D7D-A37C-E43226E3A322}" dt="2022-05-02T17:44:23.147" v="1272" actId="27636"/>
        <pc:sldMkLst>
          <pc:docMk/>
          <pc:sldMk cId="2529436026" sldId="265"/>
        </pc:sldMkLst>
        <pc:spChg chg="mod">
          <ac:chgData name="tejdeep parvathareddy" userId="f2de989d51759b52" providerId="LiveId" clId="{C9FF77CB-B2EC-4D7D-A37C-E43226E3A322}" dt="2022-05-02T17:42:08.305" v="1184" actId="20577"/>
          <ac:spMkLst>
            <pc:docMk/>
            <pc:sldMk cId="2529436026" sldId="265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44:23.147" v="1272" actId="27636"/>
          <ac:spMkLst>
            <pc:docMk/>
            <pc:sldMk cId="2529436026" sldId="265"/>
            <ac:spMk id="3" creationId="{E650056A-E415-4BFC-927B-EFA44318A259}"/>
          </ac:spMkLst>
        </pc:spChg>
        <pc:picChg chg="add del mod">
          <ac:chgData name="tejdeep parvathareddy" userId="f2de989d51759b52" providerId="LiveId" clId="{C9FF77CB-B2EC-4D7D-A37C-E43226E3A322}" dt="2022-05-02T17:41:51.833" v="1173" actId="478"/>
          <ac:picMkLst>
            <pc:docMk/>
            <pc:sldMk cId="2529436026" sldId="265"/>
            <ac:picMk id="5" creationId="{3A8E34B8-7658-4913-81D4-CC9C8EC35B16}"/>
          </ac:picMkLst>
        </pc:picChg>
        <pc:picChg chg="del">
          <ac:chgData name="tejdeep parvathareddy" userId="f2de989d51759b52" providerId="LiveId" clId="{C9FF77CB-B2EC-4D7D-A37C-E43226E3A322}" dt="2022-05-02T17:41:54.428" v="1174" actId="478"/>
          <ac:picMkLst>
            <pc:docMk/>
            <pc:sldMk cId="2529436026" sldId="265"/>
            <ac:picMk id="7" creationId="{495D0071-0D1C-416B-9CE4-8E08986E691A}"/>
          </ac:picMkLst>
        </pc:picChg>
        <pc:picChg chg="add mod">
          <ac:chgData name="tejdeep parvathareddy" userId="f2de989d51759b52" providerId="LiveId" clId="{C9FF77CB-B2EC-4D7D-A37C-E43226E3A322}" dt="2022-05-02T17:42:00.723" v="1177" actId="14100"/>
          <ac:picMkLst>
            <pc:docMk/>
            <pc:sldMk cId="2529436026" sldId="265"/>
            <ac:picMk id="8" creationId="{876E5289-D391-4B4C-BC0E-166ABCF6E804}"/>
          </ac:picMkLst>
        </pc:picChg>
      </pc:sldChg>
      <pc:sldChg chg="addSp delSp modSp add mod setBg">
        <pc:chgData name="tejdeep parvathareddy" userId="f2de989d51759b52" providerId="LiveId" clId="{C9FF77CB-B2EC-4D7D-A37C-E43226E3A322}" dt="2022-05-02T17:47:02.667" v="1347" actId="20577"/>
        <pc:sldMkLst>
          <pc:docMk/>
          <pc:sldMk cId="2949718405" sldId="266"/>
        </pc:sldMkLst>
        <pc:spChg chg="mod">
          <ac:chgData name="tejdeep parvathareddy" userId="f2de989d51759b52" providerId="LiveId" clId="{C9FF77CB-B2EC-4D7D-A37C-E43226E3A322}" dt="2022-05-02T17:46:38.275" v="1290" actId="26606"/>
          <ac:spMkLst>
            <pc:docMk/>
            <pc:sldMk cId="2949718405" sldId="266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47:02.667" v="1347" actId="20577"/>
          <ac:spMkLst>
            <pc:docMk/>
            <pc:sldMk cId="2949718405" sldId="266"/>
            <ac:spMk id="3" creationId="{E650056A-E415-4BFC-927B-EFA44318A259}"/>
          </ac:spMkLst>
        </pc:spChg>
        <pc:picChg chg="add mod">
          <ac:chgData name="tejdeep parvathareddy" userId="f2de989d51759b52" providerId="LiveId" clId="{C9FF77CB-B2EC-4D7D-A37C-E43226E3A322}" dt="2022-05-02T17:46:38.275" v="1290" actId="26606"/>
          <ac:picMkLst>
            <pc:docMk/>
            <pc:sldMk cId="2949718405" sldId="266"/>
            <ac:picMk id="5" creationId="{7E631C13-8191-452C-96A9-0D42BA205F23}"/>
          </ac:picMkLst>
        </pc:picChg>
        <pc:picChg chg="del">
          <ac:chgData name="tejdeep parvathareddy" userId="f2de989d51759b52" providerId="LiveId" clId="{C9FF77CB-B2EC-4D7D-A37C-E43226E3A322}" dt="2022-05-02T17:46:06.392" v="1281" actId="478"/>
          <ac:picMkLst>
            <pc:docMk/>
            <pc:sldMk cId="2949718405" sldId="266"/>
            <ac:picMk id="8" creationId="{876E5289-D391-4B4C-BC0E-166ABCF6E804}"/>
          </ac:picMkLst>
        </pc:picChg>
      </pc:sldChg>
      <pc:sldChg chg="add">
        <pc:chgData name="tejdeep parvathareddy" userId="f2de989d51759b52" providerId="LiveId" clId="{C9FF77CB-B2EC-4D7D-A37C-E43226E3A322}" dt="2022-05-02T17:47:18.824" v="1348"/>
        <pc:sldMkLst>
          <pc:docMk/>
          <pc:sldMk cId="3775971261" sldId="267"/>
        </pc:sldMkLst>
      </pc:sldChg>
      <pc:sldChg chg="add del">
        <pc:chgData name="tejdeep parvathareddy" userId="f2de989d51759b52" providerId="LiveId" clId="{C9FF77CB-B2EC-4D7D-A37C-E43226E3A322}" dt="2022-05-02T17:46:09.943" v="1283"/>
        <pc:sldMkLst>
          <pc:docMk/>
          <pc:sldMk cId="389590794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73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4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05F7-4496-4321-B4CD-775F08D0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989" y="248578"/>
            <a:ext cx="9448800" cy="1825096"/>
          </a:xfrm>
        </p:spPr>
        <p:txBody>
          <a:bodyPr/>
          <a:lstStyle/>
          <a:p>
            <a:r>
              <a:rPr lang="en-US" dirty="0"/>
              <a:t>Mech On 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C6CA8-A16C-4CAB-BDEB-AAC94453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024" y="3806047"/>
            <a:ext cx="9448800" cy="18250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Group-13</a:t>
            </a:r>
          </a:p>
          <a:p>
            <a:endParaRPr lang="en-US" b="1" dirty="0"/>
          </a:p>
          <a:p>
            <a:r>
              <a:rPr lang="en-US" dirty="0"/>
              <a:t>      Yaswanth Paruchuri</a:t>
            </a:r>
          </a:p>
          <a:p>
            <a:r>
              <a:rPr lang="en-US" dirty="0"/>
              <a:t>      Tej Deep Parvatha Reddy</a:t>
            </a:r>
          </a:p>
          <a:p>
            <a:r>
              <a:rPr lang="en-US" dirty="0"/>
              <a:t>      Sarath Kolisetty</a:t>
            </a:r>
          </a:p>
          <a:p>
            <a:r>
              <a:rPr lang="en-US" dirty="0"/>
              <a:t>      Eeshwara Sai Tota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712C71-A6F3-4189-BFBB-B978F425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59" y="925165"/>
            <a:ext cx="1343130" cy="134313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929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6284"/>
            <a:ext cx="5139532" cy="4242401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Routing occurs in App.js</a:t>
            </a:r>
          </a:p>
          <a:p>
            <a:r>
              <a:rPr lang="en-US" dirty="0"/>
              <a:t>We give </a:t>
            </a:r>
            <a:r>
              <a:rPr lang="en-US" dirty="0" err="1"/>
              <a:t>AuthProvider</a:t>
            </a:r>
            <a:r>
              <a:rPr lang="en-US" dirty="0"/>
              <a:t> -What’s an </a:t>
            </a:r>
            <a:r>
              <a:rPr lang="en-US" dirty="0" err="1"/>
              <a:t>authProvider</a:t>
            </a:r>
            <a:r>
              <a:rPr lang="en-US" dirty="0"/>
              <a:t>? Just like a </a:t>
            </a:r>
            <a:r>
              <a:rPr lang="en-US" dirty="0" err="1"/>
              <a:t>dataProvider</a:t>
            </a:r>
            <a:r>
              <a:rPr lang="en-US" dirty="0"/>
              <a:t>, an </a:t>
            </a:r>
            <a:r>
              <a:rPr lang="en-US" dirty="0" err="1"/>
              <a:t>authProvider</a:t>
            </a:r>
            <a:r>
              <a:rPr lang="en-US" dirty="0"/>
              <a:t> is an object that handles authentication and authorization logic. </a:t>
            </a:r>
          </a:p>
          <a:p>
            <a:r>
              <a:rPr lang="en-US" dirty="0"/>
              <a:t>It exposes methods that react-admin calls when needed, and that you can call manually through specialized hooks. The </a:t>
            </a:r>
            <a:r>
              <a:rPr lang="en-US" dirty="0" err="1"/>
              <a:t>authProvider</a:t>
            </a:r>
            <a:r>
              <a:rPr lang="en-US" dirty="0"/>
              <a:t> methods must return a Promise.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E5289-D391-4B4C-BC0E-166ABCF6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6040"/>
            <a:ext cx="4892464" cy="40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6284"/>
            <a:ext cx="5139532" cy="424240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 the styles are given externally in App.css file.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31C13-8191-452C-96A9-0D42BA20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15" y="1855647"/>
            <a:ext cx="4540127" cy="46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5277-35E8-4C6B-96A2-60EE690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A0A9-CA3E-46B4-B1CF-CC74EE2C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0" i="0" u="none" strike="noStrike" baseline="0" dirty="0" err="1"/>
              <a:t>Add</a:t>
            </a:r>
            <a:r>
              <a:rPr lang="fr-FR" sz="2000" b="0" i="0" u="none" strike="noStrike" baseline="0" dirty="0"/>
              <a:t> Google </a:t>
            </a:r>
            <a:r>
              <a:rPr lang="fr-FR" sz="2000" b="0" i="0" u="none" strike="noStrike" baseline="0" dirty="0" err="1"/>
              <a:t>Maps</a:t>
            </a:r>
            <a:r>
              <a:rPr lang="fr-FR" sz="2000" b="0" i="0" u="none" strike="noStrike" baseline="0" dirty="0"/>
              <a:t> Distance Matrix API to </a:t>
            </a:r>
            <a:r>
              <a:rPr lang="fr-FR" sz="2000" b="0" i="0" u="none" strike="noStrike" baseline="0" dirty="0" err="1"/>
              <a:t>get</a:t>
            </a:r>
            <a:r>
              <a:rPr lang="fr-FR" sz="2000" b="0" i="0" u="none" strike="noStrike" baseline="0" dirty="0"/>
              <a:t> the live </a:t>
            </a:r>
            <a:r>
              <a:rPr lang="fr-FR" sz="2000" b="0" i="0" u="none" strike="noStrike" baseline="0" dirty="0" err="1"/>
              <a:t>tracking</a:t>
            </a:r>
            <a:r>
              <a:rPr lang="fr-FR" sz="2000" b="0" i="0" u="none" strike="noStrike" baseline="0" dirty="0"/>
              <a:t> of the </a:t>
            </a:r>
            <a:r>
              <a:rPr lang="fr-FR" sz="2000" b="0" i="0" u="none" strike="noStrike" baseline="0" dirty="0" err="1"/>
              <a:t>Mechanic</a:t>
            </a:r>
            <a:r>
              <a:rPr lang="fr-FR" sz="2000" b="0" i="0" u="none" strike="noStrike" baseline="0" dirty="0"/>
              <a:t> and the user locations.</a:t>
            </a:r>
          </a:p>
          <a:p>
            <a:r>
              <a:rPr lang="fr-FR" sz="2000" dirty="0"/>
              <a:t>Registration for </a:t>
            </a:r>
            <a:r>
              <a:rPr lang="fr-FR" sz="2000" dirty="0" err="1"/>
              <a:t>Mechanics</a:t>
            </a:r>
            <a:r>
              <a:rPr lang="fr-FR" sz="2000" dirty="0"/>
              <a:t> </a:t>
            </a:r>
            <a:r>
              <a:rPr lang="fr-FR" sz="2000" dirty="0" err="1"/>
              <a:t>directly</a:t>
            </a:r>
            <a:r>
              <a:rPr lang="fr-FR" sz="2000" dirty="0"/>
              <a:t> in the app.</a:t>
            </a:r>
          </a:p>
          <a:p>
            <a:r>
              <a:rPr lang="fr-FR" sz="2000" dirty="0"/>
              <a:t>Mobile app </a:t>
            </a:r>
            <a:r>
              <a:rPr lang="fr-FR" sz="2000" dirty="0" err="1"/>
              <a:t>flexibility</a:t>
            </a:r>
            <a:r>
              <a:rPr lang="fr-FR" sz="2000" dirty="0"/>
              <a:t>.</a:t>
            </a:r>
          </a:p>
          <a:p>
            <a:r>
              <a:rPr lang="fr-FR" sz="2000" dirty="0"/>
              <a:t>Platform </a:t>
            </a:r>
            <a:r>
              <a:rPr lang="fr-FR" sz="2000" dirty="0" err="1"/>
              <a:t>hosting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AWS and Azure.</a:t>
            </a:r>
          </a:p>
          <a:p>
            <a:endParaRPr lang="fr-FR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2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3F0-0342-4A15-A3FE-6BD63B0F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E497-F5FD-42CC-9CAC-5B0E126B4258}"/>
              </a:ext>
            </a:extLst>
          </p:cNvPr>
          <p:cNvSpPr txBox="1"/>
          <p:nvPr/>
        </p:nvSpPr>
        <p:spPr>
          <a:xfrm>
            <a:off x="1307690" y="2404277"/>
            <a:ext cx="9802761" cy="393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our interactive and user-friendly Web application “MECH ON SPOT” the User raises requests via web application and that can be tracked and served on time via mobile equipment. 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can save time on the going journey and can enjoy the rest without spoiling his itinerary for the day. 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the increasing population and demand for cars due to chip shortage these days, getting a car repaired on time with our application can be a solution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949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A326-1890-4D71-AD9B-9785D5F1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6" y="2782486"/>
            <a:ext cx="5129981" cy="1293028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7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95EE-3BF4-413B-B1BD-8F867255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561" y="272760"/>
            <a:ext cx="8610600" cy="1293028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8C85-FBD6-4EB5-B181-5390E0E2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4" y="1947879"/>
            <a:ext cx="11103078" cy="5168303"/>
          </a:xfrm>
        </p:spPr>
        <p:txBody>
          <a:bodyPr>
            <a:norm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MechOnSpot was created with both customers’ and mechanics’ best interests in mind.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one enjoys paying more for vehicle repair and maintenance than they have to or having to wait for it.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delivering mobile vehicle repairs and maintenance where and when you need them, the MechOnSpot platform is intended for efficiency and convenience of use.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MechOnSpot takes the worry out of owning a car and keeping it operating smoothly by bringing only trained specialists to your door,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Saving time and ensuring high-quality repairs and maintenance is the primary goal.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1756-4B7E-487C-B2D7-3DA2C59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9F53-99D2-4A32-9AEB-B6D0CC21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By surveying about the most frustrated/common problems a rider faces and situations when he needs an expert to inspect and repair the car. </a:t>
            </a:r>
          </a:p>
          <a:p>
            <a:endParaRPr lang="en-US" sz="24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By analyzing these situations, we list the services our mechanics can provide and train them with additional skills if required. </a:t>
            </a:r>
          </a:p>
          <a:p>
            <a:endParaRPr lang="en-US" sz="24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Designing a web application that can be more interactive and user-friendly and a browser capable will be helpful to users in this situation.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Signup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Raise Request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Track Request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Vehicles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Image Upload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3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4C3-0A78-9AC3-A287-206BD6DE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&amp; Sign up screen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10B8ED-69B7-AE84-9654-AE4E52819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531" y="2164428"/>
            <a:ext cx="3647247" cy="402431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A4F57-E2BD-3906-C646-D409800A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24" y="2276260"/>
            <a:ext cx="3452628" cy="39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9376-AC39-08E3-1826-F04B37AA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screens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85B90B-7285-7C56-AC09-5E2128D5A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31" y="2226975"/>
            <a:ext cx="3886537" cy="275867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F6EE6D-0077-88E7-5C98-8F2C8839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17" y="2226974"/>
            <a:ext cx="628559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CC78-AEB9-DF90-7AF3-A53EC45C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screens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11F7CC-A1FC-914E-A2A3-D112E4F56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16" y="3249684"/>
            <a:ext cx="5325058" cy="2507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7B537-8355-9E1B-C997-F75D031C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5649"/>
            <a:ext cx="5633884" cy="2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9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82DCC-8DDE-B761-6C45-8E473261E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129" y="640504"/>
            <a:ext cx="7405367" cy="2562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D383C-9E3C-23E9-1D86-6258C395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97" y="3429000"/>
            <a:ext cx="6410632" cy="33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/>
              <a:t>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39532" cy="4024125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Authentication to the system happens in Firebase.</a:t>
            </a:r>
          </a:p>
          <a:p>
            <a:r>
              <a:rPr lang="en-US"/>
              <a:t>We use the following API Key, storage, DB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D0071-0D1C-416B-9CE4-8E08986E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43" y="2004460"/>
            <a:ext cx="4663844" cy="44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78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726</TotalTime>
  <Words>431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Century Gothic (Body)</vt:lpstr>
      <vt:lpstr>Symbol</vt:lpstr>
      <vt:lpstr>Vapor Trail</vt:lpstr>
      <vt:lpstr>Mech On SPOT</vt:lpstr>
      <vt:lpstr>InTroduction</vt:lpstr>
      <vt:lpstr>Approach</vt:lpstr>
      <vt:lpstr>Features</vt:lpstr>
      <vt:lpstr>Login &amp; Sign up screen</vt:lpstr>
      <vt:lpstr>Working screens</vt:lpstr>
      <vt:lpstr>Working screens</vt:lpstr>
      <vt:lpstr>PowerPoint Presentation</vt:lpstr>
      <vt:lpstr>AUTHENTICATION</vt:lpstr>
      <vt:lpstr>ROUTING</vt:lpstr>
      <vt:lpstr>STYLING</vt:lpstr>
      <vt:lpstr>Future SCope</vt:lpstr>
      <vt:lpstr>Conclusion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On SPOT</dc:title>
  <dc:creator>tejdeep parvathareddy</dc:creator>
  <cp:lastModifiedBy>Yaswanth Paruchuri</cp:lastModifiedBy>
  <cp:revision>2</cp:revision>
  <dcterms:created xsi:type="dcterms:W3CDTF">2022-05-02T06:17:54Z</dcterms:created>
  <dcterms:modified xsi:type="dcterms:W3CDTF">2022-05-02T18:42:09Z</dcterms:modified>
</cp:coreProperties>
</file>