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11"/>
  </p:notesMasterIdLst>
  <p:sldIdLst>
    <p:sldId id="256" r:id="rId2"/>
    <p:sldId id="257" r:id="rId3"/>
    <p:sldId id="258" r:id="rId4"/>
    <p:sldId id="259" r:id="rId5"/>
    <p:sldId id="261"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28D6A-E73A-4A10-8CB4-A623C87D43E0}" v="39" dt="2022-04-25T01:54:27.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Paruchuri" userId="493e0550611f2083" providerId="LiveId" clId="{E4328D6A-E73A-4A10-8CB4-A623C87D43E0}"/>
    <pc:docChg chg="undo custSel addSld delSld modSld sldOrd addMainMaster delMainMaster">
      <pc:chgData name="Yaswanth Paruchuri" userId="493e0550611f2083" providerId="LiveId" clId="{E4328D6A-E73A-4A10-8CB4-A623C87D43E0}" dt="2022-04-25T02:21:19.490" v="2620" actId="20577"/>
      <pc:docMkLst>
        <pc:docMk/>
      </pc:docMkLst>
      <pc:sldChg chg="addSp delSp modSp new mod setBg modClrScheme setClrOvrMap delDesignElem chgLayout">
        <pc:chgData name="Yaswanth Paruchuri" userId="493e0550611f2083" providerId="LiveId" clId="{E4328D6A-E73A-4A10-8CB4-A623C87D43E0}" dt="2022-04-25T00:33:23.674" v="200" actId="1076"/>
        <pc:sldMkLst>
          <pc:docMk/>
          <pc:sldMk cId="3479657113" sldId="256"/>
        </pc:sldMkLst>
        <pc:spChg chg="mod">
          <ac:chgData name="Yaswanth Paruchuri" userId="493e0550611f2083" providerId="LiveId" clId="{E4328D6A-E73A-4A10-8CB4-A623C87D43E0}" dt="2022-04-25T00:33:23.674" v="200" actId="1076"/>
          <ac:spMkLst>
            <pc:docMk/>
            <pc:sldMk cId="3479657113" sldId="256"/>
            <ac:spMk id="2" creationId="{B827D20F-FCF6-4246-BC91-364233A8452D}"/>
          </ac:spMkLst>
        </pc:spChg>
        <pc:spChg chg="mod">
          <ac:chgData name="Yaswanth Paruchuri" userId="493e0550611f2083" providerId="LiveId" clId="{E4328D6A-E73A-4A10-8CB4-A623C87D43E0}" dt="2022-04-25T00:32:41.183" v="192" actId="27636"/>
          <ac:spMkLst>
            <pc:docMk/>
            <pc:sldMk cId="3479657113" sldId="256"/>
            <ac:spMk id="3" creationId="{9571EE35-480E-4978-86A5-ACDF02BF54DF}"/>
          </ac:spMkLst>
        </pc:spChg>
        <pc:spChg chg="add del">
          <ac:chgData name="Yaswanth Paruchuri" userId="493e0550611f2083" providerId="LiveId" clId="{E4328D6A-E73A-4A10-8CB4-A623C87D43E0}" dt="2022-04-25T00:26:00.039" v="3" actId="26606"/>
          <ac:spMkLst>
            <pc:docMk/>
            <pc:sldMk cId="3479657113" sldId="256"/>
            <ac:spMk id="9" creationId="{0E91F5CA-B392-444C-88E3-BF5BAAEBDEB0}"/>
          </ac:spMkLst>
        </pc:spChg>
        <pc:spChg chg="add del">
          <ac:chgData name="Yaswanth Paruchuri" userId="493e0550611f2083" providerId="LiveId" clId="{E4328D6A-E73A-4A10-8CB4-A623C87D43E0}" dt="2022-04-25T00:26:00.039" v="3" actId="26606"/>
          <ac:spMkLst>
            <pc:docMk/>
            <pc:sldMk cId="3479657113" sldId="256"/>
            <ac:spMk id="11" creationId="{0459807F-B6FA-44D3-9A53-C55B6B56884A}"/>
          </ac:spMkLst>
        </pc:spChg>
        <pc:spChg chg="add del">
          <ac:chgData name="Yaswanth Paruchuri" userId="493e0550611f2083" providerId="LiveId" clId="{E4328D6A-E73A-4A10-8CB4-A623C87D43E0}" dt="2022-04-25T00:26:02.982" v="5" actId="26606"/>
          <ac:spMkLst>
            <pc:docMk/>
            <pc:sldMk cId="3479657113" sldId="256"/>
            <ac:spMk id="13" creationId="{4E87FCFB-2CCE-460D-B3DD-557C8BD1B94A}"/>
          </ac:spMkLst>
        </pc:spChg>
        <pc:spChg chg="add del">
          <ac:chgData name="Yaswanth Paruchuri" userId="493e0550611f2083" providerId="LiveId" clId="{E4328D6A-E73A-4A10-8CB4-A623C87D43E0}" dt="2022-04-25T00:26:02.982" v="5" actId="26606"/>
          <ac:spMkLst>
            <pc:docMk/>
            <pc:sldMk cId="3479657113" sldId="256"/>
            <ac:spMk id="14" creationId="{8A95209C-5275-4E15-8EA7-7F42980ABF2D}"/>
          </ac:spMkLst>
        </pc:spChg>
        <pc:spChg chg="add del">
          <ac:chgData name="Yaswanth Paruchuri" userId="493e0550611f2083" providerId="LiveId" clId="{E4328D6A-E73A-4A10-8CB4-A623C87D43E0}" dt="2022-04-25T00:26:02.982" v="5" actId="26606"/>
          <ac:spMkLst>
            <pc:docMk/>
            <pc:sldMk cId="3479657113" sldId="256"/>
            <ac:spMk id="16" creationId="{4F2ED431-E304-4FF0-9F4E-032783C9D612}"/>
          </ac:spMkLst>
        </pc:spChg>
        <pc:spChg chg="add del">
          <ac:chgData name="Yaswanth Paruchuri" userId="493e0550611f2083" providerId="LiveId" clId="{E4328D6A-E73A-4A10-8CB4-A623C87D43E0}" dt="2022-04-25T00:26:05.656" v="7" actId="26606"/>
          <ac:spMkLst>
            <pc:docMk/>
            <pc:sldMk cId="3479657113" sldId="256"/>
            <ac:spMk id="43" creationId="{4187D111-0A9D-421B-84EB-FC5811C3A931}"/>
          </ac:spMkLst>
        </pc:spChg>
        <pc:spChg chg="add del">
          <ac:chgData name="Yaswanth Paruchuri" userId="493e0550611f2083" providerId="LiveId" clId="{E4328D6A-E73A-4A10-8CB4-A623C87D43E0}" dt="2022-04-25T00:26:05.656" v="7" actId="26606"/>
          <ac:spMkLst>
            <pc:docMk/>
            <pc:sldMk cId="3479657113" sldId="256"/>
            <ac:spMk id="44" creationId="{218D3B53-4071-48E8-9CB1-4566DAFA0BAE}"/>
          </ac:spMkLst>
        </pc:spChg>
        <pc:spChg chg="add del">
          <ac:chgData name="Yaswanth Paruchuri" userId="493e0550611f2083" providerId="LiveId" clId="{E4328D6A-E73A-4A10-8CB4-A623C87D43E0}" dt="2022-04-25T00:26:06.665" v="9" actId="26606"/>
          <ac:spMkLst>
            <pc:docMk/>
            <pc:sldMk cId="3479657113" sldId="256"/>
            <ac:spMk id="52" creationId="{58789E63-C78D-4210-8A38-DD6FB3B6BACD}"/>
          </ac:spMkLst>
        </pc:spChg>
        <pc:spChg chg="add del">
          <ac:chgData name="Yaswanth Paruchuri" userId="493e0550611f2083" providerId="LiveId" clId="{E4328D6A-E73A-4A10-8CB4-A623C87D43E0}" dt="2022-04-25T00:26:06.665" v="9" actId="26606"/>
          <ac:spMkLst>
            <pc:docMk/>
            <pc:sldMk cId="3479657113" sldId="256"/>
            <ac:spMk id="54" creationId="{AC8494C5-ED44-4EAD-9213-4FBAA4BB74CA}"/>
          </ac:spMkLst>
        </pc:spChg>
        <pc:spChg chg="add del">
          <ac:chgData name="Yaswanth Paruchuri" userId="493e0550611f2083" providerId="LiveId" clId="{E4328D6A-E73A-4A10-8CB4-A623C87D43E0}" dt="2022-04-25T00:26:07.987" v="11" actId="26606"/>
          <ac:spMkLst>
            <pc:docMk/>
            <pc:sldMk cId="3479657113" sldId="256"/>
            <ac:spMk id="56" creationId="{19F9BF86-FE94-4517-B97D-026C7515E589}"/>
          </ac:spMkLst>
        </pc:spChg>
        <pc:spChg chg="add del">
          <ac:chgData name="Yaswanth Paruchuri" userId="493e0550611f2083" providerId="LiveId" clId="{E4328D6A-E73A-4A10-8CB4-A623C87D43E0}" dt="2022-04-25T00:26:07.987" v="11" actId="26606"/>
          <ac:spMkLst>
            <pc:docMk/>
            <pc:sldMk cId="3479657113" sldId="256"/>
            <ac:spMk id="58" creationId="{D30DD7D3-2712-4491-B2C2-5FC23330C7CB}"/>
          </ac:spMkLst>
        </pc:spChg>
        <pc:spChg chg="add del">
          <ac:chgData name="Yaswanth Paruchuri" userId="493e0550611f2083" providerId="LiveId" clId="{E4328D6A-E73A-4A10-8CB4-A623C87D43E0}" dt="2022-04-25T00:26:09.117" v="13" actId="26606"/>
          <ac:spMkLst>
            <pc:docMk/>
            <pc:sldMk cId="3479657113" sldId="256"/>
            <ac:spMk id="61" creationId="{C3B0A228-9EA3-4009-A82E-9402BBC726A0}"/>
          </ac:spMkLst>
        </pc:spChg>
        <pc:spChg chg="add del">
          <ac:chgData name="Yaswanth Paruchuri" userId="493e0550611f2083" providerId="LiveId" clId="{E4328D6A-E73A-4A10-8CB4-A623C87D43E0}" dt="2022-04-25T00:26:09.117" v="13" actId="26606"/>
          <ac:spMkLst>
            <pc:docMk/>
            <pc:sldMk cId="3479657113" sldId="256"/>
            <ac:spMk id="62" creationId="{02E0C409-730D-455F-AA8F-0646ABDB1B42}"/>
          </ac:spMkLst>
        </pc:spChg>
        <pc:spChg chg="add del">
          <ac:chgData name="Yaswanth Paruchuri" userId="493e0550611f2083" providerId="LiveId" clId="{E4328D6A-E73A-4A10-8CB4-A623C87D43E0}" dt="2022-04-25T00:26:10.732" v="15" actId="26606"/>
          <ac:spMkLst>
            <pc:docMk/>
            <pc:sldMk cId="3479657113" sldId="256"/>
            <ac:spMk id="65" creationId="{1F4CD6D0-88B6-45F4-AC60-54587D3C92A0}"/>
          </ac:spMkLst>
        </pc:spChg>
        <pc:spChg chg="add del">
          <ac:chgData name="Yaswanth Paruchuri" userId="493e0550611f2083" providerId="LiveId" clId="{E4328D6A-E73A-4A10-8CB4-A623C87D43E0}" dt="2022-04-25T00:26:10.732" v="15" actId="26606"/>
          <ac:spMkLst>
            <pc:docMk/>
            <pc:sldMk cId="3479657113" sldId="256"/>
            <ac:spMk id="67" creationId="{DCFCE6BC-4706-49A2-816A-A44669F98A30}"/>
          </ac:spMkLst>
        </pc:spChg>
        <pc:spChg chg="add del">
          <ac:chgData name="Yaswanth Paruchuri" userId="493e0550611f2083" providerId="LiveId" clId="{E4328D6A-E73A-4A10-8CB4-A623C87D43E0}" dt="2022-04-25T00:26:12.259" v="17" actId="26606"/>
          <ac:spMkLst>
            <pc:docMk/>
            <pc:sldMk cId="3479657113" sldId="256"/>
            <ac:spMk id="70" creationId="{9B37791B-B040-4694-BFDC-8DD132D86E8E}"/>
          </ac:spMkLst>
        </pc:spChg>
        <pc:spChg chg="add del">
          <ac:chgData name="Yaswanth Paruchuri" userId="493e0550611f2083" providerId="LiveId" clId="{E4328D6A-E73A-4A10-8CB4-A623C87D43E0}" dt="2022-04-25T00:26:13.775" v="19" actId="26606"/>
          <ac:spMkLst>
            <pc:docMk/>
            <pc:sldMk cId="3479657113" sldId="256"/>
            <ac:spMk id="75" creationId="{5A02194C-5C32-4FF0-898E-D9B65F71BBCB}"/>
          </ac:spMkLst>
        </pc:spChg>
        <pc:spChg chg="add del">
          <ac:chgData name="Yaswanth Paruchuri" userId="493e0550611f2083" providerId="LiveId" clId="{E4328D6A-E73A-4A10-8CB4-A623C87D43E0}" dt="2022-04-25T00:26:13.775" v="19" actId="26606"/>
          <ac:spMkLst>
            <pc:docMk/>
            <pc:sldMk cId="3479657113" sldId="256"/>
            <ac:spMk id="76" creationId="{71776ED6-F0C9-44DC-8CB5-8EC765E62889}"/>
          </ac:spMkLst>
        </pc:spChg>
        <pc:spChg chg="add del">
          <ac:chgData name="Yaswanth Paruchuri" userId="493e0550611f2083" providerId="LiveId" clId="{E4328D6A-E73A-4A10-8CB4-A623C87D43E0}" dt="2022-04-25T00:26:19.581" v="22"/>
          <ac:spMkLst>
            <pc:docMk/>
            <pc:sldMk cId="3479657113" sldId="256"/>
            <ac:spMk id="79" creationId="{55B419A7-F817-4767-8CCB-FB0E189C4ACD}"/>
          </ac:spMkLst>
        </pc:spChg>
        <pc:spChg chg="add del">
          <ac:chgData name="Yaswanth Paruchuri" userId="493e0550611f2083" providerId="LiveId" clId="{E4328D6A-E73A-4A10-8CB4-A623C87D43E0}" dt="2022-04-25T00:26:19.581" v="22"/>
          <ac:spMkLst>
            <pc:docMk/>
            <pc:sldMk cId="3479657113" sldId="256"/>
            <ac:spMk id="81" creationId="{ADA271CD-3011-4A05-B4A3-80F1794684F2}"/>
          </ac:spMkLst>
        </pc:spChg>
        <pc:grpChg chg="add del">
          <ac:chgData name="Yaswanth Paruchuri" userId="493e0550611f2083" providerId="LiveId" clId="{E4328D6A-E73A-4A10-8CB4-A623C87D43E0}" dt="2022-04-25T00:26:05.656" v="7" actId="26606"/>
          <ac:grpSpMkLst>
            <pc:docMk/>
            <pc:sldMk cId="3479657113" sldId="256"/>
            <ac:grpSpMk id="45" creationId="{CEC7A2BB-E03E-436B-ABA5-3EBC8FB4066D}"/>
          </ac:grpSpMkLst>
        </pc:grpChg>
        <pc:grpChg chg="add del">
          <ac:chgData name="Yaswanth Paruchuri" userId="493e0550611f2083" providerId="LiveId" clId="{E4328D6A-E73A-4A10-8CB4-A623C87D43E0}" dt="2022-04-25T00:26:12.259" v="17" actId="26606"/>
          <ac:grpSpMkLst>
            <pc:docMk/>
            <pc:sldMk cId="3479657113" sldId="256"/>
            <ac:grpSpMk id="72" creationId="{4252769E-B9F0-4068-A645-5BBEF16E9C28}"/>
          </ac:grpSpMkLst>
        </pc:grpChg>
        <pc:picChg chg="add del">
          <ac:chgData name="Yaswanth Paruchuri" userId="493e0550611f2083" providerId="LiveId" clId="{E4328D6A-E73A-4A10-8CB4-A623C87D43E0}" dt="2022-04-25T00:26:00.039" v="3" actId="26606"/>
          <ac:picMkLst>
            <pc:docMk/>
            <pc:sldMk cId="3479657113" sldId="256"/>
            <ac:picMk id="4" creationId="{6578046E-629C-21D9-9FEA-E29E6FDF4C3A}"/>
          </ac:picMkLst>
        </pc:picChg>
        <pc:picChg chg="add del">
          <ac:chgData name="Yaswanth Paruchuri" userId="493e0550611f2083" providerId="LiveId" clId="{E4328D6A-E73A-4A10-8CB4-A623C87D43E0}" dt="2022-04-25T00:26:02.982" v="5" actId="26606"/>
          <ac:picMkLst>
            <pc:docMk/>
            <pc:sldMk cId="3479657113" sldId="256"/>
            <ac:picMk id="15" creationId="{4D824A5D-584B-AEB7-C1A0-09C807568437}"/>
          </ac:picMkLst>
        </pc:picChg>
        <pc:picChg chg="add del">
          <ac:chgData name="Yaswanth Paruchuri" userId="493e0550611f2083" providerId="LiveId" clId="{E4328D6A-E73A-4A10-8CB4-A623C87D43E0}" dt="2022-04-25T00:26:05.656" v="7" actId="26606"/>
          <ac:picMkLst>
            <pc:docMk/>
            <pc:sldMk cId="3479657113" sldId="256"/>
            <ac:picMk id="50" creationId="{F91E8AF2-BBE7-5290-3966-44CBD361E17E}"/>
          </ac:picMkLst>
        </pc:picChg>
        <pc:picChg chg="add del">
          <ac:chgData name="Yaswanth Paruchuri" userId="493e0550611f2083" providerId="LiveId" clId="{E4328D6A-E73A-4A10-8CB4-A623C87D43E0}" dt="2022-04-25T00:26:06.665" v="9" actId="26606"/>
          <ac:picMkLst>
            <pc:docMk/>
            <pc:sldMk cId="3479657113" sldId="256"/>
            <ac:picMk id="53" creationId="{62CA8AA6-B93E-7F8D-D8E7-E889F8ABD916}"/>
          </ac:picMkLst>
        </pc:picChg>
        <pc:picChg chg="add del">
          <ac:chgData name="Yaswanth Paruchuri" userId="493e0550611f2083" providerId="LiveId" clId="{E4328D6A-E73A-4A10-8CB4-A623C87D43E0}" dt="2022-04-25T00:26:07.987" v="11" actId="26606"/>
          <ac:picMkLst>
            <pc:docMk/>
            <pc:sldMk cId="3479657113" sldId="256"/>
            <ac:picMk id="57" creationId="{9D2ED7A5-0DAD-8D8E-BC01-4A5CF61DE919}"/>
          </ac:picMkLst>
        </pc:picChg>
        <pc:picChg chg="add del">
          <ac:chgData name="Yaswanth Paruchuri" userId="493e0550611f2083" providerId="LiveId" clId="{E4328D6A-E73A-4A10-8CB4-A623C87D43E0}" dt="2022-04-25T00:26:09.117" v="13" actId="26606"/>
          <ac:picMkLst>
            <pc:docMk/>
            <pc:sldMk cId="3479657113" sldId="256"/>
            <ac:picMk id="63" creationId="{B05BA893-7BFF-59F0-A068-4594F188EF05}"/>
          </ac:picMkLst>
        </pc:picChg>
        <pc:picChg chg="add del">
          <ac:chgData name="Yaswanth Paruchuri" userId="493e0550611f2083" providerId="LiveId" clId="{E4328D6A-E73A-4A10-8CB4-A623C87D43E0}" dt="2022-04-25T00:26:10.732" v="15" actId="26606"/>
          <ac:picMkLst>
            <pc:docMk/>
            <pc:sldMk cId="3479657113" sldId="256"/>
            <ac:picMk id="66" creationId="{D2C20794-5828-36BC-9C36-9AA2FD458708}"/>
          </ac:picMkLst>
        </pc:picChg>
        <pc:picChg chg="add del">
          <ac:chgData name="Yaswanth Paruchuri" userId="493e0550611f2083" providerId="LiveId" clId="{E4328D6A-E73A-4A10-8CB4-A623C87D43E0}" dt="2022-04-25T00:26:12.259" v="17" actId="26606"/>
          <ac:picMkLst>
            <pc:docMk/>
            <pc:sldMk cId="3479657113" sldId="256"/>
            <ac:picMk id="71" creationId="{D2E89494-7F13-8940-446C-6681C8F050EC}"/>
          </ac:picMkLst>
        </pc:picChg>
        <pc:picChg chg="add del">
          <ac:chgData name="Yaswanth Paruchuri" userId="493e0550611f2083" providerId="LiveId" clId="{E4328D6A-E73A-4A10-8CB4-A623C87D43E0}" dt="2022-04-25T00:26:13.775" v="19" actId="26606"/>
          <ac:picMkLst>
            <pc:docMk/>
            <pc:sldMk cId="3479657113" sldId="256"/>
            <ac:picMk id="77" creationId="{4C928D5B-5EBB-3EE1-3177-59B0CF10802D}"/>
          </ac:picMkLst>
        </pc:picChg>
        <pc:picChg chg="add del">
          <ac:chgData name="Yaswanth Paruchuri" userId="493e0550611f2083" providerId="LiveId" clId="{E4328D6A-E73A-4A10-8CB4-A623C87D43E0}" dt="2022-04-25T00:26:23.623" v="23" actId="478"/>
          <ac:picMkLst>
            <pc:docMk/>
            <pc:sldMk cId="3479657113" sldId="256"/>
            <ac:picMk id="80" creationId="{298113BF-08E8-6678-933A-936D930C5022}"/>
          </ac:picMkLst>
        </pc:picChg>
        <pc:cxnChg chg="add del">
          <ac:chgData name="Yaswanth Paruchuri" userId="493e0550611f2083" providerId="LiveId" clId="{E4328D6A-E73A-4A10-8CB4-A623C87D43E0}" dt="2022-04-25T00:26:07.987" v="11" actId="26606"/>
          <ac:cxnSpMkLst>
            <pc:docMk/>
            <pc:sldMk cId="3479657113" sldId="256"/>
            <ac:cxnSpMk id="59" creationId="{FFD0734C-004D-4938-8EA0-2C3867A11A66}"/>
          </ac:cxnSpMkLst>
        </pc:cxnChg>
        <pc:cxnChg chg="add del">
          <ac:chgData name="Yaswanth Paruchuri" userId="493e0550611f2083" providerId="LiveId" clId="{E4328D6A-E73A-4A10-8CB4-A623C87D43E0}" dt="2022-04-25T00:26:10.732" v="15" actId="26606"/>
          <ac:cxnSpMkLst>
            <pc:docMk/>
            <pc:sldMk cId="3479657113" sldId="256"/>
            <ac:cxnSpMk id="68" creationId="{9E7C23BC-DAA6-40E1-8166-B8C4439D1430}"/>
          </ac:cxnSpMkLst>
        </pc:cxnChg>
      </pc:sldChg>
      <pc:sldChg chg="modSp new mod">
        <pc:chgData name="Yaswanth Paruchuri" userId="493e0550611f2083" providerId="LiveId" clId="{E4328D6A-E73A-4A10-8CB4-A623C87D43E0}" dt="2022-04-25T02:19:06.527" v="2548" actId="20577"/>
        <pc:sldMkLst>
          <pc:docMk/>
          <pc:sldMk cId="2152175564" sldId="257"/>
        </pc:sldMkLst>
        <pc:spChg chg="mod">
          <ac:chgData name="Yaswanth Paruchuri" userId="493e0550611f2083" providerId="LiveId" clId="{E4328D6A-E73A-4A10-8CB4-A623C87D43E0}" dt="2022-04-25T02:17:51.374" v="2537" actId="1076"/>
          <ac:spMkLst>
            <pc:docMk/>
            <pc:sldMk cId="2152175564" sldId="257"/>
            <ac:spMk id="2" creationId="{1128E170-2B80-40E1-98A5-27C3B0AE4014}"/>
          </ac:spMkLst>
        </pc:spChg>
        <pc:spChg chg="mod">
          <ac:chgData name="Yaswanth Paruchuri" userId="493e0550611f2083" providerId="LiveId" clId="{E4328D6A-E73A-4A10-8CB4-A623C87D43E0}" dt="2022-04-25T02:19:06.527" v="2548" actId="20577"/>
          <ac:spMkLst>
            <pc:docMk/>
            <pc:sldMk cId="2152175564" sldId="257"/>
            <ac:spMk id="3" creationId="{5618F7F7-076A-426D-8367-E51F8C559E79}"/>
          </ac:spMkLst>
        </pc:spChg>
      </pc:sldChg>
      <pc:sldChg chg="modSp new mod">
        <pc:chgData name="Yaswanth Paruchuri" userId="493e0550611f2083" providerId="LiveId" clId="{E4328D6A-E73A-4A10-8CB4-A623C87D43E0}" dt="2022-04-25T02:21:19.490" v="2620" actId="20577"/>
        <pc:sldMkLst>
          <pc:docMk/>
          <pc:sldMk cId="1697440508" sldId="258"/>
        </pc:sldMkLst>
        <pc:spChg chg="mod">
          <ac:chgData name="Yaswanth Paruchuri" userId="493e0550611f2083" providerId="LiveId" clId="{E4328D6A-E73A-4A10-8CB4-A623C87D43E0}" dt="2022-04-25T00:36:44.720" v="231" actId="20577"/>
          <ac:spMkLst>
            <pc:docMk/>
            <pc:sldMk cId="1697440508" sldId="258"/>
            <ac:spMk id="2" creationId="{DCFAB102-A70E-4E87-8A5A-5F36BDA65871}"/>
          </ac:spMkLst>
        </pc:spChg>
        <pc:spChg chg="mod">
          <ac:chgData name="Yaswanth Paruchuri" userId="493e0550611f2083" providerId="LiveId" clId="{E4328D6A-E73A-4A10-8CB4-A623C87D43E0}" dt="2022-04-25T02:21:19.490" v="2620" actId="20577"/>
          <ac:spMkLst>
            <pc:docMk/>
            <pc:sldMk cId="1697440508" sldId="258"/>
            <ac:spMk id="3" creationId="{E2A74F5E-F4F6-4AE7-A67E-72A8DF3D2FF2}"/>
          </ac:spMkLst>
        </pc:spChg>
      </pc:sldChg>
      <pc:sldChg chg="addSp delSp modSp new mod">
        <pc:chgData name="Yaswanth Paruchuri" userId="493e0550611f2083" providerId="LiveId" clId="{E4328D6A-E73A-4A10-8CB4-A623C87D43E0}" dt="2022-04-25T01:45:49.845" v="1828" actId="1076"/>
        <pc:sldMkLst>
          <pc:docMk/>
          <pc:sldMk cId="3305190532" sldId="259"/>
        </pc:sldMkLst>
        <pc:spChg chg="mod">
          <ac:chgData name="Yaswanth Paruchuri" userId="493e0550611f2083" providerId="LiveId" clId="{E4328D6A-E73A-4A10-8CB4-A623C87D43E0}" dt="2022-04-25T01:22:03.964" v="741" actId="1076"/>
          <ac:spMkLst>
            <pc:docMk/>
            <pc:sldMk cId="3305190532" sldId="259"/>
            <ac:spMk id="2" creationId="{6290019A-2E23-482D-9C4C-071B8AC78600}"/>
          </ac:spMkLst>
        </pc:spChg>
        <pc:spChg chg="del mod">
          <ac:chgData name="Yaswanth Paruchuri" userId="493e0550611f2083" providerId="LiveId" clId="{E4328D6A-E73A-4A10-8CB4-A623C87D43E0}" dt="2022-04-25T00:47:59.176" v="503"/>
          <ac:spMkLst>
            <pc:docMk/>
            <pc:sldMk cId="3305190532" sldId="259"/>
            <ac:spMk id="3" creationId="{4989B4CC-990D-4BBF-B4B3-859F3D24F0BD}"/>
          </ac:spMkLst>
        </pc:spChg>
        <pc:spChg chg="add del mod">
          <ac:chgData name="Yaswanth Paruchuri" userId="493e0550611f2083" providerId="LiveId" clId="{E4328D6A-E73A-4A10-8CB4-A623C87D43E0}" dt="2022-04-25T01:12:21.635" v="629" actId="22"/>
          <ac:spMkLst>
            <pc:docMk/>
            <pc:sldMk cId="3305190532" sldId="259"/>
            <ac:spMk id="31" creationId="{B4FB4947-8B37-491B-AF3E-AF0A62AD3E37}"/>
          </ac:spMkLst>
        </pc:spChg>
        <pc:spChg chg="add mod">
          <ac:chgData name="Yaswanth Paruchuri" userId="493e0550611f2083" providerId="LiveId" clId="{E4328D6A-E73A-4A10-8CB4-A623C87D43E0}" dt="2022-04-25T01:45:49.845" v="1828" actId="1076"/>
          <ac:spMkLst>
            <pc:docMk/>
            <pc:sldMk cId="3305190532" sldId="259"/>
            <ac:spMk id="36" creationId="{6C1B8044-750A-4DD8-B7B7-0B241707FAB1}"/>
          </ac:spMkLst>
        </pc:spChg>
        <pc:picChg chg="add del mod">
          <ac:chgData name="Yaswanth Paruchuri" userId="493e0550611f2083" providerId="LiveId" clId="{E4328D6A-E73A-4A10-8CB4-A623C87D43E0}" dt="2022-04-25T00:55:58.586" v="589" actId="478"/>
          <ac:picMkLst>
            <pc:docMk/>
            <pc:sldMk cId="3305190532" sldId="259"/>
            <ac:picMk id="5" creationId="{AC1119AB-D6B6-4852-B451-E8DB1F8246D8}"/>
          </ac:picMkLst>
        </pc:picChg>
        <pc:picChg chg="add del mod modCrop">
          <ac:chgData name="Yaswanth Paruchuri" userId="493e0550611f2083" providerId="LiveId" clId="{E4328D6A-E73A-4A10-8CB4-A623C87D43E0}" dt="2022-04-25T00:53:54.816" v="579" actId="21"/>
          <ac:picMkLst>
            <pc:docMk/>
            <pc:sldMk cId="3305190532" sldId="259"/>
            <ac:picMk id="7" creationId="{437838AA-ADCA-4F78-B70E-143E01B22ED8}"/>
          </ac:picMkLst>
        </pc:picChg>
        <pc:picChg chg="add del mod modCrop">
          <ac:chgData name="Yaswanth Paruchuri" userId="493e0550611f2083" providerId="LiveId" clId="{E4328D6A-E73A-4A10-8CB4-A623C87D43E0}" dt="2022-04-25T00:53:21.370" v="574" actId="21"/>
          <ac:picMkLst>
            <pc:docMk/>
            <pc:sldMk cId="3305190532" sldId="259"/>
            <ac:picMk id="9" creationId="{B1ADD0F4-8A6B-4274-8047-FD401C6C0278}"/>
          </ac:picMkLst>
        </pc:picChg>
        <pc:picChg chg="add del mod modCrop">
          <ac:chgData name="Yaswanth Paruchuri" userId="493e0550611f2083" providerId="LiveId" clId="{E4328D6A-E73A-4A10-8CB4-A623C87D43E0}" dt="2022-04-25T00:52:41.355" v="568" actId="21"/>
          <ac:picMkLst>
            <pc:docMk/>
            <pc:sldMk cId="3305190532" sldId="259"/>
            <ac:picMk id="11" creationId="{BDBC593A-A4FB-4928-97BE-80DEF811E0A2}"/>
          </ac:picMkLst>
        </pc:picChg>
        <pc:picChg chg="add del mod modCrop">
          <ac:chgData name="Yaswanth Paruchuri" userId="493e0550611f2083" providerId="LiveId" clId="{E4328D6A-E73A-4A10-8CB4-A623C87D43E0}" dt="2022-04-25T00:52:08.154" v="562" actId="21"/>
          <ac:picMkLst>
            <pc:docMk/>
            <pc:sldMk cId="3305190532" sldId="259"/>
            <ac:picMk id="13" creationId="{ED33EA1E-6B33-4510-9A43-07EB9C48C23C}"/>
          </ac:picMkLst>
        </pc:picChg>
        <pc:picChg chg="add del mod modCrop">
          <ac:chgData name="Yaswanth Paruchuri" userId="493e0550611f2083" providerId="LiveId" clId="{E4328D6A-E73A-4A10-8CB4-A623C87D43E0}" dt="2022-04-25T00:50:41.656" v="555" actId="21"/>
          <ac:picMkLst>
            <pc:docMk/>
            <pc:sldMk cId="3305190532" sldId="259"/>
            <ac:picMk id="15" creationId="{569D203E-D8AC-4AA6-A04E-BCC59DE2151F}"/>
          </ac:picMkLst>
        </pc:picChg>
        <pc:picChg chg="add del mod">
          <ac:chgData name="Yaswanth Paruchuri" userId="493e0550611f2083" providerId="LiveId" clId="{E4328D6A-E73A-4A10-8CB4-A623C87D43E0}" dt="2022-04-25T00:49:34.740" v="545" actId="478"/>
          <ac:picMkLst>
            <pc:docMk/>
            <pc:sldMk cId="3305190532" sldId="259"/>
            <ac:picMk id="17" creationId="{C51AC01A-6371-425A-B841-F3ED1B7CEC0D}"/>
          </ac:picMkLst>
        </pc:picChg>
        <pc:picChg chg="add del mod">
          <ac:chgData name="Yaswanth Paruchuri" userId="493e0550611f2083" providerId="LiveId" clId="{E4328D6A-E73A-4A10-8CB4-A623C87D43E0}" dt="2022-04-25T00:49:29.668" v="544" actId="478"/>
          <ac:picMkLst>
            <pc:docMk/>
            <pc:sldMk cId="3305190532" sldId="259"/>
            <ac:picMk id="19" creationId="{8147E704-497A-4565-BF55-525FBA11C08E}"/>
          </ac:picMkLst>
        </pc:picChg>
        <pc:picChg chg="add del mod">
          <ac:chgData name="Yaswanth Paruchuri" userId="493e0550611f2083" providerId="LiveId" clId="{E4328D6A-E73A-4A10-8CB4-A623C87D43E0}" dt="2022-04-25T00:49:25.633" v="543" actId="478"/>
          <ac:picMkLst>
            <pc:docMk/>
            <pc:sldMk cId="3305190532" sldId="259"/>
            <ac:picMk id="21" creationId="{F198BD55-6B90-4D65-A307-C337224E8D05}"/>
          </ac:picMkLst>
        </pc:picChg>
        <pc:picChg chg="add del mod modCrop">
          <ac:chgData name="Yaswanth Paruchuri" userId="493e0550611f2083" providerId="LiveId" clId="{E4328D6A-E73A-4A10-8CB4-A623C87D43E0}" dt="2022-04-25T00:49:15.781" v="541" actId="21"/>
          <ac:picMkLst>
            <pc:docMk/>
            <pc:sldMk cId="3305190532" sldId="259"/>
            <ac:picMk id="23" creationId="{993FA42F-31B1-40D2-BB76-7181AC92C5DD}"/>
          </ac:picMkLst>
        </pc:picChg>
        <pc:picChg chg="add del mod">
          <ac:chgData name="Yaswanth Paruchuri" userId="493e0550611f2083" providerId="LiveId" clId="{E4328D6A-E73A-4A10-8CB4-A623C87D43E0}" dt="2022-04-25T00:48:20.020" v="533" actId="478"/>
          <ac:picMkLst>
            <pc:docMk/>
            <pc:sldMk cId="3305190532" sldId="259"/>
            <ac:picMk id="25" creationId="{FD2E93B1-4F6D-4994-A38F-66FD32561E0B}"/>
          </ac:picMkLst>
        </pc:picChg>
        <pc:picChg chg="add del mod">
          <ac:chgData name="Yaswanth Paruchuri" userId="493e0550611f2083" providerId="LiveId" clId="{E4328D6A-E73A-4A10-8CB4-A623C87D43E0}" dt="2022-04-25T00:48:18.012" v="532" actId="478"/>
          <ac:picMkLst>
            <pc:docMk/>
            <pc:sldMk cId="3305190532" sldId="259"/>
            <ac:picMk id="27" creationId="{9DD93D6C-3490-4268-A468-227E89DC765F}"/>
          </ac:picMkLst>
        </pc:picChg>
        <pc:picChg chg="add del mod">
          <ac:chgData name="Yaswanth Paruchuri" userId="493e0550611f2083" providerId="LiveId" clId="{E4328D6A-E73A-4A10-8CB4-A623C87D43E0}" dt="2022-04-25T00:48:16.363" v="531" actId="478"/>
          <ac:picMkLst>
            <pc:docMk/>
            <pc:sldMk cId="3305190532" sldId="259"/>
            <ac:picMk id="29" creationId="{44BABF30-C45A-4D61-9ADD-62082D34BDA8}"/>
          </ac:picMkLst>
        </pc:picChg>
        <pc:picChg chg="add mod ord">
          <ac:chgData name="Yaswanth Paruchuri" userId="493e0550611f2083" providerId="LiveId" clId="{E4328D6A-E73A-4A10-8CB4-A623C87D43E0}" dt="2022-04-25T01:42:29.698" v="1559" actId="1076"/>
          <ac:picMkLst>
            <pc:docMk/>
            <pc:sldMk cId="3305190532" sldId="259"/>
            <ac:picMk id="33" creationId="{B76E266B-028B-4531-8A2B-19F3C0696D08}"/>
          </ac:picMkLst>
        </pc:picChg>
        <pc:picChg chg="add mod">
          <ac:chgData name="Yaswanth Paruchuri" userId="493e0550611f2083" providerId="LiveId" clId="{E4328D6A-E73A-4A10-8CB4-A623C87D43E0}" dt="2022-04-25T01:42:27.319" v="1558" actId="1076"/>
          <ac:picMkLst>
            <pc:docMk/>
            <pc:sldMk cId="3305190532" sldId="259"/>
            <ac:picMk id="35" creationId="{959C3201-CABD-422A-9956-29FCE671ACFC}"/>
          </ac:picMkLst>
        </pc:picChg>
      </pc:sldChg>
      <pc:sldChg chg="addSp delSp modSp new mod ord">
        <pc:chgData name="Yaswanth Paruchuri" userId="493e0550611f2083" providerId="LiveId" clId="{E4328D6A-E73A-4A10-8CB4-A623C87D43E0}" dt="2022-04-25T01:57:51.184" v="2431" actId="20577"/>
        <pc:sldMkLst>
          <pc:docMk/>
          <pc:sldMk cId="1016887716" sldId="260"/>
        </pc:sldMkLst>
        <pc:spChg chg="mod">
          <ac:chgData name="Yaswanth Paruchuri" userId="493e0550611f2083" providerId="LiveId" clId="{E4328D6A-E73A-4A10-8CB4-A623C87D43E0}" dt="2022-04-25T01:24:04.617" v="770" actId="20577"/>
          <ac:spMkLst>
            <pc:docMk/>
            <pc:sldMk cId="1016887716" sldId="260"/>
            <ac:spMk id="2" creationId="{9F6EE94A-6FA1-4B86-863F-42BC7F0794ED}"/>
          </ac:spMkLst>
        </pc:spChg>
        <pc:spChg chg="del mod">
          <ac:chgData name="Yaswanth Paruchuri" userId="493e0550611f2083" providerId="LiveId" clId="{E4328D6A-E73A-4A10-8CB4-A623C87D43E0}" dt="2022-04-25T00:49:18.462" v="542"/>
          <ac:spMkLst>
            <pc:docMk/>
            <pc:sldMk cId="1016887716" sldId="260"/>
            <ac:spMk id="3" creationId="{CF678382-38F5-45F0-A77B-00DADD8E33FB}"/>
          </ac:spMkLst>
        </pc:spChg>
        <pc:spChg chg="add mod">
          <ac:chgData name="Yaswanth Paruchuri" userId="493e0550611f2083" providerId="LiveId" clId="{E4328D6A-E73A-4A10-8CB4-A623C87D43E0}" dt="2022-04-25T01:57:51.184" v="2431" actId="20577"/>
          <ac:spMkLst>
            <pc:docMk/>
            <pc:sldMk cId="1016887716" sldId="260"/>
            <ac:spMk id="11" creationId="{4F2E4460-5013-4DFE-ACC0-BA26A78161E2}"/>
          </ac:spMkLst>
        </pc:spChg>
        <pc:picChg chg="add mod">
          <ac:chgData name="Yaswanth Paruchuri" userId="493e0550611f2083" providerId="LiveId" clId="{E4328D6A-E73A-4A10-8CB4-A623C87D43E0}" dt="2022-04-25T01:41:55.900" v="1556" actId="1076"/>
          <ac:picMkLst>
            <pc:docMk/>
            <pc:sldMk cId="1016887716" sldId="260"/>
            <ac:picMk id="4" creationId="{4CF6EE89-BDA1-4105-AE05-42A6BA8DABAC}"/>
          </ac:picMkLst>
        </pc:picChg>
        <pc:picChg chg="add del mod">
          <ac:chgData name="Yaswanth Paruchuri" userId="493e0550611f2083" providerId="LiveId" clId="{E4328D6A-E73A-4A10-8CB4-A623C87D43E0}" dt="2022-04-25T00:55:27.290" v="586" actId="21"/>
          <ac:picMkLst>
            <pc:docMk/>
            <pc:sldMk cId="1016887716" sldId="260"/>
            <ac:picMk id="5" creationId="{F241F3EB-05A9-4B9A-9739-846EB6177A62}"/>
          </ac:picMkLst>
        </pc:picChg>
        <pc:picChg chg="add del mod">
          <ac:chgData name="Yaswanth Paruchuri" userId="493e0550611f2083" providerId="LiveId" clId="{E4328D6A-E73A-4A10-8CB4-A623C87D43E0}" dt="2022-04-25T00:54:53.006" v="583" actId="21"/>
          <ac:picMkLst>
            <pc:docMk/>
            <pc:sldMk cId="1016887716" sldId="260"/>
            <ac:picMk id="6" creationId="{B75749C6-3035-4F7B-A167-08A79E7FC923}"/>
          </ac:picMkLst>
        </pc:picChg>
        <pc:picChg chg="add del mod modCrop">
          <ac:chgData name="Yaswanth Paruchuri" userId="493e0550611f2083" providerId="LiveId" clId="{E4328D6A-E73A-4A10-8CB4-A623C87D43E0}" dt="2022-04-25T00:58:41.435" v="605" actId="21"/>
          <ac:picMkLst>
            <pc:docMk/>
            <pc:sldMk cId="1016887716" sldId="260"/>
            <ac:picMk id="8" creationId="{32BE9A72-CB9E-45ED-A649-4A06DE8A8553}"/>
          </ac:picMkLst>
        </pc:picChg>
        <pc:picChg chg="add mod">
          <ac:chgData name="Yaswanth Paruchuri" userId="493e0550611f2083" providerId="LiveId" clId="{E4328D6A-E73A-4A10-8CB4-A623C87D43E0}" dt="2022-04-25T01:54:03.533" v="2231" actId="1076"/>
          <ac:picMkLst>
            <pc:docMk/>
            <pc:sldMk cId="1016887716" sldId="260"/>
            <ac:picMk id="9" creationId="{2B796B76-E998-4FEE-AC22-CB4CC21B33DD}"/>
          </ac:picMkLst>
        </pc:picChg>
        <pc:picChg chg="add del mod">
          <ac:chgData name="Yaswanth Paruchuri" userId="493e0550611f2083" providerId="LiveId" clId="{E4328D6A-E73A-4A10-8CB4-A623C87D43E0}" dt="2022-04-25T00:58:45.501" v="608"/>
          <ac:picMkLst>
            <pc:docMk/>
            <pc:sldMk cId="1016887716" sldId="260"/>
            <ac:picMk id="10" creationId="{7F2C40AD-2CE1-46B1-BAC1-AA2598FE95C9}"/>
          </ac:picMkLst>
        </pc:picChg>
      </pc:sldChg>
      <pc:sldChg chg="addSp delSp modSp new mod">
        <pc:chgData name="Yaswanth Paruchuri" userId="493e0550611f2083" providerId="LiveId" clId="{E4328D6A-E73A-4A10-8CB4-A623C87D43E0}" dt="2022-04-25T01:53:11.024" v="2230" actId="20577"/>
        <pc:sldMkLst>
          <pc:docMk/>
          <pc:sldMk cId="470192790" sldId="261"/>
        </pc:sldMkLst>
        <pc:spChg chg="mod">
          <ac:chgData name="Yaswanth Paruchuri" userId="493e0550611f2083" providerId="LiveId" clId="{E4328D6A-E73A-4A10-8CB4-A623C87D43E0}" dt="2022-04-25T01:22:53.141" v="751" actId="20577"/>
          <ac:spMkLst>
            <pc:docMk/>
            <pc:sldMk cId="470192790" sldId="261"/>
            <ac:spMk id="2" creationId="{03212D1D-1272-4E78-969C-2E2FA4973F48}"/>
          </ac:spMkLst>
        </pc:spChg>
        <pc:spChg chg="del mod">
          <ac:chgData name="Yaswanth Paruchuri" userId="493e0550611f2083" providerId="LiveId" clId="{E4328D6A-E73A-4A10-8CB4-A623C87D43E0}" dt="2022-04-25T00:52:46.166" v="569"/>
          <ac:spMkLst>
            <pc:docMk/>
            <pc:sldMk cId="470192790" sldId="261"/>
            <ac:spMk id="3" creationId="{B1B23F03-12B9-4148-8F10-F73BBAED187E}"/>
          </ac:spMkLst>
        </pc:spChg>
        <pc:spChg chg="add del mod">
          <ac:chgData name="Yaswanth Paruchuri" userId="493e0550611f2083" providerId="LiveId" clId="{E4328D6A-E73A-4A10-8CB4-A623C87D43E0}" dt="2022-04-25T01:47:02.559" v="1854"/>
          <ac:spMkLst>
            <pc:docMk/>
            <pc:sldMk cId="470192790" sldId="261"/>
            <ac:spMk id="9" creationId="{DEFCDC1F-61F8-4401-B990-CB6379B55182}"/>
          </ac:spMkLst>
        </pc:spChg>
        <pc:spChg chg="add mod">
          <ac:chgData name="Yaswanth Paruchuri" userId="493e0550611f2083" providerId="LiveId" clId="{E4328D6A-E73A-4A10-8CB4-A623C87D43E0}" dt="2022-04-25T01:48:16.705" v="1912" actId="1076"/>
          <ac:spMkLst>
            <pc:docMk/>
            <pc:sldMk cId="470192790" sldId="261"/>
            <ac:spMk id="10" creationId="{4CF0120C-2977-4B19-98E6-967B7D1487CD}"/>
          </ac:spMkLst>
        </pc:spChg>
        <pc:spChg chg="add mod">
          <ac:chgData name="Yaswanth Paruchuri" userId="493e0550611f2083" providerId="LiveId" clId="{E4328D6A-E73A-4A10-8CB4-A623C87D43E0}" dt="2022-04-25T01:49:22.488" v="2011" actId="6549"/>
          <ac:spMkLst>
            <pc:docMk/>
            <pc:sldMk cId="470192790" sldId="261"/>
            <ac:spMk id="11" creationId="{7C2CE2E9-0BE5-46B2-A429-2C96648612CC}"/>
          </ac:spMkLst>
        </pc:spChg>
        <pc:spChg chg="add mod">
          <ac:chgData name="Yaswanth Paruchuri" userId="493e0550611f2083" providerId="LiveId" clId="{E4328D6A-E73A-4A10-8CB4-A623C87D43E0}" dt="2022-04-25T01:50:56.416" v="2103" actId="20577"/>
          <ac:spMkLst>
            <pc:docMk/>
            <pc:sldMk cId="470192790" sldId="261"/>
            <ac:spMk id="12" creationId="{60F7E714-8C7C-40B6-BA14-7B76F01E5C56}"/>
          </ac:spMkLst>
        </pc:spChg>
        <pc:spChg chg="add mod">
          <ac:chgData name="Yaswanth Paruchuri" userId="493e0550611f2083" providerId="LiveId" clId="{E4328D6A-E73A-4A10-8CB4-A623C87D43E0}" dt="2022-04-25T01:53:11.024" v="2230" actId="20577"/>
          <ac:spMkLst>
            <pc:docMk/>
            <pc:sldMk cId="470192790" sldId="261"/>
            <ac:spMk id="13" creationId="{B488BEEF-57DA-4794-B6B4-AE58FCA0E662}"/>
          </ac:spMkLst>
        </pc:spChg>
        <pc:picChg chg="add mod">
          <ac:chgData name="Yaswanth Paruchuri" userId="493e0550611f2083" providerId="LiveId" clId="{E4328D6A-E73A-4A10-8CB4-A623C87D43E0}" dt="2022-04-25T01:46:54.006" v="1850" actId="14100"/>
          <ac:picMkLst>
            <pc:docMk/>
            <pc:sldMk cId="470192790" sldId="261"/>
            <ac:picMk id="4" creationId="{5EAF2B43-7C4B-46F9-945B-D8CB3BBA1A35}"/>
          </ac:picMkLst>
        </pc:picChg>
        <pc:picChg chg="add del mod">
          <ac:chgData name="Yaswanth Paruchuri" userId="493e0550611f2083" providerId="LiveId" clId="{E4328D6A-E73A-4A10-8CB4-A623C87D43E0}" dt="2022-04-25T00:54:36.059" v="582" actId="478"/>
          <ac:picMkLst>
            <pc:docMk/>
            <pc:sldMk cId="470192790" sldId="261"/>
            <ac:picMk id="5" creationId="{CEE390C5-CEC6-420C-AD3D-A724A2FE7A19}"/>
          </ac:picMkLst>
        </pc:picChg>
        <pc:picChg chg="add mod">
          <ac:chgData name="Yaswanth Paruchuri" userId="493e0550611f2083" providerId="LiveId" clId="{E4328D6A-E73A-4A10-8CB4-A623C87D43E0}" dt="2022-04-25T01:46:48.661" v="1849" actId="14100"/>
          <ac:picMkLst>
            <pc:docMk/>
            <pc:sldMk cId="470192790" sldId="261"/>
            <ac:picMk id="6" creationId="{8C913041-85A6-47AD-8E5F-92B92E7A6164}"/>
          </ac:picMkLst>
        </pc:picChg>
        <pc:picChg chg="add mod">
          <ac:chgData name="Yaswanth Paruchuri" userId="493e0550611f2083" providerId="LiveId" clId="{E4328D6A-E73A-4A10-8CB4-A623C87D43E0}" dt="2022-04-25T01:46:58.641" v="1851" actId="14100"/>
          <ac:picMkLst>
            <pc:docMk/>
            <pc:sldMk cId="470192790" sldId="261"/>
            <ac:picMk id="7" creationId="{19F8978B-81B6-4369-8417-E210EE804F46}"/>
          </ac:picMkLst>
        </pc:picChg>
        <pc:picChg chg="add mod">
          <ac:chgData name="Yaswanth Paruchuri" userId="493e0550611f2083" providerId="LiveId" clId="{E4328D6A-E73A-4A10-8CB4-A623C87D43E0}" dt="2022-04-25T01:47:01.953" v="1852" actId="14100"/>
          <ac:picMkLst>
            <pc:docMk/>
            <pc:sldMk cId="470192790" sldId="261"/>
            <ac:picMk id="8" creationId="{876B9C82-4F2C-4624-BEC8-B238A1DFDDFE}"/>
          </ac:picMkLst>
        </pc:picChg>
      </pc:sldChg>
      <pc:sldChg chg="modSp new mod">
        <pc:chgData name="Yaswanth Paruchuri" userId="493e0550611f2083" providerId="LiveId" clId="{E4328D6A-E73A-4A10-8CB4-A623C87D43E0}" dt="2022-04-25T01:59:32.325" v="2524" actId="20577"/>
        <pc:sldMkLst>
          <pc:docMk/>
          <pc:sldMk cId="3031713834" sldId="262"/>
        </pc:sldMkLst>
        <pc:spChg chg="mod">
          <ac:chgData name="Yaswanth Paruchuri" userId="493e0550611f2083" providerId="LiveId" clId="{E4328D6A-E73A-4A10-8CB4-A623C87D43E0}" dt="2022-04-25T01:25:30.890" v="786" actId="1076"/>
          <ac:spMkLst>
            <pc:docMk/>
            <pc:sldMk cId="3031713834" sldId="262"/>
            <ac:spMk id="2" creationId="{90A5C71D-ED21-4165-ADD4-3816BB6E930D}"/>
          </ac:spMkLst>
        </pc:spChg>
        <pc:spChg chg="mod">
          <ac:chgData name="Yaswanth Paruchuri" userId="493e0550611f2083" providerId="LiveId" clId="{E4328D6A-E73A-4A10-8CB4-A623C87D43E0}" dt="2022-04-25T01:59:32.325" v="2524" actId="20577"/>
          <ac:spMkLst>
            <pc:docMk/>
            <pc:sldMk cId="3031713834" sldId="262"/>
            <ac:spMk id="3" creationId="{3184CD7C-33D3-4404-AAAC-99F9893A3B31}"/>
          </ac:spMkLst>
        </pc:spChg>
      </pc:sldChg>
      <pc:sldChg chg="modSp new del">
        <pc:chgData name="Yaswanth Paruchuri" userId="493e0550611f2083" providerId="LiveId" clId="{E4328D6A-E73A-4A10-8CB4-A623C87D43E0}" dt="2022-04-25T00:56:11.330" v="592" actId="47"/>
        <pc:sldMkLst>
          <pc:docMk/>
          <pc:sldMk cId="1554057001" sldId="263"/>
        </pc:sldMkLst>
        <pc:spChg chg="mod">
          <ac:chgData name="Yaswanth Paruchuri" userId="493e0550611f2083" providerId="LiveId" clId="{E4328D6A-E73A-4A10-8CB4-A623C87D43E0}" dt="2022-04-25T00:30:02.744" v="100"/>
          <ac:spMkLst>
            <pc:docMk/>
            <pc:sldMk cId="1554057001" sldId="263"/>
            <ac:spMk id="2" creationId="{D200213D-F233-4F11-A40E-A20679D7FADE}"/>
          </ac:spMkLst>
        </pc:spChg>
        <pc:spChg chg="mod">
          <ac:chgData name="Yaswanth Paruchuri" userId="493e0550611f2083" providerId="LiveId" clId="{E4328D6A-E73A-4A10-8CB4-A623C87D43E0}" dt="2022-04-25T00:30:02.744" v="100"/>
          <ac:spMkLst>
            <pc:docMk/>
            <pc:sldMk cId="1554057001" sldId="263"/>
            <ac:spMk id="3" creationId="{4B1E6E96-568B-4CC3-BD4F-9F8DC9FDF5E0}"/>
          </ac:spMkLst>
        </pc:spChg>
      </pc:sldChg>
      <pc:sldChg chg="addSp delSp modSp new mod">
        <pc:chgData name="Yaswanth Paruchuri" userId="493e0550611f2083" providerId="LiveId" clId="{E4328D6A-E73A-4A10-8CB4-A623C87D43E0}" dt="2022-04-25T01:59:19.484" v="2522" actId="1076"/>
        <pc:sldMkLst>
          <pc:docMk/>
          <pc:sldMk cId="3834474294" sldId="263"/>
        </pc:sldMkLst>
        <pc:spChg chg="mod">
          <ac:chgData name="Yaswanth Paruchuri" userId="493e0550611f2083" providerId="LiveId" clId="{E4328D6A-E73A-4A10-8CB4-A623C87D43E0}" dt="2022-04-25T01:25:19.574" v="784" actId="1076"/>
          <ac:spMkLst>
            <pc:docMk/>
            <pc:sldMk cId="3834474294" sldId="263"/>
            <ac:spMk id="2" creationId="{8AC7677F-FB9E-4D9B-9F4C-FCCB3F39E2B8}"/>
          </ac:spMkLst>
        </pc:spChg>
        <pc:spChg chg="del">
          <ac:chgData name="Yaswanth Paruchuri" userId="493e0550611f2083" providerId="LiveId" clId="{E4328D6A-E73A-4A10-8CB4-A623C87D43E0}" dt="2022-04-25T01:17:57.733" v="640" actId="22"/>
          <ac:spMkLst>
            <pc:docMk/>
            <pc:sldMk cId="3834474294" sldId="263"/>
            <ac:spMk id="3" creationId="{E1D2E18F-CBDD-48FC-BC46-AD4C9E0A675B}"/>
          </ac:spMkLst>
        </pc:spChg>
        <pc:spChg chg="add mod">
          <ac:chgData name="Yaswanth Paruchuri" userId="493e0550611f2083" providerId="LiveId" clId="{E4328D6A-E73A-4A10-8CB4-A623C87D43E0}" dt="2022-04-25T01:59:19.484" v="2522" actId="1076"/>
          <ac:spMkLst>
            <pc:docMk/>
            <pc:sldMk cId="3834474294" sldId="263"/>
            <ac:spMk id="6" creationId="{83EDE8B6-94DC-42F8-A3E9-F784897462C9}"/>
          </ac:spMkLst>
        </pc:spChg>
        <pc:picChg chg="add mod ord">
          <ac:chgData name="Yaswanth Paruchuri" userId="493e0550611f2083" providerId="LiveId" clId="{E4328D6A-E73A-4A10-8CB4-A623C87D43E0}" dt="2022-04-25T01:37:45.525" v="1479" actId="1076"/>
          <ac:picMkLst>
            <pc:docMk/>
            <pc:sldMk cId="3834474294" sldId="263"/>
            <ac:picMk id="5" creationId="{C3F1C7E9-C24D-4011-8EE8-F5D6E0622C27}"/>
          </ac:picMkLst>
        </pc:picChg>
      </pc:sldChg>
      <pc:sldChg chg="addSp delSp modSp new mod">
        <pc:chgData name="Yaswanth Paruchuri" userId="493e0550611f2083" providerId="LiveId" clId="{E4328D6A-E73A-4A10-8CB4-A623C87D43E0}" dt="2022-04-25T01:30:48.836" v="859" actId="14838"/>
        <pc:sldMkLst>
          <pc:docMk/>
          <pc:sldMk cId="1187411881" sldId="264"/>
        </pc:sldMkLst>
        <pc:spChg chg="mod">
          <ac:chgData name="Yaswanth Paruchuri" userId="493e0550611f2083" providerId="LiveId" clId="{E4328D6A-E73A-4A10-8CB4-A623C87D43E0}" dt="2022-04-25T01:30:48.836" v="859" actId="14838"/>
          <ac:spMkLst>
            <pc:docMk/>
            <pc:sldMk cId="1187411881" sldId="264"/>
            <ac:spMk id="2" creationId="{D41B2BF0-C7EA-40D8-9D01-A17A8CBE954E}"/>
          </ac:spMkLst>
        </pc:spChg>
        <pc:spChg chg="del mod">
          <ac:chgData name="Yaswanth Paruchuri" userId="493e0550611f2083" providerId="LiveId" clId="{E4328D6A-E73A-4A10-8CB4-A623C87D43E0}" dt="2022-04-25T01:27:51.478" v="838" actId="478"/>
          <ac:spMkLst>
            <pc:docMk/>
            <pc:sldMk cId="1187411881" sldId="264"/>
            <ac:spMk id="3" creationId="{7F2B8256-4C88-4EC9-BF2B-EE04E1419EBB}"/>
          </ac:spMkLst>
        </pc:spChg>
        <pc:spChg chg="add del mod">
          <ac:chgData name="Yaswanth Paruchuri" userId="493e0550611f2083" providerId="LiveId" clId="{E4328D6A-E73A-4A10-8CB4-A623C87D43E0}" dt="2022-04-25T01:29:55.288" v="851"/>
          <ac:spMkLst>
            <pc:docMk/>
            <pc:sldMk cId="1187411881" sldId="264"/>
            <ac:spMk id="4" creationId="{C7FCFF6B-435A-4679-B075-0D2085C9DB60}"/>
          </ac:spMkLst>
        </pc:spChg>
      </pc:sldChg>
      <pc:sldChg chg="modSp new del">
        <pc:chgData name="Yaswanth Paruchuri" userId="493e0550611f2083" providerId="LiveId" clId="{E4328D6A-E73A-4A10-8CB4-A623C87D43E0}" dt="2022-04-25T00:56:18.213" v="598" actId="47"/>
        <pc:sldMkLst>
          <pc:docMk/>
          <pc:sldMk cId="1984937565" sldId="264"/>
        </pc:sldMkLst>
        <pc:spChg chg="mod">
          <ac:chgData name="Yaswanth Paruchuri" userId="493e0550611f2083" providerId="LiveId" clId="{E4328D6A-E73A-4A10-8CB4-A623C87D43E0}" dt="2022-04-25T00:30:02.744" v="100"/>
          <ac:spMkLst>
            <pc:docMk/>
            <pc:sldMk cId="1984937565" sldId="264"/>
            <ac:spMk id="2" creationId="{07BCC54F-BCCE-4448-BC00-7D6965768DF4}"/>
          </ac:spMkLst>
        </pc:spChg>
        <pc:spChg chg="mod">
          <ac:chgData name="Yaswanth Paruchuri" userId="493e0550611f2083" providerId="LiveId" clId="{E4328D6A-E73A-4A10-8CB4-A623C87D43E0}" dt="2022-04-25T00:30:02.744" v="100"/>
          <ac:spMkLst>
            <pc:docMk/>
            <pc:sldMk cId="1984937565" sldId="264"/>
            <ac:spMk id="3" creationId="{AC24E848-233F-4432-BDB7-856945AE57A6}"/>
          </ac:spMkLst>
        </pc:spChg>
      </pc:sldChg>
      <pc:sldChg chg="modSp new del">
        <pc:chgData name="Yaswanth Paruchuri" userId="493e0550611f2083" providerId="LiveId" clId="{E4328D6A-E73A-4A10-8CB4-A623C87D43E0}" dt="2022-04-25T00:56:13.067" v="593" actId="47"/>
        <pc:sldMkLst>
          <pc:docMk/>
          <pc:sldMk cId="2389739485" sldId="265"/>
        </pc:sldMkLst>
        <pc:spChg chg="mod">
          <ac:chgData name="Yaswanth Paruchuri" userId="493e0550611f2083" providerId="LiveId" clId="{E4328D6A-E73A-4A10-8CB4-A623C87D43E0}" dt="2022-04-25T00:30:02.744" v="100"/>
          <ac:spMkLst>
            <pc:docMk/>
            <pc:sldMk cId="2389739485" sldId="265"/>
            <ac:spMk id="2" creationId="{086068F2-DC68-4FF2-96C1-D6613B68668A}"/>
          </ac:spMkLst>
        </pc:spChg>
        <pc:spChg chg="mod">
          <ac:chgData name="Yaswanth Paruchuri" userId="493e0550611f2083" providerId="LiveId" clId="{E4328D6A-E73A-4A10-8CB4-A623C87D43E0}" dt="2022-04-25T00:30:02.744" v="100"/>
          <ac:spMkLst>
            <pc:docMk/>
            <pc:sldMk cId="2389739485" sldId="265"/>
            <ac:spMk id="3" creationId="{FD69AA8C-6032-480C-90EA-A570F107BFCD}"/>
          </ac:spMkLst>
        </pc:spChg>
      </pc:sldChg>
      <pc:sldChg chg="modSp new del">
        <pc:chgData name="Yaswanth Paruchuri" userId="493e0550611f2083" providerId="LiveId" clId="{E4328D6A-E73A-4A10-8CB4-A623C87D43E0}" dt="2022-04-25T00:56:14.238" v="594" actId="47"/>
        <pc:sldMkLst>
          <pc:docMk/>
          <pc:sldMk cId="796285117" sldId="266"/>
        </pc:sldMkLst>
        <pc:spChg chg="mod">
          <ac:chgData name="Yaswanth Paruchuri" userId="493e0550611f2083" providerId="LiveId" clId="{E4328D6A-E73A-4A10-8CB4-A623C87D43E0}" dt="2022-04-25T00:30:02.744" v="100"/>
          <ac:spMkLst>
            <pc:docMk/>
            <pc:sldMk cId="796285117" sldId="266"/>
            <ac:spMk id="2" creationId="{B8805D84-FF97-4719-9CDA-85A27EB0A3E1}"/>
          </ac:spMkLst>
        </pc:spChg>
        <pc:spChg chg="mod">
          <ac:chgData name="Yaswanth Paruchuri" userId="493e0550611f2083" providerId="LiveId" clId="{E4328D6A-E73A-4A10-8CB4-A623C87D43E0}" dt="2022-04-25T00:30:02.744" v="100"/>
          <ac:spMkLst>
            <pc:docMk/>
            <pc:sldMk cId="796285117" sldId="266"/>
            <ac:spMk id="3" creationId="{531A893A-D87B-44A0-B7ED-133610DCBB38}"/>
          </ac:spMkLst>
        </pc:spChg>
      </pc:sldChg>
      <pc:sldChg chg="modSp new del">
        <pc:chgData name="Yaswanth Paruchuri" userId="493e0550611f2083" providerId="LiveId" clId="{E4328D6A-E73A-4A10-8CB4-A623C87D43E0}" dt="2022-04-25T00:56:14.812" v="595" actId="47"/>
        <pc:sldMkLst>
          <pc:docMk/>
          <pc:sldMk cId="1832011302" sldId="267"/>
        </pc:sldMkLst>
        <pc:spChg chg="mod">
          <ac:chgData name="Yaswanth Paruchuri" userId="493e0550611f2083" providerId="LiveId" clId="{E4328D6A-E73A-4A10-8CB4-A623C87D43E0}" dt="2022-04-25T00:30:02.744" v="100"/>
          <ac:spMkLst>
            <pc:docMk/>
            <pc:sldMk cId="1832011302" sldId="267"/>
            <ac:spMk id="2" creationId="{5FC8701F-9843-4FDE-BD14-EB51AC274074}"/>
          </ac:spMkLst>
        </pc:spChg>
        <pc:spChg chg="mod">
          <ac:chgData name="Yaswanth Paruchuri" userId="493e0550611f2083" providerId="LiveId" clId="{E4328D6A-E73A-4A10-8CB4-A623C87D43E0}" dt="2022-04-25T00:30:02.744" v="100"/>
          <ac:spMkLst>
            <pc:docMk/>
            <pc:sldMk cId="1832011302" sldId="267"/>
            <ac:spMk id="3" creationId="{24B3407B-1582-4FEB-B9F6-3373A1F0E1AC}"/>
          </ac:spMkLst>
        </pc:spChg>
      </pc:sldChg>
      <pc:sldChg chg="modSp new del">
        <pc:chgData name="Yaswanth Paruchuri" userId="493e0550611f2083" providerId="LiveId" clId="{E4328D6A-E73A-4A10-8CB4-A623C87D43E0}" dt="2022-04-25T00:56:15.515" v="596" actId="47"/>
        <pc:sldMkLst>
          <pc:docMk/>
          <pc:sldMk cId="2190149972" sldId="268"/>
        </pc:sldMkLst>
        <pc:spChg chg="mod">
          <ac:chgData name="Yaswanth Paruchuri" userId="493e0550611f2083" providerId="LiveId" clId="{E4328D6A-E73A-4A10-8CB4-A623C87D43E0}" dt="2022-04-25T00:30:02.744" v="100"/>
          <ac:spMkLst>
            <pc:docMk/>
            <pc:sldMk cId="2190149972" sldId="268"/>
            <ac:spMk id="2" creationId="{768F44A9-52B6-4E91-9289-8DD7CFB37097}"/>
          </ac:spMkLst>
        </pc:spChg>
        <pc:spChg chg="mod">
          <ac:chgData name="Yaswanth Paruchuri" userId="493e0550611f2083" providerId="LiveId" clId="{E4328D6A-E73A-4A10-8CB4-A623C87D43E0}" dt="2022-04-25T00:30:02.744" v="100"/>
          <ac:spMkLst>
            <pc:docMk/>
            <pc:sldMk cId="2190149972" sldId="268"/>
            <ac:spMk id="3" creationId="{44620736-9198-45F0-954C-B1664E68DCDE}"/>
          </ac:spMkLst>
        </pc:spChg>
      </pc:sldChg>
      <pc:sldChg chg="modSp new del">
        <pc:chgData name="Yaswanth Paruchuri" userId="493e0550611f2083" providerId="LiveId" clId="{E4328D6A-E73A-4A10-8CB4-A623C87D43E0}" dt="2022-04-25T00:56:16.041" v="597" actId="47"/>
        <pc:sldMkLst>
          <pc:docMk/>
          <pc:sldMk cId="420396402" sldId="269"/>
        </pc:sldMkLst>
        <pc:spChg chg="mod">
          <ac:chgData name="Yaswanth Paruchuri" userId="493e0550611f2083" providerId="LiveId" clId="{E4328D6A-E73A-4A10-8CB4-A623C87D43E0}" dt="2022-04-25T00:30:02.744" v="100"/>
          <ac:spMkLst>
            <pc:docMk/>
            <pc:sldMk cId="420396402" sldId="269"/>
            <ac:spMk id="2" creationId="{32B186ED-26C3-48A1-A69A-3A0FB85F538B}"/>
          </ac:spMkLst>
        </pc:spChg>
        <pc:spChg chg="mod">
          <ac:chgData name="Yaswanth Paruchuri" userId="493e0550611f2083" providerId="LiveId" clId="{E4328D6A-E73A-4A10-8CB4-A623C87D43E0}" dt="2022-04-25T00:30:02.744" v="100"/>
          <ac:spMkLst>
            <pc:docMk/>
            <pc:sldMk cId="420396402" sldId="269"/>
            <ac:spMk id="3" creationId="{6A4F210E-09AB-466C-8BE9-867D20E107A9}"/>
          </ac:spMkLst>
        </pc:spChg>
      </pc:sldChg>
      <pc:sldChg chg="addSp delSp modSp new del mod">
        <pc:chgData name="Yaswanth Paruchuri" userId="493e0550611f2083" providerId="LiveId" clId="{E4328D6A-E73A-4A10-8CB4-A623C87D43E0}" dt="2022-04-25T01:02:24.850" v="628" actId="47"/>
        <pc:sldMkLst>
          <pc:docMk/>
          <pc:sldMk cId="238665308" sldId="270"/>
        </pc:sldMkLst>
        <pc:spChg chg="del">
          <ac:chgData name="Yaswanth Paruchuri" userId="493e0550611f2083" providerId="LiveId" clId="{E4328D6A-E73A-4A10-8CB4-A623C87D43E0}" dt="2022-04-25T00:55:50.609" v="588"/>
          <ac:spMkLst>
            <pc:docMk/>
            <pc:sldMk cId="238665308" sldId="270"/>
            <ac:spMk id="3" creationId="{CD03E4DF-2FBF-4481-B215-2ACDC012F381}"/>
          </ac:spMkLst>
        </pc:spChg>
        <pc:spChg chg="add mod">
          <ac:chgData name="Yaswanth Paruchuri" userId="493e0550611f2083" providerId="LiveId" clId="{E4328D6A-E73A-4A10-8CB4-A623C87D43E0}" dt="2022-04-25T01:01:37.108" v="624" actId="21"/>
          <ac:spMkLst>
            <pc:docMk/>
            <pc:sldMk cId="238665308" sldId="270"/>
            <ac:spMk id="6" creationId="{4DE613B2-71D9-4133-9143-50BC0C5ADF06}"/>
          </ac:spMkLst>
        </pc:spChg>
        <pc:picChg chg="add del mod">
          <ac:chgData name="Yaswanth Paruchuri" userId="493e0550611f2083" providerId="LiveId" clId="{E4328D6A-E73A-4A10-8CB4-A623C87D43E0}" dt="2022-04-25T01:01:37.108" v="624" actId="21"/>
          <ac:picMkLst>
            <pc:docMk/>
            <pc:sldMk cId="238665308" sldId="270"/>
            <ac:picMk id="4" creationId="{48BB88DA-DE92-469A-B97C-53CE5278DB27}"/>
          </ac:picMkLst>
        </pc:picChg>
      </pc:sldChg>
      <pc:sldMasterChg chg="add del addSldLayout delSldLayout">
        <pc:chgData name="Yaswanth Paruchuri" userId="493e0550611f2083" providerId="LiveId" clId="{E4328D6A-E73A-4A10-8CB4-A623C87D43E0}" dt="2022-04-25T00:26:13.952" v="20" actId="26606"/>
        <pc:sldMasterMkLst>
          <pc:docMk/>
          <pc:sldMasterMk cId="1802261587" sldId="2147483660"/>
        </pc:sldMasterMkLst>
        <pc:sldLayoutChg chg="add del">
          <pc:chgData name="Yaswanth Paruchuri" userId="493e0550611f2083" providerId="LiveId" clId="{E4328D6A-E73A-4A10-8CB4-A623C87D43E0}" dt="2022-04-25T00:26:13.952" v="20" actId="26606"/>
          <pc:sldLayoutMkLst>
            <pc:docMk/>
            <pc:sldMasterMk cId="1802261587" sldId="2147483660"/>
            <pc:sldLayoutMk cId="3564625315" sldId="2147483661"/>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223180016" sldId="2147483662"/>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1565315769" sldId="2147483663"/>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833754300" sldId="2147483664"/>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4287564413" sldId="2147483665"/>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852830431" sldId="2147483666"/>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803633797" sldId="2147483667"/>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1882204867" sldId="2147483668"/>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777875506" sldId="2147483669"/>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61887210" sldId="2147483670"/>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2017029120" sldId="2147483671"/>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056708542" sldId="2147483672"/>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848554116" sldId="2147483673"/>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1638771101" sldId="2147483674"/>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3370315595" sldId="2147483675"/>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1928464687" sldId="2147483676"/>
          </pc:sldLayoutMkLst>
        </pc:sldLayoutChg>
        <pc:sldLayoutChg chg="add del">
          <pc:chgData name="Yaswanth Paruchuri" userId="493e0550611f2083" providerId="LiveId" clId="{E4328D6A-E73A-4A10-8CB4-A623C87D43E0}" dt="2022-04-25T00:26:13.952" v="20" actId="26606"/>
          <pc:sldLayoutMkLst>
            <pc:docMk/>
            <pc:sldMasterMk cId="1802261587" sldId="2147483660"/>
            <pc:sldLayoutMk cId="4119780387" sldId="2147483677"/>
          </pc:sldLayoutMkLst>
        </pc:sldLayoutChg>
      </pc:sldMasterChg>
      <pc:sldMasterChg chg="add del replId addSldLayout delSldLayout">
        <pc:chgData name="Yaswanth Paruchuri" userId="493e0550611f2083" providerId="LiveId" clId="{E4328D6A-E73A-4A10-8CB4-A623C87D43E0}" dt="2022-04-25T00:26:10.732" v="15" actId="26606"/>
        <pc:sldMasterMkLst>
          <pc:docMk/>
          <pc:sldMasterMk cId="2675690978" sldId="2147483678"/>
        </pc:sldMasterMkLst>
        <pc:sldLayoutChg chg="add del replId">
          <pc:chgData name="Yaswanth Paruchuri" userId="493e0550611f2083" providerId="LiveId" clId="{E4328D6A-E73A-4A10-8CB4-A623C87D43E0}" dt="2022-04-25T00:26:10.732" v="15" actId="26606"/>
          <pc:sldLayoutMkLst>
            <pc:docMk/>
            <pc:sldMasterMk cId="2675690978" sldId="2147483678"/>
            <pc:sldLayoutMk cId="2256238490" sldId="2147483679"/>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2680653980" sldId="2147483680"/>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4129691749" sldId="2147483681"/>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34936531" sldId="2147483682"/>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4211636780" sldId="2147483683"/>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2577052972" sldId="2147483684"/>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2696865529" sldId="2147483685"/>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2417772887" sldId="2147483686"/>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3194025477" sldId="2147483687"/>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954210929" sldId="2147483688"/>
          </pc:sldLayoutMkLst>
        </pc:sldLayoutChg>
        <pc:sldLayoutChg chg="add del replId">
          <pc:chgData name="Yaswanth Paruchuri" userId="493e0550611f2083" providerId="LiveId" clId="{E4328D6A-E73A-4A10-8CB4-A623C87D43E0}" dt="2022-04-25T00:26:10.732" v="15" actId="26606"/>
          <pc:sldLayoutMkLst>
            <pc:docMk/>
            <pc:sldMasterMk cId="2675690978" sldId="2147483678"/>
            <pc:sldLayoutMk cId="2476024888" sldId="2147483689"/>
          </pc:sldLayoutMkLst>
        </pc:sldLayoutChg>
      </pc:sldMasterChg>
      <pc:sldMasterChg chg="add del addSldLayout delSldLayout">
        <pc:chgData name="Yaswanth Paruchuri" userId="493e0550611f2083" providerId="LiveId" clId="{E4328D6A-E73A-4A10-8CB4-A623C87D43E0}" dt="2022-04-25T00:26:00.039" v="3" actId="26606"/>
        <pc:sldMasterMkLst>
          <pc:docMk/>
          <pc:sldMasterMk cId="1794765509" sldId="2147483685"/>
        </pc:sldMasterMkLst>
        <pc:sldLayoutChg chg="add del">
          <pc:chgData name="Yaswanth Paruchuri" userId="493e0550611f2083" providerId="LiveId" clId="{E4328D6A-E73A-4A10-8CB4-A623C87D43E0}" dt="2022-04-25T00:26:00.039" v="3" actId="26606"/>
          <pc:sldLayoutMkLst>
            <pc:docMk/>
            <pc:sldMasterMk cId="1794765509" sldId="2147483685"/>
            <pc:sldLayoutMk cId="1509741894" sldId="2147483678"/>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1300188469" sldId="2147483679"/>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102687792" sldId="2147483680"/>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3141590451" sldId="2147483681"/>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3853989016" sldId="2147483682"/>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4247955280" sldId="2147483683"/>
          </pc:sldLayoutMkLst>
        </pc:sldLayoutChg>
        <pc:sldLayoutChg chg="add del">
          <pc:chgData name="Yaswanth Paruchuri" userId="493e0550611f2083" providerId="LiveId" clId="{E4328D6A-E73A-4A10-8CB4-A623C87D43E0}" dt="2022-04-25T00:26:00.039" v="3" actId="26606"/>
          <pc:sldLayoutMkLst>
            <pc:docMk/>
            <pc:sldMasterMk cId="1794765509" sldId="2147483685"/>
            <pc:sldLayoutMk cId="1607693359" sldId="2147483684"/>
          </pc:sldLayoutMkLst>
        </pc:sldLayoutChg>
        <pc:sldLayoutChg chg="add del replId">
          <pc:chgData name="Yaswanth Paruchuri" userId="493e0550611f2083" providerId="LiveId" clId="{E4328D6A-E73A-4A10-8CB4-A623C87D43E0}" dt="2022-04-25T00:26:00.039" v="3" actId="26606"/>
          <pc:sldLayoutMkLst>
            <pc:docMk/>
            <pc:sldMasterMk cId="1794765509" sldId="2147483685"/>
            <pc:sldLayoutMk cId="1494347861" sldId="2147483686"/>
          </pc:sldLayoutMkLst>
        </pc:sldLayoutChg>
        <pc:sldLayoutChg chg="add del replId">
          <pc:chgData name="Yaswanth Paruchuri" userId="493e0550611f2083" providerId="LiveId" clId="{E4328D6A-E73A-4A10-8CB4-A623C87D43E0}" dt="2022-04-25T00:26:00.039" v="3" actId="26606"/>
          <pc:sldLayoutMkLst>
            <pc:docMk/>
            <pc:sldMasterMk cId="1794765509" sldId="2147483685"/>
            <pc:sldLayoutMk cId="3023016551" sldId="2147483687"/>
          </pc:sldLayoutMkLst>
        </pc:sldLayoutChg>
        <pc:sldLayoutChg chg="add del replId">
          <pc:chgData name="Yaswanth Paruchuri" userId="493e0550611f2083" providerId="LiveId" clId="{E4328D6A-E73A-4A10-8CB4-A623C87D43E0}" dt="2022-04-25T00:26:00.039" v="3" actId="26606"/>
          <pc:sldLayoutMkLst>
            <pc:docMk/>
            <pc:sldMasterMk cId="1794765509" sldId="2147483685"/>
            <pc:sldLayoutMk cId="4185475008" sldId="2147483688"/>
          </pc:sldLayoutMkLst>
        </pc:sldLayoutChg>
        <pc:sldLayoutChg chg="add del replId">
          <pc:chgData name="Yaswanth Paruchuri" userId="493e0550611f2083" providerId="LiveId" clId="{E4328D6A-E73A-4A10-8CB4-A623C87D43E0}" dt="2022-04-25T00:26:00.039" v="3" actId="26606"/>
          <pc:sldLayoutMkLst>
            <pc:docMk/>
            <pc:sldMasterMk cId="1794765509" sldId="2147483685"/>
            <pc:sldLayoutMk cId="642474248" sldId="2147483689"/>
          </pc:sldLayoutMkLst>
        </pc:sldLayoutChg>
      </pc:sldMasterChg>
      <pc:sldMasterChg chg="add del addSldLayout delSldLayout">
        <pc:chgData name="Yaswanth Paruchuri" userId="493e0550611f2083" providerId="LiveId" clId="{E4328D6A-E73A-4A10-8CB4-A623C87D43E0}" dt="2022-04-25T00:26:12.259" v="17" actId="26606"/>
        <pc:sldMasterMkLst>
          <pc:docMk/>
          <pc:sldMasterMk cId="2173476280" sldId="2147483685"/>
        </pc:sldMasterMkLst>
        <pc:sldLayoutChg chg="add del">
          <pc:chgData name="Yaswanth Paruchuri" userId="493e0550611f2083" providerId="LiveId" clId="{E4328D6A-E73A-4A10-8CB4-A623C87D43E0}" dt="2022-04-25T00:26:12.259" v="17" actId="26606"/>
          <pc:sldLayoutMkLst>
            <pc:docMk/>
            <pc:sldMasterMk cId="2173476280" sldId="2147483685"/>
            <pc:sldLayoutMk cId="2950002825" sldId="2147483678"/>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1093349779" sldId="2147483679"/>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1197981092" sldId="2147483680"/>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3384771474" sldId="2147483681"/>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1122740773" sldId="2147483682"/>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898207917" sldId="2147483683"/>
          </pc:sldLayoutMkLst>
        </pc:sldLayoutChg>
        <pc:sldLayoutChg chg="add del">
          <pc:chgData name="Yaswanth Paruchuri" userId="493e0550611f2083" providerId="LiveId" clId="{E4328D6A-E73A-4A10-8CB4-A623C87D43E0}" dt="2022-04-25T00:26:12.259" v="17" actId="26606"/>
          <pc:sldLayoutMkLst>
            <pc:docMk/>
            <pc:sldMasterMk cId="2173476280" sldId="2147483685"/>
            <pc:sldLayoutMk cId="675716847" sldId="2147483684"/>
          </pc:sldLayoutMkLst>
        </pc:sldLayoutChg>
        <pc:sldLayoutChg chg="add del replId">
          <pc:chgData name="Yaswanth Paruchuri" userId="493e0550611f2083" providerId="LiveId" clId="{E4328D6A-E73A-4A10-8CB4-A623C87D43E0}" dt="2022-04-25T00:26:12.259" v="17" actId="26606"/>
          <pc:sldLayoutMkLst>
            <pc:docMk/>
            <pc:sldMasterMk cId="2173476280" sldId="2147483685"/>
            <pc:sldLayoutMk cId="1811057038" sldId="2147483686"/>
          </pc:sldLayoutMkLst>
        </pc:sldLayoutChg>
        <pc:sldLayoutChg chg="add del replId">
          <pc:chgData name="Yaswanth Paruchuri" userId="493e0550611f2083" providerId="LiveId" clId="{E4328D6A-E73A-4A10-8CB4-A623C87D43E0}" dt="2022-04-25T00:26:12.259" v="17" actId="26606"/>
          <pc:sldLayoutMkLst>
            <pc:docMk/>
            <pc:sldMasterMk cId="2173476280" sldId="2147483685"/>
            <pc:sldLayoutMk cId="1320655490" sldId="2147483687"/>
          </pc:sldLayoutMkLst>
        </pc:sldLayoutChg>
        <pc:sldLayoutChg chg="add del replId">
          <pc:chgData name="Yaswanth Paruchuri" userId="493e0550611f2083" providerId="LiveId" clId="{E4328D6A-E73A-4A10-8CB4-A623C87D43E0}" dt="2022-04-25T00:26:12.259" v="17" actId="26606"/>
          <pc:sldLayoutMkLst>
            <pc:docMk/>
            <pc:sldMasterMk cId="2173476280" sldId="2147483685"/>
            <pc:sldLayoutMk cId="196749419" sldId="2147483688"/>
          </pc:sldLayoutMkLst>
        </pc:sldLayoutChg>
        <pc:sldLayoutChg chg="add del replId">
          <pc:chgData name="Yaswanth Paruchuri" userId="493e0550611f2083" providerId="LiveId" clId="{E4328D6A-E73A-4A10-8CB4-A623C87D43E0}" dt="2022-04-25T00:26:12.259" v="17" actId="26606"/>
          <pc:sldLayoutMkLst>
            <pc:docMk/>
            <pc:sldMasterMk cId="2173476280" sldId="2147483685"/>
            <pc:sldLayoutMk cId="1366266751" sldId="2147483689"/>
          </pc:sldLayoutMkLst>
        </pc:sldLayoutChg>
      </pc:sldMasterChg>
      <pc:sldMasterChg chg="add del addSldLayout delSldLayout">
        <pc:chgData name="Yaswanth Paruchuri" userId="493e0550611f2083" providerId="LiveId" clId="{E4328D6A-E73A-4A10-8CB4-A623C87D43E0}" dt="2022-04-25T00:26:13.775" v="19" actId="26606"/>
        <pc:sldMasterMkLst>
          <pc:docMk/>
          <pc:sldMasterMk cId="653723911" sldId="2147483698"/>
        </pc:sldMasterMkLst>
        <pc:sldLayoutChg chg="add del">
          <pc:chgData name="Yaswanth Paruchuri" userId="493e0550611f2083" providerId="LiveId" clId="{E4328D6A-E73A-4A10-8CB4-A623C87D43E0}" dt="2022-04-25T00:26:13.775" v="19" actId="26606"/>
          <pc:sldLayoutMkLst>
            <pc:docMk/>
            <pc:sldMasterMk cId="653723911" sldId="2147483698"/>
            <pc:sldLayoutMk cId="422404576" sldId="2147483687"/>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1120588387" sldId="2147483688"/>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4106034072" sldId="2147483689"/>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1642453491" sldId="2147483690"/>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243777592" sldId="2147483691"/>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3959283318" sldId="2147483692"/>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1024094322" sldId="2147483693"/>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552657435" sldId="2147483694"/>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328165242" sldId="2147483695"/>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4132277036" sldId="2147483696"/>
          </pc:sldLayoutMkLst>
        </pc:sldLayoutChg>
        <pc:sldLayoutChg chg="add del">
          <pc:chgData name="Yaswanth Paruchuri" userId="493e0550611f2083" providerId="LiveId" clId="{E4328D6A-E73A-4A10-8CB4-A623C87D43E0}" dt="2022-04-25T00:26:13.775" v="19" actId="26606"/>
          <pc:sldLayoutMkLst>
            <pc:docMk/>
            <pc:sldMasterMk cId="653723911" sldId="2147483698"/>
            <pc:sldLayoutMk cId="857528044" sldId="2147483697"/>
          </pc:sldLayoutMkLst>
        </pc:sldLayoutChg>
      </pc:sldMasterChg>
      <pc:sldMasterChg chg="add addSldLayout">
        <pc:chgData name="Yaswanth Paruchuri" userId="493e0550611f2083" providerId="LiveId" clId="{E4328D6A-E73A-4A10-8CB4-A623C87D43E0}" dt="2022-04-25T00:26:13.952" v="20" actId="26606"/>
        <pc:sldMasterMkLst>
          <pc:docMk/>
          <pc:sldMasterMk cId="130621577" sldId="2147483711"/>
        </pc:sldMasterMkLst>
        <pc:sldLayoutChg chg="add">
          <pc:chgData name="Yaswanth Paruchuri" userId="493e0550611f2083" providerId="LiveId" clId="{E4328D6A-E73A-4A10-8CB4-A623C87D43E0}" dt="2022-04-25T00:26:13.952" v="20" actId="26606"/>
          <pc:sldLayoutMkLst>
            <pc:docMk/>
            <pc:sldMasterMk cId="130621577" sldId="2147483711"/>
            <pc:sldLayoutMk cId="4253798979" sldId="2147483700"/>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3817005209" sldId="2147483701"/>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3143942620" sldId="2147483702"/>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210995111" sldId="2147483703"/>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346054442" sldId="2147483704"/>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4063397071" sldId="2147483705"/>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1340024800" sldId="2147483706"/>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1467142947" sldId="2147483707"/>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2744562032" sldId="2147483708"/>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1563086753" sldId="2147483709"/>
          </pc:sldLayoutMkLst>
        </pc:sldLayoutChg>
        <pc:sldLayoutChg chg="add">
          <pc:chgData name="Yaswanth Paruchuri" userId="493e0550611f2083" providerId="LiveId" clId="{E4328D6A-E73A-4A10-8CB4-A623C87D43E0}" dt="2022-04-25T00:26:13.952" v="20" actId="26606"/>
          <pc:sldLayoutMkLst>
            <pc:docMk/>
            <pc:sldMasterMk cId="130621577" sldId="2147483711"/>
            <pc:sldLayoutMk cId="2402498889" sldId="2147483710"/>
          </pc:sldLayoutMkLst>
        </pc:sldLayoutChg>
      </pc:sldMasterChg>
      <pc:sldMasterChg chg="add del addSldLayout delSldLayout">
        <pc:chgData name="Yaswanth Paruchuri" userId="493e0550611f2083" providerId="LiveId" clId="{E4328D6A-E73A-4A10-8CB4-A623C87D43E0}" dt="2022-04-25T00:26:05.656" v="7" actId="26606"/>
        <pc:sldMasterMkLst>
          <pc:docMk/>
          <pc:sldMasterMk cId="841074938" sldId="2147483711"/>
        </pc:sldMasterMkLst>
        <pc:sldLayoutChg chg="add del">
          <pc:chgData name="Yaswanth Paruchuri" userId="493e0550611f2083" providerId="LiveId" clId="{E4328D6A-E73A-4A10-8CB4-A623C87D43E0}" dt="2022-04-25T00:26:05.656" v="7" actId="26606"/>
          <pc:sldLayoutMkLst>
            <pc:docMk/>
            <pc:sldMasterMk cId="841074938" sldId="2147483711"/>
            <pc:sldLayoutMk cId="719638462" sldId="2147483700"/>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2567142010" sldId="2147483701"/>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3619429805" sldId="2147483702"/>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2688345830" sldId="2147483703"/>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3728799827" sldId="2147483704"/>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3398211260" sldId="2147483705"/>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1822142798" sldId="2147483706"/>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2479005829" sldId="2147483707"/>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4087072446" sldId="2147483708"/>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4024496139" sldId="2147483709"/>
          </pc:sldLayoutMkLst>
        </pc:sldLayoutChg>
        <pc:sldLayoutChg chg="add del">
          <pc:chgData name="Yaswanth Paruchuri" userId="493e0550611f2083" providerId="LiveId" clId="{E4328D6A-E73A-4A10-8CB4-A623C87D43E0}" dt="2022-04-25T00:26:05.656" v="7" actId="26606"/>
          <pc:sldLayoutMkLst>
            <pc:docMk/>
            <pc:sldMasterMk cId="841074938" sldId="2147483711"/>
            <pc:sldLayoutMk cId="3783513034" sldId="2147483710"/>
          </pc:sldLayoutMkLst>
        </pc:sldLayoutChg>
      </pc:sldMasterChg>
      <pc:sldMasterChg chg="add del addSldLayout delSldLayout">
        <pc:chgData name="Yaswanth Paruchuri" userId="493e0550611f2083" providerId="LiveId" clId="{E4328D6A-E73A-4A10-8CB4-A623C87D43E0}" dt="2022-04-25T00:26:06.665" v="9" actId="26606"/>
        <pc:sldMasterMkLst>
          <pc:docMk/>
          <pc:sldMasterMk cId="828616818" sldId="2147483724"/>
        </pc:sldMasterMkLst>
        <pc:sldLayoutChg chg="add del">
          <pc:chgData name="Yaswanth Paruchuri" userId="493e0550611f2083" providerId="LiveId" clId="{E4328D6A-E73A-4A10-8CB4-A623C87D43E0}" dt="2022-04-25T00:26:06.665" v="9" actId="26606"/>
          <pc:sldLayoutMkLst>
            <pc:docMk/>
            <pc:sldMasterMk cId="828616818" sldId="2147483724"/>
            <pc:sldLayoutMk cId="4292463411" sldId="2147483713"/>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2612791788" sldId="2147483714"/>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4065043267" sldId="2147483715"/>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2971891361" sldId="2147483716"/>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1966283053" sldId="2147483717"/>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3238988165" sldId="2147483718"/>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3794738776" sldId="2147483719"/>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953386539" sldId="2147483720"/>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2130599818" sldId="2147483721"/>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3435439516" sldId="2147483722"/>
          </pc:sldLayoutMkLst>
        </pc:sldLayoutChg>
        <pc:sldLayoutChg chg="add del">
          <pc:chgData name="Yaswanth Paruchuri" userId="493e0550611f2083" providerId="LiveId" clId="{E4328D6A-E73A-4A10-8CB4-A623C87D43E0}" dt="2022-04-25T00:26:06.665" v="9" actId="26606"/>
          <pc:sldLayoutMkLst>
            <pc:docMk/>
            <pc:sldMasterMk cId="828616818" sldId="2147483724"/>
            <pc:sldLayoutMk cId="4264048062" sldId="2147483723"/>
          </pc:sldLayoutMkLst>
        </pc:sldLayoutChg>
      </pc:sldMasterChg>
      <pc:sldMasterChg chg="add del addSldLayout delSldLayout">
        <pc:chgData name="Yaswanth Paruchuri" userId="493e0550611f2083" providerId="LiveId" clId="{E4328D6A-E73A-4A10-8CB4-A623C87D43E0}" dt="2022-04-25T00:26:07.987" v="11" actId="26606"/>
        <pc:sldMasterMkLst>
          <pc:docMk/>
          <pc:sldMasterMk cId="60944993" sldId="2147483737"/>
        </pc:sldMasterMkLst>
        <pc:sldLayoutChg chg="add del">
          <pc:chgData name="Yaswanth Paruchuri" userId="493e0550611f2083" providerId="LiveId" clId="{E4328D6A-E73A-4A10-8CB4-A623C87D43E0}" dt="2022-04-25T00:26:07.987" v="11" actId="26606"/>
          <pc:sldLayoutMkLst>
            <pc:docMk/>
            <pc:sldMasterMk cId="60944993" sldId="2147483737"/>
            <pc:sldLayoutMk cId="441131104" sldId="2147483726"/>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4187766458" sldId="2147483727"/>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2592449745" sldId="2147483728"/>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807317352" sldId="2147483729"/>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1188653343" sldId="2147483730"/>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4050546067" sldId="2147483731"/>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1512733320" sldId="2147483732"/>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2266444733" sldId="2147483733"/>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210587554" sldId="2147483734"/>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3603502001" sldId="2147483735"/>
          </pc:sldLayoutMkLst>
        </pc:sldLayoutChg>
        <pc:sldLayoutChg chg="add del">
          <pc:chgData name="Yaswanth Paruchuri" userId="493e0550611f2083" providerId="LiveId" clId="{E4328D6A-E73A-4A10-8CB4-A623C87D43E0}" dt="2022-04-25T00:26:07.987" v="11" actId="26606"/>
          <pc:sldLayoutMkLst>
            <pc:docMk/>
            <pc:sldMasterMk cId="60944993" sldId="2147483737"/>
            <pc:sldLayoutMk cId="2733974394" sldId="2147483736"/>
          </pc:sldLayoutMkLst>
        </pc:sldLayoutChg>
      </pc:sldMasterChg>
      <pc:sldMasterChg chg="add del addSldLayout delSldLayout">
        <pc:chgData name="Yaswanth Paruchuri" userId="493e0550611f2083" providerId="LiveId" clId="{E4328D6A-E73A-4A10-8CB4-A623C87D43E0}" dt="2022-04-25T00:26:02.982" v="5" actId="26606"/>
        <pc:sldMasterMkLst>
          <pc:docMk/>
          <pc:sldMasterMk cId="1308136686" sldId="2147483750"/>
        </pc:sldMasterMkLst>
        <pc:sldLayoutChg chg="add del">
          <pc:chgData name="Yaswanth Paruchuri" userId="493e0550611f2083" providerId="LiveId" clId="{E4328D6A-E73A-4A10-8CB4-A623C87D43E0}" dt="2022-04-25T00:26:02.982" v="5" actId="26606"/>
          <pc:sldLayoutMkLst>
            <pc:docMk/>
            <pc:sldMasterMk cId="1308136686" sldId="2147483750"/>
            <pc:sldLayoutMk cId="2009441764" sldId="2147483739"/>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728598807" sldId="2147483740"/>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4162284598" sldId="2147483741"/>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34439512" sldId="2147483742"/>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2289174285" sldId="2147483743"/>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3828243959" sldId="2147483744"/>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1729632140" sldId="2147483745"/>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1741034901" sldId="2147483746"/>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2512763902" sldId="2147483747"/>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319829768" sldId="2147483748"/>
          </pc:sldLayoutMkLst>
        </pc:sldLayoutChg>
        <pc:sldLayoutChg chg="add del">
          <pc:chgData name="Yaswanth Paruchuri" userId="493e0550611f2083" providerId="LiveId" clId="{E4328D6A-E73A-4A10-8CB4-A623C87D43E0}" dt="2022-04-25T00:26:02.982" v="5" actId="26606"/>
          <pc:sldLayoutMkLst>
            <pc:docMk/>
            <pc:sldMasterMk cId="1308136686" sldId="2147483750"/>
            <pc:sldLayoutMk cId="1135151708" sldId="2147483749"/>
          </pc:sldLayoutMkLst>
        </pc:sldLayoutChg>
      </pc:sldMasterChg>
      <pc:sldMasterChg chg="add del addSldLayout delSldLayout">
        <pc:chgData name="Yaswanth Paruchuri" userId="493e0550611f2083" providerId="LiveId" clId="{E4328D6A-E73A-4A10-8CB4-A623C87D43E0}" dt="2022-04-25T00:26:09.117" v="13" actId="26606"/>
        <pc:sldMasterMkLst>
          <pc:docMk/>
          <pc:sldMasterMk cId="3119173652" sldId="2147483750"/>
        </pc:sldMasterMkLst>
        <pc:sldLayoutChg chg="add del">
          <pc:chgData name="Yaswanth Paruchuri" userId="493e0550611f2083" providerId="LiveId" clId="{E4328D6A-E73A-4A10-8CB4-A623C87D43E0}" dt="2022-04-25T00:26:09.117" v="13" actId="26606"/>
          <pc:sldLayoutMkLst>
            <pc:docMk/>
            <pc:sldMasterMk cId="3119173652" sldId="2147483750"/>
            <pc:sldLayoutMk cId="1139834751" sldId="2147483739"/>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4257821483" sldId="2147483740"/>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3354808513" sldId="2147483741"/>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767213032" sldId="2147483742"/>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913782928" sldId="2147483743"/>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299763293" sldId="2147483744"/>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4182777440" sldId="2147483745"/>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2803010797" sldId="2147483746"/>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1276250642" sldId="2147483747"/>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1733034742" sldId="2147483748"/>
          </pc:sldLayoutMkLst>
        </pc:sldLayoutChg>
        <pc:sldLayoutChg chg="add del">
          <pc:chgData name="Yaswanth Paruchuri" userId="493e0550611f2083" providerId="LiveId" clId="{E4328D6A-E73A-4A10-8CB4-A623C87D43E0}" dt="2022-04-25T00:26:09.117" v="13" actId="26606"/>
          <pc:sldLayoutMkLst>
            <pc:docMk/>
            <pc:sldMasterMk cId="3119173652" sldId="2147483750"/>
            <pc:sldLayoutMk cId="1811328506"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7F757-2E51-49E6-A4E3-970DA2403120}" type="datetimeFigureOut">
              <a:rPr lang="en-IN" smtClean="0"/>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EE361-F0CB-4B27-BC6F-5CC53EC3CBB4}" type="slidenum">
              <a:rPr lang="en-IN" smtClean="0"/>
              <a:t>‹#›</a:t>
            </a:fld>
            <a:endParaRPr lang="en-IN"/>
          </a:p>
        </p:txBody>
      </p:sp>
    </p:spTree>
    <p:extLst>
      <p:ext uri="{BB962C8B-B14F-4D97-AF65-F5344CB8AC3E}">
        <p14:creationId xmlns:p14="http://schemas.microsoft.com/office/powerpoint/2010/main" val="1666080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3BEF823-48A5-43FC-BE03-E79964288B41}" type="datetimeFigureOut">
              <a:rPr lang="en-US" smtClean="0"/>
              <a:t>4/24/2022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039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8246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253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641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3834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64924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76184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09518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algn="r"/>
            <a:fld id="{53BEF823-48A5-43FC-BE03-E79964288B41}" type="datetimeFigureOut">
              <a:rPr lang="en-US" smtClean="0"/>
              <a:pPr algn="r"/>
              <a:t>4/24/2022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9487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83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4/24/2022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7443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086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850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264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324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0453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581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53BEF823-48A5-43FC-BE03-E79964288B41}" type="datetimeFigureOut">
              <a:rPr lang="en-US" smtClean="0"/>
              <a:pPr algn="r"/>
              <a:t>4/24/2022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4992188"/>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D20F-FCF6-4246-BC91-364233A8452D}"/>
              </a:ext>
            </a:extLst>
          </p:cNvPr>
          <p:cNvSpPr>
            <a:spLocks noGrp="1"/>
          </p:cNvSpPr>
          <p:nvPr>
            <p:ph type="ctrTitle"/>
          </p:nvPr>
        </p:nvSpPr>
        <p:spPr>
          <a:xfrm>
            <a:off x="1964754" y="355088"/>
            <a:ext cx="9389883" cy="2300189"/>
          </a:xfrm>
        </p:spPr>
        <p:txBody>
          <a:bodyPr anchor="b">
            <a:normAutofit/>
          </a:bodyPr>
          <a:lstStyle/>
          <a:p>
            <a:r>
              <a:rPr lang="en-US" dirty="0"/>
              <a:t>ICP Presentation -2</a:t>
            </a:r>
            <a:endParaRPr lang="en-IN" dirty="0"/>
          </a:p>
        </p:txBody>
      </p:sp>
      <p:sp>
        <p:nvSpPr>
          <p:cNvPr id="3" name="Subtitle 2">
            <a:extLst>
              <a:ext uri="{FF2B5EF4-FFF2-40B4-BE49-F238E27FC236}">
                <a16:creationId xmlns:a16="http://schemas.microsoft.com/office/drawing/2014/main" id="{9571EE35-480E-4978-86A5-ACDF02BF54DF}"/>
              </a:ext>
            </a:extLst>
          </p:cNvPr>
          <p:cNvSpPr>
            <a:spLocks noGrp="1"/>
          </p:cNvSpPr>
          <p:nvPr>
            <p:ph type="subTitle" idx="1"/>
          </p:nvPr>
        </p:nvSpPr>
        <p:spPr>
          <a:xfrm>
            <a:off x="8429864" y="3102794"/>
            <a:ext cx="3618110" cy="1569690"/>
          </a:xfrm>
        </p:spPr>
        <p:txBody>
          <a:bodyPr anchor="t">
            <a:normAutofit lnSpcReduction="10000"/>
          </a:bodyPr>
          <a:lstStyle/>
          <a:p>
            <a:r>
              <a:rPr lang="en-US" b="1" dirty="0"/>
              <a:t>          Group-2</a:t>
            </a:r>
          </a:p>
          <a:p>
            <a:endParaRPr lang="en-US" dirty="0"/>
          </a:p>
          <a:p>
            <a:r>
              <a:rPr lang="en-US" dirty="0"/>
              <a:t>-Yaswanth Paruchuri</a:t>
            </a:r>
          </a:p>
          <a:p>
            <a:r>
              <a:rPr lang="en-US" dirty="0"/>
              <a:t>-Tej Deep Parvatha Reddy</a:t>
            </a:r>
            <a:endParaRPr lang="en-IN" dirty="0"/>
          </a:p>
        </p:txBody>
      </p:sp>
    </p:spTree>
    <p:extLst>
      <p:ext uri="{BB962C8B-B14F-4D97-AF65-F5344CB8AC3E}">
        <p14:creationId xmlns:p14="http://schemas.microsoft.com/office/powerpoint/2010/main" val="347965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E170-2B80-40E1-98A5-27C3B0AE4014}"/>
              </a:ext>
            </a:extLst>
          </p:cNvPr>
          <p:cNvSpPr>
            <a:spLocks noGrp="1"/>
          </p:cNvSpPr>
          <p:nvPr>
            <p:ph type="title"/>
          </p:nvPr>
        </p:nvSpPr>
        <p:spPr>
          <a:xfrm>
            <a:off x="3043084" y="76115"/>
            <a:ext cx="86106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18F7F7-076A-426D-8367-E51F8C559E79}"/>
              </a:ext>
            </a:extLst>
          </p:cNvPr>
          <p:cNvSpPr>
            <a:spLocks noGrp="1"/>
          </p:cNvSpPr>
          <p:nvPr>
            <p:ph idx="1"/>
          </p:nvPr>
        </p:nvSpPr>
        <p:spPr>
          <a:xfrm>
            <a:off x="420328" y="1369143"/>
            <a:ext cx="11233356" cy="4982496"/>
          </a:xfrm>
        </p:spPr>
        <p:txBody>
          <a:bodyPr>
            <a:normAutofit/>
          </a:bodyPr>
          <a:lstStyle/>
          <a:p>
            <a:pPr>
              <a:lnSpc>
                <a:spcPct val="100000"/>
              </a:lnSpc>
            </a:pPr>
            <a:r>
              <a:rPr lang="en-US" dirty="0"/>
              <a:t>Android studio – It’s a tool where we can perform the app development. Android software development is the process to create the applications for the devices that run on the android OS(operating system). </a:t>
            </a:r>
          </a:p>
          <a:p>
            <a:pPr>
              <a:lnSpc>
                <a:spcPct val="100000"/>
              </a:lnSpc>
            </a:pPr>
            <a:r>
              <a:rPr lang="en-US" dirty="0"/>
              <a:t>We can use any language for the development such as Java, Kotlin, C++ using the Android development kit. </a:t>
            </a:r>
          </a:p>
          <a:p>
            <a:pPr>
              <a:lnSpc>
                <a:spcPct val="100000"/>
              </a:lnSpc>
            </a:pPr>
            <a:r>
              <a:rPr lang="en-US" dirty="0"/>
              <a:t>Now the change in generations and the technology has rapidly grown where people use everything on mobile and 99% of tasks can be done on mobile.</a:t>
            </a:r>
          </a:p>
          <a:p>
            <a:pPr>
              <a:lnSpc>
                <a:spcPct val="100000"/>
              </a:lnSpc>
            </a:pPr>
            <a:r>
              <a:rPr lang="en-US" dirty="0"/>
              <a:t>Android is the most used OS in the world as most of the cell phones work with android and creating an app is easy compared to any other apps and it is user friendly.</a:t>
            </a:r>
            <a:endParaRPr lang="en-IN" dirty="0"/>
          </a:p>
        </p:txBody>
      </p:sp>
    </p:spTree>
    <p:extLst>
      <p:ext uri="{BB962C8B-B14F-4D97-AF65-F5344CB8AC3E}">
        <p14:creationId xmlns:p14="http://schemas.microsoft.com/office/powerpoint/2010/main" val="215217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B102-A70E-4E87-8A5A-5F36BDA6587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E2A74F5E-F4F6-4AE7-A67E-72A8DF3D2FF2}"/>
              </a:ext>
            </a:extLst>
          </p:cNvPr>
          <p:cNvSpPr>
            <a:spLocks noGrp="1"/>
          </p:cNvSpPr>
          <p:nvPr>
            <p:ph idx="1"/>
          </p:nvPr>
        </p:nvSpPr>
        <p:spPr/>
        <p:txBody>
          <a:bodyPr>
            <a:normAutofit/>
          </a:bodyPr>
          <a:lstStyle/>
          <a:p>
            <a:r>
              <a:rPr lang="en-US" sz="2800" dirty="0"/>
              <a:t>Open source</a:t>
            </a:r>
          </a:p>
          <a:p>
            <a:r>
              <a:rPr lang="en-US" sz="2800" dirty="0"/>
              <a:t>Create user interface for the Apps</a:t>
            </a:r>
          </a:p>
          <a:p>
            <a:r>
              <a:rPr lang="en-US" sz="2800"/>
              <a:t>Easy Navigation </a:t>
            </a:r>
            <a:r>
              <a:rPr lang="en-US" sz="2800" dirty="0"/>
              <a:t>between pages</a:t>
            </a:r>
          </a:p>
          <a:p>
            <a:r>
              <a:rPr lang="en-IN" sz="2800" dirty="0"/>
              <a:t>Inter app integration</a:t>
            </a:r>
          </a:p>
          <a:p>
            <a:r>
              <a:rPr lang="en-IN" sz="2800" dirty="0"/>
              <a:t>Interacting with APIs for sending/receiving network requests</a:t>
            </a:r>
          </a:p>
          <a:p>
            <a:r>
              <a:rPr lang="en-IN" sz="2800" dirty="0"/>
              <a:t>Rich Development environment</a:t>
            </a:r>
          </a:p>
          <a:p>
            <a:pPr marL="0" indent="0">
              <a:buNone/>
            </a:pPr>
            <a:endParaRPr lang="en-IN" sz="2800" dirty="0"/>
          </a:p>
          <a:p>
            <a:endParaRPr lang="en-IN" sz="2800" dirty="0"/>
          </a:p>
        </p:txBody>
      </p:sp>
    </p:spTree>
    <p:extLst>
      <p:ext uri="{BB962C8B-B14F-4D97-AF65-F5344CB8AC3E}">
        <p14:creationId xmlns:p14="http://schemas.microsoft.com/office/powerpoint/2010/main" val="169744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019A-2E23-482D-9C4C-071B8AC78600}"/>
              </a:ext>
            </a:extLst>
          </p:cNvPr>
          <p:cNvSpPr>
            <a:spLocks noGrp="1"/>
          </p:cNvSpPr>
          <p:nvPr>
            <p:ph type="title"/>
          </p:nvPr>
        </p:nvSpPr>
        <p:spPr>
          <a:xfrm>
            <a:off x="2915697" y="0"/>
            <a:ext cx="8610600" cy="1293028"/>
          </a:xfrm>
        </p:spPr>
        <p:txBody>
          <a:bodyPr/>
          <a:lstStyle/>
          <a:p>
            <a:r>
              <a:rPr lang="en-US" dirty="0"/>
              <a:t>ICP-8</a:t>
            </a:r>
            <a:endParaRPr lang="en-IN" dirty="0"/>
          </a:p>
        </p:txBody>
      </p:sp>
      <p:pic>
        <p:nvPicPr>
          <p:cNvPr id="33" name="Content Placeholder 32">
            <a:extLst>
              <a:ext uri="{FF2B5EF4-FFF2-40B4-BE49-F238E27FC236}">
                <a16:creationId xmlns:a16="http://schemas.microsoft.com/office/drawing/2014/main" id="{B76E266B-028B-4531-8A2B-19F3C0696D08}"/>
              </a:ext>
            </a:extLst>
          </p:cNvPr>
          <p:cNvPicPr>
            <a:picLocks noGrp="1" noChangeAspect="1"/>
          </p:cNvPicPr>
          <p:nvPr>
            <p:ph idx="1"/>
          </p:nvPr>
        </p:nvPicPr>
        <p:blipFill>
          <a:blip r:embed="rId2"/>
          <a:stretch>
            <a:fillRect/>
          </a:stretch>
        </p:blipFill>
        <p:spPr>
          <a:xfrm>
            <a:off x="8849041" y="1667923"/>
            <a:ext cx="2206765" cy="4427331"/>
          </a:xfrm>
          <a:effectLst>
            <a:glow rad="228600">
              <a:schemeClr val="accent1">
                <a:satMod val="175000"/>
                <a:alpha val="40000"/>
              </a:schemeClr>
            </a:glow>
          </a:effectLst>
        </p:spPr>
      </p:pic>
      <p:pic>
        <p:nvPicPr>
          <p:cNvPr id="35" name="Picture 34">
            <a:extLst>
              <a:ext uri="{FF2B5EF4-FFF2-40B4-BE49-F238E27FC236}">
                <a16:creationId xmlns:a16="http://schemas.microsoft.com/office/drawing/2014/main" id="{959C3201-CABD-422A-9956-29FCE671ACFC}"/>
              </a:ext>
            </a:extLst>
          </p:cNvPr>
          <p:cNvPicPr>
            <a:picLocks noChangeAspect="1"/>
          </p:cNvPicPr>
          <p:nvPr/>
        </p:nvPicPr>
        <p:blipFill>
          <a:blip r:embed="rId3"/>
          <a:stretch>
            <a:fillRect/>
          </a:stretch>
        </p:blipFill>
        <p:spPr>
          <a:xfrm>
            <a:off x="1068473" y="1681459"/>
            <a:ext cx="2336715" cy="4413795"/>
          </a:xfrm>
          <a:prstGeom prst="rect">
            <a:avLst/>
          </a:prstGeom>
          <a:effectLst>
            <a:glow rad="228600">
              <a:schemeClr val="accent1">
                <a:satMod val="175000"/>
                <a:alpha val="40000"/>
              </a:schemeClr>
            </a:glow>
          </a:effectLst>
        </p:spPr>
      </p:pic>
      <p:sp>
        <p:nvSpPr>
          <p:cNvPr id="36" name="TextBox 35">
            <a:extLst>
              <a:ext uri="{FF2B5EF4-FFF2-40B4-BE49-F238E27FC236}">
                <a16:creationId xmlns:a16="http://schemas.microsoft.com/office/drawing/2014/main" id="{6C1B8044-750A-4DD8-B7B7-0B241707FAB1}"/>
              </a:ext>
            </a:extLst>
          </p:cNvPr>
          <p:cNvSpPr txBox="1"/>
          <p:nvPr/>
        </p:nvSpPr>
        <p:spPr>
          <a:xfrm>
            <a:off x="4238024" y="2572377"/>
            <a:ext cx="37781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Create an android app and change the name of the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Simple login screen with two input 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Validation for the input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Message display for every action performed</a:t>
            </a:r>
          </a:p>
          <a:p>
            <a:r>
              <a:rPr lang="en-US" dirty="0"/>
              <a:t> </a:t>
            </a:r>
            <a:endParaRPr lang="en-IN" dirty="0"/>
          </a:p>
        </p:txBody>
      </p:sp>
    </p:spTree>
    <p:extLst>
      <p:ext uri="{BB962C8B-B14F-4D97-AF65-F5344CB8AC3E}">
        <p14:creationId xmlns:p14="http://schemas.microsoft.com/office/powerpoint/2010/main" val="330519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2D1D-1272-4E78-969C-2E2FA4973F48}"/>
              </a:ext>
            </a:extLst>
          </p:cNvPr>
          <p:cNvSpPr>
            <a:spLocks noGrp="1"/>
          </p:cNvSpPr>
          <p:nvPr>
            <p:ph type="title"/>
          </p:nvPr>
        </p:nvSpPr>
        <p:spPr>
          <a:xfrm>
            <a:off x="3581400" y="81086"/>
            <a:ext cx="8610600" cy="1293028"/>
          </a:xfrm>
        </p:spPr>
        <p:txBody>
          <a:bodyPr/>
          <a:lstStyle/>
          <a:p>
            <a:r>
              <a:rPr lang="en-US" dirty="0"/>
              <a:t>ICP-9</a:t>
            </a:r>
            <a:endParaRPr lang="en-IN"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5EAF2B43-7C4B-46F9-945B-D8CB3BBA1A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011" t="8682" r="3489"/>
          <a:stretch/>
        </p:blipFill>
        <p:spPr>
          <a:xfrm>
            <a:off x="3635549" y="1781942"/>
            <a:ext cx="1724352" cy="3493443"/>
          </a:xfrm>
          <a:prstGeom prst="rect">
            <a:avLst/>
          </a:prstGeom>
          <a:effectLst>
            <a:glow rad="228600">
              <a:schemeClr val="accent6">
                <a:satMod val="175000"/>
                <a:alpha val="40000"/>
              </a:schemeClr>
            </a:glow>
          </a:effectLst>
        </p:spPr>
      </p:pic>
      <p:pic>
        <p:nvPicPr>
          <p:cNvPr id="6" name="Picture 5" descr="Text&#10;&#10;Description automatically generated">
            <a:extLst>
              <a:ext uri="{FF2B5EF4-FFF2-40B4-BE49-F238E27FC236}">
                <a16:creationId xmlns:a16="http://schemas.microsoft.com/office/drawing/2014/main" id="{8C913041-85A6-47AD-8E5F-92B92E7A6164}"/>
              </a:ext>
            </a:extLst>
          </p:cNvPr>
          <p:cNvPicPr>
            <a:picLocks noChangeAspect="1"/>
          </p:cNvPicPr>
          <p:nvPr/>
        </p:nvPicPr>
        <p:blipFill rotWithShape="1">
          <a:blip r:embed="rId3">
            <a:extLst>
              <a:ext uri="{28A0092B-C50C-407E-A947-70E740481C1C}">
                <a14:useLocalDpi xmlns:a14="http://schemas.microsoft.com/office/drawing/2010/main" val="0"/>
              </a:ext>
            </a:extLst>
          </a:blip>
          <a:srcRect l="72033" t="9821" r="6374"/>
          <a:stretch/>
        </p:blipFill>
        <p:spPr>
          <a:xfrm>
            <a:off x="665277" y="1781943"/>
            <a:ext cx="1704516" cy="3493442"/>
          </a:xfrm>
          <a:prstGeom prst="rect">
            <a:avLst/>
          </a:prstGeom>
          <a:effectLst>
            <a:glow rad="228600">
              <a:schemeClr val="accent6">
                <a:satMod val="175000"/>
                <a:alpha val="40000"/>
              </a:schemeClr>
            </a:glow>
          </a:effectLst>
        </p:spPr>
      </p:pic>
      <p:pic>
        <p:nvPicPr>
          <p:cNvPr id="7" name="Picture 6" descr="A screenshot of a computer&#10;&#10;Description automatically generated with medium confidence">
            <a:extLst>
              <a:ext uri="{FF2B5EF4-FFF2-40B4-BE49-F238E27FC236}">
                <a16:creationId xmlns:a16="http://schemas.microsoft.com/office/drawing/2014/main" id="{19F8978B-81B6-4369-8417-E210EE804F46}"/>
              </a:ext>
            </a:extLst>
          </p:cNvPr>
          <p:cNvPicPr>
            <a:picLocks noChangeAspect="1"/>
          </p:cNvPicPr>
          <p:nvPr/>
        </p:nvPicPr>
        <p:blipFill rotWithShape="1">
          <a:blip r:embed="rId4">
            <a:extLst>
              <a:ext uri="{28A0092B-C50C-407E-A947-70E740481C1C}">
                <a14:useLocalDpi xmlns:a14="http://schemas.microsoft.com/office/drawing/2010/main" val="0"/>
              </a:ext>
            </a:extLst>
          </a:blip>
          <a:srcRect l="72822" t="10127" r="5019"/>
          <a:stretch/>
        </p:blipFill>
        <p:spPr>
          <a:xfrm>
            <a:off x="6497694" y="1727332"/>
            <a:ext cx="1709530" cy="3548053"/>
          </a:xfrm>
          <a:prstGeom prst="rect">
            <a:avLst/>
          </a:prstGeom>
          <a:effectLst>
            <a:glow rad="228600">
              <a:schemeClr val="accent6">
                <a:satMod val="175000"/>
                <a:alpha val="40000"/>
              </a:schemeClr>
            </a:glow>
          </a:effectLst>
        </p:spPr>
      </p:pic>
      <p:pic>
        <p:nvPicPr>
          <p:cNvPr id="8" name="Content Placeholder 3" descr="A screenshot of a computer&#10;&#10;Description automatically generated with medium confidence">
            <a:extLst>
              <a:ext uri="{FF2B5EF4-FFF2-40B4-BE49-F238E27FC236}">
                <a16:creationId xmlns:a16="http://schemas.microsoft.com/office/drawing/2014/main" id="{876B9C82-4F2C-4624-BEC8-B238A1DFDDFE}"/>
              </a:ext>
            </a:extLst>
          </p:cNvPr>
          <p:cNvPicPr>
            <a:picLocks noChangeAspect="1"/>
          </p:cNvPicPr>
          <p:nvPr/>
        </p:nvPicPr>
        <p:blipFill rotWithShape="1">
          <a:blip r:embed="rId5">
            <a:extLst>
              <a:ext uri="{28A0092B-C50C-407E-A947-70E740481C1C}">
                <a14:useLocalDpi xmlns:a14="http://schemas.microsoft.com/office/drawing/2010/main" val="0"/>
              </a:ext>
            </a:extLst>
          </a:blip>
          <a:srcRect l="72445" t="10403" r="5625" b="-663"/>
          <a:stretch/>
        </p:blipFill>
        <p:spPr>
          <a:xfrm>
            <a:off x="9376628" y="1781942"/>
            <a:ext cx="1745538" cy="3548053"/>
          </a:xfrm>
          <a:prstGeom prst="rect">
            <a:avLst/>
          </a:prstGeom>
          <a:effectLst>
            <a:glow rad="228600">
              <a:schemeClr val="accent6">
                <a:satMod val="175000"/>
                <a:alpha val="40000"/>
              </a:schemeClr>
            </a:glow>
          </a:effectLst>
        </p:spPr>
      </p:pic>
      <p:sp>
        <p:nvSpPr>
          <p:cNvPr id="10" name="TextBox 9">
            <a:extLst>
              <a:ext uri="{FF2B5EF4-FFF2-40B4-BE49-F238E27FC236}">
                <a16:creationId xmlns:a16="http://schemas.microsoft.com/office/drawing/2014/main" id="{4CF0120C-2977-4B19-98E6-967B7D1487CD}"/>
              </a:ext>
            </a:extLst>
          </p:cNvPr>
          <p:cNvSpPr txBox="1"/>
          <p:nvPr/>
        </p:nvSpPr>
        <p:spPr>
          <a:xfrm>
            <a:off x="401934" y="5606980"/>
            <a:ext cx="2301073" cy="923330"/>
          </a:xfrm>
          <a:prstGeom prst="rect">
            <a:avLst/>
          </a:prstGeom>
          <a:noFill/>
        </p:spPr>
        <p:txBody>
          <a:bodyPr wrap="square" rtlCol="0">
            <a:spAutoFit/>
          </a:bodyPr>
          <a:lstStyle/>
          <a:p>
            <a:r>
              <a:rPr lang="en-US" dirty="0"/>
              <a:t>Input username and select the toppings</a:t>
            </a:r>
            <a:endParaRPr lang="en-IN" dirty="0"/>
          </a:p>
        </p:txBody>
      </p:sp>
      <p:sp>
        <p:nvSpPr>
          <p:cNvPr id="11" name="TextBox 10">
            <a:extLst>
              <a:ext uri="{FF2B5EF4-FFF2-40B4-BE49-F238E27FC236}">
                <a16:creationId xmlns:a16="http://schemas.microsoft.com/office/drawing/2014/main" id="{7C2CE2E9-0BE5-46B2-A429-2C96648612CC}"/>
              </a:ext>
            </a:extLst>
          </p:cNvPr>
          <p:cNvSpPr txBox="1"/>
          <p:nvPr/>
        </p:nvSpPr>
        <p:spPr>
          <a:xfrm>
            <a:off x="3347188" y="5606980"/>
            <a:ext cx="2301073" cy="1200329"/>
          </a:xfrm>
          <a:prstGeom prst="rect">
            <a:avLst/>
          </a:prstGeom>
          <a:noFill/>
        </p:spPr>
        <p:txBody>
          <a:bodyPr wrap="square" rtlCol="0">
            <a:spAutoFit/>
          </a:bodyPr>
          <a:lstStyle/>
          <a:p>
            <a:r>
              <a:rPr lang="en-US" dirty="0"/>
              <a:t>Displays the Order summary of the selected items with username </a:t>
            </a:r>
            <a:endParaRPr lang="en-IN" dirty="0"/>
          </a:p>
        </p:txBody>
      </p:sp>
      <p:sp>
        <p:nvSpPr>
          <p:cNvPr id="12" name="TextBox 11">
            <a:extLst>
              <a:ext uri="{FF2B5EF4-FFF2-40B4-BE49-F238E27FC236}">
                <a16:creationId xmlns:a16="http://schemas.microsoft.com/office/drawing/2014/main" id="{60F7E714-8C7C-40B6-BA14-7B76F01E5C56}"/>
              </a:ext>
            </a:extLst>
          </p:cNvPr>
          <p:cNvSpPr txBox="1"/>
          <p:nvPr/>
        </p:nvSpPr>
        <p:spPr>
          <a:xfrm>
            <a:off x="6201922" y="5606980"/>
            <a:ext cx="2301073" cy="923330"/>
          </a:xfrm>
          <a:prstGeom prst="rect">
            <a:avLst/>
          </a:prstGeom>
          <a:noFill/>
        </p:spPr>
        <p:txBody>
          <a:bodyPr wrap="square" rtlCol="0">
            <a:spAutoFit/>
          </a:bodyPr>
          <a:lstStyle/>
          <a:p>
            <a:r>
              <a:rPr lang="en-US" dirty="0"/>
              <a:t>Place order by giving email as input </a:t>
            </a:r>
            <a:endParaRPr lang="en-IN" dirty="0"/>
          </a:p>
        </p:txBody>
      </p:sp>
      <p:sp>
        <p:nvSpPr>
          <p:cNvPr id="13" name="TextBox 12">
            <a:extLst>
              <a:ext uri="{FF2B5EF4-FFF2-40B4-BE49-F238E27FC236}">
                <a16:creationId xmlns:a16="http://schemas.microsoft.com/office/drawing/2014/main" id="{B488BEEF-57DA-4794-B6B4-AE58FCA0E662}"/>
              </a:ext>
            </a:extLst>
          </p:cNvPr>
          <p:cNvSpPr txBox="1"/>
          <p:nvPr/>
        </p:nvSpPr>
        <p:spPr>
          <a:xfrm>
            <a:off x="9376628" y="5606980"/>
            <a:ext cx="2413438" cy="1200329"/>
          </a:xfrm>
          <a:prstGeom prst="rect">
            <a:avLst/>
          </a:prstGeom>
          <a:noFill/>
        </p:spPr>
        <p:txBody>
          <a:bodyPr wrap="square" rtlCol="0">
            <a:spAutoFit/>
          </a:bodyPr>
          <a:lstStyle/>
          <a:p>
            <a:r>
              <a:rPr lang="en-US" dirty="0"/>
              <a:t>Open Email app with order summary with email given as </a:t>
            </a:r>
            <a:r>
              <a:rPr lang="en-US" dirty="0" err="1"/>
              <a:t>recepient</a:t>
            </a:r>
            <a:endParaRPr lang="en-IN" dirty="0"/>
          </a:p>
        </p:txBody>
      </p:sp>
    </p:spTree>
    <p:extLst>
      <p:ext uri="{BB962C8B-B14F-4D97-AF65-F5344CB8AC3E}">
        <p14:creationId xmlns:p14="http://schemas.microsoft.com/office/powerpoint/2010/main" val="47019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E94A-6FA1-4B86-863F-42BC7F0794ED}"/>
              </a:ext>
            </a:extLst>
          </p:cNvPr>
          <p:cNvSpPr>
            <a:spLocks noGrp="1"/>
          </p:cNvSpPr>
          <p:nvPr>
            <p:ph type="title"/>
          </p:nvPr>
        </p:nvSpPr>
        <p:spPr>
          <a:xfrm>
            <a:off x="3581400" y="292101"/>
            <a:ext cx="8610600" cy="1293028"/>
          </a:xfrm>
        </p:spPr>
        <p:txBody>
          <a:bodyPr/>
          <a:lstStyle/>
          <a:p>
            <a:r>
              <a:rPr lang="en-US" dirty="0"/>
              <a:t>ICP-10</a:t>
            </a:r>
            <a:endParaRPr lang="en-IN"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4CF6EE89-BDA1-4105-AE05-42A6BA8DAB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803" t="20960" r="2005" b="9321"/>
          <a:stretch/>
        </p:blipFill>
        <p:spPr>
          <a:xfrm>
            <a:off x="9852372" y="1668748"/>
            <a:ext cx="2072036" cy="4024313"/>
          </a:xfrm>
          <a:prstGeom prst="rect">
            <a:avLst/>
          </a:prstGeom>
          <a:effectLst>
            <a:glow rad="228600">
              <a:schemeClr val="accent6">
                <a:satMod val="175000"/>
                <a:alpha val="40000"/>
              </a:schemeClr>
            </a:glow>
          </a:effectLst>
        </p:spPr>
      </p:pic>
      <p:pic>
        <p:nvPicPr>
          <p:cNvPr id="9" name="Picture 8" descr="Text&#10;&#10;Description automatically generated">
            <a:extLst>
              <a:ext uri="{FF2B5EF4-FFF2-40B4-BE49-F238E27FC236}">
                <a16:creationId xmlns:a16="http://schemas.microsoft.com/office/drawing/2014/main" id="{2B796B76-E998-4FEE-AC22-CB4CC21B33DD}"/>
              </a:ext>
            </a:extLst>
          </p:cNvPr>
          <p:cNvPicPr>
            <a:picLocks noChangeAspect="1"/>
          </p:cNvPicPr>
          <p:nvPr/>
        </p:nvPicPr>
        <p:blipFill rotWithShape="1">
          <a:blip r:embed="rId3">
            <a:extLst>
              <a:ext uri="{28A0092B-C50C-407E-A947-70E740481C1C}">
                <a14:useLocalDpi xmlns:a14="http://schemas.microsoft.com/office/drawing/2010/main" val="0"/>
              </a:ext>
            </a:extLst>
          </a:blip>
          <a:srcRect t="37623" b="16394"/>
          <a:stretch/>
        </p:blipFill>
        <p:spPr>
          <a:xfrm>
            <a:off x="267592" y="1585129"/>
            <a:ext cx="9365792" cy="2883877"/>
          </a:xfrm>
          <a:prstGeom prst="rect">
            <a:avLst/>
          </a:prstGeom>
        </p:spPr>
      </p:pic>
      <p:sp>
        <p:nvSpPr>
          <p:cNvPr id="11" name="TextBox 10">
            <a:extLst>
              <a:ext uri="{FF2B5EF4-FFF2-40B4-BE49-F238E27FC236}">
                <a16:creationId xmlns:a16="http://schemas.microsoft.com/office/drawing/2014/main" id="{4F2E4460-5013-4DFE-ACC0-BA26A78161E2}"/>
              </a:ext>
            </a:extLst>
          </p:cNvPr>
          <p:cNvSpPr txBox="1"/>
          <p:nvPr/>
        </p:nvSpPr>
        <p:spPr>
          <a:xfrm>
            <a:off x="267592" y="4823208"/>
            <a:ext cx="9365792" cy="646331"/>
          </a:xfrm>
          <a:prstGeom prst="rect">
            <a:avLst/>
          </a:prstGeom>
          <a:noFill/>
        </p:spPr>
        <p:txBody>
          <a:bodyPr wrap="square" rtlCol="0">
            <a:spAutoFit/>
          </a:bodyPr>
          <a:lstStyle/>
          <a:p>
            <a:r>
              <a:rPr lang="en-US" dirty="0"/>
              <a:t>Using </a:t>
            </a:r>
            <a:r>
              <a:rPr lang="en-US" dirty="0" err="1"/>
              <a:t>squareup</a:t>
            </a:r>
            <a:r>
              <a:rPr lang="en-US" dirty="0"/>
              <a:t> retrofit service as the dependency for network requests to get the data from </a:t>
            </a:r>
            <a:r>
              <a:rPr lang="en-US" dirty="0" err="1"/>
              <a:t>github</a:t>
            </a:r>
            <a:r>
              <a:rPr lang="en-US" dirty="0"/>
              <a:t>/users and display them in UI</a:t>
            </a:r>
            <a:endParaRPr lang="en-IN" dirty="0"/>
          </a:p>
        </p:txBody>
      </p:sp>
    </p:spTree>
    <p:extLst>
      <p:ext uri="{BB962C8B-B14F-4D97-AF65-F5344CB8AC3E}">
        <p14:creationId xmlns:p14="http://schemas.microsoft.com/office/powerpoint/2010/main" val="101688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677F-FB9E-4D9B-9F4C-FCCB3F39E2B8}"/>
              </a:ext>
            </a:extLst>
          </p:cNvPr>
          <p:cNvSpPr>
            <a:spLocks noGrp="1"/>
          </p:cNvSpPr>
          <p:nvPr>
            <p:ph type="title"/>
          </p:nvPr>
        </p:nvSpPr>
        <p:spPr>
          <a:xfrm>
            <a:off x="3408066" y="352390"/>
            <a:ext cx="8610600" cy="1293028"/>
          </a:xfrm>
        </p:spPr>
        <p:txBody>
          <a:bodyPr/>
          <a:lstStyle/>
          <a:p>
            <a:r>
              <a:rPr lang="en-US" dirty="0"/>
              <a:t>ICP-11</a:t>
            </a:r>
            <a:endParaRPr lang="en-IN" dirty="0"/>
          </a:p>
        </p:txBody>
      </p:sp>
      <p:pic>
        <p:nvPicPr>
          <p:cNvPr id="5" name="Content Placeholder 4">
            <a:extLst>
              <a:ext uri="{FF2B5EF4-FFF2-40B4-BE49-F238E27FC236}">
                <a16:creationId xmlns:a16="http://schemas.microsoft.com/office/drawing/2014/main" id="{C3F1C7E9-C24D-4011-8EE8-F5D6E0622C27}"/>
              </a:ext>
            </a:extLst>
          </p:cNvPr>
          <p:cNvPicPr>
            <a:picLocks noGrp="1" noChangeAspect="1"/>
          </p:cNvPicPr>
          <p:nvPr>
            <p:ph idx="1"/>
          </p:nvPr>
        </p:nvPicPr>
        <p:blipFill>
          <a:blip r:embed="rId2"/>
          <a:stretch>
            <a:fillRect/>
          </a:stretch>
        </p:blipFill>
        <p:spPr>
          <a:xfrm>
            <a:off x="1385919" y="1645418"/>
            <a:ext cx="2285832" cy="4525285"/>
          </a:xfrm>
          <a:effectLst>
            <a:glow rad="228600">
              <a:schemeClr val="tx1">
                <a:alpha val="40000"/>
              </a:schemeClr>
            </a:glow>
          </a:effectLst>
        </p:spPr>
      </p:pic>
      <p:sp>
        <p:nvSpPr>
          <p:cNvPr id="6" name="TextBox 5">
            <a:extLst>
              <a:ext uri="{FF2B5EF4-FFF2-40B4-BE49-F238E27FC236}">
                <a16:creationId xmlns:a16="http://schemas.microsoft.com/office/drawing/2014/main" id="{83EDE8B6-94DC-42F8-A3E9-F784897462C9}"/>
              </a:ext>
            </a:extLst>
          </p:cNvPr>
          <p:cNvSpPr txBox="1"/>
          <p:nvPr/>
        </p:nvSpPr>
        <p:spPr>
          <a:xfrm>
            <a:off x="4918166" y="3169396"/>
            <a:ext cx="4487091" cy="1477328"/>
          </a:xfrm>
          <a:prstGeom prst="rect">
            <a:avLst/>
          </a:prstGeom>
          <a:noFill/>
        </p:spPr>
        <p:txBody>
          <a:bodyPr wrap="square" rtlCol="0">
            <a:spAutoFit/>
          </a:bodyPr>
          <a:lstStyle/>
          <a:p>
            <a:r>
              <a:rPr lang="en-US" dirty="0"/>
              <a:t>Simple Android app that has the Input text field and heading that will convert the text entered to speech.</a:t>
            </a:r>
          </a:p>
          <a:p>
            <a:endParaRPr lang="en-US" dirty="0"/>
          </a:p>
          <a:p>
            <a:endParaRPr lang="en-IN" dirty="0"/>
          </a:p>
        </p:txBody>
      </p:sp>
    </p:spTree>
    <p:extLst>
      <p:ext uri="{BB962C8B-B14F-4D97-AF65-F5344CB8AC3E}">
        <p14:creationId xmlns:p14="http://schemas.microsoft.com/office/powerpoint/2010/main" val="383447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C71D-ED21-4165-ADD4-3816BB6E930D}"/>
              </a:ext>
            </a:extLst>
          </p:cNvPr>
          <p:cNvSpPr>
            <a:spLocks noGrp="1"/>
          </p:cNvSpPr>
          <p:nvPr>
            <p:ph type="title"/>
          </p:nvPr>
        </p:nvSpPr>
        <p:spPr>
          <a:xfrm>
            <a:off x="2895600" y="412681"/>
            <a:ext cx="8610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184CD7C-33D3-4404-AAAC-99F9893A3B31}"/>
              </a:ext>
            </a:extLst>
          </p:cNvPr>
          <p:cNvSpPr>
            <a:spLocks noGrp="1"/>
          </p:cNvSpPr>
          <p:nvPr>
            <p:ph idx="1"/>
          </p:nvPr>
        </p:nvSpPr>
        <p:spPr/>
        <p:txBody>
          <a:bodyPr/>
          <a:lstStyle/>
          <a:p>
            <a:r>
              <a:rPr lang="en-US" dirty="0"/>
              <a:t>We learned how to create interacting UI in Android apps using the Android studio</a:t>
            </a:r>
          </a:p>
          <a:p>
            <a:r>
              <a:rPr lang="en-US" dirty="0"/>
              <a:t>App integration with existing apps like Email</a:t>
            </a:r>
          </a:p>
          <a:p>
            <a:r>
              <a:rPr lang="en-US" dirty="0"/>
              <a:t>How to navigate between the pages created</a:t>
            </a:r>
          </a:p>
          <a:p>
            <a:r>
              <a:rPr lang="en-US" dirty="0"/>
              <a:t>Interacting with API for sending/ receiving the data using the network requests</a:t>
            </a:r>
          </a:p>
          <a:p>
            <a:r>
              <a:rPr lang="en-US" dirty="0"/>
              <a:t>Converting text to speech</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3171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2BF0-C7EA-40D8-9D01-A17A8CBE954E}"/>
              </a:ext>
            </a:extLst>
          </p:cNvPr>
          <p:cNvSpPr>
            <a:spLocks noGrp="1"/>
          </p:cNvSpPr>
          <p:nvPr>
            <p:ph type="title"/>
          </p:nvPr>
        </p:nvSpPr>
        <p:spPr>
          <a:xfrm>
            <a:off x="-1515627" y="2588479"/>
            <a:ext cx="10137113" cy="1681041"/>
          </a:xfrm>
        </p:spPr>
        <p:txBody>
          <a:bodyPr>
            <a:normAutofit/>
          </a:bodyPr>
          <a:lstStyle/>
          <a:p>
            <a:r>
              <a:rPr lang="en-US" sz="5400" dirty="0">
                <a:effectLst>
                  <a:glow rad="63500">
                    <a:schemeClr val="accent6">
                      <a:satMod val="175000"/>
                      <a:alpha val="40000"/>
                    </a:schemeClr>
                  </a:glow>
                </a:effectLst>
              </a:rPr>
              <a:t>Thank you </a:t>
            </a:r>
            <a:r>
              <a:rPr lang="en-US" sz="5400" dirty="0">
                <a:effectLst>
                  <a:glow rad="63500">
                    <a:schemeClr val="accent6">
                      <a:satMod val="175000"/>
                      <a:alpha val="40000"/>
                    </a:schemeClr>
                  </a:glow>
                </a:effectLst>
                <a:sym typeface="Wingdings" panose="05000000000000000000" pitchFamily="2" charset="2"/>
              </a:rPr>
              <a:t></a:t>
            </a:r>
            <a:endParaRPr lang="en-IN" sz="5400" dirty="0">
              <a:effectLst>
                <a:glow rad="63500">
                  <a:schemeClr val="accent6">
                    <a:satMod val="175000"/>
                    <a:alpha val="40000"/>
                  </a:schemeClr>
                </a:glow>
              </a:effectLst>
            </a:endParaRPr>
          </a:p>
        </p:txBody>
      </p:sp>
    </p:spTree>
    <p:extLst>
      <p:ext uri="{BB962C8B-B14F-4D97-AF65-F5344CB8AC3E}">
        <p14:creationId xmlns:p14="http://schemas.microsoft.com/office/powerpoint/2010/main" val="11874118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104</TotalTime>
  <Words>325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ICP Presentation -2</vt:lpstr>
      <vt:lpstr>Introduction</vt:lpstr>
      <vt:lpstr>Features</vt:lpstr>
      <vt:lpstr>ICP-8</vt:lpstr>
      <vt:lpstr>ICP-9</vt:lpstr>
      <vt:lpstr>ICP-10</vt:lpstr>
      <vt:lpstr>ICP-11</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Presentation -2</dc:title>
  <dc:creator>Yaswanth Paruchuri</dc:creator>
  <cp:lastModifiedBy>Yaswanth Paruchuri</cp:lastModifiedBy>
  <cp:revision>1</cp:revision>
  <dcterms:created xsi:type="dcterms:W3CDTF">2022-04-25T00:23:39Z</dcterms:created>
  <dcterms:modified xsi:type="dcterms:W3CDTF">2022-04-25T02:21:27Z</dcterms:modified>
</cp:coreProperties>
</file>