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yaswitha pradeepthi puvvada" userId="71a47c143b050cef" providerId="LiveId" clId="{FE71AD39-3281-4DF0-8A06-F40515E59B9A}"/>
    <pc:docChg chg="custSel modSld">
      <pc:chgData name="sri yaswitha pradeepthi puvvada" userId="71a47c143b050cef" providerId="LiveId" clId="{FE71AD39-3281-4DF0-8A06-F40515E59B9A}" dt="2025-02-18T07:14:00.042" v="41"/>
      <pc:docMkLst>
        <pc:docMk/>
      </pc:docMkLst>
      <pc:sldChg chg="modSp mod">
        <pc:chgData name="sri yaswitha pradeepthi puvvada" userId="71a47c143b050cef" providerId="LiveId" clId="{FE71AD39-3281-4DF0-8A06-F40515E59B9A}" dt="2025-02-18T07:14:00.042" v="41"/>
        <pc:sldMkLst>
          <pc:docMk/>
          <pc:sldMk cId="2230664768" sldId="2146847061"/>
        </pc:sldMkLst>
        <pc:spChg chg="mod">
          <ac:chgData name="sri yaswitha pradeepthi puvvada" userId="71a47c143b050cef" providerId="LiveId" clId="{FE71AD39-3281-4DF0-8A06-F40515E59B9A}" dt="2025-02-18T07:14:00.042" v="41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43" y="3755571"/>
            <a:ext cx="10215969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PUVVADA SRI YASWITHA PRADEEPTHI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PARVATHA REDDY BABUL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INSTITUTE OF SCIENCE 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TECHNOLOGY, KAVALI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(Artificial Intelligence)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Cryptographic Encryption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Enhancing security by combining steganography with AES or RSA encryption for an additional layer of protection.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Steganography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machine learning techniques to optimize data embedding while maintaining image quality and security.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File Formats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Extending the project to hide data in audio, video, and document files, making it more versatile.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Steganalysis Resistance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Developing advanced techniques to make hidden data undetectable by steganalysis tools used by hackers.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the project in a cloud-based system for real-time, encrypted, and undetectable communication over the internet.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stenography project aims to securely hide sensitive data within multimedia files such as images making it nearly undetectable to hackers.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steganographic techniques, the project ensures confidential information remains concealed while maintaining the original file's appearance and integrity.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enhances data security by preventing unauthorized access and cyber threats. The project is designed for applications in secure communication, watermarking, and digital forensics.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(cv2)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image processing (reading, modifying, and saving images).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file handling and opening encrypted images.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 but recommended)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efficient array operations on image data.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(optional)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encrypting the hidden message before embedding 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 programming language.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/ Google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testing and development.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/ PyCharm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coding and debugging.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/ Linux / macOS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Compatible operating systems for running the project.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Image Steganography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Hides data in image pixels without noticeable visual changes.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Message Encoding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pixel intensity modification for embedding secret messages.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only authorized users can decrypt the hidden message.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Image Distortion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Maintains original image quality while embedding data.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Encryption (Optional)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integrate AES or SHA-based encryption for added security.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on Windows, Linux, and macOS without special requirements.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 Execution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for speed and low memory usage.</a:t>
            </a:r>
            <a:endParaRPr lang="en-IN" sz="20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securely transmit sensitive information without detection.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Intelligence Agencies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confidential communication and covert operations.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securely share sensitive data without exposure.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Organizations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protect trade secrets and confidential business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Experts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embed forensic marks in digital evidence without altering the original files.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Defense Personnel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secure, encrypted message transmission.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personal data protection and privacy in digital communication.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23997-FD70-BA9F-29B5-122A8C631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55841" b="51691"/>
          <a:stretch/>
        </p:blipFill>
        <p:spPr>
          <a:xfrm>
            <a:off x="581192" y="-1158423"/>
            <a:ext cx="5238873" cy="5055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73B86-CA3A-9671-0FD0-3EA7E7A5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79" r="17321"/>
          <a:stretch/>
        </p:blipFill>
        <p:spPr>
          <a:xfrm>
            <a:off x="6977743" y="927221"/>
            <a:ext cx="3614058" cy="296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AF03C-B0A6-5AB9-AAAC-AD4625C7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695"/>
          <a:stretch/>
        </p:blipFill>
        <p:spPr>
          <a:xfrm>
            <a:off x="3799114" y="4179988"/>
            <a:ext cx="5421086" cy="20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steganography project successfully addresses the problem of securing sensitive data from hackers by embedding hidden messages within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utilizing pixel manipulation techniques, password protection, and potential encryption methods, it ensures confidential information remains undetectable.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provides a lightweight yet effective solution for secure communication, making it valuable for cybersecurity, forensic investigations, and private data transmission.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further enhancements like LSB steganography and cryptographic encryption, this approach can be made even more robust for real-world applications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 hub link is as  </a:t>
            </a:r>
            <a:r>
              <a:rPr lang="en-IN" sz="3200"/>
              <a:t>follows:-https://github.com/Yaswithapuvvada99/Steganography.git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704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PROJECT TITLE 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 yaswitha pradeepthi puvvada</cp:lastModifiedBy>
  <cp:revision>26</cp:revision>
  <dcterms:created xsi:type="dcterms:W3CDTF">2021-05-26T16:50:10Z</dcterms:created>
  <dcterms:modified xsi:type="dcterms:W3CDTF">2025-02-18T07:14:03Z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