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쿠키런: 오븐브레이크 - Unity 구현 프로젝트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/>
              <a:t>팀명 | 팀원 이름 | 제작 기간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트러블 슈팅 - 문제 4: 움직이는 장애물 생성 문제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**문제 원인:** 밑에서 위로 올라오는 장애물이 작동하지 않는 현상 발생</a:t>
            </a:r>
          </a:p>
          <a:p>
            <a:r>
              <a:rPr sz="2000"/>
              <a:t>  * Animator에서 Condition 설정 누락 확인</a:t>
            </a:r>
          </a:p>
          <a:p>
            <a:r>
              <a:rPr sz="2000"/>
              <a:t>- **해결 방법:**</a:t>
            </a:r>
          </a:p>
          <a:p>
            <a:r>
              <a:rPr sz="2000"/>
              <a:t>  * Animator에 적절한 Condition 추가 후 문제 해결</a:t>
            </a:r>
          </a:p>
          <a:p>
            <a:r>
              <a:rPr sz="2000"/>
              <a:t>- **추가 설명:**</a:t>
            </a:r>
          </a:p>
          <a:p>
            <a:r>
              <a:rPr sz="2000"/>
              <a:t>  * Condition은 애니메이션 상태 전환의 핵심 요소</a:t>
            </a:r>
          </a:p>
          <a:p>
            <a:r>
              <a:rPr sz="2000"/>
              <a:t>  * 해결 후 장애물이 올바른 타이밍에 정상적으로 등장 및 작동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트러블 슈팅 - 문제 5: 화면 비율 및 스케일 문제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**문제 원인:**</a:t>
            </a:r>
          </a:p>
          <a:p>
            <a:r>
              <a:rPr sz="2000"/>
              <a:t>  * Canvas 스케일 모드를 Constant Pixel Size로 사용 시 해상도 변화에 따른 UI 깨짐 발생</a:t>
            </a:r>
          </a:p>
          <a:p>
            <a:r>
              <a:rPr sz="2000"/>
              <a:t>- **해결 방법:**</a:t>
            </a:r>
          </a:p>
          <a:p>
            <a:r>
              <a:rPr sz="2000"/>
              <a:t>  * Canvas Scaler 설정을 Scale With Screen Size로 변경</a:t>
            </a:r>
          </a:p>
          <a:p>
            <a:r>
              <a:rPr sz="2000"/>
              <a:t>  * Match 슬라이더 조정으로 모든 해상도에서 동일한 UI 비율 유지</a:t>
            </a:r>
          </a:p>
          <a:p>
            <a:r>
              <a:rPr sz="2000"/>
              <a:t>- **추가 설명:**</a:t>
            </a:r>
          </a:p>
          <a:p>
            <a:r>
              <a:rPr sz="2000"/>
              <a:t>  * 해결 전: 해상도 변화 시 버튼 및 텍스트 위치 깨짐</a:t>
            </a:r>
          </a:p>
          <a:p>
            <a:r>
              <a:rPr sz="2000"/>
              <a:t>  * 해결 후: 모든 기기에서 동일한 UI 레이아웃 유지 가능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트러블 슈팅 - 문제 6: 물리 연산 관련 문제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**문제 원인:**</a:t>
            </a:r>
          </a:p>
          <a:p>
            <a:r>
              <a:rPr sz="2000"/>
              <a:t>  * Update에서 강체(Rigidbody) 관련 코드 작성 시 올바르게 작동하지 않음</a:t>
            </a:r>
          </a:p>
          <a:p>
            <a:r>
              <a:rPr sz="2000"/>
              <a:t>  * Unity 공식 문서의 함수 호출 주기를 참고하지 않아 물리 처리 타이밍 불일치 문제 발생</a:t>
            </a:r>
          </a:p>
          <a:p>
            <a:r>
              <a:rPr sz="2000"/>
              <a:t>- **해결 방법:**</a:t>
            </a:r>
          </a:p>
          <a:p>
            <a:r>
              <a:rPr sz="2000"/>
              <a:t>  * 물리 관련 코드를 FixedUpdate로 이동하여 문제 해결</a:t>
            </a:r>
          </a:p>
          <a:p>
            <a:r>
              <a:rPr sz="2000"/>
              <a:t>- **추가 설명:**</a:t>
            </a:r>
          </a:p>
          <a:p>
            <a:r>
              <a:rPr sz="2000"/>
              <a:t>  * FixedUpdate는 일정한 간격으로 호출되어 물리 연산의 일관성을 보장</a:t>
            </a:r>
          </a:p>
          <a:p>
            <a:r>
              <a:rPr sz="2000"/>
              <a:t>  * Update 사용 시 FPS 변화로 이동 속도나 충돌 처리가 불안정해질 수 있음</a:t>
            </a:r>
          </a:p>
          <a:p>
            <a:r>
              <a:rPr sz="2000"/>
              <a:t>  * 물리 기반 이동 및 충돌 처리를 위해 FixedUpdate 사용 권장</a:t>
            </a:r>
          </a:p>
          <a:p>
            <a:r>
              <a:rPr sz="2000"/>
              <a:t>  * 관련 문서 링크: Unity 공식 문서 - 함수 호출 주기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트러블 슈팅 - 문제 7: 트리거 호출 관련 문제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**문제 원인:**</a:t>
            </a:r>
          </a:p>
          <a:p>
            <a:r>
              <a:rPr sz="2000"/>
              <a:t>  * Update에서 트리거 호출 시 애니메이션 전환이 불안정하거나 무시됨</a:t>
            </a:r>
          </a:p>
          <a:p>
            <a:r>
              <a:rPr sz="2000"/>
              <a:t>  * 트리거 호출 타이밍과 애니메이터 업데이트 간 타이밍 충돌 발생</a:t>
            </a:r>
          </a:p>
          <a:p>
            <a:r>
              <a:rPr sz="2000"/>
              <a:t>- **해결 방법:**</a:t>
            </a:r>
          </a:p>
          <a:p>
            <a:r>
              <a:rPr sz="2000"/>
              <a:t>  * 트리거 호출을 FixedUpdate에서 처리하여 문제 해결</a:t>
            </a:r>
          </a:p>
          <a:p>
            <a:r>
              <a:rPr sz="2000"/>
              <a:t>- **추가 설명:**</a:t>
            </a:r>
          </a:p>
          <a:p>
            <a:r>
              <a:rPr sz="2000"/>
              <a:t>  * FixedUpdate 사용 시 물리 연산과 애니메이션 처리가 자연스럽게 동기화</a:t>
            </a:r>
          </a:p>
          <a:p>
            <a:r>
              <a:rPr sz="2000"/>
              <a:t>  * 트리거 호출 후 애니메이션 전환 안정성 확보 및 경쟁 조건 방지</a:t>
            </a:r>
          </a:p>
          <a:p>
            <a:r>
              <a:rPr sz="2000"/>
              <a:t>  * 입력 처리와 물리 연산 시 트리거 호출을 분리해 더욱 자연스러운 애니메이션 연출 가능</a:t>
            </a:r>
          </a:p>
          <a:p>
            <a:r>
              <a:rPr sz="2000"/>
              <a:t>  * 관련 문서 링크: Unity 공식 문서 - 함수 호출 주기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팀원 소개 및 완성 소감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**팀원 역할:**</a:t>
            </a:r>
          </a:p>
          <a:p>
            <a:r>
              <a:rPr sz="2000"/>
              <a:t>  * A: 플레이어 컨트롤 및 애니메이션</a:t>
            </a:r>
          </a:p>
          <a:p>
            <a:r>
              <a:rPr sz="2000"/>
              <a:t>  * B: 장애물 시스템 및 충돌 처리</a:t>
            </a:r>
          </a:p>
          <a:p>
            <a:r>
              <a:rPr sz="2000"/>
              <a:t>  * C: 맵 생성, 타일맵 매니저, UGS 연동</a:t>
            </a:r>
          </a:p>
          <a:p>
            <a:r>
              <a:rPr sz="2000"/>
              <a:t>  * D: UI/UX 및 로딩 씬 구현</a:t>
            </a:r>
          </a:p>
          <a:p/>
          <a:p>
            <a:r>
              <a:rPr sz="2000"/>
              <a:t>- **완성 소감:** 협업과 문제 해결을 통해 개발 능력과 Unity 최적화 경험을 쌓음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마무리 및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감사합니다!</a:t>
            </a:r>
          </a:p>
          <a:p>
            <a:r>
              <a:rPr sz="2000"/>
              <a:t>- 게임 다운로드 및 GitHub 링크 QR 코드 추가</a:t>
            </a:r>
          </a:p>
          <a:p>
            <a:r>
              <a:rPr sz="2000"/>
              <a:t>- 질문 받겠습니다.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러닝 장르 게임: 장애물을 피하며 멀리 달리기 목표</a:t>
            </a:r>
          </a:p>
          <a:p>
            <a:r>
              <a:rPr sz="2000"/>
              <a:t>- Unity와 C# 사용</a:t>
            </a:r>
          </a:p>
          <a:p>
            <a:r>
              <a:rPr sz="2000"/>
              <a:t>- 플랫폼: PC (Unity 에디터), Android/iOS 테스트 가능</a:t>
            </a:r>
          </a:p>
          <a:p>
            <a:r>
              <a:rPr sz="2000"/>
              <a:t>- 주요 특징:</a:t>
            </a:r>
          </a:p>
          <a:p>
            <a:r>
              <a:rPr sz="2000"/>
              <a:t>  * 자동 달리기 + 점프/슬라이드 입력</a:t>
            </a:r>
          </a:p>
          <a:p>
            <a:r>
              <a:rPr sz="2000"/>
              <a:t>  * 지속적인 맵 생성 및 장애물 순환</a:t>
            </a:r>
          </a:p>
          <a:p>
            <a:r>
              <a:rPr sz="2000"/>
              <a:t>  * UGS 연동: 인증, 저장, 랭킹 시스템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게임 시연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플레이어 이동 및 점프/슬라이드 시연</a:t>
            </a:r>
          </a:p>
          <a:p>
            <a:r>
              <a:rPr sz="2000"/>
              <a:t>- 맵 자동 생성 및 이어붙이기</a:t>
            </a:r>
          </a:p>
          <a:p>
            <a:r>
              <a:rPr sz="2000"/>
              <a:t>- 장애물 충돌 시 체력 감소</a:t>
            </a:r>
          </a:p>
          <a:p>
            <a:r>
              <a:rPr sz="2000"/>
              <a:t>- 아이템 획득 및 효과 적용</a:t>
            </a:r>
          </a:p>
          <a:p>
            <a:r>
              <a:rPr sz="2000"/>
              <a:t>- UGS 연동 시연: 로그인 → 점수 저장 → 랭킹 확인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핵심 기능 - 맵 자동 생성 및 제거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플레이어 일정 거리 도달 시 새로운 타일맵 생성</a:t>
            </a:r>
          </a:p>
          <a:p>
            <a:r>
              <a:rPr sz="2000"/>
              <a:t>- 이전 타일맵 제거로 메모리 최적화</a:t>
            </a:r>
          </a:p>
          <a:p>
            <a:r>
              <a:rPr sz="2000"/>
              <a:t>- 동작 원리:</a:t>
            </a:r>
          </a:p>
          <a:p>
            <a:r>
              <a:rPr sz="2000"/>
              <a:t>  * 플레이어 위치 감지 → 맵 생성 및 제거</a:t>
            </a:r>
          </a:p>
          <a:p>
            <a:r>
              <a:rPr sz="2000"/>
              <a:t>  * 타일맵 길이 계산: tilemapRenderer.bounds.size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핵심 기능 - 장애물 및 충돌 처리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장애물 충돌 시 체력 감소 처리</a:t>
            </a:r>
          </a:p>
          <a:p>
            <a:r>
              <a:rPr sz="2000"/>
              <a:t>- 장애물별 반응 (튀어나오는 장애물 등)</a:t>
            </a:r>
          </a:p>
          <a:p>
            <a:r>
              <a:rPr sz="2000"/>
              <a:t>- 동작 원리:</a:t>
            </a:r>
          </a:p>
          <a:p>
            <a:r>
              <a:rPr sz="2000"/>
              <a:t>  * OnTriggerEnter2D로 충돌 감지</a:t>
            </a:r>
          </a:p>
          <a:p>
            <a:r>
              <a:rPr sz="2000"/>
              <a:t>  * 무적 상태 시 충돌 무시 처리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핵심 기능 - UGS 연동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**UGS 사용 이유:** 빠른 인증, 데이터 관리, 랭킹 시스템 구축</a:t>
            </a:r>
          </a:p>
          <a:p>
            <a:r>
              <a:rPr sz="2000"/>
              <a:t>- **서비스:**</a:t>
            </a:r>
          </a:p>
          <a:p>
            <a:r>
              <a:rPr sz="2000"/>
              <a:t>  1. Authentication: 프리팹에 토큰 검사 및 서버 발급</a:t>
            </a:r>
          </a:p>
          <a:p>
            <a:r>
              <a:rPr sz="2000"/>
              <a:t>  2. Cloud Save: 플레이어 데이터 저장/불러오기</a:t>
            </a:r>
          </a:p>
          <a:p>
            <a:r>
              <a:rPr sz="2000"/>
              <a:t>  3. Leaderboard: 글로벌 및 친구별 랭킹 관리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트러블 슈팅 - 문제 1: GitHub 유니코드, UTF-8 깨짐 문제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**문제 원인:** Git 인코딩 미설정으로 코드 파일 내 한글 및 특수문자 깨짐 현상 발생</a:t>
            </a:r>
          </a:p>
          <a:p>
            <a:r>
              <a:rPr sz="2000"/>
              <a:t>- **해결 방법:**</a:t>
            </a:r>
          </a:p>
          <a:p>
            <a:r>
              <a:rPr sz="2000"/>
              <a:t>  * .gitattributes 파일 추가하여 문자 인코딩 설정 강제 적용</a:t>
            </a:r>
          </a:p>
          <a:p>
            <a:r>
              <a:rPr sz="2000"/>
              <a:t>  * Git 전역 설정에 UTF-8 인코딩 추가: git config --global i18n.commitEncoding utf-8</a:t>
            </a:r>
          </a:p>
          <a:p>
            <a:r>
              <a:rPr sz="2000"/>
              <a:t>- **추가 설명:**</a:t>
            </a:r>
          </a:p>
          <a:p>
            <a:r>
              <a:rPr sz="2000"/>
              <a:t>  * 인코딩 문제로 코드 리뷰 및 협업 시 코드 가독성 저하 방지</a:t>
            </a:r>
          </a:p>
          <a:p>
            <a:r>
              <a:rPr sz="2000"/>
              <a:t>  * 해결 후 모든 개발 환경에서 문자 표시 문제 해결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트러블 슈팅 - 문제 2: 게임 일시정지 후 씬 전환 시 애니메이션 멈춤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**문제 원인:** Time.timeScale = 0 사용 후 씬 전환 시 애니메이션 재생 멈춤 현상 발생</a:t>
            </a:r>
          </a:p>
          <a:p>
            <a:r>
              <a:rPr sz="2000"/>
              <a:t>- **해결 방법:**</a:t>
            </a:r>
          </a:p>
          <a:p>
            <a:r>
              <a:rPr sz="2000"/>
              <a:t>  * 씬 전환 직전에 Time.timeScale = 1로 초기화 처리</a:t>
            </a:r>
          </a:p>
          <a:p>
            <a:r>
              <a:rPr sz="2000"/>
              <a:t>- **추가 설명:**</a:t>
            </a:r>
          </a:p>
          <a:p>
            <a:r>
              <a:rPr sz="2000"/>
              <a:t>  * TimeScale은 게임 내 모든 시간 기반 연산에 영향을 미침</a:t>
            </a:r>
          </a:p>
          <a:p>
            <a:r>
              <a:rPr sz="2000"/>
              <a:t>  * 해결 전: 씬 변경 시 애니메이션 재생 불가</a:t>
            </a:r>
          </a:p>
          <a:p>
            <a:r>
              <a:rPr sz="2000"/>
              <a:t>  * 해결 후: 씬 전환 후 정상적으로 애니메이션 재생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트러블 슈팅 - 문제 3: 장애물 충돌체 설정 문제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- **문제 원인:**</a:t>
            </a:r>
          </a:p>
          <a:p>
            <a:r>
              <a:rPr sz="2000"/>
              <a:t>  * BoxCollider2D 사용 시 충돌 처리 오류 발생</a:t>
            </a:r>
          </a:p>
          <a:p>
            <a:r>
              <a:rPr sz="2000"/>
              <a:t>  * PolygonCollider2D 적용 시 Collider 형태가 잘못 생성되어 오각형 형태로 비정상 적용</a:t>
            </a:r>
          </a:p>
          <a:p>
            <a:r>
              <a:rPr sz="2000"/>
              <a:t>- **해결 방법:**</a:t>
            </a:r>
          </a:p>
          <a:p>
            <a:r>
              <a:rPr sz="2000"/>
              <a:t>  * 스프라이트 렌더러에 올바른 이미지 적용</a:t>
            </a:r>
          </a:p>
          <a:p>
            <a:r>
              <a:rPr sz="2000"/>
              <a:t>  * 기존 Collider 제거 후 재생성으로 정상 작동 확인</a:t>
            </a:r>
          </a:p>
          <a:p>
            <a:r>
              <a:rPr sz="2000"/>
              <a:t>- **추가 설명:**</a:t>
            </a:r>
          </a:p>
          <a:p>
            <a:r>
              <a:rPr sz="2000"/>
              <a:t>  * Collider 설정 오류는 장애물 충돌 판정에 큰 영향을 미침</a:t>
            </a:r>
          </a:p>
          <a:p>
            <a:r>
              <a:rPr sz="2000"/>
              <a:t>  * 해결 후 플레이어와 장애물 충돌 시 정상적인 체력 감소 및 반응 구현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