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1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4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EFE3-9AB2-4E36-A1BC-24D39C2208B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D105-5227-4E33-AF0F-D35894C3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8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7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7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7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01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70327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147638" cy="13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7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jmitchell</dc:creator>
  <cp:lastModifiedBy>jmitchell</cp:lastModifiedBy>
  <cp:revision>4</cp:revision>
  <dcterms:created xsi:type="dcterms:W3CDTF">2018-09-18T04:11:59Z</dcterms:created>
  <dcterms:modified xsi:type="dcterms:W3CDTF">2018-09-18T04:45:23Z</dcterms:modified>
</cp:coreProperties>
</file>