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8" r:id="rId4"/>
    <p:sldId id="262" r:id="rId5"/>
    <p:sldId id="263" r:id="rId6"/>
    <p:sldId id="264" r:id="rId7"/>
    <p:sldId id="265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4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EFE3-9AB2-4E36-A1BC-24D39C2208B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4522800" y="847826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22800" y="2133600"/>
            <a:ext cx="76743" cy="5694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75046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302934" y="343541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58709" y="343541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986596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30822" y="4734828"/>
            <a:ext cx="76743" cy="5694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511570" y="599573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2067025" y="847826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78575" y="847826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94913" y="2133600"/>
            <a:ext cx="76743" cy="5694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0688" y="2133600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02935" y="473482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758710" y="4734828"/>
            <a:ext cx="76743" cy="5694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55795" y="599573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967345" y="599573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3294913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22800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0688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02935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30822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758710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3294913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0688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302934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58709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02935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758710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>
            <a:off x="4522800" y="2133600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75046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302934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58709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986596" y="343541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30822" y="473482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4522800" y="847826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22800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302934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58709" y="3435418"/>
            <a:ext cx="76743" cy="56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30822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511570" y="599573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6978575" y="847826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94913" y="2133600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0688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02935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758710" y="473482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55795" y="599573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2067025" y="847826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94913" y="2133600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0688" y="2133600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30821" y="343541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02935" y="4734828"/>
            <a:ext cx="76743" cy="56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758710" y="473482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967345" y="5995738"/>
            <a:ext cx="76743" cy="56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67025" y="847826"/>
            <a:ext cx="4988293" cy="56949"/>
            <a:chOff x="2057400" y="838200"/>
            <a:chExt cx="4953000" cy="76200"/>
          </a:xfrm>
        </p:grpSpPr>
        <p:sp>
          <p:nvSpPr>
            <p:cNvPr id="56" name="Oval 55"/>
            <p:cNvSpPr/>
            <p:nvPr/>
          </p:nvSpPr>
          <p:spPr>
            <a:xfrm>
              <a:off x="20574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2766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4958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150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342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67025" y="2133600"/>
            <a:ext cx="4988293" cy="56949"/>
            <a:chOff x="2057400" y="838200"/>
            <a:chExt cx="4953000" cy="76200"/>
          </a:xfrm>
        </p:grpSpPr>
        <p:sp>
          <p:nvSpPr>
            <p:cNvPr id="62" name="Oval 61"/>
            <p:cNvSpPr/>
            <p:nvPr/>
          </p:nvSpPr>
          <p:spPr>
            <a:xfrm>
              <a:off x="20574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766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7150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9342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75046" y="3435418"/>
            <a:ext cx="4988293" cy="56949"/>
            <a:chOff x="2057400" y="838200"/>
            <a:chExt cx="4953000" cy="76200"/>
          </a:xfrm>
        </p:grpSpPr>
        <p:sp>
          <p:nvSpPr>
            <p:cNvPr id="68" name="Oval 67"/>
            <p:cNvSpPr/>
            <p:nvPr/>
          </p:nvSpPr>
          <p:spPr>
            <a:xfrm>
              <a:off x="20574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66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958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150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9342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075047" y="4734828"/>
            <a:ext cx="4988293" cy="56949"/>
            <a:chOff x="2057400" y="838200"/>
            <a:chExt cx="4953000" cy="76200"/>
          </a:xfrm>
        </p:grpSpPr>
        <p:sp>
          <p:nvSpPr>
            <p:cNvPr id="74" name="Oval 73"/>
            <p:cNvSpPr/>
            <p:nvPr/>
          </p:nvSpPr>
          <p:spPr>
            <a:xfrm>
              <a:off x="20574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766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4958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7150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055795" y="5995738"/>
            <a:ext cx="4988293" cy="56949"/>
            <a:chOff x="2057400" y="838200"/>
            <a:chExt cx="4953000" cy="76200"/>
          </a:xfrm>
        </p:grpSpPr>
        <p:sp>
          <p:nvSpPr>
            <p:cNvPr id="80" name="Oval 79"/>
            <p:cNvSpPr/>
            <p:nvPr/>
          </p:nvSpPr>
          <p:spPr>
            <a:xfrm>
              <a:off x="20574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2766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4958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7150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934200" y="838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jmitchell</dc:creator>
  <cp:lastModifiedBy>jmitchell</cp:lastModifiedBy>
  <cp:revision>9</cp:revision>
  <dcterms:created xsi:type="dcterms:W3CDTF">2018-09-18T04:11:59Z</dcterms:created>
  <dcterms:modified xsi:type="dcterms:W3CDTF">2018-11-18T17:09:44Z</dcterms:modified>
</cp:coreProperties>
</file>