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4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2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7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5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5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3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7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2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8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8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5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tesyTea/esd8SmartCare/projects/2" TargetMode="External"/><Relationship Id="rId2" Type="http://schemas.openxmlformats.org/officeDocument/2006/relationships/hyperlink" Target="https://github.com/YatesyTea/esd8SmartC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atesyTea/esd8SmartCare/blob/main/documents/prepDoc.md#Database-Initialisation-and-Table-Creation" TargetMode="External"/><Relationship Id="rId5" Type="http://schemas.openxmlformats.org/officeDocument/2006/relationships/hyperlink" Target="https://github.com/YatesyTea/esd8SmartCare/blob/main/documents/prepDoc.md" TargetMode="External"/><Relationship Id="rId4" Type="http://schemas.openxmlformats.org/officeDocument/2006/relationships/hyperlink" Target="https://docs.google.com/spreadsheets/d/19khCFj7zJaRq_iWB3Ul_akeA11pgPlihyJvwMop_d0c/edit?usp=shari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02E00-DD28-4E39-93B3-6B3B171656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5741" r="-1" b="998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DD9215-25DD-40B6-9C91-EF64FF1AF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Sprint 2 Report</a:t>
            </a:r>
            <a:endParaRPr lang="en-GB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18748-869A-4E07-920C-29367AAF9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ESD Team 8</a:t>
            </a:r>
            <a:endParaRPr lang="en-GB" sz="2200" dirty="0">
              <a:solidFill>
                <a:srgbClr val="FFFFFF"/>
              </a:solidFill>
            </a:endParaRPr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28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50FBE-0266-4F91-BB97-03A21790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Current Sprint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D6443-A46B-4364-9314-540356E20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Project is currently slightly behind; however significant prep work has been done for the next sprint.</a:t>
            </a:r>
          </a:p>
          <a:p>
            <a:r>
              <a:rPr lang="en-US" dirty="0"/>
              <a:t>Planning work was done early on in this sprint of the project, however proper communication over convention and test generation was not done early enough.</a:t>
            </a:r>
          </a:p>
          <a:p>
            <a:r>
              <a:rPr lang="en-US" dirty="0"/>
              <a:t>This led to mistakes having to be retreaded in order to make the program consistent when merging multiple branches.</a:t>
            </a:r>
          </a:p>
          <a:p>
            <a:r>
              <a:rPr lang="en-US" dirty="0"/>
              <a:t>Pressures from other modules e.g. Biocomputation, and Ethics deadlines being moved so close to the actual deadlines, left a time pressure for members of the team. This led to communication, and effective work in time frames to be lower than initially projected.</a:t>
            </a:r>
          </a:p>
          <a:p>
            <a:r>
              <a:rPr lang="en-US" dirty="0"/>
              <a:t>Therefore, some of the work from the current sprint has been pushed into the Sprint 3 Backlog (found on the google sheets).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1630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07F8-3671-46C9-9033-E2DFFB1CD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to All Parts of Project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5E4D-0E23-4BEE-A2AA-5F08F4B66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Repository: </a:t>
            </a:r>
            <a:r>
              <a:rPr lang="en-US" dirty="0">
                <a:hlinkClick r:id="rId2"/>
              </a:rPr>
              <a:t>Repository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Kanban: </a:t>
            </a:r>
            <a:r>
              <a:rPr lang="en-US" dirty="0">
                <a:hlinkClick r:id="rId3"/>
              </a:rPr>
              <a:t>Sprint 2 Kanban</a:t>
            </a:r>
            <a:endParaRPr lang="en-US" dirty="0"/>
          </a:p>
          <a:p>
            <a:r>
              <a:rPr lang="en-US" dirty="0"/>
              <a:t>Burndown, Gantt, Project Backlog: </a:t>
            </a:r>
            <a:r>
              <a:rPr lang="en-GB" b="0" i="0" u="sng" dirty="0">
                <a:effectLst/>
                <a:latin typeface="-apple-system"/>
                <a:hlinkClick r:id="rId4"/>
              </a:rPr>
              <a:t>Google Sheets Tracker</a:t>
            </a:r>
            <a:endParaRPr lang="en-US" dirty="0"/>
          </a:p>
          <a:p>
            <a:r>
              <a:rPr lang="en-US" dirty="0"/>
              <a:t>Documentation Such as Actor Identification, User Stories, Feature List: </a:t>
            </a:r>
            <a:r>
              <a:rPr lang="en-US" dirty="0" err="1">
                <a:hlinkClick r:id="rId5"/>
              </a:rPr>
              <a:t>PrepDoc</a:t>
            </a:r>
            <a:endParaRPr lang="en-US" dirty="0"/>
          </a:p>
          <a:p>
            <a:r>
              <a:rPr lang="en-US" dirty="0"/>
              <a:t>How to Create and Populate Database: </a:t>
            </a:r>
            <a:r>
              <a:rPr lang="en-US" dirty="0" err="1">
                <a:hlinkClick r:id="rId6"/>
              </a:rPr>
              <a:t>PrepDocBottom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0491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E0C9-9176-4643-9DA3-F1F0F325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For Next Sprint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7B36F-65D4-4B28-82B4-DA6756F9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Set shorter timelines for individual parts and have stricter accountability.</a:t>
            </a:r>
          </a:p>
          <a:p>
            <a:r>
              <a:rPr lang="en-US" sz="1600" dirty="0"/>
              <a:t>Communicate pressure from other modules more clearly.</a:t>
            </a:r>
          </a:p>
          <a:p>
            <a:r>
              <a:rPr lang="en-US" sz="1600" dirty="0"/>
              <a:t>Commit more frequently.</a:t>
            </a:r>
          </a:p>
          <a:p>
            <a:r>
              <a:rPr lang="en-US" sz="1600" dirty="0"/>
              <a:t>Publish branches immediately upon creation.</a:t>
            </a:r>
          </a:p>
          <a:p>
            <a:r>
              <a:rPr lang="en-US" sz="1600" dirty="0"/>
              <a:t>Testing integrated more within development cycle (has currently been left till after creation of  whole models, this can lead to overlap and wasted time).</a:t>
            </a:r>
          </a:p>
          <a:p>
            <a:r>
              <a:rPr lang="en-US" sz="1600" dirty="0"/>
              <a:t>Convention of testing, and naming conventions should be consistently stated </a:t>
            </a:r>
            <a:r>
              <a:rPr lang="en-US" sz="1600"/>
              <a:t>before sprint begins.</a:t>
            </a:r>
            <a:endParaRPr lang="en-US" sz="16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36824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xploreVTI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5B5B5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272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-apple-system</vt:lpstr>
      <vt:lpstr>Arial</vt:lpstr>
      <vt:lpstr>Avenir Next LT Pro</vt:lpstr>
      <vt:lpstr>AvenirNext LT Pro Medium</vt:lpstr>
      <vt:lpstr>Rockwell</vt:lpstr>
      <vt:lpstr>Segoe UI</vt:lpstr>
      <vt:lpstr>ExploreVTI</vt:lpstr>
      <vt:lpstr>Sprint 2 Report</vt:lpstr>
      <vt:lpstr>Evaluation of Current Sprint</vt:lpstr>
      <vt:lpstr>Links to All Parts of Project</vt:lpstr>
      <vt:lpstr>Changes For Next Sprint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Report</dc:title>
  <dc:creator>- Yates</dc:creator>
  <cp:lastModifiedBy>- Yates</cp:lastModifiedBy>
  <cp:revision>9</cp:revision>
  <dcterms:created xsi:type="dcterms:W3CDTF">2020-12-03T12:32:43Z</dcterms:created>
  <dcterms:modified xsi:type="dcterms:W3CDTF">2020-12-17T12:22:33Z</dcterms:modified>
</cp:coreProperties>
</file>