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tesyTea/esd8SmartCare/projects/1" TargetMode="External"/><Relationship Id="rId2" Type="http://schemas.openxmlformats.org/officeDocument/2006/relationships/hyperlink" Target="https://github.com/YatesyTea/esd8SmartC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tesyTea/esd8SmartCare/blob/main/documents/prepDoc.md#Database-Initialisation-and-Table-Creation" TargetMode="External"/><Relationship Id="rId5" Type="http://schemas.openxmlformats.org/officeDocument/2006/relationships/hyperlink" Target="https://github.com/YatesyTea/esd8SmartCare/blob/main/documents/prepDoc.md" TargetMode="External"/><Relationship Id="rId4" Type="http://schemas.openxmlformats.org/officeDocument/2006/relationships/hyperlink" Target="https://docs.google.com/spreadsheets/d/19khCFj7zJaRq_iWB3Ul_akeA11pgPlihyJvwMop_d0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02E00-DD28-4E39-93B3-6B3B1716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741" r="-1" b="998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D9215-25DD-40B6-9C91-EF64FF1A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Sprint 1 Report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18748-869A-4E07-920C-29367AAF9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ESD Team 8</a:t>
            </a:r>
            <a:endParaRPr lang="en-GB" sz="2200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0FBE-0266-4F91-BB97-03A2179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Current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443-A46B-4364-9314-540356E2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</a:t>
            </a:r>
            <a:r>
              <a:rPr lang="en-US" dirty="0" err="1"/>
              <a:t>Initialised</a:t>
            </a:r>
            <a:r>
              <a:rPr lang="en-US" dirty="0"/>
              <a:t> and All Member Used GitHub.</a:t>
            </a:r>
          </a:p>
          <a:p>
            <a:r>
              <a:rPr lang="en-US" dirty="0"/>
              <a:t>Feature List, Project Backlog, Sprint 1 Backlog, Burndown Chart, and Gantt Charts Fully Generated.</a:t>
            </a:r>
          </a:p>
          <a:p>
            <a:r>
              <a:rPr lang="en-US" dirty="0"/>
              <a:t>Feature 1: Login, and Feature 2: Register have both been Completed and Feature 1 sends to </a:t>
            </a:r>
            <a:r>
              <a:rPr lang="en-US"/>
              <a:t>correct dashboard.</a:t>
            </a:r>
            <a:endParaRPr lang="en-US" dirty="0"/>
          </a:p>
          <a:p>
            <a:r>
              <a:rPr lang="en-US" dirty="0"/>
              <a:t>Feature 2: Currently Adds to DB but does not take to Dashboard as that is assigned to next sprint.</a:t>
            </a:r>
          </a:p>
          <a:p>
            <a:r>
              <a:rPr lang="en-US" dirty="0"/>
              <a:t>Several Branches Created and Merged, Issues Raised and Closed.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7F8-3671-46C9-9033-E2DFFB1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All Parts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5E4D-0E23-4BEE-A2AA-5F08F4B6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Repository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Kanban: </a:t>
            </a:r>
            <a:r>
              <a:rPr lang="en-US" dirty="0">
                <a:hlinkClick r:id="rId3"/>
              </a:rPr>
              <a:t>Sprint 1 Kanban</a:t>
            </a:r>
            <a:endParaRPr lang="en-US" dirty="0"/>
          </a:p>
          <a:p>
            <a:r>
              <a:rPr lang="en-US" dirty="0"/>
              <a:t>Burndown, Gantt, Project Backlog: </a:t>
            </a:r>
            <a:r>
              <a:rPr lang="en-GB" b="0" i="0" u="sng" dirty="0">
                <a:effectLst/>
                <a:latin typeface="-apple-system"/>
                <a:hlinkClick r:id="rId4"/>
              </a:rPr>
              <a:t>Google Sheets Tracker</a:t>
            </a:r>
            <a:endParaRPr lang="en-US" dirty="0"/>
          </a:p>
          <a:p>
            <a:r>
              <a:rPr lang="en-US" dirty="0"/>
              <a:t>Documentation Such as Actor Identification, User Stories, Feature List: </a:t>
            </a:r>
            <a:r>
              <a:rPr lang="en-US" dirty="0" err="1">
                <a:hlinkClick r:id="rId5"/>
              </a:rPr>
              <a:t>PrepDoc</a:t>
            </a:r>
            <a:endParaRPr lang="en-US" dirty="0"/>
          </a:p>
          <a:p>
            <a:r>
              <a:rPr lang="en-US" dirty="0"/>
              <a:t>How to Create and Populate Database: </a:t>
            </a:r>
            <a:r>
              <a:rPr lang="en-US" dirty="0" err="1">
                <a:hlinkClick r:id="rId6"/>
              </a:rPr>
              <a:t>PrepDocBottom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4914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Sprint 1 Report</vt:lpstr>
      <vt:lpstr>Evaluation of Current Sprint</vt:lpstr>
      <vt:lpstr>Links to All Parts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Report</dc:title>
  <dc:creator>- Yates</dc:creator>
  <cp:lastModifiedBy>- Yates</cp:lastModifiedBy>
  <cp:revision>2</cp:revision>
  <dcterms:created xsi:type="dcterms:W3CDTF">2020-12-03T12:32:43Z</dcterms:created>
  <dcterms:modified xsi:type="dcterms:W3CDTF">2020-12-03T12:49:15Z</dcterms:modified>
</cp:coreProperties>
</file>