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12/3/2020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284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482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237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815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195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083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4507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002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768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098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265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12/3/2020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22446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YatesyTea/esd8SmartCare/projects/1" TargetMode="External"/><Relationship Id="rId2" Type="http://schemas.openxmlformats.org/officeDocument/2006/relationships/hyperlink" Target="https://github.com/YatesyTea/esd8SmartCare" TargetMode="External"/><Relationship Id="rId1" Type="http://schemas.openxmlformats.org/officeDocument/2006/relationships/slideLayout" Target="../slideLayouts/slideLayout2.xml"/><Relationship Id="rId6" Type="http://schemas.openxmlformats.org/officeDocument/2006/relationships/hyperlink" Target="https://github.com/YatesyTea/esd8SmartCare/blob/main/documents/prepDoc.md#Database-Initialisation-and-Table-Creation" TargetMode="External"/><Relationship Id="rId5" Type="http://schemas.openxmlformats.org/officeDocument/2006/relationships/hyperlink" Target="https://github.com/YatesyTea/esd8SmartCare/blob/main/documents/prepDoc.md" TargetMode="External"/><Relationship Id="rId4" Type="http://schemas.openxmlformats.org/officeDocument/2006/relationships/hyperlink" Target="https://docs.google.com/spreadsheets/d/19khCFj7zJaRq_iWB3Ul_akeA11pgPlihyJvwMop_d0c/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802E00-DD28-4E39-93B3-6B3B17165647}"/>
              </a:ext>
            </a:extLst>
          </p:cNvPr>
          <p:cNvPicPr>
            <a:picLocks noChangeAspect="1"/>
          </p:cNvPicPr>
          <p:nvPr/>
        </p:nvPicPr>
        <p:blipFill rotWithShape="1">
          <a:blip r:embed="rId2">
            <a:alphaModFix amt="70000"/>
          </a:blip>
          <a:srcRect t="5741" r="-1" b="9984"/>
          <a:stretch/>
        </p:blipFill>
        <p:spPr>
          <a:xfrm>
            <a:off x="20" y="10"/>
            <a:ext cx="12188932" cy="6856614"/>
          </a:xfrm>
          <a:prstGeom prst="rect">
            <a:avLst/>
          </a:prstGeom>
        </p:spPr>
      </p:pic>
      <p:sp>
        <p:nvSpPr>
          <p:cNvPr id="2" name="Title 1">
            <a:extLst>
              <a:ext uri="{FF2B5EF4-FFF2-40B4-BE49-F238E27FC236}">
                <a16:creationId xmlns:a16="http://schemas.microsoft.com/office/drawing/2014/main" id="{0FDD9215-25DD-40B6-9C91-EF64FF1AF4EA}"/>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Sprint 1 Report</a:t>
            </a:r>
            <a:endParaRPr lang="en-GB" sz="5400" dirty="0">
              <a:solidFill>
                <a:srgbClr val="FFFFFF"/>
              </a:solidFill>
            </a:endParaRPr>
          </a:p>
        </p:txBody>
      </p:sp>
      <p:sp>
        <p:nvSpPr>
          <p:cNvPr id="3" name="Subtitle 2">
            <a:extLst>
              <a:ext uri="{FF2B5EF4-FFF2-40B4-BE49-F238E27FC236}">
                <a16:creationId xmlns:a16="http://schemas.microsoft.com/office/drawing/2014/main" id="{95218748-869A-4E07-920C-29367AAF9599}"/>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ESD Team 8</a:t>
            </a:r>
            <a:endParaRPr lang="en-GB" sz="2200" dirty="0">
              <a:solidFill>
                <a:srgbClr val="FFFFFF"/>
              </a:solidFill>
            </a:endParaRP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628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0FBE-0266-4F91-BB97-03A2179018BC}"/>
              </a:ext>
            </a:extLst>
          </p:cNvPr>
          <p:cNvSpPr>
            <a:spLocks noGrp="1"/>
          </p:cNvSpPr>
          <p:nvPr>
            <p:ph type="title"/>
          </p:nvPr>
        </p:nvSpPr>
        <p:spPr/>
        <p:txBody>
          <a:bodyPr/>
          <a:lstStyle/>
          <a:p>
            <a:r>
              <a:rPr lang="en-US" dirty="0"/>
              <a:t>Evaluation of Current Sprint</a:t>
            </a:r>
            <a:endParaRPr lang="en-GB" dirty="0"/>
          </a:p>
        </p:txBody>
      </p:sp>
      <p:sp>
        <p:nvSpPr>
          <p:cNvPr id="3" name="Content Placeholder 2">
            <a:extLst>
              <a:ext uri="{FF2B5EF4-FFF2-40B4-BE49-F238E27FC236}">
                <a16:creationId xmlns:a16="http://schemas.microsoft.com/office/drawing/2014/main" id="{D1FD6443-A46B-4364-9314-540356E20360}"/>
              </a:ext>
            </a:extLst>
          </p:cNvPr>
          <p:cNvSpPr>
            <a:spLocks noGrp="1"/>
          </p:cNvSpPr>
          <p:nvPr>
            <p:ph idx="1"/>
          </p:nvPr>
        </p:nvSpPr>
        <p:spPr/>
        <p:txBody>
          <a:bodyPr>
            <a:normAutofit fontScale="92500"/>
          </a:bodyPr>
          <a:lstStyle/>
          <a:p>
            <a:r>
              <a:rPr lang="en-US" dirty="0"/>
              <a:t>Project </a:t>
            </a:r>
            <a:r>
              <a:rPr lang="en-US" dirty="0" err="1"/>
              <a:t>Initialised</a:t>
            </a:r>
            <a:r>
              <a:rPr lang="en-US" dirty="0"/>
              <a:t> and All Member Used GitHub.</a:t>
            </a:r>
          </a:p>
          <a:p>
            <a:r>
              <a:rPr lang="en-US" dirty="0"/>
              <a:t>Feature List, Project Backlog, Sprint 1 Backlog, Burndown Chart, and Gantt Charts Fully Generated.</a:t>
            </a:r>
          </a:p>
          <a:p>
            <a:r>
              <a:rPr lang="en-US" dirty="0"/>
              <a:t>Feature 1: Login, and Feature 2: Register have both been Completed and Feature 1 sends to correct dashboard.</a:t>
            </a:r>
          </a:p>
          <a:p>
            <a:r>
              <a:rPr lang="en-US" dirty="0"/>
              <a:t>Feature 2: Currently Adds to DB but does not take to Dashboard as that is assigned to next sprint.</a:t>
            </a:r>
          </a:p>
          <a:p>
            <a:r>
              <a:rPr lang="en-US" dirty="0"/>
              <a:t>Several Branches Created and Merged, Issues Raised and Closed.</a:t>
            </a:r>
          </a:p>
          <a:p>
            <a:endParaRPr lang="en-GB" dirty="0"/>
          </a:p>
        </p:txBody>
      </p:sp>
    </p:spTree>
    <p:extLst>
      <p:ext uri="{BB962C8B-B14F-4D97-AF65-F5344CB8AC3E}">
        <p14:creationId xmlns:p14="http://schemas.microsoft.com/office/powerpoint/2010/main" val="272163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07F8-3671-46C9-9033-E2DFFB1CD5C7}"/>
              </a:ext>
            </a:extLst>
          </p:cNvPr>
          <p:cNvSpPr>
            <a:spLocks noGrp="1"/>
          </p:cNvSpPr>
          <p:nvPr>
            <p:ph type="title"/>
          </p:nvPr>
        </p:nvSpPr>
        <p:spPr/>
        <p:txBody>
          <a:bodyPr/>
          <a:lstStyle/>
          <a:p>
            <a:r>
              <a:rPr lang="en-US" dirty="0"/>
              <a:t>Links to All Parts of Project</a:t>
            </a:r>
            <a:endParaRPr lang="en-GB" dirty="0"/>
          </a:p>
        </p:txBody>
      </p:sp>
      <p:sp>
        <p:nvSpPr>
          <p:cNvPr id="3" name="Content Placeholder 2">
            <a:extLst>
              <a:ext uri="{FF2B5EF4-FFF2-40B4-BE49-F238E27FC236}">
                <a16:creationId xmlns:a16="http://schemas.microsoft.com/office/drawing/2014/main" id="{12BE5E4D-0E23-4BEE-A2AA-5F08F4B668CC}"/>
              </a:ext>
            </a:extLst>
          </p:cNvPr>
          <p:cNvSpPr>
            <a:spLocks noGrp="1"/>
          </p:cNvSpPr>
          <p:nvPr>
            <p:ph idx="1"/>
          </p:nvPr>
        </p:nvSpPr>
        <p:spPr/>
        <p:txBody>
          <a:bodyPr/>
          <a:lstStyle/>
          <a:p>
            <a:r>
              <a:rPr lang="en-US" dirty="0" err="1"/>
              <a:t>Github</a:t>
            </a:r>
            <a:r>
              <a:rPr lang="en-US" dirty="0"/>
              <a:t> Repository: </a:t>
            </a:r>
            <a:r>
              <a:rPr lang="en-US" dirty="0">
                <a:hlinkClick r:id="rId2"/>
              </a:rPr>
              <a:t>Repository</a:t>
            </a:r>
            <a:endParaRPr lang="en-US" dirty="0"/>
          </a:p>
          <a:p>
            <a:r>
              <a:rPr lang="en-US" dirty="0" err="1"/>
              <a:t>Github</a:t>
            </a:r>
            <a:r>
              <a:rPr lang="en-US" dirty="0"/>
              <a:t> Kanban: </a:t>
            </a:r>
            <a:r>
              <a:rPr lang="en-US" dirty="0">
                <a:hlinkClick r:id="rId3"/>
              </a:rPr>
              <a:t>Sprint 1 Kanban</a:t>
            </a:r>
            <a:endParaRPr lang="en-US" dirty="0"/>
          </a:p>
          <a:p>
            <a:r>
              <a:rPr lang="en-US" dirty="0"/>
              <a:t>Burndown, Gantt, Project Backlog: </a:t>
            </a:r>
            <a:r>
              <a:rPr lang="en-GB" b="0" i="0" u="sng" dirty="0">
                <a:effectLst/>
                <a:latin typeface="-apple-system"/>
                <a:hlinkClick r:id="rId4"/>
              </a:rPr>
              <a:t>Google Sheets Tracker</a:t>
            </a:r>
            <a:endParaRPr lang="en-US" dirty="0"/>
          </a:p>
          <a:p>
            <a:r>
              <a:rPr lang="en-US" dirty="0"/>
              <a:t>Documentation Such as Actor Identification, User Stories, Feature List: </a:t>
            </a:r>
            <a:r>
              <a:rPr lang="en-US" dirty="0" err="1">
                <a:hlinkClick r:id="rId5"/>
              </a:rPr>
              <a:t>PrepDoc</a:t>
            </a:r>
            <a:endParaRPr lang="en-US" dirty="0"/>
          </a:p>
          <a:p>
            <a:r>
              <a:rPr lang="en-US" dirty="0"/>
              <a:t>How to Create and Populate Database: </a:t>
            </a:r>
            <a:r>
              <a:rPr lang="en-US" dirty="0" err="1">
                <a:hlinkClick r:id="rId6"/>
              </a:rPr>
              <a:t>PrepDocBottom</a:t>
            </a:r>
            <a:endParaRPr lang="en-GB" dirty="0"/>
          </a:p>
        </p:txBody>
      </p:sp>
    </p:spTree>
    <p:extLst>
      <p:ext uri="{BB962C8B-B14F-4D97-AF65-F5344CB8AC3E}">
        <p14:creationId xmlns:p14="http://schemas.microsoft.com/office/powerpoint/2010/main" val="111704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E0C9-9176-4643-9DA3-F1F0F325080A}"/>
              </a:ext>
            </a:extLst>
          </p:cNvPr>
          <p:cNvSpPr>
            <a:spLocks noGrp="1"/>
          </p:cNvSpPr>
          <p:nvPr>
            <p:ph type="title"/>
          </p:nvPr>
        </p:nvSpPr>
        <p:spPr/>
        <p:txBody>
          <a:bodyPr/>
          <a:lstStyle/>
          <a:p>
            <a:r>
              <a:rPr lang="en-US" dirty="0"/>
              <a:t>Changes For Next Sprint</a:t>
            </a:r>
            <a:endParaRPr lang="en-GB" dirty="0"/>
          </a:p>
        </p:txBody>
      </p:sp>
      <p:sp>
        <p:nvSpPr>
          <p:cNvPr id="3" name="Content Placeholder 2">
            <a:extLst>
              <a:ext uri="{FF2B5EF4-FFF2-40B4-BE49-F238E27FC236}">
                <a16:creationId xmlns:a16="http://schemas.microsoft.com/office/drawing/2014/main" id="{AAA7B36F-65D4-4B28-82B4-DA6756F96AF3}"/>
              </a:ext>
            </a:extLst>
          </p:cNvPr>
          <p:cNvSpPr>
            <a:spLocks noGrp="1"/>
          </p:cNvSpPr>
          <p:nvPr>
            <p:ph idx="1"/>
          </p:nvPr>
        </p:nvSpPr>
        <p:spPr/>
        <p:txBody>
          <a:bodyPr>
            <a:normAutofit/>
          </a:bodyPr>
          <a:lstStyle/>
          <a:p>
            <a:r>
              <a:rPr lang="en-US" sz="1600" dirty="0"/>
              <a:t>After initial stumbling over roles within the group, some merge conflicts, having a consistent communication over ownership of tasks through the google sheets trackers has been agreed upon for the coming sprint.</a:t>
            </a:r>
          </a:p>
          <a:p>
            <a:r>
              <a:rPr lang="en-US" sz="1600" dirty="0"/>
              <a:t>Multiple meetings of all 5 group members were ineffective when compared to small meetings between people  working on related tasks, and one meeting per week for all 5. This means that we shall be progressing calling meetings with required members, rather than all 5.</a:t>
            </a:r>
          </a:p>
          <a:p>
            <a:r>
              <a:rPr lang="en-US" sz="1600" dirty="0"/>
              <a:t>More Consistent Raising of Issues on the GitHub, rather than just calling on discord so that all members are aware of anything that’s not working.</a:t>
            </a:r>
          </a:p>
          <a:p>
            <a:r>
              <a:rPr lang="en-US" sz="1600" dirty="0"/>
              <a:t>Creating the sprint materials required to continue the project will be done on the first 2 days of the sprint rather than the week, as it makes the timeline too strict for work otherwise.</a:t>
            </a:r>
          </a:p>
          <a:p>
            <a:r>
              <a:rPr lang="en-US" sz="1600" dirty="0"/>
              <a:t>Meetings shall take place past the time of 12pm, and not in lunch breaks as to make sure that everyone is effective within such meetings.</a:t>
            </a:r>
          </a:p>
          <a:p>
            <a:r>
              <a:rPr lang="en-US" sz="1600" dirty="0"/>
              <a:t>Commits will be small and frequent, alongside occurring within branches unless urgent to add </a:t>
            </a:r>
            <a:r>
              <a:rPr lang="en-US" sz="1600"/>
              <a:t>to main.</a:t>
            </a:r>
            <a:endParaRPr lang="en-US" sz="1600" dirty="0"/>
          </a:p>
          <a:p>
            <a:endParaRPr lang="en-GB" sz="1600" dirty="0"/>
          </a:p>
        </p:txBody>
      </p:sp>
    </p:spTree>
    <p:extLst>
      <p:ext uri="{BB962C8B-B14F-4D97-AF65-F5344CB8AC3E}">
        <p14:creationId xmlns:p14="http://schemas.microsoft.com/office/powerpoint/2010/main" val="3536824388"/>
      </p:ext>
    </p:extLst>
  </p:cSld>
  <p:clrMapOvr>
    <a:masterClrMapping/>
  </p:clrMapOvr>
</p:sld>
</file>

<file path=ppt/theme/theme1.xml><?xml version="1.0" encoding="utf-8"?>
<a:theme xmlns:a="http://schemas.openxmlformats.org/drawingml/2006/main" name="ExploreVTI">
  <a:themeElements>
    <a:clrScheme name="Grayscale">
      <a:dk1>
        <a:srgbClr val="000000"/>
      </a:dk1>
      <a:lt1>
        <a:srgbClr val="FFFFFF"/>
      </a:lt1>
      <a:dk2>
        <a:srgbClr val="000000"/>
      </a:dk2>
      <a:lt2>
        <a:srgbClr val="FFFFFF"/>
      </a:lt2>
      <a:accent1>
        <a:srgbClr val="B5B5B5"/>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27</TotalTime>
  <Words>333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-apple-system</vt:lpstr>
      <vt:lpstr>Arial</vt:lpstr>
      <vt:lpstr>Avenir Next LT Pro</vt:lpstr>
      <vt:lpstr>AvenirNext LT Pro Medium</vt:lpstr>
      <vt:lpstr>Rockwell</vt:lpstr>
      <vt:lpstr>Segoe UI</vt:lpstr>
      <vt:lpstr>ExploreVTI</vt:lpstr>
      <vt:lpstr>Sprint 1 Report</vt:lpstr>
      <vt:lpstr>Evaluation of Current Sprint</vt:lpstr>
      <vt:lpstr>Links to All Parts of Project</vt:lpstr>
      <vt:lpstr>Changes For 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1 Report</dc:title>
  <dc:creator>- Yates</dc:creator>
  <cp:lastModifiedBy>- Yates</cp:lastModifiedBy>
  <cp:revision>4</cp:revision>
  <dcterms:created xsi:type="dcterms:W3CDTF">2020-12-03T12:32:43Z</dcterms:created>
  <dcterms:modified xsi:type="dcterms:W3CDTF">2020-12-03T13:00:07Z</dcterms:modified>
</cp:coreProperties>
</file>