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2"/>
  </p:notesMasterIdLst>
  <p:sldIdLst>
    <p:sldId id="300" r:id="rId2"/>
    <p:sldId id="287" r:id="rId3"/>
    <p:sldId id="257" r:id="rId4"/>
    <p:sldId id="298" r:id="rId5"/>
    <p:sldId id="299" r:id="rId6"/>
    <p:sldId id="261" r:id="rId7"/>
    <p:sldId id="308" r:id="rId8"/>
    <p:sldId id="315" r:id="rId9"/>
    <p:sldId id="316" r:id="rId10"/>
    <p:sldId id="317" r:id="rId11"/>
    <p:sldId id="309" r:id="rId12"/>
    <p:sldId id="312" r:id="rId13"/>
    <p:sldId id="313" r:id="rId14"/>
    <p:sldId id="314" r:id="rId15"/>
    <p:sldId id="311" r:id="rId16"/>
    <p:sldId id="318" r:id="rId17"/>
    <p:sldId id="319" r:id="rId18"/>
    <p:sldId id="320" r:id="rId19"/>
    <p:sldId id="304" r:id="rId20"/>
    <p:sldId id="321" r:id="rId21"/>
  </p:sldIdLst>
  <p:sldSz cx="9144000" cy="5143500" type="screen16x9"/>
  <p:notesSz cx="6858000" cy="9144000"/>
  <p:embeddedFontLst>
    <p:embeddedFont>
      <p:font typeface="Bahnschrift" panose="020B0502040204020203" pitchFamily="34" charset="0"/>
      <p:regular r:id="rId23"/>
      <p:bold r:id="rId24"/>
    </p:embeddedFont>
    <p:embeddedFont>
      <p:font typeface="Barlow" panose="00000500000000000000" pitchFamily="2" charset="0"/>
      <p:regular r:id="rId25"/>
      <p:bold r:id="rId26"/>
      <p:italic r:id="rId27"/>
      <p:boldItalic r:id="rId28"/>
    </p:embeddedFont>
    <p:embeddedFont>
      <p:font typeface="Barlow Light" panose="00000400000000000000" pitchFamily="2" charset="0"/>
      <p:regular r:id="rId29"/>
      <p:bold r:id="rId30"/>
      <p:italic r:id="rId31"/>
      <p:boldItalic r:id="rId32"/>
    </p:embeddedFont>
    <p:embeddedFont>
      <p:font typeface="Calibri" panose="020F0502020204030204" pitchFamily="34" charset="0"/>
      <p:regular r:id="rId33"/>
      <p:bold r:id="rId34"/>
      <p:italic r:id="rId35"/>
      <p:boldItalic r:id="rId36"/>
    </p:embeddedFont>
    <p:embeddedFont>
      <p:font typeface="Consolas" panose="020B0609020204030204" pitchFamily="49" charset="0"/>
      <p:regular r:id="rId37"/>
      <p:bold r:id="rId38"/>
      <p:italic r:id="rId39"/>
      <p:boldItalic r:id="rId40"/>
    </p:embeddedFont>
    <p:embeddedFont>
      <p:font typeface="Quattrocento Sans" panose="020B0502050000020003" pitchFamily="34" charset="0"/>
      <p:regular r:id="rId41"/>
      <p:bold r:id="rId42"/>
      <p:italic r:id="rId43"/>
      <p:boldItalic r:id="rId44"/>
    </p:embeddedFont>
    <p:embeddedFont>
      <p:font typeface="Raleway" pitchFamily="2" charset="0"/>
      <p:regular r:id="rId45"/>
      <p:bold r:id="rId46"/>
      <p:italic r:id="rId47"/>
      <p:boldItalic r:id="rId48"/>
    </p:embeddedFont>
    <p:embeddedFont>
      <p:font typeface="Raleway Thin" pitchFamily="2" charset="0"/>
      <p:regular r:id="rId49"/>
      <p:bold r:id="rId50"/>
      <p:italic r:id="rId51"/>
      <p:boldItalic r:id="rId52"/>
    </p:embeddedFont>
    <p:embeddedFont>
      <p:font typeface="Webdings" panose="05030102010509060703" pitchFamily="18" charset="2"/>
      <p:regular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00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68" autoAdjust="0"/>
    <p:restoredTop sz="94660"/>
  </p:normalViewPr>
  <p:slideViewPr>
    <p:cSldViewPr snapToGrid="0">
      <p:cViewPr>
        <p:scale>
          <a:sx n="75" d="100"/>
          <a:sy n="75" d="100"/>
        </p:scale>
        <p:origin x="1124"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font" Target="fonts/font25.fntdata"/><Relationship Id="rId50" Type="http://schemas.openxmlformats.org/officeDocument/2006/relationships/font" Target="fonts/font28.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53" Type="http://schemas.openxmlformats.org/officeDocument/2006/relationships/font" Target="fonts/font31.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font" Target="fonts/font26.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2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font" Target="fonts/font24.fntdata"/><Relationship Id="rId20" Type="http://schemas.openxmlformats.org/officeDocument/2006/relationships/slide" Target="slides/slide19.xml"/><Relationship Id="rId41" Type="http://schemas.openxmlformats.org/officeDocument/2006/relationships/font" Target="fonts/font19.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49" Type="http://schemas.openxmlformats.org/officeDocument/2006/relationships/font" Target="fonts/font27.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font" Target="fonts/font9.fntdata"/><Relationship Id="rId44" Type="http://schemas.openxmlformats.org/officeDocument/2006/relationships/font" Target="fonts/font22.fntdata"/><Relationship Id="rId52" Type="http://schemas.openxmlformats.org/officeDocument/2006/relationships/font" Target="fonts/font3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9854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7906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3717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9167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6865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5805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0505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80755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74238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6630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9408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7"/>
        <p:cNvGrpSpPr/>
        <p:nvPr/>
      </p:nvGrpSpPr>
      <p:grpSpPr>
        <a:xfrm>
          <a:off x="0" y="0"/>
          <a:ext cx="0" cy="0"/>
          <a:chOff x="0" y="0"/>
          <a:chExt cx="0" cy="0"/>
        </a:xfrm>
      </p:grpSpPr>
      <p:sp>
        <p:nvSpPr>
          <p:cNvPr id="2388" name="Google Shape;2388;gc620bbb036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9" name="Google Shape;2389;gc620bbb036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698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0788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3495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6525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6642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0231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50000">
              <a:schemeClr val="accent1"/>
            </a:gs>
            <a:gs pos="100000">
              <a:schemeClr val="accent2"/>
            </a:gs>
          </a:gsLst>
          <a:lin ang="16200038" scaled="0"/>
        </a:gradFill>
        <a:effectLst/>
      </p:bgPr>
    </p:bg>
    <p:spTree>
      <p:nvGrpSpPr>
        <p:cNvPr id="1"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rot="5400000">
            <a:off x="-303375" y="927405"/>
            <a:ext cx="1416300" cy="8097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lvl1pPr marL="457200" lvl="0" indent="-431800" rtl="0">
              <a:spcBef>
                <a:spcPts val="600"/>
              </a:spcBef>
              <a:spcAft>
                <a:spcPts val="0"/>
              </a:spcAft>
              <a:buClr>
                <a:schemeClr val="lt1"/>
              </a:buClr>
              <a:buSzPts val="3200"/>
              <a:buChar char="▸"/>
              <a:defRPr sz="3200">
                <a:solidFill>
                  <a:schemeClr val="lt1"/>
                </a:solidFill>
              </a:defRPr>
            </a:lvl1pPr>
            <a:lvl2pPr marL="914400" lvl="1" indent="-431800" rtl="0">
              <a:spcBef>
                <a:spcPts val="600"/>
              </a:spcBef>
              <a:spcAft>
                <a:spcPts val="0"/>
              </a:spcAft>
              <a:buClr>
                <a:schemeClr val="lt1"/>
              </a:buClr>
              <a:buSzPts val="3200"/>
              <a:buChar char="▹"/>
              <a:defRPr sz="3200">
                <a:solidFill>
                  <a:schemeClr val="lt1"/>
                </a:solidFill>
              </a:defRPr>
            </a:lvl2pPr>
            <a:lvl3pPr marL="1371600" lvl="2" indent="-431800" rtl="0">
              <a:spcBef>
                <a:spcPts val="600"/>
              </a:spcBef>
              <a:spcAft>
                <a:spcPts val="0"/>
              </a:spcAft>
              <a:buClr>
                <a:schemeClr val="lt1"/>
              </a:buClr>
              <a:buSzPts val="3200"/>
              <a:buChar char="▹"/>
              <a:defRPr sz="3200">
                <a:solidFill>
                  <a:schemeClr val="lt1"/>
                </a:solidFill>
              </a:defRPr>
            </a:lvl3pPr>
            <a:lvl4pPr marL="1828800" lvl="3" indent="-431800" rtl="0">
              <a:spcBef>
                <a:spcPts val="600"/>
              </a:spcBef>
              <a:spcAft>
                <a:spcPts val="0"/>
              </a:spcAft>
              <a:buClr>
                <a:schemeClr val="lt1"/>
              </a:buClr>
              <a:buSzPts val="3200"/>
              <a:buChar char="▹"/>
              <a:defRPr sz="3200">
                <a:solidFill>
                  <a:schemeClr val="lt1"/>
                </a:solidFill>
              </a:defRPr>
            </a:lvl4pPr>
            <a:lvl5pPr marL="2286000" lvl="4" indent="-431800" rtl="0">
              <a:spcBef>
                <a:spcPts val="600"/>
              </a:spcBef>
              <a:spcAft>
                <a:spcPts val="0"/>
              </a:spcAft>
              <a:buClr>
                <a:schemeClr val="lt1"/>
              </a:buClr>
              <a:buSzPts val="3200"/>
              <a:buChar char="▹"/>
              <a:defRPr sz="3200">
                <a:solidFill>
                  <a:schemeClr val="lt1"/>
                </a:solidFill>
              </a:defRPr>
            </a:lvl5pPr>
            <a:lvl6pPr marL="2743200" lvl="5" indent="-431800" rtl="0">
              <a:spcBef>
                <a:spcPts val="600"/>
              </a:spcBef>
              <a:spcAft>
                <a:spcPts val="0"/>
              </a:spcAft>
              <a:buClr>
                <a:schemeClr val="lt1"/>
              </a:buClr>
              <a:buSzPts val="3200"/>
              <a:buChar char="▹"/>
              <a:defRPr sz="3200">
                <a:solidFill>
                  <a:schemeClr val="lt1"/>
                </a:solidFill>
              </a:defRPr>
            </a:lvl6pPr>
            <a:lvl7pPr marL="3200400" lvl="6" indent="-431800" rtl="0">
              <a:spcBef>
                <a:spcPts val="600"/>
              </a:spcBef>
              <a:spcAft>
                <a:spcPts val="0"/>
              </a:spcAft>
              <a:buClr>
                <a:schemeClr val="lt1"/>
              </a:buClr>
              <a:buSzPts val="3200"/>
              <a:buChar char="▹"/>
              <a:defRPr sz="3200">
                <a:solidFill>
                  <a:schemeClr val="lt1"/>
                </a:solidFill>
              </a:defRPr>
            </a:lvl7pPr>
            <a:lvl8pPr marL="3657600" lvl="7" indent="-431800" rtl="0">
              <a:spcBef>
                <a:spcPts val="600"/>
              </a:spcBef>
              <a:spcAft>
                <a:spcPts val="0"/>
              </a:spcAft>
              <a:buClr>
                <a:schemeClr val="lt1"/>
              </a:buClr>
              <a:buSzPts val="3200"/>
              <a:buChar char="▹"/>
              <a:defRPr sz="3200">
                <a:solidFill>
                  <a:schemeClr val="lt1"/>
                </a:solidFill>
              </a:defRPr>
            </a:lvl8pPr>
            <a:lvl9pPr marL="4114800" lvl="8" indent="-431800">
              <a:spcBef>
                <a:spcPts val="600"/>
              </a:spcBef>
              <a:spcAft>
                <a:spcPts val="0"/>
              </a:spcAft>
              <a:buClr>
                <a:schemeClr val="lt1"/>
              </a:buClr>
              <a:buSzPts val="3200"/>
              <a:buChar char="▹"/>
              <a:defRPr sz="3200">
                <a:solidFill>
                  <a:schemeClr val="lt1"/>
                </a:solidFill>
              </a:defRPr>
            </a:lvl9pPr>
          </a:lstStyle>
          <a:p>
            <a:endParaRPr/>
          </a:p>
        </p:txBody>
      </p:sp>
      <p:sp>
        <p:nvSpPr>
          <p:cNvPr id="20" name="Google Shape;20;p4"/>
          <p:cNvSpPr txBox="1"/>
          <p:nvPr/>
        </p:nvSpPr>
        <p:spPr>
          <a:xfrm>
            <a:off x="19050" y="933775"/>
            <a:ext cx="5310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8600" b="1">
                <a:solidFill>
                  <a:schemeClr val="accent2"/>
                </a:solidFill>
                <a:latin typeface="Raleway"/>
                <a:ea typeface="Raleway"/>
                <a:cs typeface="Raleway"/>
                <a:sym typeface="Raleway"/>
              </a:rPr>
              <a:t>“</a:t>
            </a:r>
            <a:endParaRPr sz="8600" b="1">
              <a:solidFill>
                <a:schemeClr val="accent2"/>
              </a:solidFill>
              <a:latin typeface="Raleway"/>
              <a:ea typeface="Raleway"/>
              <a:cs typeface="Raleway"/>
              <a:sym typeface="Raleway"/>
            </a:endParaRPr>
          </a:p>
        </p:txBody>
      </p:sp>
      <p:sp>
        <p:nvSpPr>
          <p:cNvPr id="21" name="Google Shape;21;p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435237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9"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9" name="Google Shape;519;p1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a:t>
            </a:fld>
            <a:endParaRPr/>
          </a:p>
        </p:txBody>
      </p:sp>
      <p:sp>
        <p:nvSpPr>
          <p:cNvPr id="4" name="Text Placeholder 3">
            <a:extLst>
              <a:ext uri="{FF2B5EF4-FFF2-40B4-BE49-F238E27FC236}">
                <a16:creationId xmlns:a16="http://schemas.microsoft.com/office/drawing/2014/main" id="{0FDB7567-C7A5-4127-8C9D-6F7D829AF71F}"/>
              </a:ext>
            </a:extLst>
          </p:cNvPr>
          <p:cNvSpPr>
            <a:spLocks noGrp="1"/>
          </p:cNvSpPr>
          <p:nvPr>
            <p:ph type="body" idx="1"/>
          </p:nvPr>
        </p:nvSpPr>
        <p:spPr>
          <a:xfrm>
            <a:off x="1619532" y="1222698"/>
            <a:ext cx="5904936" cy="2103229"/>
          </a:xfrm>
        </p:spPr>
        <p:txBody>
          <a:bodyPr/>
          <a:lstStyle/>
          <a:p>
            <a:pPr marL="25400" indent="0" algn="ctr">
              <a:buNone/>
            </a:pPr>
            <a:r>
              <a:rPr lang="en-IN" sz="6000" b="1" dirty="0">
                <a:latin typeface="Barlow" panose="00000500000000000000" pitchFamily="2" charset="0"/>
                <a:cs typeface="Arial" panose="020B0604020202020204" pitchFamily="34" charset="0"/>
              </a:rPr>
              <a:t>CHAT APPLICATION                </a:t>
            </a:r>
          </a:p>
        </p:txBody>
      </p:sp>
      <p:pic>
        <p:nvPicPr>
          <p:cNvPr id="6" name="Picture 5">
            <a:extLst>
              <a:ext uri="{FF2B5EF4-FFF2-40B4-BE49-F238E27FC236}">
                <a16:creationId xmlns:a16="http://schemas.microsoft.com/office/drawing/2014/main" id="{055A703A-E708-4029-AA30-97EAEFFB1104}"/>
              </a:ext>
            </a:extLst>
          </p:cNvPr>
          <p:cNvPicPr>
            <a:picLocks noChangeAspect="1"/>
          </p:cNvPicPr>
          <p:nvPr/>
        </p:nvPicPr>
        <p:blipFill>
          <a:blip r:embed="rId3"/>
          <a:stretch>
            <a:fillRect/>
          </a:stretch>
        </p:blipFill>
        <p:spPr>
          <a:xfrm>
            <a:off x="-110905" y="3711255"/>
            <a:ext cx="1577203" cy="1543092"/>
          </a:xfrm>
          <a:prstGeom prst="rect">
            <a:avLst/>
          </a:prstGeom>
        </p:spPr>
      </p:pic>
      <p:pic>
        <p:nvPicPr>
          <p:cNvPr id="3" name="Picture 2">
            <a:extLst>
              <a:ext uri="{FF2B5EF4-FFF2-40B4-BE49-F238E27FC236}">
                <a16:creationId xmlns:a16="http://schemas.microsoft.com/office/drawing/2014/main" id="{8C0DA081-95DA-4046-A427-06C8B15BA5AC}"/>
              </a:ext>
            </a:extLst>
          </p:cNvPr>
          <p:cNvPicPr>
            <a:picLocks noChangeAspect="1"/>
          </p:cNvPicPr>
          <p:nvPr/>
        </p:nvPicPr>
        <p:blipFill rotWithShape="1">
          <a:blip r:embed="rId4"/>
          <a:srcRect l="2018" t="4449"/>
          <a:stretch/>
        </p:blipFill>
        <p:spPr>
          <a:xfrm>
            <a:off x="2765582" y="-8565"/>
            <a:ext cx="3622168" cy="637883"/>
          </a:xfrm>
          <a:prstGeom prst="rect">
            <a:avLst/>
          </a:prstGeom>
        </p:spPr>
      </p:pic>
      <p:sp>
        <p:nvSpPr>
          <p:cNvPr id="5" name="TextBox 4">
            <a:extLst>
              <a:ext uri="{FF2B5EF4-FFF2-40B4-BE49-F238E27FC236}">
                <a16:creationId xmlns:a16="http://schemas.microsoft.com/office/drawing/2014/main" id="{02EEEF7C-9508-4748-B22E-04F316277B27}"/>
              </a:ext>
            </a:extLst>
          </p:cNvPr>
          <p:cNvSpPr txBox="1"/>
          <p:nvPr/>
        </p:nvSpPr>
        <p:spPr>
          <a:xfrm>
            <a:off x="2270282" y="3325927"/>
            <a:ext cx="6213859" cy="338554"/>
          </a:xfrm>
          <a:prstGeom prst="rect">
            <a:avLst/>
          </a:prstGeom>
          <a:noFill/>
        </p:spPr>
        <p:txBody>
          <a:bodyPr wrap="square" rtlCol="0">
            <a:spAutoFit/>
          </a:bodyPr>
          <a:lstStyle/>
          <a:p>
            <a:r>
              <a:rPr lang="en-IN" sz="1600" b="1" dirty="0">
                <a:solidFill>
                  <a:schemeClr val="bg1"/>
                </a:solidFill>
                <a:latin typeface="Barlow" panose="00000500000000000000" pitchFamily="2" charset="0"/>
              </a:rPr>
              <a:t>Based on Server-Client using Socket Programming</a:t>
            </a:r>
          </a:p>
        </p:txBody>
      </p:sp>
      <p:pic>
        <p:nvPicPr>
          <p:cNvPr id="287" name="Picture 286">
            <a:extLst>
              <a:ext uri="{FF2B5EF4-FFF2-40B4-BE49-F238E27FC236}">
                <a16:creationId xmlns:a16="http://schemas.microsoft.com/office/drawing/2014/main" id="{88BD7390-5C40-40E8-AB5F-B62A6CE7BE94}"/>
              </a:ext>
            </a:extLst>
          </p:cNvPr>
          <p:cNvPicPr>
            <a:picLocks noChangeAspect="1"/>
          </p:cNvPicPr>
          <p:nvPr/>
        </p:nvPicPr>
        <p:blipFill>
          <a:blip r:embed="rId5"/>
          <a:stretch>
            <a:fillRect/>
          </a:stretch>
        </p:blipFill>
        <p:spPr>
          <a:xfrm>
            <a:off x="8258926" y="4258426"/>
            <a:ext cx="885074" cy="885074"/>
          </a:xfrm>
          <a:prstGeom prst="rect">
            <a:avLst/>
          </a:prstGeom>
        </p:spPr>
      </p:pic>
    </p:spTree>
    <p:extLst>
      <p:ext uri="{BB962C8B-B14F-4D97-AF65-F5344CB8AC3E}">
        <p14:creationId xmlns:p14="http://schemas.microsoft.com/office/powerpoint/2010/main" val="3881118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sp>
        <p:nvSpPr>
          <p:cNvPr id="565" name="TextBox 564">
            <a:extLst>
              <a:ext uri="{FF2B5EF4-FFF2-40B4-BE49-F238E27FC236}">
                <a16:creationId xmlns:a16="http://schemas.microsoft.com/office/drawing/2014/main" id="{07766DED-4121-4537-A708-02BD94581FEA}"/>
              </a:ext>
            </a:extLst>
          </p:cNvPr>
          <p:cNvSpPr txBox="1"/>
          <p:nvPr/>
        </p:nvSpPr>
        <p:spPr>
          <a:xfrm>
            <a:off x="364558" y="463150"/>
            <a:ext cx="5206008" cy="728917"/>
          </a:xfrm>
          <a:prstGeom prst="rect">
            <a:avLst/>
          </a:prstGeom>
          <a:noFill/>
        </p:spPr>
        <p:txBody>
          <a:bodyPr wrap="square">
            <a:spAutoFit/>
          </a:bodyPr>
          <a:lstStyle/>
          <a:p>
            <a:pPr>
              <a:lnSpc>
                <a:spcPct val="115000"/>
              </a:lnSpc>
              <a:spcAft>
                <a:spcPts val="1000"/>
              </a:spcAft>
            </a:pPr>
            <a:r>
              <a:rPr lang="en-IN" sz="4000" dirty="0">
                <a:solidFill>
                  <a:schemeClr val="accent1"/>
                </a:solidFill>
                <a:effectLst/>
                <a:latin typeface="Barlow" panose="00000500000000000000" pitchFamily="2" charset="0"/>
                <a:ea typeface="Calibri" panose="020F0502020204030204" pitchFamily="34" charset="0"/>
              </a:rPr>
              <a:t>SERVER SIDE CODE</a:t>
            </a:r>
          </a:p>
        </p:txBody>
      </p:sp>
      <p:sp>
        <p:nvSpPr>
          <p:cNvPr id="215" name="TextBox 214">
            <a:extLst>
              <a:ext uri="{FF2B5EF4-FFF2-40B4-BE49-F238E27FC236}">
                <a16:creationId xmlns:a16="http://schemas.microsoft.com/office/drawing/2014/main" id="{D6035679-1157-45B6-AFAD-F48DE57B51A5}"/>
              </a:ext>
            </a:extLst>
          </p:cNvPr>
          <p:cNvSpPr txBox="1"/>
          <p:nvPr/>
        </p:nvSpPr>
        <p:spPr>
          <a:xfrm>
            <a:off x="0" y="1354107"/>
            <a:ext cx="9144000" cy="3970318"/>
          </a:xfrm>
          <a:prstGeom prst="rect">
            <a:avLst/>
          </a:prstGeom>
          <a:solidFill>
            <a:schemeClr val="accent2">
              <a:lumMod val="50000"/>
            </a:schemeClr>
          </a:solidFill>
        </p:spPr>
        <p:txBody>
          <a:bodyPr wrap="square">
            <a:spAutoFit/>
          </a:bodyPr>
          <a:lstStyle/>
          <a:p>
            <a:r>
              <a:rPr lang="en-IN" sz="700" b="0" dirty="0">
                <a:solidFill>
                  <a:srgbClr val="F92672"/>
                </a:solidFill>
                <a:effectLst/>
                <a:latin typeface="Consolas" panose="020B0609020204030204" pitchFamily="49" charset="0"/>
              </a:rPr>
              <a:t>class</a:t>
            </a:r>
            <a:r>
              <a:rPr lang="en-IN" sz="700" b="0" dirty="0">
                <a:solidFill>
                  <a:srgbClr val="F8F8F2"/>
                </a:solidFill>
                <a:effectLst/>
                <a:latin typeface="Consolas" panose="020B0609020204030204" pitchFamily="49" charset="0"/>
              </a:rPr>
              <a:t> </a:t>
            </a:r>
            <a:r>
              <a:rPr lang="en-IN" sz="700" b="0" u="sng" dirty="0" err="1">
                <a:solidFill>
                  <a:srgbClr val="A6E22E"/>
                </a:solidFill>
                <a:effectLst/>
                <a:latin typeface="Consolas" panose="020B0609020204030204" pitchFamily="49" charset="0"/>
              </a:rPr>
              <a:t>ServerThread</a:t>
            </a:r>
            <a:r>
              <a:rPr lang="en-IN" sz="700" b="0" dirty="0">
                <a:solidFill>
                  <a:srgbClr val="F8F8F2"/>
                </a:solidFill>
                <a:effectLst/>
                <a:latin typeface="Consolas" panose="020B0609020204030204" pitchFamily="49" charset="0"/>
              </a:rPr>
              <a:t> </a:t>
            </a:r>
            <a:r>
              <a:rPr lang="en-IN" sz="700" b="0" dirty="0">
                <a:solidFill>
                  <a:srgbClr val="F92672"/>
                </a:solidFill>
                <a:effectLst/>
                <a:latin typeface="Consolas" panose="020B0609020204030204" pitchFamily="49" charset="0"/>
              </a:rPr>
              <a:t>extends</a:t>
            </a:r>
            <a:r>
              <a:rPr lang="en-IN" sz="700" b="0" dirty="0">
                <a:solidFill>
                  <a:srgbClr val="F8F8F2"/>
                </a:solidFill>
                <a:effectLst/>
                <a:latin typeface="Consolas" panose="020B0609020204030204" pitchFamily="49" charset="0"/>
              </a:rPr>
              <a:t> </a:t>
            </a:r>
            <a:r>
              <a:rPr lang="en-IN" sz="700" b="0" u="sng" dirty="0">
                <a:solidFill>
                  <a:srgbClr val="A6E22E"/>
                </a:solidFill>
                <a:effectLst/>
                <a:latin typeface="Consolas" panose="020B0609020204030204" pitchFamily="49" charset="0"/>
              </a:rPr>
              <a:t>Thread</a:t>
            </a:r>
            <a:r>
              <a:rPr lang="en-IN" sz="700" b="0" dirty="0">
                <a:solidFill>
                  <a:srgbClr val="F8F8F2"/>
                </a:solidFill>
                <a:effectLst/>
                <a:latin typeface="Consolas" panose="020B0609020204030204" pitchFamily="49" charset="0"/>
              </a:rPr>
              <a:t> {</a:t>
            </a:r>
          </a:p>
          <a:p>
            <a:r>
              <a:rPr lang="en-IN" sz="700" b="0" dirty="0">
                <a:solidFill>
                  <a:srgbClr val="F8F8F2"/>
                </a:solidFill>
                <a:effectLst/>
                <a:latin typeface="Consolas" panose="020B0609020204030204" pitchFamily="49" charset="0"/>
              </a:rPr>
              <a:t>    </a:t>
            </a:r>
            <a:r>
              <a:rPr lang="en-IN" sz="700" b="0" u="sng" dirty="0" err="1">
                <a:solidFill>
                  <a:srgbClr val="A6E22E"/>
                </a:solidFill>
                <a:effectLst/>
                <a:latin typeface="Consolas" panose="020B0609020204030204" pitchFamily="49" charset="0"/>
              </a:rPr>
              <a:t>SocketServer</a:t>
            </a:r>
            <a:r>
              <a:rPr lang="en-IN" sz="700" b="0" dirty="0">
                <a:solidFill>
                  <a:srgbClr val="F8F8F2"/>
                </a:solidFill>
                <a:effectLst/>
                <a:latin typeface="Consolas" panose="020B0609020204030204" pitchFamily="49" charset="0"/>
              </a:rPr>
              <a:t> server;</a:t>
            </a:r>
          </a:p>
          <a:p>
            <a:r>
              <a:rPr lang="en-IN" sz="700" b="0" dirty="0">
                <a:solidFill>
                  <a:srgbClr val="F8F8F2"/>
                </a:solidFill>
                <a:effectLst/>
                <a:latin typeface="Consolas" panose="020B0609020204030204" pitchFamily="49" charset="0"/>
              </a:rPr>
              <a:t>    </a:t>
            </a:r>
            <a:r>
              <a:rPr lang="en-IN" sz="700" b="0" u="sng" dirty="0" err="1">
                <a:solidFill>
                  <a:srgbClr val="A6E22E"/>
                </a:solidFill>
                <a:effectLst/>
                <a:latin typeface="Consolas" panose="020B0609020204030204" pitchFamily="49" charset="0"/>
              </a:rPr>
              <a:t>PrintWriter</a:t>
            </a:r>
            <a:r>
              <a:rPr lang="en-IN" sz="700" b="0" dirty="0">
                <a:solidFill>
                  <a:srgbClr val="F8F8F2"/>
                </a:solidFill>
                <a:effectLst/>
                <a:latin typeface="Consolas" panose="020B0609020204030204" pitchFamily="49" charset="0"/>
              </a:rPr>
              <a:t> pw;</a:t>
            </a:r>
          </a:p>
          <a:p>
            <a:r>
              <a:rPr lang="en-IN" sz="700" b="0" dirty="0">
                <a:solidFill>
                  <a:srgbClr val="F8F8F2"/>
                </a:solidFill>
                <a:effectLst/>
                <a:latin typeface="Consolas" panose="020B0609020204030204" pitchFamily="49" charset="0"/>
              </a:rPr>
              <a:t>    </a:t>
            </a:r>
            <a:r>
              <a:rPr lang="en-IN" sz="700" b="0" u="sng" dirty="0">
                <a:solidFill>
                  <a:srgbClr val="A6E22E"/>
                </a:solidFill>
                <a:effectLst/>
                <a:latin typeface="Consolas" panose="020B0609020204030204" pitchFamily="49" charset="0"/>
              </a:rPr>
              <a:t>String</a:t>
            </a:r>
            <a:r>
              <a:rPr lang="en-IN" sz="700" b="0" dirty="0">
                <a:solidFill>
                  <a:srgbClr val="F8F8F2"/>
                </a:solidFill>
                <a:effectLst/>
                <a:latin typeface="Consolas" panose="020B0609020204030204" pitchFamily="49" charset="0"/>
              </a:rPr>
              <a:t> name;</a:t>
            </a:r>
          </a:p>
          <a:p>
            <a:br>
              <a:rPr lang="en-IN" sz="700" b="0" dirty="0">
                <a:solidFill>
                  <a:srgbClr val="F8F8F2"/>
                </a:solidFill>
                <a:effectLst/>
                <a:latin typeface="Consolas" panose="020B0609020204030204" pitchFamily="49" charset="0"/>
              </a:rPr>
            </a:br>
            <a:r>
              <a:rPr lang="en-IN" sz="700" b="0" dirty="0">
                <a:solidFill>
                  <a:srgbClr val="F8F8F2"/>
                </a:solidFill>
                <a:effectLst/>
                <a:latin typeface="Consolas" panose="020B0609020204030204" pitchFamily="49" charset="0"/>
              </a:rPr>
              <a:t>    </a:t>
            </a:r>
            <a:r>
              <a:rPr lang="en-IN" sz="700" b="0" dirty="0">
                <a:solidFill>
                  <a:srgbClr val="F92672"/>
                </a:solidFill>
                <a:effectLst/>
                <a:latin typeface="Consolas" panose="020B0609020204030204" pitchFamily="49" charset="0"/>
              </a:rPr>
              <a:t>public</a:t>
            </a:r>
            <a:r>
              <a:rPr lang="en-IN" sz="700" b="0" dirty="0">
                <a:solidFill>
                  <a:srgbClr val="F8F8F2"/>
                </a:solidFill>
                <a:effectLst/>
                <a:latin typeface="Consolas" panose="020B0609020204030204" pitchFamily="49" charset="0"/>
              </a:rPr>
              <a:t> </a:t>
            </a:r>
            <a:r>
              <a:rPr lang="en-IN" sz="700" b="0" dirty="0" err="1">
                <a:solidFill>
                  <a:srgbClr val="A6E22E"/>
                </a:solidFill>
                <a:effectLst/>
                <a:latin typeface="Consolas" panose="020B0609020204030204" pitchFamily="49" charset="0"/>
              </a:rPr>
              <a:t>ServerThread</a:t>
            </a:r>
            <a:r>
              <a:rPr lang="en-IN" sz="700" b="0" dirty="0">
                <a:solidFill>
                  <a:srgbClr val="F8F8F2"/>
                </a:solidFill>
                <a:effectLst/>
                <a:latin typeface="Consolas" panose="020B0609020204030204" pitchFamily="49" charset="0"/>
              </a:rPr>
              <a:t>(</a:t>
            </a:r>
            <a:r>
              <a:rPr lang="en-IN" sz="700" b="0" u="sng" dirty="0" err="1">
                <a:solidFill>
                  <a:srgbClr val="A6E22E"/>
                </a:solidFill>
                <a:effectLst/>
                <a:latin typeface="Consolas" panose="020B0609020204030204" pitchFamily="49" charset="0"/>
              </a:rPr>
              <a:t>SocketServer</a:t>
            </a:r>
            <a:r>
              <a:rPr lang="en-IN" sz="700" b="0" dirty="0">
                <a:solidFill>
                  <a:srgbClr val="F8F8F2"/>
                </a:solidFill>
                <a:effectLst/>
                <a:latin typeface="Consolas" panose="020B0609020204030204" pitchFamily="49" charset="0"/>
              </a:rPr>
              <a:t> </a:t>
            </a:r>
            <a:r>
              <a:rPr lang="en-IN" sz="700" b="0" i="1" dirty="0">
                <a:solidFill>
                  <a:srgbClr val="FD971F"/>
                </a:solidFill>
                <a:effectLst/>
                <a:latin typeface="Consolas" panose="020B0609020204030204" pitchFamily="49" charset="0"/>
              </a:rPr>
              <a:t>server</a:t>
            </a:r>
            <a:r>
              <a:rPr lang="en-IN" sz="700" b="0" dirty="0">
                <a:solidFill>
                  <a:srgbClr val="F8F8F2"/>
                </a:solidFill>
                <a:effectLst/>
                <a:latin typeface="Consolas" panose="020B0609020204030204" pitchFamily="49" charset="0"/>
              </a:rPr>
              <a:t>) {</a:t>
            </a:r>
          </a:p>
          <a:p>
            <a:r>
              <a:rPr lang="en-IN" sz="700" b="0" dirty="0">
                <a:solidFill>
                  <a:srgbClr val="F8F8F2"/>
                </a:solidFill>
                <a:effectLst/>
                <a:latin typeface="Consolas" panose="020B0609020204030204" pitchFamily="49" charset="0"/>
              </a:rPr>
              <a:t>        </a:t>
            </a:r>
            <a:r>
              <a:rPr lang="en-IN" sz="700" b="0" dirty="0" err="1">
                <a:solidFill>
                  <a:srgbClr val="FD971F"/>
                </a:solidFill>
                <a:effectLst/>
                <a:latin typeface="Consolas" panose="020B0609020204030204" pitchFamily="49" charset="0"/>
              </a:rPr>
              <a:t>this</a:t>
            </a:r>
            <a:r>
              <a:rPr lang="en-IN" sz="700" b="0" dirty="0" err="1">
                <a:solidFill>
                  <a:srgbClr val="F8F8F2"/>
                </a:solidFill>
                <a:effectLst/>
                <a:latin typeface="Consolas" panose="020B0609020204030204" pitchFamily="49" charset="0"/>
              </a:rPr>
              <a:t>.server</a:t>
            </a:r>
            <a:r>
              <a:rPr lang="en-IN" sz="700" b="0" dirty="0">
                <a:solidFill>
                  <a:srgbClr val="F8F8F2"/>
                </a:solidFill>
                <a:effectLst/>
                <a:latin typeface="Consolas" panose="020B0609020204030204" pitchFamily="49" charset="0"/>
              </a:rPr>
              <a:t> </a:t>
            </a:r>
            <a:r>
              <a:rPr lang="en-IN" sz="700" b="0" dirty="0">
                <a:solidFill>
                  <a:srgbClr val="F92672"/>
                </a:solidFill>
                <a:effectLst/>
                <a:latin typeface="Consolas" panose="020B0609020204030204" pitchFamily="49" charset="0"/>
              </a:rPr>
              <a:t>=</a:t>
            </a:r>
            <a:r>
              <a:rPr lang="en-IN" sz="700" b="0" dirty="0">
                <a:solidFill>
                  <a:srgbClr val="F8F8F2"/>
                </a:solidFill>
                <a:effectLst/>
                <a:latin typeface="Consolas" panose="020B0609020204030204" pitchFamily="49" charset="0"/>
              </a:rPr>
              <a:t> </a:t>
            </a:r>
            <a:r>
              <a:rPr lang="en-IN" sz="700" b="0" i="1" dirty="0">
                <a:solidFill>
                  <a:srgbClr val="FD971F"/>
                </a:solidFill>
                <a:effectLst/>
                <a:latin typeface="Consolas" panose="020B0609020204030204" pitchFamily="49" charset="0"/>
              </a:rPr>
              <a:t>server</a:t>
            </a:r>
            <a:r>
              <a:rPr lang="en-IN" sz="700" b="0" dirty="0">
                <a:solidFill>
                  <a:srgbClr val="F8F8F2"/>
                </a:solidFill>
                <a:effectLst/>
                <a:latin typeface="Consolas" panose="020B0609020204030204" pitchFamily="49" charset="0"/>
              </a:rPr>
              <a:t>;</a:t>
            </a:r>
          </a:p>
          <a:p>
            <a:r>
              <a:rPr lang="en-IN" sz="700" b="0" dirty="0">
                <a:solidFill>
                  <a:srgbClr val="F8F8F2"/>
                </a:solidFill>
                <a:effectLst/>
                <a:latin typeface="Consolas" panose="020B0609020204030204" pitchFamily="49" charset="0"/>
              </a:rPr>
              <a:t>    }</a:t>
            </a:r>
          </a:p>
          <a:p>
            <a:br>
              <a:rPr lang="en-IN" sz="700" b="0" dirty="0">
                <a:solidFill>
                  <a:srgbClr val="F8F8F2"/>
                </a:solidFill>
                <a:effectLst/>
                <a:latin typeface="Consolas" panose="020B0609020204030204" pitchFamily="49" charset="0"/>
              </a:rPr>
            </a:br>
            <a:r>
              <a:rPr lang="en-IN" sz="700" b="0" dirty="0">
                <a:solidFill>
                  <a:srgbClr val="F8F8F2"/>
                </a:solidFill>
                <a:effectLst/>
                <a:latin typeface="Consolas" panose="020B0609020204030204" pitchFamily="49" charset="0"/>
              </a:rPr>
              <a:t>    @</a:t>
            </a:r>
            <a:r>
              <a:rPr lang="en-IN" sz="700" b="0" i="1" dirty="0">
                <a:solidFill>
                  <a:srgbClr val="66D9EF"/>
                </a:solidFill>
                <a:effectLst/>
                <a:latin typeface="Consolas" panose="020B0609020204030204" pitchFamily="49" charset="0"/>
              </a:rPr>
              <a:t>Override</a:t>
            </a:r>
            <a:endParaRPr lang="en-IN" sz="700" b="0" dirty="0">
              <a:solidFill>
                <a:srgbClr val="F8F8F2"/>
              </a:solidFill>
              <a:effectLst/>
              <a:latin typeface="Consolas" panose="020B0609020204030204" pitchFamily="49" charset="0"/>
            </a:endParaRPr>
          </a:p>
          <a:p>
            <a:r>
              <a:rPr lang="en-IN" sz="700" b="0" dirty="0">
                <a:solidFill>
                  <a:srgbClr val="F8F8F2"/>
                </a:solidFill>
                <a:effectLst/>
                <a:latin typeface="Consolas" panose="020B0609020204030204" pitchFamily="49" charset="0"/>
              </a:rPr>
              <a:t>    </a:t>
            </a:r>
            <a:r>
              <a:rPr lang="en-IN" sz="700" b="0" dirty="0">
                <a:solidFill>
                  <a:srgbClr val="F92672"/>
                </a:solidFill>
                <a:effectLst/>
                <a:latin typeface="Consolas" panose="020B0609020204030204" pitchFamily="49" charset="0"/>
              </a:rPr>
              <a:t>public</a:t>
            </a:r>
            <a:r>
              <a:rPr lang="en-IN" sz="700" b="0" dirty="0">
                <a:solidFill>
                  <a:srgbClr val="F8F8F2"/>
                </a:solidFill>
                <a:effectLst/>
                <a:latin typeface="Consolas" panose="020B0609020204030204" pitchFamily="49" charset="0"/>
              </a:rPr>
              <a:t> </a:t>
            </a:r>
            <a:r>
              <a:rPr lang="en-IN" sz="700" b="0" i="1" dirty="0">
                <a:solidFill>
                  <a:srgbClr val="66D9EF"/>
                </a:solidFill>
                <a:effectLst/>
                <a:latin typeface="Consolas" panose="020B0609020204030204" pitchFamily="49" charset="0"/>
              </a:rPr>
              <a:t>void</a:t>
            </a:r>
            <a:r>
              <a:rPr lang="en-IN" sz="700" b="0" dirty="0">
                <a:solidFill>
                  <a:srgbClr val="F8F8F2"/>
                </a:solidFill>
                <a:effectLst/>
                <a:latin typeface="Consolas" panose="020B0609020204030204" pitchFamily="49" charset="0"/>
              </a:rPr>
              <a:t> </a:t>
            </a:r>
            <a:r>
              <a:rPr lang="en-IN" sz="700" b="0" dirty="0">
                <a:solidFill>
                  <a:srgbClr val="A6E22E"/>
                </a:solidFill>
                <a:effectLst/>
                <a:latin typeface="Consolas" panose="020B0609020204030204" pitchFamily="49" charset="0"/>
              </a:rPr>
              <a:t>run</a:t>
            </a:r>
            <a:r>
              <a:rPr lang="en-IN" sz="700" b="0" dirty="0">
                <a:solidFill>
                  <a:srgbClr val="F8F8F2"/>
                </a:solidFill>
                <a:effectLst/>
                <a:latin typeface="Consolas" panose="020B0609020204030204" pitchFamily="49" charset="0"/>
              </a:rPr>
              <a:t>() {</a:t>
            </a:r>
          </a:p>
          <a:p>
            <a:r>
              <a:rPr lang="en-IN" sz="700" b="0" dirty="0">
                <a:solidFill>
                  <a:srgbClr val="F8F8F2"/>
                </a:solidFill>
                <a:effectLst/>
                <a:latin typeface="Consolas" panose="020B0609020204030204" pitchFamily="49" charset="0"/>
              </a:rPr>
              <a:t>        </a:t>
            </a:r>
            <a:r>
              <a:rPr lang="en-IN" sz="700" b="0" dirty="0">
                <a:solidFill>
                  <a:srgbClr val="F92672"/>
                </a:solidFill>
                <a:effectLst/>
                <a:latin typeface="Consolas" panose="020B0609020204030204" pitchFamily="49" charset="0"/>
              </a:rPr>
              <a:t>try</a:t>
            </a:r>
            <a:r>
              <a:rPr lang="en-IN" sz="700" b="0" dirty="0">
                <a:solidFill>
                  <a:srgbClr val="F8F8F2"/>
                </a:solidFill>
                <a:effectLst/>
                <a:latin typeface="Consolas" panose="020B0609020204030204" pitchFamily="49" charset="0"/>
              </a:rPr>
              <a:t> {</a:t>
            </a:r>
          </a:p>
          <a:p>
            <a:r>
              <a:rPr lang="en-IN" sz="700" b="0" dirty="0">
                <a:solidFill>
                  <a:srgbClr val="F8F8F2"/>
                </a:solidFill>
                <a:effectLst/>
                <a:latin typeface="Consolas" panose="020B0609020204030204" pitchFamily="49" charset="0"/>
              </a:rPr>
              <a:t>            </a:t>
            </a:r>
            <a:r>
              <a:rPr lang="en-IN" sz="700" b="0" dirty="0">
                <a:solidFill>
                  <a:srgbClr val="88846F"/>
                </a:solidFill>
                <a:effectLst/>
                <a:latin typeface="Consolas" panose="020B0609020204030204" pitchFamily="49" charset="0"/>
              </a:rPr>
              <a:t>// read</a:t>
            </a:r>
            <a:endParaRPr lang="en-IN" sz="700" b="0" dirty="0">
              <a:solidFill>
                <a:srgbClr val="F8F8F2"/>
              </a:solidFill>
              <a:effectLst/>
              <a:latin typeface="Consolas" panose="020B0609020204030204" pitchFamily="49" charset="0"/>
            </a:endParaRPr>
          </a:p>
          <a:p>
            <a:r>
              <a:rPr lang="en-IN" sz="700" b="0" dirty="0">
                <a:solidFill>
                  <a:srgbClr val="F8F8F2"/>
                </a:solidFill>
                <a:effectLst/>
                <a:latin typeface="Consolas" panose="020B0609020204030204" pitchFamily="49" charset="0"/>
              </a:rPr>
              <a:t>            </a:t>
            </a:r>
            <a:r>
              <a:rPr lang="en-IN" sz="700" b="0" u="sng" dirty="0" err="1">
                <a:solidFill>
                  <a:srgbClr val="A6E22E"/>
                </a:solidFill>
                <a:effectLst/>
                <a:latin typeface="Consolas" panose="020B0609020204030204" pitchFamily="49" charset="0"/>
              </a:rPr>
              <a:t>BufferedReader</a:t>
            </a:r>
            <a:r>
              <a:rPr lang="en-IN" sz="700" b="0" dirty="0">
                <a:solidFill>
                  <a:srgbClr val="F8F8F2"/>
                </a:solidFill>
                <a:effectLst/>
                <a:latin typeface="Consolas" panose="020B0609020204030204" pitchFamily="49" charset="0"/>
              </a:rPr>
              <a:t> </a:t>
            </a:r>
            <a:r>
              <a:rPr lang="en-IN" sz="700" b="0" dirty="0" err="1">
                <a:solidFill>
                  <a:srgbClr val="F8F8F2"/>
                </a:solidFill>
                <a:effectLst/>
                <a:latin typeface="Consolas" panose="020B0609020204030204" pitchFamily="49" charset="0"/>
              </a:rPr>
              <a:t>br</a:t>
            </a:r>
            <a:r>
              <a:rPr lang="en-IN" sz="700" b="0" dirty="0">
                <a:solidFill>
                  <a:srgbClr val="F8F8F2"/>
                </a:solidFill>
                <a:effectLst/>
                <a:latin typeface="Consolas" panose="020B0609020204030204" pitchFamily="49" charset="0"/>
              </a:rPr>
              <a:t> </a:t>
            </a:r>
            <a:r>
              <a:rPr lang="en-IN" sz="700" b="0" dirty="0">
                <a:solidFill>
                  <a:srgbClr val="F92672"/>
                </a:solidFill>
                <a:effectLst/>
                <a:latin typeface="Consolas" panose="020B0609020204030204" pitchFamily="49" charset="0"/>
              </a:rPr>
              <a:t>=</a:t>
            </a:r>
            <a:r>
              <a:rPr lang="en-IN" sz="700" b="0" dirty="0">
                <a:solidFill>
                  <a:srgbClr val="F8F8F2"/>
                </a:solidFill>
                <a:effectLst/>
                <a:latin typeface="Consolas" panose="020B0609020204030204" pitchFamily="49" charset="0"/>
              </a:rPr>
              <a:t> </a:t>
            </a:r>
            <a:r>
              <a:rPr lang="en-IN" sz="700" b="0" dirty="0">
                <a:solidFill>
                  <a:srgbClr val="F92672"/>
                </a:solidFill>
                <a:effectLst/>
                <a:latin typeface="Consolas" panose="020B0609020204030204" pitchFamily="49" charset="0"/>
              </a:rPr>
              <a:t>new</a:t>
            </a:r>
            <a:r>
              <a:rPr lang="en-IN" sz="700" b="0" dirty="0">
                <a:solidFill>
                  <a:srgbClr val="F8F8F2"/>
                </a:solidFill>
                <a:effectLst/>
                <a:latin typeface="Consolas" panose="020B0609020204030204" pitchFamily="49" charset="0"/>
              </a:rPr>
              <a:t> </a:t>
            </a:r>
            <a:r>
              <a:rPr lang="en-IN" sz="700" b="0" dirty="0" err="1">
                <a:solidFill>
                  <a:srgbClr val="A6E22E"/>
                </a:solidFill>
                <a:effectLst/>
                <a:latin typeface="Consolas" panose="020B0609020204030204" pitchFamily="49" charset="0"/>
              </a:rPr>
              <a:t>BufferedReader</a:t>
            </a:r>
            <a:r>
              <a:rPr lang="en-IN" sz="700" b="0" dirty="0">
                <a:solidFill>
                  <a:srgbClr val="F8F8F2"/>
                </a:solidFill>
                <a:effectLst/>
                <a:latin typeface="Consolas" panose="020B0609020204030204" pitchFamily="49" charset="0"/>
              </a:rPr>
              <a:t>(</a:t>
            </a:r>
            <a:r>
              <a:rPr lang="en-IN" sz="700" b="0" dirty="0">
                <a:solidFill>
                  <a:srgbClr val="F92672"/>
                </a:solidFill>
                <a:effectLst/>
                <a:latin typeface="Consolas" panose="020B0609020204030204" pitchFamily="49" charset="0"/>
              </a:rPr>
              <a:t>new</a:t>
            </a:r>
            <a:r>
              <a:rPr lang="en-IN" sz="700" b="0" dirty="0">
                <a:solidFill>
                  <a:srgbClr val="F8F8F2"/>
                </a:solidFill>
                <a:effectLst/>
                <a:latin typeface="Consolas" panose="020B0609020204030204" pitchFamily="49" charset="0"/>
              </a:rPr>
              <a:t> </a:t>
            </a:r>
            <a:r>
              <a:rPr lang="en-IN" sz="700" b="0" dirty="0" err="1">
                <a:solidFill>
                  <a:srgbClr val="A6E22E"/>
                </a:solidFill>
                <a:effectLst/>
                <a:latin typeface="Consolas" panose="020B0609020204030204" pitchFamily="49" charset="0"/>
              </a:rPr>
              <a:t>InputStreamReader</a:t>
            </a:r>
            <a:r>
              <a:rPr lang="en-IN" sz="700" b="0" dirty="0">
                <a:solidFill>
                  <a:srgbClr val="F8F8F2"/>
                </a:solidFill>
                <a:effectLst/>
                <a:latin typeface="Consolas" panose="020B0609020204030204" pitchFamily="49" charset="0"/>
              </a:rPr>
              <a:t>(</a:t>
            </a:r>
            <a:r>
              <a:rPr lang="en-IN" sz="700" b="0" dirty="0" err="1">
                <a:solidFill>
                  <a:srgbClr val="F8F8F2"/>
                </a:solidFill>
                <a:effectLst/>
                <a:latin typeface="Consolas" panose="020B0609020204030204" pitchFamily="49" charset="0"/>
              </a:rPr>
              <a:t>server.sk.</a:t>
            </a:r>
            <a:r>
              <a:rPr lang="en-IN" sz="700" b="0" dirty="0" err="1">
                <a:solidFill>
                  <a:srgbClr val="A6E22E"/>
                </a:solidFill>
                <a:effectLst/>
                <a:latin typeface="Consolas" panose="020B0609020204030204" pitchFamily="49" charset="0"/>
              </a:rPr>
              <a:t>getInputStream</a:t>
            </a:r>
            <a:r>
              <a:rPr lang="en-IN" sz="700" b="0" dirty="0">
                <a:solidFill>
                  <a:srgbClr val="F8F8F2"/>
                </a:solidFill>
                <a:effectLst/>
                <a:latin typeface="Consolas" panose="020B0609020204030204" pitchFamily="49" charset="0"/>
              </a:rPr>
              <a:t>()));</a:t>
            </a:r>
          </a:p>
          <a:p>
            <a:br>
              <a:rPr lang="en-IN" sz="700" b="0" dirty="0">
                <a:solidFill>
                  <a:srgbClr val="F8F8F2"/>
                </a:solidFill>
                <a:effectLst/>
                <a:latin typeface="Consolas" panose="020B0609020204030204" pitchFamily="49" charset="0"/>
              </a:rPr>
            </a:br>
            <a:r>
              <a:rPr lang="en-IN" sz="700" b="0" dirty="0">
                <a:solidFill>
                  <a:srgbClr val="F8F8F2"/>
                </a:solidFill>
                <a:effectLst/>
                <a:latin typeface="Consolas" panose="020B0609020204030204" pitchFamily="49" charset="0"/>
              </a:rPr>
              <a:t>            </a:t>
            </a:r>
            <a:r>
              <a:rPr lang="en-IN" sz="700" b="0" dirty="0">
                <a:solidFill>
                  <a:srgbClr val="88846F"/>
                </a:solidFill>
                <a:effectLst/>
                <a:latin typeface="Consolas" panose="020B0609020204030204" pitchFamily="49" charset="0"/>
              </a:rPr>
              <a:t>// writing</a:t>
            </a:r>
            <a:endParaRPr lang="en-IN" sz="700" b="0" dirty="0">
              <a:solidFill>
                <a:srgbClr val="F8F8F2"/>
              </a:solidFill>
              <a:effectLst/>
              <a:latin typeface="Consolas" panose="020B0609020204030204" pitchFamily="49" charset="0"/>
            </a:endParaRPr>
          </a:p>
          <a:p>
            <a:r>
              <a:rPr lang="en-IN" sz="700" b="0" dirty="0">
                <a:solidFill>
                  <a:srgbClr val="F8F8F2"/>
                </a:solidFill>
                <a:effectLst/>
                <a:latin typeface="Consolas" panose="020B0609020204030204" pitchFamily="49" charset="0"/>
              </a:rPr>
              <a:t>            pw </a:t>
            </a:r>
            <a:r>
              <a:rPr lang="en-IN" sz="700" b="0" dirty="0">
                <a:solidFill>
                  <a:srgbClr val="F92672"/>
                </a:solidFill>
                <a:effectLst/>
                <a:latin typeface="Consolas" panose="020B0609020204030204" pitchFamily="49" charset="0"/>
              </a:rPr>
              <a:t>=</a:t>
            </a:r>
            <a:r>
              <a:rPr lang="en-IN" sz="700" b="0" dirty="0">
                <a:solidFill>
                  <a:srgbClr val="F8F8F2"/>
                </a:solidFill>
                <a:effectLst/>
                <a:latin typeface="Consolas" panose="020B0609020204030204" pitchFamily="49" charset="0"/>
              </a:rPr>
              <a:t> </a:t>
            </a:r>
            <a:r>
              <a:rPr lang="en-IN" sz="700" b="0" dirty="0">
                <a:solidFill>
                  <a:srgbClr val="F92672"/>
                </a:solidFill>
                <a:effectLst/>
                <a:latin typeface="Consolas" panose="020B0609020204030204" pitchFamily="49" charset="0"/>
              </a:rPr>
              <a:t>new</a:t>
            </a:r>
            <a:r>
              <a:rPr lang="en-IN" sz="700" b="0" dirty="0">
                <a:solidFill>
                  <a:srgbClr val="F8F8F2"/>
                </a:solidFill>
                <a:effectLst/>
                <a:latin typeface="Consolas" panose="020B0609020204030204" pitchFamily="49" charset="0"/>
              </a:rPr>
              <a:t> </a:t>
            </a:r>
            <a:r>
              <a:rPr lang="en-IN" sz="700" b="0" dirty="0" err="1">
                <a:solidFill>
                  <a:srgbClr val="A6E22E"/>
                </a:solidFill>
                <a:effectLst/>
                <a:latin typeface="Consolas" panose="020B0609020204030204" pitchFamily="49" charset="0"/>
              </a:rPr>
              <a:t>PrintWriter</a:t>
            </a:r>
            <a:r>
              <a:rPr lang="en-IN" sz="700" b="0" dirty="0">
                <a:solidFill>
                  <a:srgbClr val="F8F8F2"/>
                </a:solidFill>
                <a:effectLst/>
                <a:latin typeface="Consolas" panose="020B0609020204030204" pitchFamily="49" charset="0"/>
              </a:rPr>
              <a:t>(</a:t>
            </a:r>
            <a:r>
              <a:rPr lang="en-IN" sz="700" b="0" dirty="0" err="1">
                <a:solidFill>
                  <a:srgbClr val="F8F8F2"/>
                </a:solidFill>
                <a:effectLst/>
                <a:latin typeface="Consolas" panose="020B0609020204030204" pitchFamily="49" charset="0"/>
              </a:rPr>
              <a:t>server.sk.</a:t>
            </a:r>
            <a:r>
              <a:rPr lang="en-IN" sz="700" b="0" dirty="0" err="1">
                <a:solidFill>
                  <a:srgbClr val="A6E22E"/>
                </a:solidFill>
                <a:effectLst/>
                <a:latin typeface="Consolas" panose="020B0609020204030204" pitchFamily="49" charset="0"/>
              </a:rPr>
              <a:t>getOutputStream</a:t>
            </a:r>
            <a:r>
              <a:rPr lang="en-IN" sz="700" b="0" dirty="0">
                <a:solidFill>
                  <a:srgbClr val="F8F8F2"/>
                </a:solidFill>
                <a:effectLst/>
                <a:latin typeface="Consolas" panose="020B0609020204030204" pitchFamily="49" charset="0"/>
              </a:rPr>
              <a:t>(), </a:t>
            </a:r>
            <a:r>
              <a:rPr lang="en-IN" sz="700" b="0" dirty="0">
                <a:solidFill>
                  <a:srgbClr val="AE81FF"/>
                </a:solidFill>
                <a:effectLst/>
                <a:latin typeface="Consolas" panose="020B0609020204030204" pitchFamily="49" charset="0"/>
              </a:rPr>
              <a:t>true</a:t>
            </a:r>
            <a:r>
              <a:rPr lang="en-IN" sz="700" b="0" dirty="0">
                <a:solidFill>
                  <a:srgbClr val="F8F8F2"/>
                </a:solidFill>
                <a:effectLst/>
                <a:latin typeface="Consolas" panose="020B0609020204030204" pitchFamily="49" charset="0"/>
              </a:rPr>
              <a:t>);</a:t>
            </a:r>
          </a:p>
          <a:p>
            <a:r>
              <a:rPr lang="en-IN" sz="700" b="0" dirty="0">
                <a:solidFill>
                  <a:srgbClr val="F8F8F2"/>
                </a:solidFill>
                <a:effectLst/>
                <a:latin typeface="Consolas" panose="020B0609020204030204" pitchFamily="49" charset="0"/>
              </a:rPr>
              <a:t>            name </a:t>
            </a:r>
            <a:r>
              <a:rPr lang="en-IN" sz="700" b="0" dirty="0">
                <a:solidFill>
                  <a:srgbClr val="F92672"/>
                </a:solidFill>
                <a:effectLst/>
                <a:latin typeface="Consolas" panose="020B0609020204030204" pitchFamily="49" charset="0"/>
              </a:rPr>
              <a:t>=</a:t>
            </a:r>
            <a:r>
              <a:rPr lang="en-IN" sz="700" b="0" dirty="0">
                <a:solidFill>
                  <a:srgbClr val="F8F8F2"/>
                </a:solidFill>
                <a:effectLst/>
                <a:latin typeface="Consolas" panose="020B0609020204030204" pitchFamily="49" charset="0"/>
              </a:rPr>
              <a:t> </a:t>
            </a:r>
            <a:r>
              <a:rPr lang="en-IN" sz="700" b="0" dirty="0" err="1">
                <a:solidFill>
                  <a:srgbClr val="F8F8F2"/>
                </a:solidFill>
                <a:effectLst/>
                <a:latin typeface="Consolas" panose="020B0609020204030204" pitchFamily="49" charset="0"/>
              </a:rPr>
              <a:t>br.</a:t>
            </a:r>
            <a:r>
              <a:rPr lang="en-IN" sz="700" b="0" dirty="0" err="1">
                <a:solidFill>
                  <a:srgbClr val="A6E22E"/>
                </a:solidFill>
                <a:effectLst/>
                <a:latin typeface="Consolas" panose="020B0609020204030204" pitchFamily="49" charset="0"/>
              </a:rPr>
              <a:t>readLine</a:t>
            </a:r>
            <a:r>
              <a:rPr lang="en-IN" sz="700" b="0" dirty="0">
                <a:solidFill>
                  <a:srgbClr val="F8F8F2"/>
                </a:solidFill>
                <a:effectLst/>
                <a:latin typeface="Consolas" panose="020B0609020204030204" pitchFamily="49" charset="0"/>
              </a:rPr>
              <a:t>();</a:t>
            </a:r>
          </a:p>
          <a:p>
            <a:r>
              <a:rPr lang="en-IN" sz="700" b="0" dirty="0">
                <a:solidFill>
                  <a:srgbClr val="F8F8F2"/>
                </a:solidFill>
                <a:effectLst/>
                <a:latin typeface="Consolas" panose="020B0609020204030204" pitchFamily="49" charset="0"/>
              </a:rPr>
              <a:t>            </a:t>
            </a:r>
            <a:r>
              <a:rPr lang="en-IN" sz="700" b="0" dirty="0" err="1">
                <a:solidFill>
                  <a:srgbClr val="F8F8F2"/>
                </a:solidFill>
                <a:effectLst/>
                <a:latin typeface="Consolas" panose="020B0609020204030204" pitchFamily="49" charset="0"/>
              </a:rPr>
              <a:t>server.</a:t>
            </a:r>
            <a:r>
              <a:rPr lang="en-IN" sz="700" b="0" dirty="0" err="1">
                <a:solidFill>
                  <a:srgbClr val="A6E22E"/>
                </a:solidFill>
                <a:effectLst/>
                <a:latin typeface="Consolas" panose="020B0609020204030204" pitchFamily="49" charset="0"/>
              </a:rPr>
              <a:t>broadCast</a:t>
            </a:r>
            <a:r>
              <a:rPr lang="en-IN" sz="700" b="0" dirty="0">
                <a:solidFill>
                  <a:srgbClr val="F8F8F2"/>
                </a:solidFill>
                <a:effectLst/>
                <a:latin typeface="Consolas" panose="020B0609020204030204" pitchFamily="49" charset="0"/>
              </a:rPr>
              <a:t>(</a:t>
            </a:r>
            <a:r>
              <a:rPr lang="en-IN" sz="700" b="0" dirty="0">
                <a:solidFill>
                  <a:srgbClr val="E6DB74"/>
                </a:solidFill>
                <a:effectLst/>
                <a:latin typeface="Consolas" panose="020B0609020204030204" pitchFamily="49" charset="0"/>
              </a:rPr>
              <a:t>"["</a:t>
            </a:r>
            <a:r>
              <a:rPr lang="en-IN" sz="700" b="0" dirty="0">
                <a:solidFill>
                  <a:srgbClr val="F8F8F2"/>
                </a:solidFill>
                <a:effectLst/>
                <a:latin typeface="Consolas" panose="020B0609020204030204" pitchFamily="49" charset="0"/>
              </a:rPr>
              <a:t> </a:t>
            </a:r>
            <a:r>
              <a:rPr lang="en-IN" sz="700" b="0" dirty="0">
                <a:solidFill>
                  <a:srgbClr val="F92672"/>
                </a:solidFill>
                <a:effectLst/>
                <a:latin typeface="Consolas" panose="020B0609020204030204" pitchFamily="49" charset="0"/>
              </a:rPr>
              <a:t>+</a:t>
            </a:r>
            <a:r>
              <a:rPr lang="en-IN" sz="700" b="0" dirty="0">
                <a:solidFill>
                  <a:srgbClr val="F8F8F2"/>
                </a:solidFill>
                <a:effectLst/>
                <a:latin typeface="Consolas" panose="020B0609020204030204" pitchFamily="49" charset="0"/>
              </a:rPr>
              <a:t> name </a:t>
            </a:r>
            <a:r>
              <a:rPr lang="en-IN" sz="700" b="0" dirty="0">
                <a:solidFill>
                  <a:srgbClr val="F92672"/>
                </a:solidFill>
                <a:effectLst/>
                <a:latin typeface="Consolas" panose="020B0609020204030204" pitchFamily="49" charset="0"/>
              </a:rPr>
              <a:t>+</a:t>
            </a:r>
            <a:r>
              <a:rPr lang="en-IN" sz="700" b="0" dirty="0">
                <a:solidFill>
                  <a:srgbClr val="F8F8F2"/>
                </a:solidFill>
                <a:effectLst/>
                <a:latin typeface="Consolas" panose="020B0609020204030204" pitchFamily="49" charset="0"/>
              </a:rPr>
              <a:t> </a:t>
            </a:r>
            <a:r>
              <a:rPr lang="en-IN" sz="700" b="0" dirty="0">
                <a:solidFill>
                  <a:srgbClr val="E6DB74"/>
                </a:solidFill>
                <a:effectLst/>
                <a:latin typeface="Consolas" panose="020B0609020204030204" pitchFamily="49" charset="0"/>
              </a:rPr>
              <a:t>"] joined"</a:t>
            </a:r>
            <a:r>
              <a:rPr lang="en-IN" sz="700" b="0" dirty="0">
                <a:solidFill>
                  <a:srgbClr val="F8F8F2"/>
                </a:solidFill>
                <a:effectLst/>
                <a:latin typeface="Consolas" panose="020B0609020204030204" pitchFamily="49" charset="0"/>
              </a:rPr>
              <a:t>);</a:t>
            </a:r>
          </a:p>
          <a:p>
            <a:br>
              <a:rPr lang="en-IN" sz="700" b="0" dirty="0">
                <a:solidFill>
                  <a:srgbClr val="F8F8F2"/>
                </a:solidFill>
                <a:effectLst/>
                <a:latin typeface="Consolas" panose="020B0609020204030204" pitchFamily="49" charset="0"/>
              </a:rPr>
            </a:br>
            <a:r>
              <a:rPr lang="en-IN" sz="700" b="0" dirty="0">
                <a:solidFill>
                  <a:srgbClr val="F8F8F2"/>
                </a:solidFill>
                <a:effectLst/>
                <a:latin typeface="Consolas" panose="020B0609020204030204" pitchFamily="49" charset="0"/>
              </a:rPr>
              <a:t>            </a:t>
            </a:r>
            <a:r>
              <a:rPr lang="en-IN" sz="700" b="0" u="sng" dirty="0">
                <a:solidFill>
                  <a:srgbClr val="A6E22E"/>
                </a:solidFill>
                <a:effectLst/>
                <a:latin typeface="Consolas" panose="020B0609020204030204" pitchFamily="49" charset="0"/>
              </a:rPr>
              <a:t>String</a:t>
            </a:r>
            <a:r>
              <a:rPr lang="en-IN" sz="700" b="0" dirty="0">
                <a:solidFill>
                  <a:srgbClr val="F8F8F2"/>
                </a:solidFill>
                <a:effectLst/>
                <a:latin typeface="Consolas" panose="020B0609020204030204" pitchFamily="49" charset="0"/>
              </a:rPr>
              <a:t> data;</a:t>
            </a:r>
          </a:p>
          <a:p>
            <a:r>
              <a:rPr lang="en-IN" sz="700" b="0" dirty="0">
                <a:solidFill>
                  <a:srgbClr val="F8F8F2"/>
                </a:solidFill>
                <a:effectLst/>
                <a:latin typeface="Consolas" panose="020B0609020204030204" pitchFamily="49" charset="0"/>
              </a:rPr>
              <a:t>            </a:t>
            </a:r>
            <a:r>
              <a:rPr lang="en-IN" sz="700" b="0" dirty="0">
                <a:solidFill>
                  <a:srgbClr val="F92672"/>
                </a:solidFill>
                <a:effectLst/>
                <a:latin typeface="Consolas" panose="020B0609020204030204" pitchFamily="49" charset="0"/>
              </a:rPr>
              <a:t>while</a:t>
            </a:r>
            <a:r>
              <a:rPr lang="en-IN" sz="700" b="0" dirty="0">
                <a:solidFill>
                  <a:srgbClr val="F8F8F2"/>
                </a:solidFill>
                <a:effectLst/>
                <a:latin typeface="Consolas" panose="020B0609020204030204" pitchFamily="49" charset="0"/>
              </a:rPr>
              <a:t> ((data </a:t>
            </a:r>
            <a:r>
              <a:rPr lang="en-IN" sz="700" b="0" dirty="0">
                <a:solidFill>
                  <a:srgbClr val="F92672"/>
                </a:solidFill>
                <a:effectLst/>
                <a:latin typeface="Consolas" panose="020B0609020204030204" pitchFamily="49" charset="0"/>
              </a:rPr>
              <a:t>=</a:t>
            </a:r>
            <a:r>
              <a:rPr lang="en-IN" sz="700" b="0" dirty="0">
                <a:solidFill>
                  <a:srgbClr val="F8F8F2"/>
                </a:solidFill>
                <a:effectLst/>
                <a:latin typeface="Consolas" panose="020B0609020204030204" pitchFamily="49" charset="0"/>
              </a:rPr>
              <a:t> </a:t>
            </a:r>
            <a:r>
              <a:rPr lang="en-IN" sz="700" b="0" dirty="0" err="1">
                <a:solidFill>
                  <a:srgbClr val="F8F8F2"/>
                </a:solidFill>
                <a:effectLst/>
                <a:latin typeface="Consolas" panose="020B0609020204030204" pitchFamily="49" charset="0"/>
              </a:rPr>
              <a:t>br.</a:t>
            </a:r>
            <a:r>
              <a:rPr lang="en-IN" sz="700" b="0" dirty="0" err="1">
                <a:solidFill>
                  <a:srgbClr val="A6E22E"/>
                </a:solidFill>
                <a:effectLst/>
                <a:latin typeface="Consolas" panose="020B0609020204030204" pitchFamily="49" charset="0"/>
              </a:rPr>
              <a:t>readLine</a:t>
            </a:r>
            <a:r>
              <a:rPr lang="en-IN" sz="700" b="0" dirty="0">
                <a:solidFill>
                  <a:srgbClr val="F8F8F2"/>
                </a:solidFill>
                <a:effectLst/>
                <a:latin typeface="Consolas" panose="020B0609020204030204" pitchFamily="49" charset="0"/>
              </a:rPr>
              <a:t>()) </a:t>
            </a:r>
            <a:r>
              <a:rPr lang="en-IN" sz="700" b="0" dirty="0">
                <a:solidFill>
                  <a:srgbClr val="F92672"/>
                </a:solidFill>
                <a:effectLst/>
                <a:latin typeface="Consolas" panose="020B0609020204030204" pitchFamily="49" charset="0"/>
              </a:rPr>
              <a:t>!=</a:t>
            </a:r>
            <a:r>
              <a:rPr lang="en-IN" sz="700" b="0" dirty="0">
                <a:solidFill>
                  <a:srgbClr val="F8F8F2"/>
                </a:solidFill>
                <a:effectLst/>
                <a:latin typeface="Consolas" panose="020B0609020204030204" pitchFamily="49" charset="0"/>
              </a:rPr>
              <a:t> </a:t>
            </a:r>
            <a:r>
              <a:rPr lang="en-IN" sz="700" b="0" dirty="0">
                <a:solidFill>
                  <a:srgbClr val="AE81FF"/>
                </a:solidFill>
                <a:effectLst/>
                <a:latin typeface="Consolas" panose="020B0609020204030204" pitchFamily="49" charset="0"/>
              </a:rPr>
              <a:t>null</a:t>
            </a:r>
            <a:r>
              <a:rPr lang="en-IN" sz="700" b="0" dirty="0">
                <a:solidFill>
                  <a:srgbClr val="F8F8F2"/>
                </a:solidFill>
                <a:effectLst/>
                <a:latin typeface="Consolas" panose="020B0609020204030204" pitchFamily="49" charset="0"/>
              </a:rPr>
              <a:t>) {</a:t>
            </a:r>
          </a:p>
          <a:p>
            <a:r>
              <a:rPr lang="en-IN" sz="700" b="0" dirty="0">
                <a:solidFill>
                  <a:srgbClr val="F8F8F2"/>
                </a:solidFill>
                <a:effectLst/>
                <a:latin typeface="Consolas" panose="020B0609020204030204" pitchFamily="49" charset="0"/>
              </a:rPr>
              <a:t>                </a:t>
            </a:r>
            <a:r>
              <a:rPr lang="en-IN" sz="700" b="0" dirty="0">
                <a:solidFill>
                  <a:srgbClr val="F92672"/>
                </a:solidFill>
                <a:effectLst/>
                <a:latin typeface="Consolas" panose="020B0609020204030204" pitchFamily="49" charset="0"/>
              </a:rPr>
              <a:t>if</a:t>
            </a:r>
            <a:r>
              <a:rPr lang="en-IN" sz="700" b="0" dirty="0">
                <a:solidFill>
                  <a:srgbClr val="F8F8F2"/>
                </a:solidFill>
                <a:effectLst/>
                <a:latin typeface="Consolas" panose="020B0609020204030204" pitchFamily="49" charset="0"/>
              </a:rPr>
              <a:t> (data </a:t>
            </a:r>
            <a:r>
              <a:rPr lang="en-IN" sz="700" b="0" dirty="0">
                <a:solidFill>
                  <a:srgbClr val="F92672"/>
                </a:solidFill>
                <a:effectLst/>
                <a:latin typeface="Consolas" panose="020B0609020204030204" pitchFamily="49" charset="0"/>
              </a:rPr>
              <a:t>==</a:t>
            </a:r>
            <a:r>
              <a:rPr lang="en-IN" sz="700" b="0" dirty="0">
                <a:solidFill>
                  <a:srgbClr val="F8F8F2"/>
                </a:solidFill>
                <a:effectLst/>
                <a:latin typeface="Consolas" panose="020B0609020204030204" pitchFamily="49" charset="0"/>
              </a:rPr>
              <a:t> </a:t>
            </a:r>
            <a:r>
              <a:rPr lang="en-IN" sz="700" b="0" dirty="0">
                <a:solidFill>
                  <a:srgbClr val="E6DB74"/>
                </a:solidFill>
                <a:effectLst/>
                <a:latin typeface="Consolas" panose="020B0609020204030204" pitchFamily="49" charset="0"/>
              </a:rPr>
              <a:t>"/list"</a:t>
            </a:r>
            <a:r>
              <a:rPr lang="en-IN" sz="700" b="0" dirty="0">
                <a:solidFill>
                  <a:srgbClr val="F8F8F2"/>
                </a:solidFill>
                <a:effectLst/>
                <a:latin typeface="Consolas" panose="020B0609020204030204" pitchFamily="49" charset="0"/>
              </a:rPr>
              <a:t>) {</a:t>
            </a:r>
          </a:p>
          <a:p>
            <a:r>
              <a:rPr lang="en-IN" sz="700" b="0" dirty="0">
                <a:solidFill>
                  <a:srgbClr val="F8F8F2"/>
                </a:solidFill>
                <a:effectLst/>
                <a:latin typeface="Consolas" panose="020B0609020204030204" pitchFamily="49" charset="0"/>
              </a:rPr>
              <a:t>                    </a:t>
            </a:r>
            <a:r>
              <a:rPr lang="en-IN" sz="700" b="0" dirty="0" err="1">
                <a:solidFill>
                  <a:srgbClr val="F8F8F2"/>
                </a:solidFill>
                <a:effectLst/>
                <a:latin typeface="Consolas" panose="020B0609020204030204" pitchFamily="49" charset="0"/>
              </a:rPr>
              <a:t>pw.</a:t>
            </a:r>
            <a:r>
              <a:rPr lang="en-IN" sz="700" b="0" dirty="0" err="1">
                <a:solidFill>
                  <a:srgbClr val="A6E22E"/>
                </a:solidFill>
                <a:effectLst/>
                <a:latin typeface="Consolas" panose="020B0609020204030204" pitchFamily="49" charset="0"/>
              </a:rPr>
              <a:t>println</a:t>
            </a:r>
            <a:r>
              <a:rPr lang="en-IN" sz="700" b="0" dirty="0">
                <a:solidFill>
                  <a:srgbClr val="F8F8F2"/>
                </a:solidFill>
                <a:effectLst/>
                <a:latin typeface="Consolas" panose="020B0609020204030204" pitchFamily="49" charset="0"/>
              </a:rPr>
              <a:t>(</a:t>
            </a:r>
            <a:r>
              <a:rPr lang="en-IN" sz="700" b="0" dirty="0">
                <a:solidFill>
                  <a:srgbClr val="E6DB74"/>
                </a:solidFill>
                <a:effectLst/>
                <a:latin typeface="Consolas" panose="020B0609020204030204" pitchFamily="49" charset="0"/>
              </a:rPr>
              <a:t>"a"</a:t>
            </a:r>
            <a:r>
              <a:rPr lang="en-IN" sz="700" b="0" dirty="0">
                <a:solidFill>
                  <a:srgbClr val="F8F8F2"/>
                </a:solidFill>
                <a:effectLst/>
                <a:latin typeface="Consolas" panose="020B0609020204030204" pitchFamily="49" charset="0"/>
              </a:rPr>
              <a:t>);</a:t>
            </a:r>
          </a:p>
          <a:p>
            <a:r>
              <a:rPr lang="en-IN" sz="700" b="0" dirty="0">
                <a:solidFill>
                  <a:srgbClr val="F8F8F2"/>
                </a:solidFill>
                <a:effectLst/>
                <a:latin typeface="Consolas" panose="020B0609020204030204" pitchFamily="49" charset="0"/>
              </a:rPr>
              <a:t>                }</a:t>
            </a:r>
          </a:p>
          <a:p>
            <a:r>
              <a:rPr lang="en-IN" sz="700" b="0" dirty="0">
                <a:solidFill>
                  <a:srgbClr val="F8F8F2"/>
                </a:solidFill>
                <a:effectLst/>
                <a:latin typeface="Consolas" panose="020B0609020204030204" pitchFamily="49" charset="0"/>
              </a:rPr>
              <a:t>                </a:t>
            </a:r>
            <a:r>
              <a:rPr lang="en-IN" sz="700" b="0" dirty="0" err="1">
                <a:solidFill>
                  <a:srgbClr val="F8F8F2"/>
                </a:solidFill>
                <a:effectLst/>
                <a:latin typeface="Consolas" panose="020B0609020204030204" pitchFamily="49" charset="0"/>
              </a:rPr>
              <a:t>server.</a:t>
            </a:r>
            <a:r>
              <a:rPr lang="en-IN" sz="700" b="0" dirty="0" err="1">
                <a:solidFill>
                  <a:srgbClr val="A6E22E"/>
                </a:solidFill>
                <a:effectLst/>
                <a:latin typeface="Consolas" panose="020B0609020204030204" pitchFamily="49" charset="0"/>
              </a:rPr>
              <a:t>broadCast</a:t>
            </a:r>
            <a:r>
              <a:rPr lang="en-IN" sz="700" b="0" dirty="0">
                <a:solidFill>
                  <a:srgbClr val="F8F8F2"/>
                </a:solidFill>
                <a:effectLst/>
                <a:latin typeface="Consolas" panose="020B0609020204030204" pitchFamily="49" charset="0"/>
              </a:rPr>
              <a:t>(</a:t>
            </a:r>
            <a:r>
              <a:rPr lang="en-IN" sz="700" b="0" dirty="0">
                <a:solidFill>
                  <a:srgbClr val="E6DB74"/>
                </a:solidFill>
                <a:effectLst/>
                <a:latin typeface="Consolas" panose="020B0609020204030204" pitchFamily="49" charset="0"/>
              </a:rPr>
              <a:t>"["</a:t>
            </a:r>
            <a:r>
              <a:rPr lang="en-IN" sz="700" b="0" dirty="0">
                <a:solidFill>
                  <a:srgbClr val="F8F8F2"/>
                </a:solidFill>
                <a:effectLst/>
                <a:latin typeface="Consolas" panose="020B0609020204030204" pitchFamily="49" charset="0"/>
              </a:rPr>
              <a:t> </a:t>
            </a:r>
            <a:r>
              <a:rPr lang="en-IN" sz="700" b="0" dirty="0">
                <a:solidFill>
                  <a:srgbClr val="F92672"/>
                </a:solidFill>
                <a:effectLst/>
                <a:latin typeface="Consolas" panose="020B0609020204030204" pitchFamily="49" charset="0"/>
              </a:rPr>
              <a:t>+</a:t>
            </a:r>
            <a:r>
              <a:rPr lang="en-IN" sz="700" b="0" dirty="0">
                <a:solidFill>
                  <a:srgbClr val="F8F8F2"/>
                </a:solidFill>
                <a:effectLst/>
                <a:latin typeface="Consolas" panose="020B0609020204030204" pitchFamily="49" charset="0"/>
              </a:rPr>
              <a:t> name </a:t>
            </a:r>
            <a:r>
              <a:rPr lang="en-IN" sz="700" b="0" dirty="0">
                <a:solidFill>
                  <a:srgbClr val="F92672"/>
                </a:solidFill>
                <a:effectLst/>
                <a:latin typeface="Consolas" panose="020B0609020204030204" pitchFamily="49" charset="0"/>
              </a:rPr>
              <a:t>+</a:t>
            </a:r>
            <a:r>
              <a:rPr lang="en-IN" sz="700" b="0" dirty="0">
                <a:solidFill>
                  <a:srgbClr val="F8F8F2"/>
                </a:solidFill>
                <a:effectLst/>
                <a:latin typeface="Consolas" panose="020B0609020204030204" pitchFamily="49" charset="0"/>
              </a:rPr>
              <a:t> </a:t>
            </a:r>
            <a:r>
              <a:rPr lang="en-IN" sz="700" b="0" dirty="0">
                <a:solidFill>
                  <a:srgbClr val="E6DB74"/>
                </a:solidFill>
                <a:effectLst/>
                <a:latin typeface="Consolas" panose="020B0609020204030204" pitchFamily="49" charset="0"/>
              </a:rPr>
              <a:t>"] "</a:t>
            </a:r>
            <a:r>
              <a:rPr lang="en-IN" sz="700" b="0" dirty="0">
                <a:solidFill>
                  <a:srgbClr val="F8F8F2"/>
                </a:solidFill>
                <a:effectLst/>
                <a:latin typeface="Consolas" panose="020B0609020204030204" pitchFamily="49" charset="0"/>
              </a:rPr>
              <a:t> </a:t>
            </a:r>
            <a:r>
              <a:rPr lang="en-IN" sz="700" b="0" dirty="0">
                <a:solidFill>
                  <a:srgbClr val="F92672"/>
                </a:solidFill>
                <a:effectLst/>
                <a:latin typeface="Consolas" panose="020B0609020204030204" pitchFamily="49" charset="0"/>
              </a:rPr>
              <a:t>+</a:t>
            </a:r>
            <a:r>
              <a:rPr lang="en-IN" sz="700" b="0" dirty="0">
                <a:solidFill>
                  <a:srgbClr val="F8F8F2"/>
                </a:solidFill>
                <a:effectLst/>
                <a:latin typeface="Consolas" panose="020B0609020204030204" pitchFamily="49" charset="0"/>
              </a:rPr>
              <a:t> data);</a:t>
            </a:r>
          </a:p>
          <a:p>
            <a:r>
              <a:rPr lang="en-IN" sz="700" b="0" dirty="0">
                <a:solidFill>
                  <a:srgbClr val="F8F8F2"/>
                </a:solidFill>
                <a:effectLst/>
                <a:latin typeface="Consolas" panose="020B0609020204030204" pitchFamily="49" charset="0"/>
              </a:rPr>
              <a:t>            }</a:t>
            </a:r>
          </a:p>
          <a:p>
            <a:r>
              <a:rPr lang="en-IN" sz="700" b="0" dirty="0">
                <a:solidFill>
                  <a:srgbClr val="F8F8F2"/>
                </a:solidFill>
                <a:effectLst/>
                <a:latin typeface="Consolas" panose="020B0609020204030204" pitchFamily="49" charset="0"/>
              </a:rPr>
              <a:t>        } </a:t>
            </a:r>
            <a:r>
              <a:rPr lang="en-IN" sz="700" b="0" dirty="0">
                <a:solidFill>
                  <a:srgbClr val="F92672"/>
                </a:solidFill>
                <a:effectLst/>
                <a:latin typeface="Consolas" panose="020B0609020204030204" pitchFamily="49" charset="0"/>
              </a:rPr>
              <a:t>catch</a:t>
            </a:r>
            <a:r>
              <a:rPr lang="en-IN" sz="700" b="0" dirty="0">
                <a:solidFill>
                  <a:srgbClr val="F8F8F2"/>
                </a:solidFill>
                <a:effectLst/>
                <a:latin typeface="Consolas" panose="020B0609020204030204" pitchFamily="49" charset="0"/>
              </a:rPr>
              <a:t> (</a:t>
            </a:r>
            <a:r>
              <a:rPr lang="en-IN" sz="700" b="0" u="sng" dirty="0">
                <a:solidFill>
                  <a:srgbClr val="A6E22E"/>
                </a:solidFill>
                <a:effectLst/>
                <a:latin typeface="Consolas" panose="020B0609020204030204" pitchFamily="49" charset="0"/>
              </a:rPr>
              <a:t>Exception</a:t>
            </a:r>
            <a:r>
              <a:rPr lang="en-IN" sz="700" b="0" dirty="0">
                <a:solidFill>
                  <a:srgbClr val="F8F8F2"/>
                </a:solidFill>
                <a:effectLst/>
                <a:latin typeface="Consolas" panose="020B0609020204030204" pitchFamily="49" charset="0"/>
              </a:rPr>
              <a:t> e) {</a:t>
            </a:r>
          </a:p>
          <a:p>
            <a:r>
              <a:rPr lang="en-IN" sz="700" b="0" dirty="0">
                <a:solidFill>
                  <a:srgbClr val="F8F8F2"/>
                </a:solidFill>
                <a:effectLst/>
                <a:latin typeface="Consolas" panose="020B0609020204030204" pitchFamily="49" charset="0"/>
              </a:rPr>
              <a:t>            </a:t>
            </a:r>
            <a:r>
              <a:rPr lang="en-IN" sz="700" b="0" dirty="0">
                <a:solidFill>
                  <a:srgbClr val="88846F"/>
                </a:solidFill>
                <a:effectLst/>
                <a:latin typeface="Consolas" panose="020B0609020204030204" pitchFamily="49" charset="0"/>
              </a:rPr>
              <a:t>// Remove the current thread from the </a:t>
            </a:r>
            <a:r>
              <a:rPr lang="en-IN" sz="700" b="0" dirty="0" err="1">
                <a:solidFill>
                  <a:srgbClr val="88846F"/>
                </a:solidFill>
                <a:effectLst/>
                <a:latin typeface="Consolas" panose="020B0609020204030204" pitchFamily="49" charset="0"/>
              </a:rPr>
              <a:t>ArrayList</a:t>
            </a:r>
            <a:r>
              <a:rPr lang="en-IN" sz="700" b="0" dirty="0">
                <a:solidFill>
                  <a:srgbClr val="88846F"/>
                </a:solidFill>
                <a:effectLst/>
                <a:latin typeface="Consolas" panose="020B0609020204030204" pitchFamily="49" charset="0"/>
              </a:rPr>
              <a:t>.</a:t>
            </a:r>
            <a:endParaRPr lang="en-IN" sz="700" b="0" dirty="0">
              <a:solidFill>
                <a:srgbClr val="F8F8F2"/>
              </a:solidFill>
              <a:effectLst/>
              <a:latin typeface="Consolas" panose="020B0609020204030204" pitchFamily="49" charset="0"/>
            </a:endParaRPr>
          </a:p>
          <a:p>
            <a:r>
              <a:rPr lang="en-IN" sz="700" b="0" dirty="0">
                <a:solidFill>
                  <a:srgbClr val="F8F8F2"/>
                </a:solidFill>
                <a:effectLst/>
                <a:latin typeface="Consolas" panose="020B0609020204030204" pitchFamily="49" charset="0"/>
              </a:rPr>
              <a:t>            </a:t>
            </a:r>
            <a:r>
              <a:rPr lang="en-IN" sz="700" b="0" dirty="0" err="1">
                <a:solidFill>
                  <a:srgbClr val="F8F8F2"/>
                </a:solidFill>
                <a:effectLst/>
                <a:latin typeface="Consolas" panose="020B0609020204030204" pitchFamily="49" charset="0"/>
              </a:rPr>
              <a:t>server.</a:t>
            </a:r>
            <a:r>
              <a:rPr lang="en-IN" sz="700" b="0" dirty="0" err="1">
                <a:solidFill>
                  <a:srgbClr val="A6E22E"/>
                </a:solidFill>
                <a:effectLst/>
                <a:latin typeface="Consolas" panose="020B0609020204030204" pitchFamily="49" charset="0"/>
              </a:rPr>
              <a:t>removeThread</a:t>
            </a:r>
            <a:r>
              <a:rPr lang="en-IN" sz="700" b="0" dirty="0">
                <a:solidFill>
                  <a:srgbClr val="F8F8F2"/>
                </a:solidFill>
                <a:effectLst/>
                <a:latin typeface="Consolas" panose="020B0609020204030204" pitchFamily="49" charset="0"/>
              </a:rPr>
              <a:t>(</a:t>
            </a:r>
            <a:r>
              <a:rPr lang="en-IN" sz="700" b="0" dirty="0">
                <a:solidFill>
                  <a:srgbClr val="FD971F"/>
                </a:solidFill>
                <a:effectLst/>
                <a:latin typeface="Consolas" panose="020B0609020204030204" pitchFamily="49" charset="0"/>
              </a:rPr>
              <a:t>this</a:t>
            </a:r>
            <a:r>
              <a:rPr lang="en-IN" sz="700" b="0" dirty="0">
                <a:solidFill>
                  <a:srgbClr val="F8F8F2"/>
                </a:solidFill>
                <a:effectLst/>
                <a:latin typeface="Consolas" panose="020B0609020204030204" pitchFamily="49" charset="0"/>
              </a:rPr>
              <a:t>);</a:t>
            </a:r>
          </a:p>
          <a:p>
            <a:r>
              <a:rPr lang="en-IN" sz="700" b="0" dirty="0">
                <a:solidFill>
                  <a:srgbClr val="F8F8F2"/>
                </a:solidFill>
                <a:effectLst/>
                <a:latin typeface="Consolas" panose="020B0609020204030204" pitchFamily="49" charset="0"/>
              </a:rPr>
              <a:t>            </a:t>
            </a:r>
            <a:r>
              <a:rPr lang="en-IN" sz="700" b="0" dirty="0" err="1">
                <a:solidFill>
                  <a:srgbClr val="F8F8F2"/>
                </a:solidFill>
                <a:effectLst/>
                <a:latin typeface="Consolas" panose="020B0609020204030204" pitchFamily="49" charset="0"/>
              </a:rPr>
              <a:t>server.</a:t>
            </a:r>
            <a:r>
              <a:rPr lang="en-IN" sz="700" b="0" dirty="0" err="1">
                <a:solidFill>
                  <a:srgbClr val="A6E22E"/>
                </a:solidFill>
                <a:effectLst/>
                <a:latin typeface="Consolas" panose="020B0609020204030204" pitchFamily="49" charset="0"/>
              </a:rPr>
              <a:t>broadCast</a:t>
            </a:r>
            <a:r>
              <a:rPr lang="en-IN" sz="700" b="0" dirty="0">
                <a:solidFill>
                  <a:srgbClr val="F8F8F2"/>
                </a:solidFill>
                <a:effectLst/>
                <a:latin typeface="Consolas" panose="020B0609020204030204" pitchFamily="49" charset="0"/>
              </a:rPr>
              <a:t>(</a:t>
            </a:r>
            <a:r>
              <a:rPr lang="en-IN" sz="700" b="0" dirty="0">
                <a:solidFill>
                  <a:srgbClr val="E6DB74"/>
                </a:solidFill>
                <a:effectLst/>
                <a:latin typeface="Consolas" panose="020B0609020204030204" pitchFamily="49" charset="0"/>
              </a:rPr>
              <a:t>"["</a:t>
            </a:r>
            <a:r>
              <a:rPr lang="en-IN" sz="700" b="0" dirty="0">
                <a:solidFill>
                  <a:srgbClr val="F8F8F2"/>
                </a:solidFill>
                <a:effectLst/>
                <a:latin typeface="Consolas" panose="020B0609020204030204" pitchFamily="49" charset="0"/>
              </a:rPr>
              <a:t> </a:t>
            </a:r>
            <a:r>
              <a:rPr lang="en-IN" sz="700" b="0" dirty="0">
                <a:solidFill>
                  <a:srgbClr val="F92672"/>
                </a:solidFill>
                <a:effectLst/>
                <a:latin typeface="Consolas" panose="020B0609020204030204" pitchFamily="49" charset="0"/>
              </a:rPr>
              <a:t>+</a:t>
            </a:r>
            <a:r>
              <a:rPr lang="en-IN" sz="700" b="0" dirty="0">
                <a:solidFill>
                  <a:srgbClr val="F8F8F2"/>
                </a:solidFill>
                <a:effectLst/>
                <a:latin typeface="Consolas" panose="020B0609020204030204" pitchFamily="49" charset="0"/>
              </a:rPr>
              <a:t> name </a:t>
            </a:r>
            <a:r>
              <a:rPr lang="en-IN" sz="700" b="0" dirty="0">
                <a:solidFill>
                  <a:srgbClr val="F92672"/>
                </a:solidFill>
                <a:effectLst/>
                <a:latin typeface="Consolas" panose="020B0609020204030204" pitchFamily="49" charset="0"/>
              </a:rPr>
              <a:t>+</a:t>
            </a:r>
            <a:r>
              <a:rPr lang="en-IN" sz="700" b="0" dirty="0">
                <a:solidFill>
                  <a:srgbClr val="F8F8F2"/>
                </a:solidFill>
                <a:effectLst/>
                <a:latin typeface="Consolas" panose="020B0609020204030204" pitchFamily="49" charset="0"/>
              </a:rPr>
              <a:t> </a:t>
            </a:r>
            <a:r>
              <a:rPr lang="en-IN" sz="700" b="0" dirty="0">
                <a:solidFill>
                  <a:srgbClr val="E6DB74"/>
                </a:solidFill>
                <a:effectLst/>
                <a:latin typeface="Consolas" panose="020B0609020204030204" pitchFamily="49" charset="0"/>
              </a:rPr>
              <a:t>"] Left"</a:t>
            </a:r>
            <a:r>
              <a:rPr lang="en-IN" sz="700" b="0" dirty="0">
                <a:solidFill>
                  <a:srgbClr val="F8F8F2"/>
                </a:solidFill>
                <a:effectLst/>
                <a:latin typeface="Consolas" panose="020B0609020204030204" pitchFamily="49" charset="0"/>
              </a:rPr>
              <a:t>);</a:t>
            </a:r>
          </a:p>
          <a:p>
            <a:r>
              <a:rPr lang="en-IN" sz="700" b="0" dirty="0">
                <a:solidFill>
                  <a:srgbClr val="F8F8F2"/>
                </a:solidFill>
                <a:effectLst/>
                <a:latin typeface="Consolas" panose="020B0609020204030204" pitchFamily="49" charset="0"/>
              </a:rPr>
              <a:t>            </a:t>
            </a:r>
            <a:r>
              <a:rPr lang="en-IN" sz="700" b="0" u="sng" dirty="0" err="1">
                <a:solidFill>
                  <a:srgbClr val="A6E22E"/>
                </a:solidFill>
                <a:effectLst/>
                <a:latin typeface="Consolas" panose="020B0609020204030204" pitchFamily="49" charset="0"/>
              </a:rPr>
              <a:t>System</a:t>
            </a:r>
            <a:r>
              <a:rPr lang="en-IN" sz="700" b="0" dirty="0" err="1">
                <a:solidFill>
                  <a:srgbClr val="F8F8F2"/>
                </a:solidFill>
                <a:effectLst/>
                <a:latin typeface="Consolas" panose="020B0609020204030204" pitchFamily="49" charset="0"/>
              </a:rPr>
              <a:t>.out.</a:t>
            </a:r>
            <a:r>
              <a:rPr lang="en-IN" sz="700" b="0" dirty="0" err="1">
                <a:solidFill>
                  <a:srgbClr val="A6E22E"/>
                </a:solidFill>
                <a:effectLst/>
                <a:latin typeface="Consolas" panose="020B0609020204030204" pitchFamily="49" charset="0"/>
              </a:rPr>
              <a:t>println</a:t>
            </a:r>
            <a:r>
              <a:rPr lang="en-IN" sz="700" b="0" dirty="0">
                <a:solidFill>
                  <a:srgbClr val="F8F8F2"/>
                </a:solidFill>
                <a:effectLst/>
                <a:latin typeface="Consolas" panose="020B0609020204030204" pitchFamily="49" charset="0"/>
              </a:rPr>
              <a:t>(</a:t>
            </a:r>
            <a:r>
              <a:rPr lang="en-IN" sz="700" b="0" dirty="0" err="1">
                <a:solidFill>
                  <a:srgbClr val="F8F8F2"/>
                </a:solidFill>
                <a:effectLst/>
                <a:latin typeface="Consolas" panose="020B0609020204030204" pitchFamily="49" charset="0"/>
              </a:rPr>
              <a:t>server.sk.</a:t>
            </a:r>
            <a:r>
              <a:rPr lang="en-IN" sz="700" b="0" dirty="0" err="1">
                <a:solidFill>
                  <a:srgbClr val="A6E22E"/>
                </a:solidFill>
                <a:effectLst/>
                <a:latin typeface="Consolas" panose="020B0609020204030204" pitchFamily="49" charset="0"/>
              </a:rPr>
              <a:t>getInetAddress</a:t>
            </a:r>
            <a:r>
              <a:rPr lang="en-IN" sz="700" b="0" dirty="0">
                <a:solidFill>
                  <a:srgbClr val="F8F8F2"/>
                </a:solidFill>
                <a:effectLst/>
                <a:latin typeface="Consolas" panose="020B0609020204030204" pitchFamily="49" charset="0"/>
              </a:rPr>
              <a:t>() </a:t>
            </a:r>
            <a:r>
              <a:rPr lang="en-IN" sz="700" b="0" dirty="0">
                <a:solidFill>
                  <a:srgbClr val="F92672"/>
                </a:solidFill>
                <a:effectLst/>
                <a:latin typeface="Consolas" panose="020B0609020204030204" pitchFamily="49" charset="0"/>
              </a:rPr>
              <a:t>+</a:t>
            </a:r>
            <a:r>
              <a:rPr lang="en-IN" sz="700" b="0" dirty="0">
                <a:solidFill>
                  <a:srgbClr val="F8F8F2"/>
                </a:solidFill>
                <a:effectLst/>
                <a:latin typeface="Consolas" panose="020B0609020204030204" pitchFamily="49" charset="0"/>
              </a:rPr>
              <a:t> </a:t>
            </a:r>
            <a:r>
              <a:rPr lang="en-IN" sz="700" b="0" dirty="0">
                <a:solidFill>
                  <a:srgbClr val="E6DB74"/>
                </a:solidFill>
                <a:effectLst/>
                <a:latin typeface="Consolas" panose="020B0609020204030204" pitchFamily="49" charset="0"/>
              </a:rPr>
              <a:t>" - ["</a:t>
            </a:r>
            <a:r>
              <a:rPr lang="en-IN" sz="700" b="0" dirty="0">
                <a:solidFill>
                  <a:srgbClr val="F8F8F2"/>
                </a:solidFill>
                <a:effectLst/>
                <a:latin typeface="Consolas" panose="020B0609020204030204" pitchFamily="49" charset="0"/>
              </a:rPr>
              <a:t> </a:t>
            </a:r>
            <a:r>
              <a:rPr lang="en-IN" sz="700" b="0" dirty="0">
                <a:solidFill>
                  <a:srgbClr val="F92672"/>
                </a:solidFill>
                <a:effectLst/>
                <a:latin typeface="Consolas" panose="020B0609020204030204" pitchFamily="49" charset="0"/>
              </a:rPr>
              <a:t>+</a:t>
            </a:r>
            <a:r>
              <a:rPr lang="en-IN" sz="700" b="0" dirty="0">
                <a:solidFill>
                  <a:srgbClr val="F8F8F2"/>
                </a:solidFill>
                <a:effectLst/>
                <a:latin typeface="Consolas" panose="020B0609020204030204" pitchFamily="49" charset="0"/>
              </a:rPr>
              <a:t> name </a:t>
            </a:r>
            <a:r>
              <a:rPr lang="en-IN" sz="700" b="0" dirty="0">
                <a:solidFill>
                  <a:srgbClr val="F92672"/>
                </a:solidFill>
                <a:effectLst/>
                <a:latin typeface="Consolas" panose="020B0609020204030204" pitchFamily="49" charset="0"/>
              </a:rPr>
              <a:t>+</a:t>
            </a:r>
            <a:r>
              <a:rPr lang="en-IN" sz="700" b="0" dirty="0">
                <a:solidFill>
                  <a:srgbClr val="F8F8F2"/>
                </a:solidFill>
                <a:effectLst/>
                <a:latin typeface="Consolas" panose="020B0609020204030204" pitchFamily="49" charset="0"/>
              </a:rPr>
              <a:t> </a:t>
            </a:r>
            <a:r>
              <a:rPr lang="en-IN" sz="700" b="0" dirty="0">
                <a:solidFill>
                  <a:srgbClr val="E6DB74"/>
                </a:solidFill>
                <a:effectLst/>
                <a:latin typeface="Consolas" panose="020B0609020204030204" pitchFamily="49" charset="0"/>
              </a:rPr>
              <a:t>"] Exit"</a:t>
            </a:r>
            <a:r>
              <a:rPr lang="en-IN" sz="700" b="0" dirty="0">
                <a:solidFill>
                  <a:srgbClr val="F8F8F2"/>
                </a:solidFill>
                <a:effectLst/>
                <a:latin typeface="Consolas" panose="020B0609020204030204" pitchFamily="49" charset="0"/>
              </a:rPr>
              <a:t>);</a:t>
            </a:r>
          </a:p>
          <a:p>
            <a:r>
              <a:rPr lang="en-IN" sz="700" b="0" dirty="0">
                <a:solidFill>
                  <a:srgbClr val="F8F8F2"/>
                </a:solidFill>
                <a:effectLst/>
                <a:latin typeface="Consolas" panose="020B0609020204030204" pitchFamily="49" charset="0"/>
              </a:rPr>
              <a:t>            </a:t>
            </a:r>
            <a:r>
              <a:rPr lang="en-IN" sz="700" b="0" u="sng" dirty="0" err="1">
                <a:solidFill>
                  <a:srgbClr val="A6E22E"/>
                </a:solidFill>
                <a:effectLst/>
                <a:latin typeface="Consolas" panose="020B0609020204030204" pitchFamily="49" charset="0"/>
              </a:rPr>
              <a:t>System</a:t>
            </a:r>
            <a:r>
              <a:rPr lang="en-IN" sz="700" b="0" dirty="0" err="1">
                <a:solidFill>
                  <a:srgbClr val="F8F8F2"/>
                </a:solidFill>
                <a:effectLst/>
                <a:latin typeface="Consolas" panose="020B0609020204030204" pitchFamily="49" charset="0"/>
              </a:rPr>
              <a:t>.out.</a:t>
            </a:r>
            <a:r>
              <a:rPr lang="en-IN" sz="700" b="0" dirty="0" err="1">
                <a:solidFill>
                  <a:srgbClr val="A6E22E"/>
                </a:solidFill>
                <a:effectLst/>
                <a:latin typeface="Consolas" panose="020B0609020204030204" pitchFamily="49" charset="0"/>
              </a:rPr>
              <a:t>println</a:t>
            </a:r>
            <a:r>
              <a:rPr lang="en-IN" sz="700" b="0" dirty="0">
                <a:solidFill>
                  <a:srgbClr val="F8F8F2"/>
                </a:solidFill>
                <a:effectLst/>
                <a:latin typeface="Consolas" panose="020B0609020204030204" pitchFamily="49" charset="0"/>
              </a:rPr>
              <a:t>(e </a:t>
            </a:r>
            <a:r>
              <a:rPr lang="en-IN" sz="700" b="0" dirty="0">
                <a:solidFill>
                  <a:srgbClr val="F92672"/>
                </a:solidFill>
                <a:effectLst/>
                <a:latin typeface="Consolas" panose="020B0609020204030204" pitchFamily="49" charset="0"/>
              </a:rPr>
              <a:t>+</a:t>
            </a:r>
            <a:r>
              <a:rPr lang="en-IN" sz="700" b="0" dirty="0">
                <a:solidFill>
                  <a:srgbClr val="F8F8F2"/>
                </a:solidFill>
                <a:effectLst/>
                <a:latin typeface="Consolas" panose="020B0609020204030204" pitchFamily="49" charset="0"/>
              </a:rPr>
              <a:t> </a:t>
            </a:r>
            <a:r>
              <a:rPr lang="en-IN" sz="700" b="0" dirty="0">
                <a:solidFill>
                  <a:srgbClr val="E6DB74"/>
                </a:solidFill>
                <a:effectLst/>
                <a:latin typeface="Consolas" panose="020B0609020204030204" pitchFamily="49" charset="0"/>
              </a:rPr>
              <a:t>"----&gt;"</a:t>
            </a:r>
            <a:r>
              <a:rPr lang="en-IN" sz="700" b="0" dirty="0">
                <a:solidFill>
                  <a:srgbClr val="F8F8F2"/>
                </a:solidFill>
                <a:effectLst/>
                <a:latin typeface="Consolas" panose="020B0609020204030204" pitchFamily="49" charset="0"/>
              </a:rPr>
              <a:t>);</a:t>
            </a:r>
          </a:p>
          <a:p>
            <a:r>
              <a:rPr lang="en-IN" sz="700" b="0" dirty="0">
                <a:solidFill>
                  <a:srgbClr val="F8F8F2"/>
                </a:solidFill>
                <a:effectLst/>
                <a:latin typeface="Consolas" panose="020B0609020204030204" pitchFamily="49" charset="0"/>
              </a:rPr>
              <a:t>        }</a:t>
            </a:r>
          </a:p>
          <a:p>
            <a:r>
              <a:rPr lang="en-IN" sz="700" b="0" dirty="0">
                <a:solidFill>
                  <a:srgbClr val="F8F8F2"/>
                </a:solidFill>
                <a:effectLst/>
                <a:latin typeface="Consolas" panose="020B0609020204030204" pitchFamily="49" charset="0"/>
              </a:rPr>
              <a:t>    }</a:t>
            </a:r>
          </a:p>
          <a:p>
            <a:r>
              <a:rPr lang="en-IN" sz="700" b="0" dirty="0">
                <a:solidFill>
                  <a:srgbClr val="F8F8F2"/>
                </a:solidFill>
                <a:effectLst/>
                <a:latin typeface="Consolas" panose="020B0609020204030204" pitchFamily="49" charset="0"/>
              </a:rPr>
              <a:t>}</a:t>
            </a:r>
          </a:p>
        </p:txBody>
      </p:sp>
      <p:pic>
        <p:nvPicPr>
          <p:cNvPr id="7" name="Picture 6">
            <a:extLst>
              <a:ext uri="{FF2B5EF4-FFF2-40B4-BE49-F238E27FC236}">
                <a16:creationId xmlns:a16="http://schemas.microsoft.com/office/drawing/2014/main" id="{3E840026-91C9-47D6-B15A-50701753D338}"/>
              </a:ext>
            </a:extLst>
          </p:cNvPr>
          <p:cNvPicPr>
            <a:picLocks noChangeAspect="1"/>
          </p:cNvPicPr>
          <p:nvPr/>
        </p:nvPicPr>
        <p:blipFill>
          <a:blip r:embed="rId3"/>
          <a:stretch>
            <a:fillRect/>
          </a:stretch>
        </p:blipFill>
        <p:spPr>
          <a:xfrm>
            <a:off x="8619713" y="4808901"/>
            <a:ext cx="515524" cy="515524"/>
          </a:xfrm>
          <a:prstGeom prst="rect">
            <a:avLst/>
          </a:prstGeom>
        </p:spPr>
      </p:pic>
    </p:spTree>
    <p:extLst>
      <p:ext uri="{BB962C8B-B14F-4D97-AF65-F5344CB8AC3E}">
        <p14:creationId xmlns:p14="http://schemas.microsoft.com/office/powerpoint/2010/main" val="1743483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11</a:t>
            </a:fld>
            <a:endParaRPr/>
          </a:p>
        </p:txBody>
      </p:sp>
      <p:sp>
        <p:nvSpPr>
          <p:cNvPr id="565" name="TextBox 564">
            <a:extLst>
              <a:ext uri="{FF2B5EF4-FFF2-40B4-BE49-F238E27FC236}">
                <a16:creationId xmlns:a16="http://schemas.microsoft.com/office/drawing/2014/main" id="{07766DED-4121-4537-A708-02BD94581FEA}"/>
              </a:ext>
            </a:extLst>
          </p:cNvPr>
          <p:cNvSpPr txBox="1"/>
          <p:nvPr/>
        </p:nvSpPr>
        <p:spPr>
          <a:xfrm>
            <a:off x="421707" y="463150"/>
            <a:ext cx="5172757" cy="728917"/>
          </a:xfrm>
          <a:prstGeom prst="rect">
            <a:avLst/>
          </a:prstGeom>
          <a:noFill/>
        </p:spPr>
        <p:txBody>
          <a:bodyPr wrap="square">
            <a:spAutoFit/>
          </a:bodyPr>
          <a:lstStyle/>
          <a:p>
            <a:pPr>
              <a:lnSpc>
                <a:spcPct val="115000"/>
              </a:lnSpc>
              <a:spcAft>
                <a:spcPts val="1000"/>
              </a:spcAft>
            </a:pPr>
            <a:r>
              <a:rPr lang="en-IN" sz="4000" dirty="0">
                <a:solidFill>
                  <a:schemeClr val="accent1"/>
                </a:solidFill>
                <a:effectLst/>
                <a:latin typeface="Barlow" panose="00000500000000000000" pitchFamily="2" charset="0"/>
                <a:ea typeface="Calibri" panose="020F0502020204030204" pitchFamily="34" charset="0"/>
              </a:rPr>
              <a:t>CLIENT SIDE CODE</a:t>
            </a:r>
          </a:p>
        </p:txBody>
      </p:sp>
      <p:sp>
        <p:nvSpPr>
          <p:cNvPr id="215" name="TextBox 214">
            <a:extLst>
              <a:ext uri="{FF2B5EF4-FFF2-40B4-BE49-F238E27FC236}">
                <a16:creationId xmlns:a16="http://schemas.microsoft.com/office/drawing/2014/main" id="{D6035679-1157-45B6-AFAD-F48DE57B51A5}"/>
              </a:ext>
            </a:extLst>
          </p:cNvPr>
          <p:cNvSpPr txBox="1"/>
          <p:nvPr/>
        </p:nvSpPr>
        <p:spPr>
          <a:xfrm>
            <a:off x="-1" y="1496348"/>
            <a:ext cx="9144000" cy="3647152"/>
          </a:xfrm>
          <a:prstGeom prst="rect">
            <a:avLst/>
          </a:prstGeom>
          <a:solidFill>
            <a:schemeClr val="accent2">
              <a:lumMod val="50000"/>
            </a:schemeClr>
          </a:solidFill>
        </p:spPr>
        <p:txBody>
          <a:bodyPr wrap="square">
            <a:spAutoFit/>
          </a:bodyPr>
          <a:lstStyle/>
          <a:p>
            <a:r>
              <a:rPr lang="en-IN" sz="1100" b="0" dirty="0">
                <a:solidFill>
                  <a:srgbClr val="F92672"/>
                </a:solidFill>
                <a:effectLst/>
                <a:latin typeface="Consolas" panose="020B0609020204030204" pitchFamily="49" charset="0"/>
              </a:rPr>
              <a:t>import</a:t>
            </a:r>
            <a:r>
              <a:rPr lang="en-IN" sz="1100" b="0" dirty="0">
                <a:solidFill>
                  <a:srgbClr val="F8F8F2"/>
                </a:solidFill>
                <a:effectLst/>
                <a:latin typeface="Consolas" panose="020B0609020204030204" pitchFamily="49" charset="0"/>
              </a:rPr>
              <a:t> </a:t>
            </a:r>
            <a:r>
              <a:rPr lang="en-IN" sz="1100" b="0" u="sng" dirty="0" err="1">
                <a:solidFill>
                  <a:srgbClr val="A6E22E"/>
                </a:solidFill>
                <a:effectLst/>
                <a:latin typeface="Consolas" panose="020B0609020204030204" pitchFamily="49" charset="0"/>
              </a:rPr>
              <a:t>javax</a:t>
            </a:r>
            <a:r>
              <a:rPr lang="en-IN" sz="1100" b="0" dirty="0" err="1">
                <a:solidFill>
                  <a:srgbClr val="F92672"/>
                </a:solidFill>
                <a:effectLst/>
                <a:latin typeface="Consolas" panose="020B0609020204030204" pitchFamily="49" charset="0"/>
              </a:rPr>
              <a:t>.</a:t>
            </a:r>
            <a:r>
              <a:rPr lang="en-IN" sz="1100" b="0" u="sng" dirty="0" err="1">
                <a:solidFill>
                  <a:srgbClr val="A6E22E"/>
                </a:solidFill>
                <a:effectLst/>
                <a:latin typeface="Consolas" panose="020B0609020204030204" pitchFamily="49" charset="0"/>
              </a:rPr>
              <a:t>swing</a:t>
            </a:r>
            <a:r>
              <a:rPr lang="en-IN" sz="1100" b="0" dirty="0">
                <a:solidFill>
                  <a:srgbClr val="F92672"/>
                </a:solidFill>
                <a:effectLst/>
                <a:latin typeface="Consolas" panose="020B0609020204030204" pitchFamily="49" charset="0"/>
              </a:rPr>
              <a:t>.</a:t>
            </a:r>
            <a:r>
              <a:rPr lang="en-IN" sz="1100" b="0" dirty="0">
                <a:solidFill>
                  <a:srgbClr val="FD971F"/>
                </a:solidFill>
                <a:effectLst/>
                <a:latin typeface="Consolas" panose="020B0609020204030204" pitchFamily="49" charset="0"/>
              </a:rPr>
              <a:t>*</a:t>
            </a:r>
            <a:r>
              <a:rPr lang="en-IN" sz="1100" b="0" dirty="0">
                <a:solidFill>
                  <a:srgbClr val="F8F8F2"/>
                </a:solidFill>
                <a:effectLst/>
                <a:latin typeface="Consolas" panose="020B0609020204030204" pitchFamily="49" charset="0"/>
              </a:rPr>
              <a:t>;</a:t>
            </a:r>
          </a:p>
          <a:p>
            <a:r>
              <a:rPr lang="en-IN" sz="1100" b="0" dirty="0">
                <a:solidFill>
                  <a:srgbClr val="F92672"/>
                </a:solidFill>
                <a:effectLst/>
                <a:latin typeface="Consolas" panose="020B0609020204030204" pitchFamily="49" charset="0"/>
              </a:rPr>
              <a:t>import</a:t>
            </a:r>
            <a:r>
              <a:rPr lang="en-IN" sz="1100" b="0" dirty="0">
                <a:solidFill>
                  <a:srgbClr val="F8F8F2"/>
                </a:solidFill>
                <a:effectLst/>
                <a:latin typeface="Consolas" panose="020B0609020204030204" pitchFamily="49" charset="0"/>
              </a:rPr>
              <a:t> </a:t>
            </a:r>
            <a:r>
              <a:rPr lang="en-IN" sz="1100" b="0" u="sng" dirty="0" err="1">
                <a:solidFill>
                  <a:srgbClr val="A6E22E"/>
                </a:solidFill>
                <a:effectLst/>
                <a:latin typeface="Consolas" panose="020B0609020204030204" pitchFamily="49" charset="0"/>
              </a:rPr>
              <a:t>java</a:t>
            </a:r>
            <a:r>
              <a:rPr lang="en-IN" sz="1100" b="0" dirty="0" err="1">
                <a:solidFill>
                  <a:srgbClr val="F92672"/>
                </a:solidFill>
                <a:effectLst/>
                <a:latin typeface="Consolas" panose="020B0609020204030204" pitchFamily="49" charset="0"/>
              </a:rPr>
              <a:t>.</a:t>
            </a:r>
            <a:r>
              <a:rPr lang="en-IN" sz="1100" b="0" u="sng" dirty="0" err="1">
                <a:solidFill>
                  <a:srgbClr val="A6E22E"/>
                </a:solidFill>
                <a:effectLst/>
                <a:latin typeface="Consolas" panose="020B0609020204030204" pitchFamily="49" charset="0"/>
              </a:rPr>
              <a:t>awt</a:t>
            </a:r>
            <a:r>
              <a:rPr lang="en-IN" sz="1100" b="0" dirty="0">
                <a:solidFill>
                  <a:srgbClr val="F92672"/>
                </a:solidFill>
                <a:effectLst/>
                <a:latin typeface="Consolas" panose="020B0609020204030204" pitchFamily="49" charset="0"/>
              </a:rPr>
              <a:t>.</a:t>
            </a:r>
            <a:r>
              <a:rPr lang="en-IN" sz="1100" b="0" dirty="0">
                <a:solidFill>
                  <a:srgbClr val="FD971F"/>
                </a:solidFill>
                <a:effectLst/>
                <a:latin typeface="Consolas" panose="020B0609020204030204" pitchFamily="49" charset="0"/>
              </a:rPr>
              <a:t>*</a:t>
            </a:r>
            <a:r>
              <a:rPr lang="en-IN" sz="1100" b="0" dirty="0">
                <a:solidFill>
                  <a:srgbClr val="F8F8F2"/>
                </a:solidFill>
                <a:effectLst/>
                <a:latin typeface="Consolas" panose="020B0609020204030204" pitchFamily="49" charset="0"/>
              </a:rPr>
              <a:t>;</a:t>
            </a:r>
          </a:p>
          <a:p>
            <a:r>
              <a:rPr lang="en-IN" sz="1100" b="0" dirty="0">
                <a:solidFill>
                  <a:srgbClr val="F92672"/>
                </a:solidFill>
                <a:effectLst/>
                <a:latin typeface="Consolas" panose="020B0609020204030204" pitchFamily="49" charset="0"/>
              </a:rPr>
              <a:t>import</a:t>
            </a:r>
            <a:r>
              <a:rPr lang="en-IN" sz="1100" b="0" dirty="0">
                <a:solidFill>
                  <a:srgbClr val="F8F8F2"/>
                </a:solidFill>
                <a:effectLst/>
                <a:latin typeface="Consolas" panose="020B0609020204030204" pitchFamily="49" charset="0"/>
              </a:rPr>
              <a:t> </a:t>
            </a:r>
            <a:r>
              <a:rPr lang="en-IN" sz="1100" b="0" u="sng" dirty="0" err="1">
                <a:solidFill>
                  <a:srgbClr val="A6E22E"/>
                </a:solidFill>
                <a:effectLst/>
                <a:latin typeface="Consolas" panose="020B0609020204030204" pitchFamily="49" charset="0"/>
              </a:rPr>
              <a:t>java</a:t>
            </a:r>
            <a:r>
              <a:rPr lang="en-IN" sz="1100" b="0" dirty="0" err="1">
                <a:solidFill>
                  <a:srgbClr val="F92672"/>
                </a:solidFill>
                <a:effectLst/>
                <a:latin typeface="Consolas" panose="020B0609020204030204" pitchFamily="49" charset="0"/>
              </a:rPr>
              <a:t>.</a:t>
            </a:r>
            <a:r>
              <a:rPr lang="en-IN" sz="1100" b="0" u="sng" dirty="0" err="1">
                <a:solidFill>
                  <a:srgbClr val="A6E22E"/>
                </a:solidFill>
                <a:effectLst/>
                <a:latin typeface="Consolas" panose="020B0609020204030204" pitchFamily="49" charset="0"/>
              </a:rPr>
              <a:t>awt</a:t>
            </a:r>
            <a:r>
              <a:rPr lang="en-IN" sz="1100" b="0" dirty="0" err="1">
                <a:solidFill>
                  <a:srgbClr val="F92672"/>
                </a:solidFill>
                <a:effectLst/>
                <a:latin typeface="Consolas" panose="020B0609020204030204" pitchFamily="49" charset="0"/>
              </a:rPr>
              <a:t>.</a:t>
            </a:r>
            <a:r>
              <a:rPr lang="en-IN" sz="1100" b="0" u="sng" dirty="0" err="1">
                <a:solidFill>
                  <a:srgbClr val="A6E22E"/>
                </a:solidFill>
                <a:effectLst/>
                <a:latin typeface="Consolas" panose="020B0609020204030204" pitchFamily="49" charset="0"/>
              </a:rPr>
              <a:t>event</a:t>
            </a:r>
            <a:r>
              <a:rPr lang="en-IN" sz="1100" b="0" dirty="0" err="1">
                <a:solidFill>
                  <a:srgbClr val="F92672"/>
                </a:solidFill>
                <a:effectLst/>
                <a:latin typeface="Consolas" panose="020B0609020204030204" pitchFamily="49" charset="0"/>
              </a:rPr>
              <a:t>.</a:t>
            </a:r>
            <a:r>
              <a:rPr lang="en-IN" sz="1100" b="0" u="sng" dirty="0" err="1">
                <a:solidFill>
                  <a:srgbClr val="A6E22E"/>
                </a:solidFill>
                <a:effectLst/>
                <a:latin typeface="Consolas" panose="020B0609020204030204" pitchFamily="49" charset="0"/>
              </a:rPr>
              <a:t>ActionEvent</a:t>
            </a:r>
            <a:r>
              <a:rPr lang="en-IN" sz="1100" b="0" dirty="0">
                <a:solidFill>
                  <a:srgbClr val="F8F8F2"/>
                </a:solidFill>
                <a:effectLst/>
                <a:latin typeface="Consolas" panose="020B0609020204030204" pitchFamily="49" charset="0"/>
              </a:rPr>
              <a:t>;</a:t>
            </a:r>
          </a:p>
          <a:p>
            <a:r>
              <a:rPr lang="en-IN" sz="1100" b="0" dirty="0">
                <a:solidFill>
                  <a:srgbClr val="F92672"/>
                </a:solidFill>
                <a:effectLst/>
                <a:latin typeface="Consolas" panose="020B0609020204030204" pitchFamily="49" charset="0"/>
              </a:rPr>
              <a:t>import</a:t>
            </a:r>
            <a:r>
              <a:rPr lang="en-IN" sz="1100" b="0" dirty="0">
                <a:solidFill>
                  <a:srgbClr val="F8F8F2"/>
                </a:solidFill>
                <a:effectLst/>
                <a:latin typeface="Consolas" panose="020B0609020204030204" pitchFamily="49" charset="0"/>
              </a:rPr>
              <a:t> </a:t>
            </a:r>
            <a:r>
              <a:rPr lang="en-IN" sz="1100" b="0" u="sng" dirty="0" err="1">
                <a:solidFill>
                  <a:srgbClr val="A6E22E"/>
                </a:solidFill>
                <a:effectLst/>
                <a:latin typeface="Consolas" panose="020B0609020204030204" pitchFamily="49" charset="0"/>
              </a:rPr>
              <a:t>java</a:t>
            </a:r>
            <a:r>
              <a:rPr lang="en-IN" sz="1100" b="0" dirty="0" err="1">
                <a:solidFill>
                  <a:srgbClr val="F92672"/>
                </a:solidFill>
                <a:effectLst/>
                <a:latin typeface="Consolas" panose="020B0609020204030204" pitchFamily="49" charset="0"/>
              </a:rPr>
              <a:t>.</a:t>
            </a:r>
            <a:r>
              <a:rPr lang="en-IN" sz="1100" b="0" u="sng" dirty="0" err="1">
                <a:solidFill>
                  <a:srgbClr val="A6E22E"/>
                </a:solidFill>
                <a:effectLst/>
                <a:latin typeface="Consolas" panose="020B0609020204030204" pitchFamily="49" charset="0"/>
              </a:rPr>
              <a:t>awt</a:t>
            </a:r>
            <a:r>
              <a:rPr lang="en-IN" sz="1100" b="0" dirty="0" err="1">
                <a:solidFill>
                  <a:srgbClr val="F92672"/>
                </a:solidFill>
                <a:effectLst/>
                <a:latin typeface="Consolas" panose="020B0609020204030204" pitchFamily="49" charset="0"/>
              </a:rPr>
              <a:t>.</a:t>
            </a:r>
            <a:r>
              <a:rPr lang="en-IN" sz="1100" b="0" u="sng" dirty="0" err="1">
                <a:solidFill>
                  <a:srgbClr val="A6E22E"/>
                </a:solidFill>
                <a:effectLst/>
                <a:latin typeface="Consolas" panose="020B0609020204030204" pitchFamily="49" charset="0"/>
              </a:rPr>
              <a:t>event</a:t>
            </a:r>
            <a:r>
              <a:rPr lang="en-IN" sz="1100" b="0" dirty="0" err="1">
                <a:solidFill>
                  <a:srgbClr val="F92672"/>
                </a:solidFill>
                <a:effectLst/>
                <a:latin typeface="Consolas" panose="020B0609020204030204" pitchFamily="49" charset="0"/>
              </a:rPr>
              <a:t>.</a:t>
            </a:r>
            <a:r>
              <a:rPr lang="en-IN" sz="1100" b="0" u="sng" dirty="0" err="1">
                <a:solidFill>
                  <a:srgbClr val="A6E22E"/>
                </a:solidFill>
                <a:effectLst/>
                <a:latin typeface="Consolas" panose="020B0609020204030204" pitchFamily="49" charset="0"/>
              </a:rPr>
              <a:t>ActionListener</a:t>
            </a:r>
            <a:r>
              <a:rPr lang="en-IN" sz="1100" b="0" dirty="0">
                <a:solidFill>
                  <a:srgbClr val="F8F8F2"/>
                </a:solidFill>
                <a:effectLst/>
                <a:latin typeface="Consolas" panose="020B0609020204030204" pitchFamily="49" charset="0"/>
              </a:rPr>
              <a:t>;</a:t>
            </a:r>
          </a:p>
          <a:p>
            <a:r>
              <a:rPr lang="en-IN" sz="1100" b="0" dirty="0">
                <a:solidFill>
                  <a:srgbClr val="F92672"/>
                </a:solidFill>
                <a:effectLst/>
                <a:latin typeface="Consolas" panose="020B0609020204030204" pitchFamily="49" charset="0"/>
              </a:rPr>
              <a:t>import</a:t>
            </a:r>
            <a:r>
              <a:rPr lang="en-IN" sz="1100" b="0" dirty="0">
                <a:solidFill>
                  <a:srgbClr val="F8F8F2"/>
                </a:solidFill>
                <a:effectLst/>
                <a:latin typeface="Consolas" panose="020B0609020204030204" pitchFamily="49" charset="0"/>
              </a:rPr>
              <a:t> </a:t>
            </a:r>
            <a:r>
              <a:rPr lang="en-IN" sz="1100" b="0" u="sng" dirty="0" err="1">
                <a:solidFill>
                  <a:srgbClr val="A6E22E"/>
                </a:solidFill>
                <a:effectLst/>
                <a:latin typeface="Consolas" panose="020B0609020204030204" pitchFamily="49" charset="0"/>
              </a:rPr>
              <a:t>java</a:t>
            </a:r>
            <a:r>
              <a:rPr lang="en-IN" sz="1100" b="0" dirty="0" err="1">
                <a:solidFill>
                  <a:srgbClr val="F92672"/>
                </a:solidFill>
                <a:effectLst/>
                <a:latin typeface="Consolas" panose="020B0609020204030204" pitchFamily="49" charset="0"/>
              </a:rPr>
              <a:t>.</a:t>
            </a:r>
            <a:r>
              <a:rPr lang="en-IN" sz="1100" b="0" u="sng" dirty="0" err="1">
                <a:solidFill>
                  <a:srgbClr val="A6E22E"/>
                </a:solidFill>
                <a:effectLst/>
                <a:latin typeface="Consolas" panose="020B0609020204030204" pitchFamily="49" charset="0"/>
              </a:rPr>
              <a:t>io</a:t>
            </a:r>
            <a:r>
              <a:rPr lang="en-IN" sz="1100" b="0" dirty="0" err="1">
                <a:solidFill>
                  <a:srgbClr val="F92672"/>
                </a:solidFill>
                <a:effectLst/>
                <a:latin typeface="Consolas" panose="020B0609020204030204" pitchFamily="49" charset="0"/>
              </a:rPr>
              <a:t>.</a:t>
            </a:r>
            <a:r>
              <a:rPr lang="en-IN" sz="1100" b="0" u="sng" dirty="0" err="1">
                <a:solidFill>
                  <a:srgbClr val="A6E22E"/>
                </a:solidFill>
                <a:effectLst/>
                <a:latin typeface="Consolas" panose="020B0609020204030204" pitchFamily="49" charset="0"/>
              </a:rPr>
              <a:t>BufferedReader</a:t>
            </a:r>
            <a:r>
              <a:rPr lang="en-IN" sz="1100" b="0" dirty="0">
                <a:solidFill>
                  <a:srgbClr val="F8F8F2"/>
                </a:solidFill>
                <a:effectLst/>
                <a:latin typeface="Consolas" panose="020B0609020204030204" pitchFamily="49" charset="0"/>
              </a:rPr>
              <a:t>;</a:t>
            </a:r>
          </a:p>
          <a:p>
            <a:r>
              <a:rPr lang="en-IN" sz="1100" b="0" dirty="0">
                <a:solidFill>
                  <a:srgbClr val="F92672"/>
                </a:solidFill>
                <a:effectLst/>
                <a:latin typeface="Consolas" panose="020B0609020204030204" pitchFamily="49" charset="0"/>
              </a:rPr>
              <a:t>import</a:t>
            </a:r>
            <a:r>
              <a:rPr lang="en-IN" sz="1100" b="0" dirty="0">
                <a:solidFill>
                  <a:srgbClr val="F8F8F2"/>
                </a:solidFill>
                <a:effectLst/>
                <a:latin typeface="Consolas" panose="020B0609020204030204" pitchFamily="49" charset="0"/>
              </a:rPr>
              <a:t> </a:t>
            </a:r>
            <a:r>
              <a:rPr lang="en-IN" sz="1100" b="0" u="sng" dirty="0" err="1">
                <a:solidFill>
                  <a:srgbClr val="A6E22E"/>
                </a:solidFill>
                <a:effectLst/>
                <a:latin typeface="Consolas" panose="020B0609020204030204" pitchFamily="49" charset="0"/>
              </a:rPr>
              <a:t>java</a:t>
            </a:r>
            <a:r>
              <a:rPr lang="en-IN" sz="1100" b="0" dirty="0" err="1">
                <a:solidFill>
                  <a:srgbClr val="F92672"/>
                </a:solidFill>
                <a:effectLst/>
                <a:latin typeface="Consolas" panose="020B0609020204030204" pitchFamily="49" charset="0"/>
              </a:rPr>
              <a:t>.</a:t>
            </a:r>
            <a:r>
              <a:rPr lang="en-IN" sz="1100" b="0" u="sng" dirty="0" err="1">
                <a:solidFill>
                  <a:srgbClr val="A6E22E"/>
                </a:solidFill>
                <a:effectLst/>
                <a:latin typeface="Consolas" panose="020B0609020204030204" pitchFamily="49" charset="0"/>
              </a:rPr>
              <a:t>io</a:t>
            </a:r>
            <a:r>
              <a:rPr lang="en-IN" sz="1100" b="0" dirty="0" err="1">
                <a:solidFill>
                  <a:srgbClr val="F92672"/>
                </a:solidFill>
                <a:effectLst/>
                <a:latin typeface="Consolas" panose="020B0609020204030204" pitchFamily="49" charset="0"/>
              </a:rPr>
              <a:t>.</a:t>
            </a:r>
            <a:r>
              <a:rPr lang="en-IN" sz="1100" b="0" u="sng" dirty="0" err="1">
                <a:solidFill>
                  <a:srgbClr val="A6E22E"/>
                </a:solidFill>
                <a:effectLst/>
                <a:latin typeface="Consolas" panose="020B0609020204030204" pitchFamily="49" charset="0"/>
              </a:rPr>
              <a:t>InputStreamReader</a:t>
            </a:r>
            <a:r>
              <a:rPr lang="en-IN" sz="1100" b="0" dirty="0">
                <a:solidFill>
                  <a:srgbClr val="F8F8F2"/>
                </a:solidFill>
                <a:effectLst/>
                <a:latin typeface="Consolas" panose="020B0609020204030204" pitchFamily="49" charset="0"/>
              </a:rPr>
              <a:t>;</a:t>
            </a:r>
          </a:p>
          <a:p>
            <a:r>
              <a:rPr lang="en-IN" sz="1100" b="0" dirty="0">
                <a:solidFill>
                  <a:srgbClr val="F92672"/>
                </a:solidFill>
                <a:effectLst/>
                <a:latin typeface="Consolas" panose="020B0609020204030204" pitchFamily="49" charset="0"/>
              </a:rPr>
              <a:t>import</a:t>
            </a:r>
            <a:r>
              <a:rPr lang="en-IN" sz="1100" b="0" dirty="0">
                <a:solidFill>
                  <a:srgbClr val="F8F8F2"/>
                </a:solidFill>
                <a:effectLst/>
                <a:latin typeface="Consolas" panose="020B0609020204030204" pitchFamily="49" charset="0"/>
              </a:rPr>
              <a:t> </a:t>
            </a:r>
            <a:r>
              <a:rPr lang="en-IN" sz="1100" b="0" u="sng" dirty="0" err="1">
                <a:solidFill>
                  <a:srgbClr val="A6E22E"/>
                </a:solidFill>
                <a:effectLst/>
                <a:latin typeface="Consolas" panose="020B0609020204030204" pitchFamily="49" charset="0"/>
              </a:rPr>
              <a:t>java</a:t>
            </a:r>
            <a:r>
              <a:rPr lang="en-IN" sz="1100" b="0" dirty="0" err="1">
                <a:solidFill>
                  <a:srgbClr val="F92672"/>
                </a:solidFill>
                <a:effectLst/>
                <a:latin typeface="Consolas" panose="020B0609020204030204" pitchFamily="49" charset="0"/>
              </a:rPr>
              <a:t>.</a:t>
            </a:r>
            <a:r>
              <a:rPr lang="en-IN" sz="1100" b="0" u="sng" dirty="0" err="1">
                <a:solidFill>
                  <a:srgbClr val="A6E22E"/>
                </a:solidFill>
                <a:effectLst/>
                <a:latin typeface="Consolas" panose="020B0609020204030204" pitchFamily="49" charset="0"/>
              </a:rPr>
              <a:t>io</a:t>
            </a:r>
            <a:r>
              <a:rPr lang="en-IN" sz="1100" b="0" dirty="0" err="1">
                <a:solidFill>
                  <a:srgbClr val="F92672"/>
                </a:solidFill>
                <a:effectLst/>
                <a:latin typeface="Consolas" panose="020B0609020204030204" pitchFamily="49" charset="0"/>
              </a:rPr>
              <a:t>.</a:t>
            </a:r>
            <a:r>
              <a:rPr lang="en-IN" sz="1100" b="0" u="sng" dirty="0" err="1">
                <a:solidFill>
                  <a:srgbClr val="A6E22E"/>
                </a:solidFill>
                <a:effectLst/>
                <a:latin typeface="Consolas" panose="020B0609020204030204" pitchFamily="49" charset="0"/>
              </a:rPr>
              <a:t>PrintWriter</a:t>
            </a:r>
            <a:r>
              <a:rPr lang="en-IN" sz="1100" b="0" dirty="0">
                <a:solidFill>
                  <a:srgbClr val="F8F8F2"/>
                </a:solidFill>
                <a:effectLst/>
                <a:latin typeface="Consolas" panose="020B0609020204030204" pitchFamily="49" charset="0"/>
              </a:rPr>
              <a:t>;</a:t>
            </a:r>
          </a:p>
          <a:p>
            <a:r>
              <a:rPr lang="en-IN" sz="1100" b="0" dirty="0">
                <a:solidFill>
                  <a:srgbClr val="F92672"/>
                </a:solidFill>
                <a:effectLst/>
                <a:latin typeface="Consolas" panose="020B0609020204030204" pitchFamily="49" charset="0"/>
              </a:rPr>
              <a:t>import</a:t>
            </a:r>
            <a:r>
              <a:rPr lang="en-IN" sz="1100" b="0" dirty="0">
                <a:solidFill>
                  <a:srgbClr val="F8F8F2"/>
                </a:solidFill>
                <a:effectLst/>
                <a:latin typeface="Consolas" panose="020B0609020204030204" pitchFamily="49" charset="0"/>
              </a:rPr>
              <a:t> </a:t>
            </a:r>
            <a:r>
              <a:rPr lang="en-IN" sz="1100" b="0" u="sng" dirty="0" err="1">
                <a:solidFill>
                  <a:srgbClr val="A6E22E"/>
                </a:solidFill>
                <a:effectLst/>
                <a:latin typeface="Consolas" panose="020B0609020204030204" pitchFamily="49" charset="0"/>
              </a:rPr>
              <a:t>java</a:t>
            </a:r>
            <a:r>
              <a:rPr lang="en-IN" sz="1100" b="0" dirty="0" err="1">
                <a:solidFill>
                  <a:srgbClr val="F92672"/>
                </a:solidFill>
                <a:effectLst/>
                <a:latin typeface="Consolas" panose="020B0609020204030204" pitchFamily="49" charset="0"/>
              </a:rPr>
              <a:t>.</a:t>
            </a:r>
            <a:r>
              <a:rPr lang="en-IN" sz="1100" b="0" u="sng" dirty="0" err="1">
                <a:solidFill>
                  <a:srgbClr val="A6E22E"/>
                </a:solidFill>
                <a:effectLst/>
                <a:latin typeface="Consolas" panose="020B0609020204030204" pitchFamily="49" charset="0"/>
              </a:rPr>
              <a:t>net</a:t>
            </a:r>
            <a:r>
              <a:rPr lang="en-IN" sz="1100" b="0" dirty="0" err="1">
                <a:solidFill>
                  <a:srgbClr val="F92672"/>
                </a:solidFill>
                <a:effectLst/>
                <a:latin typeface="Consolas" panose="020B0609020204030204" pitchFamily="49" charset="0"/>
              </a:rPr>
              <a:t>.</a:t>
            </a:r>
            <a:r>
              <a:rPr lang="en-IN" sz="1100" b="0" u="sng" dirty="0" err="1">
                <a:solidFill>
                  <a:srgbClr val="A6E22E"/>
                </a:solidFill>
                <a:effectLst/>
                <a:latin typeface="Consolas" panose="020B0609020204030204" pitchFamily="49" charset="0"/>
              </a:rPr>
              <a:t>Socket</a:t>
            </a:r>
            <a:r>
              <a:rPr lang="en-IN" sz="1100" b="0" dirty="0">
                <a:solidFill>
                  <a:srgbClr val="F8F8F2"/>
                </a:solidFill>
                <a:effectLst/>
                <a:latin typeface="Consolas" panose="020B0609020204030204" pitchFamily="49" charset="0"/>
              </a:rPr>
              <a:t>;</a:t>
            </a:r>
          </a:p>
          <a:p>
            <a:br>
              <a:rPr lang="en-IN" sz="1100" b="0" dirty="0">
                <a:solidFill>
                  <a:srgbClr val="F8F8F2"/>
                </a:solidFill>
                <a:effectLst/>
                <a:latin typeface="Consolas" panose="020B0609020204030204" pitchFamily="49" charset="0"/>
              </a:rPr>
            </a:br>
            <a:r>
              <a:rPr lang="en-IN" sz="1100" b="0" dirty="0">
                <a:solidFill>
                  <a:srgbClr val="F8F8F2"/>
                </a:solidFill>
                <a:effectLst/>
                <a:latin typeface="Consolas" panose="020B0609020204030204" pitchFamily="49" charset="0"/>
              </a:rPr>
              <a:t>@</a:t>
            </a:r>
            <a:r>
              <a:rPr lang="en-IN" sz="1100" b="0" i="1" dirty="0">
                <a:solidFill>
                  <a:srgbClr val="66D9EF"/>
                </a:solidFill>
                <a:effectLst/>
                <a:latin typeface="Consolas" panose="020B0609020204030204" pitchFamily="49" charset="0"/>
              </a:rPr>
              <a:t>SuppressWarnings</a:t>
            </a:r>
            <a:r>
              <a:rPr lang="en-IN" sz="1100" b="0" dirty="0">
                <a:solidFill>
                  <a:srgbClr val="F8F8F2"/>
                </a:solidFill>
                <a:effectLst/>
                <a:latin typeface="Consolas" panose="020B0609020204030204" pitchFamily="49" charset="0"/>
              </a:rPr>
              <a:t>(</a:t>
            </a:r>
            <a:r>
              <a:rPr lang="en-IN" sz="1100" b="0" dirty="0">
                <a:solidFill>
                  <a:srgbClr val="E6DB74"/>
                </a:solidFill>
                <a:effectLst/>
                <a:latin typeface="Consolas" panose="020B0609020204030204" pitchFamily="49" charset="0"/>
              </a:rPr>
              <a:t>"serial"</a:t>
            </a:r>
            <a:r>
              <a:rPr lang="en-IN" sz="1100" b="0" dirty="0">
                <a:solidFill>
                  <a:srgbClr val="F8F8F2"/>
                </a:solidFill>
                <a:effectLst/>
                <a:latin typeface="Consolas" panose="020B0609020204030204" pitchFamily="49" charset="0"/>
              </a:rPr>
              <a:t>)</a:t>
            </a:r>
          </a:p>
          <a:p>
            <a:r>
              <a:rPr lang="en-IN" sz="1100" b="0" dirty="0">
                <a:solidFill>
                  <a:srgbClr val="F92672"/>
                </a:solidFill>
                <a:effectLst/>
                <a:latin typeface="Consolas" panose="020B0609020204030204" pitchFamily="49" charset="0"/>
              </a:rPr>
              <a:t>public</a:t>
            </a:r>
            <a:r>
              <a:rPr lang="en-IN" sz="1100" b="0" dirty="0">
                <a:solidFill>
                  <a:srgbClr val="F8F8F2"/>
                </a:solidFill>
                <a:effectLst/>
                <a:latin typeface="Consolas" panose="020B0609020204030204" pitchFamily="49" charset="0"/>
              </a:rPr>
              <a:t> </a:t>
            </a:r>
            <a:r>
              <a:rPr lang="en-IN" sz="1100" b="0" dirty="0">
                <a:solidFill>
                  <a:srgbClr val="F92672"/>
                </a:solidFill>
                <a:effectLst/>
                <a:latin typeface="Consolas" panose="020B0609020204030204" pitchFamily="49" charset="0"/>
              </a:rPr>
              <a:t>class</a:t>
            </a:r>
            <a:r>
              <a:rPr lang="en-IN" sz="1100" b="0" dirty="0">
                <a:solidFill>
                  <a:srgbClr val="F8F8F2"/>
                </a:solidFill>
                <a:effectLst/>
                <a:latin typeface="Consolas" panose="020B0609020204030204" pitchFamily="49" charset="0"/>
              </a:rPr>
              <a:t> </a:t>
            </a:r>
            <a:r>
              <a:rPr lang="en-IN" sz="1100" b="0" u="sng" dirty="0" err="1">
                <a:solidFill>
                  <a:srgbClr val="A6E22E"/>
                </a:solidFill>
                <a:effectLst/>
                <a:latin typeface="Consolas" panose="020B0609020204030204" pitchFamily="49" charset="0"/>
              </a:rPr>
              <a:t>SocketClient</a:t>
            </a:r>
            <a:r>
              <a:rPr lang="en-IN" sz="1100" b="0" dirty="0">
                <a:solidFill>
                  <a:srgbClr val="F8F8F2"/>
                </a:solidFill>
                <a:effectLst/>
                <a:latin typeface="Consolas" panose="020B0609020204030204" pitchFamily="49" charset="0"/>
              </a:rPr>
              <a:t> </a:t>
            </a:r>
            <a:r>
              <a:rPr lang="en-IN" sz="1100" b="0" dirty="0">
                <a:solidFill>
                  <a:srgbClr val="F92672"/>
                </a:solidFill>
                <a:effectLst/>
                <a:latin typeface="Consolas" panose="020B0609020204030204" pitchFamily="49" charset="0"/>
              </a:rPr>
              <a:t>extends</a:t>
            </a:r>
            <a:r>
              <a:rPr lang="en-IN" sz="1100" b="0" dirty="0">
                <a:solidFill>
                  <a:srgbClr val="F8F8F2"/>
                </a:solidFill>
                <a:effectLst/>
                <a:latin typeface="Consolas" panose="020B0609020204030204" pitchFamily="49" charset="0"/>
              </a:rPr>
              <a:t> </a:t>
            </a:r>
            <a:r>
              <a:rPr lang="en-IN" sz="1100" b="0" u="sng" dirty="0" err="1">
                <a:solidFill>
                  <a:srgbClr val="A6E22E"/>
                </a:solidFill>
                <a:effectLst/>
                <a:latin typeface="Consolas" panose="020B0609020204030204" pitchFamily="49" charset="0"/>
              </a:rPr>
              <a:t>JFrame</a:t>
            </a:r>
            <a:r>
              <a:rPr lang="en-IN" sz="1100" b="0" dirty="0">
                <a:solidFill>
                  <a:srgbClr val="F8F8F2"/>
                </a:solidFill>
                <a:effectLst/>
                <a:latin typeface="Consolas" panose="020B0609020204030204" pitchFamily="49" charset="0"/>
              </a:rPr>
              <a:t> </a:t>
            </a:r>
            <a:r>
              <a:rPr lang="en-IN" sz="1100" b="0" dirty="0">
                <a:solidFill>
                  <a:srgbClr val="F92672"/>
                </a:solidFill>
                <a:effectLst/>
                <a:latin typeface="Consolas" panose="020B0609020204030204" pitchFamily="49" charset="0"/>
              </a:rPr>
              <a:t>implements</a:t>
            </a:r>
            <a:r>
              <a:rPr lang="en-IN" sz="1100" b="0" dirty="0">
                <a:solidFill>
                  <a:srgbClr val="F8F8F2"/>
                </a:solidFill>
                <a:effectLst/>
                <a:latin typeface="Consolas" panose="020B0609020204030204" pitchFamily="49" charset="0"/>
              </a:rPr>
              <a:t> </a:t>
            </a:r>
            <a:r>
              <a:rPr lang="en-IN" sz="1100" b="0" u="sng" dirty="0">
                <a:solidFill>
                  <a:srgbClr val="A6E22E"/>
                </a:solidFill>
                <a:effectLst/>
                <a:latin typeface="Consolas" panose="020B0609020204030204" pitchFamily="49" charset="0"/>
              </a:rPr>
              <a:t>ActionListener</a:t>
            </a:r>
            <a:r>
              <a:rPr lang="en-IN" sz="1100" b="0" dirty="0">
                <a:solidFill>
                  <a:srgbClr val="F8F8F2"/>
                </a:solidFill>
                <a:effectLst/>
                <a:latin typeface="Consolas" panose="020B0609020204030204" pitchFamily="49" charset="0"/>
              </a:rPr>
              <a:t>, </a:t>
            </a:r>
            <a:r>
              <a:rPr lang="en-IN" sz="1100" b="0" u="sng" dirty="0">
                <a:solidFill>
                  <a:srgbClr val="A6E22E"/>
                </a:solidFill>
                <a:effectLst/>
                <a:latin typeface="Consolas" panose="020B0609020204030204" pitchFamily="49" charset="0"/>
              </a:rPr>
              <a:t>Runnable</a:t>
            </a:r>
            <a:r>
              <a:rPr lang="en-IN" sz="1100" b="0" dirty="0">
                <a:solidFill>
                  <a:srgbClr val="F8F8F2"/>
                </a:solidFill>
                <a:effectLst/>
                <a:latin typeface="Consolas" panose="020B0609020204030204" pitchFamily="49" charset="0"/>
              </a:rPr>
              <a:t> {</a:t>
            </a:r>
          </a:p>
          <a:p>
            <a:r>
              <a:rPr lang="en-IN" sz="1100" b="0" dirty="0">
                <a:solidFill>
                  <a:srgbClr val="F8F8F2"/>
                </a:solidFill>
                <a:effectLst/>
                <a:latin typeface="Consolas" panose="020B0609020204030204" pitchFamily="49" charset="0"/>
              </a:rPr>
              <a:t>    </a:t>
            </a:r>
            <a:r>
              <a:rPr lang="en-IN" sz="1100" b="0" u="sng" dirty="0" err="1">
                <a:solidFill>
                  <a:srgbClr val="A6E22E"/>
                </a:solidFill>
                <a:effectLst/>
                <a:latin typeface="Consolas" panose="020B0609020204030204" pitchFamily="49" charset="0"/>
              </a:rPr>
              <a:t>JTextArea</a:t>
            </a:r>
            <a:r>
              <a:rPr lang="en-IN" sz="1100" b="0" dirty="0">
                <a:solidFill>
                  <a:srgbClr val="F8F8F2"/>
                </a:solidFill>
                <a:effectLst/>
                <a:latin typeface="Consolas" panose="020B0609020204030204" pitchFamily="49" charset="0"/>
              </a:rPr>
              <a:t> </a:t>
            </a:r>
            <a:r>
              <a:rPr lang="en-IN" sz="1100" b="0" dirty="0" err="1">
                <a:solidFill>
                  <a:srgbClr val="F8F8F2"/>
                </a:solidFill>
                <a:effectLst/>
                <a:latin typeface="Consolas" panose="020B0609020204030204" pitchFamily="49" charset="0"/>
              </a:rPr>
              <a:t>textArea</a:t>
            </a:r>
            <a:r>
              <a:rPr lang="en-IN" sz="1100" b="0" dirty="0">
                <a:solidFill>
                  <a:srgbClr val="F8F8F2"/>
                </a:solidFill>
                <a:effectLst/>
                <a:latin typeface="Consolas" panose="020B0609020204030204" pitchFamily="49" charset="0"/>
              </a:rPr>
              <a:t> </a:t>
            </a:r>
            <a:r>
              <a:rPr lang="en-IN" sz="1100" b="0" dirty="0">
                <a:solidFill>
                  <a:srgbClr val="F92672"/>
                </a:solidFill>
                <a:effectLst/>
                <a:latin typeface="Consolas" panose="020B0609020204030204" pitchFamily="49" charset="0"/>
              </a:rPr>
              <a:t>=</a:t>
            </a:r>
            <a:r>
              <a:rPr lang="en-IN" sz="1100" b="0" dirty="0">
                <a:solidFill>
                  <a:srgbClr val="F8F8F2"/>
                </a:solidFill>
                <a:effectLst/>
                <a:latin typeface="Consolas" panose="020B0609020204030204" pitchFamily="49" charset="0"/>
              </a:rPr>
              <a:t> </a:t>
            </a:r>
            <a:r>
              <a:rPr lang="en-IN" sz="1100" b="0" dirty="0">
                <a:solidFill>
                  <a:srgbClr val="F92672"/>
                </a:solidFill>
                <a:effectLst/>
                <a:latin typeface="Consolas" panose="020B0609020204030204" pitchFamily="49" charset="0"/>
              </a:rPr>
              <a:t>new</a:t>
            </a:r>
            <a:r>
              <a:rPr lang="en-IN" sz="1100" b="0" dirty="0">
                <a:solidFill>
                  <a:srgbClr val="F8F8F2"/>
                </a:solidFill>
                <a:effectLst/>
                <a:latin typeface="Consolas" panose="020B0609020204030204" pitchFamily="49" charset="0"/>
              </a:rPr>
              <a:t> </a:t>
            </a:r>
            <a:r>
              <a:rPr lang="en-IN" sz="1100" b="0" dirty="0" err="1">
                <a:solidFill>
                  <a:srgbClr val="A6E22E"/>
                </a:solidFill>
                <a:effectLst/>
                <a:latin typeface="Consolas" panose="020B0609020204030204" pitchFamily="49" charset="0"/>
              </a:rPr>
              <a:t>JTextArea</a:t>
            </a:r>
            <a:r>
              <a:rPr lang="en-IN" sz="1100" b="0" dirty="0">
                <a:solidFill>
                  <a:srgbClr val="F8F8F2"/>
                </a:solidFill>
                <a:effectLst/>
                <a:latin typeface="Consolas" panose="020B0609020204030204" pitchFamily="49" charset="0"/>
              </a:rPr>
              <a:t>();</a:t>
            </a:r>
          </a:p>
          <a:p>
            <a:r>
              <a:rPr lang="en-IN" sz="1100" b="0" dirty="0">
                <a:solidFill>
                  <a:srgbClr val="F8F8F2"/>
                </a:solidFill>
                <a:effectLst/>
                <a:latin typeface="Consolas" panose="020B0609020204030204" pitchFamily="49" charset="0"/>
              </a:rPr>
              <a:t>    </a:t>
            </a:r>
            <a:r>
              <a:rPr lang="en-IN" sz="1100" b="0" u="sng" dirty="0" err="1">
                <a:solidFill>
                  <a:srgbClr val="A6E22E"/>
                </a:solidFill>
                <a:effectLst/>
                <a:latin typeface="Consolas" panose="020B0609020204030204" pitchFamily="49" charset="0"/>
              </a:rPr>
              <a:t>JScrollPane</a:t>
            </a:r>
            <a:r>
              <a:rPr lang="en-IN" sz="1100" b="0" dirty="0">
                <a:solidFill>
                  <a:srgbClr val="F8F8F2"/>
                </a:solidFill>
                <a:effectLst/>
                <a:latin typeface="Consolas" panose="020B0609020204030204" pitchFamily="49" charset="0"/>
              </a:rPr>
              <a:t> </a:t>
            </a:r>
            <a:r>
              <a:rPr lang="en-IN" sz="1100" b="0" dirty="0" err="1">
                <a:solidFill>
                  <a:srgbClr val="F8F8F2"/>
                </a:solidFill>
                <a:effectLst/>
                <a:latin typeface="Consolas" panose="020B0609020204030204" pitchFamily="49" charset="0"/>
              </a:rPr>
              <a:t>jp</a:t>
            </a:r>
            <a:r>
              <a:rPr lang="en-IN" sz="1100" b="0" dirty="0">
                <a:solidFill>
                  <a:srgbClr val="F8F8F2"/>
                </a:solidFill>
                <a:effectLst/>
                <a:latin typeface="Consolas" panose="020B0609020204030204" pitchFamily="49" charset="0"/>
              </a:rPr>
              <a:t> </a:t>
            </a:r>
            <a:r>
              <a:rPr lang="en-IN" sz="1100" b="0" dirty="0">
                <a:solidFill>
                  <a:srgbClr val="F92672"/>
                </a:solidFill>
                <a:effectLst/>
                <a:latin typeface="Consolas" panose="020B0609020204030204" pitchFamily="49" charset="0"/>
              </a:rPr>
              <a:t>=</a:t>
            </a:r>
            <a:r>
              <a:rPr lang="en-IN" sz="1100" b="0" dirty="0">
                <a:solidFill>
                  <a:srgbClr val="F8F8F2"/>
                </a:solidFill>
                <a:effectLst/>
                <a:latin typeface="Consolas" panose="020B0609020204030204" pitchFamily="49" charset="0"/>
              </a:rPr>
              <a:t> </a:t>
            </a:r>
            <a:r>
              <a:rPr lang="en-IN" sz="1100" b="0" dirty="0">
                <a:solidFill>
                  <a:srgbClr val="F92672"/>
                </a:solidFill>
                <a:effectLst/>
                <a:latin typeface="Consolas" panose="020B0609020204030204" pitchFamily="49" charset="0"/>
              </a:rPr>
              <a:t>new</a:t>
            </a:r>
            <a:r>
              <a:rPr lang="en-IN" sz="1100" b="0" dirty="0">
                <a:solidFill>
                  <a:srgbClr val="F8F8F2"/>
                </a:solidFill>
                <a:effectLst/>
                <a:latin typeface="Consolas" panose="020B0609020204030204" pitchFamily="49" charset="0"/>
              </a:rPr>
              <a:t> </a:t>
            </a:r>
            <a:r>
              <a:rPr lang="en-IN" sz="1100" b="0" dirty="0" err="1">
                <a:solidFill>
                  <a:srgbClr val="A6E22E"/>
                </a:solidFill>
                <a:effectLst/>
                <a:latin typeface="Consolas" panose="020B0609020204030204" pitchFamily="49" charset="0"/>
              </a:rPr>
              <a:t>JScrollPane</a:t>
            </a:r>
            <a:r>
              <a:rPr lang="en-IN" sz="1100" b="0" dirty="0">
                <a:solidFill>
                  <a:srgbClr val="F8F8F2"/>
                </a:solidFill>
                <a:effectLst/>
                <a:latin typeface="Consolas" panose="020B0609020204030204" pitchFamily="49" charset="0"/>
              </a:rPr>
              <a:t>(</a:t>
            </a:r>
            <a:r>
              <a:rPr lang="en-IN" sz="1100" b="0" dirty="0" err="1">
                <a:solidFill>
                  <a:srgbClr val="F8F8F2"/>
                </a:solidFill>
                <a:effectLst/>
                <a:latin typeface="Consolas" panose="020B0609020204030204" pitchFamily="49" charset="0"/>
              </a:rPr>
              <a:t>textArea</a:t>
            </a:r>
            <a:r>
              <a:rPr lang="en-IN" sz="1100" b="0" dirty="0">
                <a:solidFill>
                  <a:srgbClr val="F8F8F2"/>
                </a:solidFill>
                <a:effectLst/>
                <a:latin typeface="Consolas" panose="020B0609020204030204" pitchFamily="49" charset="0"/>
              </a:rPr>
              <a:t>);</a:t>
            </a:r>
          </a:p>
          <a:p>
            <a:r>
              <a:rPr lang="en-IN" sz="1100" b="0" dirty="0">
                <a:solidFill>
                  <a:srgbClr val="F8F8F2"/>
                </a:solidFill>
                <a:effectLst/>
                <a:latin typeface="Consolas" panose="020B0609020204030204" pitchFamily="49" charset="0"/>
              </a:rPr>
              <a:t>    </a:t>
            </a:r>
            <a:r>
              <a:rPr lang="en-IN" sz="1100" b="0" u="sng" dirty="0" err="1">
                <a:solidFill>
                  <a:srgbClr val="A6E22E"/>
                </a:solidFill>
                <a:effectLst/>
                <a:latin typeface="Consolas" panose="020B0609020204030204" pitchFamily="49" charset="0"/>
              </a:rPr>
              <a:t>JTextField</a:t>
            </a:r>
            <a:r>
              <a:rPr lang="en-IN" sz="1100" b="0" dirty="0">
                <a:solidFill>
                  <a:srgbClr val="F8F8F2"/>
                </a:solidFill>
                <a:effectLst/>
                <a:latin typeface="Consolas" panose="020B0609020204030204" pitchFamily="49" charset="0"/>
              </a:rPr>
              <a:t> </a:t>
            </a:r>
            <a:r>
              <a:rPr lang="en-IN" sz="1100" b="0" dirty="0" err="1">
                <a:solidFill>
                  <a:srgbClr val="F8F8F2"/>
                </a:solidFill>
                <a:effectLst/>
                <a:latin typeface="Consolas" panose="020B0609020204030204" pitchFamily="49" charset="0"/>
              </a:rPr>
              <a:t>input_Text</a:t>
            </a:r>
            <a:r>
              <a:rPr lang="en-IN" sz="1100" b="0" dirty="0">
                <a:solidFill>
                  <a:srgbClr val="F8F8F2"/>
                </a:solidFill>
                <a:effectLst/>
                <a:latin typeface="Consolas" panose="020B0609020204030204" pitchFamily="49" charset="0"/>
              </a:rPr>
              <a:t> </a:t>
            </a:r>
            <a:r>
              <a:rPr lang="en-IN" sz="1100" b="0" dirty="0">
                <a:solidFill>
                  <a:srgbClr val="F92672"/>
                </a:solidFill>
                <a:effectLst/>
                <a:latin typeface="Consolas" panose="020B0609020204030204" pitchFamily="49" charset="0"/>
              </a:rPr>
              <a:t>=</a:t>
            </a:r>
            <a:r>
              <a:rPr lang="en-IN" sz="1100" b="0" dirty="0">
                <a:solidFill>
                  <a:srgbClr val="F8F8F2"/>
                </a:solidFill>
                <a:effectLst/>
                <a:latin typeface="Consolas" panose="020B0609020204030204" pitchFamily="49" charset="0"/>
              </a:rPr>
              <a:t> </a:t>
            </a:r>
            <a:r>
              <a:rPr lang="en-IN" sz="1100" b="0" dirty="0">
                <a:solidFill>
                  <a:srgbClr val="F92672"/>
                </a:solidFill>
                <a:effectLst/>
                <a:latin typeface="Consolas" panose="020B0609020204030204" pitchFamily="49" charset="0"/>
              </a:rPr>
              <a:t>new</a:t>
            </a:r>
            <a:r>
              <a:rPr lang="en-IN" sz="1100" b="0" dirty="0">
                <a:solidFill>
                  <a:srgbClr val="F8F8F2"/>
                </a:solidFill>
                <a:effectLst/>
                <a:latin typeface="Consolas" panose="020B0609020204030204" pitchFamily="49" charset="0"/>
              </a:rPr>
              <a:t> </a:t>
            </a:r>
            <a:r>
              <a:rPr lang="en-IN" sz="1100" b="0" dirty="0" err="1">
                <a:solidFill>
                  <a:srgbClr val="A6E22E"/>
                </a:solidFill>
                <a:effectLst/>
                <a:latin typeface="Consolas" panose="020B0609020204030204" pitchFamily="49" charset="0"/>
              </a:rPr>
              <a:t>JTextField</a:t>
            </a:r>
            <a:r>
              <a:rPr lang="en-IN" sz="1100" b="0" dirty="0">
                <a:solidFill>
                  <a:srgbClr val="F8F8F2"/>
                </a:solidFill>
                <a:effectLst/>
                <a:latin typeface="Consolas" panose="020B0609020204030204" pitchFamily="49" charset="0"/>
              </a:rPr>
              <a:t>();</a:t>
            </a:r>
          </a:p>
          <a:p>
            <a:r>
              <a:rPr lang="en-IN" sz="1100" b="0" dirty="0">
                <a:solidFill>
                  <a:srgbClr val="F8F8F2"/>
                </a:solidFill>
                <a:effectLst/>
                <a:latin typeface="Consolas" panose="020B0609020204030204" pitchFamily="49" charset="0"/>
              </a:rPr>
              <a:t>    </a:t>
            </a:r>
            <a:r>
              <a:rPr lang="en-IN" sz="1100" b="0" u="sng" dirty="0" err="1">
                <a:solidFill>
                  <a:srgbClr val="A6E22E"/>
                </a:solidFill>
                <a:effectLst/>
                <a:latin typeface="Consolas" panose="020B0609020204030204" pitchFamily="49" charset="0"/>
              </a:rPr>
              <a:t>JMenuBar</a:t>
            </a:r>
            <a:r>
              <a:rPr lang="en-IN" sz="1100" b="0" dirty="0">
                <a:solidFill>
                  <a:srgbClr val="F8F8F2"/>
                </a:solidFill>
                <a:effectLst/>
                <a:latin typeface="Consolas" panose="020B0609020204030204" pitchFamily="49" charset="0"/>
              </a:rPr>
              <a:t> </a:t>
            </a:r>
            <a:r>
              <a:rPr lang="en-IN" sz="1100" b="0" dirty="0" err="1">
                <a:solidFill>
                  <a:srgbClr val="F8F8F2"/>
                </a:solidFill>
                <a:effectLst/>
                <a:latin typeface="Consolas" panose="020B0609020204030204" pitchFamily="49" charset="0"/>
              </a:rPr>
              <a:t>menuBar</a:t>
            </a:r>
            <a:r>
              <a:rPr lang="en-IN" sz="1100" b="0" dirty="0">
                <a:solidFill>
                  <a:srgbClr val="F8F8F2"/>
                </a:solidFill>
                <a:effectLst/>
                <a:latin typeface="Consolas" panose="020B0609020204030204" pitchFamily="49" charset="0"/>
              </a:rPr>
              <a:t> </a:t>
            </a:r>
            <a:r>
              <a:rPr lang="en-IN" sz="1100" b="0" dirty="0">
                <a:solidFill>
                  <a:srgbClr val="F92672"/>
                </a:solidFill>
                <a:effectLst/>
                <a:latin typeface="Consolas" panose="020B0609020204030204" pitchFamily="49" charset="0"/>
              </a:rPr>
              <a:t>=</a:t>
            </a:r>
            <a:r>
              <a:rPr lang="en-IN" sz="1100" b="0" dirty="0">
                <a:solidFill>
                  <a:srgbClr val="F8F8F2"/>
                </a:solidFill>
                <a:effectLst/>
                <a:latin typeface="Consolas" panose="020B0609020204030204" pitchFamily="49" charset="0"/>
              </a:rPr>
              <a:t> </a:t>
            </a:r>
            <a:r>
              <a:rPr lang="en-IN" sz="1100" b="0" dirty="0">
                <a:solidFill>
                  <a:srgbClr val="F92672"/>
                </a:solidFill>
                <a:effectLst/>
                <a:latin typeface="Consolas" panose="020B0609020204030204" pitchFamily="49" charset="0"/>
              </a:rPr>
              <a:t>new</a:t>
            </a:r>
            <a:r>
              <a:rPr lang="en-IN" sz="1100" b="0" dirty="0">
                <a:solidFill>
                  <a:srgbClr val="F8F8F2"/>
                </a:solidFill>
                <a:effectLst/>
                <a:latin typeface="Consolas" panose="020B0609020204030204" pitchFamily="49" charset="0"/>
              </a:rPr>
              <a:t> </a:t>
            </a:r>
            <a:r>
              <a:rPr lang="en-IN" sz="1100" b="0" dirty="0" err="1">
                <a:solidFill>
                  <a:srgbClr val="A6E22E"/>
                </a:solidFill>
                <a:effectLst/>
                <a:latin typeface="Consolas" panose="020B0609020204030204" pitchFamily="49" charset="0"/>
              </a:rPr>
              <a:t>JMenuBar</a:t>
            </a:r>
            <a:r>
              <a:rPr lang="en-IN" sz="1100" b="0" dirty="0">
                <a:solidFill>
                  <a:srgbClr val="F8F8F2"/>
                </a:solidFill>
                <a:effectLst/>
                <a:latin typeface="Consolas" panose="020B0609020204030204" pitchFamily="49" charset="0"/>
              </a:rPr>
              <a:t>();</a:t>
            </a:r>
          </a:p>
          <a:p>
            <a:br>
              <a:rPr lang="en-IN" sz="1100" b="0" dirty="0">
                <a:solidFill>
                  <a:srgbClr val="F8F8F2"/>
                </a:solidFill>
                <a:effectLst/>
                <a:latin typeface="Consolas" panose="020B0609020204030204" pitchFamily="49" charset="0"/>
              </a:rPr>
            </a:br>
            <a:r>
              <a:rPr lang="en-IN" sz="1100" b="0" dirty="0">
                <a:solidFill>
                  <a:srgbClr val="F8F8F2"/>
                </a:solidFill>
                <a:effectLst/>
                <a:latin typeface="Consolas" panose="020B0609020204030204" pitchFamily="49" charset="0"/>
              </a:rPr>
              <a:t>    </a:t>
            </a:r>
            <a:r>
              <a:rPr lang="en-IN" sz="1100" b="0" u="sng" dirty="0">
                <a:solidFill>
                  <a:srgbClr val="A6E22E"/>
                </a:solidFill>
                <a:effectLst/>
                <a:latin typeface="Consolas" panose="020B0609020204030204" pitchFamily="49" charset="0"/>
              </a:rPr>
              <a:t>Socket</a:t>
            </a:r>
            <a:r>
              <a:rPr lang="en-IN" sz="1100" b="0" dirty="0">
                <a:solidFill>
                  <a:srgbClr val="F8F8F2"/>
                </a:solidFill>
                <a:effectLst/>
                <a:latin typeface="Consolas" panose="020B0609020204030204" pitchFamily="49" charset="0"/>
              </a:rPr>
              <a:t> </a:t>
            </a:r>
            <a:r>
              <a:rPr lang="en-IN" sz="1100" b="0" dirty="0" err="1">
                <a:solidFill>
                  <a:srgbClr val="F8F8F2"/>
                </a:solidFill>
                <a:effectLst/>
                <a:latin typeface="Consolas" panose="020B0609020204030204" pitchFamily="49" charset="0"/>
              </a:rPr>
              <a:t>sk</a:t>
            </a:r>
            <a:r>
              <a:rPr lang="en-IN" sz="1100" b="0" dirty="0">
                <a:solidFill>
                  <a:srgbClr val="F8F8F2"/>
                </a:solidFill>
                <a:effectLst/>
                <a:latin typeface="Consolas" panose="020B0609020204030204" pitchFamily="49" charset="0"/>
              </a:rPr>
              <a:t>;</a:t>
            </a:r>
          </a:p>
          <a:p>
            <a:r>
              <a:rPr lang="en-IN" sz="1100" b="0" dirty="0">
                <a:solidFill>
                  <a:srgbClr val="F8F8F2"/>
                </a:solidFill>
                <a:effectLst/>
                <a:latin typeface="Consolas" panose="020B0609020204030204" pitchFamily="49" charset="0"/>
              </a:rPr>
              <a:t>    </a:t>
            </a:r>
            <a:r>
              <a:rPr lang="en-IN" sz="1100" b="0" u="sng" dirty="0" err="1">
                <a:solidFill>
                  <a:srgbClr val="A6E22E"/>
                </a:solidFill>
                <a:effectLst/>
                <a:latin typeface="Consolas" panose="020B0609020204030204" pitchFamily="49" charset="0"/>
              </a:rPr>
              <a:t>BufferedReader</a:t>
            </a:r>
            <a:r>
              <a:rPr lang="en-IN" sz="1100" b="0" dirty="0">
                <a:solidFill>
                  <a:srgbClr val="F8F8F2"/>
                </a:solidFill>
                <a:effectLst/>
                <a:latin typeface="Consolas" panose="020B0609020204030204" pitchFamily="49" charset="0"/>
              </a:rPr>
              <a:t> </a:t>
            </a:r>
            <a:r>
              <a:rPr lang="en-IN" sz="1100" b="0" dirty="0" err="1">
                <a:solidFill>
                  <a:srgbClr val="F8F8F2"/>
                </a:solidFill>
                <a:effectLst/>
                <a:latin typeface="Consolas" panose="020B0609020204030204" pitchFamily="49" charset="0"/>
              </a:rPr>
              <a:t>br</a:t>
            </a:r>
            <a:r>
              <a:rPr lang="en-IN" sz="1100" b="0" dirty="0">
                <a:solidFill>
                  <a:srgbClr val="F8F8F2"/>
                </a:solidFill>
                <a:effectLst/>
                <a:latin typeface="Consolas" panose="020B0609020204030204" pitchFamily="49" charset="0"/>
              </a:rPr>
              <a:t>;</a:t>
            </a:r>
          </a:p>
          <a:p>
            <a:r>
              <a:rPr lang="en-IN" sz="1100" b="0" dirty="0">
                <a:solidFill>
                  <a:srgbClr val="F8F8F2"/>
                </a:solidFill>
                <a:effectLst/>
                <a:latin typeface="Consolas" panose="020B0609020204030204" pitchFamily="49" charset="0"/>
              </a:rPr>
              <a:t>    </a:t>
            </a:r>
            <a:r>
              <a:rPr lang="en-IN" sz="1100" b="0" u="sng" dirty="0" err="1">
                <a:solidFill>
                  <a:srgbClr val="A6E22E"/>
                </a:solidFill>
                <a:effectLst/>
                <a:latin typeface="Consolas" panose="020B0609020204030204" pitchFamily="49" charset="0"/>
              </a:rPr>
              <a:t>PrintWriter</a:t>
            </a:r>
            <a:r>
              <a:rPr lang="en-IN" sz="1100" b="0" dirty="0">
                <a:solidFill>
                  <a:srgbClr val="F8F8F2"/>
                </a:solidFill>
                <a:effectLst/>
                <a:latin typeface="Consolas" panose="020B0609020204030204" pitchFamily="49" charset="0"/>
              </a:rPr>
              <a:t> pw;</a:t>
            </a:r>
          </a:p>
          <a:p>
            <a:endParaRPr lang="en-IN" sz="1100" b="0" dirty="0">
              <a:solidFill>
                <a:srgbClr val="F8F8F2"/>
              </a:solidFill>
              <a:effectLst/>
              <a:latin typeface="Consolas" panose="020B0609020204030204" pitchFamily="49" charset="0"/>
            </a:endParaRPr>
          </a:p>
          <a:p>
            <a:endParaRPr lang="en-IN" sz="1100" dirty="0">
              <a:solidFill>
                <a:srgbClr val="F8F8F2"/>
              </a:solidFill>
              <a:latin typeface="Consolas" panose="020B0609020204030204" pitchFamily="49" charset="0"/>
            </a:endParaRPr>
          </a:p>
        </p:txBody>
      </p:sp>
      <p:pic>
        <p:nvPicPr>
          <p:cNvPr id="218" name="Picture 217">
            <a:extLst>
              <a:ext uri="{FF2B5EF4-FFF2-40B4-BE49-F238E27FC236}">
                <a16:creationId xmlns:a16="http://schemas.microsoft.com/office/drawing/2014/main" id="{B00A2F29-A83F-4F9F-856F-334388C9897B}"/>
              </a:ext>
            </a:extLst>
          </p:cNvPr>
          <p:cNvPicPr>
            <a:picLocks noChangeAspect="1"/>
          </p:cNvPicPr>
          <p:nvPr/>
        </p:nvPicPr>
        <p:blipFill>
          <a:blip r:embed="rId3"/>
          <a:stretch>
            <a:fillRect/>
          </a:stretch>
        </p:blipFill>
        <p:spPr>
          <a:xfrm>
            <a:off x="8628476" y="4636750"/>
            <a:ext cx="515524" cy="515524"/>
          </a:xfrm>
          <a:prstGeom prst="rect">
            <a:avLst/>
          </a:prstGeom>
        </p:spPr>
      </p:pic>
    </p:spTree>
    <p:extLst>
      <p:ext uri="{BB962C8B-B14F-4D97-AF65-F5344CB8AC3E}">
        <p14:creationId xmlns:p14="http://schemas.microsoft.com/office/powerpoint/2010/main" val="3041508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a:p>
        </p:txBody>
      </p:sp>
      <p:sp>
        <p:nvSpPr>
          <p:cNvPr id="565" name="TextBox 564">
            <a:extLst>
              <a:ext uri="{FF2B5EF4-FFF2-40B4-BE49-F238E27FC236}">
                <a16:creationId xmlns:a16="http://schemas.microsoft.com/office/drawing/2014/main" id="{07766DED-4121-4537-A708-02BD94581FEA}"/>
              </a:ext>
            </a:extLst>
          </p:cNvPr>
          <p:cNvSpPr txBox="1"/>
          <p:nvPr/>
        </p:nvSpPr>
        <p:spPr>
          <a:xfrm>
            <a:off x="421707" y="463150"/>
            <a:ext cx="5164445" cy="728917"/>
          </a:xfrm>
          <a:prstGeom prst="rect">
            <a:avLst/>
          </a:prstGeom>
          <a:noFill/>
        </p:spPr>
        <p:txBody>
          <a:bodyPr wrap="square">
            <a:spAutoFit/>
          </a:bodyPr>
          <a:lstStyle/>
          <a:p>
            <a:pPr>
              <a:lnSpc>
                <a:spcPct val="115000"/>
              </a:lnSpc>
              <a:spcAft>
                <a:spcPts val="1000"/>
              </a:spcAft>
            </a:pPr>
            <a:r>
              <a:rPr lang="en-IN" sz="4000" dirty="0">
                <a:solidFill>
                  <a:schemeClr val="accent1"/>
                </a:solidFill>
                <a:effectLst/>
                <a:latin typeface="Barlow" panose="00000500000000000000" pitchFamily="2" charset="0"/>
                <a:ea typeface="Calibri" panose="020F0502020204030204" pitchFamily="34" charset="0"/>
              </a:rPr>
              <a:t>CLIENT SIDE CODE</a:t>
            </a:r>
          </a:p>
        </p:txBody>
      </p:sp>
      <p:sp>
        <p:nvSpPr>
          <p:cNvPr id="215" name="TextBox 214">
            <a:extLst>
              <a:ext uri="{FF2B5EF4-FFF2-40B4-BE49-F238E27FC236}">
                <a16:creationId xmlns:a16="http://schemas.microsoft.com/office/drawing/2014/main" id="{D6035679-1157-45B6-AFAD-F48DE57B51A5}"/>
              </a:ext>
            </a:extLst>
          </p:cNvPr>
          <p:cNvSpPr txBox="1"/>
          <p:nvPr/>
        </p:nvSpPr>
        <p:spPr>
          <a:xfrm>
            <a:off x="0" y="1357848"/>
            <a:ext cx="9144000" cy="3785652"/>
          </a:xfrm>
          <a:prstGeom prst="rect">
            <a:avLst/>
          </a:prstGeom>
          <a:solidFill>
            <a:schemeClr val="accent2">
              <a:lumMod val="50000"/>
            </a:schemeClr>
          </a:solidFill>
        </p:spPr>
        <p:txBody>
          <a:bodyPr wrap="square">
            <a:spAutoFit/>
          </a:bodyPr>
          <a:lstStyle/>
          <a:p>
            <a:r>
              <a:rPr lang="en-IN" sz="800" b="0" dirty="0">
                <a:solidFill>
                  <a:srgbClr val="F92672"/>
                </a:solidFill>
                <a:effectLst/>
                <a:latin typeface="Consolas" panose="020B0609020204030204" pitchFamily="49" charset="0"/>
              </a:rPr>
              <a:t>public</a:t>
            </a:r>
            <a:r>
              <a:rPr lang="en-IN" sz="800" b="0" dirty="0">
                <a:solidFill>
                  <a:srgbClr val="F8F8F2"/>
                </a:solidFill>
                <a:effectLst/>
                <a:latin typeface="Consolas" panose="020B0609020204030204" pitchFamily="49" charset="0"/>
              </a:rPr>
              <a:t> </a:t>
            </a:r>
            <a:r>
              <a:rPr lang="en-IN" sz="800" b="0" dirty="0" err="1">
                <a:solidFill>
                  <a:srgbClr val="A6E22E"/>
                </a:solidFill>
                <a:effectLst/>
                <a:latin typeface="Consolas" panose="020B0609020204030204" pitchFamily="49" charset="0"/>
              </a:rPr>
              <a:t>SocketClient</a:t>
            </a:r>
            <a:r>
              <a:rPr lang="en-IN" sz="800" b="0" dirty="0">
                <a:solidFill>
                  <a:srgbClr val="F8F8F2"/>
                </a:solidFill>
                <a:effectLst/>
                <a:latin typeface="Consolas" panose="020B0609020204030204" pitchFamily="49" charset="0"/>
              </a:rPr>
              <a:t>() {</a:t>
            </a:r>
          </a:p>
          <a:p>
            <a:r>
              <a:rPr lang="en-IN" sz="800" b="0" dirty="0">
                <a:solidFill>
                  <a:srgbClr val="F8F8F2"/>
                </a:solidFill>
                <a:effectLst/>
                <a:latin typeface="Consolas" panose="020B0609020204030204" pitchFamily="49" charset="0"/>
              </a:rPr>
              <a:t>        </a:t>
            </a:r>
            <a:r>
              <a:rPr lang="en-IN" sz="800" b="0" dirty="0">
                <a:solidFill>
                  <a:srgbClr val="FD971F"/>
                </a:solidFill>
                <a:effectLst/>
                <a:latin typeface="Consolas" panose="020B0609020204030204" pitchFamily="49" charset="0"/>
              </a:rPr>
              <a:t>super</a:t>
            </a:r>
            <a:r>
              <a:rPr lang="en-IN" sz="800" b="0" dirty="0">
                <a:solidFill>
                  <a:srgbClr val="F8F8F2"/>
                </a:solidFill>
                <a:effectLst/>
                <a:latin typeface="Consolas" panose="020B0609020204030204" pitchFamily="49" charset="0"/>
              </a:rPr>
              <a:t>(</a:t>
            </a:r>
            <a:r>
              <a:rPr lang="en-IN" sz="800" b="0" dirty="0">
                <a:solidFill>
                  <a:srgbClr val="E6DB74"/>
                </a:solidFill>
                <a:effectLst/>
                <a:latin typeface="Consolas" panose="020B0609020204030204" pitchFamily="49" charset="0"/>
              </a:rPr>
              <a:t>"Chat Application"</a:t>
            </a:r>
            <a:r>
              <a:rPr lang="en-IN" sz="800" b="0" dirty="0">
                <a:solidFill>
                  <a:srgbClr val="F8F8F2"/>
                </a:solidFill>
                <a:effectLst/>
                <a:latin typeface="Consolas" panose="020B0609020204030204" pitchFamily="49" charset="0"/>
              </a:rPr>
              <a:t>);</a:t>
            </a:r>
          </a:p>
          <a:p>
            <a:r>
              <a:rPr lang="en-IN" sz="800" b="0" dirty="0">
                <a:solidFill>
                  <a:srgbClr val="F8F8F2"/>
                </a:solidFill>
                <a:effectLst/>
                <a:latin typeface="Consolas" panose="020B0609020204030204" pitchFamily="49" charset="0"/>
              </a:rPr>
              <a:t>        </a:t>
            </a:r>
            <a:r>
              <a:rPr lang="en-IN" sz="800" b="0" dirty="0" err="1">
                <a:solidFill>
                  <a:srgbClr val="A6E22E"/>
                </a:solidFill>
                <a:effectLst/>
                <a:latin typeface="Consolas" panose="020B0609020204030204" pitchFamily="49" charset="0"/>
              </a:rPr>
              <a:t>setFont</a:t>
            </a:r>
            <a:r>
              <a:rPr lang="en-IN" sz="800" b="0" dirty="0">
                <a:solidFill>
                  <a:srgbClr val="F8F8F2"/>
                </a:solidFill>
                <a:effectLst/>
                <a:latin typeface="Consolas" panose="020B0609020204030204" pitchFamily="49" charset="0"/>
              </a:rPr>
              <a:t>(</a:t>
            </a:r>
            <a:r>
              <a:rPr lang="en-IN" sz="800" b="0" dirty="0">
                <a:solidFill>
                  <a:srgbClr val="F92672"/>
                </a:solidFill>
                <a:effectLst/>
                <a:latin typeface="Consolas" panose="020B0609020204030204" pitchFamily="49" charset="0"/>
              </a:rPr>
              <a:t>new</a:t>
            </a:r>
            <a:r>
              <a:rPr lang="en-IN" sz="800" b="0" dirty="0">
                <a:solidFill>
                  <a:srgbClr val="F8F8F2"/>
                </a:solidFill>
                <a:effectLst/>
                <a:latin typeface="Consolas" panose="020B0609020204030204" pitchFamily="49" charset="0"/>
              </a:rPr>
              <a:t> </a:t>
            </a:r>
            <a:r>
              <a:rPr lang="en-IN" sz="800" b="0" dirty="0">
                <a:solidFill>
                  <a:srgbClr val="A6E22E"/>
                </a:solidFill>
                <a:effectLst/>
                <a:latin typeface="Consolas" panose="020B0609020204030204" pitchFamily="49" charset="0"/>
              </a:rPr>
              <a:t>Font</a:t>
            </a:r>
            <a:r>
              <a:rPr lang="en-IN" sz="800" b="0" dirty="0">
                <a:solidFill>
                  <a:srgbClr val="F8F8F2"/>
                </a:solidFill>
                <a:effectLst/>
                <a:latin typeface="Consolas" panose="020B0609020204030204" pitchFamily="49" charset="0"/>
              </a:rPr>
              <a:t>(</a:t>
            </a:r>
            <a:r>
              <a:rPr lang="en-IN" sz="800" b="0" dirty="0">
                <a:solidFill>
                  <a:srgbClr val="E6DB74"/>
                </a:solidFill>
                <a:effectLst/>
                <a:latin typeface="Consolas" panose="020B0609020204030204" pitchFamily="49" charset="0"/>
              </a:rPr>
              <a:t>"Arial Black"</a:t>
            </a:r>
            <a:r>
              <a:rPr lang="en-IN" sz="800" b="0" dirty="0">
                <a:solidFill>
                  <a:srgbClr val="F8F8F2"/>
                </a:solidFill>
                <a:effectLst/>
                <a:latin typeface="Consolas" panose="020B0609020204030204" pitchFamily="49" charset="0"/>
              </a:rPr>
              <a:t>, </a:t>
            </a:r>
            <a:r>
              <a:rPr lang="en-IN" sz="800" b="0" u="sng" dirty="0" err="1">
                <a:solidFill>
                  <a:srgbClr val="A6E22E"/>
                </a:solidFill>
                <a:effectLst/>
                <a:latin typeface="Consolas" panose="020B0609020204030204" pitchFamily="49" charset="0"/>
              </a:rPr>
              <a:t>Font</a:t>
            </a:r>
            <a:r>
              <a:rPr lang="en-IN" sz="800" b="0" dirty="0" err="1">
                <a:solidFill>
                  <a:srgbClr val="F8F8F2"/>
                </a:solidFill>
                <a:effectLst/>
                <a:latin typeface="Consolas" panose="020B0609020204030204" pitchFamily="49" charset="0"/>
              </a:rPr>
              <a:t>.PLAIN</a:t>
            </a:r>
            <a:r>
              <a:rPr lang="en-IN" sz="800" b="0" dirty="0">
                <a:solidFill>
                  <a:srgbClr val="F8F8F2"/>
                </a:solidFill>
                <a:effectLst/>
                <a:latin typeface="Consolas" panose="020B0609020204030204" pitchFamily="49" charset="0"/>
              </a:rPr>
              <a:t>, </a:t>
            </a:r>
            <a:r>
              <a:rPr lang="en-IN" sz="800" b="0" dirty="0">
                <a:solidFill>
                  <a:srgbClr val="AE81FF"/>
                </a:solidFill>
                <a:effectLst/>
                <a:latin typeface="Consolas" panose="020B0609020204030204" pitchFamily="49" charset="0"/>
              </a:rPr>
              <a:t>12</a:t>
            </a:r>
            <a:r>
              <a:rPr lang="en-IN" sz="800" b="0" dirty="0">
                <a:solidFill>
                  <a:srgbClr val="F8F8F2"/>
                </a:solidFill>
                <a:effectLst/>
                <a:latin typeface="Consolas" panose="020B0609020204030204" pitchFamily="49" charset="0"/>
              </a:rPr>
              <a:t>));</a:t>
            </a:r>
          </a:p>
          <a:p>
            <a:r>
              <a:rPr lang="en-IN" sz="800" b="0" dirty="0">
                <a:solidFill>
                  <a:srgbClr val="F8F8F2"/>
                </a:solidFill>
                <a:effectLst/>
                <a:latin typeface="Consolas" panose="020B0609020204030204" pitchFamily="49" charset="0"/>
              </a:rPr>
              <a:t>        </a:t>
            </a:r>
            <a:r>
              <a:rPr lang="en-IN" sz="800" b="0" dirty="0" err="1">
                <a:solidFill>
                  <a:srgbClr val="A6E22E"/>
                </a:solidFill>
                <a:effectLst/>
                <a:latin typeface="Consolas" panose="020B0609020204030204" pitchFamily="49" charset="0"/>
              </a:rPr>
              <a:t>setForeground</a:t>
            </a:r>
            <a:r>
              <a:rPr lang="en-IN" sz="800" b="0" dirty="0">
                <a:solidFill>
                  <a:srgbClr val="F8F8F2"/>
                </a:solidFill>
                <a:effectLst/>
                <a:latin typeface="Consolas" panose="020B0609020204030204" pitchFamily="49" charset="0"/>
              </a:rPr>
              <a:t>(</a:t>
            </a:r>
            <a:r>
              <a:rPr lang="en-IN" sz="800" b="0" dirty="0">
                <a:solidFill>
                  <a:srgbClr val="F92672"/>
                </a:solidFill>
                <a:effectLst/>
                <a:latin typeface="Consolas" panose="020B0609020204030204" pitchFamily="49" charset="0"/>
              </a:rPr>
              <a:t>new</a:t>
            </a:r>
            <a:r>
              <a:rPr lang="en-IN" sz="800" b="0" dirty="0">
                <a:solidFill>
                  <a:srgbClr val="F8F8F2"/>
                </a:solidFill>
                <a:effectLst/>
                <a:latin typeface="Consolas" panose="020B0609020204030204" pitchFamily="49" charset="0"/>
              </a:rPr>
              <a:t> </a:t>
            </a:r>
            <a:r>
              <a:rPr lang="en-IN" sz="800" b="0" dirty="0" err="1">
                <a:solidFill>
                  <a:srgbClr val="A6E22E"/>
                </a:solidFill>
                <a:effectLst/>
                <a:latin typeface="Consolas" panose="020B0609020204030204" pitchFamily="49" charset="0"/>
              </a:rPr>
              <a:t>Color</a:t>
            </a:r>
            <a:r>
              <a:rPr lang="en-IN" sz="800" b="0" dirty="0">
                <a:solidFill>
                  <a:srgbClr val="F8F8F2"/>
                </a:solidFill>
                <a:effectLst/>
                <a:latin typeface="Consolas" panose="020B0609020204030204" pitchFamily="49" charset="0"/>
              </a:rPr>
              <a:t>(</a:t>
            </a:r>
            <a:r>
              <a:rPr lang="en-IN" sz="800" b="0" dirty="0">
                <a:solidFill>
                  <a:srgbClr val="AE81FF"/>
                </a:solidFill>
                <a:effectLst/>
                <a:latin typeface="Consolas" panose="020B0609020204030204" pitchFamily="49" charset="0"/>
              </a:rPr>
              <a:t>0</a:t>
            </a:r>
            <a:r>
              <a:rPr lang="en-IN" sz="800" b="0" dirty="0">
                <a:solidFill>
                  <a:srgbClr val="F8F8F2"/>
                </a:solidFill>
                <a:effectLst/>
                <a:latin typeface="Consolas" panose="020B0609020204030204" pitchFamily="49" charset="0"/>
              </a:rPr>
              <a:t>, </a:t>
            </a:r>
            <a:r>
              <a:rPr lang="en-IN" sz="800" b="0" dirty="0">
                <a:solidFill>
                  <a:srgbClr val="AE81FF"/>
                </a:solidFill>
                <a:effectLst/>
                <a:latin typeface="Consolas" panose="020B0609020204030204" pitchFamily="49" charset="0"/>
              </a:rPr>
              <a:t>0</a:t>
            </a:r>
            <a:r>
              <a:rPr lang="en-IN" sz="800" b="0" dirty="0">
                <a:solidFill>
                  <a:srgbClr val="F8F8F2"/>
                </a:solidFill>
                <a:effectLst/>
                <a:latin typeface="Consolas" panose="020B0609020204030204" pitchFamily="49" charset="0"/>
              </a:rPr>
              <a:t>, </a:t>
            </a:r>
            <a:r>
              <a:rPr lang="en-IN" sz="800" b="0" dirty="0">
                <a:solidFill>
                  <a:srgbClr val="AE81FF"/>
                </a:solidFill>
                <a:effectLst/>
                <a:latin typeface="Consolas" panose="020B0609020204030204" pitchFamily="49" charset="0"/>
              </a:rPr>
              <a:t>51</a:t>
            </a:r>
            <a:r>
              <a:rPr lang="en-IN" sz="800" b="0" dirty="0">
                <a:solidFill>
                  <a:srgbClr val="F8F8F2"/>
                </a:solidFill>
                <a:effectLst/>
                <a:latin typeface="Consolas" panose="020B0609020204030204" pitchFamily="49" charset="0"/>
              </a:rPr>
              <a:t>));</a:t>
            </a:r>
          </a:p>
          <a:p>
            <a:r>
              <a:rPr lang="en-IN" sz="800" b="0" dirty="0">
                <a:solidFill>
                  <a:srgbClr val="F8F8F2"/>
                </a:solidFill>
                <a:effectLst/>
                <a:latin typeface="Consolas" panose="020B0609020204030204" pitchFamily="49" charset="0"/>
              </a:rPr>
              <a:t>        </a:t>
            </a:r>
            <a:r>
              <a:rPr lang="en-IN" sz="800" b="0" dirty="0" err="1">
                <a:solidFill>
                  <a:srgbClr val="A6E22E"/>
                </a:solidFill>
                <a:effectLst/>
                <a:latin typeface="Consolas" panose="020B0609020204030204" pitchFamily="49" charset="0"/>
              </a:rPr>
              <a:t>setBackground</a:t>
            </a:r>
            <a:r>
              <a:rPr lang="en-IN" sz="800" b="0" dirty="0">
                <a:solidFill>
                  <a:srgbClr val="F8F8F2"/>
                </a:solidFill>
                <a:effectLst/>
                <a:latin typeface="Consolas" panose="020B0609020204030204" pitchFamily="49" charset="0"/>
              </a:rPr>
              <a:t>(</a:t>
            </a:r>
            <a:r>
              <a:rPr lang="en-IN" sz="800" b="0" dirty="0">
                <a:solidFill>
                  <a:srgbClr val="F92672"/>
                </a:solidFill>
                <a:effectLst/>
                <a:latin typeface="Consolas" panose="020B0609020204030204" pitchFamily="49" charset="0"/>
              </a:rPr>
              <a:t>new</a:t>
            </a:r>
            <a:r>
              <a:rPr lang="en-IN" sz="800" b="0" dirty="0">
                <a:solidFill>
                  <a:srgbClr val="F8F8F2"/>
                </a:solidFill>
                <a:effectLst/>
                <a:latin typeface="Consolas" panose="020B0609020204030204" pitchFamily="49" charset="0"/>
              </a:rPr>
              <a:t> </a:t>
            </a:r>
            <a:r>
              <a:rPr lang="en-IN" sz="800" b="0" dirty="0" err="1">
                <a:solidFill>
                  <a:srgbClr val="A6E22E"/>
                </a:solidFill>
                <a:effectLst/>
                <a:latin typeface="Consolas" panose="020B0609020204030204" pitchFamily="49" charset="0"/>
              </a:rPr>
              <a:t>Color</a:t>
            </a:r>
            <a:r>
              <a:rPr lang="en-IN" sz="800" b="0" dirty="0">
                <a:solidFill>
                  <a:srgbClr val="F8F8F2"/>
                </a:solidFill>
                <a:effectLst/>
                <a:latin typeface="Consolas" panose="020B0609020204030204" pitchFamily="49" charset="0"/>
              </a:rPr>
              <a:t>(</a:t>
            </a:r>
            <a:r>
              <a:rPr lang="en-IN" sz="800" b="0" dirty="0">
                <a:solidFill>
                  <a:srgbClr val="AE81FF"/>
                </a:solidFill>
                <a:effectLst/>
                <a:latin typeface="Consolas" panose="020B0609020204030204" pitchFamily="49" charset="0"/>
              </a:rPr>
              <a:t>51</a:t>
            </a:r>
            <a:r>
              <a:rPr lang="en-IN" sz="800" b="0" dirty="0">
                <a:solidFill>
                  <a:srgbClr val="F8F8F2"/>
                </a:solidFill>
                <a:effectLst/>
                <a:latin typeface="Consolas" panose="020B0609020204030204" pitchFamily="49" charset="0"/>
              </a:rPr>
              <a:t>, </a:t>
            </a:r>
            <a:r>
              <a:rPr lang="en-IN" sz="800" b="0" dirty="0">
                <a:solidFill>
                  <a:srgbClr val="AE81FF"/>
                </a:solidFill>
                <a:effectLst/>
                <a:latin typeface="Consolas" panose="020B0609020204030204" pitchFamily="49" charset="0"/>
              </a:rPr>
              <a:t>0</a:t>
            </a:r>
            <a:r>
              <a:rPr lang="en-IN" sz="800" b="0" dirty="0">
                <a:solidFill>
                  <a:srgbClr val="F8F8F2"/>
                </a:solidFill>
                <a:effectLst/>
                <a:latin typeface="Consolas" panose="020B0609020204030204" pitchFamily="49" charset="0"/>
              </a:rPr>
              <a:t>, </a:t>
            </a:r>
            <a:r>
              <a:rPr lang="en-IN" sz="800" b="0" dirty="0">
                <a:solidFill>
                  <a:srgbClr val="AE81FF"/>
                </a:solidFill>
                <a:effectLst/>
                <a:latin typeface="Consolas" panose="020B0609020204030204" pitchFamily="49" charset="0"/>
              </a:rPr>
              <a:t>0</a:t>
            </a:r>
            <a:r>
              <a:rPr lang="en-IN" sz="800" b="0" dirty="0">
                <a:solidFill>
                  <a:srgbClr val="F8F8F2"/>
                </a:solidFill>
                <a:effectLst/>
                <a:latin typeface="Consolas" panose="020B0609020204030204" pitchFamily="49" charset="0"/>
              </a:rPr>
              <a:t>));</a:t>
            </a:r>
          </a:p>
          <a:p>
            <a:r>
              <a:rPr lang="en-IN" sz="800" b="0" dirty="0">
                <a:solidFill>
                  <a:srgbClr val="F8F8F2"/>
                </a:solidFill>
                <a:effectLst/>
                <a:latin typeface="Consolas" panose="020B0609020204030204" pitchFamily="49" charset="0"/>
              </a:rPr>
              <a:t>        </a:t>
            </a:r>
            <a:r>
              <a:rPr lang="en-IN" sz="800" b="0" dirty="0" err="1">
                <a:solidFill>
                  <a:srgbClr val="F8F8F2"/>
                </a:solidFill>
                <a:effectLst/>
                <a:latin typeface="Consolas" panose="020B0609020204030204" pitchFamily="49" charset="0"/>
              </a:rPr>
              <a:t>textArea.</a:t>
            </a:r>
            <a:r>
              <a:rPr lang="en-IN" sz="800" b="0" dirty="0" err="1">
                <a:solidFill>
                  <a:srgbClr val="A6E22E"/>
                </a:solidFill>
                <a:effectLst/>
                <a:latin typeface="Consolas" panose="020B0609020204030204" pitchFamily="49" charset="0"/>
              </a:rPr>
              <a:t>setToolTipText</a:t>
            </a:r>
            <a:r>
              <a:rPr lang="en-IN" sz="800" b="0" dirty="0">
                <a:solidFill>
                  <a:srgbClr val="F8F8F2"/>
                </a:solidFill>
                <a:effectLst/>
                <a:latin typeface="Consolas" panose="020B0609020204030204" pitchFamily="49" charset="0"/>
              </a:rPr>
              <a:t>(</a:t>
            </a:r>
            <a:r>
              <a:rPr lang="en-IN" sz="800" b="0" dirty="0">
                <a:solidFill>
                  <a:srgbClr val="E6DB74"/>
                </a:solidFill>
                <a:effectLst/>
                <a:latin typeface="Consolas" panose="020B0609020204030204" pitchFamily="49" charset="0"/>
              </a:rPr>
              <a:t>"Chat History"</a:t>
            </a:r>
            <a:r>
              <a:rPr lang="en-IN" sz="800" b="0" dirty="0">
                <a:solidFill>
                  <a:srgbClr val="F8F8F2"/>
                </a:solidFill>
                <a:effectLst/>
                <a:latin typeface="Consolas" panose="020B0609020204030204" pitchFamily="49" charset="0"/>
              </a:rPr>
              <a:t>);</a:t>
            </a:r>
          </a:p>
          <a:p>
            <a:r>
              <a:rPr lang="en-IN" sz="800" b="0" dirty="0">
                <a:solidFill>
                  <a:srgbClr val="F8F8F2"/>
                </a:solidFill>
                <a:effectLst/>
                <a:latin typeface="Consolas" panose="020B0609020204030204" pitchFamily="49" charset="0"/>
              </a:rPr>
              <a:t>        </a:t>
            </a:r>
            <a:r>
              <a:rPr lang="en-IN" sz="800" b="0" dirty="0" err="1">
                <a:solidFill>
                  <a:srgbClr val="F8F8F2"/>
                </a:solidFill>
                <a:effectLst/>
                <a:latin typeface="Consolas" panose="020B0609020204030204" pitchFamily="49" charset="0"/>
              </a:rPr>
              <a:t>textArea.</a:t>
            </a:r>
            <a:r>
              <a:rPr lang="en-IN" sz="800" b="0" dirty="0" err="1">
                <a:solidFill>
                  <a:srgbClr val="A6E22E"/>
                </a:solidFill>
                <a:effectLst/>
                <a:latin typeface="Consolas" panose="020B0609020204030204" pitchFamily="49" charset="0"/>
              </a:rPr>
              <a:t>setForeground</a:t>
            </a:r>
            <a:r>
              <a:rPr lang="en-IN" sz="800" b="0" dirty="0">
                <a:solidFill>
                  <a:srgbClr val="F8F8F2"/>
                </a:solidFill>
                <a:effectLst/>
                <a:latin typeface="Consolas" panose="020B0609020204030204" pitchFamily="49" charset="0"/>
              </a:rPr>
              <a:t>(</a:t>
            </a:r>
            <a:r>
              <a:rPr lang="en-IN" sz="800" b="0" dirty="0">
                <a:solidFill>
                  <a:srgbClr val="F92672"/>
                </a:solidFill>
                <a:effectLst/>
                <a:latin typeface="Consolas" panose="020B0609020204030204" pitchFamily="49" charset="0"/>
              </a:rPr>
              <a:t>new</a:t>
            </a:r>
            <a:r>
              <a:rPr lang="en-IN" sz="800" b="0" dirty="0">
                <a:solidFill>
                  <a:srgbClr val="F8F8F2"/>
                </a:solidFill>
                <a:effectLst/>
                <a:latin typeface="Consolas" panose="020B0609020204030204" pitchFamily="49" charset="0"/>
              </a:rPr>
              <a:t> </a:t>
            </a:r>
            <a:r>
              <a:rPr lang="en-IN" sz="800" b="0" dirty="0" err="1">
                <a:solidFill>
                  <a:srgbClr val="A6E22E"/>
                </a:solidFill>
                <a:effectLst/>
                <a:latin typeface="Consolas" panose="020B0609020204030204" pitchFamily="49" charset="0"/>
              </a:rPr>
              <a:t>Color</a:t>
            </a:r>
            <a:r>
              <a:rPr lang="en-IN" sz="800" b="0" dirty="0">
                <a:solidFill>
                  <a:srgbClr val="F8F8F2"/>
                </a:solidFill>
                <a:effectLst/>
                <a:latin typeface="Consolas" panose="020B0609020204030204" pitchFamily="49" charset="0"/>
              </a:rPr>
              <a:t>(</a:t>
            </a:r>
            <a:r>
              <a:rPr lang="en-IN" sz="800" b="0" dirty="0">
                <a:solidFill>
                  <a:srgbClr val="AE81FF"/>
                </a:solidFill>
                <a:effectLst/>
                <a:latin typeface="Consolas" panose="020B0609020204030204" pitchFamily="49" charset="0"/>
              </a:rPr>
              <a:t>50</a:t>
            </a:r>
            <a:r>
              <a:rPr lang="en-IN" sz="800" b="0" dirty="0">
                <a:solidFill>
                  <a:srgbClr val="F8F8F2"/>
                </a:solidFill>
                <a:effectLst/>
                <a:latin typeface="Consolas" panose="020B0609020204030204" pitchFamily="49" charset="0"/>
              </a:rPr>
              <a:t>, </a:t>
            </a:r>
            <a:r>
              <a:rPr lang="en-IN" sz="800" b="0" dirty="0">
                <a:solidFill>
                  <a:srgbClr val="AE81FF"/>
                </a:solidFill>
                <a:effectLst/>
                <a:latin typeface="Consolas" panose="020B0609020204030204" pitchFamily="49" charset="0"/>
              </a:rPr>
              <a:t>205</a:t>
            </a:r>
            <a:r>
              <a:rPr lang="en-IN" sz="800" b="0" dirty="0">
                <a:solidFill>
                  <a:srgbClr val="F8F8F2"/>
                </a:solidFill>
                <a:effectLst/>
                <a:latin typeface="Consolas" panose="020B0609020204030204" pitchFamily="49" charset="0"/>
              </a:rPr>
              <a:t>, </a:t>
            </a:r>
            <a:r>
              <a:rPr lang="en-IN" sz="800" b="0" dirty="0">
                <a:solidFill>
                  <a:srgbClr val="AE81FF"/>
                </a:solidFill>
                <a:effectLst/>
                <a:latin typeface="Consolas" panose="020B0609020204030204" pitchFamily="49" charset="0"/>
              </a:rPr>
              <a:t>50</a:t>
            </a:r>
            <a:r>
              <a:rPr lang="en-IN" sz="800" b="0" dirty="0">
                <a:solidFill>
                  <a:srgbClr val="F8F8F2"/>
                </a:solidFill>
                <a:effectLst/>
                <a:latin typeface="Consolas" panose="020B0609020204030204" pitchFamily="49" charset="0"/>
              </a:rPr>
              <a:t>));</a:t>
            </a:r>
          </a:p>
          <a:p>
            <a:r>
              <a:rPr lang="en-IN" sz="800" b="0" dirty="0">
                <a:solidFill>
                  <a:srgbClr val="F8F8F2"/>
                </a:solidFill>
                <a:effectLst/>
                <a:latin typeface="Consolas" panose="020B0609020204030204" pitchFamily="49" charset="0"/>
              </a:rPr>
              <a:t>        </a:t>
            </a:r>
            <a:r>
              <a:rPr lang="en-IN" sz="800" b="0" dirty="0" err="1">
                <a:solidFill>
                  <a:srgbClr val="F8F8F2"/>
                </a:solidFill>
                <a:effectLst/>
                <a:latin typeface="Consolas" panose="020B0609020204030204" pitchFamily="49" charset="0"/>
              </a:rPr>
              <a:t>textArea.</a:t>
            </a:r>
            <a:r>
              <a:rPr lang="en-IN" sz="800" b="0" dirty="0" err="1">
                <a:solidFill>
                  <a:srgbClr val="A6E22E"/>
                </a:solidFill>
                <a:effectLst/>
                <a:latin typeface="Consolas" panose="020B0609020204030204" pitchFamily="49" charset="0"/>
              </a:rPr>
              <a:t>setEditable</a:t>
            </a:r>
            <a:r>
              <a:rPr lang="en-IN" sz="800" b="0" dirty="0">
                <a:solidFill>
                  <a:srgbClr val="F8F8F2"/>
                </a:solidFill>
                <a:effectLst/>
                <a:latin typeface="Consolas" panose="020B0609020204030204" pitchFamily="49" charset="0"/>
              </a:rPr>
              <a:t>(</a:t>
            </a:r>
            <a:r>
              <a:rPr lang="en-IN" sz="800" b="0" dirty="0">
                <a:solidFill>
                  <a:srgbClr val="AE81FF"/>
                </a:solidFill>
                <a:effectLst/>
                <a:latin typeface="Consolas" panose="020B0609020204030204" pitchFamily="49" charset="0"/>
              </a:rPr>
              <a:t>false</a:t>
            </a:r>
            <a:r>
              <a:rPr lang="en-IN" sz="800" b="0" dirty="0">
                <a:solidFill>
                  <a:srgbClr val="F8F8F2"/>
                </a:solidFill>
                <a:effectLst/>
                <a:latin typeface="Consolas" panose="020B0609020204030204" pitchFamily="49" charset="0"/>
              </a:rPr>
              <a:t>);</a:t>
            </a:r>
          </a:p>
          <a:p>
            <a:r>
              <a:rPr lang="en-IN" sz="800" b="0" dirty="0">
                <a:solidFill>
                  <a:srgbClr val="F8F8F2"/>
                </a:solidFill>
                <a:effectLst/>
                <a:latin typeface="Consolas" panose="020B0609020204030204" pitchFamily="49" charset="0"/>
              </a:rPr>
              <a:t>        </a:t>
            </a:r>
            <a:r>
              <a:rPr lang="en-IN" sz="800" b="0" dirty="0" err="1">
                <a:solidFill>
                  <a:srgbClr val="F8F8F2"/>
                </a:solidFill>
                <a:effectLst/>
                <a:latin typeface="Consolas" panose="020B0609020204030204" pitchFamily="49" charset="0"/>
              </a:rPr>
              <a:t>textArea.</a:t>
            </a:r>
            <a:r>
              <a:rPr lang="en-IN" sz="800" b="0" dirty="0" err="1">
                <a:solidFill>
                  <a:srgbClr val="A6E22E"/>
                </a:solidFill>
                <a:effectLst/>
                <a:latin typeface="Consolas" panose="020B0609020204030204" pitchFamily="49" charset="0"/>
              </a:rPr>
              <a:t>setFont</a:t>
            </a:r>
            <a:r>
              <a:rPr lang="en-IN" sz="800" b="0" dirty="0">
                <a:solidFill>
                  <a:srgbClr val="F8F8F2"/>
                </a:solidFill>
                <a:effectLst/>
                <a:latin typeface="Consolas" panose="020B0609020204030204" pitchFamily="49" charset="0"/>
              </a:rPr>
              <a:t>(</a:t>
            </a:r>
            <a:r>
              <a:rPr lang="en-IN" sz="800" b="0" dirty="0">
                <a:solidFill>
                  <a:srgbClr val="F92672"/>
                </a:solidFill>
                <a:effectLst/>
                <a:latin typeface="Consolas" panose="020B0609020204030204" pitchFamily="49" charset="0"/>
              </a:rPr>
              <a:t>new</a:t>
            </a:r>
            <a:r>
              <a:rPr lang="en-IN" sz="800" b="0" dirty="0">
                <a:solidFill>
                  <a:srgbClr val="F8F8F2"/>
                </a:solidFill>
                <a:effectLst/>
                <a:latin typeface="Consolas" panose="020B0609020204030204" pitchFamily="49" charset="0"/>
              </a:rPr>
              <a:t> </a:t>
            </a:r>
            <a:r>
              <a:rPr lang="en-IN" sz="800" b="0" dirty="0">
                <a:solidFill>
                  <a:srgbClr val="A6E22E"/>
                </a:solidFill>
                <a:effectLst/>
                <a:latin typeface="Consolas" panose="020B0609020204030204" pitchFamily="49" charset="0"/>
              </a:rPr>
              <a:t>Font</a:t>
            </a:r>
            <a:r>
              <a:rPr lang="en-IN" sz="800" b="0" dirty="0">
                <a:solidFill>
                  <a:srgbClr val="F8F8F2"/>
                </a:solidFill>
                <a:effectLst/>
                <a:latin typeface="Consolas" panose="020B0609020204030204" pitchFamily="49" charset="0"/>
              </a:rPr>
              <a:t>(</a:t>
            </a:r>
            <a:r>
              <a:rPr lang="en-IN" sz="800" b="0" dirty="0">
                <a:solidFill>
                  <a:srgbClr val="E6DB74"/>
                </a:solidFill>
                <a:effectLst/>
                <a:latin typeface="Consolas" panose="020B0609020204030204" pitchFamily="49" charset="0"/>
              </a:rPr>
              <a:t>"Monospaced"</a:t>
            </a:r>
            <a:r>
              <a:rPr lang="en-IN" sz="800" b="0" dirty="0">
                <a:solidFill>
                  <a:srgbClr val="F8F8F2"/>
                </a:solidFill>
                <a:effectLst/>
                <a:latin typeface="Consolas" panose="020B0609020204030204" pitchFamily="49" charset="0"/>
              </a:rPr>
              <a:t>, </a:t>
            </a:r>
            <a:r>
              <a:rPr lang="en-IN" sz="800" b="0" u="sng" dirty="0" err="1">
                <a:solidFill>
                  <a:srgbClr val="A6E22E"/>
                </a:solidFill>
                <a:effectLst/>
                <a:latin typeface="Consolas" panose="020B0609020204030204" pitchFamily="49" charset="0"/>
              </a:rPr>
              <a:t>Font</a:t>
            </a:r>
            <a:r>
              <a:rPr lang="en-IN" sz="800" b="0" dirty="0" err="1">
                <a:solidFill>
                  <a:srgbClr val="F8F8F2"/>
                </a:solidFill>
                <a:effectLst/>
                <a:latin typeface="Consolas" panose="020B0609020204030204" pitchFamily="49" charset="0"/>
              </a:rPr>
              <a:t>.BOLD</a:t>
            </a:r>
            <a:r>
              <a:rPr lang="en-IN" sz="800" b="0" dirty="0">
                <a:solidFill>
                  <a:srgbClr val="F8F8F2"/>
                </a:solidFill>
                <a:effectLst/>
                <a:latin typeface="Consolas" panose="020B0609020204030204" pitchFamily="49" charset="0"/>
              </a:rPr>
              <a:t>, </a:t>
            </a:r>
            <a:r>
              <a:rPr lang="en-IN" sz="800" b="0" dirty="0">
                <a:solidFill>
                  <a:srgbClr val="AE81FF"/>
                </a:solidFill>
                <a:effectLst/>
                <a:latin typeface="Consolas" panose="020B0609020204030204" pitchFamily="49" charset="0"/>
              </a:rPr>
              <a:t>13</a:t>
            </a:r>
            <a:r>
              <a:rPr lang="en-IN" sz="800" b="0" dirty="0">
                <a:solidFill>
                  <a:srgbClr val="F8F8F2"/>
                </a:solidFill>
                <a:effectLst/>
                <a:latin typeface="Consolas" panose="020B0609020204030204" pitchFamily="49" charset="0"/>
              </a:rPr>
              <a:t>));</a:t>
            </a:r>
          </a:p>
          <a:p>
            <a:br>
              <a:rPr lang="en-IN" sz="800" b="0" dirty="0">
                <a:solidFill>
                  <a:srgbClr val="F8F8F2"/>
                </a:solidFill>
                <a:effectLst/>
                <a:latin typeface="Consolas" panose="020B0609020204030204" pitchFamily="49" charset="0"/>
              </a:rPr>
            </a:br>
            <a:r>
              <a:rPr lang="en-IN" sz="800" b="0" dirty="0">
                <a:solidFill>
                  <a:srgbClr val="F8F8F2"/>
                </a:solidFill>
                <a:effectLst/>
                <a:latin typeface="Consolas" panose="020B0609020204030204" pitchFamily="49" charset="0"/>
              </a:rPr>
              <a:t>        </a:t>
            </a:r>
            <a:r>
              <a:rPr lang="en-IN" sz="800" b="0" dirty="0" err="1">
                <a:solidFill>
                  <a:srgbClr val="F8F8F2"/>
                </a:solidFill>
                <a:effectLst/>
                <a:latin typeface="Consolas" panose="020B0609020204030204" pitchFamily="49" charset="0"/>
              </a:rPr>
              <a:t>textArea.</a:t>
            </a:r>
            <a:r>
              <a:rPr lang="en-IN" sz="800" b="0" dirty="0" err="1">
                <a:solidFill>
                  <a:srgbClr val="A6E22E"/>
                </a:solidFill>
                <a:effectLst/>
                <a:latin typeface="Consolas" panose="020B0609020204030204" pitchFamily="49" charset="0"/>
              </a:rPr>
              <a:t>setBackground</a:t>
            </a:r>
            <a:r>
              <a:rPr lang="en-IN" sz="800" b="0" dirty="0">
                <a:solidFill>
                  <a:srgbClr val="F8F8F2"/>
                </a:solidFill>
                <a:effectLst/>
                <a:latin typeface="Consolas" panose="020B0609020204030204" pitchFamily="49" charset="0"/>
              </a:rPr>
              <a:t>(</a:t>
            </a:r>
            <a:r>
              <a:rPr lang="en-IN" sz="800" b="0" dirty="0">
                <a:solidFill>
                  <a:srgbClr val="F92672"/>
                </a:solidFill>
                <a:effectLst/>
                <a:latin typeface="Consolas" panose="020B0609020204030204" pitchFamily="49" charset="0"/>
              </a:rPr>
              <a:t>new</a:t>
            </a:r>
            <a:r>
              <a:rPr lang="en-IN" sz="800" b="0" dirty="0">
                <a:solidFill>
                  <a:srgbClr val="F8F8F2"/>
                </a:solidFill>
                <a:effectLst/>
                <a:latin typeface="Consolas" panose="020B0609020204030204" pitchFamily="49" charset="0"/>
              </a:rPr>
              <a:t> </a:t>
            </a:r>
            <a:r>
              <a:rPr lang="en-IN" sz="800" b="0" dirty="0" err="1">
                <a:solidFill>
                  <a:srgbClr val="A6E22E"/>
                </a:solidFill>
                <a:effectLst/>
                <a:latin typeface="Consolas" panose="020B0609020204030204" pitchFamily="49" charset="0"/>
              </a:rPr>
              <a:t>Color</a:t>
            </a:r>
            <a:r>
              <a:rPr lang="en-IN" sz="800" b="0" dirty="0">
                <a:solidFill>
                  <a:srgbClr val="F8F8F2"/>
                </a:solidFill>
                <a:effectLst/>
                <a:latin typeface="Consolas" panose="020B0609020204030204" pitchFamily="49" charset="0"/>
              </a:rPr>
              <a:t>(</a:t>
            </a:r>
            <a:r>
              <a:rPr lang="en-IN" sz="800" b="0" dirty="0">
                <a:solidFill>
                  <a:srgbClr val="AE81FF"/>
                </a:solidFill>
                <a:effectLst/>
                <a:latin typeface="Consolas" panose="020B0609020204030204" pitchFamily="49" charset="0"/>
              </a:rPr>
              <a:t>0</a:t>
            </a:r>
            <a:r>
              <a:rPr lang="en-IN" sz="800" b="0" dirty="0">
                <a:solidFill>
                  <a:srgbClr val="F8F8F2"/>
                </a:solidFill>
                <a:effectLst/>
                <a:latin typeface="Consolas" panose="020B0609020204030204" pitchFamily="49" charset="0"/>
              </a:rPr>
              <a:t>, </a:t>
            </a:r>
            <a:r>
              <a:rPr lang="en-IN" sz="800" b="0" dirty="0">
                <a:solidFill>
                  <a:srgbClr val="AE81FF"/>
                </a:solidFill>
                <a:effectLst/>
                <a:latin typeface="Consolas" panose="020B0609020204030204" pitchFamily="49" charset="0"/>
              </a:rPr>
              <a:t>0</a:t>
            </a:r>
            <a:r>
              <a:rPr lang="en-IN" sz="800" b="0" dirty="0">
                <a:solidFill>
                  <a:srgbClr val="F8F8F2"/>
                </a:solidFill>
                <a:effectLst/>
                <a:latin typeface="Consolas" panose="020B0609020204030204" pitchFamily="49" charset="0"/>
              </a:rPr>
              <a:t>, </a:t>
            </a:r>
            <a:r>
              <a:rPr lang="en-IN" sz="800" b="0" dirty="0">
                <a:solidFill>
                  <a:srgbClr val="AE81FF"/>
                </a:solidFill>
                <a:effectLst/>
                <a:latin typeface="Consolas" panose="020B0609020204030204" pitchFamily="49" charset="0"/>
              </a:rPr>
              <a:t>0</a:t>
            </a:r>
            <a:r>
              <a:rPr lang="en-IN" sz="800" b="0" dirty="0">
                <a:solidFill>
                  <a:srgbClr val="F8F8F2"/>
                </a:solidFill>
                <a:effectLst/>
                <a:latin typeface="Consolas" panose="020B0609020204030204" pitchFamily="49" charset="0"/>
              </a:rPr>
              <a:t>));</a:t>
            </a:r>
          </a:p>
          <a:p>
            <a:br>
              <a:rPr lang="en-IN" sz="800" b="0" dirty="0">
                <a:solidFill>
                  <a:srgbClr val="F8F8F2"/>
                </a:solidFill>
                <a:effectLst/>
                <a:latin typeface="Consolas" panose="020B0609020204030204" pitchFamily="49" charset="0"/>
              </a:rPr>
            </a:br>
            <a:r>
              <a:rPr lang="en-IN" sz="800" b="0" dirty="0">
                <a:solidFill>
                  <a:srgbClr val="F8F8F2"/>
                </a:solidFill>
                <a:effectLst/>
                <a:latin typeface="Consolas" panose="020B0609020204030204" pitchFamily="49" charset="0"/>
              </a:rPr>
              <a:t>        </a:t>
            </a:r>
            <a:r>
              <a:rPr lang="en-IN" sz="800" b="0" dirty="0" err="1">
                <a:solidFill>
                  <a:srgbClr val="A6E22E"/>
                </a:solidFill>
                <a:effectLst/>
                <a:latin typeface="Consolas" panose="020B0609020204030204" pitchFamily="49" charset="0"/>
              </a:rPr>
              <a:t>getContentPane</a:t>
            </a:r>
            <a:r>
              <a:rPr lang="en-IN" sz="800" b="0" dirty="0">
                <a:solidFill>
                  <a:srgbClr val="F8F8F2"/>
                </a:solidFill>
                <a:effectLst/>
                <a:latin typeface="Consolas" panose="020B0609020204030204" pitchFamily="49" charset="0"/>
              </a:rPr>
              <a:t>().</a:t>
            </a:r>
            <a:r>
              <a:rPr lang="en-IN" sz="800" b="0" dirty="0">
                <a:solidFill>
                  <a:srgbClr val="A6E22E"/>
                </a:solidFill>
                <a:effectLst/>
                <a:latin typeface="Consolas" panose="020B0609020204030204" pitchFamily="49" charset="0"/>
              </a:rPr>
              <a:t>add</a:t>
            </a:r>
            <a:r>
              <a:rPr lang="en-IN" sz="800" b="0" dirty="0">
                <a:solidFill>
                  <a:srgbClr val="F8F8F2"/>
                </a:solidFill>
                <a:effectLst/>
                <a:latin typeface="Consolas" panose="020B0609020204030204" pitchFamily="49" charset="0"/>
              </a:rPr>
              <a:t>(</a:t>
            </a:r>
            <a:r>
              <a:rPr lang="en-IN" sz="800" b="0" dirty="0" err="1">
                <a:solidFill>
                  <a:srgbClr val="F8F8F2"/>
                </a:solidFill>
                <a:effectLst/>
                <a:latin typeface="Consolas" panose="020B0609020204030204" pitchFamily="49" charset="0"/>
              </a:rPr>
              <a:t>jp</a:t>
            </a:r>
            <a:r>
              <a:rPr lang="en-IN" sz="800" b="0" dirty="0">
                <a:solidFill>
                  <a:srgbClr val="F8F8F2"/>
                </a:solidFill>
                <a:effectLst/>
                <a:latin typeface="Consolas" panose="020B0609020204030204" pitchFamily="49" charset="0"/>
              </a:rPr>
              <a:t>, </a:t>
            </a:r>
            <a:r>
              <a:rPr lang="en-IN" sz="800" b="0" dirty="0">
                <a:solidFill>
                  <a:srgbClr val="E6DB74"/>
                </a:solidFill>
                <a:effectLst/>
                <a:latin typeface="Consolas" panose="020B0609020204030204" pitchFamily="49" charset="0"/>
              </a:rPr>
              <a:t>"</a:t>
            </a:r>
            <a:r>
              <a:rPr lang="en-IN" sz="800" b="0" dirty="0" err="1">
                <a:solidFill>
                  <a:srgbClr val="E6DB74"/>
                </a:solidFill>
                <a:effectLst/>
                <a:latin typeface="Consolas" panose="020B0609020204030204" pitchFamily="49" charset="0"/>
              </a:rPr>
              <a:t>Center</a:t>
            </a:r>
            <a:r>
              <a:rPr lang="en-IN" sz="800" b="0" dirty="0">
                <a:solidFill>
                  <a:srgbClr val="E6DB74"/>
                </a:solidFill>
                <a:effectLst/>
                <a:latin typeface="Consolas" panose="020B0609020204030204" pitchFamily="49" charset="0"/>
              </a:rPr>
              <a:t>"</a:t>
            </a:r>
            <a:r>
              <a:rPr lang="en-IN" sz="800" b="0" dirty="0">
                <a:solidFill>
                  <a:srgbClr val="F8F8F2"/>
                </a:solidFill>
                <a:effectLst/>
                <a:latin typeface="Consolas" panose="020B0609020204030204" pitchFamily="49" charset="0"/>
              </a:rPr>
              <a:t>);</a:t>
            </a:r>
          </a:p>
          <a:p>
            <a:r>
              <a:rPr lang="en-IN" sz="800" b="0" dirty="0">
                <a:solidFill>
                  <a:srgbClr val="F8F8F2"/>
                </a:solidFill>
                <a:effectLst/>
                <a:latin typeface="Consolas" panose="020B0609020204030204" pitchFamily="49" charset="0"/>
              </a:rPr>
              <a:t>        </a:t>
            </a:r>
            <a:r>
              <a:rPr lang="en-IN" sz="800" b="0" dirty="0" err="1">
                <a:solidFill>
                  <a:srgbClr val="F8F8F2"/>
                </a:solidFill>
                <a:effectLst/>
                <a:latin typeface="Consolas" panose="020B0609020204030204" pitchFamily="49" charset="0"/>
              </a:rPr>
              <a:t>input_Text.</a:t>
            </a:r>
            <a:r>
              <a:rPr lang="en-IN" sz="800" b="0" dirty="0" err="1">
                <a:solidFill>
                  <a:srgbClr val="A6E22E"/>
                </a:solidFill>
                <a:effectLst/>
                <a:latin typeface="Consolas" panose="020B0609020204030204" pitchFamily="49" charset="0"/>
              </a:rPr>
              <a:t>setText</a:t>
            </a:r>
            <a:r>
              <a:rPr lang="en-IN" sz="800" b="0" dirty="0">
                <a:solidFill>
                  <a:srgbClr val="F8F8F2"/>
                </a:solidFill>
                <a:effectLst/>
                <a:latin typeface="Consolas" panose="020B0609020204030204" pitchFamily="49" charset="0"/>
              </a:rPr>
              <a:t>(</a:t>
            </a:r>
            <a:r>
              <a:rPr lang="en-IN" sz="800" b="0" dirty="0">
                <a:solidFill>
                  <a:srgbClr val="E6DB74"/>
                </a:solidFill>
                <a:effectLst/>
                <a:latin typeface="Consolas" panose="020B0609020204030204" pitchFamily="49" charset="0"/>
              </a:rPr>
              <a:t>"Enter your Message:"</a:t>
            </a:r>
            <a:r>
              <a:rPr lang="en-IN" sz="800" b="0" dirty="0">
                <a:solidFill>
                  <a:srgbClr val="F8F8F2"/>
                </a:solidFill>
                <a:effectLst/>
                <a:latin typeface="Consolas" panose="020B0609020204030204" pitchFamily="49" charset="0"/>
              </a:rPr>
              <a:t>);</a:t>
            </a:r>
          </a:p>
          <a:p>
            <a:r>
              <a:rPr lang="en-IN" sz="800" b="0" dirty="0">
                <a:solidFill>
                  <a:srgbClr val="F8F8F2"/>
                </a:solidFill>
                <a:effectLst/>
                <a:latin typeface="Consolas" panose="020B0609020204030204" pitchFamily="49" charset="0"/>
              </a:rPr>
              <a:t>        </a:t>
            </a:r>
            <a:r>
              <a:rPr lang="en-IN" sz="800" b="0" dirty="0" err="1">
                <a:solidFill>
                  <a:srgbClr val="F8F8F2"/>
                </a:solidFill>
                <a:effectLst/>
                <a:latin typeface="Consolas" panose="020B0609020204030204" pitchFamily="49" charset="0"/>
              </a:rPr>
              <a:t>input_Text.</a:t>
            </a:r>
            <a:r>
              <a:rPr lang="en-IN" sz="800" b="0" dirty="0" err="1">
                <a:solidFill>
                  <a:srgbClr val="A6E22E"/>
                </a:solidFill>
                <a:effectLst/>
                <a:latin typeface="Consolas" panose="020B0609020204030204" pitchFamily="49" charset="0"/>
              </a:rPr>
              <a:t>setToolTipText</a:t>
            </a:r>
            <a:r>
              <a:rPr lang="en-IN" sz="800" b="0" dirty="0">
                <a:solidFill>
                  <a:srgbClr val="F8F8F2"/>
                </a:solidFill>
                <a:effectLst/>
                <a:latin typeface="Consolas" panose="020B0609020204030204" pitchFamily="49" charset="0"/>
              </a:rPr>
              <a:t>(</a:t>
            </a:r>
            <a:r>
              <a:rPr lang="en-IN" sz="800" b="0" dirty="0">
                <a:solidFill>
                  <a:srgbClr val="E6DB74"/>
                </a:solidFill>
                <a:effectLst/>
                <a:latin typeface="Consolas" panose="020B0609020204030204" pitchFamily="49" charset="0"/>
              </a:rPr>
              <a:t>"Enter your Message"</a:t>
            </a:r>
            <a:r>
              <a:rPr lang="en-IN" sz="800" b="0" dirty="0">
                <a:solidFill>
                  <a:srgbClr val="F8F8F2"/>
                </a:solidFill>
                <a:effectLst/>
                <a:latin typeface="Consolas" panose="020B0609020204030204" pitchFamily="49" charset="0"/>
              </a:rPr>
              <a:t>);</a:t>
            </a:r>
          </a:p>
          <a:p>
            <a:r>
              <a:rPr lang="en-IN" sz="800" b="0" dirty="0">
                <a:solidFill>
                  <a:srgbClr val="F8F8F2"/>
                </a:solidFill>
                <a:effectLst/>
                <a:latin typeface="Consolas" panose="020B0609020204030204" pitchFamily="49" charset="0"/>
              </a:rPr>
              <a:t>        </a:t>
            </a:r>
            <a:r>
              <a:rPr lang="en-IN" sz="800" b="0" dirty="0" err="1">
                <a:solidFill>
                  <a:srgbClr val="F8F8F2"/>
                </a:solidFill>
                <a:effectLst/>
                <a:latin typeface="Consolas" panose="020B0609020204030204" pitchFamily="49" charset="0"/>
              </a:rPr>
              <a:t>input_Text.</a:t>
            </a:r>
            <a:r>
              <a:rPr lang="en-IN" sz="800" b="0" dirty="0" err="1">
                <a:solidFill>
                  <a:srgbClr val="A6E22E"/>
                </a:solidFill>
                <a:effectLst/>
                <a:latin typeface="Consolas" panose="020B0609020204030204" pitchFamily="49" charset="0"/>
              </a:rPr>
              <a:t>setForeground</a:t>
            </a:r>
            <a:r>
              <a:rPr lang="en-IN" sz="800" b="0" dirty="0">
                <a:solidFill>
                  <a:srgbClr val="F8F8F2"/>
                </a:solidFill>
                <a:effectLst/>
                <a:latin typeface="Consolas" panose="020B0609020204030204" pitchFamily="49" charset="0"/>
              </a:rPr>
              <a:t>(</a:t>
            </a:r>
            <a:r>
              <a:rPr lang="en-IN" sz="800" b="0" dirty="0">
                <a:solidFill>
                  <a:srgbClr val="F92672"/>
                </a:solidFill>
                <a:effectLst/>
                <a:latin typeface="Consolas" panose="020B0609020204030204" pitchFamily="49" charset="0"/>
              </a:rPr>
              <a:t>new</a:t>
            </a:r>
            <a:r>
              <a:rPr lang="en-IN" sz="800" b="0" dirty="0">
                <a:solidFill>
                  <a:srgbClr val="F8F8F2"/>
                </a:solidFill>
                <a:effectLst/>
                <a:latin typeface="Consolas" panose="020B0609020204030204" pitchFamily="49" charset="0"/>
              </a:rPr>
              <a:t> </a:t>
            </a:r>
            <a:r>
              <a:rPr lang="en-IN" sz="800" b="0" dirty="0" err="1">
                <a:solidFill>
                  <a:srgbClr val="A6E22E"/>
                </a:solidFill>
                <a:effectLst/>
                <a:latin typeface="Consolas" panose="020B0609020204030204" pitchFamily="49" charset="0"/>
              </a:rPr>
              <a:t>Color</a:t>
            </a:r>
            <a:r>
              <a:rPr lang="en-IN" sz="800" b="0" dirty="0">
                <a:solidFill>
                  <a:srgbClr val="F8F8F2"/>
                </a:solidFill>
                <a:effectLst/>
                <a:latin typeface="Consolas" panose="020B0609020204030204" pitchFamily="49" charset="0"/>
              </a:rPr>
              <a:t>(</a:t>
            </a:r>
            <a:r>
              <a:rPr lang="en-IN" sz="800" b="0" dirty="0">
                <a:solidFill>
                  <a:srgbClr val="AE81FF"/>
                </a:solidFill>
                <a:effectLst/>
                <a:latin typeface="Consolas" panose="020B0609020204030204" pitchFamily="49" charset="0"/>
              </a:rPr>
              <a:t>0</a:t>
            </a:r>
            <a:r>
              <a:rPr lang="en-IN" sz="800" b="0" dirty="0">
                <a:solidFill>
                  <a:srgbClr val="F8F8F2"/>
                </a:solidFill>
                <a:effectLst/>
                <a:latin typeface="Consolas" panose="020B0609020204030204" pitchFamily="49" charset="0"/>
              </a:rPr>
              <a:t>, </a:t>
            </a:r>
            <a:r>
              <a:rPr lang="en-IN" sz="800" b="0" dirty="0">
                <a:solidFill>
                  <a:srgbClr val="AE81FF"/>
                </a:solidFill>
                <a:effectLst/>
                <a:latin typeface="Consolas" panose="020B0609020204030204" pitchFamily="49" charset="0"/>
              </a:rPr>
              <a:t>0</a:t>
            </a:r>
            <a:r>
              <a:rPr lang="en-IN" sz="800" b="0" dirty="0">
                <a:solidFill>
                  <a:srgbClr val="F8F8F2"/>
                </a:solidFill>
                <a:effectLst/>
                <a:latin typeface="Consolas" panose="020B0609020204030204" pitchFamily="49" charset="0"/>
              </a:rPr>
              <a:t>, </a:t>
            </a:r>
            <a:r>
              <a:rPr lang="en-IN" sz="800" b="0" dirty="0">
                <a:solidFill>
                  <a:srgbClr val="AE81FF"/>
                </a:solidFill>
                <a:effectLst/>
                <a:latin typeface="Consolas" panose="020B0609020204030204" pitchFamily="49" charset="0"/>
              </a:rPr>
              <a:t>0</a:t>
            </a:r>
            <a:r>
              <a:rPr lang="en-IN" sz="800" b="0" dirty="0">
                <a:solidFill>
                  <a:srgbClr val="F8F8F2"/>
                </a:solidFill>
                <a:effectLst/>
                <a:latin typeface="Consolas" panose="020B0609020204030204" pitchFamily="49" charset="0"/>
              </a:rPr>
              <a:t>));</a:t>
            </a:r>
          </a:p>
          <a:p>
            <a:r>
              <a:rPr lang="en-IN" sz="800" b="0" dirty="0">
                <a:solidFill>
                  <a:srgbClr val="F8F8F2"/>
                </a:solidFill>
                <a:effectLst/>
                <a:latin typeface="Consolas" panose="020B0609020204030204" pitchFamily="49" charset="0"/>
              </a:rPr>
              <a:t>        </a:t>
            </a:r>
            <a:r>
              <a:rPr lang="en-IN" sz="800" b="0" dirty="0" err="1">
                <a:solidFill>
                  <a:srgbClr val="F8F8F2"/>
                </a:solidFill>
                <a:effectLst/>
                <a:latin typeface="Consolas" panose="020B0609020204030204" pitchFamily="49" charset="0"/>
              </a:rPr>
              <a:t>input_Text.</a:t>
            </a:r>
            <a:r>
              <a:rPr lang="en-IN" sz="800" b="0" dirty="0" err="1">
                <a:solidFill>
                  <a:srgbClr val="A6E22E"/>
                </a:solidFill>
                <a:effectLst/>
                <a:latin typeface="Consolas" panose="020B0609020204030204" pitchFamily="49" charset="0"/>
              </a:rPr>
              <a:t>setFont</a:t>
            </a:r>
            <a:r>
              <a:rPr lang="en-IN" sz="800" b="0" dirty="0">
                <a:solidFill>
                  <a:srgbClr val="F8F8F2"/>
                </a:solidFill>
                <a:effectLst/>
                <a:latin typeface="Consolas" panose="020B0609020204030204" pitchFamily="49" charset="0"/>
              </a:rPr>
              <a:t>(</a:t>
            </a:r>
            <a:r>
              <a:rPr lang="en-IN" sz="800" b="0" dirty="0">
                <a:solidFill>
                  <a:srgbClr val="F92672"/>
                </a:solidFill>
                <a:effectLst/>
                <a:latin typeface="Consolas" panose="020B0609020204030204" pitchFamily="49" charset="0"/>
              </a:rPr>
              <a:t>new</a:t>
            </a:r>
            <a:r>
              <a:rPr lang="en-IN" sz="800" b="0" dirty="0">
                <a:solidFill>
                  <a:srgbClr val="F8F8F2"/>
                </a:solidFill>
                <a:effectLst/>
                <a:latin typeface="Consolas" panose="020B0609020204030204" pitchFamily="49" charset="0"/>
              </a:rPr>
              <a:t> </a:t>
            </a:r>
            <a:r>
              <a:rPr lang="en-IN" sz="800" b="0" dirty="0">
                <a:solidFill>
                  <a:srgbClr val="A6E22E"/>
                </a:solidFill>
                <a:effectLst/>
                <a:latin typeface="Consolas" panose="020B0609020204030204" pitchFamily="49" charset="0"/>
              </a:rPr>
              <a:t>Font</a:t>
            </a:r>
            <a:r>
              <a:rPr lang="en-IN" sz="800" b="0" dirty="0">
                <a:solidFill>
                  <a:srgbClr val="F8F8F2"/>
                </a:solidFill>
                <a:effectLst/>
                <a:latin typeface="Consolas" panose="020B0609020204030204" pitchFamily="49" charset="0"/>
              </a:rPr>
              <a:t>(</a:t>
            </a:r>
            <a:r>
              <a:rPr lang="en-IN" sz="800" b="0" dirty="0">
                <a:solidFill>
                  <a:srgbClr val="E6DB74"/>
                </a:solidFill>
                <a:effectLst/>
                <a:latin typeface="Consolas" panose="020B0609020204030204" pitchFamily="49" charset="0"/>
              </a:rPr>
              <a:t>"Tahoma"</a:t>
            </a:r>
            <a:r>
              <a:rPr lang="en-IN" sz="800" b="0" dirty="0">
                <a:solidFill>
                  <a:srgbClr val="F8F8F2"/>
                </a:solidFill>
                <a:effectLst/>
                <a:latin typeface="Consolas" panose="020B0609020204030204" pitchFamily="49" charset="0"/>
              </a:rPr>
              <a:t>, </a:t>
            </a:r>
            <a:r>
              <a:rPr lang="en-IN" sz="800" b="0" u="sng" dirty="0" err="1">
                <a:solidFill>
                  <a:srgbClr val="A6E22E"/>
                </a:solidFill>
                <a:effectLst/>
                <a:latin typeface="Consolas" panose="020B0609020204030204" pitchFamily="49" charset="0"/>
              </a:rPr>
              <a:t>Font</a:t>
            </a:r>
            <a:r>
              <a:rPr lang="en-IN" sz="800" b="0" dirty="0" err="1">
                <a:solidFill>
                  <a:srgbClr val="F8F8F2"/>
                </a:solidFill>
                <a:effectLst/>
                <a:latin typeface="Consolas" panose="020B0609020204030204" pitchFamily="49" charset="0"/>
              </a:rPr>
              <a:t>.BOLD</a:t>
            </a:r>
            <a:r>
              <a:rPr lang="en-IN" sz="800" b="0" dirty="0">
                <a:solidFill>
                  <a:srgbClr val="F8F8F2"/>
                </a:solidFill>
                <a:effectLst/>
                <a:latin typeface="Consolas" panose="020B0609020204030204" pitchFamily="49" charset="0"/>
              </a:rPr>
              <a:t>, </a:t>
            </a:r>
            <a:r>
              <a:rPr lang="en-IN" sz="800" b="0" dirty="0">
                <a:solidFill>
                  <a:srgbClr val="AE81FF"/>
                </a:solidFill>
                <a:effectLst/>
                <a:latin typeface="Consolas" panose="020B0609020204030204" pitchFamily="49" charset="0"/>
              </a:rPr>
              <a:t>11</a:t>
            </a:r>
            <a:r>
              <a:rPr lang="en-IN" sz="800" b="0" dirty="0">
                <a:solidFill>
                  <a:srgbClr val="F8F8F2"/>
                </a:solidFill>
                <a:effectLst/>
                <a:latin typeface="Consolas" panose="020B0609020204030204" pitchFamily="49" charset="0"/>
              </a:rPr>
              <a:t>));</a:t>
            </a:r>
          </a:p>
          <a:p>
            <a:r>
              <a:rPr lang="en-IN" sz="800" b="0" dirty="0">
                <a:solidFill>
                  <a:srgbClr val="F8F8F2"/>
                </a:solidFill>
                <a:effectLst/>
                <a:latin typeface="Consolas" panose="020B0609020204030204" pitchFamily="49" charset="0"/>
              </a:rPr>
              <a:t>        </a:t>
            </a:r>
            <a:r>
              <a:rPr lang="en-IN" sz="800" b="0" dirty="0" err="1">
                <a:solidFill>
                  <a:srgbClr val="F8F8F2"/>
                </a:solidFill>
                <a:effectLst/>
                <a:latin typeface="Consolas" panose="020B0609020204030204" pitchFamily="49" charset="0"/>
              </a:rPr>
              <a:t>input_Text.</a:t>
            </a:r>
            <a:r>
              <a:rPr lang="en-IN" sz="800" b="0" dirty="0" err="1">
                <a:solidFill>
                  <a:srgbClr val="A6E22E"/>
                </a:solidFill>
                <a:effectLst/>
                <a:latin typeface="Consolas" panose="020B0609020204030204" pitchFamily="49" charset="0"/>
              </a:rPr>
              <a:t>setBackground</a:t>
            </a:r>
            <a:r>
              <a:rPr lang="en-IN" sz="800" b="0" dirty="0">
                <a:solidFill>
                  <a:srgbClr val="F8F8F2"/>
                </a:solidFill>
                <a:effectLst/>
                <a:latin typeface="Consolas" panose="020B0609020204030204" pitchFamily="49" charset="0"/>
              </a:rPr>
              <a:t>(</a:t>
            </a:r>
            <a:r>
              <a:rPr lang="en-IN" sz="800" b="0" dirty="0">
                <a:solidFill>
                  <a:srgbClr val="F92672"/>
                </a:solidFill>
                <a:effectLst/>
                <a:latin typeface="Consolas" panose="020B0609020204030204" pitchFamily="49" charset="0"/>
              </a:rPr>
              <a:t>new</a:t>
            </a:r>
            <a:r>
              <a:rPr lang="en-IN" sz="800" b="0" dirty="0">
                <a:solidFill>
                  <a:srgbClr val="F8F8F2"/>
                </a:solidFill>
                <a:effectLst/>
                <a:latin typeface="Consolas" panose="020B0609020204030204" pitchFamily="49" charset="0"/>
              </a:rPr>
              <a:t> </a:t>
            </a:r>
            <a:r>
              <a:rPr lang="en-IN" sz="800" b="0" dirty="0" err="1">
                <a:solidFill>
                  <a:srgbClr val="A6E22E"/>
                </a:solidFill>
                <a:effectLst/>
                <a:latin typeface="Consolas" panose="020B0609020204030204" pitchFamily="49" charset="0"/>
              </a:rPr>
              <a:t>Color</a:t>
            </a:r>
            <a:r>
              <a:rPr lang="en-IN" sz="800" b="0" dirty="0">
                <a:solidFill>
                  <a:srgbClr val="F8F8F2"/>
                </a:solidFill>
                <a:effectLst/>
                <a:latin typeface="Consolas" panose="020B0609020204030204" pitchFamily="49" charset="0"/>
              </a:rPr>
              <a:t>(</a:t>
            </a:r>
            <a:r>
              <a:rPr lang="en-IN" sz="800" b="0" dirty="0">
                <a:solidFill>
                  <a:srgbClr val="AE81FF"/>
                </a:solidFill>
                <a:effectLst/>
                <a:latin typeface="Consolas" panose="020B0609020204030204" pitchFamily="49" charset="0"/>
              </a:rPr>
              <a:t>230</a:t>
            </a:r>
            <a:r>
              <a:rPr lang="en-IN" sz="800" b="0" dirty="0">
                <a:solidFill>
                  <a:srgbClr val="F8F8F2"/>
                </a:solidFill>
                <a:effectLst/>
                <a:latin typeface="Consolas" panose="020B0609020204030204" pitchFamily="49" charset="0"/>
              </a:rPr>
              <a:t>, </a:t>
            </a:r>
            <a:r>
              <a:rPr lang="en-IN" sz="800" b="0" dirty="0">
                <a:solidFill>
                  <a:srgbClr val="AE81FF"/>
                </a:solidFill>
                <a:effectLst/>
                <a:latin typeface="Consolas" panose="020B0609020204030204" pitchFamily="49" charset="0"/>
              </a:rPr>
              <a:t>230</a:t>
            </a:r>
            <a:r>
              <a:rPr lang="en-IN" sz="800" b="0" dirty="0">
                <a:solidFill>
                  <a:srgbClr val="F8F8F2"/>
                </a:solidFill>
                <a:effectLst/>
                <a:latin typeface="Consolas" panose="020B0609020204030204" pitchFamily="49" charset="0"/>
              </a:rPr>
              <a:t>, </a:t>
            </a:r>
            <a:r>
              <a:rPr lang="en-IN" sz="800" b="0" dirty="0">
                <a:solidFill>
                  <a:srgbClr val="AE81FF"/>
                </a:solidFill>
                <a:effectLst/>
                <a:latin typeface="Consolas" panose="020B0609020204030204" pitchFamily="49" charset="0"/>
              </a:rPr>
              <a:t>250</a:t>
            </a:r>
            <a:r>
              <a:rPr lang="en-IN" sz="800" b="0" dirty="0">
                <a:solidFill>
                  <a:srgbClr val="F8F8F2"/>
                </a:solidFill>
                <a:effectLst/>
                <a:latin typeface="Consolas" panose="020B0609020204030204" pitchFamily="49" charset="0"/>
              </a:rPr>
              <a:t>));</a:t>
            </a:r>
          </a:p>
          <a:p>
            <a:br>
              <a:rPr lang="en-IN" sz="800" b="0" dirty="0">
                <a:solidFill>
                  <a:srgbClr val="F8F8F2"/>
                </a:solidFill>
                <a:effectLst/>
                <a:latin typeface="Consolas" panose="020B0609020204030204" pitchFamily="49" charset="0"/>
              </a:rPr>
            </a:br>
            <a:r>
              <a:rPr lang="en-IN" sz="800" b="0" dirty="0">
                <a:solidFill>
                  <a:srgbClr val="F8F8F2"/>
                </a:solidFill>
                <a:effectLst/>
                <a:latin typeface="Consolas" panose="020B0609020204030204" pitchFamily="49" charset="0"/>
              </a:rPr>
              <a:t>        </a:t>
            </a:r>
            <a:r>
              <a:rPr lang="en-IN" sz="800" b="0" dirty="0" err="1">
                <a:solidFill>
                  <a:srgbClr val="A6E22E"/>
                </a:solidFill>
                <a:effectLst/>
                <a:latin typeface="Consolas" panose="020B0609020204030204" pitchFamily="49" charset="0"/>
              </a:rPr>
              <a:t>getContentPane</a:t>
            </a:r>
            <a:r>
              <a:rPr lang="en-IN" sz="800" b="0" dirty="0">
                <a:solidFill>
                  <a:srgbClr val="F8F8F2"/>
                </a:solidFill>
                <a:effectLst/>
                <a:latin typeface="Consolas" panose="020B0609020204030204" pitchFamily="49" charset="0"/>
              </a:rPr>
              <a:t>().</a:t>
            </a:r>
            <a:r>
              <a:rPr lang="en-IN" sz="800" b="0" dirty="0">
                <a:solidFill>
                  <a:srgbClr val="A6E22E"/>
                </a:solidFill>
                <a:effectLst/>
                <a:latin typeface="Consolas" panose="020B0609020204030204" pitchFamily="49" charset="0"/>
              </a:rPr>
              <a:t>add</a:t>
            </a:r>
            <a:r>
              <a:rPr lang="en-IN" sz="800" b="0" dirty="0">
                <a:solidFill>
                  <a:srgbClr val="F8F8F2"/>
                </a:solidFill>
                <a:effectLst/>
                <a:latin typeface="Consolas" panose="020B0609020204030204" pitchFamily="49" charset="0"/>
              </a:rPr>
              <a:t>(</a:t>
            </a:r>
            <a:r>
              <a:rPr lang="en-IN" sz="800" b="0" dirty="0" err="1">
                <a:solidFill>
                  <a:srgbClr val="F8F8F2"/>
                </a:solidFill>
                <a:effectLst/>
                <a:latin typeface="Consolas" panose="020B0609020204030204" pitchFamily="49" charset="0"/>
              </a:rPr>
              <a:t>input_Text</a:t>
            </a:r>
            <a:r>
              <a:rPr lang="en-IN" sz="800" b="0" dirty="0">
                <a:solidFill>
                  <a:srgbClr val="F8F8F2"/>
                </a:solidFill>
                <a:effectLst/>
                <a:latin typeface="Consolas" panose="020B0609020204030204" pitchFamily="49" charset="0"/>
              </a:rPr>
              <a:t>, </a:t>
            </a:r>
            <a:r>
              <a:rPr lang="en-IN" sz="800" b="0" dirty="0">
                <a:solidFill>
                  <a:srgbClr val="E6DB74"/>
                </a:solidFill>
                <a:effectLst/>
                <a:latin typeface="Consolas" panose="020B0609020204030204" pitchFamily="49" charset="0"/>
              </a:rPr>
              <a:t>"South"</a:t>
            </a:r>
            <a:r>
              <a:rPr lang="en-IN" sz="800" b="0" dirty="0">
                <a:solidFill>
                  <a:srgbClr val="F8F8F2"/>
                </a:solidFill>
                <a:effectLst/>
                <a:latin typeface="Consolas" panose="020B0609020204030204" pitchFamily="49" charset="0"/>
              </a:rPr>
              <a:t>);</a:t>
            </a:r>
          </a:p>
          <a:p>
            <a:r>
              <a:rPr lang="en-IN" sz="800" b="0" dirty="0">
                <a:solidFill>
                  <a:srgbClr val="F8F8F2"/>
                </a:solidFill>
                <a:effectLst/>
                <a:latin typeface="Consolas" panose="020B0609020204030204" pitchFamily="49" charset="0"/>
              </a:rPr>
              <a:t>        </a:t>
            </a:r>
            <a:r>
              <a:rPr lang="en-IN" sz="800" b="0" dirty="0" err="1">
                <a:solidFill>
                  <a:srgbClr val="A6E22E"/>
                </a:solidFill>
                <a:effectLst/>
                <a:latin typeface="Consolas" panose="020B0609020204030204" pitchFamily="49" charset="0"/>
              </a:rPr>
              <a:t>setSize</a:t>
            </a:r>
            <a:r>
              <a:rPr lang="en-IN" sz="800" b="0" dirty="0">
                <a:solidFill>
                  <a:srgbClr val="F8F8F2"/>
                </a:solidFill>
                <a:effectLst/>
                <a:latin typeface="Consolas" panose="020B0609020204030204" pitchFamily="49" charset="0"/>
              </a:rPr>
              <a:t>(</a:t>
            </a:r>
            <a:r>
              <a:rPr lang="en-IN" sz="800" b="0" dirty="0">
                <a:solidFill>
                  <a:srgbClr val="AE81FF"/>
                </a:solidFill>
                <a:effectLst/>
                <a:latin typeface="Consolas" panose="020B0609020204030204" pitchFamily="49" charset="0"/>
              </a:rPr>
              <a:t>325</a:t>
            </a:r>
            <a:r>
              <a:rPr lang="en-IN" sz="800" b="0" dirty="0">
                <a:solidFill>
                  <a:srgbClr val="F8F8F2"/>
                </a:solidFill>
                <a:effectLst/>
                <a:latin typeface="Consolas" panose="020B0609020204030204" pitchFamily="49" charset="0"/>
              </a:rPr>
              <a:t>, </a:t>
            </a:r>
            <a:r>
              <a:rPr lang="en-IN" sz="800" b="0" dirty="0">
                <a:solidFill>
                  <a:srgbClr val="AE81FF"/>
                </a:solidFill>
                <a:effectLst/>
                <a:latin typeface="Consolas" panose="020B0609020204030204" pitchFamily="49" charset="0"/>
              </a:rPr>
              <a:t>411</a:t>
            </a:r>
            <a:r>
              <a:rPr lang="en-IN" sz="800" b="0" dirty="0">
                <a:solidFill>
                  <a:srgbClr val="F8F8F2"/>
                </a:solidFill>
                <a:effectLst/>
                <a:latin typeface="Consolas" panose="020B0609020204030204" pitchFamily="49" charset="0"/>
              </a:rPr>
              <a:t>);</a:t>
            </a:r>
          </a:p>
          <a:p>
            <a:r>
              <a:rPr lang="en-IN" sz="800" b="0" dirty="0">
                <a:solidFill>
                  <a:srgbClr val="F8F8F2"/>
                </a:solidFill>
                <a:effectLst/>
                <a:latin typeface="Consolas" panose="020B0609020204030204" pitchFamily="49" charset="0"/>
              </a:rPr>
              <a:t>        </a:t>
            </a:r>
            <a:r>
              <a:rPr lang="en-IN" sz="800" b="0" dirty="0" err="1">
                <a:solidFill>
                  <a:srgbClr val="A6E22E"/>
                </a:solidFill>
                <a:effectLst/>
                <a:latin typeface="Consolas" panose="020B0609020204030204" pitchFamily="49" charset="0"/>
              </a:rPr>
              <a:t>setVisible</a:t>
            </a:r>
            <a:r>
              <a:rPr lang="en-IN" sz="800" b="0" dirty="0">
                <a:solidFill>
                  <a:srgbClr val="F8F8F2"/>
                </a:solidFill>
                <a:effectLst/>
                <a:latin typeface="Consolas" panose="020B0609020204030204" pitchFamily="49" charset="0"/>
              </a:rPr>
              <a:t>(</a:t>
            </a:r>
            <a:r>
              <a:rPr lang="en-IN" sz="800" b="0" dirty="0">
                <a:solidFill>
                  <a:srgbClr val="AE81FF"/>
                </a:solidFill>
                <a:effectLst/>
                <a:latin typeface="Consolas" panose="020B0609020204030204" pitchFamily="49" charset="0"/>
              </a:rPr>
              <a:t>true</a:t>
            </a:r>
            <a:r>
              <a:rPr lang="en-IN" sz="800" b="0" dirty="0">
                <a:solidFill>
                  <a:srgbClr val="F8F8F2"/>
                </a:solidFill>
                <a:effectLst/>
                <a:latin typeface="Consolas" panose="020B0609020204030204" pitchFamily="49" charset="0"/>
              </a:rPr>
              <a:t>);</a:t>
            </a:r>
          </a:p>
          <a:p>
            <a:br>
              <a:rPr lang="en-IN" sz="800" b="0" dirty="0">
                <a:solidFill>
                  <a:srgbClr val="F8F8F2"/>
                </a:solidFill>
                <a:effectLst/>
                <a:latin typeface="Consolas" panose="020B0609020204030204" pitchFamily="49" charset="0"/>
              </a:rPr>
            </a:br>
            <a:r>
              <a:rPr lang="en-IN" sz="800" b="0" dirty="0">
                <a:solidFill>
                  <a:srgbClr val="F8F8F2"/>
                </a:solidFill>
                <a:effectLst/>
                <a:latin typeface="Consolas" panose="020B0609020204030204" pitchFamily="49" charset="0"/>
              </a:rPr>
              <a:t>        </a:t>
            </a:r>
            <a:r>
              <a:rPr lang="en-IN" sz="800" b="0" dirty="0" err="1">
                <a:solidFill>
                  <a:srgbClr val="F8F8F2"/>
                </a:solidFill>
                <a:effectLst/>
                <a:latin typeface="Consolas" panose="020B0609020204030204" pitchFamily="49" charset="0"/>
              </a:rPr>
              <a:t>input_Text.</a:t>
            </a:r>
            <a:r>
              <a:rPr lang="en-IN" sz="800" b="0" dirty="0" err="1">
                <a:solidFill>
                  <a:srgbClr val="A6E22E"/>
                </a:solidFill>
                <a:effectLst/>
                <a:latin typeface="Consolas" panose="020B0609020204030204" pitchFamily="49" charset="0"/>
              </a:rPr>
              <a:t>requestFocus</a:t>
            </a:r>
            <a:r>
              <a:rPr lang="en-IN" sz="800" b="0" dirty="0">
                <a:solidFill>
                  <a:srgbClr val="F8F8F2"/>
                </a:solidFill>
                <a:effectLst/>
                <a:latin typeface="Consolas" panose="020B0609020204030204" pitchFamily="49" charset="0"/>
              </a:rPr>
              <a:t>(); </a:t>
            </a:r>
            <a:r>
              <a:rPr lang="en-IN" sz="800" b="0" dirty="0">
                <a:solidFill>
                  <a:srgbClr val="88846F"/>
                </a:solidFill>
                <a:effectLst/>
                <a:latin typeface="Consolas" panose="020B0609020204030204" pitchFamily="49" charset="0"/>
              </a:rPr>
              <a:t>// Place cursor at run time, work after screen is shown</a:t>
            </a:r>
            <a:endParaRPr lang="en-IN" sz="800" b="0" dirty="0">
              <a:solidFill>
                <a:srgbClr val="F8F8F2"/>
              </a:solidFill>
              <a:effectLst/>
              <a:latin typeface="Consolas" panose="020B0609020204030204" pitchFamily="49" charset="0"/>
            </a:endParaRPr>
          </a:p>
          <a:p>
            <a:br>
              <a:rPr lang="en-IN" sz="800" b="0" dirty="0">
                <a:solidFill>
                  <a:srgbClr val="F8F8F2"/>
                </a:solidFill>
                <a:effectLst/>
                <a:latin typeface="Consolas" panose="020B0609020204030204" pitchFamily="49" charset="0"/>
              </a:rPr>
            </a:br>
            <a:r>
              <a:rPr lang="en-IN" sz="800" b="0" dirty="0">
                <a:solidFill>
                  <a:srgbClr val="F8F8F2"/>
                </a:solidFill>
                <a:effectLst/>
                <a:latin typeface="Consolas" panose="020B0609020204030204" pitchFamily="49" charset="0"/>
              </a:rPr>
              <a:t>        </a:t>
            </a:r>
            <a:r>
              <a:rPr lang="en-IN" sz="800" b="0" dirty="0" err="1">
                <a:solidFill>
                  <a:srgbClr val="A6E22E"/>
                </a:solidFill>
                <a:effectLst/>
                <a:latin typeface="Consolas" panose="020B0609020204030204" pitchFamily="49" charset="0"/>
              </a:rPr>
              <a:t>setDefaultCloseOperation</a:t>
            </a:r>
            <a:r>
              <a:rPr lang="en-IN" sz="800" b="0" dirty="0">
                <a:solidFill>
                  <a:srgbClr val="F8F8F2"/>
                </a:solidFill>
                <a:effectLst/>
                <a:latin typeface="Consolas" panose="020B0609020204030204" pitchFamily="49" charset="0"/>
              </a:rPr>
              <a:t>(</a:t>
            </a:r>
            <a:r>
              <a:rPr lang="en-IN" sz="800" b="0" u="sng" dirty="0" err="1">
                <a:solidFill>
                  <a:srgbClr val="A6E22E"/>
                </a:solidFill>
                <a:effectLst/>
                <a:latin typeface="Consolas" panose="020B0609020204030204" pitchFamily="49" charset="0"/>
              </a:rPr>
              <a:t>JFrame</a:t>
            </a:r>
            <a:r>
              <a:rPr lang="en-IN" sz="800" b="0" dirty="0" err="1">
                <a:solidFill>
                  <a:srgbClr val="F8F8F2"/>
                </a:solidFill>
                <a:effectLst/>
                <a:latin typeface="Consolas" panose="020B0609020204030204" pitchFamily="49" charset="0"/>
              </a:rPr>
              <a:t>.EXIT_ON_CLOSE</a:t>
            </a:r>
            <a:r>
              <a:rPr lang="en-IN" sz="800" b="0" dirty="0">
                <a:solidFill>
                  <a:srgbClr val="F8F8F2"/>
                </a:solidFill>
                <a:effectLst/>
                <a:latin typeface="Consolas" panose="020B0609020204030204" pitchFamily="49" charset="0"/>
              </a:rPr>
              <a:t>);</a:t>
            </a:r>
          </a:p>
          <a:p>
            <a:br>
              <a:rPr lang="en-IN" sz="800" b="0" dirty="0">
                <a:solidFill>
                  <a:srgbClr val="F8F8F2"/>
                </a:solidFill>
                <a:effectLst/>
                <a:latin typeface="Consolas" panose="020B0609020204030204" pitchFamily="49" charset="0"/>
              </a:rPr>
            </a:br>
            <a:r>
              <a:rPr lang="en-IN" sz="800" b="0" dirty="0">
                <a:solidFill>
                  <a:srgbClr val="F8F8F2"/>
                </a:solidFill>
                <a:effectLst/>
                <a:latin typeface="Consolas" panose="020B0609020204030204" pitchFamily="49" charset="0"/>
              </a:rPr>
              <a:t>        </a:t>
            </a:r>
            <a:r>
              <a:rPr lang="en-IN" sz="800" b="0" dirty="0" err="1">
                <a:solidFill>
                  <a:srgbClr val="F8F8F2"/>
                </a:solidFill>
                <a:effectLst/>
                <a:latin typeface="Consolas" panose="020B0609020204030204" pitchFamily="49" charset="0"/>
              </a:rPr>
              <a:t>input_Text.</a:t>
            </a:r>
            <a:r>
              <a:rPr lang="en-IN" sz="800" b="0" dirty="0" err="1">
                <a:solidFill>
                  <a:srgbClr val="A6E22E"/>
                </a:solidFill>
                <a:effectLst/>
                <a:latin typeface="Consolas" panose="020B0609020204030204" pitchFamily="49" charset="0"/>
              </a:rPr>
              <a:t>addActionListener</a:t>
            </a:r>
            <a:r>
              <a:rPr lang="en-IN" sz="800" b="0" dirty="0">
                <a:solidFill>
                  <a:srgbClr val="F8F8F2"/>
                </a:solidFill>
                <a:effectLst/>
                <a:latin typeface="Consolas" panose="020B0609020204030204" pitchFamily="49" charset="0"/>
              </a:rPr>
              <a:t>(</a:t>
            </a:r>
            <a:r>
              <a:rPr lang="en-IN" sz="800" b="0" dirty="0">
                <a:solidFill>
                  <a:srgbClr val="FD971F"/>
                </a:solidFill>
                <a:effectLst/>
                <a:latin typeface="Consolas" panose="020B0609020204030204" pitchFamily="49" charset="0"/>
              </a:rPr>
              <a:t>this</a:t>
            </a:r>
            <a:r>
              <a:rPr lang="en-IN" sz="800" b="0" dirty="0">
                <a:solidFill>
                  <a:srgbClr val="F8F8F2"/>
                </a:solidFill>
                <a:effectLst/>
                <a:latin typeface="Consolas" panose="020B0609020204030204" pitchFamily="49" charset="0"/>
              </a:rPr>
              <a:t>); </a:t>
            </a:r>
            <a:r>
              <a:rPr lang="en-IN" sz="800" b="0" dirty="0">
                <a:solidFill>
                  <a:srgbClr val="88846F"/>
                </a:solidFill>
                <a:effectLst/>
                <a:latin typeface="Consolas" panose="020B0609020204030204" pitchFamily="49" charset="0"/>
              </a:rPr>
              <a:t>// Event registration</a:t>
            </a:r>
            <a:endParaRPr lang="en-IN" sz="800" b="0" dirty="0">
              <a:solidFill>
                <a:srgbClr val="F8F8F2"/>
              </a:solidFill>
              <a:effectLst/>
              <a:latin typeface="Consolas" panose="020B0609020204030204" pitchFamily="49" charset="0"/>
            </a:endParaRPr>
          </a:p>
          <a:p>
            <a:r>
              <a:rPr lang="en-IN" sz="800" b="0" dirty="0">
                <a:solidFill>
                  <a:srgbClr val="F8F8F2"/>
                </a:solidFill>
                <a:effectLst/>
                <a:latin typeface="Consolas" panose="020B0609020204030204" pitchFamily="49" charset="0"/>
              </a:rPr>
              <a:t>    }</a:t>
            </a:r>
          </a:p>
        </p:txBody>
      </p:sp>
      <p:pic>
        <p:nvPicPr>
          <p:cNvPr id="5" name="Picture 4">
            <a:extLst>
              <a:ext uri="{FF2B5EF4-FFF2-40B4-BE49-F238E27FC236}">
                <a16:creationId xmlns:a16="http://schemas.microsoft.com/office/drawing/2014/main" id="{CC34EEE8-F11A-451F-89E2-AAFB661CA2A7}"/>
              </a:ext>
            </a:extLst>
          </p:cNvPr>
          <p:cNvPicPr>
            <a:picLocks noChangeAspect="1"/>
          </p:cNvPicPr>
          <p:nvPr/>
        </p:nvPicPr>
        <p:blipFill>
          <a:blip r:embed="rId3"/>
          <a:stretch>
            <a:fillRect/>
          </a:stretch>
        </p:blipFill>
        <p:spPr>
          <a:xfrm>
            <a:off x="8628476" y="4636750"/>
            <a:ext cx="515524" cy="515524"/>
          </a:xfrm>
          <a:prstGeom prst="rect">
            <a:avLst/>
          </a:prstGeom>
        </p:spPr>
      </p:pic>
    </p:spTree>
    <p:extLst>
      <p:ext uri="{BB962C8B-B14F-4D97-AF65-F5344CB8AC3E}">
        <p14:creationId xmlns:p14="http://schemas.microsoft.com/office/powerpoint/2010/main" val="1898558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13</a:t>
            </a:fld>
            <a:endParaRPr/>
          </a:p>
        </p:txBody>
      </p:sp>
      <p:sp>
        <p:nvSpPr>
          <p:cNvPr id="565" name="TextBox 564">
            <a:extLst>
              <a:ext uri="{FF2B5EF4-FFF2-40B4-BE49-F238E27FC236}">
                <a16:creationId xmlns:a16="http://schemas.microsoft.com/office/drawing/2014/main" id="{07766DED-4121-4537-A708-02BD94581FEA}"/>
              </a:ext>
            </a:extLst>
          </p:cNvPr>
          <p:cNvSpPr txBox="1"/>
          <p:nvPr/>
        </p:nvSpPr>
        <p:spPr>
          <a:xfrm>
            <a:off x="421708" y="463150"/>
            <a:ext cx="5746336" cy="728917"/>
          </a:xfrm>
          <a:prstGeom prst="rect">
            <a:avLst/>
          </a:prstGeom>
          <a:noFill/>
        </p:spPr>
        <p:txBody>
          <a:bodyPr wrap="square">
            <a:spAutoFit/>
          </a:bodyPr>
          <a:lstStyle/>
          <a:p>
            <a:pPr>
              <a:lnSpc>
                <a:spcPct val="115000"/>
              </a:lnSpc>
              <a:spcAft>
                <a:spcPts val="1000"/>
              </a:spcAft>
            </a:pPr>
            <a:r>
              <a:rPr lang="en-IN" sz="4000" dirty="0">
                <a:solidFill>
                  <a:schemeClr val="accent1"/>
                </a:solidFill>
                <a:effectLst/>
                <a:latin typeface="Barlow" panose="00000500000000000000" pitchFamily="2" charset="0"/>
                <a:ea typeface="Calibri" panose="020F0502020204030204" pitchFamily="34" charset="0"/>
              </a:rPr>
              <a:t>CLIENT SIDE CODE</a:t>
            </a:r>
          </a:p>
        </p:txBody>
      </p:sp>
      <p:sp>
        <p:nvSpPr>
          <p:cNvPr id="215" name="TextBox 214">
            <a:extLst>
              <a:ext uri="{FF2B5EF4-FFF2-40B4-BE49-F238E27FC236}">
                <a16:creationId xmlns:a16="http://schemas.microsoft.com/office/drawing/2014/main" id="{D6035679-1157-45B6-AFAD-F48DE57B51A5}"/>
              </a:ext>
            </a:extLst>
          </p:cNvPr>
          <p:cNvSpPr txBox="1"/>
          <p:nvPr/>
        </p:nvSpPr>
        <p:spPr>
          <a:xfrm>
            <a:off x="0" y="1450181"/>
            <a:ext cx="9144000" cy="3693319"/>
          </a:xfrm>
          <a:prstGeom prst="rect">
            <a:avLst/>
          </a:prstGeom>
          <a:solidFill>
            <a:schemeClr val="accent2">
              <a:lumMod val="50000"/>
            </a:schemeClr>
          </a:solidFill>
        </p:spPr>
        <p:txBody>
          <a:bodyPr wrap="square">
            <a:spAutoFit/>
          </a:bodyPr>
          <a:lstStyle/>
          <a:p>
            <a:r>
              <a:rPr lang="en-IN" sz="900" b="0" dirty="0">
                <a:solidFill>
                  <a:srgbClr val="F92672"/>
                </a:solidFill>
                <a:effectLst/>
                <a:latin typeface="Consolas" panose="020B0609020204030204" pitchFamily="49" charset="0"/>
              </a:rPr>
              <a:t>public</a:t>
            </a:r>
            <a:r>
              <a:rPr lang="en-IN" sz="900" b="0" dirty="0">
                <a:solidFill>
                  <a:srgbClr val="F8F8F2"/>
                </a:solidFill>
                <a:effectLst/>
                <a:latin typeface="Consolas" panose="020B0609020204030204" pitchFamily="49" charset="0"/>
              </a:rPr>
              <a:t> </a:t>
            </a:r>
            <a:r>
              <a:rPr lang="en-IN" sz="900" b="0" i="1" dirty="0">
                <a:solidFill>
                  <a:srgbClr val="66D9EF"/>
                </a:solidFill>
                <a:effectLst/>
                <a:latin typeface="Consolas" panose="020B0609020204030204" pitchFamily="49" charset="0"/>
              </a:rPr>
              <a:t>void</a:t>
            </a:r>
            <a:r>
              <a:rPr lang="en-IN" sz="900" b="0" dirty="0">
                <a:solidFill>
                  <a:srgbClr val="F8F8F2"/>
                </a:solidFill>
                <a:effectLst/>
                <a:latin typeface="Consolas" panose="020B0609020204030204" pitchFamily="49" charset="0"/>
              </a:rPr>
              <a:t> </a:t>
            </a:r>
            <a:r>
              <a:rPr lang="en-IN" sz="900" b="0" dirty="0" err="1">
                <a:solidFill>
                  <a:srgbClr val="A6E22E"/>
                </a:solidFill>
                <a:effectLst/>
                <a:latin typeface="Consolas" panose="020B0609020204030204" pitchFamily="49" charset="0"/>
              </a:rPr>
              <a:t>serverConnection</a:t>
            </a:r>
            <a:r>
              <a:rPr lang="en-IN" sz="900" b="0" dirty="0">
                <a:solidFill>
                  <a:srgbClr val="F8F8F2"/>
                </a:solidFill>
                <a:effectLst/>
                <a:latin typeface="Consolas" panose="020B0609020204030204" pitchFamily="49" charset="0"/>
              </a:rPr>
              <a:t>() {</a:t>
            </a:r>
          </a:p>
          <a:p>
            <a:r>
              <a:rPr lang="en-IN" sz="900" b="0" dirty="0">
                <a:solidFill>
                  <a:srgbClr val="F8F8F2"/>
                </a:solidFill>
                <a:effectLst/>
                <a:latin typeface="Consolas" panose="020B0609020204030204" pitchFamily="49" charset="0"/>
              </a:rPr>
              <a:t>        </a:t>
            </a:r>
            <a:r>
              <a:rPr lang="en-IN" sz="900" b="0" dirty="0">
                <a:solidFill>
                  <a:srgbClr val="F92672"/>
                </a:solidFill>
                <a:effectLst/>
                <a:latin typeface="Consolas" panose="020B0609020204030204" pitchFamily="49" charset="0"/>
              </a:rPr>
              <a:t>try</a:t>
            </a:r>
            <a:r>
              <a:rPr lang="en-IN" sz="900" b="0" dirty="0">
                <a:solidFill>
                  <a:srgbClr val="F8F8F2"/>
                </a:solidFill>
                <a:effectLst/>
                <a:latin typeface="Consolas" panose="020B0609020204030204" pitchFamily="49" charset="0"/>
              </a:rPr>
              <a:t> {</a:t>
            </a:r>
          </a:p>
          <a:p>
            <a:r>
              <a:rPr lang="en-IN" sz="900" b="0" dirty="0">
                <a:solidFill>
                  <a:srgbClr val="F8F8F2"/>
                </a:solidFill>
                <a:effectLst/>
                <a:latin typeface="Consolas" panose="020B0609020204030204" pitchFamily="49" charset="0"/>
              </a:rPr>
              <a:t>            </a:t>
            </a:r>
            <a:r>
              <a:rPr lang="en-IN" sz="900" b="0" u="sng" dirty="0">
                <a:solidFill>
                  <a:srgbClr val="A6E22E"/>
                </a:solidFill>
                <a:effectLst/>
                <a:latin typeface="Consolas" panose="020B0609020204030204" pitchFamily="49" charset="0"/>
              </a:rPr>
              <a:t>String</a:t>
            </a:r>
            <a:r>
              <a:rPr lang="en-IN" sz="900" b="0" dirty="0">
                <a:solidFill>
                  <a:srgbClr val="F8F8F2"/>
                </a:solidFill>
                <a:effectLst/>
                <a:latin typeface="Consolas" panose="020B0609020204030204" pitchFamily="49" charset="0"/>
              </a:rPr>
              <a:t> IP </a:t>
            </a:r>
            <a:r>
              <a:rPr lang="en-IN" sz="900" b="0" dirty="0">
                <a:solidFill>
                  <a:srgbClr val="F92672"/>
                </a:solidFill>
                <a:effectLst/>
                <a:latin typeface="Consolas" panose="020B0609020204030204" pitchFamily="49" charset="0"/>
              </a:rPr>
              <a:t>=</a:t>
            </a:r>
            <a:r>
              <a:rPr lang="en-IN" sz="900" b="0" dirty="0">
                <a:solidFill>
                  <a:srgbClr val="F8F8F2"/>
                </a:solidFill>
                <a:effectLst/>
                <a:latin typeface="Consolas" panose="020B0609020204030204" pitchFamily="49" charset="0"/>
              </a:rPr>
              <a:t> </a:t>
            </a:r>
            <a:r>
              <a:rPr lang="en-IN" sz="900" b="0" u="sng" dirty="0" err="1">
                <a:solidFill>
                  <a:srgbClr val="A6E22E"/>
                </a:solidFill>
                <a:effectLst/>
                <a:latin typeface="Consolas" panose="020B0609020204030204" pitchFamily="49" charset="0"/>
              </a:rPr>
              <a:t>JOptionPane</a:t>
            </a:r>
            <a:r>
              <a:rPr lang="en-IN" sz="900" b="0" dirty="0" err="1">
                <a:solidFill>
                  <a:srgbClr val="F8F8F2"/>
                </a:solidFill>
                <a:effectLst/>
                <a:latin typeface="Consolas" panose="020B0609020204030204" pitchFamily="49" charset="0"/>
              </a:rPr>
              <a:t>.</a:t>
            </a:r>
            <a:r>
              <a:rPr lang="en-IN" sz="900" b="0" dirty="0" err="1">
                <a:solidFill>
                  <a:srgbClr val="A6E22E"/>
                </a:solidFill>
                <a:effectLst/>
                <a:latin typeface="Consolas" panose="020B0609020204030204" pitchFamily="49" charset="0"/>
              </a:rPr>
              <a:t>showInputDialog</a:t>
            </a:r>
            <a:r>
              <a:rPr lang="en-IN" sz="900" b="0" dirty="0">
                <a:solidFill>
                  <a:srgbClr val="F8F8F2"/>
                </a:solidFill>
                <a:effectLst/>
                <a:latin typeface="Consolas" panose="020B0609020204030204" pitchFamily="49" charset="0"/>
              </a:rPr>
              <a:t>(</a:t>
            </a:r>
            <a:r>
              <a:rPr lang="en-IN" sz="900" b="0" dirty="0">
                <a:solidFill>
                  <a:srgbClr val="FD971F"/>
                </a:solidFill>
                <a:effectLst/>
                <a:latin typeface="Consolas" panose="020B0609020204030204" pitchFamily="49" charset="0"/>
              </a:rPr>
              <a:t>this</a:t>
            </a:r>
            <a:r>
              <a:rPr lang="en-IN" sz="900" b="0" dirty="0">
                <a:solidFill>
                  <a:srgbClr val="F8F8F2"/>
                </a:solidFill>
                <a:effectLst/>
                <a:latin typeface="Consolas" panose="020B0609020204030204" pitchFamily="49" charset="0"/>
              </a:rPr>
              <a:t>, </a:t>
            </a:r>
            <a:r>
              <a:rPr lang="en-IN" sz="900" b="0" dirty="0">
                <a:solidFill>
                  <a:srgbClr val="E6DB74"/>
                </a:solidFill>
                <a:effectLst/>
                <a:latin typeface="Consolas" panose="020B0609020204030204" pitchFamily="49" charset="0"/>
              </a:rPr>
              <a:t>"Please Enter a Server IP Address"</a:t>
            </a:r>
            <a:r>
              <a:rPr lang="en-IN" sz="900" b="0" dirty="0">
                <a:solidFill>
                  <a:srgbClr val="F8F8F2"/>
                </a:solidFill>
                <a:effectLst/>
                <a:latin typeface="Consolas" panose="020B0609020204030204" pitchFamily="49" charset="0"/>
              </a:rPr>
              <a:t>,</a:t>
            </a:r>
          </a:p>
          <a:p>
            <a:r>
              <a:rPr lang="en-IN" sz="900" b="0" dirty="0">
                <a:solidFill>
                  <a:srgbClr val="F8F8F2"/>
                </a:solidFill>
                <a:effectLst/>
                <a:latin typeface="Consolas" panose="020B0609020204030204" pitchFamily="49" charset="0"/>
              </a:rPr>
              <a:t>                    </a:t>
            </a:r>
            <a:r>
              <a:rPr lang="en-IN" sz="900" b="0" u="sng" dirty="0" err="1">
                <a:solidFill>
                  <a:srgbClr val="A6E22E"/>
                </a:solidFill>
                <a:effectLst/>
                <a:latin typeface="Consolas" panose="020B0609020204030204" pitchFamily="49" charset="0"/>
              </a:rPr>
              <a:t>JOptionPane</a:t>
            </a:r>
            <a:r>
              <a:rPr lang="en-IN" sz="900" b="0" dirty="0" err="1">
                <a:solidFill>
                  <a:srgbClr val="F8F8F2"/>
                </a:solidFill>
                <a:effectLst/>
                <a:latin typeface="Consolas" panose="020B0609020204030204" pitchFamily="49" charset="0"/>
              </a:rPr>
              <a:t>.INFORMATION_MESSAGE</a:t>
            </a:r>
            <a:r>
              <a:rPr lang="en-IN" sz="900" b="0" dirty="0">
                <a:solidFill>
                  <a:srgbClr val="F8F8F2"/>
                </a:solidFill>
                <a:effectLst/>
                <a:latin typeface="Consolas" panose="020B0609020204030204" pitchFamily="49" charset="0"/>
              </a:rPr>
              <a:t>);</a:t>
            </a:r>
          </a:p>
          <a:p>
            <a:r>
              <a:rPr lang="en-IN" sz="900" b="0" dirty="0">
                <a:solidFill>
                  <a:srgbClr val="F8F8F2"/>
                </a:solidFill>
                <a:effectLst/>
                <a:latin typeface="Consolas" panose="020B0609020204030204" pitchFamily="49" charset="0"/>
              </a:rPr>
              <a:t>            </a:t>
            </a:r>
            <a:r>
              <a:rPr lang="en-IN" sz="900" b="0" dirty="0" err="1">
                <a:solidFill>
                  <a:srgbClr val="F8F8F2"/>
                </a:solidFill>
                <a:effectLst/>
                <a:latin typeface="Consolas" panose="020B0609020204030204" pitchFamily="49" charset="0"/>
              </a:rPr>
              <a:t>sk</a:t>
            </a:r>
            <a:r>
              <a:rPr lang="en-IN" sz="900" b="0" dirty="0">
                <a:solidFill>
                  <a:srgbClr val="F8F8F2"/>
                </a:solidFill>
                <a:effectLst/>
                <a:latin typeface="Consolas" panose="020B0609020204030204" pitchFamily="49" charset="0"/>
              </a:rPr>
              <a:t> </a:t>
            </a:r>
            <a:r>
              <a:rPr lang="en-IN" sz="900" b="0" dirty="0">
                <a:solidFill>
                  <a:srgbClr val="F92672"/>
                </a:solidFill>
                <a:effectLst/>
                <a:latin typeface="Consolas" panose="020B0609020204030204" pitchFamily="49" charset="0"/>
              </a:rPr>
              <a:t>=</a:t>
            </a:r>
            <a:r>
              <a:rPr lang="en-IN" sz="900" b="0" dirty="0">
                <a:solidFill>
                  <a:srgbClr val="F8F8F2"/>
                </a:solidFill>
                <a:effectLst/>
                <a:latin typeface="Consolas" panose="020B0609020204030204" pitchFamily="49" charset="0"/>
              </a:rPr>
              <a:t> </a:t>
            </a:r>
            <a:r>
              <a:rPr lang="en-IN" sz="900" b="0" dirty="0">
                <a:solidFill>
                  <a:srgbClr val="F92672"/>
                </a:solidFill>
                <a:effectLst/>
                <a:latin typeface="Consolas" panose="020B0609020204030204" pitchFamily="49" charset="0"/>
              </a:rPr>
              <a:t>new</a:t>
            </a:r>
            <a:r>
              <a:rPr lang="en-IN" sz="900" b="0" dirty="0">
                <a:solidFill>
                  <a:srgbClr val="F8F8F2"/>
                </a:solidFill>
                <a:effectLst/>
                <a:latin typeface="Consolas" panose="020B0609020204030204" pitchFamily="49" charset="0"/>
              </a:rPr>
              <a:t> </a:t>
            </a:r>
            <a:r>
              <a:rPr lang="en-IN" sz="900" b="0" dirty="0">
                <a:solidFill>
                  <a:srgbClr val="A6E22E"/>
                </a:solidFill>
                <a:effectLst/>
                <a:latin typeface="Consolas" panose="020B0609020204030204" pitchFamily="49" charset="0"/>
              </a:rPr>
              <a:t>Socket</a:t>
            </a:r>
            <a:r>
              <a:rPr lang="en-IN" sz="900" b="0" dirty="0">
                <a:solidFill>
                  <a:srgbClr val="F8F8F2"/>
                </a:solidFill>
                <a:effectLst/>
                <a:latin typeface="Consolas" panose="020B0609020204030204" pitchFamily="49" charset="0"/>
              </a:rPr>
              <a:t>(IP, </a:t>
            </a:r>
            <a:r>
              <a:rPr lang="en-IN" sz="900" b="0" dirty="0">
                <a:solidFill>
                  <a:srgbClr val="AE81FF"/>
                </a:solidFill>
                <a:effectLst/>
                <a:latin typeface="Consolas" panose="020B0609020204030204" pitchFamily="49" charset="0"/>
              </a:rPr>
              <a:t>1234</a:t>
            </a:r>
            <a:r>
              <a:rPr lang="en-IN" sz="900" b="0" dirty="0">
                <a:solidFill>
                  <a:srgbClr val="F8F8F2"/>
                </a:solidFill>
                <a:effectLst/>
                <a:latin typeface="Consolas" panose="020B0609020204030204" pitchFamily="49" charset="0"/>
              </a:rPr>
              <a:t>);</a:t>
            </a:r>
          </a:p>
          <a:p>
            <a:br>
              <a:rPr lang="en-IN" sz="900" b="0" dirty="0">
                <a:solidFill>
                  <a:srgbClr val="F8F8F2"/>
                </a:solidFill>
                <a:effectLst/>
                <a:latin typeface="Consolas" panose="020B0609020204030204" pitchFamily="49" charset="0"/>
              </a:rPr>
            </a:br>
            <a:r>
              <a:rPr lang="en-IN" sz="900" b="0" dirty="0">
                <a:solidFill>
                  <a:srgbClr val="F8F8F2"/>
                </a:solidFill>
                <a:effectLst/>
                <a:latin typeface="Consolas" panose="020B0609020204030204" pitchFamily="49" charset="0"/>
              </a:rPr>
              <a:t>            </a:t>
            </a:r>
            <a:r>
              <a:rPr lang="en-IN" sz="900" b="0" u="sng" dirty="0">
                <a:solidFill>
                  <a:srgbClr val="A6E22E"/>
                </a:solidFill>
                <a:effectLst/>
                <a:latin typeface="Consolas" panose="020B0609020204030204" pitchFamily="49" charset="0"/>
              </a:rPr>
              <a:t>String</a:t>
            </a:r>
            <a:r>
              <a:rPr lang="en-IN" sz="900" b="0" dirty="0">
                <a:solidFill>
                  <a:srgbClr val="F8F8F2"/>
                </a:solidFill>
                <a:effectLst/>
                <a:latin typeface="Consolas" panose="020B0609020204030204" pitchFamily="49" charset="0"/>
              </a:rPr>
              <a:t> name </a:t>
            </a:r>
            <a:r>
              <a:rPr lang="en-IN" sz="900" b="0" dirty="0">
                <a:solidFill>
                  <a:srgbClr val="F92672"/>
                </a:solidFill>
                <a:effectLst/>
                <a:latin typeface="Consolas" panose="020B0609020204030204" pitchFamily="49" charset="0"/>
              </a:rPr>
              <a:t>=</a:t>
            </a:r>
            <a:r>
              <a:rPr lang="en-IN" sz="900" b="0" dirty="0">
                <a:solidFill>
                  <a:srgbClr val="F8F8F2"/>
                </a:solidFill>
                <a:effectLst/>
                <a:latin typeface="Consolas" panose="020B0609020204030204" pitchFamily="49" charset="0"/>
              </a:rPr>
              <a:t> </a:t>
            </a:r>
            <a:r>
              <a:rPr lang="en-IN" sz="900" b="0" u="sng" dirty="0" err="1">
                <a:solidFill>
                  <a:srgbClr val="A6E22E"/>
                </a:solidFill>
                <a:effectLst/>
                <a:latin typeface="Consolas" panose="020B0609020204030204" pitchFamily="49" charset="0"/>
              </a:rPr>
              <a:t>JOptionPane</a:t>
            </a:r>
            <a:r>
              <a:rPr lang="en-IN" sz="900" b="0" dirty="0" err="1">
                <a:solidFill>
                  <a:srgbClr val="F8F8F2"/>
                </a:solidFill>
                <a:effectLst/>
                <a:latin typeface="Consolas" panose="020B0609020204030204" pitchFamily="49" charset="0"/>
              </a:rPr>
              <a:t>.</a:t>
            </a:r>
            <a:r>
              <a:rPr lang="en-IN" sz="900" b="0" dirty="0" err="1">
                <a:solidFill>
                  <a:srgbClr val="A6E22E"/>
                </a:solidFill>
                <a:effectLst/>
                <a:latin typeface="Consolas" panose="020B0609020204030204" pitchFamily="49" charset="0"/>
              </a:rPr>
              <a:t>showInputDialog</a:t>
            </a:r>
            <a:r>
              <a:rPr lang="en-IN" sz="900" b="0" dirty="0">
                <a:solidFill>
                  <a:srgbClr val="F8F8F2"/>
                </a:solidFill>
                <a:effectLst/>
                <a:latin typeface="Consolas" panose="020B0609020204030204" pitchFamily="49" charset="0"/>
              </a:rPr>
              <a:t>(</a:t>
            </a:r>
            <a:r>
              <a:rPr lang="en-IN" sz="900" b="0" dirty="0">
                <a:solidFill>
                  <a:srgbClr val="FD971F"/>
                </a:solidFill>
                <a:effectLst/>
                <a:latin typeface="Consolas" panose="020B0609020204030204" pitchFamily="49" charset="0"/>
              </a:rPr>
              <a:t>this</a:t>
            </a:r>
            <a:r>
              <a:rPr lang="en-IN" sz="900" b="0" dirty="0">
                <a:solidFill>
                  <a:srgbClr val="F8F8F2"/>
                </a:solidFill>
                <a:effectLst/>
                <a:latin typeface="Consolas" panose="020B0609020204030204" pitchFamily="49" charset="0"/>
              </a:rPr>
              <a:t>, </a:t>
            </a:r>
            <a:r>
              <a:rPr lang="en-IN" sz="900" b="0" dirty="0">
                <a:solidFill>
                  <a:srgbClr val="E6DB74"/>
                </a:solidFill>
                <a:effectLst/>
                <a:latin typeface="Consolas" panose="020B0609020204030204" pitchFamily="49" charset="0"/>
              </a:rPr>
              <a:t>"Please Enter Your Name"</a:t>
            </a:r>
            <a:r>
              <a:rPr lang="en-IN" sz="900" b="0" dirty="0">
                <a:solidFill>
                  <a:srgbClr val="F8F8F2"/>
                </a:solidFill>
                <a:effectLst/>
                <a:latin typeface="Consolas" panose="020B0609020204030204" pitchFamily="49" charset="0"/>
              </a:rPr>
              <a:t>, </a:t>
            </a:r>
            <a:r>
              <a:rPr lang="en-IN" sz="900" b="0" u="sng" dirty="0" err="1">
                <a:solidFill>
                  <a:srgbClr val="A6E22E"/>
                </a:solidFill>
                <a:effectLst/>
                <a:latin typeface="Consolas" panose="020B0609020204030204" pitchFamily="49" charset="0"/>
              </a:rPr>
              <a:t>JOptionPane</a:t>
            </a:r>
            <a:r>
              <a:rPr lang="en-IN" sz="900" b="0" dirty="0" err="1">
                <a:solidFill>
                  <a:srgbClr val="F8F8F2"/>
                </a:solidFill>
                <a:effectLst/>
                <a:latin typeface="Consolas" panose="020B0609020204030204" pitchFamily="49" charset="0"/>
              </a:rPr>
              <a:t>.INFORMATION_MESSAGE</a:t>
            </a:r>
            <a:r>
              <a:rPr lang="en-IN" sz="900" b="0" dirty="0">
                <a:solidFill>
                  <a:srgbClr val="F8F8F2"/>
                </a:solidFill>
                <a:effectLst/>
                <a:latin typeface="Consolas" panose="020B0609020204030204" pitchFamily="49" charset="0"/>
              </a:rPr>
              <a:t>);</a:t>
            </a:r>
          </a:p>
          <a:p>
            <a:r>
              <a:rPr lang="en-IN" sz="900" b="0" dirty="0">
                <a:solidFill>
                  <a:srgbClr val="F8F8F2"/>
                </a:solidFill>
                <a:effectLst/>
                <a:latin typeface="Consolas" panose="020B0609020204030204" pitchFamily="49" charset="0"/>
              </a:rPr>
              <a:t>            </a:t>
            </a:r>
            <a:r>
              <a:rPr lang="en-IN" sz="900" b="0" dirty="0">
                <a:solidFill>
                  <a:srgbClr val="88846F"/>
                </a:solidFill>
                <a:effectLst/>
                <a:latin typeface="Consolas" panose="020B0609020204030204" pitchFamily="49" charset="0"/>
              </a:rPr>
              <a:t>/*</a:t>
            </a:r>
            <a:endParaRPr lang="en-IN" sz="900" b="0" dirty="0">
              <a:solidFill>
                <a:srgbClr val="F8F8F2"/>
              </a:solidFill>
              <a:effectLst/>
              <a:latin typeface="Consolas" panose="020B0609020204030204" pitchFamily="49" charset="0"/>
            </a:endParaRPr>
          </a:p>
          <a:p>
            <a:r>
              <a:rPr lang="en-IN" sz="900" b="0" dirty="0">
                <a:solidFill>
                  <a:srgbClr val="88846F"/>
                </a:solidFill>
                <a:effectLst/>
                <a:latin typeface="Consolas" panose="020B0609020204030204" pitchFamily="49" charset="0"/>
              </a:rPr>
              <a:t>             * while (</a:t>
            </a:r>
            <a:r>
              <a:rPr lang="en-IN" sz="900" b="0" dirty="0" err="1">
                <a:solidFill>
                  <a:srgbClr val="88846F"/>
                </a:solidFill>
                <a:effectLst/>
                <a:latin typeface="Consolas" panose="020B0609020204030204" pitchFamily="49" charset="0"/>
              </a:rPr>
              <a:t>name.length</a:t>
            </a:r>
            <a:r>
              <a:rPr lang="en-IN" sz="900" b="0" dirty="0">
                <a:solidFill>
                  <a:srgbClr val="88846F"/>
                </a:solidFill>
                <a:effectLst/>
                <a:latin typeface="Consolas" panose="020B0609020204030204" pitchFamily="49" charset="0"/>
              </a:rPr>
              <a:t>() &gt; 7) { name = </a:t>
            </a:r>
            <a:r>
              <a:rPr lang="en-IN" sz="900" b="0" dirty="0" err="1">
                <a:solidFill>
                  <a:srgbClr val="88846F"/>
                </a:solidFill>
                <a:effectLst/>
                <a:latin typeface="Consolas" panose="020B0609020204030204" pitchFamily="49" charset="0"/>
              </a:rPr>
              <a:t>JOptionPane.showInputDialog</a:t>
            </a:r>
            <a:r>
              <a:rPr lang="en-IN" sz="900" b="0" dirty="0">
                <a:solidFill>
                  <a:srgbClr val="88846F"/>
                </a:solidFill>
                <a:effectLst/>
                <a:latin typeface="Consolas" panose="020B0609020204030204" pitchFamily="49" charset="0"/>
              </a:rPr>
              <a:t>(this,</a:t>
            </a:r>
            <a:endParaRPr lang="en-IN" sz="900" b="0" dirty="0">
              <a:solidFill>
                <a:srgbClr val="F8F8F2"/>
              </a:solidFill>
              <a:effectLst/>
              <a:latin typeface="Consolas" panose="020B0609020204030204" pitchFamily="49" charset="0"/>
            </a:endParaRPr>
          </a:p>
          <a:p>
            <a:r>
              <a:rPr lang="en-IN" sz="900" b="0" dirty="0">
                <a:solidFill>
                  <a:srgbClr val="88846F"/>
                </a:solidFill>
                <a:effectLst/>
                <a:latin typeface="Consolas" panose="020B0609020204030204" pitchFamily="49" charset="0"/>
              </a:rPr>
              <a:t>             * "Please enter a nickname.(7 characters or less)",</a:t>
            </a:r>
            <a:endParaRPr lang="en-IN" sz="900" b="0" dirty="0">
              <a:solidFill>
                <a:srgbClr val="F8F8F2"/>
              </a:solidFill>
              <a:effectLst/>
              <a:latin typeface="Consolas" panose="020B0609020204030204" pitchFamily="49" charset="0"/>
            </a:endParaRPr>
          </a:p>
          <a:p>
            <a:r>
              <a:rPr lang="en-IN" sz="900" b="0" dirty="0">
                <a:solidFill>
                  <a:srgbClr val="88846F"/>
                </a:solidFill>
                <a:effectLst/>
                <a:latin typeface="Consolas" panose="020B0609020204030204" pitchFamily="49" charset="0"/>
              </a:rPr>
              <a:t>             * </a:t>
            </a:r>
            <a:r>
              <a:rPr lang="en-IN" sz="900" b="0" dirty="0" err="1">
                <a:solidFill>
                  <a:srgbClr val="88846F"/>
                </a:solidFill>
                <a:effectLst/>
                <a:latin typeface="Consolas" panose="020B0609020204030204" pitchFamily="49" charset="0"/>
              </a:rPr>
              <a:t>JOptionPane.INFORMATION_MESSAGE</a:t>
            </a:r>
            <a:r>
              <a:rPr lang="en-IN" sz="900" b="0" dirty="0">
                <a:solidFill>
                  <a:srgbClr val="88846F"/>
                </a:solidFill>
                <a:effectLst/>
                <a:latin typeface="Consolas" panose="020B0609020204030204" pitchFamily="49" charset="0"/>
              </a:rPr>
              <a:t>); }</a:t>
            </a:r>
            <a:endParaRPr lang="en-IN" sz="900" b="0" dirty="0">
              <a:solidFill>
                <a:srgbClr val="F8F8F2"/>
              </a:solidFill>
              <a:effectLst/>
              <a:latin typeface="Consolas" panose="020B0609020204030204" pitchFamily="49" charset="0"/>
            </a:endParaRPr>
          </a:p>
          <a:p>
            <a:r>
              <a:rPr lang="en-IN" sz="900" b="0" dirty="0">
                <a:solidFill>
                  <a:srgbClr val="88846F"/>
                </a:solidFill>
                <a:effectLst/>
                <a:latin typeface="Consolas" panose="020B0609020204030204" pitchFamily="49" charset="0"/>
              </a:rPr>
              <a:t>             */</a:t>
            </a:r>
            <a:endParaRPr lang="en-IN" sz="900" b="0" dirty="0">
              <a:solidFill>
                <a:srgbClr val="F8F8F2"/>
              </a:solidFill>
              <a:effectLst/>
              <a:latin typeface="Consolas" panose="020B0609020204030204" pitchFamily="49" charset="0"/>
            </a:endParaRPr>
          </a:p>
          <a:p>
            <a:r>
              <a:rPr lang="en-IN" sz="900" b="0" dirty="0">
                <a:solidFill>
                  <a:srgbClr val="F8F8F2"/>
                </a:solidFill>
                <a:effectLst/>
                <a:latin typeface="Consolas" panose="020B0609020204030204" pitchFamily="49" charset="0"/>
              </a:rPr>
              <a:t>            </a:t>
            </a:r>
            <a:r>
              <a:rPr lang="en-IN" sz="900" b="0" dirty="0">
                <a:solidFill>
                  <a:srgbClr val="88846F"/>
                </a:solidFill>
                <a:effectLst/>
                <a:latin typeface="Consolas" panose="020B0609020204030204" pitchFamily="49" charset="0"/>
              </a:rPr>
              <a:t>// read</a:t>
            </a:r>
            <a:endParaRPr lang="en-IN" sz="900" b="0" dirty="0">
              <a:solidFill>
                <a:srgbClr val="F8F8F2"/>
              </a:solidFill>
              <a:effectLst/>
              <a:latin typeface="Consolas" panose="020B0609020204030204" pitchFamily="49" charset="0"/>
            </a:endParaRPr>
          </a:p>
          <a:p>
            <a:r>
              <a:rPr lang="en-IN" sz="900" b="0" dirty="0">
                <a:solidFill>
                  <a:srgbClr val="F8F8F2"/>
                </a:solidFill>
                <a:effectLst/>
                <a:latin typeface="Consolas" panose="020B0609020204030204" pitchFamily="49" charset="0"/>
              </a:rPr>
              <a:t>            </a:t>
            </a:r>
            <a:r>
              <a:rPr lang="en-IN" sz="900" b="0" dirty="0" err="1">
                <a:solidFill>
                  <a:srgbClr val="F8F8F2"/>
                </a:solidFill>
                <a:effectLst/>
                <a:latin typeface="Consolas" panose="020B0609020204030204" pitchFamily="49" charset="0"/>
              </a:rPr>
              <a:t>br</a:t>
            </a:r>
            <a:r>
              <a:rPr lang="en-IN" sz="900" b="0" dirty="0">
                <a:solidFill>
                  <a:srgbClr val="F8F8F2"/>
                </a:solidFill>
                <a:effectLst/>
                <a:latin typeface="Consolas" panose="020B0609020204030204" pitchFamily="49" charset="0"/>
              </a:rPr>
              <a:t> </a:t>
            </a:r>
            <a:r>
              <a:rPr lang="en-IN" sz="900" b="0" dirty="0">
                <a:solidFill>
                  <a:srgbClr val="F92672"/>
                </a:solidFill>
                <a:effectLst/>
                <a:latin typeface="Consolas" panose="020B0609020204030204" pitchFamily="49" charset="0"/>
              </a:rPr>
              <a:t>=</a:t>
            </a:r>
            <a:r>
              <a:rPr lang="en-IN" sz="900" b="0" dirty="0">
                <a:solidFill>
                  <a:srgbClr val="F8F8F2"/>
                </a:solidFill>
                <a:effectLst/>
                <a:latin typeface="Consolas" panose="020B0609020204030204" pitchFamily="49" charset="0"/>
              </a:rPr>
              <a:t> </a:t>
            </a:r>
            <a:r>
              <a:rPr lang="en-IN" sz="900" b="0" dirty="0">
                <a:solidFill>
                  <a:srgbClr val="F92672"/>
                </a:solidFill>
                <a:effectLst/>
                <a:latin typeface="Consolas" panose="020B0609020204030204" pitchFamily="49" charset="0"/>
              </a:rPr>
              <a:t>new</a:t>
            </a:r>
            <a:r>
              <a:rPr lang="en-IN" sz="900" b="0" dirty="0">
                <a:solidFill>
                  <a:srgbClr val="F8F8F2"/>
                </a:solidFill>
                <a:effectLst/>
                <a:latin typeface="Consolas" panose="020B0609020204030204" pitchFamily="49" charset="0"/>
              </a:rPr>
              <a:t> </a:t>
            </a:r>
            <a:r>
              <a:rPr lang="en-IN" sz="900" b="0" dirty="0" err="1">
                <a:solidFill>
                  <a:srgbClr val="A6E22E"/>
                </a:solidFill>
                <a:effectLst/>
                <a:latin typeface="Consolas" panose="020B0609020204030204" pitchFamily="49" charset="0"/>
              </a:rPr>
              <a:t>BufferedReader</a:t>
            </a:r>
            <a:r>
              <a:rPr lang="en-IN" sz="900" b="0" dirty="0">
                <a:solidFill>
                  <a:srgbClr val="F8F8F2"/>
                </a:solidFill>
                <a:effectLst/>
                <a:latin typeface="Consolas" panose="020B0609020204030204" pitchFamily="49" charset="0"/>
              </a:rPr>
              <a:t>(</a:t>
            </a:r>
            <a:r>
              <a:rPr lang="en-IN" sz="900" b="0" dirty="0">
                <a:solidFill>
                  <a:srgbClr val="F92672"/>
                </a:solidFill>
                <a:effectLst/>
                <a:latin typeface="Consolas" panose="020B0609020204030204" pitchFamily="49" charset="0"/>
              </a:rPr>
              <a:t>new</a:t>
            </a:r>
            <a:r>
              <a:rPr lang="en-IN" sz="900" b="0" dirty="0">
                <a:solidFill>
                  <a:srgbClr val="F8F8F2"/>
                </a:solidFill>
                <a:effectLst/>
                <a:latin typeface="Consolas" panose="020B0609020204030204" pitchFamily="49" charset="0"/>
              </a:rPr>
              <a:t> </a:t>
            </a:r>
            <a:r>
              <a:rPr lang="en-IN" sz="900" b="0" dirty="0" err="1">
                <a:solidFill>
                  <a:srgbClr val="A6E22E"/>
                </a:solidFill>
                <a:effectLst/>
                <a:latin typeface="Consolas" panose="020B0609020204030204" pitchFamily="49" charset="0"/>
              </a:rPr>
              <a:t>InputStreamReader</a:t>
            </a:r>
            <a:r>
              <a:rPr lang="en-IN" sz="900" b="0" dirty="0">
                <a:solidFill>
                  <a:srgbClr val="F8F8F2"/>
                </a:solidFill>
                <a:effectLst/>
                <a:latin typeface="Consolas" panose="020B0609020204030204" pitchFamily="49" charset="0"/>
              </a:rPr>
              <a:t>(</a:t>
            </a:r>
            <a:r>
              <a:rPr lang="en-IN" sz="900" b="0" dirty="0" err="1">
                <a:solidFill>
                  <a:srgbClr val="F8F8F2"/>
                </a:solidFill>
                <a:effectLst/>
                <a:latin typeface="Consolas" panose="020B0609020204030204" pitchFamily="49" charset="0"/>
              </a:rPr>
              <a:t>sk.</a:t>
            </a:r>
            <a:r>
              <a:rPr lang="en-IN" sz="900" b="0" dirty="0" err="1">
                <a:solidFill>
                  <a:srgbClr val="A6E22E"/>
                </a:solidFill>
                <a:effectLst/>
                <a:latin typeface="Consolas" panose="020B0609020204030204" pitchFamily="49" charset="0"/>
              </a:rPr>
              <a:t>getInputStream</a:t>
            </a:r>
            <a:r>
              <a:rPr lang="en-IN" sz="900" b="0" dirty="0">
                <a:solidFill>
                  <a:srgbClr val="F8F8F2"/>
                </a:solidFill>
                <a:effectLst/>
                <a:latin typeface="Consolas" panose="020B0609020204030204" pitchFamily="49" charset="0"/>
              </a:rPr>
              <a:t>()));</a:t>
            </a:r>
          </a:p>
          <a:p>
            <a:br>
              <a:rPr lang="en-IN" sz="900" b="0" dirty="0">
                <a:solidFill>
                  <a:srgbClr val="F8F8F2"/>
                </a:solidFill>
                <a:effectLst/>
                <a:latin typeface="Consolas" panose="020B0609020204030204" pitchFamily="49" charset="0"/>
              </a:rPr>
            </a:br>
            <a:r>
              <a:rPr lang="en-IN" sz="900" b="0" dirty="0">
                <a:solidFill>
                  <a:srgbClr val="F8F8F2"/>
                </a:solidFill>
                <a:effectLst/>
                <a:latin typeface="Consolas" panose="020B0609020204030204" pitchFamily="49" charset="0"/>
              </a:rPr>
              <a:t>            </a:t>
            </a:r>
            <a:r>
              <a:rPr lang="en-IN" sz="900" b="0" dirty="0">
                <a:solidFill>
                  <a:srgbClr val="88846F"/>
                </a:solidFill>
                <a:effectLst/>
                <a:latin typeface="Consolas" panose="020B0609020204030204" pitchFamily="49" charset="0"/>
              </a:rPr>
              <a:t>// writing</a:t>
            </a:r>
            <a:endParaRPr lang="en-IN" sz="900" b="0" dirty="0">
              <a:solidFill>
                <a:srgbClr val="F8F8F2"/>
              </a:solidFill>
              <a:effectLst/>
              <a:latin typeface="Consolas" panose="020B0609020204030204" pitchFamily="49" charset="0"/>
            </a:endParaRPr>
          </a:p>
          <a:p>
            <a:r>
              <a:rPr lang="en-IN" sz="900" b="0" dirty="0">
                <a:solidFill>
                  <a:srgbClr val="F8F8F2"/>
                </a:solidFill>
                <a:effectLst/>
                <a:latin typeface="Consolas" panose="020B0609020204030204" pitchFamily="49" charset="0"/>
              </a:rPr>
              <a:t>            pw </a:t>
            </a:r>
            <a:r>
              <a:rPr lang="en-IN" sz="900" b="0" dirty="0">
                <a:solidFill>
                  <a:srgbClr val="F92672"/>
                </a:solidFill>
                <a:effectLst/>
                <a:latin typeface="Consolas" panose="020B0609020204030204" pitchFamily="49" charset="0"/>
              </a:rPr>
              <a:t>=</a:t>
            </a:r>
            <a:r>
              <a:rPr lang="en-IN" sz="900" b="0" dirty="0">
                <a:solidFill>
                  <a:srgbClr val="F8F8F2"/>
                </a:solidFill>
                <a:effectLst/>
                <a:latin typeface="Consolas" panose="020B0609020204030204" pitchFamily="49" charset="0"/>
              </a:rPr>
              <a:t> </a:t>
            </a:r>
            <a:r>
              <a:rPr lang="en-IN" sz="900" b="0" dirty="0">
                <a:solidFill>
                  <a:srgbClr val="F92672"/>
                </a:solidFill>
                <a:effectLst/>
                <a:latin typeface="Consolas" panose="020B0609020204030204" pitchFamily="49" charset="0"/>
              </a:rPr>
              <a:t>new</a:t>
            </a:r>
            <a:r>
              <a:rPr lang="en-IN" sz="900" b="0" dirty="0">
                <a:solidFill>
                  <a:srgbClr val="F8F8F2"/>
                </a:solidFill>
                <a:effectLst/>
                <a:latin typeface="Consolas" panose="020B0609020204030204" pitchFamily="49" charset="0"/>
              </a:rPr>
              <a:t> </a:t>
            </a:r>
            <a:r>
              <a:rPr lang="en-IN" sz="900" b="0" dirty="0" err="1">
                <a:solidFill>
                  <a:srgbClr val="A6E22E"/>
                </a:solidFill>
                <a:effectLst/>
                <a:latin typeface="Consolas" panose="020B0609020204030204" pitchFamily="49" charset="0"/>
              </a:rPr>
              <a:t>PrintWriter</a:t>
            </a:r>
            <a:r>
              <a:rPr lang="en-IN" sz="900" b="0" dirty="0">
                <a:solidFill>
                  <a:srgbClr val="F8F8F2"/>
                </a:solidFill>
                <a:effectLst/>
                <a:latin typeface="Consolas" panose="020B0609020204030204" pitchFamily="49" charset="0"/>
              </a:rPr>
              <a:t>(</a:t>
            </a:r>
            <a:r>
              <a:rPr lang="en-IN" sz="900" b="0" dirty="0" err="1">
                <a:solidFill>
                  <a:srgbClr val="F8F8F2"/>
                </a:solidFill>
                <a:effectLst/>
                <a:latin typeface="Consolas" panose="020B0609020204030204" pitchFamily="49" charset="0"/>
              </a:rPr>
              <a:t>sk.</a:t>
            </a:r>
            <a:r>
              <a:rPr lang="en-IN" sz="900" b="0" dirty="0" err="1">
                <a:solidFill>
                  <a:srgbClr val="A6E22E"/>
                </a:solidFill>
                <a:effectLst/>
                <a:latin typeface="Consolas" panose="020B0609020204030204" pitchFamily="49" charset="0"/>
              </a:rPr>
              <a:t>getOutputStream</a:t>
            </a:r>
            <a:r>
              <a:rPr lang="en-IN" sz="900" b="0" dirty="0">
                <a:solidFill>
                  <a:srgbClr val="F8F8F2"/>
                </a:solidFill>
                <a:effectLst/>
                <a:latin typeface="Consolas" panose="020B0609020204030204" pitchFamily="49" charset="0"/>
              </a:rPr>
              <a:t>(), </a:t>
            </a:r>
            <a:r>
              <a:rPr lang="en-IN" sz="900" b="0" dirty="0">
                <a:solidFill>
                  <a:srgbClr val="AE81FF"/>
                </a:solidFill>
                <a:effectLst/>
                <a:latin typeface="Consolas" panose="020B0609020204030204" pitchFamily="49" charset="0"/>
              </a:rPr>
              <a:t>true</a:t>
            </a:r>
            <a:r>
              <a:rPr lang="en-IN" sz="900" b="0" dirty="0">
                <a:solidFill>
                  <a:srgbClr val="F8F8F2"/>
                </a:solidFill>
                <a:effectLst/>
                <a:latin typeface="Consolas" panose="020B0609020204030204" pitchFamily="49" charset="0"/>
              </a:rPr>
              <a:t>);</a:t>
            </a:r>
          </a:p>
          <a:p>
            <a:r>
              <a:rPr lang="en-IN" sz="900" b="0" dirty="0">
                <a:solidFill>
                  <a:srgbClr val="F8F8F2"/>
                </a:solidFill>
                <a:effectLst/>
                <a:latin typeface="Consolas" panose="020B0609020204030204" pitchFamily="49" charset="0"/>
              </a:rPr>
              <a:t>            </a:t>
            </a:r>
            <a:r>
              <a:rPr lang="en-IN" sz="900" b="0" dirty="0" err="1">
                <a:solidFill>
                  <a:srgbClr val="F8F8F2"/>
                </a:solidFill>
                <a:effectLst/>
                <a:latin typeface="Consolas" panose="020B0609020204030204" pitchFamily="49" charset="0"/>
              </a:rPr>
              <a:t>pw.</a:t>
            </a:r>
            <a:r>
              <a:rPr lang="en-IN" sz="900" b="0" dirty="0" err="1">
                <a:solidFill>
                  <a:srgbClr val="A6E22E"/>
                </a:solidFill>
                <a:effectLst/>
                <a:latin typeface="Consolas" panose="020B0609020204030204" pitchFamily="49" charset="0"/>
              </a:rPr>
              <a:t>println</a:t>
            </a:r>
            <a:r>
              <a:rPr lang="en-IN" sz="900" b="0" dirty="0">
                <a:solidFill>
                  <a:srgbClr val="F8F8F2"/>
                </a:solidFill>
                <a:effectLst/>
                <a:latin typeface="Consolas" panose="020B0609020204030204" pitchFamily="49" charset="0"/>
              </a:rPr>
              <a:t>(name); </a:t>
            </a:r>
            <a:r>
              <a:rPr lang="en-IN" sz="900" b="0" dirty="0">
                <a:solidFill>
                  <a:srgbClr val="88846F"/>
                </a:solidFill>
                <a:effectLst/>
                <a:latin typeface="Consolas" panose="020B0609020204030204" pitchFamily="49" charset="0"/>
              </a:rPr>
              <a:t>// Send to server side</a:t>
            </a:r>
            <a:endParaRPr lang="en-IN" sz="900" b="0" dirty="0">
              <a:solidFill>
                <a:srgbClr val="F8F8F2"/>
              </a:solidFill>
              <a:effectLst/>
              <a:latin typeface="Consolas" panose="020B0609020204030204" pitchFamily="49" charset="0"/>
            </a:endParaRPr>
          </a:p>
          <a:p>
            <a:br>
              <a:rPr lang="en-IN" sz="900" b="0" dirty="0">
                <a:solidFill>
                  <a:srgbClr val="F8F8F2"/>
                </a:solidFill>
                <a:effectLst/>
                <a:latin typeface="Consolas" panose="020B0609020204030204" pitchFamily="49" charset="0"/>
              </a:rPr>
            </a:br>
            <a:r>
              <a:rPr lang="en-IN" sz="900" b="0" dirty="0">
                <a:solidFill>
                  <a:srgbClr val="F8F8F2"/>
                </a:solidFill>
                <a:effectLst/>
                <a:latin typeface="Consolas" panose="020B0609020204030204" pitchFamily="49" charset="0"/>
              </a:rPr>
              <a:t>            </a:t>
            </a:r>
            <a:r>
              <a:rPr lang="en-IN" sz="900" b="0" dirty="0">
                <a:solidFill>
                  <a:srgbClr val="F92672"/>
                </a:solidFill>
                <a:effectLst/>
                <a:latin typeface="Consolas" panose="020B0609020204030204" pitchFamily="49" charset="0"/>
              </a:rPr>
              <a:t>new</a:t>
            </a:r>
            <a:r>
              <a:rPr lang="en-IN" sz="900" b="0" dirty="0">
                <a:solidFill>
                  <a:srgbClr val="F8F8F2"/>
                </a:solidFill>
                <a:effectLst/>
                <a:latin typeface="Consolas" panose="020B0609020204030204" pitchFamily="49" charset="0"/>
              </a:rPr>
              <a:t> </a:t>
            </a:r>
            <a:r>
              <a:rPr lang="en-IN" sz="900" b="0" dirty="0">
                <a:solidFill>
                  <a:srgbClr val="A6E22E"/>
                </a:solidFill>
                <a:effectLst/>
                <a:latin typeface="Consolas" panose="020B0609020204030204" pitchFamily="49" charset="0"/>
              </a:rPr>
              <a:t>Thread</a:t>
            </a:r>
            <a:r>
              <a:rPr lang="en-IN" sz="900" b="0" dirty="0">
                <a:solidFill>
                  <a:srgbClr val="F8F8F2"/>
                </a:solidFill>
                <a:effectLst/>
                <a:latin typeface="Consolas" panose="020B0609020204030204" pitchFamily="49" charset="0"/>
              </a:rPr>
              <a:t>(</a:t>
            </a:r>
            <a:r>
              <a:rPr lang="en-IN" sz="900" b="0" dirty="0">
                <a:solidFill>
                  <a:srgbClr val="FD971F"/>
                </a:solidFill>
                <a:effectLst/>
                <a:latin typeface="Consolas" panose="020B0609020204030204" pitchFamily="49" charset="0"/>
              </a:rPr>
              <a:t>this</a:t>
            </a:r>
            <a:r>
              <a:rPr lang="en-IN" sz="900" b="0" dirty="0">
                <a:solidFill>
                  <a:srgbClr val="F8F8F2"/>
                </a:solidFill>
                <a:effectLst/>
                <a:latin typeface="Consolas" panose="020B0609020204030204" pitchFamily="49" charset="0"/>
              </a:rPr>
              <a:t>).</a:t>
            </a:r>
            <a:r>
              <a:rPr lang="en-IN" sz="900" b="0" dirty="0">
                <a:solidFill>
                  <a:srgbClr val="A6E22E"/>
                </a:solidFill>
                <a:effectLst/>
                <a:latin typeface="Consolas" panose="020B0609020204030204" pitchFamily="49" charset="0"/>
              </a:rPr>
              <a:t>start</a:t>
            </a:r>
            <a:r>
              <a:rPr lang="en-IN" sz="900" b="0" dirty="0">
                <a:solidFill>
                  <a:srgbClr val="F8F8F2"/>
                </a:solidFill>
                <a:effectLst/>
                <a:latin typeface="Consolas" panose="020B0609020204030204" pitchFamily="49" charset="0"/>
              </a:rPr>
              <a:t>();</a:t>
            </a:r>
          </a:p>
          <a:p>
            <a:br>
              <a:rPr lang="en-IN" sz="900" b="0" dirty="0">
                <a:solidFill>
                  <a:srgbClr val="F8F8F2"/>
                </a:solidFill>
                <a:effectLst/>
                <a:latin typeface="Consolas" panose="020B0609020204030204" pitchFamily="49" charset="0"/>
              </a:rPr>
            </a:br>
            <a:r>
              <a:rPr lang="en-IN" sz="900" b="0" dirty="0">
                <a:solidFill>
                  <a:srgbClr val="F8F8F2"/>
                </a:solidFill>
                <a:effectLst/>
                <a:latin typeface="Consolas" panose="020B0609020204030204" pitchFamily="49" charset="0"/>
              </a:rPr>
              <a:t>        } </a:t>
            </a:r>
            <a:r>
              <a:rPr lang="en-IN" sz="900" b="0" dirty="0">
                <a:solidFill>
                  <a:srgbClr val="F92672"/>
                </a:solidFill>
                <a:effectLst/>
                <a:latin typeface="Consolas" panose="020B0609020204030204" pitchFamily="49" charset="0"/>
              </a:rPr>
              <a:t>catch</a:t>
            </a:r>
            <a:r>
              <a:rPr lang="en-IN" sz="900" b="0" dirty="0">
                <a:solidFill>
                  <a:srgbClr val="F8F8F2"/>
                </a:solidFill>
                <a:effectLst/>
                <a:latin typeface="Consolas" panose="020B0609020204030204" pitchFamily="49" charset="0"/>
              </a:rPr>
              <a:t> (</a:t>
            </a:r>
            <a:r>
              <a:rPr lang="en-IN" sz="900" b="0" u="sng" dirty="0">
                <a:solidFill>
                  <a:srgbClr val="A6E22E"/>
                </a:solidFill>
                <a:effectLst/>
                <a:latin typeface="Consolas" panose="020B0609020204030204" pitchFamily="49" charset="0"/>
              </a:rPr>
              <a:t>Exception</a:t>
            </a:r>
            <a:r>
              <a:rPr lang="en-IN" sz="900" b="0" dirty="0">
                <a:solidFill>
                  <a:srgbClr val="F8F8F2"/>
                </a:solidFill>
                <a:effectLst/>
                <a:latin typeface="Consolas" panose="020B0609020204030204" pitchFamily="49" charset="0"/>
              </a:rPr>
              <a:t> e) {</a:t>
            </a:r>
          </a:p>
          <a:p>
            <a:r>
              <a:rPr lang="en-IN" sz="900" b="0" dirty="0">
                <a:solidFill>
                  <a:srgbClr val="F8F8F2"/>
                </a:solidFill>
                <a:effectLst/>
                <a:latin typeface="Consolas" panose="020B0609020204030204" pitchFamily="49" charset="0"/>
              </a:rPr>
              <a:t>            </a:t>
            </a:r>
            <a:r>
              <a:rPr lang="en-IN" sz="900" b="0" u="sng" dirty="0" err="1">
                <a:solidFill>
                  <a:srgbClr val="A6E22E"/>
                </a:solidFill>
                <a:effectLst/>
                <a:latin typeface="Consolas" panose="020B0609020204030204" pitchFamily="49" charset="0"/>
              </a:rPr>
              <a:t>System</a:t>
            </a:r>
            <a:r>
              <a:rPr lang="en-IN" sz="900" b="0" dirty="0" err="1">
                <a:solidFill>
                  <a:srgbClr val="F8F8F2"/>
                </a:solidFill>
                <a:effectLst/>
                <a:latin typeface="Consolas" panose="020B0609020204030204" pitchFamily="49" charset="0"/>
              </a:rPr>
              <a:t>.out.</a:t>
            </a:r>
            <a:r>
              <a:rPr lang="en-IN" sz="900" b="0" dirty="0" err="1">
                <a:solidFill>
                  <a:srgbClr val="A6E22E"/>
                </a:solidFill>
                <a:effectLst/>
                <a:latin typeface="Consolas" panose="020B0609020204030204" pitchFamily="49" charset="0"/>
              </a:rPr>
              <a:t>println</a:t>
            </a:r>
            <a:r>
              <a:rPr lang="en-IN" sz="900" b="0" dirty="0">
                <a:solidFill>
                  <a:srgbClr val="F8F8F2"/>
                </a:solidFill>
                <a:effectLst/>
                <a:latin typeface="Consolas" panose="020B0609020204030204" pitchFamily="49" charset="0"/>
              </a:rPr>
              <a:t>(e </a:t>
            </a:r>
            <a:r>
              <a:rPr lang="en-IN" sz="900" b="0" dirty="0">
                <a:solidFill>
                  <a:srgbClr val="F92672"/>
                </a:solidFill>
                <a:effectLst/>
                <a:latin typeface="Consolas" panose="020B0609020204030204" pitchFamily="49" charset="0"/>
              </a:rPr>
              <a:t>+</a:t>
            </a:r>
            <a:r>
              <a:rPr lang="en-IN" sz="900" b="0" dirty="0">
                <a:solidFill>
                  <a:srgbClr val="F8F8F2"/>
                </a:solidFill>
                <a:effectLst/>
                <a:latin typeface="Consolas" panose="020B0609020204030204" pitchFamily="49" charset="0"/>
              </a:rPr>
              <a:t> </a:t>
            </a:r>
            <a:r>
              <a:rPr lang="en-IN" sz="900" b="0" dirty="0">
                <a:solidFill>
                  <a:srgbClr val="E6DB74"/>
                </a:solidFill>
                <a:effectLst/>
                <a:latin typeface="Consolas" panose="020B0609020204030204" pitchFamily="49" charset="0"/>
              </a:rPr>
              <a:t>" Socket Connection error"</a:t>
            </a:r>
            <a:r>
              <a:rPr lang="en-IN" sz="900" b="0" dirty="0">
                <a:solidFill>
                  <a:srgbClr val="F8F8F2"/>
                </a:solidFill>
                <a:effectLst/>
                <a:latin typeface="Consolas" panose="020B0609020204030204" pitchFamily="49" charset="0"/>
              </a:rPr>
              <a:t>);</a:t>
            </a:r>
          </a:p>
          <a:p>
            <a:r>
              <a:rPr lang="en-IN" sz="900" b="0" dirty="0">
                <a:solidFill>
                  <a:srgbClr val="F8F8F2"/>
                </a:solidFill>
                <a:effectLst/>
                <a:latin typeface="Consolas" panose="020B0609020204030204" pitchFamily="49" charset="0"/>
              </a:rPr>
              <a:t>        }</a:t>
            </a:r>
          </a:p>
          <a:p>
            <a:r>
              <a:rPr lang="en-IN" sz="900" b="0" dirty="0">
                <a:solidFill>
                  <a:srgbClr val="F8F8F2"/>
                </a:solidFill>
                <a:effectLst/>
                <a:latin typeface="Consolas" panose="020B0609020204030204" pitchFamily="49" charset="0"/>
              </a:rPr>
              <a:t>    }</a:t>
            </a:r>
          </a:p>
          <a:p>
            <a:endParaRPr lang="en-IN" sz="900" b="0" dirty="0">
              <a:solidFill>
                <a:srgbClr val="F8F8F2"/>
              </a:solidFill>
              <a:effectLst/>
              <a:latin typeface="Consolas" panose="020B0609020204030204" pitchFamily="49" charset="0"/>
            </a:endParaRPr>
          </a:p>
        </p:txBody>
      </p:sp>
      <p:pic>
        <p:nvPicPr>
          <p:cNvPr id="6" name="Picture 5">
            <a:extLst>
              <a:ext uri="{FF2B5EF4-FFF2-40B4-BE49-F238E27FC236}">
                <a16:creationId xmlns:a16="http://schemas.microsoft.com/office/drawing/2014/main" id="{25E41FDE-4B5D-4206-B277-CFAAEA1C4827}"/>
              </a:ext>
            </a:extLst>
          </p:cNvPr>
          <p:cNvPicPr>
            <a:picLocks noChangeAspect="1"/>
          </p:cNvPicPr>
          <p:nvPr/>
        </p:nvPicPr>
        <p:blipFill>
          <a:blip r:embed="rId3"/>
          <a:stretch>
            <a:fillRect/>
          </a:stretch>
        </p:blipFill>
        <p:spPr>
          <a:xfrm>
            <a:off x="8649025" y="4657299"/>
            <a:ext cx="494975" cy="494975"/>
          </a:xfrm>
          <a:prstGeom prst="rect">
            <a:avLst/>
          </a:prstGeom>
        </p:spPr>
      </p:pic>
    </p:spTree>
    <p:extLst>
      <p:ext uri="{BB962C8B-B14F-4D97-AF65-F5344CB8AC3E}">
        <p14:creationId xmlns:p14="http://schemas.microsoft.com/office/powerpoint/2010/main" val="2562839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14</a:t>
            </a:fld>
            <a:endParaRPr/>
          </a:p>
        </p:txBody>
      </p:sp>
      <p:sp>
        <p:nvSpPr>
          <p:cNvPr id="565" name="TextBox 564">
            <a:extLst>
              <a:ext uri="{FF2B5EF4-FFF2-40B4-BE49-F238E27FC236}">
                <a16:creationId xmlns:a16="http://schemas.microsoft.com/office/drawing/2014/main" id="{07766DED-4121-4537-A708-02BD94581FEA}"/>
              </a:ext>
            </a:extLst>
          </p:cNvPr>
          <p:cNvSpPr txBox="1"/>
          <p:nvPr/>
        </p:nvSpPr>
        <p:spPr>
          <a:xfrm>
            <a:off x="421708" y="463150"/>
            <a:ext cx="5206008" cy="728917"/>
          </a:xfrm>
          <a:prstGeom prst="rect">
            <a:avLst/>
          </a:prstGeom>
          <a:noFill/>
        </p:spPr>
        <p:txBody>
          <a:bodyPr wrap="square">
            <a:spAutoFit/>
          </a:bodyPr>
          <a:lstStyle/>
          <a:p>
            <a:pPr>
              <a:lnSpc>
                <a:spcPct val="115000"/>
              </a:lnSpc>
              <a:spcAft>
                <a:spcPts val="1000"/>
              </a:spcAft>
            </a:pPr>
            <a:r>
              <a:rPr lang="en-IN" sz="4000" dirty="0">
                <a:solidFill>
                  <a:schemeClr val="accent1"/>
                </a:solidFill>
                <a:effectLst/>
                <a:latin typeface="Barlow" panose="00000500000000000000" pitchFamily="2" charset="0"/>
                <a:ea typeface="Calibri" panose="020F0502020204030204" pitchFamily="34" charset="0"/>
              </a:rPr>
              <a:t>CLIENT SIDE CODE</a:t>
            </a:r>
          </a:p>
        </p:txBody>
      </p:sp>
      <p:sp>
        <p:nvSpPr>
          <p:cNvPr id="215" name="TextBox 214">
            <a:extLst>
              <a:ext uri="{FF2B5EF4-FFF2-40B4-BE49-F238E27FC236}">
                <a16:creationId xmlns:a16="http://schemas.microsoft.com/office/drawing/2014/main" id="{D6035679-1157-45B6-AFAD-F48DE57B51A5}"/>
              </a:ext>
            </a:extLst>
          </p:cNvPr>
          <p:cNvSpPr txBox="1"/>
          <p:nvPr/>
        </p:nvSpPr>
        <p:spPr>
          <a:xfrm>
            <a:off x="0" y="1473248"/>
            <a:ext cx="9144000" cy="3693319"/>
          </a:xfrm>
          <a:prstGeom prst="rect">
            <a:avLst/>
          </a:prstGeom>
          <a:solidFill>
            <a:schemeClr val="accent2">
              <a:lumMod val="50000"/>
            </a:schemeClr>
          </a:solidFill>
        </p:spPr>
        <p:txBody>
          <a:bodyPr wrap="square">
            <a:spAutoFit/>
          </a:bodyPr>
          <a:lstStyle/>
          <a:p>
            <a:r>
              <a:rPr lang="en-IN" sz="900" b="0" dirty="0">
                <a:solidFill>
                  <a:srgbClr val="F92672"/>
                </a:solidFill>
                <a:effectLst/>
                <a:latin typeface="Consolas" panose="020B0609020204030204" pitchFamily="49" charset="0"/>
              </a:rPr>
              <a:t>public</a:t>
            </a:r>
            <a:r>
              <a:rPr lang="en-IN" sz="900" b="0" dirty="0">
                <a:solidFill>
                  <a:srgbClr val="F8F8F2"/>
                </a:solidFill>
                <a:effectLst/>
                <a:latin typeface="Consolas" panose="020B0609020204030204" pitchFamily="49" charset="0"/>
              </a:rPr>
              <a:t> </a:t>
            </a:r>
            <a:r>
              <a:rPr lang="en-IN" sz="900" b="0" dirty="0">
                <a:solidFill>
                  <a:srgbClr val="F92672"/>
                </a:solidFill>
                <a:effectLst/>
                <a:latin typeface="Consolas" panose="020B0609020204030204" pitchFamily="49" charset="0"/>
              </a:rPr>
              <a:t>static</a:t>
            </a:r>
            <a:r>
              <a:rPr lang="en-IN" sz="900" b="0" dirty="0">
                <a:solidFill>
                  <a:srgbClr val="F8F8F2"/>
                </a:solidFill>
                <a:effectLst/>
                <a:latin typeface="Consolas" panose="020B0609020204030204" pitchFamily="49" charset="0"/>
              </a:rPr>
              <a:t> </a:t>
            </a:r>
            <a:r>
              <a:rPr lang="en-IN" sz="900" b="0" i="1" dirty="0">
                <a:solidFill>
                  <a:srgbClr val="66D9EF"/>
                </a:solidFill>
                <a:effectLst/>
                <a:latin typeface="Consolas" panose="020B0609020204030204" pitchFamily="49" charset="0"/>
              </a:rPr>
              <a:t>void</a:t>
            </a:r>
            <a:r>
              <a:rPr lang="en-IN" sz="900" b="0" dirty="0">
                <a:solidFill>
                  <a:srgbClr val="F8F8F2"/>
                </a:solidFill>
                <a:effectLst/>
                <a:latin typeface="Consolas" panose="020B0609020204030204" pitchFamily="49" charset="0"/>
              </a:rPr>
              <a:t> </a:t>
            </a:r>
            <a:r>
              <a:rPr lang="en-IN" sz="900" b="0" dirty="0">
                <a:solidFill>
                  <a:srgbClr val="A6E22E"/>
                </a:solidFill>
                <a:effectLst/>
                <a:latin typeface="Consolas" panose="020B0609020204030204" pitchFamily="49" charset="0"/>
              </a:rPr>
              <a:t>main</a:t>
            </a:r>
            <a:r>
              <a:rPr lang="en-IN" sz="900" b="0" dirty="0">
                <a:solidFill>
                  <a:srgbClr val="F8F8F2"/>
                </a:solidFill>
                <a:effectLst/>
                <a:latin typeface="Consolas" panose="020B0609020204030204" pitchFamily="49" charset="0"/>
              </a:rPr>
              <a:t>(</a:t>
            </a:r>
            <a:r>
              <a:rPr lang="en-IN" sz="900" b="0" u="sng" dirty="0">
                <a:solidFill>
                  <a:srgbClr val="A6E22E"/>
                </a:solidFill>
                <a:effectLst/>
                <a:latin typeface="Consolas" panose="020B0609020204030204" pitchFamily="49" charset="0"/>
              </a:rPr>
              <a:t>String</a:t>
            </a:r>
            <a:r>
              <a:rPr lang="en-IN" sz="900" b="0" dirty="0">
                <a:solidFill>
                  <a:srgbClr val="F8F8F2"/>
                </a:solidFill>
                <a:effectLst/>
                <a:latin typeface="Consolas" panose="020B0609020204030204" pitchFamily="49" charset="0"/>
              </a:rPr>
              <a:t>[] </a:t>
            </a:r>
            <a:r>
              <a:rPr lang="en-IN" sz="900" b="0" i="1" dirty="0" err="1">
                <a:solidFill>
                  <a:srgbClr val="FD971F"/>
                </a:solidFill>
                <a:effectLst/>
                <a:latin typeface="Consolas" panose="020B0609020204030204" pitchFamily="49" charset="0"/>
              </a:rPr>
              <a:t>args</a:t>
            </a:r>
            <a:r>
              <a:rPr lang="en-IN" sz="900" b="0" dirty="0">
                <a:solidFill>
                  <a:srgbClr val="F8F8F2"/>
                </a:solidFill>
                <a:effectLst/>
                <a:latin typeface="Consolas" panose="020B0609020204030204" pitchFamily="49" charset="0"/>
              </a:rPr>
              <a:t>) {</a:t>
            </a:r>
          </a:p>
          <a:p>
            <a:r>
              <a:rPr lang="en-IN" sz="900" b="0" dirty="0">
                <a:solidFill>
                  <a:srgbClr val="F8F8F2"/>
                </a:solidFill>
                <a:effectLst/>
                <a:latin typeface="Consolas" panose="020B0609020204030204" pitchFamily="49" charset="0"/>
              </a:rPr>
              <a:t>        </a:t>
            </a:r>
            <a:r>
              <a:rPr lang="en-IN" sz="900" b="0" dirty="0">
                <a:solidFill>
                  <a:srgbClr val="F92672"/>
                </a:solidFill>
                <a:effectLst/>
                <a:latin typeface="Consolas" panose="020B0609020204030204" pitchFamily="49" charset="0"/>
              </a:rPr>
              <a:t>new</a:t>
            </a:r>
            <a:r>
              <a:rPr lang="en-IN" sz="900" b="0" dirty="0">
                <a:solidFill>
                  <a:srgbClr val="F8F8F2"/>
                </a:solidFill>
                <a:effectLst/>
                <a:latin typeface="Consolas" panose="020B0609020204030204" pitchFamily="49" charset="0"/>
              </a:rPr>
              <a:t> </a:t>
            </a:r>
            <a:r>
              <a:rPr lang="en-IN" sz="900" b="0" dirty="0" err="1">
                <a:solidFill>
                  <a:srgbClr val="A6E22E"/>
                </a:solidFill>
                <a:effectLst/>
                <a:latin typeface="Consolas" panose="020B0609020204030204" pitchFamily="49" charset="0"/>
              </a:rPr>
              <a:t>SocketClient</a:t>
            </a:r>
            <a:r>
              <a:rPr lang="en-IN" sz="900" b="0" dirty="0">
                <a:solidFill>
                  <a:srgbClr val="F8F8F2"/>
                </a:solidFill>
                <a:effectLst/>
                <a:latin typeface="Consolas" panose="020B0609020204030204" pitchFamily="49" charset="0"/>
              </a:rPr>
              <a:t>().</a:t>
            </a:r>
            <a:r>
              <a:rPr lang="en-IN" sz="900" b="0" dirty="0" err="1">
                <a:solidFill>
                  <a:srgbClr val="A6E22E"/>
                </a:solidFill>
                <a:effectLst/>
                <a:latin typeface="Consolas" panose="020B0609020204030204" pitchFamily="49" charset="0"/>
              </a:rPr>
              <a:t>serverConnection</a:t>
            </a:r>
            <a:r>
              <a:rPr lang="en-IN" sz="900" b="0" dirty="0">
                <a:solidFill>
                  <a:srgbClr val="F8F8F2"/>
                </a:solidFill>
                <a:effectLst/>
                <a:latin typeface="Consolas" panose="020B0609020204030204" pitchFamily="49" charset="0"/>
              </a:rPr>
              <a:t>(); </a:t>
            </a:r>
            <a:r>
              <a:rPr lang="en-IN" sz="900" b="0" dirty="0">
                <a:solidFill>
                  <a:srgbClr val="88846F"/>
                </a:solidFill>
                <a:effectLst/>
                <a:latin typeface="Consolas" panose="020B0609020204030204" pitchFamily="49" charset="0"/>
              </a:rPr>
              <a:t>// Method call at the same time object creation</a:t>
            </a:r>
            <a:endParaRPr lang="en-IN" sz="900" b="0" dirty="0">
              <a:solidFill>
                <a:srgbClr val="F8F8F2"/>
              </a:solidFill>
              <a:effectLst/>
              <a:latin typeface="Consolas" panose="020B0609020204030204" pitchFamily="49" charset="0"/>
            </a:endParaRPr>
          </a:p>
          <a:p>
            <a:r>
              <a:rPr lang="en-IN" sz="900" b="0" dirty="0">
                <a:solidFill>
                  <a:srgbClr val="F8F8F2"/>
                </a:solidFill>
                <a:effectLst/>
                <a:latin typeface="Consolas" panose="020B0609020204030204" pitchFamily="49" charset="0"/>
              </a:rPr>
              <a:t>    }</a:t>
            </a:r>
          </a:p>
          <a:p>
            <a:br>
              <a:rPr lang="en-IN" sz="900" b="0" dirty="0">
                <a:solidFill>
                  <a:srgbClr val="F8F8F2"/>
                </a:solidFill>
                <a:effectLst/>
                <a:latin typeface="Consolas" panose="020B0609020204030204" pitchFamily="49" charset="0"/>
              </a:rPr>
            </a:br>
            <a:r>
              <a:rPr lang="en-IN" sz="900" b="0" dirty="0">
                <a:solidFill>
                  <a:srgbClr val="F8F8F2"/>
                </a:solidFill>
                <a:effectLst/>
                <a:latin typeface="Consolas" panose="020B0609020204030204" pitchFamily="49" charset="0"/>
              </a:rPr>
              <a:t>    @</a:t>
            </a:r>
            <a:r>
              <a:rPr lang="en-IN" sz="900" b="0" i="1" dirty="0">
                <a:solidFill>
                  <a:srgbClr val="66D9EF"/>
                </a:solidFill>
                <a:effectLst/>
                <a:latin typeface="Consolas" panose="020B0609020204030204" pitchFamily="49" charset="0"/>
              </a:rPr>
              <a:t>Override</a:t>
            </a:r>
            <a:endParaRPr lang="en-IN" sz="900" b="0" dirty="0">
              <a:solidFill>
                <a:srgbClr val="F8F8F2"/>
              </a:solidFill>
              <a:effectLst/>
              <a:latin typeface="Consolas" panose="020B0609020204030204" pitchFamily="49" charset="0"/>
            </a:endParaRPr>
          </a:p>
          <a:p>
            <a:r>
              <a:rPr lang="en-IN" sz="900" b="0" dirty="0">
                <a:solidFill>
                  <a:srgbClr val="F8F8F2"/>
                </a:solidFill>
                <a:effectLst/>
                <a:latin typeface="Consolas" panose="020B0609020204030204" pitchFamily="49" charset="0"/>
              </a:rPr>
              <a:t>    </a:t>
            </a:r>
            <a:r>
              <a:rPr lang="en-IN" sz="900" b="0" dirty="0">
                <a:solidFill>
                  <a:srgbClr val="F92672"/>
                </a:solidFill>
                <a:effectLst/>
                <a:latin typeface="Consolas" panose="020B0609020204030204" pitchFamily="49" charset="0"/>
              </a:rPr>
              <a:t>public</a:t>
            </a:r>
            <a:r>
              <a:rPr lang="en-IN" sz="900" b="0" dirty="0">
                <a:solidFill>
                  <a:srgbClr val="F8F8F2"/>
                </a:solidFill>
                <a:effectLst/>
                <a:latin typeface="Consolas" panose="020B0609020204030204" pitchFamily="49" charset="0"/>
              </a:rPr>
              <a:t> </a:t>
            </a:r>
            <a:r>
              <a:rPr lang="en-IN" sz="900" b="0" i="1" dirty="0">
                <a:solidFill>
                  <a:srgbClr val="66D9EF"/>
                </a:solidFill>
                <a:effectLst/>
                <a:latin typeface="Consolas" panose="020B0609020204030204" pitchFamily="49" charset="0"/>
              </a:rPr>
              <a:t>void</a:t>
            </a:r>
            <a:r>
              <a:rPr lang="en-IN" sz="900" b="0" dirty="0">
                <a:solidFill>
                  <a:srgbClr val="F8F8F2"/>
                </a:solidFill>
                <a:effectLst/>
                <a:latin typeface="Consolas" panose="020B0609020204030204" pitchFamily="49" charset="0"/>
              </a:rPr>
              <a:t> </a:t>
            </a:r>
            <a:r>
              <a:rPr lang="en-IN" sz="900" b="0" dirty="0">
                <a:solidFill>
                  <a:srgbClr val="A6E22E"/>
                </a:solidFill>
                <a:effectLst/>
                <a:latin typeface="Consolas" panose="020B0609020204030204" pitchFamily="49" charset="0"/>
              </a:rPr>
              <a:t>run</a:t>
            </a:r>
            <a:r>
              <a:rPr lang="en-IN" sz="900" b="0" dirty="0">
                <a:solidFill>
                  <a:srgbClr val="F8F8F2"/>
                </a:solidFill>
                <a:effectLst/>
                <a:latin typeface="Consolas" panose="020B0609020204030204" pitchFamily="49" charset="0"/>
              </a:rPr>
              <a:t>() {</a:t>
            </a:r>
          </a:p>
          <a:p>
            <a:r>
              <a:rPr lang="en-IN" sz="900" b="0" dirty="0">
                <a:solidFill>
                  <a:srgbClr val="F8F8F2"/>
                </a:solidFill>
                <a:effectLst/>
                <a:latin typeface="Consolas" panose="020B0609020204030204" pitchFamily="49" charset="0"/>
              </a:rPr>
              <a:t>        </a:t>
            </a:r>
            <a:r>
              <a:rPr lang="en-IN" sz="900" b="0" u="sng" dirty="0">
                <a:solidFill>
                  <a:srgbClr val="A6E22E"/>
                </a:solidFill>
                <a:effectLst/>
                <a:latin typeface="Consolas" panose="020B0609020204030204" pitchFamily="49" charset="0"/>
              </a:rPr>
              <a:t>String</a:t>
            </a:r>
            <a:r>
              <a:rPr lang="en-IN" sz="900" b="0" dirty="0">
                <a:solidFill>
                  <a:srgbClr val="F8F8F2"/>
                </a:solidFill>
                <a:effectLst/>
                <a:latin typeface="Consolas" panose="020B0609020204030204" pitchFamily="49" charset="0"/>
              </a:rPr>
              <a:t> data </a:t>
            </a:r>
            <a:r>
              <a:rPr lang="en-IN" sz="900" b="0" dirty="0">
                <a:solidFill>
                  <a:srgbClr val="F92672"/>
                </a:solidFill>
                <a:effectLst/>
                <a:latin typeface="Consolas" panose="020B0609020204030204" pitchFamily="49" charset="0"/>
              </a:rPr>
              <a:t>=</a:t>
            </a:r>
            <a:r>
              <a:rPr lang="en-IN" sz="900" b="0" dirty="0">
                <a:solidFill>
                  <a:srgbClr val="F8F8F2"/>
                </a:solidFill>
                <a:effectLst/>
                <a:latin typeface="Consolas" panose="020B0609020204030204" pitchFamily="49" charset="0"/>
              </a:rPr>
              <a:t> </a:t>
            </a:r>
            <a:r>
              <a:rPr lang="en-IN" sz="900" b="0" dirty="0">
                <a:solidFill>
                  <a:srgbClr val="AE81FF"/>
                </a:solidFill>
                <a:effectLst/>
                <a:latin typeface="Consolas" panose="020B0609020204030204" pitchFamily="49" charset="0"/>
              </a:rPr>
              <a:t>null</a:t>
            </a:r>
            <a:r>
              <a:rPr lang="en-IN" sz="900" b="0" dirty="0">
                <a:solidFill>
                  <a:srgbClr val="F8F8F2"/>
                </a:solidFill>
                <a:effectLst/>
                <a:latin typeface="Consolas" panose="020B0609020204030204" pitchFamily="49" charset="0"/>
              </a:rPr>
              <a:t>;</a:t>
            </a:r>
          </a:p>
          <a:p>
            <a:r>
              <a:rPr lang="en-IN" sz="900" b="0" dirty="0">
                <a:solidFill>
                  <a:srgbClr val="F8F8F2"/>
                </a:solidFill>
                <a:effectLst/>
                <a:latin typeface="Consolas" panose="020B0609020204030204" pitchFamily="49" charset="0"/>
              </a:rPr>
              <a:t>        </a:t>
            </a:r>
            <a:r>
              <a:rPr lang="en-IN" sz="900" b="0" dirty="0">
                <a:solidFill>
                  <a:srgbClr val="F92672"/>
                </a:solidFill>
                <a:effectLst/>
                <a:latin typeface="Consolas" panose="020B0609020204030204" pitchFamily="49" charset="0"/>
              </a:rPr>
              <a:t>try</a:t>
            </a:r>
            <a:r>
              <a:rPr lang="en-IN" sz="900" b="0" dirty="0">
                <a:solidFill>
                  <a:srgbClr val="F8F8F2"/>
                </a:solidFill>
                <a:effectLst/>
                <a:latin typeface="Consolas" panose="020B0609020204030204" pitchFamily="49" charset="0"/>
              </a:rPr>
              <a:t> {</a:t>
            </a:r>
          </a:p>
          <a:p>
            <a:r>
              <a:rPr lang="en-IN" sz="900" b="0" dirty="0">
                <a:solidFill>
                  <a:srgbClr val="F8F8F2"/>
                </a:solidFill>
                <a:effectLst/>
                <a:latin typeface="Consolas" panose="020B0609020204030204" pitchFamily="49" charset="0"/>
              </a:rPr>
              <a:t>            </a:t>
            </a:r>
            <a:r>
              <a:rPr lang="en-IN" sz="900" b="0" dirty="0">
                <a:solidFill>
                  <a:srgbClr val="F92672"/>
                </a:solidFill>
                <a:effectLst/>
                <a:latin typeface="Consolas" panose="020B0609020204030204" pitchFamily="49" charset="0"/>
              </a:rPr>
              <a:t>while</a:t>
            </a:r>
            <a:r>
              <a:rPr lang="en-IN" sz="900" b="0" dirty="0">
                <a:solidFill>
                  <a:srgbClr val="F8F8F2"/>
                </a:solidFill>
                <a:effectLst/>
                <a:latin typeface="Consolas" panose="020B0609020204030204" pitchFamily="49" charset="0"/>
              </a:rPr>
              <a:t> ((data </a:t>
            </a:r>
            <a:r>
              <a:rPr lang="en-IN" sz="900" b="0" dirty="0">
                <a:solidFill>
                  <a:srgbClr val="F92672"/>
                </a:solidFill>
                <a:effectLst/>
                <a:latin typeface="Consolas" panose="020B0609020204030204" pitchFamily="49" charset="0"/>
              </a:rPr>
              <a:t>=</a:t>
            </a:r>
            <a:r>
              <a:rPr lang="en-IN" sz="900" b="0" dirty="0">
                <a:solidFill>
                  <a:srgbClr val="F8F8F2"/>
                </a:solidFill>
                <a:effectLst/>
                <a:latin typeface="Consolas" panose="020B0609020204030204" pitchFamily="49" charset="0"/>
              </a:rPr>
              <a:t> </a:t>
            </a:r>
            <a:r>
              <a:rPr lang="en-IN" sz="900" b="0" dirty="0" err="1">
                <a:solidFill>
                  <a:srgbClr val="F8F8F2"/>
                </a:solidFill>
                <a:effectLst/>
                <a:latin typeface="Consolas" panose="020B0609020204030204" pitchFamily="49" charset="0"/>
              </a:rPr>
              <a:t>br.</a:t>
            </a:r>
            <a:r>
              <a:rPr lang="en-IN" sz="900" b="0" dirty="0" err="1">
                <a:solidFill>
                  <a:srgbClr val="A6E22E"/>
                </a:solidFill>
                <a:effectLst/>
                <a:latin typeface="Consolas" panose="020B0609020204030204" pitchFamily="49" charset="0"/>
              </a:rPr>
              <a:t>readLine</a:t>
            </a:r>
            <a:r>
              <a:rPr lang="en-IN" sz="900" b="0" dirty="0">
                <a:solidFill>
                  <a:srgbClr val="F8F8F2"/>
                </a:solidFill>
                <a:effectLst/>
                <a:latin typeface="Consolas" panose="020B0609020204030204" pitchFamily="49" charset="0"/>
              </a:rPr>
              <a:t>()) </a:t>
            </a:r>
            <a:r>
              <a:rPr lang="en-IN" sz="900" b="0" dirty="0">
                <a:solidFill>
                  <a:srgbClr val="F92672"/>
                </a:solidFill>
                <a:effectLst/>
                <a:latin typeface="Consolas" panose="020B0609020204030204" pitchFamily="49" charset="0"/>
              </a:rPr>
              <a:t>!=</a:t>
            </a:r>
            <a:r>
              <a:rPr lang="en-IN" sz="900" b="0" dirty="0">
                <a:solidFill>
                  <a:srgbClr val="F8F8F2"/>
                </a:solidFill>
                <a:effectLst/>
                <a:latin typeface="Consolas" panose="020B0609020204030204" pitchFamily="49" charset="0"/>
              </a:rPr>
              <a:t> </a:t>
            </a:r>
            <a:r>
              <a:rPr lang="en-IN" sz="900" b="0" dirty="0">
                <a:solidFill>
                  <a:srgbClr val="AE81FF"/>
                </a:solidFill>
                <a:effectLst/>
                <a:latin typeface="Consolas" panose="020B0609020204030204" pitchFamily="49" charset="0"/>
              </a:rPr>
              <a:t>null</a:t>
            </a:r>
            <a:r>
              <a:rPr lang="en-IN" sz="900" b="0" dirty="0">
                <a:solidFill>
                  <a:srgbClr val="F8F8F2"/>
                </a:solidFill>
                <a:effectLst/>
                <a:latin typeface="Consolas" panose="020B0609020204030204" pitchFamily="49" charset="0"/>
              </a:rPr>
              <a:t>) {</a:t>
            </a:r>
          </a:p>
          <a:p>
            <a:r>
              <a:rPr lang="en-IN" sz="900" b="0" dirty="0">
                <a:solidFill>
                  <a:srgbClr val="F8F8F2"/>
                </a:solidFill>
                <a:effectLst/>
                <a:latin typeface="Consolas" panose="020B0609020204030204" pitchFamily="49" charset="0"/>
              </a:rPr>
              <a:t>                </a:t>
            </a:r>
            <a:r>
              <a:rPr lang="en-IN" sz="900" b="0" dirty="0" err="1">
                <a:solidFill>
                  <a:srgbClr val="F8F8F2"/>
                </a:solidFill>
                <a:effectLst/>
                <a:latin typeface="Consolas" panose="020B0609020204030204" pitchFamily="49" charset="0"/>
              </a:rPr>
              <a:t>textArea.</a:t>
            </a:r>
            <a:r>
              <a:rPr lang="en-IN" sz="900" b="0" dirty="0" err="1">
                <a:solidFill>
                  <a:srgbClr val="A6E22E"/>
                </a:solidFill>
                <a:effectLst/>
                <a:latin typeface="Consolas" panose="020B0609020204030204" pitchFamily="49" charset="0"/>
              </a:rPr>
              <a:t>append</a:t>
            </a:r>
            <a:r>
              <a:rPr lang="en-IN" sz="900" b="0" dirty="0">
                <a:solidFill>
                  <a:srgbClr val="F8F8F2"/>
                </a:solidFill>
                <a:effectLst/>
                <a:latin typeface="Consolas" panose="020B0609020204030204" pitchFamily="49" charset="0"/>
              </a:rPr>
              <a:t>(data </a:t>
            </a:r>
            <a:r>
              <a:rPr lang="en-IN" sz="900" b="0" dirty="0">
                <a:solidFill>
                  <a:srgbClr val="F92672"/>
                </a:solidFill>
                <a:effectLst/>
                <a:latin typeface="Consolas" panose="020B0609020204030204" pitchFamily="49" charset="0"/>
              </a:rPr>
              <a:t>+</a:t>
            </a:r>
            <a:r>
              <a:rPr lang="en-IN" sz="900" b="0" dirty="0">
                <a:solidFill>
                  <a:srgbClr val="F8F8F2"/>
                </a:solidFill>
                <a:effectLst/>
                <a:latin typeface="Consolas" panose="020B0609020204030204" pitchFamily="49" charset="0"/>
              </a:rPr>
              <a:t> </a:t>
            </a:r>
            <a:r>
              <a:rPr lang="en-IN" sz="900" b="0" dirty="0">
                <a:solidFill>
                  <a:srgbClr val="E6DB74"/>
                </a:solidFill>
                <a:effectLst/>
                <a:latin typeface="Consolas" panose="020B0609020204030204" pitchFamily="49" charset="0"/>
              </a:rPr>
              <a:t>"</a:t>
            </a:r>
            <a:r>
              <a:rPr lang="en-IN" sz="900" b="0" dirty="0">
                <a:solidFill>
                  <a:srgbClr val="AE81FF"/>
                </a:solidFill>
                <a:effectLst/>
                <a:latin typeface="Consolas" panose="020B0609020204030204" pitchFamily="49" charset="0"/>
              </a:rPr>
              <a:t>\n</a:t>
            </a:r>
            <a:r>
              <a:rPr lang="en-IN" sz="900" b="0" dirty="0">
                <a:solidFill>
                  <a:srgbClr val="E6DB74"/>
                </a:solidFill>
                <a:effectLst/>
                <a:latin typeface="Consolas" panose="020B0609020204030204" pitchFamily="49" charset="0"/>
              </a:rPr>
              <a:t>"</a:t>
            </a:r>
            <a:r>
              <a:rPr lang="en-IN" sz="900" b="0" dirty="0">
                <a:solidFill>
                  <a:srgbClr val="F8F8F2"/>
                </a:solidFill>
                <a:effectLst/>
                <a:latin typeface="Consolas" panose="020B0609020204030204" pitchFamily="49" charset="0"/>
              </a:rPr>
              <a:t>); </a:t>
            </a:r>
            <a:r>
              <a:rPr lang="en-IN" sz="900" b="0" dirty="0">
                <a:solidFill>
                  <a:srgbClr val="88846F"/>
                </a:solidFill>
                <a:effectLst/>
                <a:latin typeface="Consolas" panose="020B0609020204030204" pitchFamily="49" charset="0"/>
              </a:rPr>
              <a:t>// </a:t>
            </a:r>
            <a:r>
              <a:rPr lang="en-IN" sz="900" b="0" dirty="0" err="1">
                <a:solidFill>
                  <a:srgbClr val="88846F"/>
                </a:solidFill>
                <a:effectLst/>
                <a:latin typeface="Consolas" panose="020B0609020204030204" pitchFamily="49" charset="0"/>
              </a:rPr>
              <a:t>textArea</a:t>
            </a:r>
            <a:r>
              <a:rPr lang="en-IN" sz="900" b="0" dirty="0">
                <a:solidFill>
                  <a:srgbClr val="88846F"/>
                </a:solidFill>
                <a:effectLst/>
                <a:latin typeface="Consolas" panose="020B0609020204030204" pitchFamily="49" charset="0"/>
              </a:rPr>
              <a:t> Decrease the position of the box's scroll bar by the length of</a:t>
            </a:r>
            <a:endParaRPr lang="en-IN" sz="900" b="0" dirty="0">
              <a:solidFill>
                <a:srgbClr val="F8F8F2"/>
              </a:solidFill>
              <a:effectLst/>
              <a:latin typeface="Consolas" panose="020B0609020204030204" pitchFamily="49" charset="0"/>
            </a:endParaRPr>
          </a:p>
          <a:p>
            <a:r>
              <a:rPr lang="en-IN" sz="900" b="0" dirty="0">
                <a:solidFill>
                  <a:srgbClr val="F8F8F2"/>
                </a:solidFill>
                <a:effectLst/>
                <a:latin typeface="Consolas" panose="020B0609020204030204" pitchFamily="49" charset="0"/>
              </a:rPr>
              <a:t>                                              </a:t>
            </a:r>
            <a:r>
              <a:rPr lang="en-IN" sz="900" b="0" dirty="0">
                <a:solidFill>
                  <a:srgbClr val="88846F"/>
                </a:solidFill>
                <a:effectLst/>
                <a:latin typeface="Consolas" panose="020B0609020204030204" pitchFamily="49" charset="0"/>
              </a:rPr>
              <a:t>// the text entered</a:t>
            </a:r>
            <a:endParaRPr lang="en-IN" sz="900" b="0" dirty="0">
              <a:solidFill>
                <a:srgbClr val="F8F8F2"/>
              </a:solidFill>
              <a:effectLst/>
              <a:latin typeface="Consolas" panose="020B0609020204030204" pitchFamily="49" charset="0"/>
            </a:endParaRPr>
          </a:p>
          <a:p>
            <a:r>
              <a:rPr lang="en-IN" sz="900" b="0" dirty="0">
                <a:solidFill>
                  <a:srgbClr val="F8F8F2"/>
                </a:solidFill>
                <a:effectLst/>
                <a:latin typeface="Consolas" panose="020B0609020204030204" pitchFamily="49" charset="0"/>
              </a:rPr>
              <a:t>                </a:t>
            </a:r>
            <a:r>
              <a:rPr lang="en-IN" sz="900" b="0" dirty="0" err="1">
                <a:solidFill>
                  <a:srgbClr val="F8F8F2"/>
                </a:solidFill>
                <a:effectLst/>
                <a:latin typeface="Consolas" panose="020B0609020204030204" pitchFamily="49" charset="0"/>
              </a:rPr>
              <a:t>textArea.</a:t>
            </a:r>
            <a:r>
              <a:rPr lang="en-IN" sz="900" b="0" dirty="0" err="1">
                <a:solidFill>
                  <a:srgbClr val="A6E22E"/>
                </a:solidFill>
                <a:effectLst/>
                <a:latin typeface="Consolas" panose="020B0609020204030204" pitchFamily="49" charset="0"/>
              </a:rPr>
              <a:t>setCaretPosition</a:t>
            </a:r>
            <a:r>
              <a:rPr lang="en-IN" sz="900" b="0" dirty="0">
                <a:solidFill>
                  <a:srgbClr val="F8F8F2"/>
                </a:solidFill>
                <a:effectLst/>
                <a:latin typeface="Consolas" panose="020B0609020204030204" pitchFamily="49" charset="0"/>
              </a:rPr>
              <a:t>(</a:t>
            </a:r>
            <a:r>
              <a:rPr lang="en-IN" sz="900" b="0" dirty="0" err="1">
                <a:solidFill>
                  <a:srgbClr val="F8F8F2"/>
                </a:solidFill>
                <a:effectLst/>
                <a:latin typeface="Consolas" panose="020B0609020204030204" pitchFamily="49" charset="0"/>
              </a:rPr>
              <a:t>textArea.</a:t>
            </a:r>
            <a:r>
              <a:rPr lang="en-IN" sz="900" b="0" dirty="0" err="1">
                <a:solidFill>
                  <a:srgbClr val="A6E22E"/>
                </a:solidFill>
                <a:effectLst/>
                <a:latin typeface="Consolas" panose="020B0609020204030204" pitchFamily="49" charset="0"/>
              </a:rPr>
              <a:t>getText</a:t>
            </a:r>
            <a:r>
              <a:rPr lang="en-IN" sz="900" b="0" dirty="0">
                <a:solidFill>
                  <a:srgbClr val="F8F8F2"/>
                </a:solidFill>
                <a:effectLst/>
                <a:latin typeface="Consolas" panose="020B0609020204030204" pitchFamily="49" charset="0"/>
              </a:rPr>
              <a:t>().</a:t>
            </a:r>
            <a:r>
              <a:rPr lang="en-IN" sz="900" b="0" dirty="0">
                <a:solidFill>
                  <a:srgbClr val="A6E22E"/>
                </a:solidFill>
                <a:effectLst/>
                <a:latin typeface="Consolas" panose="020B0609020204030204" pitchFamily="49" charset="0"/>
              </a:rPr>
              <a:t>length</a:t>
            </a:r>
            <a:r>
              <a:rPr lang="en-IN" sz="900" b="0" dirty="0">
                <a:solidFill>
                  <a:srgbClr val="F8F8F2"/>
                </a:solidFill>
                <a:effectLst/>
                <a:latin typeface="Consolas" panose="020B0609020204030204" pitchFamily="49" charset="0"/>
              </a:rPr>
              <a:t>());</a:t>
            </a:r>
          </a:p>
          <a:p>
            <a:r>
              <a:rPr lang="en-IN" sz="900" b="0" dirty="0">
                <a:solidFill>
                  <a:srgbClr val="F8F8F2"/>
                </a:solidFill>
                <a:effectLst/>
                <a:latin typeface="Consolas" panose="020B0609020204030204" pitchFamily="49" charset="0"/>
              </a:rPr>
              <a:t>            }</a:t>
            </a:r>
          </a:p>
          <a:p>
            <a:r>
              <a:rPr lang="en-IN" sz="900" b="0" dirty="0">
                <a:solidFill>
                  <a:srgbClr val="F8F8F2"/>
                </a:solidFill>
                <a:effectLst/>
                <a:latin typeface="Consolas" panose="020B0609020204030204" pitchFamily="49" charset="0"/>
              </a:rPr>
              <a:t>        } </a:t>
            </a:r>
            <a:r>
              <a:rPr lang="en-IN" sz="900" b="0" dirty="0">
                <a:solidFill>
                  <a:srgbClr val="F92672"/>
                </a:solidFill>
                <a:effectLst/>
                <a:latin typeface="Consolas" panose="020B0609020204030204" pitchFamily="49" charset="0"/>
              </a:rPr>
              <a:t>catch</a:t>
            </a:r>
            <a:r>
              <a:rPr lang="en-IN" sz="900" b="0" dirty="0">
                <a:solidFill>
                  <a:srgbClr val="F8F8F2"/>
                </a:solidFill>
                <a:effectLst/>
                <a:latin typeface="Consolas" panose="020B0609020204030204" pitchFamily="49" charset="0"/>
              </a:rPr>
              <a:t> (</a:t>
            </a:r>
            <a:r>
              <a:rPr lang="en-IN" sz="900" b="0" u="sng" dirty="0">
                <a:solidFill>
                  <a:srgbClr val="A6E22E"/>
                </a:solidFill>
                <a:effectLst/>
                <a:latin typeface="Consolas" panose="020B0609020204030204" pitchFamily="49" charset="0"/>
              </a:rPr>
              <a:t>Exception</a:t>
            </a:r>
            <a:r>
              <a:rPr lang="en-IN" sz="900" b="0" dirty="0">
                <a:solidFill>
                  <a:srgbClr val="F8F8F2"/>
                </a:solidFill>
                <a:effectLst/>
                <a:latin typeface="Consolas" panose="020B0609020204030204" pitchFamily="49" charset="0"/>
              </a:rPr>
              <a:t> e) {</a:t>
            </a:r>
          </a:p>
          <a:p>
            <a:r>
              <a:rPr lang="en-IN" sz="900" b="0" dirty="0">
                <a:solidFill>
                  <a:srgbClr val="F8F8F2"/>
                </a:solidFill>
                <a:effectLst/>
                <a:latin typeface="Consolas" panose="020B0609020204030204" pitchFamily="49" charset="0"/>
              </a:rPr>
              <a:t>            </a:t>
            </a:r>
            <a:r>
              <a:rPr lang="en-IN" sz="900" b="0" u="sng" dirty="0" err="1">
                <a:solidFill>
                  <a:srgbClr val="A6E22E"/>
                </a:solidFill>
                <a:effectLst/>
                <a:latin typeface="Consolas" panose="020B0609020204030204" pitchFamily="49" charset="0"/>
              </a:rPr>
              <a:t>System</a:t>
            </a:r>
            <a:r>
              <a:rPr lang="en-IN" sz="900" b="0" dirty="0" err="1">
                <a:solidFill>
                  <a:srgbClr val="F8F8F2"/>
                </a:solidFill>
                <a:effectLst/>
                <a:latin typeface="Consolas" panose="020B0609020204030204" pitchFamily="49" charset="0"/>
              </a:rPr>
              <a:t>.out.</a:t>
            </a:r>
            <a:r>
              <a:rPr lang="en-IN" sz="900" b="0" dirty="0" err="1">
                <a:solidFill>
                  <a:srgbClr val="A6E22E"/>
                </a:solidFill>
                <a:effectLst/>
                <a:latin typeface="Consolas" panose="020B0609020204030204" pitchFamily="49" charset="0"/>
              </a:rPr>
              <a:t>println</a:t>
            </a:r>
            <a:r>
              <a:rPr lang="en-IN" sz="900" b="0" dirty="0">
                <a:solidFill>
                  <a:srgbClr val="F8F8F2"/>
                </a:solidFill>
                <a:effectLst/>
                <a:latin typeface="Consolas" panose="020B0609020204030204" pitchFamily="49" charset="0"/>
              </a:rPr>
              <a:t>(e </a:t>
            </a:r>
            <a:r>
              <a:rPr lang="en-IN" sz="900" b="0" dirty="0">
                <a:solidFill>
                  <a:srgbClr val="F92672"/>
                </a:solidFill>
                <a:effectLst/>
                <a:latin typeface="Consolas" panose="020B0609020204030204" pitchFamily="49" charset="0"/>
              </a:rPr>
              <a:t>+</a:t>
            </a:r>
            <a:r>
              <a:rPr lang="en-IN" sz="900" b="0" dirty="0">
                <a:solidFill>
                  <a:srgbClr val="F8F8F2"/>
                </a:solidFill>
                <a:effectLst/>
                <a:latin typeface="Consolas" panose="020B0609020204030204" pitchFamily="49" charset="0"/>
              </a:rPr>
              <a:t> </a:t>
            </a:r>
            <a:r>
              <a:rPr lang="en-IN" sz="900" b="0" dirty="0">
                <a:solidFill>
                  <a:srgbClr val="E6DB74"/>
                </a:solidFill>
                <a:effectLst/>
                <a:latin typeface="Consolas" panose="020B0609020204030204" pitchFamily="49" charset="0"/>
              </a:rPr>
              <a:t>"--&gt; Client run fail"</a:t>
            </a:r>
            <a:r>
              <a:rPr lang="en-IN" sz="900" b="0" dirty="0">
                <a:solidFill>
                  <a:srgbClr val="F8F8F2"/>
                </a:solidFill>
                <a:effectLst/>
                <a:latin typeface="Consolas" panose="020B0609020204030204" pitchFamily="49" charset="0"/>
              </a:rPr>
              <a:t>);</a:t>
            </a:r>
          </a:p>
          <a:p>
            <a:r>
              <a:rPr lang="en-IN" sz="900" b="0" dirty="0">
                <a:solidFill>
                  <a:srgbClr val="F8F8F2"/>
                </a:solidFill>
                <a:effectLst/>
                <a:latin typeface="Consolas" panose="020B0609020204030204" pitchFamily="49" charset="0"/>
              </a:rPr>
              <a:t>        }</a:t>
            </a:r>
          </a:p>
          <a:p>
            <a:r>
              <a:rPr lang="en-IN" sz="900" b="0" dirty="0">
                <a:solidFill>
                  <a:srgbClr val="F8F8F2"/>
                </a:solidFill>
                <a:effectLst/>
                <a:latin typeface="Consolas" panose="020B0609020204030204" pitchFamily="49" charset="0"/>
              </a:rPr>
              <a:t>    }</a:t>
            </a:r>
          </a:p>
          <a:p>
            <a:br>
              <a:rPr lang="en-IN" sz="900" b="0" dirty="0">
                <a:solidFill>
                  <a:srgbClr val="F8F8F2"/>
                </a:solidFill>
                <a:effectLst/>
                <a:latin typeface="Consolas" panose="020B0609020204030204" pitchFamily="49" charset="0"/>
              </a:rPr>
            </a:br>
            <a:r>
              <a:rPr lang="en-IN" sz="900" b="0" dirty="0">
                <a:solidFill>
                  <a:srgbClr val="F8F8F2"/>
                </a:solidFill>
                <a:effectLst/>
                <a:latin typeface="Consolas" panose="020B0609020204030204" pitchFamily="49" charset="0"/>
              </a:rPr>
              <a:t>    @</a:t>
            </a:r>
            <a:r>
              <a:rPr lang="en-IN" sz="900" b="0" i="1" dirty="0">
                <a:solidFill>
                  <a:srgbClr val="66D9EF"/>
                </a:solidFill>
                <a:effectLst/>
                <a:latin typeface="Consolas" panose="020B0609020204030204" pitchFamily="49" charset="0"/>
              </a:rPr>
              <a:t>Override</a:t>
            </a:r>
            <a:endParaRPr lang="en-IN" sz="900" b="0" dirty="0">
              <a:solidFill>
                <a:srgbClr val="F8F8F2"/>
              </a:solidFill>
              <a:effectLst/>
              <a:latin typeface="Consolas" panose="020B0609020204030204" pitchFamily="49" charset="0"/>
            </a:endParaRPr>
          </a:p>
          <a:p>
            <a:r>
              <a:rPr lang="en-IN" sz="900" b="0" dirty="0">
                <a:solidFill>
                  <a:srgbClr val="F8F8F2"/>
                </a:solidFill>
                <a:effectLst/>
                <a:latin typeface="Consolas" panose="020B0609020204030204" pitchFamily="49" charset="0"/>
              </a:rPr>
              <a:t>    </a:t>
            </a:r>
            <a:r>
              <a:rPr lang="en-IN" sz="900" b="0" dirty="0">
                <a:solidFill>
                  <a:srgbClr val="F92672"/>
                </a:solidFill>
                <a:effectLst/>
                <a:latin typeface="Consolas" panose="020B0609020204030204" pitchFamily="49" charset="0"/>
              </a:rPr>
              <a:t>public</a:t>
            </a:r>
            <a:r>
              <a:rPr lang="en-IN" sz="900" b="0" dirty="0">
                <a:solidFill>
                  <a:srgbClr val="F8F8F2"/>
                </a:solidFill>
                <a:effectLst/>
                <a:latin typeface="Consolas" panose="020B0609020204030204" pitchFamily="49" charset="0"/>
              </a:rPr>
              <a:t> </a:t>
            </a:r>
            <a:r>
              <a:rPr lang="en-IN" sz="900" b="0" i="1" dirty="0">
                <a:solidFill>
                  <a:srgbClr val="66D9EF"/>
                </a:solidFill>
                <a:effectLst/>
                <a:latin typeface="Consolas" panose="020B0609020204030204" pitchFamily="49" charset="0"/>
              </a:rPr>
              <a:t>void</a:t>
            </a:r>
            <a:r>
              <a:rPr lang="en-IN" sz="900" b="0" dirty="0">
                <a:solidFill>
                  <a:srgbClr val="F8F8F2"/>
                </a:solidFill>
                <a:effectLst/>
                <a:latin typeface="Consolas" panose="020B0609020204030204" pitchFamily="49" charset="0"/>
              </a:rPr>
              <a:t> </a:t>
            </a:r>
            <a:r>
              <a:rPr lang="en-IN" sz="900" b="0" dirty="0" err="1">
                <a:solidFill>
                  <a:srgbClr val="A6E22E"/>
                </a:solidFill>
                <a:effectLst/>
                <a:latin typeface="Consolas" panose="020B0609020204030204" pitchFamily="49" charset="0"/>
              </a:rPr>
              <a:t>actionPerformed</a:t>
            </a:r>
            <a:r>
              <a:rPr lang="en-IN" sz="900" b="0" dirty="0">
                <a:solidFill>
                  <a:srgbClr val="F8F8F2"/>
                </a:solidFill>
                <a:effectLst/>
                <a:latin typeface="Consolas" panose="020B0609020204030204" pitchFamily="49" charset="0"/>
              </a:rPr>
              <a:t>(</a:t>
            </a:r>
            <a:r>
              <a:rPr lang="en-IN" sz="900" b="0" u="sng" dirty="0" err="1">
                <a:solidFill>
                  <a:srgbClr val="A6E22E"/>
                </a:solidFill>
                <a:effectLst/>
                <a:latin typeface="Consolas" panose="020B0609020204030204" pitchFamily="49" charset="0"/>
              </a:rPr>
              <a:t>ActionEvent</a:t>
            </a:r>
            <a:r>
              <a:rPr lang="en-IN" sz="900" b="0" dirty="0">
                <a:solidFill>
                  <a:srgbClr val="F8F8F2"/>
                </a:solidFill>
                <a:effectLst/>
                <a:latin typeface="Consolas" panose="020B0609020204030204" pitchFamily="49" charset="0"/>
              </a:rPr>
              <a:t> </a:t>
            </a:r>
            <a:r>
              <a:rPr lang="en-IN" sz="900" b="0" i="1" dirty="0">
                <a:solidFill>
                  <a:srgbClr val="FD971F"/>
                </a:solidFill>
                <a:effectLst/>
                <a:latin typeface="Consolas" panose="020B0609020204030204" pitchFamily="49" charset="0"/>
              </a:rPr>
              <a:t>e</a:t>
            </a:r>
            <a:r>
              <a:rPr lang="en-IN" sz="900" b="0" dirty="0">
                <a:solidFill>
                  <a:srgbClr val="F8F8F2"/>
                </a:solidFill>
                <a:effectLst/>
                <a:latin typeface="Consolas" panose="020B0609020204030204" pitchFamily="49" charset="0"/>
              </a:rPr>
              <a:t>) {</a:t>
            </a:r>
          </a:p>
          <a:p>
            <a:r>
              <a:rPr lang="en-IN" sz="900" b="0" dirty="0">
                <a:solidFill>
                  <a:srgbClr val="F8F8F2"/>
                </a:solidFill>
                <a:effectLst/>
                <a:latin typeface="Consolas" panose="020B0609020204030204" pitchFamily="49" charset="0"/>
              </a:rPr>
              <a:t>        </a:t>
            </a:r>
            <a:r>
              <a:rPr lang="en-IN" sz="900" b="0" u="sng" dirty="0">
                <a:solidFill>
                  <a:srgbClr val="A6E22E"/>
                </a:solidFill>
                <a:effectLst/>
                <a:latin typeface="Consolas" panose="020B0609020204030204" pitchFamily="49" charset="0"/>
              </a:rPr>
              <a:t>String</a:t>
            </a:r>
            <a:r>
              <a:rPr lang="en-IN" sz="900" b="0" dirty="0">
                <a:solidFill>
                  <a:srgbClr val="F8F8F2"/>
                </a:solidFill>
                <a:effectLst/>
                <a:latin typeface="Consolas" panose="020B0609020204030204" pitchFamily="49" charset="0"/>
              </a:rPr>
              <a:t> data </a:t>
            </a:r>
            <a:r>
              <a:rPr lang="en-IN" sz="900" b="0" dirty="0">
                <a:solidFill>
                  <a:srgbClr val="F92672"/>
                </a:solidFill>
                <a:effectLst/>
                <a:latin typeface="Consolas" panose="020B0609020204030204" pitchFamily="49" charset="0"/>
              </a:rPr>
              <a:t>=</a:t>
            </a:r>
            <a:r>
              <a:rPr lang="en-IN" sz="900" b="0" dirty="0">
                <a:solidFill>
                  <a:srgbClr val="F8F8F2"/>
                </a:solidFill>
                <a:effectLst/>
                <a:latin typeface="Consolas" panose="020B0609020204030204" pitchFamily="49" charset="0"/>
              </a:rPr>
              <a:t> </a:t>
            </a:r>
            <a:r>
              <a:rPr lang="en-IN" sz="900" b="0" dirty="0" err="1">
                <a:solidFill>
                  <a:srgbClr val="F8F8F2"/>
                </a:solidFill>
                <a:effectLst/>
                <a:latin typeface="Consolas" panose="020B0609020204030204" pitchFamily="49" charset="0"/>
              </a:rPr>
              <a:t>input_Text.</a:t>
            </a:r>
            <a:r>
              <a:rPr lang="en-IN" sz="900" b="0" dirty="0" err="1">
                <a:solidFill>
                  <a:srgbClr val="A6E22E"/>
                </a:solidFill>
                <a:effectLst/>
                <a:latin typeface="Consolas" panose="020B0609020204030204" pitchFamily="49" charset="0"/>
              </a:rPr>
              <a:t>getText</a:t>
            </a:r>
            <a:r>
              <a:rPr lang="en-IN" sz="900" b="0" dirty="0">
                <a:solidFill>
                  <a:srgbClr val="F8F8F2"/>
                </a:solidFill>
                <a:effectLst/>
                <a:latin typeface="Consolas" panose="020B0609020204030204" pitchFamily="49" charset="0"/>
              </a:rPr>
              <a:t>();</a:t>
            </a:r>
          </a:p>
          <a:p>
            <a:r>
              <a:rPr lang="en-IN" sz="900" b="0" dirty="0">
                <a:solidFill>
                  <a:srgbClr val="F8F8F2"/>
                </a:solidFill>
                <a:effectLst/>
                <a:latin typeface="Consolas" panose="020B0609020204030204" pitchFamily="49" charset="0"/>
              </a:rPr>
              <a:t>        </a:t>
            </a:r>
            <a:r>
              <a:rPr lang="en-IN" sz="900" b="0" dirty="0" err="1">
                <a:solidFill>
                  <a:srgbClr val="F8F8F2"/>
                </a:solidFill>
                <a:effectLst/>
                <a:latin typeface="Consolas" panose="020B0609020204030204" pitchFamily="49" charset="0"/>
              </a:rPr>
              <a:t>pw.</a:t>
            </a:r>
            <a:r>
              <a:rPr lang="en-IN" sz="900" b="0" dirty="0" err="1">
                <a:solidFill>
                  <a:srgbClr val="A6E22E"/>
                </a:solidFill>
                <a:effectLst/>
                <a:latin typeface="Consolas" panose="020B0609020204030204" pitchFamily="49" charset="0"/>
              </a:rPr>
              <a:t>println</a:t>
            </a:r>
            <a:r>
              <a:rPr lang="en-IN" sz="900" b="0" dirty="0">
                <a:solidFill>
                  <a:srgbClr val="F8F8F2"/>
                </a:solidFill>
                <a:effectLst/>
                <a:latin typeface="Consolas" panose="020B0609020204030204" pitchFamily="49" charset="0"/>
              </a:rPr>
              <a:t>(data); </a:t>
            </a:r>
            <a:r>
              <a:rPr lang="en-IN" sz="900" b="0" dirty="0">
                <a:solidFill>
                  <a:srgbClr val="88846F"/>
                </a:solidFill>
                <a:effectLst/>
                <a:latin typeface="Consolas" panose="020B0609020204030204" pitchFamily="49" charset="0"/>
              </a:rPr>
              <a:t>// Send to server side</a:t>
            </a:r>
            <a:endParaRPr lang="en-IN" sz="900" b="0" dirty="0">
              <a:solidFill>
                <a:srgbClr val="F8F8F2"/>
              </a:solidFill>
              <a:effectLst/>
              <a:latin typeface="Consolas" panose="020B0609020204030204" pitchFamily="49" charset="0"/>
            </a:endParaRPr>
          </a:p>
          <a:p>
            <a:r>
              <a:rPr lang="en-IN" sz="900" b="0" dirty="0">
                <a:solidFill>
                  <a:srgbClr val="F8F8F2"/>
                </a:solidFill>
                <a:effectLst/>
                <a:latin typeface="Consolas" panose="020B0609020204030204" pitchFamily="49" charset="0"/>
              </a:rPr>
              <a:t>        </a:t>
            </a:r>
            <a:r>
              <a:rPr lang="en-IN" sz="900" b="0" dirty="0" err="1">
                <a:solidFill>
                  <a:srgbClr val="F8F8F2"/>
                </a:solidFill>
                <a:effectLst/>
                <a:latin typeface="Consolas" panose="020B0609020204030204" pitchFamily="49" charset="0"/>
              </a:rPr>
              <a:t>input_Text.</a:t>
            </a:r>
            <a:r>
              <a:rPr lang="en-IN" sz="900" b="0" dirty="0" err="1">
                <a:solidFill>
                  <a:srgbClr val="A6E22E"/>
                </a:solidFill>
                <a:effectLst/>
                <a:latin typeface="Consolas" panose="020B0609020204030204" pitchFamily="49" charset="0"/>
              </a:rPr>
              <a:t>setText</a:t>
            </a:r>
            <a:r>
              <a:rPr lang="en-IN" sz="900" b="0" dirty="0">
                <a:solidFill>
                  <a:srgbClr val="F8F8F2"/>
                </a:solidFill>
                <a:effectLst/>
                <a:latin typeface="Consolas" panose="020B0609020204030204" pitchFamily="49" charset="0"/>
              </a:rPr>
              <a:t>(</a:t>
            </a:r>
            <a:r>
              <a:rPr lang="en-IN" sz="900" b="0" dirty="0">
                <a:solidFill>
                  <a:srgbClr val="E6DB74"/>
                </a:solidFill>
                <a:effectLst/>
                <a:latin typeface="Consolas" panose="020B0609020204030204" pitchFamily="49" charset="0"/>
              </a:rPr>
              <a:t>""</a:t>
            </a:r>
            <a:r>
              <a:rPr lang="en-IN" sz="900" b="0" dirty="0">
                <a:solidFill>
                  <a:srgbClr val="F8F8F2"/>
                </a:solidFill>
                <a:effectLst/>
                <a:latin typeface="Consolas" panose="020B0609020204030204" pitchFamily="49" charset="0"/>
              </a:rPr>
              <a:t>);</a:t>
            </a:r>
          </a:p>
          <a:p>
            <a:r>
              <a:rPr lang="en-IN" sz="900" b="0" dirty="0">
                <a:solidFill>
                  <a:srgbClr val="F8F8F2"/>
                </a:solidFill>
                <a:effectLst/>
                <a:latin typeface="Consolas" panose="020B0609020204030204" pitchFamily="49" charset="0"/>
              </a:rPr>
              <a:t>    }</a:t>
            </a:r>
          </a:p>
          <a:p>
            <a:r>
              <a:rPr lang="en-IN" sz="900" b="0" dirty="0">
                <a:solidFill>
                  <a:srgbClr val="F8F8F2"/>
                </a:solidFill>
                <a:effectLst/>
                <a:latin typeface="Consolas" panose="020B0609020204030204" pitchFamily="49" charset="0"/>
              </a:rPr>
              <a:t>}</a:t>
            </a:r>
          </a:p>
          <a:p>
            <a:endParaRPr lang="en-IN" sz="900" b="0" dirty="0">
              <a:solidFill>
                <a:srgbClr val="F8F8F2"/>
              </a:solidFill>
              <a:effectLst/>
              <a:latin typeface="Consolas" panose="020B0609020204030204" pitchFamily="49" charset="0"/>
            </a:endParaRPr>
          </a:p>
        </p:txBody>
      </p:sp>
      <p:pic>
        <p:nvPicPr>
          <p:cNvPr id="9" name="Picture 8">
            <a:extLst>
              <a:ext uri="{FF2B5EF4-FFF2-40B4-BE49-F238E27FC236}">
                <a16:creationId xmlns:a16="http://schemas.microsoft.com/office/drawing/2014/main" id="{1D61F718-FAB8-434E-B97E-DB9D09A4CF72}"/>
              </a:ext>
            </a:extLst>
          </p:cNvPr>
          <p:cNvPicPr>
            <a:picLocks noChangeAspect="1"/>
          </p:cNvPicPr>
          <p:nvPr/>
        </p:nvPicPr>
        <p:blipFill>
          <a:blip r:embed="rId3"/>
          <a:stretch>
            <a:fillRect/>
          </a:stretch>
        </p:blipFill>
        <p:spPr>
          <a:xfrm>
            <a:off x="8628476" y="4636750"/>
            <a:ext cx="515524" cy="515524"/>
          </a:xfrm>
          <a:prstGeom prst="rect">
            <a:avLst/>
          </a:prstGeom>
        </p:spPr>
      </p:pic>
    </p:spTree>
    <p:extLst>
      <p:ext uri="{BB962C8B-B14F-4D97-AF65-F5344CB8AC3E}">
        <p14:creationId xmlns:p14="http://schemas.microsoft.com/office/powerpoint/2010/main" val="1230468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15</a:t>
            </a:fld>
            <a:endParaRPr/>
          </a:p>
        </p:txBody>
      </p:sp>
      <p:pic>
        <p:nvPicPr>
          <p:cNvPr id="5" name="Picture 4">
            <a:extLst>
              <a:ext uri="{FF2B5EF4-FFF2-40B4-BE49-F238E27FC236}">
                <a16:creationId xmlns:a16="http://schemas.microsoft.com/office/drawing/2014/main" id="{F1302A8F-B55D-4157-A5C3-2016BB4BAE8A}"/>
              </a:ext>
            </a:extLst>
          </p:cNvPr>
          <p:cNvPicPr>
            <a:picLocks noChangeAspect="1"/>
          </p:cNvPicPr>
          <p:nvPr/>
        </p:nvPicPr>
        <p:blipFill>
          <a:blip r:embed="rId3"/>
          <a:stretch>
            <a:fillRect/>
          </a:stretch>
        </p:blipFill>
        <p:spPr>
          <a:xfrm>
            <a:off x="8628476" y="4636750"/>
            <a:ext cx="515524" cy="515524"/>
          </a:xfrm>
          <a:prstGeom prst="rect">
            <a:avLst/>
          </a:prstGeom>
        </p:spPr>
      </p:pic>
      <p:sp>
        <p:nvSpPr>
          <p:cNvPr id="565" name="TextBox 564">
            <a:extLst>
              <a:ext uri="{FF2B5EF4-FFF2-40B4-BE49-F238E27FC236}">
                <a16:creationId xmlns:a16="http://schemas.microsoft.com/office/drawing/2014/main" id="{07766DED-4121-4537-A708-02BD94581FEA}"/>
              </a:ext>
            </a:extLst>
          </p:cNvPr>
          <p:cNvSpPr txBox="1"/>
          <p:nvPr/>
        </p:nvSpPr>
        <p:spPr>
          <a:xfrm>
            <a:off x="421708" y="463150"/>
            <a:ext cx="4601028" cy="728917"/>
          </a:xfrm>
          <a:prstGeom prst="rect">
            <a:avLst/>
          </a:prstGeom>
          <a:noFill/>
        </p:spPr>
        <p:txBody>
          <a:bodyPr wrap="square">
            <a:spAutoFit/>
          </a:bodyPr>
          <a:lstStyle/>
          <a:p>
            <a:pPr>
              <a:lnSpc>
                <a:spcPct val="115000"/>
              </a:lnSpc>
              <a:spcAft>
                <a:spcPts val="1000"/>
              </a:spcAft>
            </a:pPr>
            <a:r>
              <a:rPr lang="en-IN" sz="4000" dirty="0">
                <a:solidFill>
                  <a:schemeClr val="accent1"/>
                </a:solidFill>
                <a:effectLst/>
                <a:latin typeface="Barlow" panose="00000500000000000000" pitchFamily="2" charset="0"/>
                <a:ea typeface="Calibri" panose="020F0502020204030204" pitchFamily="34" charset="0"/>
              </a:rPr>
              <a:t>SERVER SCREEN</a:t>
            </a:r>
          </a:p>
        </p:txBody>
      </p:sp>
      <p:pic>
        <p:nvPicPr>
          <p:cNvPr id="4" name="Picture 3">
            <a:extLst>
              <a:ext uri="{FF2B5EF4-FFF2-40B4-BE49-F238E27FC236}">
                <a16:creationId xmlns:a16="http://schemas.microsoft.com/office/drawing/2014/main" id="{E860BED0-ADD8-47BB-97A2-11F79DCFBD73}"/>
              </a:ext>
            </a:extLst>
          </p:cNvPr>
          <p:cNvPicPr>
            <a:picLocks noChangeAspect="1"/>
          </p:cNvPicPr>
          <p:nvPr/>
        </p:nvPicPr>
        <p:blipFill rotWithShape="1">
          <a:blip r:embed="rId4"/>
          <a:srcRect/>
          <a:stretch/>
        </p:blipFill>
        <p:spPr>
          <a:xfrm>
            <a:off x="421708" y="1223765"/>
            <a:ext cx="2581596" cy="3393277"/>
          </a:xfrm>
          <a:prstGeom prst="rect">
            <a:avLst/>
          </a:prstGeom>
        </p:spPr>
      </p:pic>
      <p:pic>
        <p:nvPicPr>
          <p:cNvPr id="9" name="Picture 8">
            <a:extLst>
              <a:ext uri="{FF2B5EF4-FFF2-40B4-BE49-F238E27FC236}">
                <a16:creationId xmlns:a16="http://schemas.microsoft.com/office/drawing/2014/main" id="{D30BAEF8-26AA-46E8-9EFE-4EDA623B9E90}"/>
              </a:ext>
            </a:extLst>
          </p:cNvPr>
          <p:cNvPicPr>
            <a:picLocks noChangeAspect="1"/>
          </p:cNvPicPr>
          <p:nvPr/>
        </p:nvPicPr>
        <p:blipFill>
          <a:blip r:embed="rId5"/>
          <a:stretch>
            <a:fillRect/>
          </a:stretch>
        </p:blipFill>
        <p:spPr>
          <a:xfrm>
            <a:off x="3193284" y="1240758"/>
            <a:ext cx="2594526" cy="3393277"/>
          </a:xfrm>
          <a:prstGeom prst="rect">
            <a:avLst/>
          </a:prstGeom>
        </p:spPr>
      </p:pic>
      <p:pic>
        <p:nvPicPr>
          <p:cNvPr id="11" name="Picture 10">
            <a:extLst>
              <a:ext uri="{FF2B5EF4-FFF2-40B4-BE49-F238E27FC236}">
                <a16:creationId xmlns:a16="http://schemas.microsoft.com/office/drawing/2014/main" id="{1097459E-9DA3-461D-961C-05C131172DC3}"/>
              </a:ext>
            </a:extLst>
          </p:cNvPr>
          <p:cNvPicPr>
            <a:picLocks noChangeAspect="1"/>
          </p:cNvPicPr>
          <p:nvPr/>
        </p:nvPicPr>
        <p:blipFill>
          <a:blip r:embed="rId6"/>
          <a:stretch>
            <a:fillRect/>
          </a:stretch>
        </p:blipFill>
        <p:spPr>
          <a:xfrm>
            <a:off x="5977790" y="1240758"/>
            <a:ext cx="2594526" cy="3376284"/>
          </a:xfrm>
          <a:prstGeom prst="rect">
            <a:avLst/>
          </a:prstGeom>
        </p:spPr>
      </p:pic>
    </p:spTree>
    <p:extLst>
      <p:ext uri="{BB962C8B-B14F-4D97-AF65-F5344CB8AC3E}">
        <p14:creationId xmlns:p14="http://schemas.microsoft.com/office/powerpoint/2010/main" val="1442259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16</a:t>
            </a:fld>
            <a:endParaRPr/>
          </a:p>
        </p:txBody>
      </p:sp>
      <p:pic>
        <p:nvPicPr>
          <p:cNvPr id="5" name="Picture 4">
            <a:extLst>
              <a:ext uri="{FF2B5EF4-FFF2-40B4-BE49-F238E27FC236}">
                <a16:creationId xmlns:a16="http://schemas.microsoft.com/office/drawing/2014/main" id="{F1302A8F-B55D-4157-A5C3-2016BB4BAE8A}"/>
              </a:ext>
            </a:extLst>
          </p:cNvPr>
          <p:cNvPicPr>
            <a:picLocks noChangeAspect="1"/>
          </p:cNvPicPr>
          <p:nvPr/>
        </p:nvPicPr>
        <p:blipFill>
          <a:blip r:embed="rId3"/>
          <a:stretch>
            <a:fillRect/>
          </a:stretch>
        </p:blipFill>
        <p:spPr>
          <a:xfrm>
            <a:off x="8628476" y="4636750"/>
            <a:ext cx="515524" cy="515524"/>
          </a:xfrm>
          <a:prstGeom prst="rect">
            <a:avLst/>
          </a:prstGeom>
        </p:spPr>
      </p:pic>
      <p:sp>
        <p:nvSpPr>
          <p:cNvPr id="565" name="TextBox 564">
            <a:extLst>
              <a:ext uri="{FF2B5EF4-FFF2-40B4-BE49-F238E27FC236}">
                <a16:creationId xmlns:a16="http://schemas.microsoft.com/office/drawing/2014/main" id="{07766DED-4121-4537-A708-02BD94581FEA}"/>
              </a:ext>
            </a:extLst>
          </p:cNvPr>
          <p:cNvSpPr txBox="1"/>
          <p:nvPr/>
        </p:nvSpPr>
        <p:spPr>
          <a:xfrm>
            <a:off x="421708" y="463150"/>
            <a:ext cx="4601028" cy="728917"/>
          </a:xfrm>
          <a:prstGeom prst="rect">
            <a:avLst/>
          </a:prstGeom>
          <a:noFill/>
        </p:spPr>
        <p:txBody>
          <a:bodyPr wrap="square">
            <a:spAutoFit/>
          </a:bodyPr>
          <a:lstStyle/>
          <a:p>
            <a:pPr>
              <a:lnSpc>
                <a:spcPct val="115000"/>
              </a:lnSpc>
              <a:spcAft>
                <a:spcPts val="1000"/>
              </a:spcAft>
            </a:pPr>
            <a:r>
              <a:rPr lang="en-IN" sz="4000" dirty="0">
                <a:solidFill>
                  <a:schemeClr val="accent1"/>
                </a:solidFill>
                <a:latin typeface="Barlow" panose="00000500000000000000" pitchFamily="2" charset="0"/>
                <a:ea typeface="Calibri" panose="020F0502020204030204" pitchFamily="34" charset="0"/>
              </a:rPr>
              <a:t>CLIENT</a:t>
            </a:r>
            <a:r>
              <a:rPr lang="en-IN" sz="4000" dirty="0">
                <a:solidFill>
                  <a:schemeClr val="accent1"/>
                </a:solidFill>
                <a:effectLst/>
                <a:latin typeface="Barlow" panose="00000500000000000000" pitchFamily="2" charset="0"/>
                <a:ea typeface="Calibri" panose="020F0502020204030204" pitchFamily="34" charset="0"/>
              </a:rPr>
              <a:t> SCREEN</a:t>
            </a:r>
          </a:p>
        </p:txBody>
      </p:sp>
      <p:pic>
        <p:nvPicPr>
          <p:cNvPr id="8" name="Picture 7">
            <a:extLst>
              <a:ext uri="{FF2B5EF4-FFF2-40B4-BE49-F238E27FC236}">
                <a16:creationId xmlns:a16="http://schemas.microsoft.com/office/drawing/2014/main" id="{41E7F0C2-20FD-4765-9D10-DC4593D0E095}"/>
              </a:ext>
            </a:extLst>
          </p:cNvPr>
          <p:cNvPicPr>
            <a:picLocks noChangeAspect="1"/>
          </p:cNvPicPr>
          <p:nvPr/>
        </p:nvPicPr>
        <p:blipFill rotWithShape="1">
          <a:blip r:embed="rId4"/>
          <a:srcRect/>
          <a:stretch/>
        </p:blipFill>
        <p:spPr>
          <a:xfrm>
            <a:off x="421708" y="1200214"/>
            <a:ext cx="2581596" cy="3393277"/>
          </a:xfrm>
          <a:prstGeom prst="rect">
            <a:avLst/>
          </a:prstGeom>
        </p:spPr>
      </p:pic>
      <p:pic>
        <p:nvPicPr>
          <p:cNvPr id="3" name="Picture 2">
            <a:extLst>
              <a:ext uri="{FF2B5EF4-FFF2-40B4-BE49-F238E27FC236}">
                <a16:creationId xmlns:a16="http://schemas.microsoft.com/office/drawing/2014/main" id="{8210A3D5-87B7-47AE-A0CB-291367D3CA68}"/>
              </a:ext>
            </a:extLst>
          </p:cNvPr>
          <p:cNvPicPr>
            <a:picLocks noChangeAspect="1"/>
          </p:cNvPicPr>
          <p:nvPr/>
        </p:nvPicPr>
        <p:blipFill>
          <a:blip r:embed="rId5"/>
          <a:stretch>
            <a:fillRect/>
          </a:stretch>
        </p:blipFill>
        <p:spPr>
          <a:xfrm>
            <a:off x="3217759" y="1200213"/>
            <a:ext cx="2536903" cy="3393277"/>
          </a:xfrm>
          <a:prstGeom prst="rect">
            <a:avLst/>
          </a:prstGeom>
        </p:spPr>
      </p:pic>
      <p:pic>
        <p:nvPicPr>
          <p:cNvPr id="7" name="Picture 6">
            <a:extLst>
              <a:ext uri="{FF2B5EF4-FFF2-40B4-BE49-F238E27FC236}">
                <a16:creationId xmlns:a16="http://schemas.microsoft.com/office/drawing/2014/main" id="{45C68790-40AF-4746-BEF4-194A67B62492}"/>
              </a:ext>
            </a:extLst>
          </p:cNvPr>
          <p:cNvPicPr>
            <a:picLocks noChangeAspect="1"/>
          </p:cNvPicPr>
          <p:nvPr/>
        </p:nvPicPr>
        <p:blipFill>
          <a:blip r:embed="rId6"/>
          <a:stretch>
            <a:fillRect/>
          </a:stretch>
        </p:blipFill>
        <p:spPr>
          <a:xfrm>
            <a:off x="5969118" y="1192067"/>
            <a:ext cx="2536903" cy="3365736"/>
          </a:xfrm>
          <a:prstGeom prst="rect">
            <a:avLst/>
          </a:prstGeom>
        </p:spPr>
      </p:pic>
    </p:spTree>
    <p:extLst>
      <p:ext uri="{BB962C8B-B14F-4D97-AF65-F5344CB8AC3E}">
        <p14:creationId xmlns:p14="http://schemas.microsoft.com/office/powerpoint/2010/main" val="3888419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17</a:t>
            </a:fld>
            <a:endParaRPr/>
          </a:p>
        </p:txBody>
      </p:sp>
      <p:sp>
        <p:nvSpPr>
          <p:cNvPr id="565" name="TextBox 564">
            <a:extLst>
              <a:ext uri="{FF2B5EF4-FFF2-40B4-BE49-F238E27FC236}">
                <a16:creationId xmlns:a16="http://schemas.microsoft.com/office/drawing/2014/main" id="{07766DED-4121-4537-A708-02BD94581FEA}"/>
              </a:ext>
            </a:extLst>
          </p:cNvPr>
          <p:cNvSpPr txBox="1"/>
          <p:nvPr/>
        </p:nvSpPr>
        <p:spPr>
          <a:xfrm>
            <a:off x="421708" y="434575"/>
            <a:ext cx="6493442" cy="728917"/>
          </a:xfrm>
          <a:prstGeom prst="rect">
            <a:avLst/>
          </a:prstGeom>
          <a:noFill/>
        </p:spPr>
        <p:txBody>
          <a:bodyPr wrap="square">
            <a:spAutoFit/>
          </a:bodyPr>
          <a:lstStyle/>
          <a:p>
            <a:pPr>
              <a:lnSpc>
                <a:spcPct val="115000"/>
              </a:lnSpc>
              <a:spcAft>
                <a:spcPts val="1000"/>
              </a:spcAft>
            </a:pPr>
            <a:r>
              <a:rPr lang="en-IN" sz="4000" dirty="0">
                <a:solidFill>
                  <a:schemeClr val="accent1"/>
                </a:solidFill>
                <a:latin typeface="Barlow" panose="00000500000000000000" pitchFamily="2" charset="0"/>
                <a:ea typeface="Calibri" panose="020F0502020204030204" pitchFamily="34" charset="0"/>
              </a:rPr>
              <a:t>SERVER-CLIENT SCREEN</a:t>
            </a:r>
            <a:endParaRPr lang="en-IN" sz="4000" dirty="0">
              <a:solidFill>
                <a:schemeClr val="accent1"/>
              </a:solidFill>
              <a:effectLst/>
              <a:latin typeface="Barlow" panose="00000500000000000000" pitchFamily="2" charset="0"/>
              <a:ea typeface="Calibri" panose="020F0502020204030204" pitchFamily="34" charset="0"/>
            </a:endParaRPr>
          </a:p>
        </p:txBody>
      </p:sp>
      <p:pic>
        <p:nvPicPr>
          <p:cNvPr id="9" name="Picture 8">
            <a:extLst>
              <a:ext uri="{FF2B5EF4-FFF2-40B4-BE49-F238E27FC236}">
                <a16:creationId xmlns:a16="http://schemas.microsoft.com/office/drawing/2014/main" id="{E2509F93-D8FA-4C2A-86DA-4D8C8369BBF8}"/>
              </a:ext>
            </a:extLst>
          </p:cNvPr>
          <p:cNvPicPr>
            <a:picLocks noChangeAspect="1"/>
          </p:cNvPicPr>
          <p:nvPr/>
        </p:nvPicPr>
        <p:blipFill>
          <a:blip r:embed="rId3"/>
          <a:stretch>
            <a:fillRect/>
          </a:stretch>
        </p:blipFill>
        <p:spPr>
          <a:xfrm>
            <a:off x="8639776" y="4636750"/>
            <a:ext cx="515524" cy="515524"/>
          </a:xfrm>
          <a:prstGeom prst="rect">
            <a:avLst/>
          </a:prstGeom>
        </p:spPr>
      </p:pic>
      <p:pic>
        <p:nvPicPr>
          <p:cNvPr id="7" name="Picture 6">
            <a:extLst>
              <a:ext uri="{FF2B5EF4-FFF2-40B4-BE49-F238E27FC236}">
                <a16:creationId xmlns:a16="http://schemas.microsoft.com/office/drawing/2014/main" id="{0D5BAC37-E06F-4781-8E9A-17B933630948}"/>
              </a:ext>
            </a:extLst>
          </p:cNvPr>
          <p:cNvPicPr>
            <a:picLocks noChangeAspect="1"/>
          </p:cNvPicPr>
          <p:nvPr/>
        </p:nvPicPr>
        <p:blipFill rotWithShape="1">
          <a:blip r:embed="rId4"/>
          <a:srcRect/>
          <a:stretch/>
        </p:blipFill>
        <p:spPr>
          <a:xfrm>
            <a:off x="11300" y="1236878"/>
            <a:ext cx="9132700" cy="3915396"/>
          </a:xfrm>
          <a:prstGeom prst="rect">
            <a:avLst/>
          </a:prstGeom>
        </p:spPr>
      </p:pic>
      <p:pic>
        <p:nvPicPr>
          <p:cNvPr id="12" name="Picture 11">
            <a:extLst>
              <a:ext uri="{FF2B5EF4-FFF2-40B4-BE49-F238E27FC236}">
                <a16:creationId xmlns:a16="http://schemas.microsoft.com/office/drawing/2014/main" id="{40C3BD26-DD7A-4442-B78F-7A92973F4D72}"/>
              </a:ext>
            </a:extLst>
          </p:cNvPr>
          <p:cNvPicPr>
            <a:picLocks noChangeAspect="1"/>
          </p:cNvPicPr>
          <p:nvPr/>
        </p:nvPicPr>
        <p:blipFill>
          <a:blip r:embed="rId3"/>
          <a:stretch>
            <a:fillRect/>
          </a:stretch>
        </p:blipFill>
        <p:spPr>
          <a:xfrm>
            <a:off x="8639776" y="4636750"/>
            <a:ext cx="515524" cy="515524"/>
          </a:xfrm>
          <a:prstGeom prst="rect">
            <a:avLst/>
          </a:prstGeom>
        </p:spPr>
      </p:pic>
    </p:spTree>
    <p:extLst>
      <p:ext uri="{BB962C8B-B14F-4D97-AF65-F5344CB8AC3E}">
        <p14:creationId xmlns:p14="http://schemas.microsoft.com/office/powerpoint/2010/main" val="2942393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18</a:t>
            </a:fld>
            <a:endParaRPr/>
          </a:p>
        </p:txBody>
      </p:sp>
      <p:sp>
        <p:nvSpPr>
          <p:cNvPr id="6" name="TextBox 5">
            <a:extLst>
              <a:ext uri="{FF2B5EF4-FFF2-40B4-BE49-F238E27FC236}">
                <a16:creationId xmlns:a16="http://schemas.microsoft.com/office/drawing/2014/main" id="{519E3135-EF40-490A-B585-D966A3B4EA87}"/>
              </a:ext>
            </a:extLst>
          </p:cNvPr>
          <p:cNvSpPr txBox="1"/>
          <p:nvPr/>
        </p:nvSpPr>
        <p:spPr>
          <a:xfrm>
            <a:off x="400411" y="497610"/>
            <a:ext cx="8743589" cy="1527278"/>
          </a:xfrm>
          <a:prstGeom prst="rect">
            <a:avLst/>
          </a:prstGeom>
          <a:noFill/>
        </p:spPr>
        <p:txBody>
          <a:bodyPr wrap="square">
            <a:spAutoFit/>
          </a:bodyPr>
          <a:lstStyle/>
          <a:p>
            <a:pPr>
              <a:lnSpc>
                <a:spcPct val="115000"/>
              </a:lnSpc>
              <a:spcAft>
                <a:spcPts val="1000"/>
              </a:spcAft>
            </a:pPr>
            <a:r>
              <a:rPr lang="en-IN" sz="4000" dirty="0">
                <a:solidFill>
                  <a:schemeClr val="accent1"/>
                </a:solidFill>
                <a:effectLst/>
                <a:latin typeface="Barlow" panose="00000500000000000000" pitchFamily="2" charset="0"/>
                <a:ea typeface="Calibri" panose="020F0502020204030204" pitchFamily="34" charset="0"/>
              </a:rPr>
              <a:t>ADVANTAGES  &amp;  DISADVANTAGES</a:t>
            </a:r>
          </a:p>
          <a:p>
            <a:pPr>
              <a:lnSpc>
                <a:spcPct val="115000"/>
              </a:lnSpc>
              <a:spcAft>
                <a:spcPts val="1000"/>
              </a:spcAft>
            </a:pPr>
            <a:r>
              <a:rPr lang="en-IN" sz="1400" dirty="0">
                <a:effectLst/>
                <a:latin typeface="Bahnschrift" panose="020B0502040204020203" pitchFamily="34" charset="0"/>
                <a:ea typeface="Calibri" panose="020F0502020204030204" pitchFamily="34" charset="0"/>
              </a:rPr>
              <a:t> </a:t>
            </a:r>
          </a:p>
          <a:p>
            <a:pPr>
              <a:lnSpc>
                <a:spcPct val="115000"/>
              </a:lnSpc>
              <a:spcAft>
                <a:spcPts val="1000"/>
              </a:spcAft>
            </a:pPr>
            <a:r>
              <a:rPr lang="en-IN" sz="1400" dirty="0">
                <a:effectLst/>
                <a:latin typeface="Bahnschrift" panose="020B0502040204020203" pitchFamily="34" charset="0"/>
                <a:ea typeface="Calibri" panose="020F0502020204030204" pitchFamily="34" charset="0"/>
              </a:rPr>
              <a:t> </a:t>
            </a:r>
            <a:endParaRPr lang="en-IN" sz="1600" dirty="0">
              <a:effectLst/>
              <a:latin typeface="Bahnschrift" panose="020B0502040204020203" pitchFamily="34" charset="0"/>
              <a:ea typeface="Calibri" panose="020F0502020204030204" pitchFamily="34" charset="0"/>
            </a:endParaRPr>
          </a:p>
        </p:txBody>
      </p:sp>
      <p:sp>
        <p:nvSpPr>
          <p:cNvPr id="12" name="TextBox 11">
            <a:extLst>
              <a:ext uri="{FF2B5EF4-FFF2-40B4-BE49-F238E27FC236}">
                <a16:creationId xmlns:a16="http://schemas.microsoft.com/office/drawing/2014/main" id="{6FC77E23-A329-4F57-851E-2F0E78687C01}"/>
              </a:ext>
            </a:extLst>
          </p:cNvPr>
          <p:cNvSpPr txBox="1"/>
          <p:nvPr/>
        </p:nvSpPr>
        <p:spPr>
          <a:xfrm>
            <a:off x="273655" y="1894050"/>
            <a:ext cx="5956540" cy="307777"/>
          </a:xfrm>
          <a:prstGeom prst="rect">
            <a:avLst/>
          </a:prstGeom>
          <a:noFill/>
        </p:spPr>
        <p:txBody>
          <a:bodyPr wrap="square">
            <a:spAutoFit/>
          </a:bodyPr>
          <a:lstStyle/>
          <a:p>
            <a:pPr marL="342900" indent="-342900">
              <a:buClr>
                <a:schemeClr val="accent1"/>
              </a:buClr>
              <a:buFont typeface="Webdings" panose="05030102010509060703" pitchFamily="18" charset="2"/>
              <a:buChar char="4"/>
            </a:pPr>
            <a:r>
              <a:rPr lang="en-IN" dirty="0">
                <a:latin typeface="Barlow" panose="00000500000000000000" pitchFamily="2" charset="0"/>
              </a:rPr>
              <a:t>Provides flexible access to files and data over a network</a:t>
            </a:r>
            <a:r>
              <a:rPr lang="en-IN" dirty="0">
                <a:latin typeface="Bahnschrift" panose="020B0502040204020203" pitchFamily="34" charset="0"/>
              </a:rPr>
              <a:t>.</a:t>
            </a:r>
          </a:p>
        </p:txBody>
      </p:sp>
      <p:sp>
        <p:nvSpPr>
          <p:cNvPr id="16" name="TextBox 15">
            <a:extLst>
              <a:ext uri="{FF2B5EF4-FFF2-40B4-BE49-F238E27FC236}">
                <a16:creationId xmlns:a16="http://schemas.microsoft.com/office/drawing/2014/main" id="{78741773-0746-4B34-9D68-9FB13F253290}"/>
              </a:ext>
            </a:extLst>
          </p:cNvPr>
          <p:cNvSpPr txBox="1"/>
          <p:nvPr/>
        </p:nvSpPr>
        <p:spPr>
          <a:xfrm>
            <a:off x="273654" y="3395931"/>
            <a:ext cx="7437559" cy="1097160"/>
          </a:xfrm>
          <a:prstGeom prst="rect">
            <a:avLst/>
          </a:prstGeom>
          <a:noFill/>
        </p:spPr>
        <p:txBody>
          <a:bodyPr wrap="square">
            <a:spAutoFit/>
          </a:bodyPr>
          <a:lstStyle/>
          <a:p>
            <a:pPr marL="285750" indent="-285750">
              <a:lnSpc>
                <a:spcPct val="115000"/>
              </a:lnSpc>
              <a:spcAft>
                <a:spcPts val="1000"/>
              </a:spcAft>
              <a:buClr>
                <a:schemeClr val="accent1"/>
              </a:buClr>
              <a:buFont typeface="Webdings" panose="05030102010509060703" pitchFamily="18" charset="2"/>
              <a:buChar char="4"/>
            </a:pPr>
            <a:r>
              <a:rPr lang="en-IN" sz="1400" dirty="0">
                <a:solidFill>
                  <a:srgbClr val="000000"/>
                </a:solidFill>
                <a:effectLst/>
                <a:latin typeface="Barlow" panose="00000500000000000000" pitchFamily="2" charset="0"/>
                <a:ea typeface="Calibri" panose="020F0502020204030204" pitchFamily="34" charset="0"/>
              </a:rPr>
              <a:t>The Java applets can establish communication only with the machine requested and not with any other machine on the network.</a:t>
            </a:r>
            <a:br>
              <a:rPr lang="en-IN" sz="1400" dirty="0">
                <a:solidFill>
                  <a:srgbClr val="000000"/>
                </a:solidFill>
                <a:effectLst/>
                <a:latin typeface="Barlow" panose="00000500000000000000" pitchFamily="2" charset="0"/>
                <a:ea typeface="Calibri" panose="020F0502020204030204" pitchFamily="34" charset="0"/>
              </a:rPr>
            </a:br>
            <a:r>
              <a:rPr lang="en-IN" sz="3200" dirty="0">
                <a:solidFill>
                  <a:srgbClr val="1E1C11"/>
                </a:solidFill>
                <a:effectLst/>
                <a:latin typeface="Barlow" panose="00000500000000000000" pitchFamily="2" charset="0"/>
                <a:ea typeface="Calibri" panose="020F0502020204030204" pitchFamily="34" charset="0"/>
              </a:rPr>
              <a:t> </a:t>
            </a:r>
            <a:endParaRPr lang="en-IN" sz="1400" dirty="0">
              <a:effectLst/>
              <a:latin typeface="Barlow" panose="00000500000000000000" pitchFamily="2" charset="0"/>
              <a:ea typeface="Calibri" panose="020F0502020204030204" pitchFamily="34" charset="0"/>
            </a:endParaRPr>
          </a:p>
        </p:txBody>
      </p:sp>
      <p:sp>
        <p:nvSpPr>
          <p:cNvPr id="18" name="TextBox 17">
            <a:extLst>
              <a:ext uri="{FF2B5EF4-FFF2-40B4-BE49-F238E27FC236}">
                <a16:creationId xmlns:a16="http://schemas.microsoft.com/office/drawing/2014/main" id="{7A506DEF-C1C3-419A-B561-210800F5F1C5}"/>
              </a:ext>
            </a:extLst>
          </p:cNvPr>
          <p:cNvSpPr txBox="1"/>
          <p:nvPr/>
        </p:nvSpPr>
        <p:spPr>
          <a:xfrm>
            <a:off x="273653" y="3945200"/>
            <a:ext cx="7437559" cy="562911"/>
          </a:xfrm>
          <a:prstGeom prst="rect">
            <a:avLst/>
          </a:prstGeom>
          <a:noFill/>
        </p:spPr>
        <p:txBody>
          <a:bodyPr wrap="square">
            <a:spAutoFit/>
          </a:bodyPr>
          <a:lstStyle/>
          <a:p>
            <a:pPr marL="285750" indent="-285750">
              <a:lnSpc>
                <a:spcPct val="115000"/>
              </a:lnSpc>
              <a:spcAft>
                <a:spcPts val="1000"/>
              </a:spcAft>
              <a:buClr>
                <a:schemeClr val="accent1"/>
              </a:buClr>
              <a:buFont typeface="Webdings" panose="05030102010509060703" pitchFamily="18" charset="2"/>
              <a:buChar char="4"/>
            </a:pPr>
            <a:r>
              <a:rPr lang="en-IN" sz="1400" dirty="0">
                <a:solidFill>
                  <a:srgbClr val="000000"/>
                </a:solidFill>
                <a:effectLst/>
                <a:latin typeface="Barlow" panose="00000500000000000000" pitchFamily="2" charset="0"/>
                <a:ea typeface="Calibri" panose="020F0502020204030204" pitchFamily="34" charset="0"/>
              </a:rPr>
              <a:t>Sockets allow only raw data to be sent. This means that both client and server need to have mechanisms to interpret the data.</a:t>
            </a:r>
          </a:p>
        </p:txBody>
      </p:sp>
      <p:sp>
        <p:nvSpPr>
          <p:cNvPr id="22" name="TextBox 21">
            <a:extLst>
              <a:ext uri="{FF2B5EF4-FFF2-40B4-BE49-F238E27FC236}">
                <a16:creationId xmlns:a16="http://schemas.microsoft.com/office/drawing/2014/main" id="{4A5DC504-9188-4C03-9E99-3902E7E4B4BB}"/>
              </a:ext>
            </a:extLst>
          </p:cNvPr>
          <p:cNvSpPr txBox="1"/>
          <p:nvPr/>
        </p:nvSpPr>
        <p:spPr>
          <a:xfrm>
            <a:off x="254925" y="4482861"/>
            <a:ext cx="5237824" cy="307777"/>
          </a:xfrm>
          <a:prstGeom prst="rect">
            <a:avLst/>
          </a:prstGeom>
          <a:noFill/>
        </p:spPr>
        <p:txBody>
          <a:bodyPr wrap="square">
            <a:spAutoFit/>
          </a:bodyPr>
          <a:lstStyle/>
          <a:p>
            <a:pPr marL="285750" indent="-285750">
              <a:buClr>
                <a:schemeClr val="accent1"/>
              </a:buClr>
              <a:buFont typeface="Webdings" panose="05030102010509060703" pitchFamily="18" charset="2"/>
              <a:buChar char="4"/>
            </a:pPr>
            <a:r>
              <a:rPr lang="en-IN" dirty="0">
                <a:latin typeface="Barlow" panose="00000500000000000000" pitchFamily="2" charset="0"/>
                <a:ea typeface="Calibri" panose="020F0502020204030204" pitchFamily="34" charset="0"/>
              </a:rPr>
              <a:t>Can’t handle program crush.</a:t>
            </a:r>
            <a:endParaRPr lang="en-IN" dirty="0">
              <a:latin typeface="Barlow" panose="00000500000000000000" pitchFamily="2" charset="0"/>
            </a:endParaRPr>
          </a:p>
        </p:txBody>
      </p:sp>
      <p:sp>
        <p:nvSpPr>
          <p:cNvPr id="24" name="TextBox 23">
            <a:extLst>
              <a:ext uri="{FF2B5EF4-FFF2-40B4-BE49-F238E27FC236}">
                <a16:creationId xmlns:a16="http://schemas.microsoft.com/office/drawing/2014/main" id="{306D797B-D4EF-4A4A-AA7C-B422E5245E44}"/>
              </a:ext>
            </a:extLst>
          </p:cNvPr>
          <p:cNvSpPr txBox="1"/>
          <p:nvPr/>
        </p:nvSpPr>
        <p:spPr>
          <a:xfrm>
            <a:off x="273655" y="4773031"/>
            <a:ext cx="5237824" cy="307777"/>
          </a:xfrm>
          <a:prstGeom prst="rect">
            <a:avLst/>
          </a:prstGeom>
          <a:noFill/>
        </p:spPr>
        <p:txBody>
          <a:bodyPr wrap="square">
            <a:spAutoFit/>
          </a:bodyPr>
          <a:lstStyle/>
          <a:p>
            <a:pPr marL="285750" indent="-285750">
              <a:buClr>
                <a:schemeClr val="accent1"/>
              </a:buClr>
              <a:buFont typeface="Webdings" panose="05030102010509060703" pitchFamily="18" charset="2"/>
              <a:buChar char="4"/>
            </a:pPr>
            <a:r>
              <a:rPr lang="en-IN" sz="1400" dirty="0">
                <a:effectLst/>
                <a:latin typeface="Barlow" panose="00000500000000000000" pitchFamily="2" charset="0"/>
                <a:ea typeface="Calibri" panose="020F0502020204030204" pitchFamily="34" charset="0"/>
              </a:rPr>
              <a:t>If server fails,</a:t>
            </a:r>
            <a:r>
              <a:rPr lang="en-IN" dirty="0">
                <a:latin typeface="Barlow" panose="00000500000000000000" pitchFamily="2" charset="0"/>
                <a:ea typeface="Calibri" panose="020F0502020204030204" pitchFamily="34" charset="0"/>
              </a:rPr>
              <a:t> Whole system will fail</a:t>
            </a:r>
            <a:r>
              <a:rPr lang="en-IN" dirty="0">
                <a:latin typeface="Bahnschrift" panose="020B0502040204020203" pitchFamily="34" charset="0"/>
                <a:ea typeface="Calibri" panose="020F0502020204030204" pitchFamily="34" charset="0"/>
              </a:rPr>
              <a:t>.</a:t>
            </a:r>
            <a:endParaRPr lang="en-IN" dirty="0"/>
          </a:p>
        </p:txBody>
      </p:sp>
      <p:sp>
        <p:nvSpPr>
          <p:cNvPr id="26" name="TextBox 25">
            <a:extLst>
              <a:ext uri="{FF2B5EF4-FFF2-40B4-BE49-F238E27FC236}">
                <a16:creationId xmlns:a16="http://schemas.microsoft.com/office/drawing/2014/main" id="{9A5DC724-CDB2-44EB-BF6F-3AA8841ECA92}"/>
              </a:ext>
            </a:extLst>
          </p:cNvPr>
          <p:cNvSpPr txBox="1"/>
          <p:nvPr/>
        </p:nvSpPr>
        <p:spPr>
          <a:xfrm>
            <a:off x="273655" y="2165478"/>
            <a:ext cx="5473460" cy="523220"/>
          </a:xfrm>
          <a:prstGeom prst="rect">
            <a:avLst/>
          </a:prstGeom>
          <a:noFill/>
        </p:spPr>
        <p:txBody>
          <a:bodyPr wrap="square">
            <a:spAutoFit/>
          </a:bodyPr>
          <a:lstStyle/>
          <a:p>
            <a:pPr marL="342900" indent="-342900">
              <a:buClr>
                <a:schemeClr val="accent1"/>
              </a:buClr>
              <a:buFont typeface="Webdings" panose="05030102010509060703" pitchFamily="18" charset="2"/>
              <a:buChar char="4"/>
            </a:pPr>
            <a:r>
              <a:rPr lang="en-IN" dirty="0">
                <a:latin typeface="Barlow" panose="00000500000000000000" pitchFamily="2" charset="0"/>
              </a:rPr>
              <a:t>Cause low network traffic if efficiently used.</a:t>
            </a:r>
          </a:p>
          <a:p>
            <a:pPr>
              <a:buClr>
                <a:schemeClr val="accent1"/>
              </a:buClr>
            </a:pPr>
            <a:endParaRPr lang="en-IN" dirty="0">
              <a:latin typeface="Bahnschrift" panose="020B0502040204020203" pitchFamily="34" charset="0"/>
            </a:endParaRPr>
          </a:p>
        </p:txBody>
      </p:sp>
      <p:sp>
        <p:nvSpPr>
          <p:cNvPr id="28" name="TextBox 27">
            <a:extLst>
              <a:ext uri="{FF2B5EF4-FFF2-40B4-BE49-F238E27FC236}">
                <a16:creationId xmlns:a16="http://schemas.microsoft.com/office/drawing/2014/main" id="{486E36BE-C7F6-45B1-93E1-D46D4D602670}"/>
              </a:ext>
            </a:extLst>
          </p:cNvPr>
          <p:cNvSpPr txBox="1"/>
          <p:nvPr/>
        </p:nvSpPr>
        <p:spPr>
          <a:xfrm>
            <a:off x="273655" y="2473255"/>
            <a:ext cx="5602856" cy="307777"/>
          </a:xfrm>
          <a:prstGeom prst="rect">
            <a:avLst/>
          </a:prstGeom>
          <a:noFill/>
        </p:spPr>
        <p:txBody>
          <a:bodyPr wrap="square">
            <a:spAutoFit/>
          </a:bodyPr>
          <a:lstStyle/>
          <a:p>
            <a:pPr marL="285750" indent="-285750">
              <a:buClr>
                <a:schemeClr val="accent1"/>
              </a:buClr>
              <a:buFont typeface="Webdings" panose="05030102010509060703" pitchFamily="18" charset="2"/>
              <a:buChar char="4"/>
            </a:pPr>
            <a:r>
              <a:rPr lang="en-IN" dirty="0">
                <a:latin typeface="Bahnschrift" panose="020B0502040204020203" pitchFamily="34" charset="0"/>
              </a:rPr>
              <a:t> </a:t>
            </a:r>
            <a:r>
              <a:rPr lang="en-IN" dirty="0">
                <a:latin typeface="Barlow" panose="00000500000000000000" pitchFamily="2" charset="0"/>
              </a:rPr>
              <a:t>Only updated information can be sent.</a:t>
            </a:r>
          </a:p>
        </p:txBody>
      </p:sp>
      <p:sp>
        <p:nvSpPr>
          <p:cNvPr id="2" name="TextBox 1">
            <a:extLst>
              <a:ext uri="{FF2B5EF4-FFF2-40B4-BE49-F238E27FC236}">
                <a16:creationId xmlns:a16="http://schemas.microsoft.com/office/drawing/2014/main" id="{DD5250DF-18A3-4D72-8B79-BEF2B35C9F8A}"/>
              </a:ext>
            </a:extLst>
          </p:cNvPr>
          <p:cNvSpPr txBox="1"/>
          <p:nvPr/>
        </p:nvSpPr>
        <p:spPr>
          <a:xfrm>
            <a:off x="273653" y="1475241"/>
            <a:ext cx="1305165" cy="307777"/>
          </a:xfrm>
          <a:prstGeom prst="rect">
            <a:avLst/>
          </a:prstGeom>
          <a:noFill/>
        </p:spPr>
        <p:txBody>
          <a:bodyPr wrap="none" rtlCol="0">
            <a:spAutoFit/>
          </a:bodyPr>
          <a:lstStyle/>
          <a:p>
            <a:r>
              <a:rPr lang="en-IN" dirty="0">
                <a:solidFill>
                  <a:srgbClr val="00B0F0"/>
                </a:solidFill>
                <a:latin typeface="Barlow" panose="00000500000000000000" pitchFamily="2" charset="0"/>
              </a:rPr>
              <a:t>ADVANTAGES</a:t>
            </a:r>
          </a:p>
        </p:txBody>
      </p:sp>
      <p:sp>
        <p:nvSpPr>
          <p:cNvPr id="15" name="TextBox 14">
            <a:extLst>
              <a:ext uri="{FF2B5EF4-FFF2-40B4-BE49-F238E27FC236}">
                <a16:creationId xmlns:a16="http://schemas.microsoft.com/office/drawing/2014/main" id="{551F0A94-34F8-4105-A42B-B653B23FADFC}"/>
              </a:ext>
            </a:extLst>
          </p:cNvPr>
          <p:cNvSpPr txBox="1"/>
          <p:nvPr/>
        </p:nvSpPr>
        <p:spPr>
          <a:xfrm>
            <a:off x="273653" y="3028426"/>
            <a:ext cx="4599432" cy="307777"/>
          </a:xfrm>
          <a:prstGeom prst="rect">
            <a:avLst/>
          </a:prstGeom>
          <a:noFill/>
        </p:spPr>
        <p:txBody>
          <a:bodyPr wrap="square">
            <a:spAutoFit/>
          </a:bodyPr>
          <a:lstStyle/>
          <a:p>
            <a:r>
              <a:rPr lang="en-IN" dirty="0">
                <a:solidFill>
                  <a:srgbClr val="00B0F0"/>
                </a:solidFill>
                <a:latin typeface="Barlow" panose="00000500000000000000" pitchFamily="2" charset="0"/>
              </a:rPr>
              <a:t>DISADVANTAGES</a:t>
            </a:r>
          </a:p>
        </p:txBody>
      </p:sp>
      <p:pic>
        <p:nvPicPr>
          <p:cNvPr id="14" name="Picture 13">
            <a:extLst>
              <a:ext uri="{FF2B5EF4-FFF2-40B4-BE49-F238E27FC236}">
                <a16:creationId xmlns:a16="http://schemas.microsoft.com/office/drawing/2014/main" id="{8A08A371-39B8-4089-9806-12A0D055B1C3}"/>
              </a:ext>
            </a:extLst>
          </p:cNvPr>
          <p:cNvPicPr>
            <a:picLocks noChangeAspect="1"/>
          </p:cNvPicPr>
          <p:nvPr/>
        </p:nvPicPr>
        <p:blipFill>
          <a:blip r:embed="rId3"/>
          <a:stretch>
            <a:fillRect/>
          </a:stretch>
        </p:blipFill>
        <p:spPr>
          <a:xfrm>
            <a:off x="8639776" y="4636750"/>
            <a:ext cx="515524" cy="515524"/>
          </a:xfrm>
          <a:prstGeom prst="rect">
            <a:avLst/>
          </a:prstGeom>
        </p:spPr>
      </p:pic>
    </p:spTree>
    <p:extLst>
      <p:ext uri="{BB962C8B-B14F-4D97-AF65-F5344CB8AC3E}">
        <p14:creationId xmlns:p14="http://schemas.microsoft.com/office/powerpoint/2010/main" val="2046949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19</a:t>
            </a:fld>
            <a:endParaRPr dirty="0"/>
          </a:p>
        </p:txBody>
      </p:sp>
      <p:sp>
        <p:nvSpPr>
          <p:cNvPr id="8" name="TextBox 7">
            <a:extLst>
              <a:ext uri="{FF2B5EF4-FFF2-40B4-BE49-F238E27FC236}">
                <a16:creationId xmlns:a16="http://schemas.microsoft.com/office/drawing/2014/main" id="{09C072A0-BFE7-4D91-B0B1-5A615C995344}"/>
              </a:ext>
            </a:extLst>
          </p:cNvPr>
          <p:cNvSpPr txBox="1"/>
          <p:nvPr/>
        </p:nvSpPr>
        <p:spPr>
          <a:xfrm>
            <a:off x="1" y="741522"/>
            <a:ext cx="6742314" cy="3562001"/>
          </a:xfrm>
          <a:prstGeom prst="rect">
            <a:avLst/>
          </a:prstGeom>
          <a:noFill/>
        </p:spPr>
        <p:txBody>
          <a:bodyPr wrap="square">
            <a:spAutoFit/>
          </a:bodyPr>
          <a:lstStyle/>
          <a:p>
            <a:pPr marL="457200">
              <a:lnSpc>
                <a:spcPct val="115000"/>
              </a:lnSpc>
              <a:spcAft>
                <a:spcPts val="1000"/>
              </a:spcAft>
            </a:pPr>
            <a:r>
              <a:rPr lang="en-IN" sz="3200" dirty="0">
                <a:solidFill>
                  <a:schemeClr val="accent2"/>
                </a:solidFill>
                <a:effectLst/>
                <a:latin typeface="Barlow" panose="00000500000000000000" pitchFamily="2" charset="0"/>
                <a:ea typeface="Calibri" panose="020F0502020204030204" pitchFamily="34" charset="0"/>
              </a:rPr>
              <a:t> </a:t>
            </a:r>
            <a:endParaRPr lang="en-IN" sz="1200" dirty="0">
              <a:solidFill>
                <a:schemeClr val="accent2"/>
              </a:solidFill>
              <a:effectLst/>
              <a:latin typeface="Barlow" panose="00000500000000000000" pitchFamily="2" charset="0"/>
              <a:ea typeface="Calibri" panose="020F0502020204030204" pitchFamily="34" charset="0"/>
            </a:endParaRPr>
          </a:p>
          <a:p>
            <a:pPr marL="742950" indent="-285750">
              <a:lnSpc>
                <a:spcPct val="115000"/>
              </a:lnSpc>
              <a:spcAft>
                <a:spcPts val="1000"/>
              </a:spcAft>
              <a:buClr>
                <a:schemeClr val="accent1"/>
              </a:buClr>
              <a:buFont typeface="Webdings" panose="05030102010509060703" pitchFamily="18" charset="2"/>
              <a:buChar char=""/>
            </a:pPr>
            <a:r>
              <a:rPr lang="en-IN" sz="1600" dirty="0">
                <a:latin typeface="Barlow" panose="00000500000000000000" pitchFamily="2" charset="0"/>
                <a:ea typeface="Calibri" panose="020F0502020204030204" pitchFamily="34" charset="0"/>
              </a:rPr>
              <a:t> W</a:t>
            </a:r>
            <a:r>
              <a:rPr lang="en-IN" sz="1600" dirty="0">
                <a:solidFill>
                  <a:srgbClr val="000000"/>
                </a:solidFill>
                <a:effectLst/>
                <a:latin typeface="Barlow" panose="00000500000000000000" pitchFamily="2" charset="0"/>
                <a:ea typeface="Calibri" panose="020F0502020204030204" pitchFamily="34" charset="0"/>
              </a:rPr>
              <a:t>e </a:t>
            </a:r>
            <a:r>
              <a:rPr lang="en-IN" sz="1600" dirty="0">
                <a:latin typeface="Barlow" panose="00000500000000000000" pitchFamily="2" charset="0"/>
                <a:ea typeface="Calibri" panose="020F0502020204030204" pitchFamily="34" charset="0"/>
              </a:rPr>
              <a:t>d</a:t>
            </a:r>
            <a:r>
              <a:rPr lang="en-IN" sz="1600" dirty="0">
                <a:solidFill>
                  <a:srgbClr val="000000"/>
                </a:solidFill>
                <a:effectLst/>
                <a:latin typeface="Barlow" panose="00000500000000000000" pitchFamily="2" charset="0"/>
                <a:ea typeface="Calibri" panose="020F0502020204030204" pitchFamily="34" charset="0"/>
              </a:rPr>
              <a:t>eveloped network applications in Java by using sockets, threads, and Web services .These software is portable, efficient, and easily maintainable for large number of clients. </a:t>
            </a:r>
          </a:p>
          <a:p>
            <a:pPr marL="742950" indent="-285750">
              <a:lnSpc>
                <a:spcPct val="115000"/>
              </a:lnSpc>
              <a:spcAft>
                <a:spcPts val="1000"/>
              </a:spcAft>
              <a:buClr>
                <a:schemeClr val="accent1"/>
              </a:buClr>
              <a:buFont typeface="Webdings" panose="05030102010509060703" pitchFamily="18" charset="2"/>
              <a:buChar char=""/>
            </a:pPr>
            <a:r>
              <a:rPr lang="en-IN" sz="1600" dirty="0">
                <a:solidFill>
                  <a:srgbClr val="000000"/>
                </a:solidFill>
                <a:effectLst/>
                <a:latin typeface="Barlow" panose="00000500000000000000" pitchFamily="2" charset="0"/>
                <a:ea typeface="Calibri" panose="020F0502020204030204" pitchFamily="34" charset="0"/>
              </a:rPr>
              <a:t>Our developed web-based chatting software is unique in its features and more importantly easily customizable.</a:t>
            </a:r>
          </a:p>
          <a:p>
            <a:pPr marL="742950" indent="-285750">
              <a:lnSpc>
                <a:spcPct val="115000"/>
              </a:lnSpc>
              <a:spcAft>
                <a:spcPts val="1000"/>
              </a:spcAft>
              <a:buClr>
                <a:schemeClr val="accent1"/>
              </a:buClr>
              <a:buFont typeface="Webdings" panose="05030102010509060703" pitchFamily="18" charset="2"/>
              <a:buChar char=""/>
            </a:pPr>
            <a:r>
              <a:rPr lang="en-IN" sz="1600" dirty="0">
                <a:solidFill>
                  <a:srgbClr val="000000"/>
                </a:solidFill>
                <a:effectLst/>
                <a:latin typeface="Barlow" panose="00000500000000000000" pitchFamily="2" charset="0"/>
                <a:ea typeface="Calibri" panose="020F0502020204030204" pitchFamily="34" charset="0"/>
              </a:rPr>
              <a:t>Typically, programs running on client machines make requests to programs on a server Machine. These involve networking services provided by the transport layer. TCP is a connection-oriented protocol providing a reliable flow of data between two computers.</a:t>
            </a:r>
            <a:endParaRPr lang="en-IN" sz="1600" dirty="0">
              <a:latin typeface="Barlow" panose="00000500000000000000" pitchFamily="2" charset="0"/>
            </a:endParaRPr>
          </a:p>
        </p:txBody>
      </p:sp>
      <p:sp>
        <p:nvSpPr>
          <p:cNvPr id="6" name="TextBox 5">
            <a:extLst>
              <a:ext uri="{FF2B5EF4-FFF2-40B4-BE49-F238E27FC236}">
                <a16:creationId xmlns:a16="http://schemas.microsoft.com/office/drawing/2014/main" id="{483B561F-46E6-44AC-A5A0-D97AEC1F4767}"/>
              </a:ext>
            </a:extLst>
          </p:cNvPr>
          <p:cNvSpPr txBox="1"/>
          <p:nvPr/>
        </p:nvSpPr>
        <p:spPr>
          <a:xfrm>
            <a:off x="398224" y="520082"/>
            <a:ext cx="4648200" cy="769441"/>
          </a:xfrm>
          <a:prstGeom prst="rect">
            <a:avLst/>
          </a:prstGeom>
          <a:noFill/>
        </p:spPr>
        <p:txBody>
          <a:bodyPr wrap="square">
            <a:spAutoFit/>
          </a:bodyPr>
          <a:lstStyle/>
          <a:p>
            <a:r>
              <a:rPr lang="en-IN" sz="4400" dirty="0">
                <a:solidFill>
                  <a:schemeClr val="accent1"/>
                </a:solidFill>
                <a:effectLst/>
                <a:latin typeface="Barlow" panose="00000500000000000000" pitchFamily="2" charset="0"/>
                <a:ea typeface="Calibri" panose="020F0502020204030204" pitchFamily="34" charset="0"/>
              </a:rPr>
              <a:t>CONCLUSION</a:t>
            </a:r>
            <a:endParaRPr lang="en-IN" sz="4400" dirty="0">
              <a:latin typeface="Barlow" panose="00000500000000000000" pitchFamily="2" charset="0"/>
            </a:endParaRPr>
          </a:p>
        </p:txBody>
      </p:sp>
      <p:grpSp>
        <p:nvGrpSpPr>
          <p:cNvPr id="9" name="Google Shape;3050;p47">
            <a:extLst>
              <a:ext uri="{FF2B5EF4-FFF2-40B4-BE49-F238E27FC236}">
                <a16:creationId xmlns:a16="http://schemas.microsoft.com/office/drawing/2014/main" id="{12ED34CD-138C-4D87-B020-5F1E7B30016C}"/>
              </a:ext>
            </a:extLst>
          </p:cNvPr>
          <p:cNvGrpSpPr/>
          <p:nvPr/>
        </p:nvGrpSpPr>
        <p:grpSpPr>
          <a:xfrm>
            <a:off x="6932341" y="1095302"/>
            <a:ext cx="1965197" cy="2342317"/>
            <a:chOff x="2152750" y="190500"/>
            <a:chExt cx="4293756" cy="4762499"/>
          </a:xfrm>
        </p:grpSpPr>
        <p:sp>
          <p:nvSpPr>
            <p:cNvPr id="10" name="Google Shape;3051;p47">
              <a:extLst>
                <a:ext uri="{FF2B5EF4-FFF2-40B4-BE49-F238E27FC236}">
                  <a16:creationId xmlns:a16="http://schemas.microsoft.com/office/drawing/2014/main" id="{71EFD99B-7E1F-4E91-AB85-EA10C83BBECB}"/>
                </a:ext>
              </a:extLst>
            </p:cNvPr>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3052;p47">
              <a:extLst>
                <a:ext uri="{FF2B5EF4-FFF2-40B4-BE49-F238E27FC236}">
                  <a16:creationId xmlns:a16="http://schemas.microsoft.com/office/drawing/2014/main" id="{88A7824D-6FA4-4D93-B8DC-847D84F52777}"/>
                </a:ext>
              </a:extLst>
            </p:cNvPr>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3053;p47">
              <a:extLst>
                <a:ext uri="{FF2B5EF4-FFF2-40B4-BE49-F238E27FC236}">
                  <a16:creationId xmlns:a16="http://schemas.microsoft.com/office/drawing/2014/main" id="{E7BD3358-67DC-41E9-9BB3-ACEFA5061F6D}"/>
                </a:ext>
              </a:extLst>
            </p:cNvPr>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3054;p47">
              <a:extLst>
                <a:ext uri="{FF2B5EF4-FFF2-40B4-BE49-F238E27FC236}">
                  <a16:creationId xmlns:a16="http://schemas.microsoft.com/office/drawing/2014/main" id="{5B7B14D9-44AD-422D-AF04-B72E86AE9BA6}"/>
                </a:ext>
              </a:extLst>
            </p:cNvPr>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3055;p47">
              <a:extLst>
                <a:ext uri="{FF2B5EF4-FFF2-40B4-BE49-F238E27FC236}">
                  <a16:creationId xmlns:a16="http://schemas.microsoft.com/office/drawing/2014/main" id="{24EFD80E-76E0-401F-8364-78EB69DF1C5F}"/>
                </a:ext>
              </a:extLst>
            </p:cNvPr>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3056;p47">
              <a:extLst>
                <a:ext uri="{FF2B5EF4-FFF2-40B4-BE49-F238E27FC236}">
                  <a16:creationId xmlns:a16="http://schemas.microsoft.com/office/drawing/2014/main" id="{92DAC7E5-4D76-4752-8A5D-B9A098DBDE6C}"/>
                </a:ext>
              </a:extLst>
            </p:cNvPr>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3057;p47">
              <a:extLst>
                <a:ext uri="{FF2B5EF4-FFF2-40B4-BE49-F238E27FC236}">
                  <a16:creationId xmlns:a16="http://schemas.microsoft.com/office/drawing/2014/main" id="{140A0589-00D0-44EE-8CC1-AA1683ADB965}"/>
                </a:ext>
              </a:extLst>
            </p:cNvPr>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3058;p47">
              <a:extLst>
                <a:ext uri="{FF2B5EF4-FFF2-40B4-BE49-F238E27FC236}">
                  <a16:creationId xmlns:a16="http://schemas.microsoft.com/office/drawing/2014/main" id="{D790287D-B88C-4340-A494-CF522D8E8630}"/>
                </a:ext>
              </a:extLst>
            </p:cNvPr>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3059;p47">
              <a:extLst>
                <a:ext uri="{FF2B5EF4-FFF2-40B4-BE49-F238E27FC236}">
                  <a16:creationId xmlns:a16="http://schemas.microsoft.com/office/drawing/2014/main" id="{77B4AEB6-8A68-4463-8F6B-B1674805FD2C}"/>
                </a:ext>
              </a:extLst>
            </p:cNvPr>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3060;p47">
              <a:extLst>
                <a:ext uri="{FF2B5EF4-FFF2-40B4-BE49-F238E27FC236}">
                  <a16:creationId xmlns:a16="http://schemas.microsoft.com/office/drawing/2014/main" id="{F6B0E1C5-D9FD-49E5-A466-EACB7EC9BB57}"/>
                </a:ext>
              </a:extLst>
            </p:cNvPr>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3061;p47">
              <a:extLst>
                <a:ext uri="{FF2B5EF4-FFF2-40B4-BE49-F238E27FC236}">
                  <a16:creationId xmlns:a16="http://schemas.microsoft.com/office/drawing/2014/main" id="{7CDFB7DB-4F9C-4220-80B7-87F7875AFB46}"/>
                </a:ext>
              </a:extLst>
            </p:cNvPr>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3062;p47">
              <a:extLst>
                <a:ext uri="{FF2B5EF4-FFF2-40B4-BE49-F238E27FC236}">
                  <a16:creationId xmlns:a16="http://schemas.microsoft.com/office/drawing/2014/main" id="{BF727D76-A0EC-4687-8B35-86DF151E9B8D}"/>
                </a:ext>
              </a:extLst>
            </p:cNvPr>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3063;p47">
              <a:extLst>
                <a:ext uri="{FF2B5EF4-FFF2-40B4-BE49-F238E27FC236}">
                  <a16:creationId xmlns:a16="http://schemas.microsoft.com/office/drawing/2014/main" id="{D0578D49-28BE-44DD-81E3-910D85AE8726}"/>
                </a:ext>
              </a:extLst>
            </p:cNvPr>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3064;p47">
              <a:extLst>
                <a:ext uri="{FF2B5EF4-FFF2-40B4-BE49-F238E27FC236}">
                  <a16:creationId xmlns:a16="http://schemas.microsoft.com/office/drawing/2014/main" id="{4E63710E-9B4B-4ACB-AFA5-E8DBC255E8AE}"/>
                </a:ext>
              </a:extLst>
            </p:cNvPr>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3065;p47">
              <a:extLst>
                <a:ext uri="{FF2B5EF4-FFF2-40B4-BE49-F238E27FC236}">
                  <a16:creationId xmlns:a16="http://schemas.microsoft.com/office/drawing/2014/main" id="{2AA8DB18-1755-4847-AB06-8A25572B7558}"/>
                </a:ext>
              </a:extLst>
            </p:cNvPr>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3066;p47">
              <a:extLst>
                <a:ext uri="{FF2B5EF4-FFF2-40B4-BE49-F238E27FC236}">
                  <a16:creationId xmlns:a16="http://schemas.microsoft.com/office/drawing/2014/main" id="{F37A06B4-EF6B-4532-86B8-D4BBDEA719DE}"/>
                </a:ext>
              </a:extLst>
            </p:cNvPr>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3067;p47">
              <a:extLst>
                <a:ext uri="{FF2B5EF4-FFF2-40B4-BE49-F238E27FC236}">
                  <a16:creationId xmlns:a16="http://schemas.microsoft.com/office/drawing/2014/main" id="{D64FD37D-13B5-48B4-878F-C6301D9DC811}"/>
                </a:ext>
              </a:extLst>
            </p:cNvPr>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3068;p47">
              <a:extLst>
                <a:ext uri="{FF2B5EF4-FFF2-40B4-BE49-F238E27FC236}">
                  <a16:creationId xmlns:a16="http://schemas.microsoft.com/office/drawing/2014/main" id="{3B1F838C-3929-4915-9E11-62E6F05A2153}"/>
                </a:ext>
              </a:extLst>
            </p:cNvPr>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3069;p47">
              <a:extLst>
                <a:ext uri="{FF2B5EF4-FFF2-40B4-BE49-F238E27FC236}">
                  <a16:creationId xmlns:a16="http://schemas.microsoft.com/office/drawing/2014/main" id="{0A6B3353-9656-4B15-849C-A4E8FAD34D22}"/>
                </a:ext>
              </a:extLst>
            </p:cNvPr>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3070;p47">
              <a:extLst>
                <a:ext uri="{FF2B5EF4-FFF2-40B4-BE49-F238E27FC236}">
                  <a16:creationId xmlns:a16="http://schemas.microsoft.com/office/drawing/2014/main" id="{C50C9AF9-878F-42CF-BEAE-5B15B334D731}"/>
                </a:ext>
              </a:extLst>
            </p:cNvPr>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71;p47">
              <a:extLst>
                <a:ext uri="{FF2B5EF4-FFF2-40B4-BE49-F238E27FC236}">
                  <a16:creationId xmlns:a16="http://schemas.microsoft.com/office/drawing/2014/main" id="{B6D9B90D-3DB5-42C7-953A-CE7EC5A04315}"/>
                </a:ext>
              </a:extLst>
            </p:cNvPr>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072;p47">
              <a:extLst>
                <a:ext uri="{FF2B5EF4-FFF2-40B4-BE49-F238E27FC236}">
                  <a16:creationId xmlns:a16="http://schemas.microsoft.com/office/drawing/2014/main" id="{90A2C71F-10CF-4E29-BCCB-DB8E00025A9D}"/>
                </a:ext>
              </a:extLst>
            </p:cNvPr>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073;p47">
              <a:extLst>
                <a:ext uri="{FF2B5EF4-FFF2-40B4-BE49-F238E27FC236}">
                  <a16:creationId xmlns:a16="http://schemas.microsoft.com/office/drawing/2014/main" id="{2C27D039-953A-4E62-B8E8-55F873BEA29B}"/>
                </a:ext>
              </a:extLst>
            </p:cNvPr>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074;p47">
              <a:extLst>
                <a:ext uri="{FF2B5EF4-FFF2-40B4-BE49-F238E27FC236}">
                  <a16:creationId xmlns:a16="http://schemas.microsoft.com/office/drawing/2014/main" id="{8D82CFBE-6B6D-45DC-98A8-090155190501}"/>
                </a:ext>
              </a:extLst>
            </p:cNvPr>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075;p47">
              <a:extLst>
                <a:ext uri="{FF2B5EF4-FFF2-40B4-BE49-F238E27FC236}">
                  <a16:creationId xmlns:a16="http://schemas.microsoft.com/office/drawing/2014/main" id="{AE44A15B-36E6-44C3-8CF6-70FCB7C886BD}"/>
                </a:ext>
              </a:extLst>
            </p:cNvPr>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076;p47">
              <a:extLst>
                <a:ext uri="{FF2B5EF4-FFF2-40B4-BE49-F238E27FC236}">
                  <a16:creationId xmlns:a16="http://schemas.microsoft.com/office/drawing/2014/main" id="{3FC29CAD-4B04-430D-8EC3-E3FB8247F4A5}"/>
                </a:ext>
              </a:extLst>
            </p:cNvPr>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077;p47">
              <a:extLst>
                <a:ext uri="{FF2B5EF4-FFF2-40B4-BE49-F238E27FC236}">
                  <a16:creationId xmlns:a16="http://schemas.microsoft.com/office/drawing/2014/main" id="{8A24F977-1109-49AE-ADDE-FD1697913817}"/>
                </a:ext>
              </a:extLst>
            </p:cNvPr>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078;p47">
              <a:extLst>
                <a:ext uri="{FF2B5EF4-FFF2-40B4-BE49-F238E27FC236}">
                  <a16:creationId xmlns:a16="http://schemas.microsoft.com/office/drawing/2014/main" id="{CF4D2EA8-83AE-4DE5-A3B1-5767DB9A4E43}"/>
                </a:ext>
              </a:extLst>
            </p:cNvPr>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079;p47">
              <a:extLst>
                <a:ext uri="{FF2B5EF4-FFF2-40B4-BE49-F238E27FC236}">
                  <a16:creationId xmlns:a16="http://schemas.microsoft.com/office/drawing/2014/main" id="{21B60C7F-43A3-4BC9-A9F8-8E1D42CA12E0}"/>
                </a:ext>
              </a:extLst>
            </p:cNvPr>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080;p47">
              <a:extLst>
                <a:ext uri="{FF2B5EF4-FFF2-40B4-BE49-F238E27FC236}">
                  <a16:creationId xmlns:a16="http://schemas.microsoft.com/office/drawing/2014/main" id="{C00D5389-A2F8-47FC-A25E-30D57CC02148}"/>
                </a:ext>
              </a:extLst>
            </p:cNvPr>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081;p47">
              <a:extLst>
                <a:ext uri="{FF2B5EF4-FFF2-40B4-BE49-F238E27FC236}">
                  <a16:creationId xmlns:a16="http://schemas.microsoft.com/office/drawing/2014/main" id="{F4979936-CB2B-4AEE-B662-926C220FB10F}"/>
                </a:ext>
              </a:extLst>
            </p:cNvPr>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082;p47">
              <a:extLst>
                <a:ext uri="{FF2B5EF4-FFF2-40B4-BE49-F238E27FC236}">
                  <a16:creationId xmlns:a16="http://schemas.microsoft.com/office/drawing/2014/main" id="{2B4D7A20-C497-4DB1-9E43-AE57B63F78EE}"/>
                </a:ext>
              </a:extLst>
            </p:cNvPr>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083;p47">
              <a:extLst>
                <a:ext uri="{FF2B5EF4-FFF2-40B4-BE49-F238E27FC236}">
                  <a16:creationId xmlns:a16="http://schemas.microsoft.com/office/drawing/2014/main" id="{5763EC6A-1CDD-4200-9776-961120D469FE}"/>
                </a:ext>
              </a:extLst>
            </p:cNvPr>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084;p47">
              <a:extLst>
                <a:ext uri="{FF2B5EF4-FFF2-40B4-BE49-F238E27FC236}">
                  <a16:creationId xmlns:a16="http://schemas.microsoft.com/office/drawing/2014/main" id="{1AE6068B-1134-44E6-94C1-203262CAB963}"/>
                </a:ext>
              </a:extLst>
            </p:cNvPr>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085;p47">
              <a:extLst>
                <a:ext uri="{FF2B5EF4-FFF2-40B4-BE49-F238E27FC236}">
                  <a16:creationId xmlns:a16="http://schemas.microsoft.com/office/drawing/2014/main" id="{0A779847-DBB3-462E-894F-B1CAD8D6A91F}"/>
                </a:ext>
              </a:extLst>
            </p:cNvPr>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086;p47">
              <a:extLst>
                <a:ext uri="{FF2B5EF4-FFF2-40B4-BE49-F238E27FC236}">
                  <a16:creationId xmlns:a16="http://schemas.microsoft.com/office/drawing/2014/main" id="{EC31851D-2775-4E28-9E6A-1A3A2A3CDDF0}"/>
                </a:ext>
              </a:extLst>
            </p:cNvPr>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087;p47">
              <a:extLst>
                <a:ext uri="{FF2B5EF4-FFF2-40B4-BE49-F238E27FC236}">
                  <a16:creationId xmlns:a16="http://schemas.microsoft.com/office/drawing/2014/main" id="{09FAAFB8-9CFD-4663-A9C8-BEFDAEF36590}"/>
                </a:ext>
              </a:extLst>
            </p:cNvPr>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088;p47">
              <a:extLst>
                <a:ext uri="{FF2B5EF4-FFF2-40B4-BE49-F238E27FC236}">
                  <a16:creationId xmlns:a16="http://schemas.microsoft.com/office/drawing/2014/main" id="{342CA42E-D478-49DD-BFE7-0BC739438316}"/>
                </a:ext>
              </a:extLst>
            </p:cNvPr>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089;p47">
              <a:extLst>
                <a:ext uri="{FF2B5EF4-FFF2-40B4-BE49-F238E27FC236}">
                  <a16:creationId xmlns:a16="http://schemas.microsoft.com/office/drawing/2014/main" id="{C714F81B-3C0F-46C4-80C4-6D899E046D56}"/>
                </a:ext>
              </a:extLst>
            </p:cNvPr>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090;p47">
              <a:extLst>
                <a:ext uri="{FF2B5EF4-FFF2-40B4-BE49-F238E27FC236}">
                  <a16:creationId xmlns:a16="http://schemas.microsoft.com/office/drawing/2014/main" id="{2A7EA070-2F21-4E9B-847B-4EBBB5960817}"/>
                </a:ext>
              </a:extLst>
            </p:cNvPr>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3091;p47">
              <a:extLst>
                <a:ext uri="{FF2B5EF4-FFF2-40B4-BE49-F238E27FC236}">
                  <a16:creationId xmlns:a16="http://schemas.microsoft.com/office/drawing/2014/main" id="{FD5CB5F5-772E-48D6-B20D-E0EBF75250BF}"/>
                </a:ext>
              </a:extLst>
            </p:cNvPr>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092;p47">
              <a:extLst>
                <a:ext uri="{FF2B5EF4-FFF2-40B4-BE49-F238E27FC236}">
                  <a16:creationId xmlns:a16="http://schemas.microsoft.com/office/drawing/2014/main" id="{25DF8675-1152-4BD5-B0C8-D7BFE30EAB96}"/>
                </a:ext>
              </a:extLst>
            </p:cNvPr>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093;p47">
              <a:extLst>
                <a:ext uri="{FF2B5EF4-FFF2-40B4-BE49-F238E27FC236}">
                  <a16:creationId xmlns:a16="http://schemas.microsoft.com/office/drawing/2014/main" id="{CBDCE07D-79B0-4029-9BD7-3B1C462F814F}"/>
                </a:ext>
              </a:extLst>
            </p:cNvPr>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094;p47">
              <a:extLst>
                <a:ext uri="{FF2B5EF4-FFF2-40B4-BE49-F238E27FC236}">
                  <a16:creationId xmlns:a16="http://schemas.microsoft.com/office/drawing/2014/main" id="{20BACFCB-6F19-42E2-8767-F7BA12B42756}"/>
                </a:ext>
              </a:extLst>
            </p:cNvPr>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095;p47">
              <a:extLst>
                <a:ext uri="{FF2B5EF4-FFF2-40B4-BE49-F238E27FC236}">
                  <a16:creationId xmlns:a16="http://schemas.microsoft.com/office/drawing/2014/main" id="{22E5C606-85AF-48A5-9E77-EC84B819635E}"/>
                </a:ext>
              </a:extLst>
            </p:cNvPr>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096;p47">
              <a:extLst>
                <a:ext uri="{FF2B5EF4-FFF2-40B4-BE49-F238E27FC236}">
                  <a16:creationId xmlns:a16="http://schemas.microsoft.com/office/drawing/2014/main" id="{439EBCA0-F9E1-4434-A71A-D838B09DE515}"/>
                </a:ext>
              </a:extLst>
            </p:cNvPr>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097;p47">
              <a:extLst>
                <a:ext uri="{FF2B5EF4-FFF2-40B4-BE49-F238E27FC236}">
                  <a16:creationId xmlns:a16="http://schemas.microsoft.com/office/drawing/2014/main" id="{D9E69696-75B8-4EC9-BC34-97FB5B7D6846}"/>
                </a:ext>
              </a:extLst>
            </p:cNvPr>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3098;p47">
              <a:extLst>
                <a:ext uri="{FF2B5EF4-FFF2-40B4-BE49-F238E27FC236}">
                  <a16:creationId xmlns:a16="http://schemas.microsoft.com/office/drawing/2014/main" id="{04045754-22D5-4BD8-8768-549C26CCE8E9}"/>
                </a:ext>
              </a:extLst>
            </p:cNvPr>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3099;p47">
              <a:extLst>
                <a:ext uri="{FF2B5EF4-FFF2-40B4-BE49-F238E27FC236}">
                  <a16:creationId xmlns:a16="http://schemas.microsoft.com/office/drawing/2014/main" id="{5F72CBFE-99E1-461D-95C9-12C9F5D23A58}"/>
                </a:ext>
              </a:extLst>
            </p:cNvPr>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100;p47">
              <a:extLst>
                <a:ext uri="{FF2B5EF4-FFF2-40B4-BE49-F238E27FC236}">
                  <a16:creationId xmlns:a16="http://schemas.microsoft.com/office/drawing/2014/main" id="{D6B14DED-9851-47EB-B324-AC080DF61896}"/>
                </a:ext>
              </a:extLst>
            </p:cNvPr>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101;p47">
              <a:extLst>
                <a:ext uri="{FF2B5EF4-FFF2-40B4-BE49-F238E27FC236}">
                  <a16:creationId xmlns:a16="http://schemas.microsoft.com/office/drawing/2014/main" id="{A18F8248-5E7B-41A2-AFBD-23828469A0AC}"/>
                </a:ext>
              </a:extLst>
            </p:cNvPr>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102;p47">
              <a:extLst>
                <a:ext uri="{FF2B5EF4-FFF2-40B4-BE49-F238E27FC236}">
                  <a16:creationId xmlns:a16="http://schemas.microsoft.com/office/drawing/2014/main" id="{3845E8F8-B296-42AA-82E5-2ABDC80F2BFC}"/>
                </a:ext>
              </a:extLst>
            </p:cNvPr>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103;p47">
              <a:extLst>
                <a:ext uri="{FF2B5EF4-FFF2-40B4-BE49-F238E27FC236}">
                  <a16:creationId xmlns:a16="http://schemas.microsoft.com/office/drawing/2014/main" id="{7675A595-7BB6-44CF-B491-601E594AD63A}"/>
                </a:ext>
              </a:extLst>
            </p:cNvPr>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104;p47">
              <a:extLst>
                <a:ext uri="{FF2B5EF4-FFF2-40B4-BE49-F238E27FC236}">
                  <a16:creationId xmlns:a16="http://schemas.microsoft.com/office/drawing/2014/main" id="{28F8D24F-8430-454F-A2CD-F45B95F6016A}"/>
                </a:ext>
              </a:extLst>
            </p:cNvPr>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105;p47">
              <a:extLst>
                <a:ext uri="{FF2B5EF4-FFF2-40B4-BE49-F238E27FC236}">
                  <a16:creationId xmlns:a16="http://schemas.microsoft.com/office/drawing/2014/main" id="{E1D0BF70-D957-4405-80FD-A13EA3FC767C}"/>
                </a:ext>
              </a:extLst>
            </p:cNvPr>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106;p47">
              <a:extLst>
                <a:ext uri="{FF2B5EF4-FFF2-40B4-BE49-F238E27FC236}">
                  <a16:creationId xmlns:a16="http://schemas.microsoft.com/office/drawing/2014/main" id="{BD1C5714-3B93-4E28-BE44-04875238C07E}"/>
                </a:ext>
              </a:extLst>
            </p:cNvPr>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107;p47">
              <a:extLst>
                <a:ext uri="{FF2B5EF4-FFF2-40B4-BE49-F238E27FC236}">
                  <a16:creationId xmlns:a16="http://schemas.microsoft.com/office/drawing/2014/main" id="{84696CEB-1907-45CD-B4BF-F21E832875EB}"/>
                </a:ext>
              </a:extLst>
            </p:cNvPr>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108;p47">
              <a:extLst>
                <a:ext uri="{FF2B5EF4-FFF2-40B4-BE49-F238E27FC236}">
                  <a16:creationId xmlns:a16="http://schemas.microsoft.com/office/drawing/2014/main" id="{A9E77DFF-C119-4C4E-8EB9-A9D7B930B9C6}"/>
                </a:ext>
              </a:extLst>
            </p:cNvPr>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109;p47">
              <a:extLst>
                <a:ext uri="{FF2B5EF4-FFF2-40B4-BE49-F238E27FC236}">
                  <a16:creationId xmlns:a16="http://schemas.microsoft.com/office/drawing/2014/main" id="{47D48D51-01C9-4C2D-A747-C5B2298C7DD5}"/>
                </a:ext>
              </a:extLst>
            </p:cNvPr>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110;p47">
              <a:extLst>
                <a:ext uri="{FF2B5EF4-FFF2-40B4-BE49-F238E27FC236}">
                  <a16:creationId xmlns:a16="http://schemas.microsoft.com/office/drawing/2014/main" id="{B98846D2-65CA-4A5F-9B33-72526AFD612E}"/>
                </a:ext>
              </a:extLst>
            </p:cNvPr>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111;p47">
              <a:extLst>
                <a:ext uri="{FF2B5EF4-FFF2-40B4-BE49-F238E27FC236}">
                  <a16:creationId xmlns:a16="http://schemas.microsoft.com/office/drawing/2014/main" id="{DF45EAC6-AFB6-4DD6-AB5F-E88125D28A0D}"/>
                </a:ext>
              </a:extLst>
            </p:cNvPr>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112;p47">
              <a:extLst>
                <a:ext uri="{FF2B5EF4-FFF2-40B4-BE49-F238E27FC236}">
                  <a16:creationId xmlns:a16="http://schemas.microsoft.com/office/drawing/2014/main" id="{130B3B75-D48B-4FCA-A699-BB04D5596F72}"/>
                </a:ext>
              </a:extLst>
            </p:cNvPr>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113;p47">
              <a:extLst>
                <a:ext uri="{FF2B5EF4-FFF2-40B4-BE49-F238E27FC236}">
                  <a16:creationId xmlns:a16="http://schemas.microsoft.com/office/drawing/2014/main" id="{78F3E086-20FB-48F7-8ED4-DEEFEDBDE508}"/>
                </a:ext>
              </a:extLst>
            </p:cNvPr>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114;p47">
              <a:extLst>
                <a:ext uri="{FF2B5EF4-FFF2-40B4-BE49-F238E27FC236}">
                  <a16:creationId xmlns:a16="http://schemas.microsoft.com/office/drawing/2014/main" id="{E85F0003-3B02-4073-A462-249D54642122}"/>
                </a:ext>
              </a:extLst>
            </p:cNvPr>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115;p47">
              <a:extLst>
                <a:ext uri="{FF2B5EF4-FFF2-40B4-BE49-F238E27FC236}">
                  <a16:creationId xmlns:a16="http://schemas.microsoft.com/office/drawing/2014/main" id="{094FCBC2-45C9-4127-AE48-E4502B9506E8}"/>
                </a:ext>
              </a:extLst>
            </p:cNvPr>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116;p47">
              <a:extLst>
                <a:ext uri="{FF2B5EF4-FFF2-40B4-BE49-F238E27FC236}">
                  <a16:creationId xmlns:a16="http://schemas.microsoft.com/office/drawing/2014/main" id="{AEF2870D-1F6D-4375-970D-B68C52627219}"/>
                </a:ext>
              </a:extLst>
            </p:cNvPr>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117;p47">
              <a:extLst>
                <a:ext uri="{FF2B5EF4-FFF2-40B4-BE49-F238E27FC236}">
                  <a16:creationId xmlns:a16="http://schemas.microsoft.com/office/drawing/2014/main" id="{C6B64E7A-5983-4DAE-BC90-997FBA878803}"/>
                </a:ext>
              </a:extLst>
            </p:cNvPr>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118;p47">
              <a:extLst>
                <a:ext uri="{FF2B5EF4-FFF2-40B4-BE49-F238E27FC236}">
                  <a16:creationId xmlns:a16="http://schemas.microsoft.com/office/drawing/2014/main" id="{8D7C0BAC-DD07-43AF-97BE-410052907FBC}"/>
                </a:ext>
              </a:extLst>
            </p:cNvPr>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119;p47">
              <a:extLst>
                <a:ext uri="{FF2B5EF4-FFF2-40B4-BE49-F238E27FC236}">
                  <a16:creationId xmlns:a16="http://schemas.microsoft.com/office/drawing/2014/main" id="{FC90E752-7D02-4370-BE02-941C483D02D7}"/>
                </a:ext>
              </a:extLst>
            </p:cNvPr>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120;p47">
              <a:extLst>
                <a:ext uri="{FF2B5EF4-FFF2-40B4-BE49-F238E27FC236}">
                  <a16:creationId xmlns:a16="http://schemas.microsoft.com/office/drawing/2014/main" id="{4A8437F7-2088-4597-BA35-6075242CAF42}"/>
                </a:ext>
              </a:extLst>
            </p:cNvPr>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121;p47">
              <a:extLst>
                <a:ext uri="{FF2B5EF4-FFF2-40B4-BE49-F238E27FC236}">
                  <a16:creationId xmlns:a16="http://schemas.microsoft.com/office/drawing/2014/main" id="{87980CAC-3BD8-4F58-A813-D5457A5BB64D}"/>
                </a:ext>
              </a:extLst>
            </p:cNvPr>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122;p47">
              <a:extLst>
                <a:ext uri="{FF2B5EF4-FFF2-40B4-BE49-F238E27FC236}">
                  <a16:creationId xmlns:a16="http://schemas.microsoft.com/office/drawing/2014/main" id="{5B4C2343-D323-433A-865C-0792021584D3}"/>
                </a:ext>
              </a:extLst>
            </p:cNvPr>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123;p47">
              <a:extLst>
                <a:ext uri="{FF2B5EF4-FFF2-40B4-BE49-F238E27FC236}">
                  <a16:creationId xmlns:a16="http://schemas.microsoft.com/office/drawing/2014/main" id="{72B8A923-30C3-4BE6-9E2B-C15DB7EA843D}"/>
                </a:ext>
              </a:extLst>
            </p:cNvPr>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124;p47">
              <a:extLst>
                <a:ext uri="{FF2B5EF4-FFF2-40B4-BE49-F238E27FC236}">
                  <a16:creationId xmlns:a16="http://schemas.microsoft.com/office/drawing/2014/main" id="{DBD375E9-1C07-4E88-9259-CDE488871DBE}"/>
                </a:ext>
              </a:extLst>
            </p:cNvPr>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4" name="Google Shape;3125;p47">
              <a:extLst>
                <a:ext uri="{FF2B5EF4-FFF2-40B4-BE49-F238E27FC236}">
                  <a16:creationId xmlns:a16="http://schemas.microsoft.com/office/drawing/2014/main" id="{7A767282-1BB9-4ECD-9D76-DAA384C53FE3}"/>
                </a:ext>
              </a:extLst>
            </p:cNvPr>
            <p:cNvGrpSpPr/>
            <p:nvPr/>
          </p:nvGrpSpPr>
          <p:grpSpPr>
            <a:xfrm>
              <a:off x="3923682" y="3244965"/>
              <a:ext cx="195764" cy="131404"/>
              <a:chOff x="5733332" y="4102215"/>
              <a:chExt cx="195764" cy="131404"/>
            </a:xfrm>
          </p:grpSpPr>
          <p:sp>
            <p:nvSpPr>
              <p:cNvPr id="109" name="Google Shape;3126;p47">
                <a:extLst>
                  <a:ext uri="{FF2B5EF4-FFF2-40B4-BE49-F238E27FC236}">
                    <a16:creationId xmlns:a16="http://schemas.microsoft.com/office/drawing/2014/main" id="{199E3B3B-62F1-4E69-A1B3-5A15DC17B7A2}"/>
                  </a:ext>
                </a:extLst>
              </p:cNvPr>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127;p47">
                <a:extLst>
                  <a:ext uri="{FF2B5EF4-FFF2-40B4-BE49-F238E27FC236}">
                    <a16:creationId xmlns:a16="http://schemas.microsoft.com/office/drawing/2014/main" id="{46596C6E-E937-40C3-9A6E-DFE7C0A296E2}"/>
                  </a:ext>
                </a:extLst>
              </p:cNvPr>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128;p47">
                <a:extLst>
                  <a:ext uri="{FF2B5EF4-FFF2-40B4-BE49-F238E27FC236}">
                    <a16:creationId xmlns:a16="http://schemas.microsoft.com/office/drawing/2014/main" id="{880FD693-29D8-44D7-B669-BFA489A6F809}"/>
                  </a:ext>
                </a:extLst>
              </p:cNvPr>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129;p47">
                <a:extLst>
                  <a:ext uri="{FF2B5EF4-FFF2-40B4-BE49-F238E27FC236}">
                    <a16:creationId xmlns:a16="http://schemas.microsoft.com/office/drawing/2014/main" id="{8371A7C4-E048-40A7-807A-498CD5BE8C8C}"/>
                  </a:ext>
                </a:extLst>
              </p:cNvPr>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130;p47">
                <a:extLst>
                  <a:ext uri="{FF2B5EF4-FFF2-40B4-BE49-F238E27FC236}">
                    <a16:creationId xmlns:a16="http://schemas.microsoft.com/office/drawing/2014/main" id="{2A6FD179-9E42-47C8-A6AD-5C1CD8DC2FC0}"/>
                  </a:ext>
                </a:extLst>
              </p:cNvPr>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131;p47">
                <a:extLst>
                  <a:ext uri="{FF2B5EF4-FFF2-40B4-BE49-F238E27FC236}">
                    <a16:creationId xmlns:a16="http://schemas.microsoft.com/office/drawing/2014/main" id="{321952B0-3CEC-4833-B2EE-EF7DB37B55ED}"/>
                  </a:ext>
                </a:extLst>
              </p:cNvPr>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3132;p47">
                <a:extLst>
                  <a:ext uri="{FF2B5EF4-FFF2-40B4-BE49-F238E27FC236}">
                    <a16:creationId xmlns:a16="http://schemas.microsoft.com/office/drawing/2014/main" id="{9339196E-51F1-45BA-945B-7FE31262D34A}"/>
                  </a:ext>
                </a:extLst>
              </p:cNvPr>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133;p47">
                <a:extLst>
                  <a:ext uri="{FF2B5EF4-FFF2-40B4-BE49-F238E27FC236}">
                    <a16:creationId xmlns:a16="http://schemas.microsoft.com/office/drawing/2014/main" id="{AF419430-C8BC-404A-87EE-B1C7026D6467}"/>
                  </a:ext>
                </a:extLst>
              </p:cNvPr>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134;p47">
                <a:extLst>
                  <a:ext uri="{FF2B5EF4-FFF2-40B4-BE49-F238E27FC236}">
                    <a16:creationId xmlns:a16="http://schemas.microsoft.com/office/drawing/2014/main" id="{25D61FDB-ECDE-4E9B-BBEF-46113EF41853}"/>
                  </a:ext>
                </a:extLst>
              </p:cNvPr>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5" name="Google Shape;3135;p47">
              <a:extLst>
                <a:ext uri="{FF2B5EF4-FFF2-40B4-BE49-F238E27FC236}">
                  <a16:creationId xmlns:a16="http://schemas.microsoft.com/office/drawing/2014/main" id="{D51FBC42-B0B0-46EF-9E1A-57C74E681D84}"/>
                </a:ext>
              </a:extLst>
            </p:cNvPr>
            <p:cNvGrpSpPr/>
            <p:nvPr/>
          </p:nvGrpSpPr>
          <p:grpSpPr>
            <a:xfrm flipH="1">
              <a:off x="3829267" y="2465054"/>
              <a:ext cx="683694" cy="518573"/>
              <a:chOff x="6621095" y="1452181"/>
              <a:chExt cx="330894" cy="250785"/>
            </a:xfrm>
          </p:grpSpPr>
          <p:sp>
            <p:nvSpPr>
              <p:cNvPr id="104" name="Google Shape;3136;p47">
                <a:extLst>
                  <a:ext uri="{FF2B5EF4-FFF2-40B4-BE49-F238E27FC236}">
                    <a16:creationId xmlns:a16="http://schemas.microsoft.com/office/drawing/2014/main" id="{446E9C6A-EAEC-4820-B9FC-8907056A3BE9}"/>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137;p47">
                <a:extLst>
                  <a:ext uri="{FF2B5EF4-FFF2-40B4-BE49-F238E27FC236}">
                    <a16:creationId xmlns:a16="http://schemas.microsoft.com/office/drawing/2014/main" id="{1EF50801-98A3-4E26-859E-888657EE9DEC}"/>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138;p47">
                <a:extLst>
                  <a:ext uri="{FF2B5EF4-FFF2-40B4-BE49-F238E27FC236}">
                    <a16:creationId xmlns:a16="http://schemas.microsoft.com/office/drawing/2014/main" id="{5DD73E56-DC5B-4B89-B2D5-E8A4E5F11242}"/>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139;p47">
                <a:extLst>
                  <a:ext uri="{FF2B5EF4-FFF2-40B4-BE49-F238E27FC236}">
                    <a16:creationId xmlns:a16="http://schemas.microsoft.com/office/drawing/2014/main" id="{EB00093C-84FD-42CB-AF0E-2D29FBA878AF}"/>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140;p47">
                <a:extLst>
                  <a:ext uri="{FF2B5EF4-FFF2-40B4-BE49-F238E27FC236}">
                    <a16:creationId xmlns:a16="http://schemas.microsoft.com/office/drawing/2014/main" id="{60370A38-30E6-415C-BBBD-67095FA47018}"/>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6" name="Google Shape;3141;p47">
              <a:extLst>
                <a:ext uri="{FF2B5EF4-FFF2-40B4-BE49-F238E27FC236}">
                  <a16:creationId xmlns:a16="http://schemas.microsoft.com/office/drawing/2014/main" id="{04C1689B-4D6C-4BC8-A828-81FE082F37B5}"/>
                </a:ext>
              </a:extLst>
            </p:cNvPr>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3142;p47">
              <a:extLst>
                <a:ext uri="{FF2B5EF4-FFF2-40B4-BE49-F238E27FC236}">
                  <a16:creationId xmlns:a16="http://schemas.microsoft.com/office/drawing/2014/main" id="{1E37F482-E220-4D01-A072-88E103EBE76E}"/>
                </a:ext>
              </a:extLst>
            </p:cNvPr>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3143;p47">
              <a:extLst>
                <a:ext uri="{FF2B5EF4-FFF2-40B4-BE49-F238E27FC236}">
                  <a16:creationId xmlns:a16="http://schemas.microsoft.com/office/drawing/2014/main" id="{7AD473E7-09BE-45C4-AD07-299157ECE81B}"/>
                </a:ext>
              </a:extLst>
            </p:cNvPr>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144;p47">
              <a:extLst>
                <a:ext uri="{FF2B5EF4-FFF2-40B4-BE49-F238E27FC236}">
                  <a16:creationId xmlns:a16="http://schemas.microsoft.com/office/drawing/2014/main" id="{2BBCA234-0753-4735-906B-C19C22569987}"/>
                </a:ext>
              </a:extLst>
            </p:cNvPr>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145;p47">
              <a:extLst>
                <a:ext uri="{FF2B5EF4-FFF2-40B4-BE49-F238E27FC236}">
                  <a16:creationId xmlns:a16="http://schemas.microsoft.com/office/drawing/2014/main" id="{B1E424F2-1FC9-4668-BE76-1DFB43AAFFFE}"/>
                </a:ext>
              </a:extLst>
            </p:cNvPr>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146;p47">
              <a:extLst>
                <a:ext uri="{FF2B5EF4-FFF2-40B4-BE49-F238E27FC236}">
                  <a16:creationId xmlns:a16="http://schemas.microsoft.com/office/drawing/2014/main" id="{C93FCF3C-7EF6-4E5C-A358-60F971967658}"/>
                </a:ext>
              </a:extLst>
            </p:cNvPr>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147;p47">
              <a:extLst>
                <a:ext uri="{FF2B5EF4-FFF2-40B4-BE49-F238E27FC236}">
                  <a16:creationId xmlns:a16="http://schemas.microsoft.com/office/drawing/2014/main" id="{8F7D9EB0-5A5F-4675-BD46-AA1AA7CD48D8}"/>
                </a:ext>
              </a:extLst>
            </p:cNvPr>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148;p47">
              <a:extLst>
                <a:ext uri="{FF2B5EF4-FFF2-40B4-BE49-F238E27FC236}">
                  <a16:creationId xmlns:a16="http://schemas.microsoft.com/office/drawing/2014/main" id="{DF796E50-BDD2-4DA5-94AD-DDB2A59515C8}"/>
                </a:ext>
              </a:extLst>
            </p:cNvPr>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149;p47">
              <a:extLst>
                <a:ext uri="{FF2B5EF4-FFF2-40B4-BE49-F238E27FC236}">
                  <a16:creationId xmlns:a16="http://schemas.microsoft.com/office/drawing/2014/main" id="{D2C59BF0-5319-40B4-9D62-8EA96C7E2E06}"/>
                </a:ext>
              </a:extLst>
            </p:cNvPr>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150;p47">
              <a:extLst>
                <a:ext uri="{FF2B5EF4-FFF2-40B4-BE49-F238E27FC236}">
                  <a16:creationId xmlns:a16="http://schemas.microsoft.com/office/drawing/2014/main" id="{9A514055-9063-4997-9C72-E0D5A78B5DC5}"/>
                </a:ext>
              </a:extLst>
            </p:cNvPr>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151;p47">
              <a:extLst>
                <a:ext uri="{FF2B5EF4-FFF2-40B4-BE49-F238E27FC236}">
                  <a16:creationId xmlns:a16="http://schemas.microsoft.com/office/drawing/2014/main" id="{DF8C4541-5684-4788-8AE5-3F146E954491}"/>
                </a:ext>
              </a:extLst>
            </p:cNvPr>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152;p47">
              <a:extLst>
                <a:ext uri="{FF2B5EF4-FFF2-40B4-BE49-F238E27FC236}">
                  <a16:creationId xmlns:a16="http://schemas.microsoft.com/office/drawing/2014/main" id="{FD55F9A7-17C1-45CD-B7B2-EDEA4ADD897A}"/>
                </a:ext>
              </a:extLst>
            </p:cNvPr>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153;p47">
              <a:extLst>
                <a:ext uri="{FF2B5EF4-FFF2-40B4-BE49-F238E27FC236}">
                  <a16:creationId xmlns:a16="http://schemas.microsoft.com/office/drawing/2014/main" id="{98C4AF8C-B1C6-4C4C-8BCD-8473AFEF620B}"/>
                </a:ext>
              </a:extLst>
            </p:cNvPr>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154;p47">
              <a:extLst>
                <a:ext uri="{FF2B5EF4-FFF2-40B4-BE49-F238E27FC236}">
                  <a16:creationId xmlns:a16="http://schemas.microsoft.com/office/drawing/2014/main" id="{FA5F35CF-E88D-4AC1-88F9-7B0DFCF85771}"/>
                </a:ext>
              </a:extLst>
            </p:cNvPr>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155;p47">
              <a:extLst>
                <a:ext uri="{FF2B5EF4-FFF2-40B4-BE49-F238E27FC236}">
                  <a16:creationId xmlns:a16="http://schemas.microsoft.com/office/drawing/2014/main" id="{5B6E518E-9A8E-4A8E-B168-5EE37E5AA3E9}"/>
                </a:ext>
              </a:extLst>
            </p:cNvPr>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3156;p47">
              <a:extLst>
                <a:ext uri="{FF2B5EF4-FFF2-40B4-BE49-F238E27FC236}">
                  <a16:creationId xmlns:a16="http://schemas.microsoft.com/office/drawing/2014/main" id="{28235E9C-7BB6-4D63-9018-067C85AB6634}"/>
                </a:ext>
              </a:extLst>
            </p:cNvPr>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157;p47">
              <a:extLst>
                <a:ext uri="{FF2B5EF4-FFF2-40B4-BE49-F238E27FC236}">
                  <a16:creationId xmlns:a16="http://schemas.microsoft.com/office/drawing/2014/main" id="{2DF3DFA3-C843-46BF-A547-96C8E085B8ED}"/>
                </a:ext>
              </a:extLst>
            </p:cNvPr>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158;p47">
              <a:extLst>
                <a:ext uri="{FF2B5EF4-FFF2-40B4-BE49-F238E27FC236}">
                  <a16:creationId xmlns:a16="http://schemas.microsoft.com/office/drawing/2014/main" id="{B74EF772-5D42-46A1-9B83-4822C3C6B9B5}"/>
                </a:ext>
              </a:extLst>
            </p:cNvPr>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18" name="Picture 117">
            <a:extLst>
              <a:ext uri="{FF2B5EF4-FFF2-40B4-BE49-F238E27FC236}">
                <a16:creationId xmlns:a16="http://schemas.microsoft.com/office/drawing/2014/main" id="{6696A391-B31D-48A5-A02A-DC9B5B22C6FA}"/>
              </a:ext>
            </a:extLst>
          </p:cNvPr>
          <p:cNvPicPr>
            <a:picLocks noChangeAspect="1"/>
          </p:cNvPicPr>
          <p:nvPr/>
        </p:nvPicPr>
        <p:blipFill>
          <a:blip r:embed="rId3"/>
          <a:stretch>
            <a:fillRect/>
          </a:stretch>
        </p:blipFill>
        <p:spPr>
          <a:xfrm>
            <a:off x="8639776" y="4636750"/>
            <a:ext cx="515524" cy="515524"/>
          </a:xfrm>
          <a:prstGeom prst="rect">
            <a:avLst/>
          </a:prstGeom>
        </p:spPr>
      </p:pic>
    </p:spTree>
    <p:extLst>
      <p:ext uri="{BB962C8B-B14F-4D97-AF65-F5344CB8AC3E}">
        <p14:creationId xmlns:p14="http://schemas.microsoft.com/office/powerpoint/2010/main" val="2976722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90"/>
        <p:cNvGrpSpPr/>
        <p:nvPr/>
      </p:nvGrpSpPr>
      <p:grpSpPr>
        <a:xfrm>
          <a:off x="0" y="0"/>
          <a:ext cx="0" cy="0"/>
          <a:chOff x="0" y="0"/>
          <a:chExt cx="0" cy="0"/>
        </a:xfrm>
      </p:grpSpPr>
      <p:sp>
        <p:nvSpPr>
          <p:cNvPr id="2391" name="Google Shape;2391;p43"/>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solidFill>
                  <a:schemeClr val="accent2">
                    <a:lumMod val="60000"/>
                    <a:lumOff val="40000"/>
                  </a:schemeClr>
                </a:solidFill>
                <a:latin typeface="Barlow" panose="00000500000000000000" pitchFamily="2" charset="0"/>
              </a:rPr>
              <a:t>FUNNEL</a:t>
            </a:r>
            <a:endParaRPr dirty="0">
              <a:solidFill>
                <a:schemeClr val="accent2">
                  <a:lumMod val="60000"/>
                  <a:lumOff val="40000"/>
                </a:schemeClr>
              </a:solidFill>
              <a:latin typeface="Barlow" panose="00000500000000000000" pitchFamily="2" charset="0"/>
            </a:endParaRPr>
          </a:p>
        </p:txBody>
      </p:sp>
      <p:sp>
        <p:nvSpPr>
          <p:cNvPr id="2392" name="Google Shape;2392;p4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2393" name="Google Shape;2393;p43"/>
          <p:cNvGrpSpPr/>
          <p:nvPr/>
        </p:nvGrpSpPr>
        <p:grpSpPr>
          <a:xfrm>
            <a:off x="855250" y="1392892"/>
            <a:ext cx="3608219" cy="3243853"/>
            <a:chOff x="3778727" y="4460423"/>
            <a:chExt cx="720160" cy="647437"/>
          </a:xfrm>
        </p:grpSpPr>
        <p:sp>
          <p:nvSpPr>
            <p:cNvPr id="2394" name="Google Shape;2394;p43"/>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dirty="0">
                  <a:solidFill>
                    <a:schemeClr val="lt1"/>
                  </a:solidFill>
                  <a:latin typeface="Barlow"/>
                  <a:ea typeface="Barlow"/>
                  <a:cs typeface="Barlow"/>
                  <a:sym typeface="Barlow"/>
                </a:rPr>
                <a:t>OVERVIEW</a:t>
              </a:r>
              <a:endParaRPr sz="1200" b="1" i="0" u="none" strike="noStrike" cap="none" dirty="0">
                <a:solidFill>
                  <a:schemeClr val="lt1"/>
                </a:solidFill>
                <a:latin typeface="Barlow"/>
                <a:ea typeface="Barlow"/>
                <a:cs typeface="Barlow"/>
                <a:sym typeface="Barlow"/>
              </a:endParaRPr>
            </a:p>
          </p:txBody>
        </p:sp>
        <p:sp>
          <p:nvSpPr>
            <p:cNvPr id="2395" name="Google Shape;2395;p43"/>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dirty="0">
                  <a:solidFill>
                    <a:schemeClr val="lt1"/>
                  </a:solidFill>
                  <a:latin typeface="Barlow"/>
                  <a:ea typeface="Barlow"/>
                  <a:cs typeface="Barlow"/>
                  <a:sym typeface="Barlow"/>
                </a:rPr>
                <a:t>CONCLUSION</a:t>
              </a:r>
              <a:endParaRPr sz="1200" b="1" i="0" u="none" strike="noStrike" cap="none" dirty="0">
                <a:solidFill>
                  <a:schemeClr val="lt1"/>
                </a:solidFill>
                <a:latin typeface="Barlow"/>
                <a:ea typeface="Barlow"/>
                <a:cs typeface="Barlow"/>
                <a:sym typeface="Barlow"/>
              </a:endParaRPr>
            </a:p>
          </p:txBody>
        </p:sp>
        <p:sp>
          <p:nvSpPr>
            <p:cNvPr id="2396" name="Google Shape;2396;p43"/>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dirty="0">
                  <a:solidFill>
                    <a:schemeClr val="lt1"/>
                  </a:solidFill>
                  <a:latin typeface="Barlow"/>
                  <a:ea typeface="Barlow"/>
                  <a:cs typeface="Barlow"/>
                  <a:sym typeface="Barlow"/>
                </a:rPr>
                <a:t>INTRODUCTION</a:t>
              </a:r>
              <a:endParaRPr sz="1200" b="1" i="0" u="none" strike="noStrike" cap="none" dirty="0">
                <a:solidFill>
                  <a:schemeClr val="lt1"/>
                </a:solidFill>
                <a:latin typeface="Barlow"/>
                <a:ea typeface="Barlow"/>
                <a:cs typeface="Barlow"/>
                <a:sym typeface="Barlow"/>
              </a:endParaRPr>
            </a:p>
          </p:txBody>
        </p:sp>
        <p:sp>
          <p:nvSpPr>
            <p:cNvPr id="2397" name="Google Shape;2397;p43"/>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dirty="0">
                  <a:solidFill>
                    <a:schemeClr val="lt1"/>
                  </a:solidFill>
                  <a:latin typeface="Barlow"/>
                  <a:ea typeface="Barlow"/>
                  <a:cs typeface="Barlow"/>
                  <a:sym typeface="Barlow"/>
                </a:rPr>
                <a:t>DEFINITION</a:t>
              </a:r>
              <a:endParaRPr sz="1200" b="1" i="0" u="none" strike="noStrike" cap="none" dirty="0">
                <a:solidFill>
                  <a:schemeClr val="lt1"/>
                </a:solidFill>
                <a:latin typeface="Barlow"/>
                <a:ea typeface="Barlow"/>
                <a:cs typeface="Barlow"/>
                <a:sym typeface="Barlow"/>
              </a:endParaRPr>
            </a:p>
          </p:txBody>
        </p:sp>
        <p:sp>
          <p:nvSpPr>
            <p:cNvPr id="2398" name="Google Shape;2398;p43"/>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i="0" u="none" strike="noStrike" cap="none" dirty="0">
                  <a:solidFill>
                    <a:schemeClr val="lt1"/>
                  </a:solidFill>
                  <a:latin typeface="Barlow"/>
                  <a:ea typeface="Barlow"/>
                  <a:cs typeface="Barlow"/>
                  <a:sym typeface="Barlow"/>
                </a:rPr>
                <a:t>OB</a:t>
              </a:r>
              <a:r>
                <a:rPr lang="en" sz="1200" b="1" dirty="0">
                  <a:solidFill>
                    <a:schemeClr val="lt1"/>
                  </a:solidFill>
                  <a:latin typeface="Barlow"/>
                  <a:ea typeface="Barlow"/>
                  <a:cs typeface="Barlow"/>
                  <a:sym typeface="Barlow"/>
                </a:rPr>
                <a:t>JECTIVES</a:t>
              </a:r>
              <a:endParaRPr sz="1200" b="1" i="0" u="none" strike="noStrike" cap="none" dirty="0">
                <a:solidFill>
                  <a:schemeClr val="lt1"/>
                </a:solidFill>
                <a:latin typeface="Barlow"/>
                <a:ea typeface="Barlow"/>
                <a:cs typeface="Barlow"/>
                <a:sym typeface="Barlow"/>
              </a:endParaRPr>
            </a:p>
          </p:txBody>
        </p:sp>
        <p:sp>
          <p:nvSpPr>
            <p:cNvPr id="2399" name="Google Shape;2399;p43"/>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dirty="0">
                  <a:solidFill>
                    <a:schemeClr val="lt1"/>
                  </a:solidFill>
                  <a:latin typeface="Barlow"/>
                  <a:ea typeface="Barlow"/>
                  <a:cs typeface="Barlow"/>
                  <a:sym typeface="Barlow"/>
                </a:rPr>
                <a:t>CONCEPTS</a:t>
              </a:r>
              <a:endParaRPr sz="1200" b="1" i="0" u="none" strike="noStrike" cap="none" dirty="0">
                <a:solidFill>
                  <a:schemeClr val="lt1"/>
                </a:solidFill>
                <a:latin typeface="Barlow"/>
                <a:ea typeface="Barlow"/>
                <a:cs typeface="Barlow"/>
                <a:sym typeface="Barlow"/>
              </a:endParaRPr>
            </a:p>
          </p:txBody>
        </p:sp>
        <p:sp>
          <p:nvSpPr>
            <p:cNvPr id="2400" name="Google Shape;2400;p43"/>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Barlow"/>
                <a:ea typeface="Barlow"/>
                <a:cs typeface="Barlow"/>
                <a:sym typeface="Barlow"/>
              </a:endParaRPr>
            </a:p>
          </p:txBody>
        </p:sp>
      </p:grpSp>
      <p:cxnSp>
        <p:nvCxnSpPr>
          <p:cNvPr id="2401" name="Google Shape;2401;p43"/>
          <p:cNvCxnSpPr/>
          <p:nvPr/>
        </p:nvCxnSpPr>
        <p:spPr>
          <a:xfrm>
            <a:off x="4383550" y="1950075"/>
            <a:ext cx="1056900" cy="0"/>
          </a:xfrm>
          <a:prstGeom prst="straightConnector1">
            <a:avLst/>
          </a:prstGeom>
          <a:noFill/>
          <a:ln w="9525" cap="flat" cmpd="sng">
            <a:solidFill>
              <a:schemeClr val="accent1"/>
            </a:solidFill>
            <a:prstDash val="solid"/>
            <a:round/>
            <a:headEnd type="oval" w="med" len="med"/>
            <a:tailEnd type="oval" w="med" len="med"/>
          </a:ln>
        </p:spPr>
      </p:cxnSp>
      <p:sp>
        <p:nvSpPr>
          <p:cNvPr id="2402" name="Google Shape;2402;p43"/>
          <p:cNvSpPr txBox="1"/>
          <p:nvPr/>
        </p:nvSpPr>
        <p:spPr>
          <a:xfrm>
            <a:off x="5502050" y="177802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dirty="0">
                <a:solidFill>
                  <a:schemeClr val="dk2"/>
                </a:solidFill>
                <a:latin typeface="Barlow"/>
                <a:ea typeface="Barlow"/>
                <a:cs typeface="Barlow"/>
                <a:sym typeface="Barlow"/>
              </a:rPr>
              <a:t>Socket Progrmming</a:t>
            </a:r>
            <a:endParaRPr sz="1000" dirty="0">
              <a:solidFill>
                <a:schemeClr val="dk2"/>
              </a:solidFill>
              <a:latin typeface="Barlow"/>
              <a:ea typeface="Barlow"/>
              <a:cs typeface="Barlow"/>
              <a:sym typeface="Barlow"/>
            </a:endParaRPr>
          </a:p>
        </p:txBody>
      </p:sp>
      <p:cxnSp>
        <p:nvCxnSpPr>
          <p:cNvPr id="2403" name="Google Shape;2403;p43"/>
          <p:cNvCxnSpPr/>
          <p:nvPr/>
        </p:nvCxnSpPr>
        <p:spPr>
          <a:xfrm>
            <a:off x="4227875" y="2431700"/>
            <a:ext cx="1212600" cy="0"/>
          </a:xfrm>
          <a:prstGeom prst="straightConnector1">
            <a:avLst/>
          </a:prstGeom>
          <a:noFill/>
          <a:ln w="9525" cap="flat" cmpd="sng">
            <a:solidFill>
              <a:schemeClr val="accent2"/>
            </a:solidFill>
            <a:prstDash val="solid"/>
            <a:round/>
            <a:headEnd type="oval" w="med" len="med"/>
            <a:tailEnd type="oval" w="med" len="med"/>
          </a:ln>
        </p:spPr>
      </p:cxnSp>
      <p:sp>
        <p:nvSpPr>
          <p:cNvPr id="2404" name="Google Shape;2404;p43"/>
          <p:cNvSpPr txBox="1"/>
          <p:nvPr/>
        </p:nvSpPr>
        <p:spPr>
          <a:xfrm>
            <a:off x="5502050" y="225964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dirty="0">
                <a:solidFill>
                  <a:schemeClr val="dk2"/>
                </a:solidFill>
                <a:latin typeface="Barlow"/>
                <a:ea typeface="Barlow"/>
                <a:cs typeface="Barlow"/>
                <a:sym typeface="Barlow"/>
              </a:rPr>
              <a:t>Process</a:t>
            </a:r>
            <a:endParaRPr sz="1000" dirty="0">
              <a:solidFill>
                <a:schemeClr val="dk2"/>
              </a:solidFill>
              <a:latin typeface="Barlow"/>
              <a:ea typeface="Barlow"/>
              <a:cs typeface="Barlow"/>
              <a:sym typeface="Barlow"/>
            </a:endParaRPr>
          </a:p>
        </p:txBody>
      </p:sp>
      <p:cxnSp>
        <p:nvCxnSpPr>
          <p:cNvPr id="2405" name="Google Shape;2405;p43"/>
          <p:cNvCxnSpPr/>
          <p:nvPr/>
        </p:nvCxnSpPr>
        <p:spPr>
          <a:xfrm>
            <a:off x="4006650" y="2913325"/>
            <a:ext cx="1433700" cy="0"/>
          </a:xfrm>
          <a:prstGeom prst="straightConnector1">
            <a:avLst/>
          </a:prstGeom>
          <a:noFill/>
          <a:ln w="9525" cap="flat" cmpd="sng">
            <a:solidFill>
              <a:schemeClr val="accent3"/>
            </a:solidFill>
            <a:prstDash val="solid"/>
            <a:round/>
            <a:headEnd type="oval" w="med" len="med"/>
            <a:tailEnd type="oval" w="med" len="med"/>
          </a:ln>
        </p:spPr>
      </p:cxnSp>
      <p:sp>
        <p:nvSpPr>
          <p:cNvPr id="2406" name="Google Shape;2406;p43"/>
          <p:cNvSpPr txBox="1"/>
          <p:nvPr/>
        </p:nvSpPr>
        <p:spPr>
          <a:xfrm>
            <a:off x="5502050" y="274125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IN" sz="1000" dirty="0">
                <a:solidFill>
                  <a:schemeClr val="dk2"/>
                </a:solidFill>
                <a:latin typeface="Barlow"/>
                <a:ea typeface="Barlow"/>
                <a:cs typeface="Barlow"/>
                <a:sym typeface="Barlow"/>
              </a:rPr>
              <a:t>Project Definition</a:t>
            </a:r>
            <a:endParaRPr sz="1000" dirty="0">
              <a:solidFill>
                <a:schemeClr val="dk2"/>
              </a:solidFill>
              <a:latin typeface="Barlow"/>
              <a:ea typeface="Barlow"/>
              <a:cs typeface="Barlow"/>
              <a:sym typeface="Barlow"/>
            </a:endParaRPr>
          </a:p>
        </p:txBody>
      </p:sp>
      <p:cxnSp>
        <p:nvCxnSpPr>
          <p:cNvPr id="2407" name="Google Shape;2407;p43"/>
          <p:cNvCxnSpPr/>
          <p:nvPr/>
        </p:nvCxnSpPr>
        <p:spPr>
          <a:xfrm>
            <a:off x="3818200" y="3394925"/>
            <a:ext cx="1622100" cy="0"/>
          </a:xfrm>
          <a:prstGeom prst="straightConnector1">
            <a:avLst/>
          </a:prstGeom>
          <a:noFill/>
          <a:ln w="9525" cap="flat" cmpd="sng">
            <a:solidFill>
              <a:schemeClr val="accent4"/>
            </a:solidFill>
            <a:prstDash val="solid"/>
            <a:round/>
            <a:headEnd type="oval" w="med" len="med"/>
            <a:tailEnd type="oval" w="med" len="med"/>
          </a:ln>
        </p:spPr>
      </p:cxnSp>
      <p:sp>
        <p:nvSpPr>
          <p:cNvPr id="2408" name="Google Shape;2408;p43"/>
          <p:cNvSpPr txBox="1"/>
          <p:nvPr/>
        </p:nvSpPr>
        <p:spPr>
          <a:xfrm>
            <a:off x="5502050" y="322287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IN" sz="1000" dirty="0">
                <a:solidFill>
                  <a:schemeClr val="dk2"/>
                </a:solidFill>
                <a:latin typeface="Barlow"/>
                <a:ea typeface="Barlow"/>
                <a:cs typeface="Barlow"/>
                <a:sym typeface="Barlow"/>
              </a:rPr>
              <a:t>A</a:t>
            </a:r>
            <a:r>
              <a:rPr lang="en" sz="1000" dirty="0">
                <a:solidFill>
                  <a:schemeClr val="dk2"/>
                </a:solidFill>
                <a:latin typeface="Barlow"/>
                <a:ea typeface="Barlow"/>
                <a:cs typeface="Barlow"/>
                <a:sym typeface="Barlow"/>
              </a:rPr>
              <a:t>bout Server &amp; Client</a:t>
            </a:r>
            <a:endParaRPr sz="1000" dirty="0">
              <a:solidFill>
                <a:schemeClr val="dk2"/>
              </a:solidFill>
              <a:latin typeface="Barlow"/>
              <a:ea typeface="Barlow"/>
              <a:cs typeface="Barlow"/>
              <a:sym typeface="Barlow"/>
            </a:endParaRPr>
          </a:p>
        </p:txBody>
      </p:sp>
      <p:cxnSp>
        <p:nvCxnSpPr>
          <p:cNvPr id="2409" name="Google Shape;2409;p43"/>
          <p:cNvCxnSpPr/>
          <p:nvPr/>
        </p:nvCxnSpPr>
        <p:spPr>
          <a:xfrm>
            <a:off x="3613350" y="3876550"/>
            <a:ext cx="1827000" cy="0"/>
          </a:xfrm>
          <a:prstGeom prst="straightConnector1">
            <a:avLst/>
          </a:prstGeom>
          <a:noFill/>
          <a:ln w="9525" cap="flat" cmpd="sng">
            <a:solidFill>
              <a:schemeClr val="accent5"/>
            </a:solidFill>
            <a:prstDash val="solid"/>
            <a:round/>
            <a:headEnd type="oval" w="med" len="med"/>
            <a:tailEnd type="oval" w="med" len="med"/>
          </a:ln>
        </p:spPr>
      </p:cxnSp>
      <p:sp>
        <p:nvSpPr>
          <p:cNvPr id="2410" name="Google Shape;2410;p43"/>
          <p:cNvSpPr txBox="1"/>
          <p:nvPr/>
        </p:nvSpPr>
        <p:spPr>
          <a:xfrm>
            <a:off x="5502050" y="370448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dirty="0">
                <a:solidFill>
                  <a:schemeClr val="dk2"/>
                </a:solidFill>
                <a:latin typeface="Barlow"/>
                <a:ea typeface="Barlow"/>
                <a:cs typeface="Barlow"/>
                <a:sym typeface="Barlow"/>
              </a:rPr>
              <a:t>Project Code and Output Screen</a:t>
            </a:r>
            <a:endParaRPr sz="1000" dirty="0">
              <a:solidFill>
                <a:schemeClr val="dk2"/>
              </a:solidFill>
              <a:latin typeface="Barlow"/>
              <a:ea typeface="Barlow"/>
              <a:cs typeface="Barlow"/>
              <a:sym typeface="Barlow"/>
            </a:endParaRPr>
          </a:p>
        </p:txBody>
      </p:sp>
      <p:cxnSp>
        <p:nvCxnSpPr>
          <p:cNvPr id="2411" name="Google Shape;2411;p43"/>
          <p:cNvCxnSpPr/>
          <p:nvPr/>
        </p:nvCxnSpPr>
        <p:spPr>
          <a:xfrm>
            <a:off x="3400325" y="4358150"/>
            <a:ext cx="2031600" cy="0"/>
          </a:xfrm>
          <a:prstGeom prst="straightConnector1">
            <a:avLst/>
          </a:prstGeom>
          <a:noFill/>
          <a:ln w="9525" cap="flat" cmpd="sng">
            <a:solidFill>
              <a:schemeClr val="accent6"/>
            </a:solidFill>
            <a:prstDash val="solid"/>
            <a:round/>
            <a:headEnd type="oval" w="med" len="med"/>
            <a:tailEnd type="oval" w="med" len="med"/>
          </a:ln>
        </p:spPr>
      </p:cxnSp>
      <p:sp>
        <p:nvSpPr>
          <p:cNvPr id="2412" name="Google Shape;2412;p43"/>
          <p:cNvSpPr txBox="1"/>
          <p:nvPr/>
        </p:nvSpPr>
        <p:spPr>
          <a:xfrm>
            <a:off x="5502050" y="418610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IN" sz="1000" dirty="0">
                <a:solidFill>
                  <a:schemeClr val="dk2"/>
                </a:solidFill>
                <a:latin typeface="Barlow"/>
                <a:ea typeface="Barlow"/>
                <a:cs typeface="Barlow"/>
                <a:sym typeface="Barlow"/>
              </a:rPr>
              <a:t>W</a:t>
            </a:r>
            <a:r>
              <a:rPr lang="en" sz="1000" dirty="0">
                <a:solidFill>
                  <a:schemeClr val="dk2"/>
                </a:solidFill>
                <a:latin typeface="Barlow"/>
                <a:ea typeface="Barlow"/>
                <a:cs typeface="Barlow"/>
                <a:sym typeface="Barlow"/>
              </a:rPr>
              <a:t>hat we understand about a project</a:t>
            </a:r>
            <a:endParaRPr sz="1000" dirty="0">
              <a:solidFill>
                <a:schemeClr val="dk2"/>
              </a:solidFill>
              <a:latin typeface="Barlow"/>
              <a:ea typeface="Barlow"/>
              <a:cs typeface="Barlow"/>
              <a:sym typeface="Barlow"/>
            </a:endParaRPr>
          </a:p>
        </p:txBody>
      </p:sp>
      <p:pic>
        <p:nvPicPr>
          <p:cNvPr id="24" name="Picture 23">
            <a:extLst>
              <a:ext uri="{FF2B5EF4-FFF2-40B4-BE49-F238E27FC236}">
                <a16:creationId xmlns:a16="http://schemas.microsoft.com/office/drawing/2014/main" id="{A7CD116D-11D7-4C23-9039-9BC6BD501728}"/>
              </a:ext>
            </a:extLst>
          </p:cNvPr>
          <p:cNvPicPr>
            <a:picLocks noChangeAspect="1"/>
          </p:cNvPicPr>
          <p:nvPr/>
        </p:nvPicPr>
        <p:blipFill>
          <a:blip r:embed="rId3"/>
          <a:stretch>
            <a:fillRect/>
          </a:stretch>
        </p:blipFill>
        <p:spPr>
          <a:xfrm>
            <a:off x="8628476" y="4636750"/>
            <a:ext cx="515524" cy="51552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516732" y="619117"/>
            <a:ext cx="5640900" cy="1082700"/>
          </a:xfrm>
          <a:prstGeom prst="rect">
            <a:avLst/>
          </a:prstGeom>
        </p:spPr>
        <p:txBody>
          <a:bodyPr spcFirstLastPara="1" wrap="square" lIns="0" tIns="0" rIns="0" bIns="0" anchor="t" anchorCtr="0">
            <a:noAutofit/>
          </a:bodyPr>
          <a:lstStyle/>
          <a:p>
            <a:r>
              <a:rPr lang="en" sz="4600" dirty="0">
                <a:solidFill>
                  <a:schemeClr val="accent2">
                    <a:lumMod val="60000"/>
                    <a:lumOff val="40000"/>
                  </a:schemeClr>
                </a:solidFill>
                <a:latin typeface="Barlow" panose="00000500000000000000" pitchFamily="2" charset="0"/>
              </a:rPr>
              <a:t>THANKS!</a:t>
            </a:r>
            <a:endParaRPr sz="4600" dirty="0">
              <a:latin typeface="Barlow" panose="00000500000000000000" pitchFamily="2"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20</a:t>
            </a:fld>
            <a:endParaRPr/>
          </a:p>
        </p:txBody>
      </p:sp>
      <p:sp>
        <p:nvSpPr>
          <p:cNvPr id="3" name="Text Placeholder 2">
            <a:extLst>
              <a:ext uri="{FF2B5EF4-FFF2-40B4-BE49-F238E27FC236}">
                <a16:creationId xmlns:a16="http://schemas.microsoft.com/office/drawing/2014/main" id="{DA62292A-25E3-4133-BE0E-E83DE2EF067F}"/>
              </a:ext>
            </a:extLst>
          </p:cNvPr>
          <p:cNvSpPr>
            <a:spLocks noGrp="1"/>
          </p:cNvSpPr>
          <p:nvPr>
            <p:ph type="body" idx="1"/>
          </p:nvPr>
        </p:nvSpPr>
        <p:spPr>
          <a:xfrm>
            <a:off x="539301" y="1732045"/>
            <a:ext cx="5061575" cy="3109600"/>
          </a:xfrm>
        </p:spPr>
        <p:txBody>
          <a:bodyPr/>
          <a:lstStyle/>
          <a:p>
            <a:pPr marL="0" lvl="0" indent="0" algn="l" rtl="0">
              <a:spcBef>
                <a:spcPts val="600"/>
              </a:spcBef>
              <a:spcAft>
                <a:spcPts val="0"/>
              </a:spcAft>
              <a:buClr>
                <a:schemeClr val="dk1"/>
              </a:buClr>
              <a:buSzPts val="1100"/>
              <a:buFont typeface="Arial"/>
              <a:buNone/>
            </a:pPr>
            <a:r>
              <a:rPr lang="en-IN" sz="1800" dirty="0">
                <a:latin typeface="Barlow" panose="00000500000000000000" pitchFamily="2" charset="0"/>
              </a:rPr>
              <a:t>Prepared By:</a:t>
            </a:r>
          </a:p>
          <a:p>
            <a:pPr marL="457200" lvl="0" indent="-342900" algn="l" rtl="0">
              <a:spcBef>
                <a:spcPts val="600"/>
              </a:spcBef>
              <a:spcAft>
                <a:spcPts val="0"/>
              </a:spcAft>
              <a:buSzPts val="1800"/>
              <a:buChar char="▸"/>
            </a:pPr>
            <a:r>
              <a:rPr lang="en-IN" sz="1800" dirty="0">
                <a:latin typeface="Barlow" panose="00000500000000000000" pitchFamily="2" charset="0"/>
              </a:rPr>
              <a:t>20DCE012 – </a:t>
            </a:r>
            <a:r>
              <a:rPr lang="en-IN" sz="1800" dirty="0" err="1">
                <a:latin typeface="Barlow" panose="00000500000000000000" pitchFamily="2" charset="0"/>
              </a:rPr>
              <a:t>Stuti</a:t>
            </a:r>
            <a:r>
              <a:rPr lang="en-IN" sz="1800" dirty="0">
                <a:latin typeface="Barlow" panose="00000500000000000000" pitchFamily="2" charset="0"/>
              </a:rPr>
              <a:t> Bhatt</a:t>
            </a:r>
          </a:p>
          <a:p>
            <a:r>
              <a:rPr lang="en-IN" sz="1800" dirty="0">
                <a:latin typeface="Barlow" panose="00000500000000000000" pitchFamily="2" charset="0"/>
              </a:rPr>
              <a:t>20DCE016 – Khushbu Chauhan</a:t>
            </a:r>
          </a:p>
          <a:p>
            <a:r>
              <a:rPr lang="en-IN" sz="1800" dirty="0">
                <a:latin typeface="Barlow" panose="00000500000000000000" pitchFamily="2" charset="0"/>
              </a:rPr>
              <a:t>20DCE017 – Raj Chauhan</a:t>
            </a:r>
          </a:p>
          <a:p>
            <a:r>
              <a:rPr lang="en-IN" sz="1800" dirty="0">
                <a:latin typeface="Barlow" panose="00000500000000000000" pitchFamily="2" charset="0"/>
              </a:rPr>
              <a:t>20DCE019 – Yatharth Chauhan</a:t>
            </a:r>
          </a:p>
          <a:p>
            <a:r>
              <a:rPr lang="en-IN" sz="1800" dirty="0">
                <a:latin typeface="Barlow" panose="00000500000000000000" pitchFamily="2" charset="0"/>
              </a:rPr>
              <a:t>20DCE024 – Deep </a:t>
            </a:r>
            <a:r>
              <a:rPr lang="en-IN" sz="1800" dirty="0" err="1">
                <a:latin typeface="Barlow" panose="00000500000000000000" pitchFamily="2" charset="0"/>
              </a:rPr>
              <a:t>Dhaduk</a:t>
            </a:r>
            <a:endParaRPr lang="en-IN" sz="1800" dirty="0">
              <a:latin typeface="Barlow" panose="00000500000000000000" pitchFamily="2" charset="0"/>
            </a:endParaRPr>
          </a:p>
          <a:p>
            <a:endParaRPr lang="en-IN" dirty="0">
              <a:latin typeface="Barlow" panose="00000500000000000000" pitchFamily="2" charset="0"/>
            </a:endParaRPr>
          </a:p>
        </p:txBody>
      </p:sp>
      <p:pic>
        <p:nvPicPr>
          <p:cNvPr id="34" name="Picture 33">
            <a:extLst>
              <a:ext uri="{FF2B5EF4-FFF2-40B4-BE49-F238E27FC236}">
                <a16:creationId xmlns:a16="http://schemas.microsoft.com/office/drawing/2014/main" id="{FD2172EB-B3E0-45C9-816C-6502A7D7533C}"/>
              </a:ext>
            </a:extLst>
          </p:cNvPr>
          <p:cNvPicPr>
            <a:picLocks noChangeAspect="1"/>
          </p:cNvPicPr>
          <p:nvPr/>
        </p:nvPicPr>
        <p:blipFill>
          <a:blip r:embed="rId3"/>
          <a:stretch>
            <a:fillRect/>
          </a:stretch>
        </p:blipFill>
        <p:spPr>
          <a:xfrm>
            <a:off x="8628476" y="4636750"/>
            <a:ext cx="515524" cy="515524"/>
          </a:xfrm>
          <a:prstGeom prst="rect">
            <a:avLst/>
          </a:prstGeom>
        </p:spPr>
      </p:pic>
      <p:grpSp>
        <p:nvGrpSpPr>
          <p:cNvPr id="77" name="Google Shape;2077;p34">
            <a:extLst>
              <a:ext uri="{FF2B5EF4-FFF2-40B4-BE49-F238E27FC236}">
                <a16:creationId xmlns:a16="http://schemas.microsoft.com/office/drawing/2014/main" id="{3191F906-D8FC-46CB-9DCD-821FB5982EAD}"/>
              </a:ext>
            </a:extLst>
          </p:cNvPr>
          <p:cNvGrpSpPr/>
          <p:nvPr/>
        </p:nvGrpSpPr>
        <p:grpSpPr>
          <a:xfrm>
            <a:off x="5282952" y="247306"/>
            <a:ext cx="3356124" cy="3829046"/>
            <a:chOff x="2602525" y="317054"/>
            <a:chExt cx="4174283" cy="4762495"/>
          </a:xfrm>
        </p:grpSpPr>
        <p:sp>
          <p:nvSpPr>
            <p:cNvPr id="106" name="Google Shape;2078;p34">
              <a:extLst>
                <a:ext uri="{FF2B5EF4-FFF2-40B4-BE49-F238E27FC236}">
                  <a16:creationId xmlns:a16="http://schemas.microsoft.com/office/drawing/2014/main" id="{1498C94C-90C5-4DBD-8611-0B2B5B68EB33}"/>
                </a:ext>
              </a:extLst>
            </p:cNvPr>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2079;p34">
              <a:extLst>
                <a:ext uri="{FF2B5EF4-FFF2-40B4-BE49-F238E27FC236}">
                  <a16:creationId xmlns:a16="http://schemas.microsoft.com/office/drawing/2014/main" id="{67D33B15-7620-4626-9FEC-E9EBB62F072C}"/>
                </a:ext>
              </a:extLst>
            </p:cNvPr>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2080;p34">
              <a:extLst>
                <a:ext uri="{FF2B5EF4-FFF2-40B4-BE49-F238E27FC236}">
                  <a16:creationId xmlns:a16="http://schemas.microsoft.com/office/drawing/2014/main" id="{DD167A06-643F-4DB9-91AA-1603C8A99083}"/>
                </a:ext>
              </a:extLst>
            </p:cNvPr>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2081;p34">
              <a:extLst>
                <a:ext uri="{FF2B5EF4-FFF2-40B4-BE49-F238E27FC236}">
                  <a16:creationId xmlns:a16="http://schemas.microsoft.com/office/drawing/2014/main" id="{AC27E49A-ADC7-42AF-A53A-97335A753F8B}"/>
                </a:ext>
              </a:extLst>
            </p:cNvPr>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2082;p34">
              <a:extLst>
                <a:ext uri="{FF2B5EF4-FFF2-40B4-BE49-F238E27FC236}">
                  <a16:creationId xmlns:a16="http://schemas.microsoft.com/office/drawing/2014/main" id="{86876CC6-0823-48BC-A91B-7E471480499F}"/>
                </a:ext>
              </a:extLst>
            </p:cNvPr>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2083;p34">
              <a:extLst>
                <a:ext uri="{FF2B5EF4-FFF2-40B4-BE49-F238E27FC236}">
                  <a16:creationId xmlns:a16="http://schemas.microsoft.com/office/drawing/2014/main" id="{5CEC11EC-269E-47FC-87DD-0C064DDDE5B4}"/>
                </a:ext>
              </a:extLst>
            </p:cNvPr>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2084;p34">
              <a:extLst>
                <a:ext uri="{FF2B5EF4-FFF2-40B4-BE49-F238E27FC236}">
                  <a16:creationId xmlns:a16="http://schemas.microsoft.com/office/drawing/2014/main" id="{BB3D05F3-9AEE-4510-9D8C-E41794375A9F}"/>
                </a:ext>
              </a:extLst>
            </p:cNvPr>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2085;p34">
              <a:extLst>
                <a:ext uri="{FF2B5EF4-FFF2-40B4-BE49-F238E27FC236}">
                  <a16:creationId xmlns:a16="http://schemas.microsoft.com/office/drawing/2014/main" id="{EAB25848-A6E7-4A9C-A9DE-FE7300964C91}"/>
                </a:ext>
              </a:extLst>
            </p:cNvPr>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2086;p34">
              <a:extLst>
                <a:ext uri="{FF2B5EF4-FFF2-40B4-BE49-F238E27FC236}">
                  <a16:creationId xmlns:a16="http://schemas.microsoft.com/office/drawing/2014/main" id="{2E544F83-326B-4727-B007-7472FDCB04FD}"/>
                </a:ext>
              </a:extLst>
            </p:cNvPr>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2087;p34">
              <a:extLst>
                <a:ext uri="{FF2B5EF4-FFF2-40B4-BE49-F238E27FC236}">
                  <a16:creationId xmlns:a16="http://schemas.microsoft.com/office/drawing/2014/main" id="{22ADA263-C8C6-4743-A5A4-28310376ED96}"/>
                </a:ext>
              </a:extLst>
            </p:cNvPr>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2088;p34">
              <a:extLst>
                <a:ext uri="{FF2B5EF4-FFF2-40B4-BE49-F238E27FC236}">
                  <a16:creationId xmlns:a16="http://schemas.microsoft.com/office/drawing/2014/main" id="{FA140CF6-3C67-4E14-BE0A-F0C0ED41D3FF}"/>
                </a:ext>
              </a:extLst>
            </p:cNvPr>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2089;p34">
              <a:extLst>
                <a:ext uri="{FF2B5EF4-FFF2-40B4-BE49-F238E27FC236}">
                  <a16:creationId xmlns:a16="http://schemas.microsoft.com/office/drawing/2014/main" id="{DA9ED366-6D95-4D94-BEFB-2A5939952C2D}"/>
                </a:ext>
              </a:extLst>
            </p:cNvPr>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2090;p34">
              <a:extLst>
                <a:ext uri="{FF2B5EF4-FFF2-40B4-BE49-F238E27FC236}">
                  <a16:creationId xmlns:a16="http://schemas.microsoft.com/office/drawing/2014/main" id="{EE8BE730-7C60-4CAC-A085-800BE080CEAA}"/>
                </a:ext>
              </a:extLst>
            </p:cNvPr>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2091;p34">
              <a:extLst>
                <a:ext uri="{FF2B5EF4-FFF2-40B4-BE49-F238E27FC236}">
                  <a16:creationId xmlns:a16="http://schemas.microsoft.com/office/drawing/2014/main" id="{5B8C0711-4812-4B76-8379-49155D41CA0C}"/>
                </a:ext>
              </a:extLst>
            </p:cNvPr>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2092;p34">
              <a:extLst>
                <a:ext uri="{FF2B5EF4-FFF2-40B4-BE49-F238E27FC236}">
                  <a16:creationId xmlns:a16="http://schemas.microsoft.com/office/drawing/2014/main" id="{87AB6B3D-329A-4B76-B079-FAFC7743140B}"/>
                </a:ext>
              </a:extLst>
            </p:cNvPr>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2093;p34">
              <a:extLst>
                <a:ext uri="{FF2B5EF4-FFF2-40B4-BE49-F238E27FC236}">
                  <a16:creationId xmlns:a16="http://schemas.microsoft.com/office/drawing/2014/main" id="{3170976C-DC1F-4943-BA5B-4F3895AEF556}"/>
                </a:ext>
              </a:extLst>
            </p:cNvPr>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2094;p34">
              <a:extLst>
                <a:ext uri="{FF2B5EF4-FFF2-40B4-BE49-F238E27FC236}">
                  <a16:creationId xmlns:a16="http://schemas.microsoft.com/office/drawing/2014/main" id="{82EAF033-7A19-4F95-AF91-4959B03A425A}"/>
                </a:ext>
              </a:extLst>
            </p:cNvPr>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2095;p34">
              <a:extLst>
                <a:ext uri="{FF2B5EF4-FFF2-40B4-BE49-F238E27FC236}">
                  <a16:creationId xmlns:a16="http://schemas.microsoft.com/office/drawing/2014/main" id="{FF5071B7-81B7-41C1-80C8-91A032A51C80}"/>
                </a:ext>
              </a:extLst>
            </p:cNvPr>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2096;p34">
              <a:extLst>
                <a:ext uri="{FF2B5EF4-FFF2-40B4-BE49-F238E27FC236}">
                  <a16:creationId xmlns:a16="http://schemas.microsoft.com/office/drawing/2014/main" id="{53343C22-B08D-472B-8546-BD8CF0E27FDA}"/>
                </a:ext>
              </a:extLst>
            </p:cNvPr>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2097;p34">
              <a:extLst>
                <a:ext uri="{FF2B5EF4-FFF2-40B4-BE49-F238E27FC236}">
                  <a16:creationId xmlns:a16="http://schemas.microsoft.com/office/drawing/2014/main" id="{E7D8C6FA-C456-4EEC-9EB1-747838C17E99}"/>
                </a:ext>
              </a:extLst>
            </p:cNvPr>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2098;p34">
              <a:extLst>
                <a:ext uri="{FF2B5EF4-FFF2-40B4-BE49-F238E27FC236}">
                  <a16:creationId xmlns:a16="http://schemas.microsoft.com/office/drawing/2014/main" id="{C1D07CB1-9A25-42C3-A3D6-0DC64A481B4E}"/>
                </a:ext>
              </a:extLst>
            </p:cNvPr>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2099;p34">
              <a:extLst>
                <a:ext uri="{FF2B5EF4-FFF2-40B4-BE49-F238E27FC236}">
                  <a16:creationId xmlns:a16="http://schemas.microsoft.com/office/drawing/2014/main" id="{06BF3B7D-45C3-449A-A009-1FE7FB67811A}"/>
                </a:ext>
              </a:extLst>
            </p:cNvPr>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2100;p34">
              <a:extLst>
                <a:ext uri="{FF2B5EF4-FFF2-40B4-BE49-F238E27FC236}">
                  <a16:creationId xmlns:a16="http://schemas.microsoft.com/office/drawing/2014/main" id="{CA5F7254-1CC6-4F94-9DDB-B9ECE72EFA71}"/>
                </a:ext>
              </a:extLst>
            </p:cNvPr>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2101;p34">
              <a:extLst>
                <a:ext uri="{FF2B5EF4-FFF2-40B4-BE49-F238E27FC236}">
                  <a16:creationId xmlns:a16="http://schemas.microsoft.com/office/drawing/2014/main" id="{0174619E-1383-4B41-BD8D-0948110A6DAD}"/>
                </a:ext>
              </a:extLst>
            </p:cNvPr>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2102;p34">
              <a:extLst>
                <a:ext uri="{FF2B5EF4-FFF2-40B4-BE49-F238E27FC236}">
                  <a16:creationId xmlns:a16="http://schemas.microsoft.com/office/drawing/2014/main" id="{E4AF1897-3C65-4516-943A-2DFF16A0C3BE}"/>
                </a:ext>
              </a:extLst>
            </p:cNvPr>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2103;p34">
              <a:extLst>
                <a:ext uri="{FF2B5EF4-FFF2-40B4-BE49-F238E27FC236}">
                  <a16:creationId xmlns:a16="http://schemas.microsoft.com/office/drawing/2014/main" id="{A9848607-5182-46C1-8914-EC2C6EFF36CC}"/>
                </a:ext>
              </a:extLst>
            </p:cNvPr>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2104;p34">
              <a:extLst>
                <a:ext uri="{FF2B5EF4-FFF2-40B4-BE49-F238E27FC236}">
                  <a16:creationId xmlns:a16="http://schemas.microsoft.com/office/drawing/2014/main" id="{0C4E99FB-96D2-4555-B768-E7CE95A69A29}"/>
                </a:ext>
              </a:extLst>
            </p:cNvPr>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2105;p34">
              <a:extLst>
                <a:ext uri="{FF2B5EF4-FFF2-40B4-BE49-F238E27FC236}">
                  <a16:creationId xmlns:a16="http://schemas.microsoft.com/office/drawing/2014/main" id="{9A52EE23-D661-4831-8E92-AC67D6470EE1}"/>
                </a:ext>
              </a:extLst>
            </p:cNvPr>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2106;p34">
              <a:extLst>
                <a:ext uri="{FF2B5EF4-FFF2-40B4-BE49-F238E27FC236}">
                  <a16:creationId xmlns:a16="http://schemas.microsoft.com/office/drawing/2014/main" id="{760F788C-8410-47EA-8C1A-8871790B7EED}"/>
                </a:ext>
              </a:extLst>
            </p:cNvPr>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2107;p34">
              <a:extLst>
                <a:ext uri="{FF2B5EF4-FFF2-40B4-BE49-F238E27FC236}">
                  <a16:creationId xmlns:a16="http://schemas.microsoft.com/office/drawing/2014/main" id="{9F78D54D-4679-49FA-BA4A-86E313F4118C}"/>
                </a:ext>
              </a:extLst>
            </p:cNvPr>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2108;p34">
              <a:extLst>
                <a:ext uri="{FF2B5EF4-FFF2-40B4-BE49-F238E27FC236}">
                  <a16:creationId xmlns:a16="http://schemas.microsoft.com/office/drawing/2014/main" id="{D9666570-F4C5-401D-AF76-C3BACA5762ED}"/>
                </a:ext>
              </a:extLst>
            </p:cNvPr>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2109;p34">
              <a:extLst>
                <a:ext uri="{FF2B5EF4-FFF2-40B4-BE49-F238E27FC236}">
                  <a16:creationId xmlns:a16="http://schemas.microsoft.com/office/drawing/2014/main" id="{1FC2CDA6-A765-4FC5-99AC-27A2101AEAE2}"/>
                </a:ext>
              </a:extLst>
            </p:cNvPr>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2110;p34">
              <a:extLst>
                <a:ext uri="{FF2B5EF4-FFF2-40B4-BE49-F238E27FC236}">
                  <a16:creationId xmlns:a16="http://schemas.microsoft.com/office/drawing/2014/main" id="{E9AF0872-37ED-4DD7-97AB-F7B6615A2055}"/>
                </a:ext>
              </a:extLst>
            </p:cNvPr>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2111;p34">
              <a:extLst>
                <a:ext uri="{FF2B5EF4-FFF2-40B4-BE49-F238E27FC236}">
                  <a16:creationId xmlns:a16="http://schemas.microsoft.com/office/drawing/2014/main" id="{72B2A740-A8DE-444E-A80C-1ED89B34D244}"/>
                </a:ext>
              </a:extLst>
            </p:cNvPr>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2112;p34">
              <a:extLst>
                <a:ext uri="{FF2B5EF4-FFF2-40B4-BE49-F238E27FC236}">
                  <a16:creationId xmlns:a16="http://schemas.microsoft.com/office/drawing/2014/main" id="{A4C3B40B-C462-4E0F-B18B-707354373D3D}"/>
                </a:ext>
              </a:extLst>
            </p:cNvPr>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2113;p34">
              <a:extLst>
                <a:ext uri="{FF2B5EF4-FFF2-40B4-BE49-F238E27FC236}">
                  <a16:creationId xmlns:a16="http://schemas.microsoft.com/office/drawing/2014/main" id="{671191C7-F0D7-40BA-A26D-A97A4B55C0CC}"/>
                </a:ext>
              </a:extLst>
            </p:cNvPr>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2114;p34">
              <a:extLst>
                <a:ext uri="{FF2B5EF4-FFF2-40B4-BE49-F238E27FC236}">
                  <a16:creationId xmlns:a16="http://schemas.microsoft.com/office/drawing/2014/main" id="{A2CBABC4-047C-4321-97CF-82C5DE1C0463}"/>
                </a:ext>
              </a:extLst>
            </p:cNvPr>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2115;p34">
              <a:extLst>
                <a:ext uri="{FF2B5EF4-FFF2-40B4-BE49-F238E27FC236}">
                  <a16:creationId xmlns:a16="http://schemas.microsoft.com/office/drawing/2014/main" id="{7BE2B7AA-E1DE-4927-ABE3-8BD6267F3AD6}"/>
                </a:ext>
              </a:extLst>
            </p:cNvPr>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2116;p34">
              <a:extLst>
                <a:ext uri="{FF2B5EF4-FFF2-40B4-BE49-F238E27FC236}">
                  <a16:creationId xmlns:a16="http://schemas.microsoft.com/office/drawing/2014/main" id="{09565BDC-BAED-48A0-B834-6E41CBB958E1}"/>
                </a:ext>
              </a:extLst>
            </p:cNvPr>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2117;p34">
              <a:extLst>
                <a:ext uri="{FF2B5EF4-FFF2-40B4-BE49-F238E27FC236}">
                  <a16:creationId xmlns:a16="http://schemas.microsoft.com/office/drawing/2014/main" id="{ED30E063-4549-4532-8AEE-C09D8967AD9D}"/>
                </a:ext>
              </a:extLst>
            </p:cNvPr>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2118;p34">
              <a:extLst>
                <a:ext uri="{FF2B5EF4-FFF2-40B4-BE49-F238E27FC236}">
                  <a16:creationId xmlns:a16="http://schemas.microsoft.com/office/drawing/2014/main" id="{FE89DAE6-53D3-4A6B-8E3B-2BC62279DDFF}"/>
                </a:ext>
              </a:extLst>
            </p:cNvPr>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2119;p34">
              <a:extLst>
                <a:ext uri="{FF2B5EF4-FFF2-40B4-BE49-F238E27FC236}">
                  <a16:creationId xmlns:a16="http://schemas.microsoft.com/office/drawing/2014/main" id="{E0C676FD-5B57-4958-B75E-529038B4C56F}"/>
                </a:ext>
              </a:extLst>
            </p:cNvPr>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2120;p34">
              <a:extLst>
                <a:ext uri="{FF2B5EF4-FFF2-40B4-BE49-F238E27FC236}">
                  <a16:creationId xmlns:a16="http://schemas.microsoft.com/office/drawing/2014/main" id="{596EB2A9-B2CE-475E-8BC8-80E8937AFDDB}"/>
                </a:ext>
              </a:extLst>
            </p:cNvPr>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2121;p34">
              <a:extLst>
                <a:ext uri="{FF2B5EF4-FFF2-40B4-BE49-F238E27FC236}">
                  <a16:creationId xmlns:a16="http://schemas.microsoft.com/office/drawing/2014/main" id="{07F6FC45-0169-4BC6-9692-0FE7E882BAEB}"/>
                </a:ext>
              </a:extLst>
            </p:cNvPr>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2122;p34">
              <a:extLst>
                <a:ext uri="{FF2B5EF4-FFF2-40B4-BE49-F238E27FC236}">
                  <a16:creationId xmlns:a16="http://schemas.microsoft.com/office/drawing/2014/main" id="{8EE087C8-1FB6-4679-B2F5-AA6EE8B53EA2}"/>
                </a:ext>
              </a:extLst>
            </p:cNvPr>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2123;p34">
              <a:extLst>
                <a:ext uri="{FF2B5EF4-FFF2-40B4-BE49-F238E27FC236}">
                  <a16:creationId xmlns:a16="http://schemas.microsoft.com/office/drawing/2014/main" id="{AE33FDEC-17BC-48BA-A4ED-5297FEE919E6}"/>
                </a:ext>
              </a:extLst>
            </p:cNvPr>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2124;p34">
              <a:extLst>
                <a:ext uri="{FF2B5EF4-FFF2-40B4-BE49-F238E27FC236}">
                  <a16:creationId xmlns:a16="http://schemas.microsoft.com/office/drawing/2014/main" id="{925482AD-AD65-4169-B416-CF9DA93A9398}"/>
                </a:ext>
              </a:extLst>
            </p:cNvPr>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2125;p34">
              <a:extLst>
                <a:ext uri="{FF2B5EF4-FFF2-40B4-BE49-F238E27FC236}">
                  <a16:creationId xmlns:a16="http://schemas.microsoft.com/office/drawing/2014/main" id="{07BAB82D-0875-4EDF-95E0-405DAE4B4483}"/>
                </a:ext>
              </a:extLst>
            </p:cNvPr>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2126;p34">
              <a:extLst>
                <a:ext uri="{FF2B5EF4-FFF2-40B4-BE49-F238E27FC236}">
                  <a16:creationId xmlns:a16="http://schemas.microsoft.com/office/drawing/2014/main" id="{821C3C30-1F90-4BFE-ADDD-0D7B12B8BDB8}"/>
                </a:ext>
              </a:extLst>
            </p:cNvPr>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2127;p34">
              <a:extLst>
                <a:ext uri="{FF2B5EF4-FFF2-40B4-BE49-F238E27FC236}">
                  <a16:creationId xmlns:a16="http://schemas.microsoft.com/office/drawing/2014/main" id="{CF60A0DF-5D56-41CB-B35C-17924E22943D}"/>
                </a:ext>
              </a:extLst>
            </p:cNvPr>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2128;p34">
              <a:extLst>
                <a:ext uri="{FF2B5EF4-FFF2-40B4-BE49-F238E27FC236}">
                  <a16:creationId xmlns:a16="http://schemas.microsoft.com/office/drawing/2014/main" id="{5A6876CD-4F18-4E2D-8D74-F62EA0987D89}"/>
                </a:ext>
              </a:extLst>
            </p:cNvPr>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2129;p34">
              <a:extLst>
                <a:ext uri="{FF2B5EF4-FFF2-40B4-BE49-F238E27FC236}">
                  <a16:creationId xmlns:a16="http://schemas.microsoft.com/office/drawing/2014/main" id="{D21C7F8C-FE16-41A4-B9EE-E68673C34656}"/>
                </a:ext>
              </a:extLst>
            </p:cNvPr>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2130;p34">
              <a:extLst>
                <a:ext uri="{FF2B5EF4-FFF2-40B4-BE49-F238E27FC236}">
                  <a16:creationId xmlns:a16="http://schemas.microsoft.com/office/drawing/2014/main" id="{5BE7914A-5CCD-48D6-98DE-7934F3A5372D}"/>
                </a:ext>
              </a:extLst>
            </p:cNvPr>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2131;p34">
              <a:extLst>
                <a:ext uri="{FF2B5EF4-FFF2-40B4-BE49-F238E27FC236}">
                  <a16:creationId xmlns:a16="http://schemas.microsoft.com/office/drawing/2014/main" id="{1558C1BF-BBEA-427C-A995-3267DE2C2BD3}"/>
                </a:ext>
              </a:extLst>
            </p:cNvPr>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2132;p34">
              <a:extLst>
                <a:ext uri="{FF2B5EF4-FFF2-40B4-BE49-F238E27FC236}">
                  <a16:creationId xmlns:a16="http://schemas.microsoft.com/office/drawing/2014/main" id="{0E82EB09-6610-40B1-AB56-260181B67250}"/>
                </a:ext>
              </a:extLst>
            </p:cNvPr>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2133;p34">
              <a:extLst>
                <a:ext uri="{FF2B5EF4-FFF2-40B4-BE49-F238E27FC236}">
                  <a16:creationId xmlns:a16="http://schemas.microsoft.com/office/drawing/2014/main" id="{FACC6BBE-E5C5-488D-9A43-1536F7EEEA5E}"/>
                </a:ext>
              </a:extLst>
            </p:cNvPr>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2134;p34">
              <a:extLst>
                <a:ext uri="{FF2B5EF4-FFF2-40B4-BE49-F238E27FC236}">
                  <a16:creationId xmlns:a16="http://schemas.microsoft.com/office/drawing/2014/main" id="{31121B38-9569-40EE-9850-0E2B23F3C532}"/>
                </a:ext>
              </a:extLst>
            </p:cNvPr>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3" name="Google Shape;2135;p34">
              <a:extLst>
                <a:ext uri="{FF2B5EF4-FFF2-40B4-BE49-F238E27FC236}">
                  <a16:creationId xmlns:a16="http://schemas.microsoft.com/office/drawing/2014/main" id="{AFDCC092-3684-4487-B2CD-1DA2823EE84F}"/>
                </a:ext>
              </a:extLst>
            </p:cNvPr>
            <p:cNvGrpSpPr/>
            <p:nvPr/>
          </p:nvGrpSpPr>
          <p:grpSpPr>
            <a:xfrm>
              <a:off x="2941619" y="3895613"/>
              <a:ext cx="483621" cy="510995"/>
              <a:chOff x="4345944" y="4626313"/>
              <a:chExt cx="483621" cy="510995"/>
            </a:xfrm>
          </p:grpSpPr>
          <p:grpSp>
            <p:nvGrpSpPr>
              <p:cNvPr id="170" name="Google Shape;2136;p34">
                <a:extLst>
                  <a:ext uri="{FF2B5EF4-FFF2-40B4-BE49-F238E27FC236}">
                    <a16:creationId xmlns:a16="http://schemas.microsoft.com/office/drawing/2014/main" id="{1AB873EC-F2AF-4BCE-83A5-E1F755AD61BB}"/>
                  </a:ext>
                </a:extLst>
              </p:cNvPr>
              <p:cNvGrpSpPr/>
              <p:nvPr/>
            </p:nvGrpSpPr>
            <p:grpSpPr>
              <a:xfrm>
                <a:off x="4345944" y="4852987"/>
                <a:ext cx="474200" cy="284321"/>
                <a:chOff x="4345944" y="4852987"/>
                <a:chExt cx="474200" cy="284321"/>
              </a:xfrm>
            </p:grpSpPr>
            <p:sp>
              <p:nvSpPr>
                <p:cNvPr id="181" name="Google Shape;2137;p34">
                  <a:extLst>
                    <a:ext uri="{FF2B5EF4-FFF2-40B4-BE49-F238E27FC236}">
                      <a16:creationId xmlns:a16="http://schemas.microsoft.com/office/drawing/2014/main" id="{C918D0D9-4A2A-4C2A-8AA1-2F6179FAE533}"/>
                    </a:ext>
                  </a:extLst>
                </p:cNvPr>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2138;p34">
                  <a:extLst>
                    <a:ext uri="{FF2B5EF4-FFF2-40B4-BE49-F238E27FC236}">
                      <a16:creationId xmlns:a16="http://schemas.microsoft.com/office/drawing/2014/main" id="{18F8F090-F4DB-4486-A77B-5176F0597BBD}"/>
                    </a:ext>
                  </a:extLst>
                </p:cNvPr>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2139;p34">
                  <a:extLst>
                    <a:ext uri="{FF2B5EF4-FFF2-40B4-BE49-F238E27FC236}">
                      <a16:creationId xmlns:a16="http://schemas.microsoft.com/office/drawing/2014/main" id="{39263309-885A-4A6B-84B3-8E8FBCA64F9B}"/>
                    </a:ext>
                  </a:extLst>
                </p:cNvPr>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4" name="Google Shape;2140;p34">
                  <a:extLst>
                    <a:ext uri="{FF2B5EF4-FFF2-40B4-BE49-F238E27FC236}">
                      <a16:creationId xmlns:a16="http://schemas.microsoft.com/office/drawing/2014/main" id="{29B8A2F7-4181-40A9-9011-7FBD0871FCD4}"/>
                    </a:ext>
                  </a:extLst>
                </p:cNvPr>
                <p:cNvGrpSpPr/>
                <p:nvPr/>
              </p:nvGrpSpPr>
              <p:grpSpPr>
                <a:xfrm>
                  <a:off x="4457040" y="4985575"/>
                  <a:ext cx="133724" cy="77247"/>
                  <a:chOff x="4457040" y="4985575"/>
                  <a:chExt cx="133724" cy="77247"/>
                </a:xfrm>
              </p:grpSpPr>
              <p:sp>
                <p:nvSpPr>
                  <p:cNvPr id="249" name="Google Shape;2141;p34">
                    <a:extLst>
                      <a:ext uri="{FF2B5EF4-FFF2-40B4-BE49-F238E27FC236}">
                        <a16:creationId xmlns:a16="http://schemas.microsoft.com/office/drawing/2014/main" id="{8A65E950-A60E-411C-A842-509B34EF4BD9}"/>
                      </a:ext>
                    </a:extLst>
                  </p:cNvPr>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142;p34">
                    <a:extLst>
                      <a:ext uri="{FF2B5EF4-FFF2-40B4-BE49-F238E27FC236}">
                        <a16:creationId xmlns:a16="http://schemas.microsoft.com/office/drawing/2014/main" id="{3C26C73B-5ACD-407F-B57D-AD5DDAAA4104}"/>
                      </a:ext>
                    </a:extLst>
                  </p:cNvPr>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5" name="Google Shape;2143;p34">
                  <a:extLst>
                    <a:ext uri="{FF2B5EF4-FFF2-40B4-BE49-F238E27FC236}">
                      <a16:creationId xmlns:a16="http://schemas.microsoft.com/office/drawing/2014/main" id="{B27A7DD6-0039-4EBD-8A51-98C6D2208CDD}"/>
                    </a:ext>
                  </a:extLst>
                </p:cNvPr>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2144;p34">
                  <a:extLst>
                    <a:ext uri="{FF2B5EF4-FFF2-40B4-BE49-F238E27FC236}">
                      <a16:creationId xmlns:a16="http://schemas.microsoft.com/office/drawing/2014/main" id="{C747A12D-3918-4CDA-AB62-DD315A9E65C2}"/>
                    </a:ext>
                  </a:extLst>
                </p:cNvPr>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2145;p34">
                  <a:extLst>
                    <a:ext uri="{FF2B5EF4-FFF2-40B4-BE49-F238E27FC236}">
                      <a16:creationId xmlns:a16="http://schemas.microsoft.com/office/drawing/2014/main" id="{A3FEB807-C1FA-4933-A68D-D89774069830}"/>
                    </a:ext>
                  </a:extLst>
                </p:cNvPr>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2146;p34">
                  <a:extLst>
                    <a:ext uri="{FF2B5EF4-FFF2-40B4-BE49-F238E27FC236}">
                      <a16:creationId xmlns:a16="http://schemas.microsoft.com/office/drawing/2014/main" id="{1B40E850-B86B-4C91-B38C-CE7E764B990B}"/>
                    </a:ext>
                  </a:extLst>
                </p:cNvPr>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2147;p34">
                  <a:extLst>
                    <a:ext uri="{FF2B5EF4-FFF2-40B4-BE49-F238E27FC236}">
                      <a16:creationId xmlns:a16="http://schemas.microsoft.com/office/drawing/2014/main" id="{76BAB0BE-EE88-4F15-ABC6-469515799CFF}"/>
                    </a:ext>
                  </a:extLst>
                </p:cNvPr>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2148;p34">
                  <a:extLst>
                    <a:ext uri="{FF2B5EF4-FFF2-40B4-BE49-F238E27FC236}">
                      <a16:creationId xmlns:a16="http://schemas.microsoft.com/office/drawing/2014/main" id="{771ECEE6-752D-47F4-8529-2BA031EED686}"/>
                    </a:ext>
                  </a:extLst>
                </p:cNvPr>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2149;p34">
                  <a:extLst>
                    <a:ext uri="{FF2B5EF4-FFF2-40B4-BE49-F238E27FC236}">
                      <a16:creationId xmlns:a16="http://schemas.microsoft.com/office/drawing/2014/main" id="{0F00A433-3F25-4C62-A0C7-9E08EB640CCB}"/>
                    </a:ext>
                  </a:extLst>
                </p:cNvPr>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2150;p34">
                  <a:extLst>
                    <a:ext uri="{FF2B5EF4-FFF2-40B4-BE49-F238E27FC236}">
                      <a16:creationId xmlns:a16="http://schemas.microsoft.com/office/drawing/2014/main" id="{3A191C00-E40D-4660-82D0-318A30F0E518}"/>
                    </a:ext>
                  </a:extLst>
                </p:cNvPr>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2151;p34">
                  <a:extLst>
                    <a:ext uri="{FF2B5EF4-FFF2-40B4-BE49-F238E27FC236}">
                      <a16:creationId xmlns:a16="http://schemas.microsoft.com/office/drawing/2014/main" id="{9BAA0A45-0F43-4077-841D-C68D2A5E1677}"/>
                    </a:ext>
                  </a:extLst>
                </p:cNvPr>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2152;p34">
                  <a:extLst>
                    <a:ext uri="{FF2B5EF4-FFF2-40B4-BE49-F238E27FC236}">
                      <a16:creationId xmlns:a16="http://schemas.microsoft.com/office/drawing/2014/main" id="{83646BD5-F3BE-4CC1-BC70-C4D039E1DDF1}"/>
                    </a:ext>
                  </a:extLst>
                </p:cNvPr>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2153;p34">
                  <a:extLst>
                    <a:ext uri="{FF2B5EF4-FFF2-40B4-BE49-F238E27FC236}">
                      <a16:creationId xmlns:a16="http://schemas.microsoft.com/office/drawing/2014/main" id="{B114B1D3-A9D7-4D4A-AB98-6669DBCED15C}"/>
                    </a:ext>
                  </a:extLst>
                </p:cNvPr>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2154;p34">
                  <a:extLst>
                    <a:ext uri="{FF2B5EF4-FFF2-40B4-BE49-F238E27FC236}">
                      <a16:creationId xmlns:a16="http://schemas.microsoft.com/office/drawing/2014/main" id="{57541175-E1CE-49A0-9F6A-EA35E749747D}"/>
                    </a:ext>
                  </a:extLst>
                </p:cNvPr>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2155;p34">
                  <a:extLst>
                    <a:ext uri="{FF2B5EF4-FFF2-40B4-BE49-F238E27FC236}">
                      <a16:creationId xmlns:a16="http://schemas.microsoft.com/office/drawing/2014/main" id="{3587A52C-F43B-45DC-9623-DC8B3E09CD2C}"/>
                    </a:ext>
                  </a:extLst>
                </p:cNvPr>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2156;p34">
                  <a:extLst>
                    <a:ext uri="{FF2B5EF4-FFF2-40B4-BE49-F238E27FC236}">
                      <a16:creationId xmlns:a16="http://schemas.microsoft.com/office/drawing/2014/main" id="{78967B4C-DEDA-4EC6-9BB1-8147A6F9A0C8}"/>
                    </a:ext>
                  </a:extLst>
                </p:cNvPr>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2157;p34">
                  <a:extLst>
                    <a:ext uri="{FF2B5EF4-FFF2-40B4-BE49-F238E27FC236}">
                      <a16:creationId xmlns:a16="http://schemas.microsoft.com/office/drawing/2014/main" id="{93E5986B-B22C-4424-B207-14AEB8464B4F}"/>
                    </a:ext>
                  </a:extLst>
                </p:cNvPr>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158;p34">
                  <a:extLst>
                    <a:ext uri="{FF2B5EF4-FFF2-40B4-BE49-F238E27FC236}">
                      <a16:creationId xmlns:a16="http://schemas.microsoft.com/office/drawing/2014/main" id="{DDD62CC2-1934-4DAA-A5E2-88894F43BE63}"/>
                    </a:ext>
                  </a:extLst>
                </p:cNvPr>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159;p34">
                  <a:extLst>
                    <a:ext uri="{FF2B5EF4-FFF2-40B4-BE49-F238E27FC236}">
                      <a16:creationId xmlns:a16="http://schemas.microsoft.com/office/drawing/2014/main" id="{221CB98A-1516-4F29-B987-7498230525DA}"/>
                    </a:ext>
                  </a:extLst>
                </p:cNvPr>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160;p34">
                  <a:extLst>
                    <a:ext uri="{FF2B5EF4-FFF2-40B4-BE49-F238E27FC236}">
                      <a16:creationId xmlns:a16="http://schemas.microsoft.com/office/drawing/2014/main" id="{2763DD7D-05A9-4868-842F-27288AFA5C00}"/>
                    </a:ext>
                  </a:extLst>
                </p:cNvPr>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161;p34">
                  <a:extLst>
                    <a:ext uri="{FF2B5EF4-FFF2-40B4-BE49-F238E27FC236}">
                      <a16:creationId xmlns:a16="http://schemas.microsoft.com/office/drawing/2014/main" id="{8FE1FDF9-F5BF-4720-B07B-D3EA4415FE5D}"/>
                    </a:ext>
                  </a:extLst>
                </p:cNvPr>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162;p34">
                  <a:extLst>
                    <a:ext uri="{FF2B5EF4-FFF2-40B4-BE49-F238E27FC236}">
                      <a16:creationId xmlns:a16="http://schemas.microsoft.com/office/drawing/2014/main" id="{13236320-2682-4C8C-836C-CCC8AD251892}"/>
                    </a:ext>
                  </a:extLst>
                </p:cNvPr>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163;p34">
                  <a:extLst>
                    <a:ext uri="{FF2B5EF4-FFF2-40B4-BE49-F238E27FC236}">
                      <a16:creationId xmlns:a16="http://schemas.microsoft.com/office/drawing/2014/main" id="{66AFD855-0EB0-4756-8B42-19329B10626E}"/>
                    </a:ext>
                  </a:extLst>
                </p:cNvPr>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164;p34">
                  <a:extLst>
                    <a:ext uri="{FF2B5EF4-FFF2-40B4-BE49-F238E27FC236}">
                      <a16:creationId xmlns:a16="http://schemas.microsoft.com/office/drawing/2014/main" id="{E7AAF286-DE65-4750-A72F-1B1CFB8CE196}"/>
                    </a:ext>
                  </a:extLst>
                </p:cNvPr>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165;p34">
                  <a:extLst>
                    <a:ext uri="{FF2B5EF4-FFF2-40B4-BE49-F238E27FC236}">
                      <a16:creationId xmlns:a16="http://schemas.microsoft.com/office/drawing/2014/main" id="{86EA0226-6C01-42F2-ABDD-3775394FA2B3}"/>
                    </a:ext>
                  </a:extLst>
                </p:cNvPr>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166;p34">
                  <a:extLst>
                    <a:ext uri="{FF2B5EF4-FFF2-40B4-BE49-F238E27FC236}">
                      <a16:creationId xmlns:a16="http://schemas.microsoft.com/office/drawing/2014/main" id="{77F26104-D580-4DCA-94A9-6828AEED8B29}"/>
                    </a:ext>
                  </a:extLst>
                </p:cNvPr>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167;p34">
                  <a:extLst>
                    <a:ext uri="{FF2B5EF4-FFF2-40B4-BE49-F238E27FC236}">
                      <a16:creationId xmlns:a16="http://schemas.microsoft.com/office/drawing/2014/main" id="{131287C5-4B0D-4C4C-8A1F-275FAAC8611D}"/>
                    </a:ext>
                  </a:extLst>
                </p:cNvPr>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68;p34">
                  <a:extLst>
                    <a:ext uri="{FF2B5EF4-FFF2-40B4-BE49-F238E27FC236}">
                      <a16:creationId xmlns:a16="http://schemas.microsoft.com/office/drawing/2014/main" id="{B1C062F5-B490-4BBE-BE54-BF17D9425F1D}"/>
                    </a:ext>
                  </a:extLst>
                </p:cNvPr>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69;p34">
                  <a:extLst>
                    <a:ext uri="{FF2B5EF4-FFF2-40B4-BE49-F238E27FC236}">
                      <a16:creationId xmlns:a16="http://schemas.microsoft.com/office/drawing/2014/main" id="{B5D0EBEF-AE46-4336-B00D-FD002D4C5229}"/>
                    </a:ext>
                  </a:extLst>
                </p:cNvPr>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70;p34">
                  <a:extLst>
                    <a:ext uri="{FF2B5EF4-FFF2-40B4-BE49-F238E27FC236}">
                      <a16:creationId xmlns:a16="http://schemas.microsoft.com/office/drawing/2014/main" id="{D519E0E5-9849-4904-8347-9641B592B813}"/>
                    </a:ext>
                  </a:extLst>
                </p:cNvPr>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71;p34">
                  <a:extLst>
                    <a:ext uri="{FF2B5EF4-FFF2-40B4-BE49-F238E27FC236}">
                      <a16:creationId xmlns:a16="http://schemas.microsoft.com/office/drawing/2014/main" id="{FF749594-D3E2-4B49-8A45-20B7E25831AA}"/>
                    </a:ext>
                  </a:extLst>
                </p:cNvPr>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72;p34">
                  <a:extLst>
                    <a:ext uri="{FF2B5EF4-FFF2-40B4-BE49-F238E27FC236}">
                      <a16:creationId xmlns:a16="http://schemas.microsoft.com/office/drawing/2014/main" id="{31BFF39F-FFFE-4B29-9E06-20444E03AE11}"/>
                    </a:ext>
                  </a:extLst>
                </p:cNvPr>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73;p34">
                  <a:extLst>
                    <a:ext uri="{FF2B5EF4-FFF2-40B4-BE49-F238E27FC236}">
                      <a16:creationId xmlns:a16="http://schemas.microsoft.com/office/drawing/2014/main" id="{1BA4A098-47E0-4E60-ADF9-3E1F36BE0BAE}"/>
                    </a:ext>
                  </a:extLst>
                </p:cNvPr>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74;p34">
                  <a:extLst>
                    <a:ext uri="{FF2B5EF4-FFF2-40B4-BE49-F238E27FC236}">
                      <a16:creationId xmlns:a16="http://schemas.microsoft.com/office/drawing/2014/main" id="{8A48A2F7-96C9-43B0-B335-E4CDC55D905D}"/>
                    </a:ext>
                  </a:extLst>
                </p:cNvPr>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5;p34">
                  <a:extLst>
                    <a:ext uri="{FF2B5EF4-FFF2-40B4-BE49-F238E27FC236}">
                      <a16:creationId xmlns:a16="http://schemas.microsoft.com/office/drawing/2014/main" id="{AEB6C644-738D-49E1-8233-21A8B9C4CFC1}"/>
                    </a:ext>
                  </a:extLst>
                </p:cNvPr>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76;p34">
                  <a:extLst>
                    <a:ext uri="{FF2B5EF4-FFF2-40B4-BE49-F238E27FC236}">
                      <a16:creationId xmlns:a16="http://schemas.microsoft.com/office/drawing/2014/main" id="{F45A2A54-9A97-4685-A661-9B48B7A56332}"/>
                    </a:ext>
                  </a:extLst>
                </p:cNvPr>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77;p34">
                  <a:extLst>
                    <a:ext uri="{FF2B5EF4-FFF2-40B4-BE49-F238E27FC236}">
                      <a16:creationId xmlns:a16="http://schemas.microsoft.com/office/drawing/2014/main" id="{F7630BA1-37B2-4A14-B206-C5C83EFE2D2A}"/>
                    </a:ext>
                  </a:extLst>
                </p:cNvPr>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178;p34">
                  <a:extLst>
                    <a:ext uri="{FF2B5EF4-FFF2-40B4-BE49-F238E27FC236}">
                      <a16:creationId xmlns:a16="http://schemas.microsoft.com/office/drawing/2014/main" id="{DAADCC7B-B142-45E4-B306-6B2D713315F4}"/>
                    </a:ext>
                  </a:extLst>
                </p:cNvPr>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179;p34">
                  <a:extLst>
                    <a:ext uri="{FF2B5EF4-FFF2-40B4-BE49-F238E27FC236}">
                      <a16:creationId xmlns:a16="http://schemas.microsoft.com/office/drawing/2014/main" id="{804A71B4-C969-4CD4-97DB-2FBF7402DE5D}"/>
                    </a:ext>
                  </a:extLst>
                </p:cNvPr>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180;p34">
                  <a:extLst>
                    <a:ext uri="{FF2B5EF4-FFF2-40B4-BE49-F238E27FC236}">
                      <a16:creationId xmlns:a16="http://schemas.microsoft.com/office/drawing/2014/main" id="{80747789-9D54-4D87-A6CF-A9DC97F57E01}"/>
                    </a:ext>
                  </a:extLst>
                </p:cNvPr>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181;p34">
                  <a:extLst>
                    <a:ext uri="{FF2B5EF4-FFF2-40B4-BE49-F238E27FC236}">
                      <a16:creationId xmlns:a16="http://schemas.microsoft.com/office/drawing/2014/main" id="{AA2C7C02-A011-4A29-B67A-1EA08CCB69DC}"/>
                    </a:ext>
                  </a:extLst>
                </p:cNvPr>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182;p34">
                  <a:extLst>
                    <a:ext uri="{FF2B5EF4-FFF2-40B4-BE49-F238E27FC236}">
                      <a16:creationId xmlns:a16="http://schemas.microsoft.com/office/drawing/2014/main" id="{B808A662-2677-4669-9874-1E4949C1EDA3}"/>
                    </a:ext>
                  </a:extLst>
                </p:cNvPr>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183;p34">
                  <a:extLst>
                    <a:ext uri="{FF2B5EF4-FFF2-40B4-BE49-F238E27FC236}">
                      <a16:creationId xmlns:a16="http://schemas.microsoft.com/office/drawing/2014/main" id="{BBB3B5AD-CFDF-458D-96E8-86CE739E972A}"/>
                    </a:ext>
                  </a:extLst>
                </p:cNvPr>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184;p34">
                  <a:extLst>
                    <a:ext uri="{FF2B5EF4-FFF2-40B4-BE49-F238E27FC236}">
                      <a16:creationId xmlns:a16="http://schemas.microsoft.com/office/drawing/2014/main" id="{0D9DAC39-E892-42FE-BCEC-403F3F9B00CA}"/>
                    </a:ext>
                  </a:extLst>
                </p:cNvPr>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185;p34">
                  <a:extLst>
                    <a:ext uri="{FF2B5EF4-FFF2-40B4-BE49-F238E27FC236}">
                      <a16:creationId xmlns:a16="http://schemas.microsoft.com/office/drawing/2014/main" id="{2AC53469-F672-425C-A0EC-344689ED3C67}"/>
                    </a:ext>
                  </a:extLst>
                </p:cNvPr>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186;p34">
                  <a:extLst>
                    <a:ext uri="{FF2B5EF4-FFF2-40B4-BE49-F238E27FC236}">
                      <a16:creationId xmlns:a16="http://schemas.microsoft.com/office/drawing/2014/main" id="{22247376-955F-404A-9C27-D7CF4C2BCEAD}"/>
                    </a:ext>
                  </a:extLst>
                </p:cNvPr>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187;p34">
                  <a:extLst>
                    <a:ext uri="{FF2B5EF4-FFF2-40B4-BE49-F238E27FC236}">
                      <a16:creationId xmlns:a16="http://schemas.microsoft.com/office/drawing/2014/main" id="{DF502289-B7F5-4853-B801-927AF7F6E252}"/>
                    </a:ext>
                  </a:extLst>
                </p:cNvPr>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188;p34">
                  <a:extLst>
                    <a:ext uri="{FF2B5EF4-FFF2-40B4-BE49-F238E27FC236}">
                      <a16:creationId xmlns:a16="http://schemas.microsoft.com/office/drawing/2014/main" id="{B3881FF8-66B4-4B58-832D-51BE3843C2E5}"/>
                    </a:ext>
                  </a:extLst>
                </p:cNvPr>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189;p34">
                  <a:extLst>
                    <a:ext uri="{FF2B5EF4-FFF2-40B4-BE49-F238E27FC236}">
                      <a16:creationId xmlns:a16="http://schemas.microsoft.com/office/drawing/2014/main" id="{31C6F4BB-37B7-440A-813C-7A558FBE2F3E}"/>
                    </a:ext>
                  </a:extLst>
                </p:cNvPr>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190;p34">
                  <a:extLst>
                    <a:ext uri="{FF2B5EF4-FFF2-40B4-BE49-F238E27FC236}">
                      <a16:creationId xmlns:a16="http://schemas.microsoft.com/office/drawing/2014/main" id="{D55E5887-6F6C-433E-A757-68E323F1D1E7}"/>
                    </a:ext>
                  </a:extLst>
                </p:cNvPr>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191;p34">
                  <a:extLst>
                    <a:ext uri="{FF2B5EF4-FFF2-40B4-BE49-F238E27FC236}">
                      <a16:creationId xmlns:a16="http://schemas.microsoft.com/office/drawing/2014/main" id="{89E68CF1-F84E-4A94-99BF-3105555B8516}"/>
                    </a:ext>
                  </a:extLst>
                </p:cNvPr>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192;p34">
                  <a:extLst>
                    <a:ext uri="{FF2B5EF4-FFF2-40B4-BE49-F238E27FC236}">
                      <a16:creationId xmlns:a16="http://schemas.microsoft.com/office/drawing/2014/main" id="{6CCBF3A0-D0FF-4EBC-8BC7-41B9E31B8BF9}"/>
                    </a:ext>
                  </a:extLst>
                </p:cNvPr>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193;p34">
                  <a:extLst>
                    <a:ext uri="{FF2B5EF4-FFF2-40B4-BE49-F238E27FC236}">
                      <a16:creationId xmlns:a16="http://schemas.microsoft.com/office/drawing/2014/main" id="{65F57542-ACEF-48CB-80F5-BD522E9B1E4B}"/>
                    </a:ext>
                  </a:extLst>
                </p:cNvPr>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194;p34">
                  <a:extLst>
                    <a:ext uri="{FF2B5EF4-FFF2-40B4-BE49-F238E27FC236}">
                      <a16:creationId xmlns:a16="http://schemas.microsoft.com/office/drawing/2014/main" id="{76CCA5CC-6470-4949-84C0-A27D8421A1C8}"/>
                    </a:ext>
                  </a:extLst>
                </p:cNvPr>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195;p34">
                  <a:extLst>
                    <a:ext uri="{FF2B5EF4-FFF2-40B4-BE49-F238E27FC236}">
                      <a16:creationId xmlns:a16="http://schemas.microsoft.com/office/drawing/2014/main" id="{1E0380D8-65E4-4BCF-A9AA-333EC855ED9F}"/>
                    </a:ext>
                  </a:extLst>
                </p:cNvPr>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196;p34">
                  <a:extLst>
                    <a:ext uri="{FF2B5EF4-FFF2-40B4-BE49-F238E27FC236}">
                      <a16:creationId xmlns:a16="http://schemas.microsoft.com/office/drawing/2014/main" id="{0F9DE6EC-8307-4074-A7EE-4AE34C239C0B}"/>
                    </a:ext>
                  </a:extLst>
                </p:cNvPr>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197;p34">
                  <a:extLst>
                    <a:ext uri="{FF2B5EF4-FFF2-40B4-BE49-F238E27FC236}">
                      <a16:creationId xmlns:a16="http://schemas.microsoft.com/office/drawing/2014/main" id="{E67D116D-3751-44DB-8416-56BF2E3180BE}"/>
                    </a:ext>
                  </a:extLst>
                </p:cNvPr>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198;p34">
                  <a:extLst>
                    <a:ext uri="{FF2B5EF4-FFF2-40B4-BE49-F238E27FC236}">
                      <a16:creationId xmlns:a16="http://schemas.microsoft.com/office/drawing/2014/main" id="{71212253-48E7-4AE6-BA6D-A06BB5F3E36E}"/>
                    </a:ext>
                  </a:extLst>
                </p:cNvPr>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199;p34">
                  <a:extLst>
                    <a:ext uri="{FF2B5EF4-FFF2-40B4-BE49-F238E27FC236}">
                      <a16:creationId xmlns:a16="http://schemas.microsoft.com/office/drawing/2014/main" id="{12BC2650-CF54-483A-B8C6-0DC6AE9611B7}"/>
                    </a:ext>
                  </a:extLst>
                </p:cNvPr>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200;p34">
                  <a:extLst>
                    <a:ext uri="{FF2B5EF4-FFF2-40B4-BE49-F238E27FC236}">
                      <a16:creationId xmlns:a16="http://schemas.microsoft.com/office/drawing/2014/main" id="{F8291E7E-B189-4829-9013-4A7387CC53DA}"/>
                    </a:ext>
                  </a:extLst>
                </p:cNvPr>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201;p34">
                  <a:extLst>
                    <a:ext uri="{FF2B5EF4-FFF2-40B4-BE49-F238E27FC236}">
                      <a16:creationId xmlns:a16="http://schemas.microsoft.com/office/drawing/2014/main" id="{62BEBD26-DF89-42FB-9535-7879BE2F5DCE}"/>
                    </a:ext>
                  </a:extLst>
                </p:cNvPr>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202;p34">
                  <a:extLst>
                    <a:ext uri="{FF2B5EF4-FFF2-40B4-BE49-F238E27FC236}">
                      <a16:creationId xmlns:a16="http://schemas.microsoft.com/office/drawing/2014/main" id="{5895507C-9B86-4843-9D1B-5088B884256A}"/>
                    </a:ext>
                  </a:extLst>
                </p:cNvPr>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203;p34">
                  <a:extLst>
                    <a:ext uri="{FF2B5EF4-FFF2-40B4-BE49-F238E27FC236}">
                      <a16:creationId xmlns:a16="http://schemas.microsoft.com/office/drawing/2014/main" id="{3CDB690D-D55D-4BBA-A47D-87EB0416A163}"/>
                    </a:ext>
                  </a:extLst>
                </p:cNvPr>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204;p34">
                  <a:extLst>
                    <a:ext uri="{FF2B5EF4-FFF2-40B4-BE49-F238E27FC236}">
                      <a16:creationId xmlns:a16="http://schemas.microsoft.com/office/drawing/2014/main" id="{FD953490-7D84-4E6B-BDEA-C8E22691F200}"/>
                    </a:ext>
                  </a:extLst>
                </p:cNvPr>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205;p34">
                  <a:extLst>
                    <a:ext uri="{FF2B5EF4-FFF2-40B4-BE49-F238E27FC236}">
                      <a16:creationId xmlns:a16="http://schemas.microsoft.com/office/drawing/2014/main" id="{33B3BFC5-8BDF-4541-BB53-39EA4B777A97}"/>
                    </a:ext>
                  </a:extLst>
                </p:cNvPr>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206;p34">
                  <a:extLst>
                    <a:ext uri="{FF2B5EF4-FFF2-40B4-BE49-F238E27FC236}">
                      <a16:creationId xmlns:a16="http://schemas.microsoft.com/office/drawing/2014/main" id="{81ADD33B-E813-43A8-B4D1-A5BE3B8381D7}"/>
                    </a:ext>
                  </a:extLst>
                </p:cNvPr>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 name="Google Shape;2207;p34">
                <a:extLst>
                  <a:ext uri="{FF2B5EF4-FFF2-40B4-BE49-F238E27FC236}">
                    <a16:creationId xmlns:a16="http://schemas.microsoft.com/office/drawing/2014/main" id="{3B4B41C7-28F6-4A3F-8A83-9091BD3DC87B}"/>
                  </a:ext>
                </a:extLst>
              </p:cNvPr>
              <p:cNvGrpSpPr/>
              <p:nvPr/>
            </p:nvGrpSpPr>
            <p:grpSpPr>
              <a:xfrm>
                <a:off x="4543079" y="4626313"/>
                <a:ext cx="286486" cy="386884"/>
                <a:chOff x="4543079" y="4626313"/>
                <a:chExt cx="286486" cy="386884"/>
              </a:xfrm>
            </p:grpSpPr>
            <p:grpSp>
              <p:nvGrpSpPr>
                <p:cNvPr id="172" name="Google Shape;2208;p34">
                  <a:extLst>
                    <a:ext uri="{FF2B5EF4-FFF2-40B4-BE49-F238E27FC236}">
                      <a16:creationId xmlns:a16="http://schemas.microsoft.com/office/drawing/2014/main" id="{AE00C826-078C-4DF6-B2AB-F72540148020}"/>
                    </a:ext>
                  </a:extLst>
                </p:cNvPr>
                <p:cNvGrpSpPr/>
                <p:nvPr/>
              </p:nvGrpSpPr>
              <p:grpSpPr>
                <a:xfrm>
                  <a:off x="4543079" y="4626313"/>
                  <a:ext cx="286486" cy="386884"/>
                  <a:chOff x="4543079" y="4626313"/>
                  <a:chExt cx="286486" cy="386884"/>
                </a:xfrm>
              </p:grpSpPr>
              <p:sp>
                <p:nvSpPr>
                  <p:cNvPr id="176" name="Google Shape;2209;p34">
                    <a:extLst>
                      <a:ext uri="{FF2B5EF4-FFF2-40B4-BE49-F238E27FC236}">
                        <a16:creationId xmlns:a16="http://schemas.microsoft.com/office/drawing/2014/main" id="{D3A6753B-2A70-4BA8-B853-1B45A3AAC715}"/>
                      </a:ext>
                    </a:extLst>
                  </p:cNvPr>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2210;p34">
                    <a:extLst>
                      <a:ext uri="{FF2B5EF4-FFF2-40B4-BE49-F238E27FC236}">
                        <a16:creationId xmlns:a16="http://schemas.microsoft.com/office/drawing/2014/main" id="{CABA2EBF-5AF5-461C-BA4B-328226F11BB8}"/>
                      </a:ext>
                    </a:extLst>
                  </p:cNvPr>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2211;p34">
                    <a:extLst>
                      <a:ext uri="{FF2B5EF4-FFF2-40B4-BE49-F238E27FC236}">
                        <a16:creationId xmlns:a16="http://schemas.microsoft.com/office/drawing/2014/main" id="{6C2B3076-BF33-4C84-93FD-B2261C0935D0}"/>
                      </a:ext>
                    </a:extLst>
                  </p:cNvPr>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2212;p34">
                    <a:extLst>
                      <a:ext uri="{FF2B5EF4-FFF2-40B4-BE49-F238E27FC236}">
                        <a16:creationId xmlns:a16="http://schemas.microsoft.com/office/drawing/2014/main" id="{E994834A-1C31-419E-9373-2A5251966F80}"/>
                      </a:ext>
                    </a:extLst>
                  </p:cNvPr>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2213;p34">
                    <a:extLst>
                      <a:ext uri="{FF2B5EF4-FFF2-40B4-BE49-F238E27FC236}">
                        <a16:creationId xmlns:a16="http://schemas.microsoft.com/office/drawing/2014/main" id="{83D0A851-F6FB-4937-B29C-DF3EC56A2619}"/>
                      </a:ext>
                    </a:extLst>
                  </p:cNvPr>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3" name="Google Shape;2214;p34">
                  <a:extLst>
                    <a:ext uri="{FF2B5EF4-FFF2-40B4-BE49-F238E27FC236}">
                      <a16:creationId xmlns:a16="http://schemas.microsoft.com/office/drawing/2014/main" id="{0CD1BDDD-155F-4B31-9684-109B25FA9A9D}"/>
                    </a:ext>
                  </a:extLst>
                </p:cNvPr>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2215;p34">
                  <a:extLst>
                    <a:ext uri="{FF2B5EF4-FFF2-40B4-BE49-F238E27FC236}">
                      <a16:creationId xmlns:a16="http://schemas.microsoft.com/office/drawing/2014/main" id="{7082BAF9-6633-4A48-9999-7C79629CC034}"/>
                    </a:ext>
                  </a:extLst>
                </p:cNvPr>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2216;p34">
                  <a:extLst>
                    <a:ext uri="{FF2B5EF4-FFF2-40B4-BE49-F238E27FC236}">
                      <a16:creationId xmlns:a16="http://schemas.microsoft.com/office/drawing/2014/main" id="{3E1C96A8-AE18-4685-94F8-9404F52731C7}"/>
                    </a:ext>
                  </a:extLst>
                </p:cNvPr>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64" name="Google Shape;2217;p34">
              <a:extLst>
                <a:ext uri="{FF2B5EF4-FFF2-40B4-BE49-F238E27FC236}">
                  <a16:creationId xmlns:a16="http://schemas.microsoft.com/office/drawing/2014/main" id="{D7DA500E-256C-46E5-9E20-300EFAE670B9}"/>
                </a:ext>
              </a:extLst>
            </p:cNvPr>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2218;p34">
              <a:extLst>
                <a:ext uri="{FF2B5EF4-FFF2-40B4-BE49-F238E27FC236}">
                  <a16:creationId xmlns:a16="http://schemas.microsoft.com/office/drawing/2014/main" id="{E0C2FC39-DAC1-4272-8775-C89146EBDAFF}"/>
                </a:ext>
              </a:extLst>
            </p:cNvPr>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2219;p34">
              <a:extLst>
                <a:ext uri="{FF2B5EF4-FFF2-40B4-BE49-F238E27FC236}">
                  <a16:creationId xmlns:a16="http://schemas.microsoft.com/office/drawing/2014/main" id="{3D305AA2-D860-445F-A4A0-F60813E60A4C}"/>
                </a:ext>
              </a:extLst>
            </p:cNvPr>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2220;p34">
              <a:extLst>
                <a:ext uri="{FF2B5EF4-FFF2-40B4-BE49-F238E27FC236}">
                  <a16:creationId xmlns:a16="http://schemas.microsoft.com/office/drawing/2014/main" id="{B96D7125-CA74-4E94-9E20-BDD57423EDD3}"/>
                </a:ext>
              </a:extLst>
            </p:cNvPr>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2221;p34">
              <a:extLst>
                <a:ext uri="{FF2B5EF4-FFF2-40B4-BE49-F238E27FC236}">
                  <a16:creationId xmlns:a16="http://schemas.microsoft.com/office/drawing/2014/main" id="{7D10720F-1769-4FC8-A8FA-76C7AEE17338}"/>
                </a:ext>
              </a:extLst>
            </p:cNvPr>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2222;p34">
              <a:extLst>
                <a:ext uri="{FF2B5EF4-FFF2-40B4-BE49-F238E27FC236}">
                  <a16:creationId xmlns:a16="http://schemas.microsoft.com/office/drawing/2014/main" id="{6C819A55-8FE0-4CB4-83C1-A49A6D79375D}"/>
                </a:ext>
              </a:extLst>
            </p:cNvPr>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646737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56362"/>
            <a:ext cx="5640900" cy="1082700"/>
          </a:xfrm>
          <a:prstGeom prst="rect">
            <a:avLst/>
          </a:prstGeom>
        </p:spPr>
        <p:txBody>
          <a:bodyPr spcFirstLastPara="1" wrap="square" lIns="0" tIns="0" rIns="0" bIns="0" anchor="t" anchorCtr="0">
            <a:noAutofit/>
          </a:bodyPr>
          <a:lstStyle/>
          <a:p>
            <a:r>
              <a:rPr lang="en-IN" sz="4400" dirty="0">
                <a:solidFill>
                  <a:schemeClr val="accent2">
                    <a:lumMod val="60000"/>
                    <a:lumOff val="40000"/>
                  </a:schemeClr>
                </a:solidFill>
                <a:latin typeface="Barlow" panose="00000500000000000000" pitchFamily="2" charset="0"/>
                <a:ea typeface="Calibri" panose="020F0502020204030204" pitchFamily="34" charset="0"/>
              </a:rPr>
              <a:t>INTRODUCTION</a:t>
            </a:r>
            <a:endParaRPr sz="4400" dirty="0">
              <a:solidFill>
                <a:schemeClr val="accent2">
                  <a:lumMod val="60000"/>
                  <a:lumOff val="40000"/>
                </a:schemeClr>
              </a:solidFill>
              <a:latin typeface="Barlow" panose="00000500000000000000" pitchFamily="2"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sp>
        <p:nvSpPr>
          <p:cNvPr id="49" name="TextBox 48">
            <a:extLst>
              <a:ext uri="{FF2B5EF4-FFF2-40B4-BE49-F238E27FC236}">
                <a16:creationId xmlns:a16="http://schemas.microsoft.com/office/drawing/2014/main" id="{459C4B07-70F0-43D4-862A-E41DCFD4A096}"/>
              </a:ext>
            </a:extLst>
          </p:cNvPr>
          <p:cNvSpPr txBox="1"/>
          <p:nvPr/>
        </p:nvSpPr>
        <p:spPr>
          <a:xfrm>
            <a:off x="355600" y="1552467"/>
            <a:ext cx="5742500" cy="2677656"/>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
                <a:schemeClr val="accent1"/>
              </a:buClr>
              <a:buSzTx/>
              <a:buFont typeface="Webdings" panose="05030102010509060703" pitchFamily="18" charset="2"/>
              <a:buChar char=""/>
              <a:tabLst/>
            </a:pPr>
            <a:r>
              <a:rPr kumimoji="0" lang="en-US" altLang="en-US" sz="1600" b="0" i="0" u="none" strike="noStrike" cap="none" normalizeH="0" baseline="0" dirty="0">
                <a:ln>
                  <a:noFill/>
                </a:ln>
                <a:solidFill>
                  <a:srgbClr val="030303"/>
                </a:solidFill>
                <a:effectLst/>
                <a:latin typeface="Barlow" panose="00000500000000000000" pitchFamily="2" charset="0"/>
                <a:ea typeface="Arial" panose="020B0604020202020204" pitchFamily="34" charset="0"/>
              </a:rPr>
              <a:t>Chatting Application is a desktop based application. </a:t>
            </a:r>
            <a:endParaRPr kumimoji="0" lang="en-US" altLang="en-US" sz="1600" b="0" i="0" u="none" strike="noStrike" cap="none" normalizeH="0" baseline="0" dirty="0">
              <a:ln>
                <a:noFill/>
              </a:ln>
              <a:solidFill>
                <a:schemeClr val="tx1"/>
              </a:solidFill>
              <a:effectLst/>
              <a:latin typeface="Barlow" panose="00000500000000000000" pitchFamily="2" charset="0"/>
            </a:endParaRPr>
          </a:p>
          <a:p>
            <a:endParaRPr lang="en-IN" sz="2000" dirty="0">
              <a:latin typeface="Barlow" panose="00000500000000000000" pitchFamily="2" charset="0"/>
            </a:endParaRPr>
          </a:p>
          <a:p>
            <a:pPr marL="342900" indent="-342900" algn="just">
              <a:buClr>
                <a:schemeClr val="accent1"/>
              </a:buClr>
              <a:buFont typeface="Webdings" panose="05030102010509060703" pitchFamily="18" charset="2"/>
              <a:buChar char="4"/>
            </a:pPr>
            <a:r>
              <a:rPr lang="en-IN" sz="1600" dirty="0">
                <a:latin typeface="Barlow" panose="00000500000000000000" pitchFamily="2" charset="0"/>
              </a:rPr>
              <a:t>A socket is one endpoint of a two-way communication link between two programs running on the network. A socket is bound to a port number so that the TCP layer can identify the application that data is defined to be sent to.</a:t>
            </a:r>
          </a:p>
          <a:p>
            <a:pPr marL="342900" indent="-342900" algn="just">
              <a:buClr>
                <a:schemeClr val="accent1"/>
              </a:buClr>
              <a:buFont typeface="Webdings" panose="05030102010509060703" pitchFamily="18" charset="2"/>
              <a:buChar char="4"/>
            </a:pPr>
            <a:endParaRPr lang="en-IN" sz="1600" dirty="0">
              <a:solidFill>
                <a:srgbClr val="000000"/>
              </a:solidFill>
              <a:effectLst/>
              <a:latin typeface="Barlow" panose="00000500000000000000" pitchFamily="2" charset="0"/>
              <a:ea typeface="Arial" panose="020B0604020202020204" pitchFamily="34" charset="0"/>
            </a:endParaRPr>
          </a:p>
          <a:p>
            <a:pPr marL="342900" indent="-342900" algn="just">
              <a:buClr>
                <a:schemeClr val="accent1"/>
              </a:buClr>
              <a:buFont typeface="Webdings" panose="05030102010509060703" pitchFamily="18" charset="2"/>
              <a:buChar char="4"/>
            </a:pPr>
            <a:r>
              <a:rPr lang="en-IN" sz="1600" dirty="0">
                <a:solidFill>
                  <a:srgbClr val="000000"/>
                </a:solidFill>
                <a:effectLst/>
                <a:latin typeface="Barlow" panose="00000500000000000000" pitchFamily="2" charset="0"/>
                <a:ea typeface="Arial" panose="020B0604020202020204" pitchFamily="34" charset="0"/>
              </a:rPr>
              <a:t>This client server chat application is based on java socket programming</a:t>
            </a:r>
            <a:r>
              <a:rPr lang="en-IN" sz="2000" dirty="0">
                <a:solidFill>
                  <a:srgbClr val="000000"/>
                </a:solidFill>
                <a:effectLst/>
                <a:latin typeface="Barlow" panose="00000500000000000000" pitchFamily="2" charset="0"/>
                <a:ea typeface="Arial" panose="020B0604020202020204" pitchFamily="34" charset="0"/>
              </a:rPr>
              <a:t>.</a:t>
            </a:r>
            <a:endParaRPr lang="en-IN" sz="1600" dirty="0">
              <a:latin typeface="Barlow" panose="00000500000000000000" pitchFamily="2" charset="0"/>
            </a:endParaRPr>
          </a:p>
          <a:p>
            <a:pPr marL="342900" indent="-342900">
              <a:buFont typeface="Arial" panose="020B0604020202020204" pitchFamily="34" charset="0"/>
              <a:buChar char="•"/>
            </a:pPr>
            <a:endParaRPr lang="en-IN" sz="1600" dirty="0">
              <a:latin typeface="Barlow" panose="00000500000000000000" pitchFamily="2" charset="0"/>
            </a:endParaRPr>
          </a:p>
        </p:txBody>
      </p:sp>
      <p:pic>
        <p:nvPicPr>
          <p:cNvPr id="9" name="Picture 8">
            <a:extLst>
              <a:ext uri="{FF2B5EF4-FFF2-40B4-BE49-F238E27FC236}">
                <a16:creationId xmlns:a16="http://schemas.microsoft.com/office/drawing/2014/main" id="{DD00201C-9B71-4A3F-A141-CBB8DB54C7A6}"/>
              </a:ext>
            </a:extLst>
          </p:cNvPr>
          <p:cNvPicPr>
            <a:picLocks noChangeAspect="1"/>
          </p:cNvPicPr>
          <p:nvPr/>
        </p:nvPicPr>
        <p:blipFill>
          <a:blip r:embed="rId3"/>
          <a:stretch>
            <a:fillRect/>
          </a:stretch>
        </p:blipFill>
        <p:spPr>
          <a:xfrm>
            <a:off x="6011456" y="457200"/>
            <a:ext cx="4983382" cy="3488588"/>
          </a:xfrm>
          <a:prstGeom prst="rect">
            <a:avLst/>
          </a:prstGeom>
        </p:spPr>
      </p:pic>
      <p:pic>
        <p:nvPicPr>
          <p:cNvPr id="10" name="Picture 9">
            <a:extLst>
              <a:ext uri="{FF2B5EF4-FFF2-40B4-BE49-F238E27FC236}">
                <a16:creationId xmlns:a16="http://schemas.microsoft.com/office/drawing/2014/main" id="{EDCD822F-B1B6-478B-85F6-355E6CF54C4E}"/>
              </a:ext>
            </a:extLst>
          </p:cNvPr>
          <p:cNvPicPr>
            <a:picLocks noChangeAspect="1"/>
          </p:cNvPicPr>
          <p:nvPr/>
        </p:nvPicPr>
        <p:blipFill>
          <a:blip r:embed="rId4"/>
          <a:stretch>
            <a:fillRect/>
          </a:stretch>
        </p:blipFill>
        <p:spPr>
          <a:xfrm>
            <a:off x="8628476" y="4636750"/>
            <a:ext cx="515524" cy="5155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r>
              <a:rPr lang="en-IN" sz="4000" dirty="0">
                <a:solidFill>
                  <a:schemeClr val="accent1"/>
                </a:solidFill>
                <a:latin typeface="Barlow" panose="00000500000000000000" pitchFamily="2" charset="0"/>
                <a:ea typeface="Calibri" panose="020F0502020204030204" pitchFamily="34" charset="0"/>
              </a:rPr>
              <a:t>OBJECTIVE</a:t>
            </a:r>
            <a:br>
              <a:rPr lang="en-IN" sz="4000" dirty="0">
                <a:solidFill>
                  <a:schemeClr val="accent1"/>
                </a:solidFill>
                <a:effectLst/>
                <a:latin typeface="Barlow" panose="00000500000000000000" pitchFamily="2" charset="0"/>
                <a:ea typeface="Calibri" panose="020F0502020204030204" pitchFamily="34" charset="0"/>
              </a:rPr>
            </a:br>
            <a:endParaRPr sz="4000" dirty="0">
              <a:solidFill>
                <a:schemeClr val="accent1"/>
              </a:solidFill>
              <a:latin typeface="Barlow" panose="00000500000000000000" pitchFamily="2"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sp>
        <p:nvSpPr>
          <p:cNvPr id="4" name="Text Placeholder 3">
            <a:extLst>
              <a:ext uri="{FF2B5EF4-FFF2-40B4-BE49-F238E27FC236}">
                <a16:creationId xmlns:a16="http://schemas.microsoft.com/office/drawing/2014/main" id="{B5A96578-FC28-4F60-A066-09DFAD6ECA08}"/>
              </a:ext>
            </a:extLst>
          </p:cNvPr>
          <p:cNvSpPr>
            <a:spLocks noGrp="1"/>
          </p:cNvSpPr>
          <p:nvPr>
            <p:ph type="body" idx="1"/>
          </p:nvPr>
        </p:nvSpPr>
        <p:spPr>
          <a:xfrm>
            <a:off x="0" y="1193902"/>
            <a:ext cx="6249508" cy="3755193"/>
          </a:xfrm>
        </p:spPr>
        <p:txBody>
          <a:bodyPr/>
          <a:lstStyle/>
          <a:p>
            <a:pPr>
              <a:lnSpc>
                <a:spcPct val="115000"/>
              </a:lnSpc>
              <a:spcAft>
                <a:spcPts val="1400"/>
              </a:spcAft>
            </a:pPr>
            <a:r>
              <a:rPr lang="en-IN" sz="1600" dirty="0">
                <a:solidFill>
                  <a:srgbClr val="212529"/>
                </a:solidFill>
                <a:effectLst/>
                <a:latin typeface="Barlow" panose="00000500000000000000" pitchFamily="2" charset="0"/>
                <a:ea typeface="Quattrocento Sans"/>
                <a:cs typeface="Quattrocento Sans"/>
              </a:rPr>
              <a:t>The aim of this project is to express how we can implement a simple chat application between a server and a client? </a:t>
            </a:r>
          </a:p>
          <a:p>
            <a:pPr>
              <a:lnSpc>
                <a:spcPct val="115000"/>
              </a:lnSpc>
              <a:spcAft>
                <a:spcPts val="1400"/>
              </a:spcAft>
            </a:pPr>
            <a:r>
              <a:rPr lang="en-IN" sz="1600" dirty="0">
                <a:solidFill>
                  <a:srgbClr val="212529"/>
                </a:solidFill>
                <a:effectLst/>
                <a:latin typeface="Barlow" panose="00000500000000000000" pitchFamily="2" charset="0"/>
                <a:ea typeface="Quattrocento Sans"/>
                <a:cs typeface="Quattrocento Sans"/>
              </a:rPr>
              <a:t>The application is a desktop based application The project is developed in Java SE language executed on a single stand-alone java across a network using loop back address concept.</a:t>
            </a:r>
            <a:endParaRPr lang="en-IN" sz="1600" dirty="0">
              <a:effectLst/>
              <a:latin typeface="Barlow" panose="00000500000000000000" pitchFamily="2" charset="0"/>
              <a:ea typeface="Calibri" panose="020F0502020204030204" pitchFamily="34" charset="0"/>
            </a:endParaRPr>
          </a:p>
          <a:p>
            <a:pPr>
              <a:lnSpc>
                <a:spcPct val="115000"/>
              </a:lnSpc>
              <a:spcAft>
                <a:spcPts val="1400"/>
              </a:spcAft>
            </a:pPr>
            <a:r>
              <a:rPr lang="en-IN" sz="1600" dirty="0">
                <a:solidFill>
                  <a:srgbClr val="212529"/>
                </a:solidFill>
                <a:effectLst/>
                <a:latin typeface="Barlow" panose="00000500000000000000" pitchFamily="2" charset="0"/>
                <a:ea typeface="Quattrocento Sans"/>
                <a:cs typeface="Quattrocento Sans"/>
              </a:rPr>
              <a:t>Application consists of two programs: Client &amp; Server</a:t>
            </a:r>
          </a:p>
          <a:p>
            <a:pPr>
              <a:lnSpc>
                <a:spcPct val="115000"/>
              </a:lnSpc>
              <a:spcAft>
                <a:spcPts val="1400"/>
              </a:spcAft>
            </a:pPr>
            <a:r>
              <a:rPr lang="en-US" sz="1600" dirty="0">
                <a:effectLst/>
                <a:latin typeface="Barlow" panose="00000500000000000000" pitchFamily="2" charset="0"/>
                <a:ea typeface="Calibri" panose="020F0502020204030204" pitchFamily="34" charset="0"/>
              </a:rPr>
              <a:t>Transmission Control Protocol is a standard that defines how to establish and maintain a network conversation via which application programs can exchange data. TCP works with the Internet Protocol (IP), which defines how computers send packets of data to each other.</a:t>
            </a:r>
            <a:endParaRPr lang="en-IN" sz="1600" dirty="0">
              <a:effectLst/>
              <a:latin typeface="Barlow" panose="00000500000000000000" pitchFamily="2" charset="0"/>
              <a:ea typeface="Calibri" panose="020F0502020204030204" pitchFamily="34" charset="0"/>
            </a:endParaRPr>
          </a:p>
          <a:p>
            <a:pPr>
              <a:lnSpc>
                <a:spcPct val="115000"/>
              </a:lnSpc>
              <a:spcAft>
                <a:spcPts val="1400"/>
              </a:spcAft>
            </a:pPr>
            <a:endParaRPr lang="en-IN" sz="1600" dirty="0">
              <a:solidFill>
                <a:srgbClr val="212529"/>
              </a:solidFill>
              <a:effectLst/>
              <a:latin typeface="Barlow" panose="00000500000000000000" pitchFamily="2" charset="0"/>
              <a:ea typeface="Quattrocento Sans"/>
              <a:cs typeface="Quattrocento Sans"/>
            </a:endParaRPr>
          </a:p>
          <a:p>
            <a:pPr>
              <a:lnSpc>
                <a:spcPct val="115000"/>
              </a:lnSpc>
              <a:spcAft>
                <a:spcPts val="1400"/>
              </a:spcAft>
            </a:pPr>
            <a:endParaRPr lang="en-IN" sz="1800" dirty="0">
              <a:solidFill>
                <a:srgbClr val="212529"/>
              </a:solidFill>
              <a:effectLst/>
              <a:latin typeface="Barlow" panose="00000500000000000000" pitchFamily="2" charset="0"/>
              <a:ea typeface="Quattrocento Sans"/>
              <a:cs typeface="Quattrocento Sans"/>
            </a:endParaRPr>
          </a:p>
          <a:p>
            <a:pPr>
              <a:lnSpc>
                <a:spcPct val="115000"/>
              </a:lnSpc>
              <a:spcAft>
                <a:spcPts val="1400"/>
              </a:spcAft>
            </a:pPr>
            <a:endParaRPr lang="en-IN" sz="1800" dirty="0">
              <a:effectLst/>
              <a:latin typeface="Barlow" panose="00000500000000000000" pitchFamily="2" charset="0"/>
              <a:ea typeface="Calibri" panose="020F0502020204030204" pitchFamily="34" charset="0"/>
            </a:endParaRPr>
          </a:p>
          <a:p>
            <a:endParaRPr lang="en-IN" dirty="0">
              <a:latin typeface="Barlow" panose="00000500000000000000" pitchFamily="2" charset="0"/>
            </a:endParaRPr>
          </a:p>
        </p:txBody>
      </p:sp>
      <p:grpSp>
        <p:nvGrpSpPr>
          <p:cNvPr id="152" name="Google Shape;2778;p47">
            <a:extLst>
              <a:ext uri="{FF2B5EF4-FFF2-40B4-BE49-F238E27FC236}">
                <a16:creationId xmlns:a16="http://schemas.microsoft.com/office/drawing/2014/main" id="{6FCE52AF-67CB-41A1-8AF7-942363BF3D8B}"/>
              </a:ext>
            </a:extLst>
          </p:cNvPr>
          <p:cNvGrpSpPr/>
          <p:nvPr/>
        </p:nvGrpSpPr>
        <p:grpSpPr>
          <a:xfrm>
            <a:off x="6706708" y="1103087"/>
            <a:ext cx="2284892" cy="2286000"/>
            <a:chOff x="2011725" y="44285"/>
            <a:chExt cx="4684870" cy="4762340"/>
          </a:xfrm>
        </p:grpSpPr>
        <p:grpSp>
          <p:nvGrpSpPr>
            <p:cNvPr id="153" name="Google Shape;2779;p47">
              <a:extLst>
                <a:ext uri="{FF2B5EF4-FFF2-40B4-BE49-F238E27FC236}">
                  <a16:creationId xmlns:a16="http://schemas.microsoft.com/office/drawing/2014/main" id="{F1021B38-16AA-448C-9ED7-BFBEF129BBD0}"/>
                </a:ext>
              </a:extLst>
            </p:cNvPr>
            <p:cNvGrpSpPr/>
            <p:nvPr/>
          </p:nvGrpSpPr>
          <p:grpSpPr>
            <a:xfrm>
              <a:off x="2119596" y="326448"/>
              <a:ext cx="3544299" cy="3707706"/>
              <a:chOff x="3860721" y="1330073"/>
              <a:chExt cx="3544299" cy="3707706"/>
            </a:xfrm>
          </p:grpSpPr>
          <p:sp>
            <p:nvSpPr>
              <p:cNvPr id="317" name="Google Shape;2780;p47">
                <a:extLst>
                  <a:ext uri="{FF2B5EF4-FFF2-40B4-BE49-F238E27FC236}">
                    <a16:creationId xmlns:a16="http://schemas.microsoft.com/office/drawing/2014/main" id="{4577E961-08DD-4DC2-81F5-9AD90FC2C555}"/>
                  </a:ext>
                </a:extLst>
              </p:cNvPr>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2781;p47">
                <a:extLst>
                  <a:ext uri="{FF2B5EF4-FFF2-40B4-BE49-F238E27FC236}">
                    <a16:creationId xmlns:a16="http://schemas.microsoft.com/office/drawing/2014/main" id="{BFC7372A-D8F5-4D1D-8AAB-A75F648C3816}"/>
                  </a:ext>
                </a:extLst>
              </p:cNvPr>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2782;p47">
                <a:extLst>
                  <a:ext uri="{FF2B5EF4-FFF2-40B4-BE49-F238E27FC236}">
                    <a16:creationId xmlns:a16="http://schemas.microsoft.com/office/drawing/2014/main" id="{21913315-7388-4C69-9943-6621AD55C5AA}"/>
                  </a:ext>
                </a:extLst>
              </p:cNvPr>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2783;p47">
                <a:extLst>
                  <a:ext uri="{FF2B5EF4-FFF2-40B4-BE49-F238E27FC236}">
                    <a16:creationId xmlns:a16="http://schemas.microsoft.com/office/drawing/2014/main" id="{B104CEC6-C858-454B-88D5-0F5CDF6EBF59}"/>
                  </a:ext>
                </a:extLst>
              </p:cNvPr>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2784;p47">
                <a:extLst>
                  <a:ext uri="{FF2B5EF4-FFF2-40B4-BE49-F238E27FC236}">
                    <a16:creationId xmlns:a16="http://schemas.microsoft.com/office/drawing/2014/main" id="{E2A69DFB-CC59-4589-B5EE-B5EDEF59C3E2}"/>
                  </a:ext>
                </a:extLst>
              </p:cNvPr>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2785;p47">
                <a:extLst>
                  <a:ext uri="{FF2B5EF4-FFF2-40B4-BE49-F238E27FC236}">
                    <a16:creationId xmlns:a16="http://schemas.microsoft.com/office/drawing/2014/main" id="{FC9620D4-9704-4CB9-AF67-C018C01BCC30}"/>
                  </a:ext>
                </a:extLst>
              </p:cNvPr>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2786;p47">
                <a:extLst>
                  <a:ext uri="{FF2B5EF4-FFF2-40B4-BE49-F238E27FC236}">
                    <a16:creationId xmlns:a16="http://schemas.microsoft.com/office/drawing/2014/main" id="{5A6D43D5-9BB7-4024-88C7-3525B66195D4}"/>
                  </a:ext>
                </a:extLst>
              </p:cNvPr>
              <p:cNvSpPr/>
              <p:nvPr/>
            </p:nvSpPr>
            <p:spPr>
              <a:xfrm>
                <a:off x="5339239" y="1374338"/>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2787;p47">
                <a:extLst>
                  <a:ext uri="{FF2B5EF4-FFF2-40B4-BE49-F238E27FC236}">
                    <a16:creationId xmlns:a16="http://schemas.microsoft.com/office/drawing/2014/main" id="{62C87E06-DEC3-4CAE-A3ED-2F65BF8B0927}"/>
                  </a:ext>
                </a:extLst>
              </p:cNvPr>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2788;p47">
                <a:extLst>
                  <a:ext uri="{FF2B5EF4-FFF2-40B4-BE49-F238E27FC236}">
                    <a16:creationId xmlns:a16="http://schemas.microsoft.com/office/drawing/2014/main" id="{89D36A24-A784-4000-BD49-F54558ACF78E}"/>
                  </a:ext>
                </a:extLst>
              </p:cNvPr>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2789;p47">
                <a:extLst>
                  <a:ext uri="{FF2B5EF4-FFF2-40B4-BE49-F238E27FC236}">
                    <a16:creationId xmlns:a16="http://schemas.microsoft.com/office/drawing/2014/main" id="{443DA19B-5596-4E16-9B24-51AAEACCBE3F}"/>
                  </a:ext>
                </a:extLst>
              </p:cNvPr>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2790;p47">
                <a:extLst>
                  <a:ext uri="{FF2B5EF4-FFF2-40B4-BE49-F238E27FC236}">
                    <a16:creationId xmlns:a16="http://schemas.microsoft.com/office/drawing/2014/main" id="{80281A8C-1C89-4DF9-A4E9-2F8E05901C7A}"/>
                  </a:ext>
                </a:extLst>
              </p:cNvPr>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2791;p47">
                <a:extLst>
                  <a:ext uri="{FF2B5EF4-FFF2-40B4-BE49-F238E27FC236}">
                    <a16:creationId xmlns:a16="http://schemas.microsoft.com/office/drawing/2014/main" id="{69FB974C-9D58-4FE9-BE5B-AC991CBAA402}"/>
                  </a:ext>
                </a:extLst>
              </p:cNvPr>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2792;p47">
                <a:extLst>
                  <a:ext uri="{FF2B5EF4-FFF2-40B4-BE49-F238E27FC236}">
                    <a16:creationId xmlns:a16="http://schemas.microsoft.com/office/drawing/2014/main" id="{DC30B037-DB0C-43A1-B369-E4F7B8F0BDFF}"/>
                  </a:ext>
                </a:extLst>
              </p:cNvPr>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2793;p47">
                <a:extLst>
                  <a:ext uri="{FF2B5EF4-FFF2-40B4-BE49-F238E27FC236}">
                    <a16:creationId xmlns:a16="http://schemas.microsoft.com/office/drawing/2014/main" id="{65DCF5FF-4511-4BDC-BB9F-D5B0CA05BBA0}"/>
                  </a:ext>
                </a:extLst>
              </p:cNvPr>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2794;p47">
                <a:extLst>
                  <a:ext uri="{FF2B5EF4-FFF2-40B4-BE49-F238E27FC236}">
                    <a16:creationId xmlns:a16="http://schemas.microsoft.com/office/drawing/2014/main" id="{07F286A7-3EA5-4A47-9DCD-6B6CB1B73C90}"/>
                  </a:ext>
                </a:extLst>
              </p:cNvPr>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2795;p47">
                <a:extLst>
                  <a:ext uri="{FF2B5EF4-FFF2-40B4-BE49-F238E27FC236}">
                    <a16:creationId xmlns:a16="http://schemas.microsoft.com/office/drawing/2014/main" id="{C17F6B45-0F6B-40FF-AA98-709234A262B4}"/>
                  </a:ext>
                </a:extLst>
              </p:cNvPr>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2796;p47">
                <a:extLst>
                  <a:ext uri="{FF2B5EF4-FFF2-40B4-BE49-F238E27FC236}">
                    <a16:creationId xmlns:a16="http://schemas.microsoft.com/office/drawing/2014/main" id="{CF8F42A9-F5D2-4670-B016-5EBEBF7946D2}"/>
                  </a:ext>
                </a:extLst>
              </p:cNvPr>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2797;p47">
                <a:extLst>
                  <a:ext uri="{FF2B5EF4-FFF2-40B4-BE49-F238E27FC236}">
                    <a16:creationId xmlns:a16="http://schemas.microsoft.com/office/drawing/2014/main" id="{0F5D5F7A-81BE-44D1-B9D7-81D77041DD50}"/>
                  </a:ext>
                </a:extLst>
              </p:cNvPr>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2798;p47">
                <a:extLst>
                  <a:ext uri="{FF2B5EF4-FFF2-40B4-BE49-F238E27FC236}">
                    <a16:creationId xmlns:a16="http://schemas.microsoft.com/office/drawing/2014/main" id="{B56B3FA5-63F1-4BA5-A841-DE08DFC2F375}"/>
                  </a:ext>
                </a:extLst>
              </p:cNvPr>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2799;p47">
                <a:extLst>
                  <a:ext uri="{FF2B5EF4-FFF2-40B4-BE49-F238E27FC236}">
                    <a16:creationId xmlns:a16="http://schemas.microsoft.com/office/drawing/2014/main" id="{7E58FAD6-5FD4-417C-833D-4AEF059F6A38}"/>
                  </a:ext>
                </a:extLst>
              </p:cNvPr>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2800;p47">
                <a:extLst>
                  <a:ext uri="{FF2B5EF4-FFF2-40B4-BE49-F238E27FC236}">
                    <a16:creationId xmlns:a16="http://schemas.microsoft.com/office/drawing/2014/main" id="{8B366393-B7D0-4FD0-9467-84BAF01FBEA9}"/>
                  </a:ext>
                </a:extLst>
              </p:cNvPr>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2801;p47">
                <a:extLst>
                  <a:ext uri="{FF2B5EF4-FFF2-40B4-BE49-F238E27FC236}">
                    <a16:creationId xmlns:a16="http://schemas.microsoft.com/office/drawing/2014/main" id="{37AFA608-CA98-4A9E-9EBE-E16E09539C64}"/>
                  </a:ext>
                </a:extLst>
              </p:cNvPr>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2802;p47">
                <a:extLst>
                  <a:ext uri="{FF2B5EF4-FFF2-40B4-BE49-F238E27FC236}">
                    <a16:creationId xmlns:a16="http://schemas.microsoft.com/office/drawing/2014/main" id="{1A6B5A42-AD57-4C27-B022-FDECB85607E9}"/>
                  </a:ext>
                </a:extLst>
              </p:cNvPr>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2803;p47">
                <a:extLst>
                  <a:ext uri="{FF2B5EF4-FFF2-40B4-BE49-F238E27FC236}">
                    <a16:creationId xmlns:a16="http://schemas.microsoft.com/office/drawing/2014/main" id="{0232BB73-4713-4421-8D4D-D54007B3AB21}"/>
                  </a:ext>
                </a:extLst>
              </p:cNvPr>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2804;p47">
                <a:extLst>
                  <a:ext uri="{FF2B5EF4-FFF2-40B4-BE49-F238E27FC236}">
                    <a16:creationId xmlns:a16="http://schemas.microsoft.com/office/drawing/2014/main" id="{8040B3B6-620C-4476-81E1-C4951DBBFD8B}"/>
                  </a:ext>
                </a:extLst>
              </p:cNvPr>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2805;p47">
                <a:extLst>
                  <a:ext uri="{FF2B5EF4-FFF2-40B4-BE49-F238E27FC236}">
                    <a16:creationId xmlns:a16="http://schemas.microsoft.com/office/drawing/2014/main" id="{B85AA531-1C61-447D-B421-036D95604B38}"/>
                  </a:ext>
                </a:extLst>
              </p:cNvPr>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2806;p47">
                <a:extLst>
                  <a:ext uri="{FF2B5EF4-FFF2-40B4-BE49-F238E27FC236}">
                    <a16:creationId xmlns:a16="http://schemas.microsoft.com/office/drawing/2014/main" id="{DBE04913-6BF8-4455-984B-D9DFA87E61B4}"/>
                  </a:ext>
                </a:extLst>
              </p:cNvPr>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2807;p47">
                <a:extLst>
                  <a:ext uri="{FF2B5EF4-FFF2-40B4-BE49-F238E27FC236}">
                    <a16:creationId xmlns:a16="http://schemas.microsoft.com/office/drawing/2014/main" id="{C3F6DE52-E06A-441C-A91C-169541AF8AD7}"/>
                  </a:ext>
                </a:extLst>
              </p:cNvPr>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2808;p47">
                <a:extLst>
                  <a:ext uri="{FF2B5EF4-FFF2-40B4-BE49-F238E27FC236}">
                    <a16:creationId xmlns:a16="http://schemas.microsoft.com/office/drawing/2014/main" id="{83CE2F78-3D27-4FC2-AD1E-AA5B32311312}"/>
                  </a:ext>
                </a:extLst>
              </p:cNvPr>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2809;p47">
                <a:extLst>
                  <a:ext uri="{FF2B5EF4-FFF2-40B4-BE49-F238E27FC236}">
                    <a16:creationId xmlns:a16="http://schemas.microsoft.com/office/drawing/2014/main" id="{25E74BE5-D471-4E18-A211-2624C54CA937}"/>
                  </a:ext>
                </a:extLst>
              </p:cNvPr>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2810;p47">
                <a:extLst>
                  <a:ext uri="{FF2B5EF4-FFF2-40B4-BE49-F238E27FC236}">
                    <a16:creationId xmlns:a16="http://schemas.microsoft.com/office/drawing/2014/main" id="{6762D462-986C-43C9-AFC8-4BA197B50F2B}"/>
                  </a:ext>
                </a:extLst>
              </p:cNvPr>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2811;p47">
                <a:extLst>
                  <a:ext uri="{FF2B5EF4-FFF2-40B4-BE49-F238E27FC236}">
                    <a16:creationId xmlns:a16="http://schemas.microsoft.com/office/drawing/2014/main" id="{8E016295-BE41-4BA3-8CDB-3FCC32D76081}"/>
                  </a:ext>
                </a:extLst>
              </p:cNvPr>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2812;p47">
                <a:extLst>
                  <a:ext uri="{FF2B5EF4-FFF2-40B4-BE49-F238E27FC236}">
                    <a16:creationId xmlns:a16="http://schemas.microsoft.com/office/drawing/2014/main" id="{C3319CFA-BFDA-4E6F-8BE5-DE0EA08B88AD}"/>
                  </a:ext>
                </a:extLst>
              </p:cNvPr>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2813;p47">
                <a:extLst>
                  <a:ext uri="{FF2B5EF4-FFF2-40B4-BE49-F238E27FC236}">
                    <a16:creationId xmlns:a16="http://schemas.microsoft.com/office/drawing/2014/main" id="{A8194B94-0FDE-4A19-A5AA-B96B546E7FBD}"/>
                  </a:ext>
                </a:extLst>
              </p:cNvPr>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2814;p47">
                <a:extLst>
                  <a:ext uri="{FF2B5EF4-FFF2-40B4-BE49-F238E27FC236}">
                    <a16:creationId xmlns:a16="http://schemas.microsoft.com/office/drawing/2014/main" id="{D7454A4E-F7E0-401D-BE5A-EE73422122F2}"/>
                  </a:ext>
                </a:extLst>
              </p:cNvPr>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2815;p47">
                <a:extLst>
                  <a:ext uri="{FF2B5EF4-FFF2-40B4-BE49-F238E27FC236}">
                    <a16:creationId xmlns:a16="http://schemas.microsoft.com/office/drawing/2014/main" id="{AC60F1E8-E693-4337-B4C5-AC608ACA91AC}"/>
                  </a:ext>
                </a:extLst>
              </p:cNvPr>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2816;p47">
                <a:extLst>
                  <a:ext uri="{FF2B5EF4-FFF2-40B4-BE49-F238E27FC236}">
                    <a16:creationId xmlns:a16="http://schemas.microsoft.com/office/drawing/2014/main" id="{B5333CBE-EBF3-44B1-9A2B-D319849E99BB}"/>
                  </a:ext>
                </a:extLst>
              </p:cNvPr>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2817;p47">
                <a:extLst>
                  <a:ext uri="{FF2B5EF4-FFF2-40B4-BE49-F238E27FC236}">
                    <a16:creationId xmlns:a16="http://schemas.microsoft.com/office/drawing/2014/main" id="{2B9C691C-7EA0-4BFB-8065-8337E037A9DB}"/>
                  </a:ext>
                </a:extLst>
              </p:cNvPr>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2818;p47">
                <a:extLst>
                  <a:ext uri="{FF2B5EF4-FFF2-40B4-BE49-F238E27FC236}">
                    <a16:creationId xmlns:a16="http://schemas.microsoft.com/office/drawing/2014/main" id="{C20EDF05-078D-4675-94FC-402BCC8CF8DA}"/>
                  </a:ext>
                </a:extLst>
              </p:cNvPr>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2819;p47">
                <a:extLst>
                  <a:ext uri="{FF2B5EF4-FFF2-40B4-BE49-F238E27FC236}">
                    <a16:creationId xmlns:a16="http://schemas.microsoft.com/office/drawing/2014/main" id="{46AFC8E1-6ED9-4482-A264-650B8F633906}"/>
                  </a:ext>
                </a:extLst>
              </p:cNvPr>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2820;p47">
                <a:extLst>
                  <a:ext uri="{FF2B5EF4-FFF2-40B4-BE49-F238E27FC236}">
                    <a16:creationId xmlns:a16="http://schemas.microsoft.com/office/drawing/2014/main" id="{5A89599C-0B68-4E0A-B70B-C85DBBBEE892}"/>
                  </a:ext>
                </a:extLst>
              </p:cNvPr>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2821;p47">
                <a:extLst>
                  <a:ext uri="{FF2B5EF4-FFF2-40B4-BE49-F238E27FC236}">
                    <a16:creationId xmlns:a16="http://schemas.microsoft.com/office/drawing/2014/main" id="{988D44DB-42D0-4C0B-93BC-E14CD58BA837}"/>
                  </a:ext>
                </a:extLst>
              </p:cNvPr>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2822;p47">
                <a:extLst>
                  <a:ext uri="{FF2B5EF4-FFF2-40B4-BE49-F238E27FC236}">
                    <a16:creationId xmlns:a16="http://schemas.microsoft.com/office/drawing/2014/main" id="{E70CFFC6-3FF8-421E-881A-E9529EE2FBA4}"/>
                  </a:ext>
                </a:extLst>
              </p:cNvPr>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2823;p47">
                <a:extLst>
                  <a:ext uri="{FF2B5EF4-FFF2-40B4-BE49-F238E27FC236}">
                    <a16:creationId xmlns:a16="http://schemas.microsoft.com/office/drawing/2014/main" id="{D008730F-6054-4326-816F-DCA2953730C8}"/>
                  </a:ext>
                </a:extLst>
              </p:cNvPr>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2824;p47">
                <a:extLst>
                  <a:ext uri="{FF2B5EF4-FFF2-40B4-BE49-F238E27FC236}">
                    <a16:creationId xmlns:a16="http://schemas.microsoft.com/office/drawing/2014/main" id="{89726E66-4239-4483-8226-3654D5C28F41}"/>
                  </a:ext>
                </a:extLst>
              </p:cNvPr>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2825;p47">
                <a:extLst>
                  <a:ext uri="{FF2B5EF4-FFF2-40B4-BE49-F238E27FC236}">
                    <a16:creationId xmlns:a16="http://schemas.microsoft.com/office/drawing/2014/main" id="{EE11815F-891F-4C8B-866B-1C9BAB975D77}"/>
                  </a:ext>
                </a:extLst>
              </p:cNvPr>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2826;p47">
                <a:extLst>
                  <a:ext uri="{FF2B5EF4-FFF2-40B4-BE49-F238E27FC236}">
                    <a16:creationId xmlns:a16="http://schemas.microsoft.com/office/drawing/2014/main" id="{D4C01652-3A78-4F52-9A5F-0EEFCAD9F1A3}"/>
                  </a:ext>
                </a:extLst>
              </p:cNvPr>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2827;p47">
                <a:extLst>
                  <a:ext uri="{FF2B5EF4-FFF2-40B4-BE49-F238E27FC236}">
                    <a16:creationId xmlns:a16="http://schemas.microsoft.com/office/drawing/2014/main" id="{3DC58D54-1044-48D3-9F34-11EBD745154F}"/>
                  </a:ext>
                </a:extLst>
              </p:cNvPr>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2828;p47">
                <a:extLst>
                  <a:ext uri="{FF2B5EF4-FFF2-40B4-BE49-F238E27FC236}">
                    <a16:creationId xmlns:a16="http://schemas.microsoft.com/office/drawing/2014/main" id="{052DD1DD-3B6C-44E9-A75D-AB843DAFCB37}"/>
                  </a:ext>
                </a:extLst>
              </p:cNvPr>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2829;p47">
                <a:extLst>
                  <a:ext uri="{FF2B5EF4-FFF2-40B4-BE49-F238E27FC236}">
                    <a16:creationId xmlns:a16="http://schemas.microsoft.com/office/drawing/2014/main" id="{CD1725E6-F6C4-4354-A74F-5220FE687E21}"/>
                  </a:ext>
                </a:extLst>
              </p:cNvPr>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2830;p47">
                <a:extLst>
                  <a:ext uri="{FF2B5EF4-FFF2-40B4-BE49-F238E27FC236}">
                    <a16:creationId xmlns:a16="http://schemas.microsoft.com/office/drawing/2014/main" id="{059965B0-A48C-431A-AC23-DC4804119A2C}"/>
                  </a:ext>
                </a:extLst>
              </p:cNvPr>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2831;p47">
                <a:extLst>
                  <a:ext uri="{FF2B5EF4-FFF2-40B4-BE49-F238E27FC236}">
                    <a16:creationId xmlns:a16="http://schemas.microsoft.com/office/drawing/2014/main" id="{B6E26039-94FE-4A8D-B3B8-62F36F85A5C3}"/>
                  </a:ext>
                </a:extLst>
              </p:cNvPr>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2832;p47">
                <a:extLst>
                  <a:ext uri="{FF2B5EF4-FFF2-40B4-BE49-F238E27FC236}">
                    <a16:creationId xmlns:a16="http://schemas.microsoft.com/office/drawing/2014/main" id="{20EF63B2-111B-42EE-B1C9-8E47DCA57CDC}"/>
                  </a:ext>
                </a:extLst>
              </p:cNvPr>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2833;p47">
                <a:extLst>
                  <a:ext uri="{FF2B5EF4-FFF2-40B4-BE49-F238E27FC236}">
                    <a16:creationId xmlns:a16="http://schemas.microsoft.com/office/drawing/2014/main" id="{E99816F5-E66A-47CC-81BA-D7FB40FD3609}"/>
                  </a:ext>
                </a:extLst>
              </p:cNvPr>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2834;p47">
                <a:extLst>
                  <a:ext uri="{FF2B5EF4-FFF2-40B4-BE49-F238E27FC236}">
                    <a16:creationId xmlns:a16="http://schemas.microsoft.com/office/drawing/2014/main" id="{240B129F-DDF5-4955-8648-C50A67517B46}"/>
                  </a:ext>
                </a:extLst>
              </p:cNvPr>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2835;p47">
                <a:extLst>
                  <a:ext uri="{FF2B5EF4-FFF2-40B4-BE49-F238E27FC236}">
                    <a16:creationId xmlns:a16="http://schemas.microsoft.com/office/drawing/2014/main" id="{628EE1B9-F044-4BBD-958D-5F5225E5CDD1}"/>
                  </a:ext>
                </a:extLst>
              </p:cNvPr>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2836;p47">
                <a:extLst>
                  <a:ext uri="{FF2B5EF4-FFF2-40B4-BE49-F238E27FC236}">
                    <a16:creationId xmlns:a16="http://schemas.microsoft.com/office/drawing/2014/main" id="{ABCBDFF8-BF5F-4B3E-A25B-AD2B12292630}"/>
                  </a:ext>
                </a:extLst>
              </p:cNvPr>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2837;p47">
                <a:extLst>
                  <a:ext uri="{FF2B5EF4-FFF2-40B4-BE49-F238E27FC236}">
                    <a16:creationId xmlns:a16="http://schemas.microsoft.com/office/drawing/2014/main" id="{AB6C86B5-0AD4-46F0-A235-A85CB34C810E}"/>
                  </a:ext>
                </a:extLst>
              </p:cNvPr>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2838;p47">
                <a:extLst>
                  <a:ext uri="{FF2B5EF4-FFF2-40B4-BE49-F238E27FC236}">
                    <a16:creationId xmlns:a16="http://schemas.microsoft.com/office/drawing/2014/main" id="{E44788C2-5F4A-4038-ADD3-B68395169D7D}"/>
                  </a:ext>
                </a:extLst>
              </p:cNvPr>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2839;p47">
                <a:extLst>
                  <a:ext uri="{FF2B5EF4-FFF2-40B4-BE49-F238E27FC236}">
                    <a16:creationId xmlns:a16="http://schemas.microsoft.com/office/drawing/2014/main" id="{A131FA09-95C7-47CD-9A50-C8588EAAC5AA}"/>
                  </a:ext>
                </a:extLst>
              </p:cNvPr>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2840;p47">
                <a:extLst>
                  <a:ext uri="{FF2B5EF4-FFF2-40B4-BE49-F238E27FC236}">
                    <a16:creationId xmlns:a16="http://schemas.microsoft.com/office/drawing/2014/main" id="{1A16146E-784F-447D-A342-FB67F6F9A20A}"/>
                  </a:ext>
                </a:extLst>
              </p:cNvPr>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2841;p47">
                <a:extLst>
                  <a:ext uri="{FF2B5EF4-FFF2-40B4-BE49-F238E27FC236}">
                    <a16:creationId xmlns:a16="http://schemas.microsoft.com/office/drawing/2014/main" id="{FA18C9D2-6210-4465-963F-7ABBFE0432CF}"/>
                  </a:ext>
                </a:extLst>
              </p:cNvPr>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2842;p47">
                <a:extLst>
                  <a:ext uri="{FF2B5EF4-FFF2-40B4-BE49-F238E27FC236}">
                    <a16:creationId xmlns:a16="http://schemas.microsoft.com/office/drawing/2014/main" id="{4CB39961-8E0F-47A1-BDD2-D86913E2D6C3}"/>
                  </a:ext>
                </a:extLst>
              </p:cNvPr>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2843;p47">
                <a:extLst>
                  <a:ext uri="{FF2B5EF4-FFF2-40B4-BE49-F238E27FC236}">
                    <a16:creationId xmlns:a16="http://schemas.microsoft.com/office/drawing/2014/main" id="{5F8B35CE-FB4E-4231-B257-868F289C1F47}"/>
                  </a:ext>
                </a:extLst>
              </p:cNvPr>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2844;p47">
                <a:extLst>
                  <a:ext uri="{FF2B5EF4-FFF2-40B4-BE49-F238E27FC236}">
                    <a16:creationId xmlns:a16="http://schemas.microsoft.com/office/drawing/2014/main" id="{48C3CD39-E58C-493D-B5DF-10B82D742813}"/>
                  </a:ext>
                </a:extLst>
              </p:cNvPr>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2845;p47">
                <a:extLst>
                  <a:ext uri="{FF2B5EF4-FFF2-40B4-BE49-F238E27FC236}">
                    <a16:creationId xmlns:a16="http://schemas.microsoft.com/office/drawing/2014/main" id="{E25B8CDD-A94E-42CA-A940-E7F2412F9FCA}"/>
                  </a:ext>
                </a:extLst>
              </p:cNvPr>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2846;p47">
                <a:extLst>
                  <a:ext uri="{FF2B5EF4-FFF2-40B4-BE49-F238E27FC236}">
                    <a16:creationId xmlns:a16="http://schemas.microsoft.com/office/drawing/2014/main" id="{4D121532-1199-4B77-9295-50D1BB234750}"/>
                  </a:ext>
                </a:extLst>
              </p:cNvPr>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2847;p47">
                <a:extLst>
                  <a:ext uri="{FF2B5EF4-FFF2-40B4-BE49-F238E27FC236}">
                    <a16:creationId xmlns:a16="http://schemas.microsoft.com/office/drawing/2014/main" id="{B86EB6C7-94C5-4D5A-9357-4B9659DA507F}"/>
                  </a:ext>
                </a:extLst>
              </p:cNvPr>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2848;p47">
                <a:extLst>
                  <a:ext uri="{FF2B5EF4-FFF2-40B4-BE49-F238E27FC236}">
                    <a16:creationId xmlns:a16="http://schemas.microsoft.com/office/drawing/2014/main" id="{17CFA4C2-070D-4DBD-84D9-77069D17EB15}"/>
                  </a:ext>
                </a:extLst>
              </p:cNvPr>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2849;p47">
                <a:extLst>
                  <a:ext uri="{FF2B5EF4-FFF2-40B4-BE49-F238E27FC236}">
                    <a16:creationId xmlns:a16="http://schemas.microsoft.com/office/drawing/2014/main" id="{BBC3BC00-6E5D-46AA-813A-696BCCA4CCDB}"/>
                  </a:ext>
                </a:extLst>
              </p:cNvPr>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2850;p47">
                <a:extLst>
                  <a:ext uri="{FF2B5EF4-FFF2-40B4-BE49-F238E27FC236}">
                    <a16:creationId xmlns:a16="http://schemas.microsoft.com/office/drawing/2014/main" id="{87849FFA-0546-4F54-AE27-924D449491DD}"/>
                  </a:ext>
                </a:extLst>
              </p:cNvPr>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2851;p47">
                <a:extLst>
                  <a:ext uri="{FF2B5EF4-FFF2-40B4-BE49-F238E27FC236}">
                    <a16:creationId xmlns:a16="http://schemas.microsoft.com/office/drawing/2014/main" id="{D607E5D2-C218-4241-8CBA-895717DAB3AF}"/>
                  </a:ext>
                </a:extLst>
              </p:cNvPr>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2852;p47">
                <a:extLst>
                  <a:ext uri="{FF2B5EF4-FFF2-40B4-BE49-F238E27FC236}">
                    <a16:creationId xmlns:a16="http://schemas.microsoft.com/office/drawing/2014/main" id="{6945997E-A1FC-4892-B501-85E51F6C24CD}"/>
                  </a:ext>
                </a:extLst>
              </p:cNvPr>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2" name="Google Shape;2853;p47">
                <a:extLst>
                  <a:ext uri="{FF2B5EF4-FFF2-40B4-BE49-F238E27FC236}">
                    <a16:creationId xmlns:a16="http://schemas.microsoft.com/office/drawing/2014/main" id="{E888B9BC-31D7-4270-82E6-87D3AC90489F}"/>
                  </a:ext>
                </a:extLst>
              </p:cNvPr>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2854;p47">
                <a:extLst>
                  <a:ext uri="{FF2B5EF4-FFF2-40B4-BE49-F238E27FC236}">
                    <a16:creationId xmlns:a16="http://schemas.microsoft.com/office/drawing/2014/main" id="{29339A4E-865C-4023-865A-A8E1C608AAAF}"/>
                  </a:ext>
                </a:extLst>
              </p:cNvPr>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2855;p47">
                <a:extLst>
                  <a:ext uri="{FF2B5EF4-FFF2-40B4-BE49-F238E27FC236}">
                    <a16:creationId xmlns:a16="http://schemas.microsoft.com/office/drawing/2014/main" id="{4026C676-092E-45A2-9C8C-36E4323DF06C}"/>
                  </a:ext>
                </a:extLst>
              </p:cNvPr>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2856;p47">
                <a:extLst>
                  <a:ext uri="{FF2B5EF4-FFF2-40B4-BE49-F238E27FC236}">
                    <a16:creationId xmlns:a16="http://schemas.microsoft.com/office/drawing/2014/main" id="{93818842-549D-4C88-84BC-26167CA04342}"/>
                  </a:ext>
                </a:extLst>
              </p:cNvPr>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2857;p47">
                <a:extLst>
                  <a:ext uri="{FF2B5EF4-FFF2-40B4-BE49-F238E27FC236}">
                    <a16:creationId xmlns:a16="http://schemas.microsoft.com/office/drawing/2014/main" id="{60B9691D-7BA4-4B9F-B13E-2B380C8D6DCA}"/>
                  </a:ext>
                </a:extLst>
              </p:cNvPr>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2858;p47">
                <a:extLst>
                  <a:ext uri="{FF2B5EF4-FFF2-40B4-BE49-F238E27FC236}">
                    <a16:creationId xmlns:a16="http://schemas.microsoft.com/office/drawing/2014/main" id="{2AD047F6-7950-4256-8C79-385CEC2FEC95}"/>
                  </a:ext>
                </a:extLst>
              </p:cNvPr>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2859;p47">
                <a:extLst>
                  <a:ext uri="{FF2B5EF4-FFF2-40B4-BE49-F238E27FC236}">
                    <a16:creationId xmlns:a16="http://schemas.microsoft.com/office/drawing/2014/main" id="{4B7E556D-D453-4907-BB66-C68069DF8601}"/>
                  </a:ext>
                </a:extLst>
              </p:cNvPr>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2860;p47">
                <a:extLst>
                  <a:ext uri="{FF2B5EF4-FFF2-40B4-BE49-F238E27FC236}">
                    <a16:creationId xmlns:a16="http://schemas.microsoft.com/office/drawing/2014/main" id="{D9BC787C-3D65-4996-A2D0-2468D956CDF8}"/>
                  </a:ext>
                </a:extLst>
              </p:cNvPr>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2861;p47">
                <a:extLst>
                  <a:ext uri="{FF2B5EF4-FFF2-40B4-BE49-F238E27FC236}">
                    <a16:creationId xmlns:a16="http://schemas.microsoft.com/office/drawing/2014/main" id="{1A5474A4-6357-4A51-800C-036932C49C38}"/>
                  </a:ext>
                </a:extLst>
              </p:cNvPr>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2862;p47">
                <a:extLst>
                  <a:ext uri="{FF2B5EF4-FFF2-40B4-BE49-F238E27FC236}">
                    <a16:creationId xmlns:a16="http://schemas.microsoft.com/office/drawing/2014/main" id="{388EA872-66CD-47D4-94F4-6CACC5E65D5C}"/>
                  </a:ext>
                </a:extLst>
              </p:cNvPr>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2863;p47">
                <a:extLst>
                  <a:ext uri="{FF2B5EF4-FFF2-40B4-BE49-F238E27FC236}">
                    <a16:creationId xmlns:a16="http://schemas.microsoft.com/office/drawing/2014/main" id="{200F97D0-E4DC-40C0-82B6-94A2596B50BD}"/>
                  </a:ext>
                </a:extLst>
              </p:cNvPr>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2864;p47">
                <a:extLst>
                  <a:ext uri="{FF2B5EF4-FFF2-40B4-BE49-F238E27FC236}">
                    <a16:creationId xmlns:a16="http://schemas.microsoft.com/office/drawing/2014/main" id="{E442EACE-C905-4963-A738-BE41D6EB6699}"/>
                  </a:ext>
                </a:extLst>
              </p:cNvPr>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2865;p47">
                <a:extLst>
                  <a:ext uri="{FF2B5EF4-FFF2-40B4-BE49-F238E27FC236}">
                    <a16:creationId xmlns:a16="http://schemas.microsoft.com/office/drawing/2014/main" id="{516620A4-87DA-4C81-B2BC-3F4229710B85}"/>
                  </a:ext>
                </a:extLst>
              </p:cNvPr>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2866;p47">
                <a:extLst>
                  <a:ext uri="{FF2B5EF4-FFF2-40B4-BE49-F238E27FC236}">
                    <a16:creationId xmlns:a16="http://schemas.microsoft.com/office/drawing/2014/main" id="{4FBD8722-C3B4-46CB-9C67-A2C6732BD7A2}"/>
                  </a:ext>
                </a:extLst>
              </p:cNvPr>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2867;p47">
                <a:extLst>
                  <a:ext uri="{FF2B5EF4-FFF2-40B4-BE49-F238E27FC236}">
                    <a16:creationId xmlns:a16="http://schemas.microsoft.com/office/drawing/2014/main" id="{0653230A-5AAB-40EF-82EA-904B21F1A8CC}"/>
                  </a:ext>
                </a:extLst>
              </p:cNvPr>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2868;p47">
                <a:extLst>
                  <a:ext uri="{FF2B5EF4-FFF2-40B4-BE49-F238E27FC236}">
                    <a16:creationId xmlns:a16="http://schemas.microsoft.com/office/drawing/2014/main" id="{08808ABA-2EAA-4819-878E-F097320A954A}"/>
                  </a:ext>
                </a:extLst>
              </p:cNvPr>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2869;p47">
                <a:extLst>
                  <a:ext uri="{FF2B5EF4-FFF2-40B4-BE49-F238E27FC236}">
                    <a16:creationId xmlns:a16="http://schemas.microsoft.com/office/drawing/2014/main" id="{8780615B-8229-458D-8801-B2291D2DBF79}"/>
                  </a:ext>
                </a:extLst>
              </p:cNvPr>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2870;p47">
                <a:extLst>
                  <a:ext uri="{FF2B5EF4-FFF2-40B4-BE49-F238E27FC236}">
                    <a16:creationId xmlns:a16="http://schemas.microsoft.com/office/drawing/2014/main" id="{E7BA9F2A-895C-4E61-975C-BA2CDE88E6D5}"/>
                  </a:ext>
                </a:extLst>
              </p:cNvPr>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2871;p47">
                <a:extLst>
                  <a:ext uri="{FF2B5EF4-FFF2-40B4-BE49-F238E27FC236}">
                    <a16:creationId xmlns:a16="http://schemas.microsoft.com/office/drawing/2014/main" id="{579B3DEE-1CB4-41F7-9E70-6E964DEEA8C8}"/>
                  </a:ext>
                </a:extLst>
              </p:cNvPr>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2872;p47">
                <a:extLst>
                  <a:ext uri="{FF2B5EF4-FFF2-40B4-BE49-F238E27FC236}">
                    <a16:creationId xmlns:a16="http://schemas.microsoft.com/office/drawing/2014/main" id="{4DD60051-0B31-4580-9EF3-D87BE71C40D9}"/>
                  </a:ext>
                </a:extLst>
              </p:cNvPr>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2873;p47">
                <a:extLst>
                  <a:ext uri="{FF2B5EF4-FFF2-40B4-BE49-F238E27FC236}">
                    <a16:creationId xmlns:a16="http://schemas.microsoft.com/office/drawing/2014/main" id="{2429FBC1-6E36-46DB-96CF-C8E47BD53F40}"/>
                  </a:ext>
                </a:extLst>
              </p:cNvPr>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2874;p47">
                <a:extLst>
                  <a:ext uri="{FF2B5EF4-FFF2-40B4-BE49-F238E27FC236}">
                    <a16:creationId xmlns:a16="http://schemas.microsoft.com/office/drawing/2014/main" id="{D4531FD4-ADD1-492F-B39D-A3A9DEA06541}"/>
                  </a:ext>
                </a:extLst>
              </p:cNvPr>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2875;p47">
                <a:extLst>
                  <a:ext uri="{FF2B5EF4-FFF2-40B4-BE49-F238E27FC236}">
                    <a16:creationId xmlns:a16="http://schemas.microsoft.com/office/drawing/2014/main" id="{FEC114F1-C555-4AE4-BBDB-05DAD5DCEF97}"/>
                  </a:ext>
                </a:extLst>
              </p:cNvPr>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2876;p47">
                <a:extLst>
                  <a:ext uri="{FF2B5EF4-FFF2-40B4-BE49-F238E27FC236}">
                    <a16:creationId xmlns:a16="http://schemas.microsoft.com/office/drawing/2014/main" id="{A492ABF7-7046-443C-978B-5CC1362DFA91}"/>
                  </a:ext>
                </a:extLst>
              </p:cNvPr>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2877;p47">
                <a:extLst>
                  <a:ext uri="{FF2B5EF4-FFF2-40B4-BE49-F238E27FC236}">
                    <a16:creationId xmlns:a16="http://schemas.microsoft.com/office/drawing/2014/main" id="{824E6F4A-4704-47CF-B24B-65B5FC859F87}"/>
                  </a:ext>
                </a:extLst>
              </p:cNvPr>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2878;p47">
                <a:extLst>
                  <a:ext uri="{FF2B5EF4-FFF2-40B4-BE49-F238E27FC236}">
                    <a16:creationId xmlns:a16="http://schemas.microsoft.com/office/drawing/2014/main" id="{A7540153-2B34-4DE2-8650-D337C572A31E}"/>
                  </a:ext>
                </a:extLst>
              </p:cNvPr>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2879;p47">
                <a:extLst>
                  <a:ext uri="{FF2B5EF4-FFF2-40B4-BE49-F238E27FC236}">
                    <a16:creationId xmlns:a16="http://schemas.microsoft.com/office/drawing/2014/main" id="{067C99A4-5FC6-45E8-80DD-89DBCED7F026}"/>
                  </a:ext>
                </a:extLst>
              </p:cNvPr>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2880;p47">
                <a:extLst>
                  <a:ext uri="{FF2B5EF4-FFF2-40B4-BE49-F238E27FC236}">
                    <a16:creationId xmlns:a16="http://schemas.microsoft.com/office/drawing/2014/main" id="{ED46B2AA-50DB-46D0-B1AC-B25A2A793FB6}"/>
                  </a:ext>
                </a:extLst>
              </p:cNvPr>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2881;p47">
                <a:extLst>
                  <a:ext uri="{FF2B5EF4-FFF2-40B4-BE49-F238E27FC236}">
                    <a16:creationId xmlns:a16="http://schemas.microsoft.com/office/drawing/2014/main" id="{51DCE0CB-8FB7-4F92-9F45-C42C7D898070}"/>
                  </a:ext>
                </a:extLst>
              </p:cNvPr>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2882;p47">
                <a:extLst>
                  <a:ext uri="{FF2B5EF4-FFF2-40B4-BE49-F238E27FC236}">
                    <a16:creationId xmlns:a16="http://schemas.microsoft.com/office/drawing/2014/main" id="{CDB1CFBE-F47B-4C1E-8C56-0DEF445C5F6E}"/>
                  </a:ext>
                </a:extLst>
              </p:cNvPr>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2883;p47">
                <a:extLst>
                  <a:ext uri="{FF2B5EF4-FFF2-40B4-BE49-F238E27FC236}">
                    <a16:creationId xmlns:a16="http://schemas.microsoft.com/office/drawing/2014/main" id="{F59A4922-0F2E-409C-8FAC-789A68CF4CAB}"/>
                  </a:ext>
                </a:extLst>
              </p:cNvPr>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2884;p47">
                <a:extLst>
                  <a:ext uri="{FF2B5EF4-FFF2-40B4-BE49-F238E27FC236}">
                    <a16:creationId xmlns:a16="http://schemas.microsoft.com/office/drawing/2014/main" id="{C4501460-222D-4286-AF43-CFF053CD56ED}"/>
                  </a:ext>
                </a:extLst>
              </p:cNvPr>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2885;p47">
                <a:extLst>
                  <a:ext uri="{FF2B5EF4-FFF2-40B4-BE49-F238E27FC236}">
                    <a16:creationId xmlns:a16="http://schemas.microsoft.com/office/drawing/2014/main" id="{97BD6E85-9CA5-4B22-B90F-DC3FB8F0B9D3}"/>
                  </a:ext>
                </a:extLst>
              </p:cNvPr>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2886;p47">
                <a:extLst>
                  <a:ext uri="{FF2B5EF4-FFF2-40B4-BE49-F238E27FC236}">
                    <a16:creationId xmlns:a16="http://schemas.microsoft.com/office/drawing/2014/main" id="{A5241EE2-26DE-42B0-8581-6B7A3352C82D}"/>
                  </a:ext>
                </a:extLst>
              </p:cNvPr>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4" name="Google Shape;2887;p47">
              <a:extLst>
                <a:ext uri="{FF2B5EF4-FFF2-40B4-BE49-F238E27FC236}">
                  <a16:creationId xmlns:a16="http://schemas.microsoft.com/office/drawing/2014/main" id="{E51961B2-6441-439D-AC1D-5BD15C7E2089}"/>
                </a:ext>
              </a:extLst>
            </p:cNvPr>
            <p:cNvSpPr/>
            <p:nvPr/>
          </p:nvSpPr>
          <p:spPr>
            <a:xfrm>
              <a:off x="4424312" y="3389781"/>
              <a:ext cx="2237898" cy="1292066"/>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2888;p47">
              <a:extLst>
                <a:ext uri="{FF2B5EF4-FFF2-40B4-BE49-F238E27FC236}">
                  <a16:creationId xmlns:a16="http://schemas.microsoft.com/office/drawing/2014/main" id="{6394131F-5FCA-4844-8DF7-2D5D98711116}"/>
                </a:ext>
              </a:extLst>
            </p:cNvPr>
            <p:cNvSpPr/>
            <p:nvPr/>
          </p:nvSpPr>
          <p:spPr>
            <a:xfrm>
              <a:off x="4458697" y="3370540"/>
              <a:ext cx="2237898" cy="1292066"/>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2889;p47">
              <a:extLst>
                <a:ext uri="{FF2B5EF4-FFF2-40B4-BE49-F238E27FC236}">
                  <a16:creationId xmlns:a16="http://schemas.microsoft.com/office/drawing/2014/main" id="{3E368EC9-E487-4F33-B6A6-2FE5D8ECF054}"/>
                </a:ext>
              </a:extLst>
            </p:cNvPr>
            <p:cNvSpPr/>
            <p:nvPr/>
          </p:nvSpPr>
          <p:spPr>
            <a:xfrm>
              <a:off x="4458697" y="3334726"/>
              <a:ext cx="2237898" cy="1292066"/>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2890;p47">
              <a:extLst>
                <a:ext uri="{FF2B5EF4-FFF2-40B4-BE49-F238E27FC236}">
                  <a16:creationId xmlns:a16="http://schemas.microsoft.com/office/drawing/2014/main" id="{B92391BD-F31C-46FC-8958-5A056EEA5727}"/>
                </a:ext>
              </a:extLst>
            </p:cNvPr>
            <p:cNvSpPr/>
            <p:nvPr/>
          </p:nvSpPr>
          <p:spPr>
            <a:xfrm>
              <a:off x="5662371" y="3457123"/>
              <a:ext cx="830865" cy="479678"/>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2891;p47">
              <a:extLst>
                <a:ext uri="{FF2B5EF4-FFF2-40B4-BE49-F238E27FC236}">
                  <a16:creationId xmlns:a16="http://schemas.microsoft.com/office/drawing/2014/main" id="{1700C4C0-122B-4713-A015-F5A3D450F4F3}"/>
                </a:ext>
              </a:extLst>
            </p:cNvPr>
            <p:cNvSpPr/>
            <p:nvPr/>
          </p:nvSpPr>
          <p:spPr>
            <a:xfrm>
              <a:off x="5582647" y="3524845"/>
              <a:ext cx="793337" cy="45805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2892;p47">
              <a:extLst>
                <a:ext uri="{FF2B5EF4-FFF2-40B4-BE49-F238E27FC236}">
                  <a16:creationId xmlns:a16="http://schemas.microsoft.com/office/drawing/2014/main" id="{1F83CA1C-7B3C-4A6A-ACB0-1A2721F1E416}"/>
                </a:ext>
              </a:extLst>
            </p:cNvPr>
            <p:cNvSpPr/>
            <p:nvPr/>
          </p:nvSpPr>
          <p:spPr>
            <a:xfrm>
              <a:off x="5520830" y="3560469"/>
              <a:ext cx="793337" cy="45805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2893;p47">
              <a:extLst>
                <a:ext uri="{FF2B5EF4-FFF2-40B4-BE49-F238E27FC236}">
                  <a16:creationId xmlns:a16="http://schemas.microsoft.com/office/drawing/2014/main" id="{B56AB2B1-05A7-4BF4-ABB2-59807378EC4C}"/>
                </a:ext>
              </a:extLst>
            </p:cNvPr>
            <p:cNvSpPr/>
            <p:nvPr/>
          </p:nvSpPr>
          <p:spPr>
            <a:xfrm>
              <a:off x="5459108" y="3596188"/>
              <a:ext cx="793337" cy="45805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2894;p47">
              <a:extLst>
                <a:ext uri="{FF2B5EF4-FFF2-40B4-BE49-F238E27FC236}">
                  <a16:creationId xmlns:a16="http://schemas.microsoft.com/office/drawing/2014/main" id="{80B55B97-7649-44A0-9B38-B4F495FDD643}"/>
                </a:ext>
              </a:extLst>
            </p:cNvPr>
            <p:cNvSpPr/>
            <p:nvPr/>
          </p:nvSpPr>
          <p:spPr>
            <a:xfrm>
              <a:off x="5006003" y="3836122"/>
              <a:ext cx="830770" cy="479679"/>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2895;p47">
              <a:extLst>
                <a:ext uri="{FF2B5EF4-FFF2-40B4-BE49-F238E27FC236}">
                  <a16:creationId xmlns:a16="http://schemas.microsoft.com/office/drawing/2014/main" id="{0B3D3C83-F789-404E-8439-2C14CB367F71}"/>
                </a:ext>
              </a:extLst>
            </p:cNvPr>
            <p:cNvSpPr/>
            <p:nvPr/>
          </p:nvSpPr>
          <p:spPr>
            <a:xfrm>
              <a:off x="4926279" y="3903750"/>
              <a:ext cx="741616" cy="428244"/>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2896;p47">
              <a:extLst>
                <a:ext uri="{FF2B5EF4-FFF2-40B4-BE49-F238E27FC236}">
                  <a16:creationId xmlns:a16="http://schemas.microsoft.com/office/drawing/2014/main" id="{78ED28AD-4130-44E0-A6A0-52A261A1A424}"/>
                </a:ext>
              </a:extLst>
            </p:cNvPr>
            <p:cNvSpPr/>
            <p:nvPr/>
          </p:nvSpPr>
          <p:spPr>
            <a:xfrm>
              <a:off x="4864462" y="3939468"/>
              <a:ext cx="727614" cy="42005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2897;p47">
              <a:extLst>
                <a:ext uri="{FF2B5EF4-FFF2-40B4-BE49-F238E27FC236}">
                  <a16:creationId xmlns:a16="http://schemas.microsoft.com/office/drawing/2014/main" id="{9C4B89C3-6A8C-4F3C-8219-59851DEDA540}"/>
                </a:ext>
              </a:extLst>
            </p:cNvPr>
            <p:cNvSpPr/>
            <p:nvPr/>
          </p:nvSpPr>
          <p:spPr>
            <a:xfrm>
              <a:off x="4802740" y="3975092"/>
              <a:ext cx="620839" cy="358520"/>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2898;p47">
              <a:extLst>
                <a:ext uri="{FF2B5EF4-FFF2-40B4-BE49-F238E27FC236}">
                  <a16:creationId xmlns:a16="http://schemas.microsoft.com/office/drawing/2014/main" id="{AA96C9BE-D69A-49B6-9C62-67485EDA2ECA}"/>
                </a:ext>
              </a:extLst>
            </p:cNvPr>
            <p:cNvSpPr/>
            <p:nvPr/>
          </p:nvSpPr>
          <p:spPr>
            <a:xfrm>
              <a:off x="5169357" y="3663339"/>
              <a:ext cx="421766" cy="243458"/>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2899;p47">
              <a:extLst>
                <a:ext uri="{FF2B5EF4-FFF2-40B4-BE49-F238E27FC236}">
                  <a16:creationId xmlns:a16="http://schemas.microsoft.com/office/drawing/2014/main" id="{F61415BE-B0CB-4604-A565-FCF3CA98689A}"/>
                </a:ext>
              </a:extLst>
            </p:cNvPr>
            <p:cNvSpPr/>
            <p:nvPr/>
          </p:nvSpPr>
          <p:spPr>
            <a:xfrm>
              <a:off x="5441867" y="3820597"/>
              <a:ext cx="421766" cy="243554"/>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2900;p47">
              <a:extLst>
                <a:ext uri="{FF2B5EF4-FFF2-40B4-BE49-F238E27FC236}">
                  <a16:creationId xmlns:a16="http://schemas.microsoft.com/office/drawing/2014/main" id="{E059079A-EA8B-4470-8131-CD8C596CA7E3}"/>
                </a:ext>
              </a:extLst>
            </p:cNvPr>
            <p:cNvSpPr/>
            <p:nvPr/>
          </p:nvSpPr>
          <p:spPr>
            <a:xfrm>
              <a:off x="5714378" y="3977950"/>
              <a:ext cx="421766" cy="243554"/>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2901;p47">
              <a:extLst>
                <a:ext uri="{FF2B5EF4-FFF2-40B4-BE49-F238E27FC236}">
                  <a16:creationId xmlns:a16="http://schemas.microsoft.com/office/drawing/2014/main" id="{82F6CA8E-6EB6-4084-807B-7C1699A18D1E}"/>
                </a:ext>
              </a:extLst>
            </p:cNvPr>
            <p:cNvSpPr/>
            <p:nvPr/>
          </p:nvSpPr>
          <p:spPr>
            <a:xfrm>
              <a:off x="2242896" y="2171438"/>
              <a:ext cx="357473" cy="206406"/>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2902;p47">
              <a:extLst>
                <a:ext uri="{FF2B5EF4-FFF2-40B4-BE49-F238E27FC236}">
                  <a16:creationId xmlns:a16="http://schemas.microsoft.com/office/drawing/2014/main" id="{FFEFABD1-863F-4B31-B834-ECB162132297}"/>
                </a:ext>
              </a:extLst>
            </p:cNvPr>
            <p:cNvSpPr/>
            <p:nvPr/>
          </p:nvSpPr>
          <p:spPr>
            <a:xfrm>
              <a:off x="2526170" y="2006084"/>
              <a:ext cx="357473" cy="206406"/>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2903;p47">
              <a:extLst>
                <a:ext uri="{FF2B5EF4-FFF2-40B4-BE49-F238E27FC236}">
                  <a16:creationId xmlns:a16="http://schemas.microsoft.com/office/drawing/2014/main" id="{28A034E7-F12D-4EB1-BE5B-9EDD161A4723}"/>
                </a:ext>
              </a:extLst>
            </p:cNvPr>
            <p:cNvSpPr/>
            <p:nvPr/>
          </p:nvSpPr>
          <p:spPr>
            <a:xfrm>
              <a:off x="2632278" y="1017294"/>
              <a:ext cx="357473" cy="206311"/>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2904;p47">
              <a:extLst>
                <a:ext uri="{FF2B5EF4-FFF2-40B4-BE49-F238E27FC236}">
                  <a16:creationId xmlns:a16="http://schemas.microsoft.com/office/drawing/2014/main" id="{06203636-EDC6-4949-9E4B-F8BF2B7684B7}"/>
                </a:ext>
              </a:extLst>
            </p:cNvPr>
            <p:cNvSpPr/>
            <p:nvPr/>
          </p:nvSpPr>
          <p:spPr>
            <a:xfrm>
              <a:off x="2632278" y="1120450"/>
              <a:ext cx="178784" cy="1032319"/>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2905;p47">
              <a:extLst>
                <a:ext uri="{FF2B5EF4-FFF2-40B4-BE49-F238E27FC236}">
                  <a16:creationId xmlns:a16="http://schemas.microsoft.com/office/drawing/2014/main" id="{34232907-AE83-40EE-BD7E-FD36672B13DC}"/>
                </a:ext>
              </a:extLst>
            </p:cNvPr>
            <p:cNvSpPr/>
            <p:nvPr/>
          </p:nvSpPr>
          <p:spPr>
            <a:xfrm>
              <a:off x="2632278" y="1120450"/>
              <a:ext cx="178784" cy="1032319"/>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2906;p47">
              <a:extLst>
                <a:ext uri="{FF2B5EF4-FFF2-40B4-BE49-F238E27FC236}">
                  <a16:creationId xmlns:a16="http://schemas.microsoft.com/office/drawing/2014/main" id="{BF48223A-E85C-44C0-8818-38AE428F2B42}"/>
                </a:ext>
              </a:extLst>
            </p:cNvPr>
            <p:cNvSpPr/>
            <p:nvPr/>
          </p:nvSpPr>
          <p:spPr>
            <a:xfrm>
              <a:off x="2811062" y="1120450"/>
              <a:ext cx="178689" cy="1032319"/>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2907;p47">
              <a:extLst>
                <a:ext uri="{FF2B5EF4-FFF2-40B4-BE49-F238E27FC236}">
                  <a16:creationId xmlns:a16="http://schemas.microsoft.com/office/drawing/2014/main" id="{1EC9DC1E-73B7-4E20-B172-AD2750A6139D}"/>
                </a:ext>
              </a:extLst>
            </p:cNvPr>
            <p:cNvSpPr/>
            <p:nvPr/>
          </p:nvSpPr>
          <p:spPr>
            <a:xfrm>
              <a:off x="2364150" y="1481542"/>
              <a:ext cx="357473" cy="2065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2908;p47">
              <a:extLst>
                <a:ext uri="{FF2B5EF4-FFF2-40B4-BE49-F238E27FC236}">
                  <a16:creationId xmlns:a16="http://schemas.microsoft.com/office/drawing/2014/main" id="{DD9739F0-B687-470F-9C1F-821B1BDE3958}"/>
                </a:ext>
              </a:extLst>
            </p:cNvPr>
            <p:cNvSpPr/>
            <p:nvPr/>
          </p:nvSpPr>
          <p:spPr>
            <a:xfrm>
              <a:off x="2364150" y="1584793"/>
              <a:ext cx="178784" cy="72189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2909;p47">
              <a:extLst>
                <a:ext uri="{FF2B5EF4-FFF2-40B4-BE49-F238E27FC236}">
                  <a16:creationId xmlns:a16="http://schemas.microsoft.com/office/drawing/2014/main" id="{6AD30F05-7B3A-4C26-AF8E-0BF27671DE85}"/>
                </a:ext>
              </a:extLst>
            </p:cNvPr>
            <p:cNvSpPr/>
            <p:nvPr/>
          </p:nvSpPr>
          <p:spPr>
            <a:xfrm>
              <a:off x="2364150" y="1584793"/>
              <a:ext cx="178784" cy="72189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2910;p47">
              <a:extLst>
                <a:ext uri="{FF2B5EF4-FFF2-40B4-BE49-F238E27FC236}">
                  <a16:creationId xmlns:a16="http://schemas.microsoft.com/office/drawing/2014/main" id="{B6F360E7-21CB-4E97-8294-B56BA01A7528}"/>
                </a:ext>
              </a:extLst>
            </p:cNvPr>
            <p:cNvSpPr/>
            <p:nvPr/>
          </p:nvSpPr>
          <p:spPr>
            <a:xfrm>
              <a:off x="2542934" y="1584793"/>
              <a:ext cx="178688" cy="72189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2911;p47">
              <a:extLst>
                <a:ext uri="{FF2B5EF4-FFF2-40B4-BE49-F238E27FC236}">
                  <a16:creationId xmlns:a16="http://schemas.microsoft.com/office/drawing/2014/main" id="{883B6C84-6BBF-4D85-A9F3-50DA3C6159D2}"/>
                </a:ext>
              </a:extLst>
            </p:cNvPr>
            <p:cNvSpPr/>
            <p:nvPr/>
          </p:nvSpPr>
          <p:spPr>
            <a:xfrm>
              <a:off x="2013915" y="2306693"/>
              <a:ext cx="357473" cy="206406"/>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2912;p47">
              <a:extLst>
                <a:ext uri="{FF2B5EF4-FFF2-40B4-BE49-F238E27FC236}">
                  <a16:creationId xmlns:a16="http://schemas.microsoft.com/office/drawing/2014/main" id="{C0064632-9903-461B-B80B-607F945A5CCB}"/>
                </a:ext>
              </a:extLst>
            </p:cNvPr>
            <p:cNvSpPr/>
            <p:nvPr/>
          </p:nvSpPr>
          <p:spPr>
            <a:xfrm>
              <a:off x="2078685" y="1971984"/>
              <a:ext cx="357473" cy="206406"/>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2913;p47">
              <a:extLst>
                <a:ext uri="{FF2B5EF4-FFF2-40B4-BE49-F238E27FC236}">
                  <a16:creationId xmlns:a16="http://schemas.microsoft.com/office/drawing/2014/main" id="{A49A3602-D98D-47F7-9202-87B8D776373A}"/>
                </a:ext>
              </a:extLst>
            </p:cNvPr>
            <p:cNvSpPr/>
            <p:nvPr/>
          </p:nvSpPr>
          <p:spPr>
            <a:xfrm>
              <a:off x="2078685" y="2075140"/>
              <a:ext cx="178784" cy="399097"/>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2914;p47">
              <a:extLst>
                <a:ext uri="{FF2B5EF4-FFF2-40B4-BE49-F238E27FC236}">
                  <a16:creationId xmlns:a16="http://schemas.microsoft.com/office/drawing/2014/main" id="{BCD21446-BFE2-4008-860C-2E5D3B3D0ECF}"/>
                </a:ext>
              </a:extLst>
            </p:cNvPr>
            <p:cNvSpPr/>
            <p:nvPr/>
          </p:nvSpPr>
          <p:spPr>
            <a:xfrm>
              <a:off x="2078685" y="2075140"/>
              <a:ext cx="178784" cy="399097"/>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2915;p47">
              <a:extLst>
                <a:ext uri="{FF2B5EF4-FFF2-40B4-BE49-F238E27FC236}">
                  <a16:creationId xmlns:a16="http://schemas.microsoft.com/office/drawing/2014/main" id="{908EFFB1-3A83-45D4-B132-4EC163DF748C}"/>
                </a:ext>
              </a:extLst>
            </p:cNvPr>
            <p:cNvSpPr/>
            <p:nvPr/>
          </p:nvSpPr>
          <p:spPr>
            <a:xfrm>
              <a:off x="2257469" y="2075140"/>
              <a:ext cx="178689" cy="399097"/>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2916;p47">
              <a:extLst>
                <a:ext uri="{FF2B5EF4-FFF2-40B4-BE49-F238E27FC236}">
                  <a16:creationId xmlns:a16="http://schemas.microsoft.com/office/drawing/2014/main" id="{F4E51F36-D0F0-4EEB-9943-BF1BB0AF76D9}"/>
                </a:ext>
              </a:extLst>
            </p:cNvPr>
            <p:cNvSpPr/>
            <p:nvPr/>
          </p:nvSpPr>
          <p:spPr>
            <a:xfrm>
              <a:off x="4050634" y="46890"/>
              <a:ext cx="205002" cy="299719"/>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2917;p47">
              <a:extLst>
                <a:ext uri="{FF2B5EF4-FFF2-40B4-BE49-F238E27FC236}">
                  <a16:creationId xmlns:a16="http://schemas.microsoft.com/office/drawing/2014/main" id="{74A4328F-BE0F-42E2-8524-DECC37A96895}"/>
                </a:ext>
              </a:extLst>
            </p:cNvPr>
            <p:cNvSpPr/>
            <p:nvPr/>
          </p:nvSpPr>
          <p:spPr>
            <a:xfrm>
              <a:off x="4066180" y="44285"/>
              <a:ext cx="98194" cy="12100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2918;p47">
              <a:extLst>
                <a:ext uri="{FF2B5EF4-FFF2-40B4-BE49-F238E27FC236}">
                  <a16:creationId xmlns:a16="http://schemas.microsoft.com/office/drawing/2014/main" id="{E8D2E718-1A66-4CA2-8278-8ED9A58ED263}"/>
                </a:ext>
              </a:extLst>
            </p:cNvPr>
            <p:cNvSpPr/>
            <p:nvPr/>
          </p:nvSpPr>
          <p:spPr>
            <a:xfrm>
              <a:off x="4085379" y="175665"/>
              <a:ext cx="121123" cy="13556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2919;p47">
              <a:extLst>
                <a:ext uri="{FF2B5EF4-FFF2-40B4-BE49-F238E27FC236}">
                  <a16:creationId xmlns:a16="http://schemas.microsoft.com/office/drawing/2014/main" id="{1D8DC17A-E8B7-418E-8F3C-A112138F1FB1}"/>
                </a:ext>
              </a:extLst>
            </p:cNvPr>
            <p:cNvSpPr/>
            <p:nvPr/>
          </p:nvSpPr>
          <p:spPr>
            <a:xfrm>
              <a:off x="3878508" y="229758"/>
              <a:ext cx="228579" cy="325392"/>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2920;p47">
              <a:extLst>
                <a:ext uri="{FF2B5EF4-FFF2-40B4-BE49-F238E27FC236}">
                  <a16:creationId xmlns:a16="http://schemas.microsoft.com/office/drawing/2014/main" id="{08F725F6-A6CE-4B24-814F-E98551D028BD}"/>
                </a:ext>
              </a:extLst>
            </p:cNvPr>
            <p:cNvSpPr/>
            <p:nvPr/>
          </p:nvSpPr>
          <p:spPr>
            <a:xfrm>
              <a:off x="4050113" y="220052"/>
              <a:ext cx="176568" cy="232904"/>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2921;p47">
              <a:extLst>
                <a:ext uri="{FF2B5EF4-FFF2-40B4-BE49-F238E27FC236}">
                  <a16:creationId xmlns:a16="http://schemas.microsoft.com/office/drawing/2014/main" id="{98C6BA45-7FE0-49A4-84F2-F8FF3D479C15}"/>
                </a:ext>
              </a:extLst>
            </p:cNvPr>
            <p:cNvSpPr/>
            <p:nvPr/>
          </p:nvSpPr>
          <p:spPr>
            <a:xfrm>
              <a:off x="4081568" y="53558"/>
              <a:ext cx="129892" cy="160015"/>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2922;p47">
              <a:extLst>
                <a:ext uri="{FF2B5EF4-FFF2-40B4-BE49-F238E27FC236}">
                  <a16:creationId xmlns:a16="http://schemas.microsoft.com/office/drawing/2014/main" id="{382163B6-4A81-443F-9409-288BFA0AC334}"/>
                </a:ext>
              </a:extLst>
            </p:cNvPr>
            <p:cNvSpPr/>
            <p:nvPr/>
          </p:nvSpPr>
          <p:spPr>
            <a:xfrm>
              <a:off x="4086841" y="52931"/>
              <a:ext cx="130406" cy="122734"/>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2923;p47">
              <a:extLst>
                <a:ext uri="{FF2B5EF4-FFF2-40B4-BE49-F238E27FC236}">
                  <a16:creationId xmlns:a16="http://schemas.microsoft.com/office/drawing/2014/main" id="{6287923F-36A0-4297-9715-251F392FAAC5}"/>
                </a:ext>
              </a:extLst>
            </p:cNvPr>
            <p:cNvSpPr/>
            <p:nvPr/>
          </p:nvSpPr>
          <p:spPr>
            <a:xfrm>
              <a:off x="3930273" y="858890"/>
              <a:ext cx="102549" cy="78223"/>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2924;p47">
              <a:extLst>
                <a:ext uri="{FF2B5EF4-FFF2-40B4-BE49-F238E27FC236}">
                  <a16:creationId xmlns:a16="http://schemas.microsoft.com/office/drawing/2014/main" id="{D7EFE23A-4683-4392-BD58-F1AD0BB5B48C}"/>
                </a:ext>
              </a:extLst>
            </p:cNvPr>
            <p:cNvSpPr/>
            <p:nvPr/>
          </p:nvSpPr>
          <p:spPr>
            <a:xfrm>
              <a:off x="3930726" y="883849"/>
              <a:ext cx="102084" cy="53297"/>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2925;p47">
              <a:extLst>
                <a:ext uri="{FF2B5EF4-FFF2-40B4-BE49-F238E27FC236}">
                  <a16:creationId xmlns:a16="http://schemas.microsoft.com/office/drawing/2014/main" id="{8F0CFA5E-7094-453C-8FFC-8BB8F9B89B18}"/>
                </a:ext>
              </a:extLst>
            </p:cNvPr>
            <p:cNvSpPr/>
            <p:nvPr/>
          </p:nvSpPr>
          <p:spPr>
            <a:xfrm>
              <a:off x="3878956" y="825175"/>
              <a:ext cx="93870" cy="7271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2926;p47">
              <a:extLst>
                <a:ext uri="{FF2B5EF4-FFF2-40B4-BE49-F238E27FC236}">
                  <a16:creationId xmlns:a16="http://schemas.microsoft.com/office/drawing/2014/main" id="{85C345D9-7E6E-444D-B0B5-7CE29B9200DC}"/>
                </a:ext>
              </a:extLst>
            </p:cNvPr>
            <p:cNvSpPr/>
            <p:nvPr/>
          </p:nvSpPr>
          <p:spPr>
            <a:xfrm>
              <a:off x="3879387" y="849177"/>
              <a:ext cx="93498" cy="48808"/>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2927;p47">
              <a:extLst>
                <a:ext uri="{FF2B5EF4-FFF2-40B4-BE49-F238E27FC236}">
                  <a16:creationId xmlns:a16="http://schemas.microsoft.com/office/drawing/2014/main" id="{CFA842CE-7A64-4A83-B35C-B2ED86A36B55}"/>
                </a:ext>
              </a:extLst>
            </p:cNvPr>
            <p:cNvSpPr/>
            <p:nvPr/>
          </p:nvSpPr>
          <p:spPr>
            <a:xfrm>
              <a:off x="3913772" y="449985"/>
              <a:ext cx="223526" cy="385528"/>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2928;p47">
              <a:extLst>
                <a:ext uri="{FF2B5EF4-FFF2-40B4-BE49-F238E27FC236}">
                  <a16:creationId xmlns:a16="http://schemas.microsoft.com/office/drawing/2014/main" id="{69A4BBB6-49C4-4106-B434-F958CDC95F93}"/>
                </a:ext>
              </a:extLst>
            </p:cNvPr>
            <p:cNvSpPr/>
            <p:nvPr/>
          </p:nvSpPr>
          <p:spPr>
            <a:xfrm>
              <a:off x="3974732" y="450747"/>
              <a:ext cx="222535" cy="417442"/>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2929;p47">
              <a:extLst>
                <a:ext uri="{FF2B5EF4-FFF2-40B4-BE49-F238E27FC236}">
                  <a16:creationId xmlns:a16="http://schemas.microsoft.com/office/drawing/2014/main" id="{82252EFE-D3F2-4DAA-9C19-B61323E9896F}"/>
                </a:ext>
              </a:extLst>
            </p:cNvPr>
            <p:cNvSpPr/>
            <p:nvPr/>
          </p:nvSpPr>
          <p:spPr>
            <a:xfrm>
              <a:off x="3891839" y="424458"/>
              <a:ext cx="332782" cy="306321"/>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2930;p47">
              <a:extLst>
                <a:ext uri="{FF2B5EF4-FFF2-40B4-BE49-F238E27FC236}">
                  <a16:creationId xmlns:a16="http://schemas.microsoft.com/office/drawing/2014/main" id="{4A5B8137-5082-4461-98E3-ACDE96FABA5D}"/>
                </a:ext>
              </a:extLst>
            </p:cNvPr>
            <p:cNvSpPr/>
            <p:nvPr/>
          </p:nvSpPr>
          <p:spPr>
            <a:xfrm>
              <a:off x="4159410" y="243442"/>
              <a:ext cx="115651" cy="405453"/>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2931;p47">
              <a:extLst>
                <a:ext uri="{FF2B5EF4-FFF2-40B4-BE49-F238E27FC236}">
                  <a16:creationId xmlns:a16="http://schemas.microsoft.com/office/drawing/2014/main" id="{71C45CB7-AD28-42F1-8A97-8854C08BE3A3}"/>
                </a:ext>
              </a:extLst>
            </p:cNvPr>
            <p:cNvSpPr/>
            <p:nvPr/>
          </p:nvSpPr>
          <p:spPr>
            <a:xfrm>
              <a:off x="4182076" y="238331"/>
              <a:ext cx="69928" cy="88934"/>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2932;p47">
              <a:extLst>
                <a:ext uri="{FF2B5EF4-FFF2-40B4-BE49-F238E27FC236}">
                  <a16:creationId xmlns:a16="http://schemas.microsoft.com/office/drawing/2014/main" id="{B18DEE06-0BF0-4AB0-B6A5-F0BE3207041C}"/>
                </a:ext>
              </a:extLst>
            </p:cNvPr>
            <p:cNvSpPr/>
            <p:nvPr/>
          </p:nvSpPr>
          <p:spPr>
            <a:xfrm>
              <a:off x="4044931" y="219924"/>
              <a:ext cx="59816" cy="62802"/>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933;p47">
              <a:extLst>
                <a:ext uri="{FF2B5EF4-FFF2-40B4-BE49-F238E27FC236}">
                  <a16:creationId xmlns:a16="http://schemas.microsoft.com/office/drawing/2014/main" id="{6A1FC034-0A30-42E7-BB8A-76E2AC6990D3}"/>
                </a:ext>
              </a:extLst>
            </p:cNvPr>
            <p:cNvSpPr/>
            <p:nvPr/>
          </p:nvSpPr>
          <p:spPr>
            <a:xfrm>
              <a:off x="2494198" y="1192008"/>
              <a:ext cx="154251" cy="303342"/>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934;p47">
              <a:extLst>
                <a:ext uri="{FF2B5EF4-FFF2-40B4-BE49-F238E27FC236}">
                  <a16:creationId xmlns:a16="http://schemas.microsoft.com/office/drawing/2014/main" id="{E85C2071-E081-46C1-A3B0-CAAE475FABB1}"/>
                </a:ext>
              </a:extLst>
            </p:cNvPr>
            <p:cNvSpPr/>
            <p:nvPr/>
          </p:nvSpPr>
          <p:spPr>
            <a:xfrm>
              <a:off x="2527565" y="1904831"/>
              <a:ext cx="106588" cy="82319"/>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935;p47">
              <a:extLst>
                <a:ext uri="{FF2B5EF4-FFF2-40B4-BE49-F238E27FC236}">
                  <a16:creationId xmlns:a16="http://schemas.microsoft.com/office/drawing/2014/main" id="{4761910F-D03B-441B-8E10-4BAE0653A336}"/>
                </a:ext>
              </a:extLst>
            </p:cNvPr>
            <p:cNvSpPr/>
            <p:nvPr/>
          </p:nvSpPr>
          <p:spPr>
            <a:xfrm>
              <a:off x="2527774" y="1931884"/>
              <a:ext cx="106123" cy="55368"/>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936;p47">
              <a:extLst>
                <a:ext uri="{FF2B5EF4-FFF2-40B4-BE49-F238E27FC236}">
                  <a16:creationId xmlns:a16="http://schemas.microsoft.com/office/drawing/2014/main" id="{8A39A5BB-FDBF-4FB7-A50C-81A4D5C3DBFF}"/>
                </a:ext>
              </a:extLst>
            </p:cNvPr>
            <p:cNvSpPr/>
            <p:nvPr/>
          </p:nvSpPr>
          <p:spPr>
            <a:xfrm>
              <a:off x="2655329" y="1830290"/>
              <a:ext cx="106576" cy="79516"/>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937;p47">
              <a:extLst>
                <a:ext uri="{FF2B5EF4-FFF2-40B4-BE49-F238E27FC236}">
                  <a16:creationId xmlns:a16="http://schemas.microsoft.com/office/drawing/2014/main" id="{A46BB468-4EFC-413B-B524-4D34DCA9FE7A}"/>
                </a:ext>
              </a:extLst>
            </p:cNvPr>
            <p:cNvSpPr/>
            <p:nvPr/>
          </p:nvSpPr>
          <p:spPr>
            <a:xfrm>
              <a:off x="2655759" y="1855875"/>
              <a:ext cx="106154" cy="55320"/>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938;p47">
              <a:extLst>
                <a:ext uri="{FF2B5EF4-FFF2-40B4-BE49-F238E27FC236}">
                  <a16:creationId xmlns:a16="http://schemas.microsoft.com/office/drawing/2014/main" id="{A2FD0C95-B784-4777-8E8C-E000241747CC}"/>
                </a:ext>
              </a:extLst>
            </p:cNvPr>
            <p:cNvSpPr/>
            <p:nvPr/>
          </p:nvSpPr>
          <p:spPr>
            <a:xfrm>
              <a:off x="2362866" y="1465363"/>
              <a:ext cx="372536" cy="450662"/>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939;p47">
              <a:extLst>
                <a:ext uri="{FF2B5EF4-FFF2-40B4-BE49-F238E27FC236}">
                  <a16:creationId xmlns:a16="http://schemas.microsoft.com/office/drawing/2014/main" id="{C6F17708-75BF-4FA7-BB07-A90C5576F205}"/>
                </a:ext>
              </a:extLst>
            </p:cNvPr>
            <p:cNvSpPr/>
            <p:nvPr/>
          </p:nvSpPr>
          <p:spPr>
            <a:xfrm>
              <a:off x="2393925" y="1163883"/>
              <a:ext cx="117160" cy="114020"/>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940;p47">
              <a:extLst>
                <a:ext uri="{FF2B5EF4-FFF2-40B4-BE49-F238E27FC236}">
                  <a16:creationId xmlns:a16="http://schemas.microsoft.com/office/drawing/2014/main" id="{3E54B714-1EDE-4528-8A37-0C839EF114E0}"/>
                </a:ext>
              </a:extLst>
            </p:cNvPr>
            <p:cNvSpPr/>
            <p:nvPr/>
          </p:nvSpPr>
          <p:spPr>
            <a:xfrm>
              <a:off x="2362970" y="1179922"/>
              <a:ext cx="189574" cy="370837"/>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941;p47">
              <a:extLst>
                <a:ext uri="{FF2B5EF4-FFF2-40B4-BE49-F238E27FC236}">
                  <a16:creationId xmlns:a16="http://schemas.microsoft.com/office/drawing/2014/main" id="{EE73CAC1-1FD7-462E-A8F2-E661D04F0F46}"/>
                </a:ext>
              </a:extLst>
            </p:cNvPr>
            <p:cNvSpPr/>
            <p:nvPr/>
          </p:nvSpPr>
          <p:spPr>
            <a:xfrm>
              <a:off x="2389574" y="1045793"/>
              <a:ext cx="126365" cy="153696"/>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942;p47">
              <a:extLst>
                <a:ext uri="{FF2B5EF4-FFF2-40B4-BE49-F238E27FC236}">
                  <a16:creationId xmlns:a16="http://schemas.microsoft.com/office/drawing/2014/main" id="{A8FAF4E8-8243-44B4-8D46-27F331ED030C}"/>
                </a:ext>
              </a:extLst>
            </p:cNvPr>
            <p:cNvSpPr/>
            <p:nvPr/>
          </p:nvSpPr>
          <p:spPr>
            <a:xfrm>
              <a:off x="2377852" y="1032078"/>
              <a:ext cx="133256" cy="131805"/>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943;p47">
              <a:extLst>
                <a:ext uri="{FF2B5EF4-FFF2-40B4-BE49-F238E27FC236}">
                  <a16:creationId xmlns:a16="http://schemas.microsoft.com/office/drawing/2014/main" id="{471E5EEB-48A2-44D6-B68B-9E71FB38B13A}"/>
                </a:ext>
              </a:extLst>
            </p:cNvPr>
            <p:cNvSpPr/>
            <p:nvPr/>
          </p:nvSpPr>
          <p:spPr>
            <a:xfrm>
              <a:off x="2511120" y="1180647"/>
              <a:ext cx="61436" cy="88868"/>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944;p47">
              <a:extLst>
                <a:ext uri="{FF2B5EF4-FFF2-40B4-BE49-F238E27FC236}">
                  <a16:creationId xmlns:a16="http://schemas.microsoft.com/office/drawing/2014/main" id="{75D25107-5F2F-4E64-9368-07B151AAD689}"/>
                </a:ext>
              </a:extLst>
            </p:cNvPr>
            <p:cNvSpPr/>
            <p:nvPr/>
          </p:nvSpPr>
          <p:spPr>
            <a:xfrm>
              <a:off x="6137574" y="3350157"/>
              <a:ext cx="432244" cy="249555"/>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945;p47">
              <a:extLst>
                <a:ext uri="{FF2B5EF4-FFF2-40B4-BE49-F238E27FC236}">
                  <a16:creationId xmlns:a16="http://schemas.microsoft.com/office/drawing/2014/main" id="{A0423E8C-0F45-4A2B-AE20-F919AC0E8662}"/>
                </a:ext>
              </a:extLst>
            </p:cNvPr>
            <p:cNvSpPr/>
            <p:nvPr/>
          </p:nvSpPr>
          <p:spPr>
            <a:xfrm>
              <a:off x="6267054" y="2297586"/>
              <a:ext cx="217597" cy="318657"/>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946;p47">
              <a:extLst>
                <a:ext uri="{FF2B5EF4-FFF2-40B4-BE49-F238E27FC236}">
                  <a16:creationId xmlns:a16="http://schemas.microsoft.com/office/drawing/2014/main" id="{FB5798E3-7FF7-4F1F-8DD6-E00CA5154F83}"/>
                </a:ext>
              </a:extLst>
            </p:cNvPr>
            <p:cNvSpPr/>
            <p:nvPr/>
          </p:nvSpPr>
          <p:spPr>
            <a:xfrm>
              <a:off x="6260770" y="2526901"/>
              <a:ext cx="40647" cy="23545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947;p47">
              <a:extLst>
                <a:ext uri="{FF2B5EF4-FFF2-40B4-BE49-F238E27FC236}">
                  <a16:creationId xmlns:a16="http://schemas.microsoft.com/office/drawing/2014/main" id="{871340CF-9DBC-44DA-A016-1021F2CE15A6}"/>
                </a:ext>
              </a:extLst>
            </p:cNvPr>
            <p:cNvSpPr/>
            <p:nvPr/>
          </p:nvSpPr>
          <p:spPr>
            <a:xfrm>
              <a:off x="6283969" y="2294668"/>
              <a:ext cx="103921" cy="128329"/>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948;p47">
              <a:extLst>
                <a:ext uri="{FF2B5EF4-FFF2-40B4-BE49-F238E27FC236}">
                  <a16:creationId xmlns:a16="http://schemas.microsoft.com/office/drawing/2014/main" id="{32083FA9-63C1-4CC8-B1A9-97A1499A315D}"/>
                </a:ext>
              </a:extLst>
            </p:cNvPr>
            <p:cNvSpPr/>
            <p:nvPr/>
          </p:nvSpPr>
          <p:spPr>
            <a:xfrm>
              <a:off x="6304395" y="2434900"/>
              <a:ext cx="128622" cy="143860"/>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949;p47">
              <a:extLst>
                <a:ext uri="{FF2B5EF4-FFF2-40B4-BE49-F238E27FC236}">
                  <a16:creationId xmlns:a16="http://schemas.microsoft.com/office/drawing/2014/main" id="{B8C4C9B8-52FC-4959-B227-5E8C154C1B03}"/>
                </a:ext>
              </a:extLst>
            </p:cNvPr>
            <p:cNvSpPr/>
            <p:nvPr/>
          </p:nvSpPr>
          <p:spPr>
            <a:xfrm>
              <a:off x="6266985" y="2481191"/>
              <a:ext cx="187397" cy="215209"/>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950;p47">
              <a:extLst>
                <a:ext uri="{FF2B5EF4-FFF2-40B4-BE49-F238E27FC236}">
                  <a16:creationId xmlns:a16="http://schemas.microsoft.com/office/drawing/2014/main" id="{E8FE2E54-3A26-4CBC-81E1-815CEBE0A34A}"/>
                </a:ext>
              </a:extLst>
            </p:cNvPr>
            <p:cNvSpPr/>
            <p:nvPr/>
          </p:nvSpPr>
          <p:spPr>
            <a:xfrm>
              <a:off x="6300305" y="2304949"/>
              <a:ext cx="138529" cy="170431"/>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951;p47">
              <a:extLst>
                <a:ext uri="{FF2B5EF4-FFF2-40B4-BE49-F238E27FC236}">
                  <a16:creationId xmlns:a16="http://schemas.microsoft.com/office/drawing/2014/main" id="{FE0FBB36-39D5-414B-8BFF-E47815009494}"/>
                </a:ext>
              </a:extLst>
            </p:cNvPr>
            <p:cNvSpPr/>
            <p:nvPr/>
          </p:nvSpPr>
          <p:spPr>
            <a:xfrm>
              <a:off x="6305880" y="2304032"/>
              <a:ext cx="138474" cy="130867"/>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952;p47">
              <a:extLst>
                <a:ext uri="{FF2B5EF4-FFF2-40B4-BE49-F238E27FC236}">
                  <a16:creationId xmlns:a16="http://schemas.microsoft.com/office/drawing/2014/main" id="{A6F93FF0-E3FF-4A08-AE79-66380934EA56}"/>
                </a:ext>
              </a:extLst>
            </p:cNvPr>
            <p:cNvSpPr/>
            <p:nvPr/>
          </p:nvSpPr>
          <p:spPr>
            <a:xfrm>
              <a:off x="6412912" y="2510225"/>
              <a:ext cx="93089" cy="307779"/>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953;p47">
              <a:extLst>
                <a:ext uri="{FF2B5EF4-FFF2-40B4-BE49-F238E27FC236}">
                  <a16:creationId xmlns:a16="http://schemas.microsoft.com/office/drawing/2014/main" id="{5D072E90-E723-4B0E-B6E3-2A5A13481AC6}"/>
                </a:ext>
              </a:extLst>
            </p:cNvPr>
            <p:cNvSpPr/>
            <p:nvPr/>
          </p:nvSpPr>
          <p:spPr>
            <a:xfrm>
              <a:off x="6328850" y="3433403"/>
              <a:ext cx="108744" cy="83141"/>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954;p47">
              <a:extLst>
                <a:ext uri="{FF2B5EF4-FFF2-40B4-BE49-F238E27FC236}">
                  <a16:creationId xmlns:a16="http://schemas.microsoft.com/office/drawing/2014/main" id="{DCBE6B90-FC95-4EE6-A14C-57EB5A125427}"/>
                </a:ext>
              </a:extLst>
            </p:cNvPr>
            <p:cNvSpPr/>
            <p:nvPr/>
          </p:nvSpPr>
          <p:spPr>
            <a:xfrm>
              <a:off x="6329407" y="3459885"/>
              <a:ext cx="108204" cy="56238"/>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955;p47">
              <a:extLst>
                <a:ext uri="{FF2B5EF4-FFF2-40B4-BE49-F238E27FC236}">
                  <a16:creationId xmlns:a16="http://schemas.microsoft.com/office/drawing/2014/main" id="{AC0AF0F4-9D15-4A81-A108-BBCA30B7D2C8}"/>
                </a:ext>
              </a:extLst>
            </p:cNvPr>
            <p:cNvSpPr/>
            <p:nvPr/>
          </p:nvSpPr>
          <p:spPr>
            <a:xfrm>
              <a:off x="6246119" y="3415021"/>
              <a:ext cx="99827" cy="77341"/>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956;p47">
              <a:extLst>
                <a:ext uri="{FF2B5EF4-FFF2-40B4-BE49-F238E27FC236}">
                  <a16:creationId xmlns:a16="http://schemas.microsoft.com/office/drawing/2014/main" id="{6555DD97-D3D9-4F0C-8CA6-C0B36505F8B2}"/>
                </a:ext>
              </a:extLst>
            </p:cNvPr>
            <p:cNvSpPr/>
            <p:nvPr/>
          </p:nvSpPr>
          <p:spPr>
            <a:xfrm>
              <a:off x="6246063" y="3440454"/>
              <a:ext cx="99536" cy="51729"/>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957;p47">
              <a:extLst>
                <a:ext uri="{FF2B5EF4-FFF2-40B4-BE49-F238E27FC236}">
                  <a16:creationId xmlns:a16="http://schemas.microsoft.com/office/drawing/2014/main" id="{2A753EE7-0EA9-4323-BFEC-601EC8D5008A}"/>
                </a:ext>
              </a:extLst>
            </p:cNvPr>
            <p:cNvSpPr/>
            <p:nvPr/>
          </p:nvSpPr>
          <p:spPr>
            <a:xfrm>
              <a:off x="6262125" y="2696837"/>
              <a:ext cx="213068" cy="74445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958;p47">
              <a:extLst>
                <a:ext uri="{FF2B5EF4-FFF2-40B4-BE49-F238E27FC236}">
                  <a16:creationId xmlns:a16="http://schemas.microsoft.com/office/drawing/2014/main" id="{89AF18DC-64DA-49F6-B71E-CB2938779B0B}"/>
                </a:ext>
              </a:extLst>
            </p:cNvPr>
            <p:cNvSpPr/>
            <p:nvPr/>
          </p:nvSpPr>
          <p:spPr>
            <a:xfrm>
              <a:off x="6253173" y="2679311"/>
              <a:ext cx="226922" cy="495109"/>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959;p47">
              <a:extLst>
                <a:ext uri="{FF2B5EF4-FFF2-40B4-BE49-F238E27FC236}">
                  <a16:creationId xmlns:a16="http://schemas.microsoft.com/office/drawing/2014/main" id="{FC3C32AC-8FF0-4848-80FD-AD20F0A47B19}"/>
                </a:ext>
              </a:extLst>
            </p:cNvPr>
            <p:cNvSpPr/>
            <p:nvPr/>
          </p:nvSpPr>
          <p:spPr>
            <a:xfrm>
              <a:off x="6408973" y="2507035"/>
              <a:ext cx="76263" cy="95029"/>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960;p47">
              <a:extLst>
                <a:ext uri="{FF2B5EF4-FFF2-40B4-BE49-F238E27FC236}">
                  <a16:creationId xmlns:a16="http://schemas.microsoft.com/office/drawing/2014/main" id="{4EBE360D-1CE3-41CD-8453-E3F7A426DE68}"/>
                </a:ext>
              </a:extLst>
            </p:cNvPr>
            <p:cNvSpPr/>
            <p:nvPr/>
          </p:nvSpPr>
          <p:spPr>
            <a:xfrm>
              <a:off x="6261399" y="2481311"/>
              <a:ext cx="63531" cy="66745"/>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961;p47">
              <a:extLst>
                <a:ext uri="{FF2B5EF4-FFF2-40B4-BE49-F238E27FC236}">
                  <a16:creationId xmlns:a16="http://schemas.microsoft.com/office/drawing/2014/main" id="{29E5F4E7-3F87-4D43-BA80-D437E82DB1B3}"/>
                </a:ext>
              </a:extLst>
            </p:cNvPr>
            <p:cNvSpPr/>
            <p:nvPr/>
          </p:nvSpPr>
          <p:spPr>
            <a:xfrm>
              <a:off x="2608942" y="4557070"/>
              <a:ext cx="432244" cy="249555"/>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962;p47">
              <a:extLst>
                <a:ext uri="{FF2B5EF4-FFF2-40B4-BE49-F238E27FC236}">
                  <a16:creationId xmlns:a16="http://schemas.microsoft.com/office/drawing/2014/main" id="{F788C0E7-283C-49EB-9A01-F506810667FC}"/>
                </a:ext>
              </a:extLst>
            </p:cNvPr>
            <p:cNvSpPr/>
            <p:nvPr/>
          </p:nvSpPr>
          <p:spPr>
            <a:xfrm>
              <a:off x="2930982" y="3722965"/>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963;p47">
              <a:extLst>
                <a:ext uri="{FF2B5EF4-FFF2-40B4-BE49-F238E27FC236}">
                  <a16:creationId xmlns:a16="http://schemas.microsoft.com/office/drawing/2014/main" id="{7F6AB682-79DD-41EA-A4AE-6EA824A42E88}"/>
                </a:ext>
              </a:extLst>
            </p:cNvPr>
            <p:cNvSpPr/>
            <p:nvPr/>
          </p:nvSpPr>
          <p:spPr>
            <a:xfrm>
              <a:off x="2667241" y="4676337"/>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964;p47">
              <a:extLst>
                <a:ext uri="{FF2B5EF4-FFF2-40B4-BE49-F238E27FC236}">
                  <a16:creationId xmlns:a16="http://schemas.microsoft.com/office/drawing/2014/main" id="{50620537-9BAF-46F6-ACC1-18DBD9009E16}"/>
                </a:ext>
              </a:extLst>
            </p:cNvPr>
            <p:cNvSpPr/>
            <p:nvPr/>
          </p:nvSpPr>
          <p:spPr>
            <a:xfrm>
              <a:off x="2667120" y="4688038"/>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965;p47">
              <a:extLst>
                <a:ext uri="{FF2B5EF4-FFF2-40B4-BE49-F238E27FC236}">
                  <a16:creationId xmlns:a16="http://schemas.microsoft.com/office/drawing/2014/main" id="{37FD858D-1D7B-4119-97AC-6AE022A7D257}"/>
                </a:ext>
              </a:extLst>
            </p:cNvPr>
            <p:cNvSpPr/>
            <p:nvPr/>
          </p:nvSpPr>
          <p:spPr>
            <a:xfrm>
              <a:off x="2825027" y="4597173"/>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966;p47">
              <a:extLst>
                <a:ext uri="{FF2B5EF4-FFF2-40B4-BE49-F238E27FC236}">
                  <a16:creationId xmlns:a16="http://schemas.microsoft.com/office/drawing/2014/main" id="{B83CA632-F8A1-42A5-8CC0-3E0B219A9A08}"/>
                </a:ext>
              </a:extLst>
            </p:cNvPr>
            <p:cNvSpPr/>
            <p:nvPr/>
          </p:nvSpPr>
          <p:spPr>
            <a:xfrm>
              <a:off x="2825072" y="4608314"/>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967;p47">
              <a:extLst>
                <a:ext uri="{FF2B5EF4-FFF2-40B4-BE49-F238E27FC236}">
                  <a16:creationId xmlns:a16="http://schemas.microsoft.com/office/drawing/2014/main" id="{5B2AE853-B1EE-4B4C-A613-7D24241096D2}"/>
                </a:ext>
              </a:extLst>
            </p:cNvPr>
            <p:cNvSpPr/>
            <p:nvPr/>
          </p:nvSpPr>
          <p:spPr>
            <a:xfrm>
              <a:off x="2742284" y="3964900"/>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968;p47">
              <a:extLst>
                <a:ext uri="{FF2B5EF4-FFF2-40B4-BE49-F238E27FC236}">
                  <a16:creationId xmlns:a16="http://schemas.microsoft.com/office/drawing/2014/main" id="{E48C0692-80E5-43A1-AE27-DA132B13C1C7}"/>
                </a:ext>
              </a:extLst>
            </p:cNvPr>
            <p:cNvSpPr/>
            <p:nvPr/>
          </p:nvSpPr>
          <p:spPr>
            <a:xfrm>
              <a:off x="2743301" y="3964900"/>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969;p47">
              <a:extLst>
                <a:ext uri="{FF2B5EF4-FFF2-40B4-BE49-F238E27FC236}">
                  <a16:creationId xmlns:a16="http://schemas.microsoft.com/office/drawing/2014/main" id="{4B97F9DB-CB64-4DDA-AD61-E25CDEAF7CC3}"/>
                </a:ext>
              </a:extLst>
            </p:cNvPr>
            <p:cNvSpPr/>
            <p:nvPr/>
          </p:nvSpPr>
          <p:spPr>
            <a:xfrm>
              <a:off x="2790577" y="3522142"/>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970;p47">
              <a:extLst>
                <a:ext uri="{FF2B5EF4-FFF2-40B4-BE49-F238E27FC236}">
                  <a16:creationId xmlns:a16="http://schemas.microsoft.com/office/drawing/2014/main" id="{13738E34-2678-4717-A5D2-7E5B0125D7C5}"/>
                </a:ext>
              </a:extLst>
            </p:cNvPr>
            <p:cNvSpPr/>
            <p:nvPr/>
          </p:nvSpPr>
          <p:spPr>
            <a:xfrm>
              <a:off x="2954700" y="3752463"/>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971;p47">
              <a:extLst>
                <a:ext uri="{FF2B5EF4-FFF2-40B4-BE49-F238E27FC236}">
                  <a16:creationId xmlns:a16="http://schemas.microsoft.com/office/drawing/2014/main" id="{0C211A23-34EA-4494-96A6-D165E54508B2}"/>
                </a:ext>
              </a:extLst>
            </p:cNvPr>
            <p:cNvSpPr/>
            <p:nvPr/>
          </p:nvSpPr>
          <p:spPr>
            <a:xfrm>
              <a:off x="2782487" y="3720882"/>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972;p47">
              <a:extLst>
                <a:ext uri="{FF2B5EF4-FFF2-40B4-BE49-F238E27FC236}">
                  <a16:creationId xmlns:a16="http://schemas.microsoft.com/office/drawing/2014/main" id="{45C25796-F4D2-4B43-94D9-F8F946EB0E9C}"/>
                </a:ext>
              </a:extLst>
            </p:cNvPr>
            <p:cNvSpPr/>
            <p:nvPr/>
          </p:nvSpPr>
          <p:spPr>
            <a:xfrm>
              <a:off x="2469603" y="3777311"/>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973;p47">
              <a:extLst>
                <a:ext uri="{FF2B5EF4-FFF2-40B4-BE49-F238E27FC236}">
                  <a16:creationId xmlns:a16="http://schemas.microsoft.com/office/drawing/2014/main" id="{6EBD894F-1B1C-412C-84E2-98C00106FD01}"/>
                </a:ext>
              </a:extLst>
            </p:cNvPr>
            <p:cNvSpPr/>
            <p:nvPr/>
          </p:nvSpPr>
          <p:spPr>
            <a:xfrm>
              <a:off x="2743245" y="3761847"/>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974;p47">
              <a:extLst>
                <a:ext uri="{FF2B5EF4-FFF2-40B4-BE49-F238E27FC236}">
                  <a16:creationId xmlns:a16="http://schemas.microsoft.com/office/drawing/2014/main" id="{23819A31-CF54-4783-BD84-EBA8BE1AE5FA}"/>
                </a:ext>
              </a:extLst>
            </p:cNvPr>
            <p:cNvSpPr/>
            <p:nvPr/>
          </p:nvSpPr>
          <p:spPr>
            <a:xfrm>
              <a:off x="2783810" y="3522089"/>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975;p47">
              <a:extLst>
                <a:ext uri="{FF2B5EF4-FFF2-40B4-BE49-F238E27FC236}">
                  <a16:creationId xmlns:a16="http://schemas.microsoft.com/office/drawing/2014/main" id="{E6F177A1-2212-4158-AD16-968F6175FA3F}"/>
                </a:ext>
              </a:extLst>
            </p:cNvPr>
            <p:cNvSpPr/>
            <p:nvPr/>
          </p:nvSpPr>
          <p:spPr>
            <a:xfrm>
              <a:off x="2011725" y="4252365"/>
              <a:ext cx="432244" cy="249555"/>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976;p47">
              <a:extLst>
                <a:ext uri="{FF2B5EF4-FFF2-40B4-BE49-F238E27FC236}">
                  <a16:creationId xmlns:a16="http://schemas.microsoft.com/office/drawing/2014/main" id="{F6A74F72-5021-49E5-B636-AED773E190A4}"/>
                </a:ext>
              </a:extLst>
            </p:cNvPr>
            <p:cNvSpPr/>
            <p:nvPr/>
          </p:nvSpPr>
          <p:spPr>
            <a:xfrm>
              <a:off x="2116256" y="4345803"/>
              <a:ext cx="122876" cy="95119"/>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977;p47">
              <a:extLst>
                <a:ext uri="{FF2B5EF4-FFF2-40B4-BE49-F238E27FC236}">
                  <a16:creationId xmlns:a16="http://schemas.microsoft.com/office/drawing/2014/main" id="{0951D147-292F-4C3F-B802-E950042FBFDD}"/>
                </a:ext>
              </a:extLst>
            </p:cNvPr>
            <p:cNvSpPr/>
            <p:nvPr/>
          </p:nvSpPr>
          <p:spPr>
            <a:xfrm>
              <a:off x="2116272" y="4377142"/>
              <a:ext cx="122242" cy="6375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978;p47">
              <a:extLst>
                <a:ext uri="{FF2B5EF4-FFF2-40B4-BE49-F238E27FC236}">
                  <a16:creationId xmlns:a16="http://schemas.microsoft.com/office/drawing/2014/main" id="{33A056D3-66C9-412E-B270-C74978AABABE}"/>
                </a:ext>
              </a:extLst>
            </p:cNvPr>
            <p:cNvSpPr/>
            <p:nvPr/>
          </p:nvSpPr>
          <p:spPr>
            <a:xfrm>
              <a:off x="2242069" y="4298215"/>
              <a:ext cx="122771" cy="91654"/>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979;p47">
              <a:extLst>
                <a:ext uri="{FF2B5EF4-FFF2-40B4-BE49-F238E27FC236}">
                  <a16:creationId xmlns:a16="http://schemas.microsoft.com/office/drawing/2014/main" id="{85059952-7D1F-4FE2-93FB-086EAD45B4EB}"/>
                </a:ext>
              </a:extLst>
            </p:cNvPr>
            <p:cNvSpPr/>
            <p:nvPr/>
          </p:nvSpPr>
          <p:spPr>
            <a:xfrm>
              <a:off x="2242300" y="4327803"/>
              <a:ext cx="122230" cy="6380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980;p47">
              <a:extLst>
                <a:ext uri="{FF2B5EF4-FFF2-40B4-BE49-F238E27FC236}">
                  <a16:creationId xmlns:a16="http://schemas.microsoft.com/office/drawing/2014/main" id="{D6D28A3B-E666-4D32-8AA6-ECF379902F8E}"/>
                </a:ext>
              </a:extLst>
            </p:cNvPr>
            <p:cNvSpPr/>
            <p:nvPr/>
          </p:nvSpPr>
          <p:spPr>
            <a:xfrm>
              <a:off x="2122246" y="3749635"/>
              <a:ext cx="211613" cy="606004"/>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981;p47">
              <a:extLst>
                <a:ext uri="{FF2B5EF4-FFF2-40B4-BE49-F238E27FC236}">
                  <a16:creationId xmlns:a16="http://schemas.microsoft.com/office/drawing/2014/main" id="{529D6391-BAF1-4FE0-98A9-91E2416B4EB8}"/>
                </a:ext>
              </a:extLst>
            </p:cNvPr>
            <p:cNvSpPr/>
            <p:nvPr/>
          </p:nvSpPr>
          <p:spPr>
            <a:xfrm>
              <a:off x="2150411" y="3371683"/>
              <a:ext cx="135319" cy="132132"/>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982;p47">
              <a:extLst>
                <a:ext uri="{FF2B5EF4-FFF2-40B4-BE49-F238E27FC236}">
                  <a16:creationId xmlns:a16="http://schemas.microsoft.com/office/drawing/2014/main" id="{F8E01834-4ACC-41DF-8340-663B98615672}"/>
                </a:ext>
              </a:extLst>
            </p:cNvPr>
            <p:cNvSpPr/>
            <p:nvPr/>
          </p:nvSpPr>
          <p:spPr>
            <a:xfrm>
              <a:off x="2307535" y="3402925"/>
              <a:ext cx="192267" cy="377666"/>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983;p47">
              <a:extLst>
                <a:ext uri="{FF2B5EF4-FFF2-40B4-BE49-F238E27FC236}">
                  <a16:creationId xmlns:a16="http://schemas.microsoft.com/office/drawing/2014/main" id="{2F2B4620-3EE7-44DF-83A6-B2B21F73E930}"/>
                </a:ext>
              </a:extLst>
            </p:cNvPr>
            <p:cNvSpPr/>
            <p:nvPr/>
          </p:nvSpPr>
          <p:spPr>
            <a:xfrm>
              <a:off x="2114600" y="3389774"/>
              <a:ext cx="219367" cy="442443"/>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984;p47">
              <a:extLst>
                <a:ext uri="{FF2B5EF4-FFF2-40B4-BE49-F238E27FC236}">
                  <a16:creationId xmlns:a16="http://schemas.microsoft.com/office/drawing/2014/main" id="{371213B9-2556-47B6-AF85-6F57E39BC099}"/>
                </a:ext>
              </a:extLst>
            </p:cNvPr>
            <p:cNvSpPr/>
            <p:nvPr/>
          </p:nvSpPr>
          <p:spPr>
            <a:xfrm>
              <a:off x="2145213" y="3235029"/>
              <a:ext cx="146094" cy="177613"/>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985;p47">
              <a:extLst>
                <a:ext uri="{FF2B5EF4-FFF2-40B4-BE49-F238E27FC236}">
                  <a16:creationId xmlns:a16="http://schemas.microsoft.com/office/drawing/2014/main" id="{AC45F579-25F9-4EA4-9099-0370AAECB555}"/>
                </a:ext>
              </a:extLst>
            </p:cNvPr>
            <p:cNvSpPr/>
            <p:nvPr/>
          </p:nvSpPr>
          <p:spPr>
            <a:xfrm>
              <a:off x="2131725" y="3219615"/>
              <a:ext cx="154031" cy="152067"/>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986;p47">
              <a:extLst>
                <a:ext uri="{FF2B5EF4-FFF2-40B4-BE49-F238E27FC236}">
                  <a16:creationId xmlns:a16="http://schemas.microsoft.com/office/drawing/2014/main" id="{572A17BA-56A0-4846-B9A3-F4DC6A7E17D9}"/>
                </a:ext>
              </a:extLst>
            </p:cNvPr>
            <p:cNvSpPr/>
            <p:nvPr/>
          </p:nvSpPr>
          <p:spPr>
            <a:xfrm>
              <a:off x="2103052" y="3477411"/>
              <a:ext cx="196972" cy="338613"/>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987;p47">
              <a:extLst>
                <a:ext uri="{FF2B5EF4-FFF2-40B4-BE49-F238E27FC236}">
                  <a16:creationId xmlns:a16="http://schemas.microsoft.com/office/drawing/2014/main" id="{8981A76F-29C2-4683-BCF4-E777BFB07553}"/>
                </a:ext>
              </a:extLst>
            </p:cNvPr>
            <p:cNvSpPr/>
            <p:nvPr/>
          </p:nvSpPr>
          <p:spPr>
            <a:xfrm>
              <a:off x="2312810" y="3580852"/>
              <a:ext cx="228028" cy="306609"/>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988;p47">
              <a:extLst>
                <a:ext uri="{FF2B5EF4-FFF2-40B4-BE49-F238E27FC236}">
                  <a16:creationId xmlns:a16="http://schemas.microsoft.com/office/drawing/2014/main" id="{347B1EDE-D5A8-41D4-8969-7BD27BD0EC02}"/>
                </a:ext>
              </a:extLst>
            </p:cNvPr>
            <p:cNvSpPr/>
            <p:nvPr/>
          </p:nvSpPr>
          <p:spPr>
            <a:xfrm>
              <a:off x="2273486" y="3773067"/>
              <a:ext cx="115992" cy="56976"/>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989;p47">
              <a:extLst>
                <a:ext uri="{FF2B5EF4-FFF2-40B4-BE49-F238E27FC236}">
                  <a16:creationId xmlns:a16="http://schemas.microsoft.com/office/drawing/2014/main" id="{BB73A798-48A1-47C2-BEDD-78996E2F14B4}"/>
                </a:ext>
              </a:extLst>
            </p:cNvPr>
            <p:cNvSpPr/>
            <p:nvPr/>
          </p:nvSpPr>
          <p:spPr>
            <a:xfrm>
              <a:off x="2440714" y="3737029"/>
              <a:ext cx="71478" cy="5909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990;p47">
              <a:extLst>
                <a:ext uri="{FF2B5EF4-FFF2-40B4-BE49-F238E27FC236}">
                  <a16:creationId xmlns:a16="http://schemas.microsoft.com/office/drawing/2014/main" id="{CB3D5E7C-783C-4475-8A76-907D95B9E2AD}"/>
                </a:ext>
              </a:extLst>
            </p:cNvPr>
            <p:cNvSpPr/>
            <p:nvPr/>
          </p:nvSpPr>
          <p:spPr>
            <a:xfrm>
              <a:off x="2285854" y="3390448"/>
              <a:ext cx="70866" cy="103155"/>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991;p47">
              <a:extLst>
                <a:ext uri="{FF2B5EF4-FFF2-40B4-BE49-F238E27FC236}">
                  <a16:creationId xmlns:a16="http://schemas.microsoft.com/office/drawing/2014/main" id="{7625764F-E26B-4A38-9457-125BDFA7B07D}"/>
                </a:ext>
              </a:extLst>
            </p:cNvPr>
            <p:cNvSpPr/>
            <p:nvPr/>
          </p:nvSpPr>
          <p:spPr>
            <a:xfrm>
              <a:off x="2088637" y="3460502"/>
              <a:ext cx="85975" cy="128318"/>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992;p47">
              <a:extLst>
                <a:ext uri="{FF2B5EF4-FFF2-40B4-BE49-F238E27FC236}">
                  <a16:creationId xmlns:a16="http://schemas.microsoft.com/office/drawing/2014/main" id="{5682C1D8-2FF9-4195-93ED-3384E8B34991}"/>
                </a:ext>
              </a:extLst>
            </p:cNvPr>
            <p:cNvSpPr/>
            <p:nvPr/>
          </p:nvSpPr>
          <p:spPr>
            <a:xfrm>
              <a:off x="4813163" y="609565"/>
              <a:ext cx="169617" cy="33321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993;p47">
              <a:extLst>
                <a:ext uri="{FF2B5EF4-FFF2-40B4-BE49-F238E27FC236}">
                  <a16:creationId xmlns:a16="http://schemas.microsoft.com/office/drawing/2014/main" id="{ECF697FB-1C3A-4C05-BC26-882CEDACAA80}"/>
                </a:ext>
              </a:extLst>
            </p:cNvPr>
            <p:cNvSpPr/>
            <p:nvPr/>
          </p:nvSpPr>
          <p:spPr>
            <a:xfrm>
              <a:off x="4828467" y="1392196"/>
              <a:ext cx="116692" cy="90410"/>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994;p47">
              <a:extLst>
                <a:ext uri="{FF2B5EF4-FFF2-40B4-BE49-F238E27FC236}">
                  <a16:creationId xmlns:a16="http://schemas.microsoft.com/office/drawing/2014/main" id="{4929511B-1E9D-481C-8805-F60204EB2489}"/>
                </a:ext>
              </a:extLst>
            </p:cNvPr>
            <p:cNvSpPr/>
            <p:nvPr/>
          </p:nvSpPr>
          <p:spPr>
            <a:xfrm>
              <a:off x="4829505" y="1421916"/>
              <a:ext cx="116196" cy="60608"/>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995;p47">
              <a:extLst>
                <a:ext uri="{FF2B5EF4-FFF2-40B4-BE49-F238E27FC236}">
                  <a16:creationId xmlns:a16="http://schemas.microsoft.com/office/drawing/2014/main" id="{B3EE3E8D-DEDE-4AF4-BE86-253B866979D0}"/>
                </a:ext>
              </a:extLst>
            </p:cNvPr>
            <p:cNvSpPr/>
            <p:nvPr/>
          </p:nvSpPr>
          <p:spPr>
            <a:xfrm>
              <a:off x="4688430" y="1310886"/>
              <a:ext cx="116665" cy="87067"/>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996;p47">
              <a:extLst>
                <a:ext uri="{FF2B5EF4-FFF2-40B4-BE49-F238E27FC236}">
                  <a16:creationId xmlns:a16="http://schemas.microsoft.com/office/drawing/2014/main" id="{4913CEF0-0174-490C-B876-1FA28B5CA0C5}"/>
                </a:ext>
              </a:extLst>
            </p:cNvPr>
            <p:cNvSpPr/>
            <p:nvPr/>
          </p:nvSpPr>
          <p:spPr>
            <a:xfrm>
              <a:off x="4688726" y="1338477"/>
              <a:ext cx="116135" cy="60608"/>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997;p47">
              <a:extLst>
                <a:ext uri="{FF2B5EF4-FFF2-40B4-BE49-F238E27FC236}">
                  <a16:creationId xmlns:a16="http://schemas.microsoft.com/office/drawing/2014/main" id="{F198F594-13FA-4026-8A43-B1D8B4ABC3E3}"/>
                </a:ext>
              </a:extLst>
            </p:cNvPr>
            <p:cNvSpPr/>
            <p:nvPr/>
          </p:nvSpPr>
          <p:spPr>
            <a:xfrm>
              <a:off x="4717732" y="910305"/>
              <a:ext cx="408631" cy="493987"/>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998;p47">
              <a:extLst>
                <a:ext uri="{FF2B5EF4-FFF2-40B4-BE49-F238E27FC236}">
                  <a16:creationId xmlns:a16="http://schemas.microsoft.com/office/drawing/2014/main" id="{C1912B5F-6096-4C04-8DF3-F5293F5001E4}"/>
                </a:ext>
              </a:extLst>
            </p:cNvPr>
            <p:cNvSpPr/>
            <p:nvPr/>
          </p:nvSpPr>
          <p:spPr>
            <a:xfrm>
              <a:off x="4963696" y="579048"/>
              <a:ext cx="128556" cy="125075"/>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999;p47">
              <a:extLst>
                <a:ext uri="{FF2B5EF4-FFF2-40B4-BE49-F238E27FC236}">
                  <a16:creationId xmlns:a16="http://schemas.microsoft.com/office/drawing/2014/main" id="{0DBC17BF-2C69-4944-8DF8-A4A45A906BA3}"/>
                </a:ext>
              </a:extLst>
            </p:cNvPr>
            <p:cNvSpPr/>
            <p:nvPr/>
          </p:nvSpPr>
          <p:spPr>
            <a:xfrm>
              <a:off x="4918440" y="596574"/>
              <a:ext cx="208599" cy="407146"/>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3000;p47">
              <a:extLst>
                <a:ext uri="{FF2B5EF4-FFF2-40B4-BE49-F238E27FC236}">
                  <a16:creationId xmlns:a16="http://schemas.microsoft.com/office/drawing/2014/main" id="{68C9D197-A9C1-4C22-8FFD-14DBEB20582B}"/>
                </a:ext>
              </a:extLst>
            </p:cNvPr>
            <p:cNvSpPr/>
            <p:nvPr/>
          </p:nvSpPr>
          <p:spPr>
            <a:xfrm>
              <a:off x="4958560" y="449309"/>
              <a:ext cx="138537" cy="168686"/>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3001;p47">
              <a:extLst>
                <a:ext uri="{FF2B5EF4-FFF2-40B4-BE49-F238E27FC236}">
                  <a16:creationId xmlns:a16="http://schemas.microsoft.com/office/drawing/2014/main" id="{3D4D55C2-5BD0-4ACA-8F4B-44D96BF637C4}"/>
                </a:ext>
              </a:extLst>
            </p:cNvPr>
            <p:cNvSpPr/>
            <p:nvPr/>
          </p:nvSpPr>
          <p:spPr>
            <a:xfrm>
              <a:off x="4963736" y="434568"/>
              <a:ext cx="146199" cy="144480"/>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3002;p47">
              <a:extLst>
                <a:ext uri="{FF2B5EF4-FFF2-40B4-BE49-F238E27FC236}">
                  <a16:creationId xmlns:a16="http://schemas.microsoft.com/office/drawing/2014/main" id="{0B4096A9-DC17-4F1C-BA91-9CD1215BAEF5}"/>
                </a:ext>
              </a:extLst>
            </p:cNvPr>
            <p:cNvSpPr/>
            <p:nvPr/>
          </p:nvSpPr>
          <p:spPr>
            <a:xfrm>
              <a:off x="4896275" y="596956"/>
              <a:ext cx="67341" cy="98012"/>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3003;p47">
              <a:extLst>
                <a:ext uri="{FF2B5EF4-FFF2-40B4-BE49-F238E27FC236}">
                  <a16:creationId xmlns:a16="http://schemas.microsoft.com/office/drawing/2014/main" id="{EE17526D-9D67-4E85-8E29-FD1B533A0FC9}"/>
                </a:ext>
              </a:extLst>
            </p:cNvPr>
            <p:cNvSpPr/>
            <p:nvPr/>
          </p:nvSpPr>
          <p:spPr>
            <a:xfrm>
              <a:off x="5434686" y="3650290"/>
              <a:ext cx="676058" cy="390429"/>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3004;p47">
              <a:extLst>
                <a:ext uri="{FF2B5EF4-FFF2-40B4-BE49-F238E27FC236}">
                  <a16:creationId xmlns:a16="http://schemas.microsoft.com/office/drawing/2014/main" id="{96190C49-CBDC-4516-9126-AC68BA1827A0}"/>
                </a:ext>
              </a:extLst>
            </p:cNvPr>
            <p:cNvSpPr/>
            <p:nvPr/>
          </p:nvSpPr>
          <p:spPr>
            <a:xfrm>
              <a:off x="5472633" y="3576375"/>
              <a:ext cx="587572" cy="226763"/>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3005;p47">
              <a:extLst>
                <a:ext uri="{FF2B5EF4-FFF2-40B4-BE49-F238E27FC236}">
                  <a16:creationId xmlns:a16="http://schemas.microsoft.com/office/drawing/2014/main" id="{10867FE0-650E-42D1-A467-F2BB07090F12}"/>
                </a:ext>
              </a:extLst>
            </p:cNvPr>
            <p:cNvSpPr/>
            <p:nvPr/>
          </p:nvSpPr>
          <p:spPr>
            <a:xfrm>
              <a:off x="5434724" y="3741253"/>
              <a:ext cx="51339" cy="103346"/>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3006;p47">
              <a:extLst>
                <a:ext uri="{FF2B5EF4-FFF2-40B4-BE49-F238E27FC236}">
                  <a16:creationId xmlns:a16="http://schemas.microsoft.com/office/drawing/2014/main" id="{2D71F904-6666-4BA0-9F06-63A5810ECC09}"/>
                </a:ext>
              </a:extLst>
            </p:cNvPr>
            <p:cNvSpPr/>
            <p:nvPr/>
          </p:nvSpPr>
          <p:spPr>
            <a:xfrm>
              <a:off x="6065565" y="3741825"/>
              <a:ext cx="45148" cy="102774"/>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3007;p47">
              <a:extLst>
                <a:ext uri="{FF2B5EF4-FFF2-40B4-BE49-F238E27FC236}">
                  <a16:creationId xmlns:a16="http://schemas.microsoft.com/office/drawing/2014/main" id="{A6A47731-1617-496C-BFF3-7837B43CE465}"/>
                </a:ext>
              </a:extLst>
            </p:cNvPr>
            <p:cNvSpPr/>
            <p:nvPr/>
          </p:nvSpPr>
          <p:spPr>
            <a:xfrm>
              <a:off x="5494446" y="3630573"/>
              <a:ext cx="562737" cy="32480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3008;p47">
              <a:extLst>
                <a:ext uri="{FF2B5EF4-FFF2-40B4-BE49-F238E27FC236}">
                  <a16:creationId xmlns:a16="http://schemas.microsoft.com/office/drawing/2014/main" id="{542180FD-6134-4A7B-BFB2-DA306F9737AA}"/>
                </a:ext>
              </a:extLst>
            </p:cNvPr>
            <p:cNvSpPr/>
            <p:nvPr/>
          </p:nvSpPr>
          <p:spPr>
            <a:xfrm>
              <a:off x="5460441" y="3803737"/>
              <a:ext cx="614737" cy="220544"/>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3009;p47">
              <a:extLst>
                <a:ext uri="{FF2B5EF4-FFF2-40B4-BE49-F238E27FC236}">
                  <a16:creationId xmlns:a16="http://schemas.microsoft.com/office/drawing/2014/main" id="{2BC9EFC0-D8B4-4C57-B7C9-02FC75E26DCD}"/>
                </a:ext>
              </a:extLst>
            </p:cNvPr>
            <p:cNvSpPr/>
            <p:nvPr/>
          </p:nvSpPr>
          <p:spPr>
            <a:xfrm>
              <a:off x="5434724" y="3551706"/>
              <a:ext cx="675989" cy="390489"/>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3010;p47">
              <a:extLst>
                <a:ext uri="{FF2B5EF4-FFF2-40B4-BE49-F238E27FC236}">
                  <a16:creationId xmlns:a16="http://schemas.microsoft.com/office/drawing/2014/main" id="{148886FF-9FBB-4AF5-B00A-4054C52499B8}"/>
                </a:ext>
              </a:extLst>
            </p:cNvPr>
            <p:cNvSpPr/>
            <p:nvPr/>
          </p:nvSpPr>
          <p:spPr>
            <a:xfrm rot="-1801764">
              <a:off x="5018434" y="4160307"/>
              <a:ext cx="74228" cy="128473"/>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3011;p47">
              <a:extLst>
                <a:ext uri="{FF2B5EF4-FFF2-40B4-BE49-F238E27FC236}">
                  <a16:creationId xmlns:a16="http://schemas.microsoft.com/office/drawing/2014/main" id="{696C8EA1-9BE4-43FC-BEEC-8F319FF85863}"/>
                </a:ext>
              </a:extLst>
            </p:cNvPr>
            <p:cNvSpPr/>
            <p:nvPr/>
          </p:nvSpPr>
          <p:spPr>
            <a:xfrm>
              <a:off x="5382050" y="3902892"/>
              <a:ext cx="186213" cy="107537"/>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3012;p47">
              <a:extLst>
                <a:ext uri="{FF2B5EF4-FFF2-40B4-BE49-F238E27FC236}">
                  <a16:creationId xmlns:a16="http://schemas.microsoft.com/office/drawing/2014/main" id="{AB519D82-939A-43C4-A21C-8D0655042251}"/>
                </a:ext>
              </a:extLst>
            </p:cNvPr>
            <p:cNvSpPr/>
            <p:nvPr/>
          </p:nvSpPr>
          <p:spPr>
            <a:xfrm>
              <a:off x="5425961" y="3928134"/>
              <a:ext cx="142303" cy="132873"/>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3013;p47">
              <a:extLst>
                <a:ext uri="{FF2B5EF4-FFF2-40B4-BE49-F238E27FC236}">
                  <a16:creationId xmlns:a16="http://schemas.microsoft.com/office/drawing/2014/main" id="{4FC53533-5C48-4462-9261-778EFB84B9A9}"/>
                </a:ext>
              </a:extLst>
            </p:cNvPr>
            <p:cNvSpPr/>
            <p:nvPr/>
          </p:nvSpPr>
          <p:spPr>
            <a:xfrm>
              <a:off x="5023720" y="3961462"/>
              <a:ext cx="431291" cy="317858"/>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3014;p47">
              <a:extLst>
                <a:ext uri="{FF2B5EF4-FFF2-40B4-BE49-F238E27FC236}">
                  <a16:creationId xmlns:a16="http://schemas.microsoft.com/office/drawing/2014/main" id="{CFC47E66-1AF2-4DE6-B8C4-1D91A424563A}"/>
                </a:ext>
              </a:extLst>
            </p:cNvPr>
            <p:cNvSpPr/>
            <p:nvPr/>
          </p:nvSpPr>
          <p:spPr>
            <a:xfrm rot="-1801764">
              <a:off x="5018434" y="4160307"/>
              <a:ext cx="74228" cy="128473"/>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3015;p47">
              <a:extLst>
                <a:ext uri="{FF2B5EF4-FFF2-40B4-BE49-F238E27FC236}">
                  <a16:creationId xmlns:a16="http://schemas.microsoft.com/office/drawing/2014/main" id="{7A9D9299-7A5D-4ACA-BA37-F1F5AEF075C0}"/>
                </a:ext>
              </a:extLst>
            </p:cNvPr>
            <p:cNvSpPr/>
            <p:nvPr/>
          </p:nvSpPr>
          <p:spPr>
            <a:xfrm>
              <a:off x="5833536" y="4556308"/>
              <a:ext cx="432244" cy="249555"/>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3016;p47">
              <a:extLst>
                <a:ext uri="{FF2B5EF4-FFF2-40B4-BE49-F238E27FC236}">
                  <a16:creationId xmlns:a16="http://schemas.microsoft.com/office/drawing/2014/main" id="{9B9A096A-7B57-46BA-B752-647CF9325640}"/>
                </a:ext>
              </a:extLst>
            </p:cNvPr>
            <p:cNvSpPr/>
            <p:nvPr/>
          </p:nvSpPr>
          <p:spPr>
            <a:xfrm>
              <a:off x="6124048" y="3784878"/>
              <a:ext cx="99113" cy="215741"/>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3017;p47">
              <a:extLst>
                <a:ext uri="{FF2B5EF4-FFF2-40B4-BE49-F238E27FC236}">
                  <a16:creationId xmlns:a16="http://schemas.microsoft.com/office/drawing/2014/main" id="{1DF3839E-C3B6-470E-8430-B80A40A31BCA}"/>
                </a:ext>
              </a:extLst>
            </p:cNvPr>
            <p:cNvSpPr/>
            <p:nvPr/>
          </p:nvSpPr>
          <p:spPr>
            <a:xfrm>
              <a:off x="6137955" y="3696137"/>
              <a:ext cx="71246" cy="137090"/>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3018;p47">
              <a:extLst>
                <a:ext uri="{FF2B5EF4-FFF2-40B4-BE49-F238E27FC236}">
                  <a16:creationId xmlns:a16="http://schemas.microsoft.com/office/drawing/2014/main" id="{4E66898B-0A04-44FE-BCF4-18BDD0569A7E}"/>
                </a:ext>
              </a:extLst>
            </p:cNvPr>
            <p:cNvSpPr/>
            <p:nvPr/>
          </p:nvSpPr>
          <p:spPr>
            <a:xfrm>
              <a:off x="5898535" y="4644969"/>
              <a:ext cx="153698" cy="86203"/>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3019;p47">
              <a:extLst>
                <a:ext uri="{FF2B5EF4-FFF2-40B4-BE49-F238E27FC236}">
                  <a16:creationId xmlns:a16="http://schemas.microsoft.com/office/drawing/2014/main" id="{4EDB74E3-B18B-423F-96B2-BEE090AA2CD1}"/>
                </a:ext>
              </a:extLst>
            </p:cNvPr>
            <p:cNvSpPr/>
            <p:nvPr/>
          </p:nvSpPr>
          <p:spPr>
            <a:xfrm>
              <a:off x="5898544" y="4659654"/>
              <a:ext cx="151113" cy="71804"/>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3020;p47">
              <a:extLst>
                <a:ext uri="{FF2B5EF4-FFF2-40B4-BE49-F238E27FC236}">
                  <a16:creationId xmlns:a16="http://schemas.microsoft.com/office/drawing/2014/main" id="{255A8E78-C3BE-4044-862D-D4D1D1A2A27D}"/>
                </a:ext>
              </a:extLst>
            </p:cNvPr>
            <p:cNvSpPr/>
            <p:nvPr/>
          </p:nvSpPr>
          <p:spPr>
            <a:xfrm>
              <a:off x="6010930" y="4594540"/>
              <a:ext cx="153698" cy="86245"/>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3021;p47">
              <a:extLst>
                <a:ext uri="{FF2B5EF4-FFF2-40B4-BE49-F238E27FC236}">
                  <a16:creationId xmlns:a16="http://schemas.microsoft.com/office/drawing/2014/main" id="{E2768B23-A89E-42F8-8A68-9294B24693AB}"/>
                </a:ext>
              </a:extLst>
            </p:cNvPr>
            <p:cNvSpPr/>
            <p:nvPr/>
          </p:nvSpPr>
          <p:spPr>
            <a:xfrm>
              <a:off x="6010940" y="4609266"/>
              <a:ext cx="151113" cy="71804"/>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3022;p47">
              <a:extLst>
                <a:ext uri="{FF2B5EF4-FFF2-40B4-BE49-F238E27FC236}">
                  <a16:creationId xmlns:a16="http://schemas.microsoft.com/office/drawing/2014/main" id="{5E4DF1CF-63BC-4ECD-A2F4-72C3181BCC6B}"/>
                </a:ext>
              </a:extLst>
            </p:cNvPr>
            <p:cNvSpPr/>
            <p:nvPr/>
          </p:nvSpPr>
          <p:spPr>
            <a:xfrm>
              <a:off x="5939834" y="4034528"/>
              <a:ext cx="224738" cy="6344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3023;p47">
              <a:extLst>
                <a:ext uri="{FF2B5EF4-FFF2-40B4-BE49-F238E27FC236}">
                  <a16:creationId xmlns:a16="http://schemas.microsoft.com/office/drawing/2014/main" id="{9A7E3DD7-C9E8-4C1F-98EF-E576FFB48098}"/>
                </a:ext>
              </a:extLst>
            </p:cNvPr>
            <p:cNvSpPr/>
            <p:nvPr/>
          </p:nvSpPr>
          <p:spPr>
            <a:xfrm>
              <a:off x="5972635" y="3514319"/>
              <a:ext cx="163123" cy="261076"/>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3024;p47">
              <a:extLst>
                <a:ext uri="{FF2B5EF4-FFF2-40B4-BE49-F238E27FC236}">
                  <a16:creationId xmlns:a16="http://schemas.microsoft.com/office/drawing/2014/main" id="{7DECDA05-4936-497B-AB83-82EBEC24CCFF}"/>
                </a:ext>
              </a:extLst>
            </p:cNvPr>
            <p:cNvSpPr/>
            <p:nvPr/>
          </p:nvSpPr>
          <p:spPr>
            <a:xfrm>
              <a:off x="5938247" y="3698937"/>
              <a:ext cx="250857" cy="415389"/>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3025;p47">
              <a:extLst>
                <a:ext uri="{FF2B5EF4-FFF2-40B4-BE49-F238E27FC236}">
                  <a16:creationId xmlns:a16="http://schemas.microsoft.com/office/drawing/2014/main" id="{F3C22138-A98E-4F0A-BB3A-99938C9803AB}"/>
                </a:ext>
              </a:extLst>
            </p:cNvPr>
            <p:cNvSpPr/>
            <p:nvPr/>
          </p:nvSpPr>
          <p:spPr>
            <a:xfrm>
              <a:off x="5692823" y="3751153"/>
              <a:ext cx="318504" cy="248122"/>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3026;p47">
              <a:extLst>
                <a:ext uri="{FF2B5EF4-FFF2-40B4-BE49-F238E27FC236}">
                  <a16:creationId xmlns:a16="http://schemas.microsoft.com/office/drawing/2014/main" id="{4B54D25A-A0BA-4BD9-AF08-806748348D4B}"/>
                </a:ext>
              </a:extLst>
            </p:cNvPr>
            <p:cNvSpPr/>
            <p:nvPr/>
          </p:nvSpPr>
          <p:spPr>
            <a:xfrm>
              <a:off x="5925738" y="3745773"/>
              <a:ext cx="96916" cy="141862"/>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3027;p47">
              <a:extLst>
                <a:ext uri="{FF2B5EF4-FFF2-40B4-BE49-F238E27FC236}">
                  <a16:creationId xmlns:a16="http://schemas.microsoft.com/office/drawing/2014/main" id="{0FAD1863-A883-40E4-97ED-61F26BAFE320}"/>
                </a:ext>
              </a:extLst>
            </p:cNvPr>
            <p:cNvSpPr/>
            <p:nvPr/>
          </p:nvSpPr>
          <p:spPr>
            <a:xfrm>
              <a:off x="5972396" y="3502859"/>
              <a:ext cx="158142" cy="174304"/>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95" name="Google Shape;3028;p47">
              <a:extLst>
                <a:ext uri="{FF2B5EF4-FFF2-40B4-BE49-F238E27FC236}">
                  <a16:creationId xmlns:a16="http://schemas.microsoft.com/office/drawing/2014/main" id="{6B025FDD-F6DD-4E1B-AD83-5582608604E6}"/>
                </a:ext>
              </a:extLst>
            </p:cNvPr>
            <p:cNvGrpSpPr/>
            <p:nvPr/>
          </p:nvGrpSpPr>
          <p:grpSpPr>
            <a:xfrm>
              <a:off x="3871486" y="368362"/>
              <a:ext cx="330894" cy="250785"/>
              <a:chOff x="6621095" y="1452181"/>
              <a:chExt cx="330894" cy="250785"/>
            </a:xfrm>
          </p:grpSpPr>
          <p:sp>
            <p:nvSpPr>
              <p:cNvPr id="312" name="Google Shape;3029;p47">
                <a:extLst>
                  <a:ext uri="{FF2B5EF4-FFF2-40B4-BE49-F238E27FC236}">
                    <a16:creationId xmlns:a16="http://schemas.microsoft.com/office/drawing/2014/main" id="{8E9FE974-8605-4C57-B601-83F629252DB2}"/>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030;p47">
                <a:extLst>
                  <a:ext uri="{FF2B5EF4-FFF2-40B4-BE49-F238E27FC236}">
                    <a16:creationId xmlns:a16="http://schemas.microsoft.com/office/drawing/2014/main" id="{7C7E0C2C-D9CC-45EA-8DF7-845EEAB48C6F}"/>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031;p47">
                <a:extLst>
                  <a:ext uri="{FF2B5EF4-FFF2-40B4-BE49-F238E27FC236}">
                    <a16:creationId xmlns:a16="http://schemas.microsoft.com/office/drawing/2014/main" id="{106CA53F-931F-4748-B955-D7F9314ED813}"/>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032;p47">
                <a:extLst>
                  <a:ext uri="{FF2B5EF4-FFF2-40B4-BE49-F238E27FC236}">
                    <a16:creationId xmlns:a16="http://schemas.microsoft.com/office/drawing/2014/main" id="{3DFC75C9-77B3-44DB-B259-6C4F51FC8BB5}"/>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033;p47">
                <a:extLst>
                  <a:ext uri="{FF2B5EF4-FFF2-40B4-BE49-F238E27FC236}">
                    <a16:creationId xmlns:a16="http://schemas.microsoft.com/office/drawing/2014/main" id="{8035B84B-9D7B-420F-B167-85688FC6868A}"/>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6" name="Google Shape;3034;p47">
              <a:extLst>
                <a:ext uri="{FF2B5EF4-FFF2-40B4-BE49-F238E27FC236}">
                  <a16:creationId xmlns:a16="http://schemas.microsoft.com/office/drawing/2014/main" id="{87A6DF62-1174-48F9-9304-5B6F943EAC2A}"/>
                </a:ext>
              </a:extLst>
            </p:cNvPr>
            <p:cNvGrpSpPr/>
            <p:nvPr/>
          </p:nvGrpSpPr>
          <p:grpSpPr>
            <a:xfrm>
              <a:off x="4704106" y="852569"/>
              <a:ext cx="330894" cy="250785"/>
              <a:chOff x="6621095" y="1452181"/>
              <a:chExt cx="330894" cy="250785"/>
            </a:xfrm>
          </p:grpSpPr>
          <p:sp>
            <p:nvSpPr>
              <p:cNvPr id="307" name="Google Shape;3035;p47">
                <a:extLst>
                  <a:ext uri="{FF2B5EF4-FFF2-40B4-BE49-F238E27FC236}">
                    <a16:creationId xmlns:a16="http://schemas.microsoft.com/office/drawing/2014/main" id="{5A9C5C4C-7BD6-441A-B5F6-DEA2131B01DF}"/>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36;p47">
                <a:extLst>
                  <a:ext uri="{FF2B5EF4-FFF2-40B4-BE49-F238E27FC236}">
                    <a16:creationId xmlns:a16="http://schemas.microsoft.com/office/drawing/2014/main" id="{CE0183DA-FEAD-41D4-B6AB-6990181653EE}"/>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37;p47">
                <a:extLst>
                  <a:ext uri="{FF2B5EF4-FFF2-40B4-BE49-F238E27FC236}">
                    <a16:creationId xmlns:a16="http://schemas.microsoft.com/office/drawing/2014/main" id="{F094640B-774E-4EEA-A75A-474DCB9F031B}"/>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038;p47">
                <a:extLst>
                  <a:ext uri="{FF2B5EF4-FFF2-40B4-BE49-F238E27FC236}">
                    <a16:creationId xmlns:a16="http://schemas.microsoft.com/office/drawing/2014/main" id="{5BA86958-F1BB-43DE-8969-326DA7D99888}"/>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039;p47">
                <a:extLst>
                  <a:ext uri="{FF2B5EF4-FFF2-40B4-BE49-F238E27FC236}">
                    <a16:creationId xmlns:a16="http://schemas.microsoft.com/office/drawing/2014/main" id="{5332364B-A009-4B87-A57F-DE890C54D63C}"/>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7" name="Google Shape;3040;p47">
              <a:extLst>
                <a:ext uri="{FF2B5EF4-FFF2-40B4-BE49-F238E27FC236}">
                  <a16:creationId xmlns:a16="http://schemas.microsoft.com/office/drawing/2014/main" id="{77D3DB10-7CE4-4649-B8CD-4F342AAA0834}"/>
                </a:ext>
              </a:extLst>
            </p:cNvPr>
            <p:cNvSpPr/>
            <p:nvPr/>
          </p:nvSpPr>
          <p:spPr>
            <a:xfrm>
              <a:off x="5005135" y="663654"/>
              <a:ext cx="157949" cy="441664"/>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3041;p47">
              <a:extLst>
                <a:ext uri="{FF2B5EF4-FFF2-40B4-BE49-F238E27FC236}">
                  <a16:creationId xmlns:a16="http://schemas.microsoft.com/office/drawing/2014/main" id="{E897E5F6-56B6-468B-9116-BB1145246297}"/>
                </a:ext>
              </a:extLst>
            </p:cNvPr>
            <p:cNvSpPr/>
            <p:nvPr/>
          </p:nvSpPr>
          <p:spPr>
            <a:xfrm>
              <a:off x="5078203" y="660182"/>
              <a:ext cx="90963" cy="123358"/>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99" name="Google Shape;3042;p47">
              <a:extLst>
                <a:ext uri="{FF2B5EF4-FFF2-40B4-BE49-F238E27FC236}">
                  <a16:creationId xmlns:a16="http://schemas.microsoft.com/office/drawing/2014/main" id="{91D6A613-289E-4F3B-B0C4-325B29868F79}"/>
                </a:ext>
              </a:extLst>
            </p:cNvPr>
            <p:cNvGrpSpPr/>
            <p:nvPr/>
          </p:nvGrpSpPr>
          <p:grpSpPr>
            <a:xfrm flipH="1">
              <a:off x="2446567" y="1414370"/>
              <a:ext cx="298963" cy="226660"/>
              <a:chOff x="6621095" y="1452181"/>
              <a:chExt cx="330894" cy="250785"/>
            </a:xfrm>
          </p:grpSpPr>
          <p:sp>
            <p:nvSpPr>
              <p:cNvPr id="302" name="Google Shape;3043;p47">
                <a:extLst>
                  <a:ext uri="{FF2B5EF4-FFF2-40B4-BE49-F238E27FC236}">
                    <a16:creationId xmlns:a16="http://schemas.microsoft.com/office/drawing/2014/main" id="{B1B8B271-3AD9-460E-A2F5-F2A6040176B2}"/>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44;p47">
                <a:extLst>
                  <a:ext uri="{FF2B5EF4-FFF2-40B4-BE49-F238E27FC236}">
                    <a16:creationId xmlns:a16="http://schemas.microsoft.com/office/drawing/2014/main" id="{C160870D-307E-44C9-A50C-3FA98967A6BB}"/>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5;p47">
                <a:extLst>
                  <a:ext uri="{FF2B5EF4-FFF2-40B4-BE49-F238E27FC236}">
                    <a16:creationId xmlns:a16="http://schemas.microsoft.com/office/drawing/2014/main" id="{A2BE2D69-1CBA-47C5-B090-E8B0FF05E290}"/>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46;p47">
                <a:extLst>
                  <a:ext uri="{FF2B5EF4-FFF2-40B4-BE49-F238E27FC236}">
                    <a16:creationId xmlns:a16="http://schemas.microsoft.com/office/drawing/2014/main" id="{0F768D6B-BC05-4718-A846-D3837E72C15D}"/>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47;p47">
                <a:extLst>
                  <a:ext uri="{FF2B5EF4-FFF2-40B4-BE49-F238E27FC236}">
                    <a16:creationId xmlns:a16="http://schemas.microsoft.com/office/drawing/2014/main" id="{FDA8391D-FDFC-462B-897C-FB7CA0A6077F}"/>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0" name="Google Shape;3048;p47">
              <a:extLst>
                <a:ext uri="{FF2B5EF4-FFF2-40B4-BE49-F238E27FC236}">
                  <a16:creationId xmlns:a16="http://schemas.microsoft.com/office/drawing/2014/main" id="{3AB94C49-777A-4E70-B983-8EEC05BB05FB}"/>
                </a:ext>
              </a:extLst>
            </p:cNvPr>
            <p:cNvSpPr/>
            <p:nvPr/>
          </p:nvSpPr>
          <p:spPr>
            <a:xfrm>
              <a:off x="2329846" y="1241863"/>
              <a:ext cx="143174" cy="402337"/>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049;p47">
              <a:extLst>
                <a:ext uri="{FF2B5EF4-FFF2-40B4-BE49-F238E27FC236}">
                  <a16:creationId xmlns:a16="http://schemas.microsoft.com/office/drawing/2014/main" id="{98EB8D0F-F461-450C-B760-8093CD5F1C52}"/>
                </a:ext>
              </a:extLst>
            </p:cNvPr>
            <p:cNvSpPr/>
            <p:nvPr/>
          </p:nvSpPr>
          <p:spPr>
            <a:xfrm>
              <a:off x="2323859" y="1237315"/>
              <a:ext cx="82772" cy="112806"/>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426" name="Picture 425">
            <a:extLst>
              <a:ext uri="{FF2B5EF4-FFF2-40B4-BE49-F238E27FC236}">
                <a16:creationId xmlns:a16="http://schemas.microsoft.com/office/drawing/2014/main" id="{8BF707BC-3C73-4A6E-99C4-D65FD3E507BD}"/>
              </a:ext>
            </a:extLst>
          </p:cNvPr>
          <p:cNvPicPr>
            <a:picLocks noChangeAspect="1"/>
          </p:cNvPicPr>
          <p:nvPr/>
        </p:nvPicPr>
        <p:blipFill>
          <a:blip r:embed="rId3"/>
          <a:stretch>
            <a:fillRect/>
          </a:stretch>
        </p:blipFill>
        <p:spPr>
          <a:xfrm>
            <a:off x="8628476" y="4636750"/>
            <a:ext cx="515524" cy="515524"/>
          </a:xfrm>
          <a:prstGeom prst="rect">
            <a:avLst/>
          </a:prstGeom>
        </p:spPr>
      </p:pic>
    </p:spTree>
    <p:extLst>
      <p:ext uri="{BB962C8B-B14F-4D97-AF65-F5344CB8AC3E}">
        <p14:creationId xmlns:p14="http://schemas.microsoft.com/office/powerpoint/2010/main" val="79702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500743" y="628055"/>
            <a:ext cx="5640900" cy="1082700"/>
          </a:xfrm>
          <a:prstGeom prst="rect">
            <a:avLst/>
          </a:prstGeom>
        </p:spPr>
        <p:txBody>
          <a:bodyPr spcFirstLastPara="1" wrap="square" lIns="0" tIns="0" rIns="0" bIns="0" anchor="t" anchorCtr="0">
            <a:noAutofit/>
          </a:bodyPr>
          <a:lstStyle/>
          <a:p>
            <a:r>
              <a:rPr lang="en-IN" sz="4400" dirty="0">
                <a:solidFill>
                  <a:schemeClr val="accent2">
                    <a:lumMod val="60000"/>
                    <a:lumOff val="40000"/>
                  </a:schemeClr>
                </a:solidFill>
                <a:effectLst/>
                <a:latin typeface="Barlow" panose="00000500000000000000" pitchFamily="2" charset="0"/>
                <a:ea typeface="Calibri" panose="020F0502020204030204" pitchFamily="34" charset="0"/>
              </a:rPr>
              <a:t>SERVER - CLIENT</a:t>
            </a:r>
            <a:br>
              <a:rPr lang="en-IN" sz="4400" dirty="0">
                <a:solidFill>
                  <a:schemeClr val="accent2">
                    <a:lumMod val="75000"/>
                  </a:schemeClr>
                </a:solidFill>
                <a:effectLst/>
                <a:latin typeface="Barlow" panose="00000500000000000000" pitchFamily="2" charset="0"/>
                <a:ea typeface="Calibri" panose="020F0502020204030204" pitchFamily="34" charset="0"/>
              </a:rPr>
            </a:br>
            <a:endParaRPr lang="en-IN" sz="4400" dirty="0">
              <a:latin typeface="Barlow" panose="00000500000000000000" pitchFamily="2"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sp>
        <p:nvSpPr>
          <p:cNvPr id="3" name="Text Placeholder 2">
            <a:extLst>
              <a:ext uri="{FF2B5EF4-FFF2-40B4-BE49-F238E27FC236}">
                <a16:creationId xmlns:a16="http://schemas.microsoft.com/office/drawing/2014/main" id="{8857D530-6722-4946-A672-7C7A9F8B07E0}"/>
              </a:ext>
            </a:extLst>
          </p:cNvPr>
          <p:cNvSpPr>
            <a:spLocks noGrp="1"/>
          </p:cNvSpPr>
          <p:nvPr>
            <p:ph type="body" idx="1"/>
          </p:nvPr>
        </p:nvSpPr>
        <p:spPr>
          <a:xfrm>
            <a:off x="124853" y="1169405"/>
            <a:ext cx="6212457" cy="4883052"/>
          </a:xfrm>
        </p:spPr>
        <p:txBody>
          <a:bodyPr/>
          <a:lstStyle/>
          <a:p>
            <a:pPr marL="114300" indent="0">
              <a:buNone/>
            </a:pPr>
            <a:endParaRPr lang="en-IN" sz="1400" dirty="0">
              <a:solidFill>
                <a:srgbClr val="212529"/>
              </a:solidFill>
              <a:latin typeface="Bahnschrift" panose="020B0502040204020203" pitchFamily="34" charset="0"/>
              <a:ea typeface="Quattrocento Sans"/>
              <a:cs typeface="Quattrocento Sans"/>
            </a:endParaRPr>
          </a:p>
          <a:p>
            <a:r>
              <a:rPr lang="en-IN" sz="1400" b="1" dirty="0">
                <a:solidFill>
                  <a:srgbClr val="212529"/>
                </a:solidFill>
                <a:effectLst/>
                <a:latin typeface="Bahnschrift" panose="020B0502040204020203" pitchFamily="34" charset="0"/>
                <a:ea typeface="Quattrocento Sans"/>
                <a:cs typeface="Quattrocento Sans"/>
              </a:rPr>
              <a:t>Server</a:t>
            </a:r>
            <a:r>
              <a:rPr lang="en-IN" sz="1400" dirty="0">
                <a:solidFill>
                  <a:srgbClr val="212529"/>
                </a:solidFill>
                <a:effectLst/>
                <a:latin typeface="Bahnschrift" panose="020B0502040204020203" pitchFamily="34" charset="0"/>
                <a:ea typeface="Quattrocento Sans"/>
                <a:cs typeface="Quattrocento Sans"/>
              </a:rPr>
              <a:t>: </a:t>
            </a:r>
            <a:r>
              <a:rPr lang="en-US" sz="1400" dirty="0">
                <a:solidFill>
                  <a:srgbClr val="212529"/>
                </a:solidFill>
                <a:effectLst/>
                <a:latin typeface="Bahnschrift" panose="020B0502040204020203" pitchFamily="34" charset="0"/>
                <a:ea typeface="Quattrocento Sans"/>
                <a:cs typeface="Quattrocento Sans"/>
              </a:rPr>
              <a:t>Chat-Application provide the process of talking to other people who are using the Internet at the same time you are.</a:t>
            </a:r>
            <a:r>
              <a:rPr lang="en-IN" sz="1400" dirty="0">
                <a:solidFill>
                  <a:srgbClr val="212529"/>
                </a:solidFill>
                <a:effectLst/>
                <a:latin typeface="Bahnschrift" panose="020B0502040204020203" pitchFamily="34" charset="0"/>
                <a:ea typeface="Quattrocento Sans"/>
                <a:cs typeface="Quattrocento Sans"/>
              </a:rPr>
              <a:t> The server module of the application waits for the client to connect to it. Then if connection is granted a client interacts communicates and connects to the server, it can mutually communicate with the server. The duty of the server is to let clients exchange the messages.</a:t>
            </a:r>
          </a:p>
          <a:p>
            <a:endParaRPr lang="en-IN" sz="1400" dirty="0">
              <a:solidFill>
                <a:srgbClr val="212529"/>
              </a:solidFill>
              <a:latin typeface="Bahnschrift" panose="020B0502040204020203" pitchFamily="34" charset="0"/>
              <a:ea typeface="Quattrocento Sans"/>
              <a:cs typeface="Quattrocento Sans"/>
            </a:endParaRPr>
          </a:p>
          <a:p>
            <a:r>
              <a:rPr lang="en-IN" sz="1400" b="1" dirty="0">
                <a:solidFill>
                  <a:srgbClr val="212529"/>
                </a:solidFill>
                <a:effectLst/>
                <a:latin typeface="Bahnschrift" panose="020B0502040204020203" pitchFamily="34" charset="0"/>
                <a:ea typeface="Quattrocento Sans"/>
                <a:cs typeface="Quattrocento Sans"/>
              </a:rPr>
              <a:t>Client</a:t>
            </a:r>
            <a:r>
              <a:rPr lang="en-IN" sz="1400" dirty="0">
                <a:solidFill>
                  <a:srgbClr val="212529"/>
                </a:solidFill>
                <a:effectLst/>
                <a:latin typeface="Bahnschrift" panose="020B0502040204020203" pitchFamily="34" charset="0"/>
                <a:ea typeface="Quattrocento Sans"/>
                <a:cs typeface="Quattrocento Sans"/>
              </a:rPr>
              <a:t>: </a:t>
            </a:r>
            <a:r>
              <a:rPr lang="en-US" sz="1400" dirty="0">
                <a:solidFill>
                  <a:srgbClr val="212529"/>
                </a:solidFill>
                <a:effectLst/>
                <a:latin typeface="Bahnschrift" panose="020B0502040204020203" pitchFamily="34" charset="0"/>
                <a:ea typeface="Quattrocento Sans"/>
                <a:cs typeface="Quattrocento Sans"/>
              </a:rPr>
              <a:t>A Client is a computer that request services from a server computer. A Server is computer that provides services to clients and controls access to hardware software and other resources.</a:t>
            </a:r>
            <a:r>
              <a:rPr lang="en-IN" sz="1400" dirty="0">
                <a:solidFill>
                  <a:srgbClr val="212529"/>
                </a:solidFill>
                <a:effectLst/>
                <a:latin typeface="Bahnschrift" panose="020B0502040204020203" pitchFamily="34" charset="0"/>
                <a:ea typeface="Quattrocento Sans"/>
                <a:cs typeface="Quattrocento Sans"/>
              </a:rPr>
              <a:t> The client module is the one that utilizer sends requests to the server. Utilizer utilizes the client as the means to connect to the server. Once he establishes the connection, he can communicate to the connected server</a:t>
            </a:r>
            <a:r>
              <a:rPr lang="en-IN" sz="1400" dirty="0">
                <a:solidFill>
                  <a:srgbClr val="212529"/>
                </a:solidFill>
                <a:effectLst/>
                <a:latin typeface="Quattrocento Sans"/>
                <a:ea typeface="Quattrocento Sans"/>
                <a:cs typeface="Quattrocento Sans"/>
              </a:rPr>
              <a:t>.</a:t>
            </a:r>
            <a:endParaRPr lang="en-IN" sz="1400" dirty="0">
              <a:effectLst/>
              <a:latin typeface="Calibri" panose="020F0502020204030204" pitchFamily="34" charset="0"/>
              <a:ea typeface="Calibri" panose="020F0502020204030204" pitchFamily="34" charset="0"/>
            </a:endParaRPr>
          </a:p>
          <a:p>
            <a:endParaRPr lang="en-IN" sz="1400" dirty="0">
              <a:solidFill>
                <a:srgbClr val="212529"/>
              </a:solidFill>
              <a:effectLst/>
              <a:latin typeface="Bahnschrift" panose="020B0502040204020203" pitchFamily="34" charset="0"/>
              <a:ea typeface="Quattrocento Sans"/>
              <a:cs typeface="Quattrocento Sans"/>
            </a:endParaRPr>
          </a:p>
          <a:p>
            <a:pPr marL="114300" indent="0">
              <a:buNone/>
            </a:pPr>
            <a:endParaRPr lang="en-IN" sz="1400" dirty="0">
              <a:solidFill>
                <a:srgbClr val="212529"/>
              </a:solidFill>
              <a:effectLst/>
              <a:latin typeface="Bahnschrift" panose="020B0502040204020203" pitchFamily="34" charset="0"/>
              <a:ea typeface="Quattrocento Sans"/>
              <a:cs typeface="Quattrocento Sans"/>
            </a:endParaRPr>
          </a:p>
          <a:p>
            <a:endParaRPr lang="en-IN" sz="1400" dirty="0">
              <a:effectLst/>
              <a:latin typeface="Calibri" panose="020F0502020204030204" pitchFamily="34" charset="0"/>
              <a:ea typeface="Calibri" panose="020F0502020204030204" pitchFamily="34" charset="0"/>
            </a:endParaRPr>
          </a:p>
        </p:txBody>
      </p:sp>
      <p:grpSp>
        <p:nvGrpSpPr>
          <p:cNvPr id="6" name="Google Shape;597;p17">
            <a:extLst>
              <a:ext uri="{FF2B5EF4-FFF2-40B4-BE49-F238E27FC236}">
                <a16:creationId xmlns:a16="http://schemas.microsoft.com/office/drawing/2014/main" id="{A349DBDE-C3AF-4C3E-A8ED-5A5E8204D0BC}"/>
              </a:ext>
            </a:extLst>
          </p:cNvPr>
          <p:cNvGrpSpPr/>
          <p:nvPr/>
        </p:nvGrpSpPr>
        <p:grpSpPr>
          <a:xfrm>
            <a:off x="6680042" y="1329947"/>
            <a:ext cx="2197433" cy="2251527"/>
            <a:chOff x="2183550" y="65875"/>
            <a:chExt cx="4483981" cy="4807045"/>
          </a:xfrm>
        </p:grpSpPr>
        <p:sp>
          <p:nvSpPr>
            <p:cNvPr id="7" name="Google Shape;598;p17">
              <a:extLst>
                <a:ext uri="{FF2B5EF4-FFF2-40B4-BE49-F238E27FC236}">
                  <a16:creationId xmlns:a16="http://schemas.microsoft.com/office/drawing/2014/main" id="{50229425-403B-458D-9B79-F686BBF3D408}"/>
                </a:ext>
              </a:extLst>
            </p:cNvPr>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599;p17">
              <a:extLst>
                <a:ext uri="{FF2B5EF4-FFF2-40B4-BE49-F238E27FC236}">
                  <a16:creationId xmlns:a16="http://schemas.microsoft.com/office/drawing/2014/main" id="{617918A1-5BE9-4F1B-9753-395F740FF031}"/>
                </a:ext>
              </a:extLst>
            </p:cNvPr>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600;p17">
              <a:extLst>
                <a:ext uri="{FF2B5EF4-FFF2-40B4-BE49-F238E27FC236}">
                  <a16:creationId xmlns:a16="http://schemas.microsoft.com/office/drawing/2014/main" id="{EC265BEB-3658-44E3-91EC-10D6E7EE9649}"/>
                </a:ext>
              </a:extLst>
            </p:cNvPr>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601;p17">
              <a:extLst>
                <a:ext uri="{FF2B5EF4-FFF2-40B4-BE49-F238E27FC236}">
                  <a16:creationId xmlns:a16="http://schemas.microsoft.com/office/drawing/2014/main" id="{1B112D42-52E1-4E5D-92FB-44C0DF0F63AC}"/>
                </a:ext>
              </a:extLst>
            </p:cNvPr>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602;p17">
              <a:extLst>
                <a:ext uri="{FF2B5EF4-FFF2-40B4-BE49-F238E27FC236}">
                  <a16:creationId xmlns:a16="http://schemas.microsoft.com/office/drawing/2014/main" id="{3E619BFC-0FA8-425B-8D49-92CE5A15539E}"/>
                </a:ext>
              </a:extLst>
            </p:cNvPr>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603;p17">
              <a:extLst>
                <a:ext uri="{FF2B5EF4-FFF2-40B4-BE49-F238E27FC236}">
                  <a16:creationId xmlns:a16="http://schemas.microsoft.com/office/drawing/2014/main" id="{F25E4757-1899-42AB-B0BC-C3E2C13577B2}"/>
                </a:ext>
              </a:extLst>
            </p:cNvPr>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604;p17">
              <a:extLst>
                <a:ext uri="{FF2B5EF4-FFF2-40B4-BE49-F238E27FC236}">
                  <a16:creationId xmlns:a16="http://schemas.microsoft.com/office/drawing/2014/main" id="{193D4343-23E2-4E5D-9DEC-246F90E7CBFE}"/>
                </a:ext>
              </a:extLst>
            </p:cNvPr>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605;p17">
              <a:extLst>
                <a:ext uri="{FF2B5EF4-FFF2-40B4-BE49-F238E27FC236}">
                  <a16:creationId xmlns:a16="http://schemas.microsoft.com/office/drawing/2014/main" id="{7FAD4C99-034B-4C1D-95AB-B56CA03137C6}"/>
                </a:ext>
              </a:extLst>
            </p:cNvPr>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606;p17">
              <a:extLst>
                <a:ext uri="{FF2B5EF4-FFF2-40B4-BE49-F238E27FC236}">
                  <a16:creationId xmlns:a16="http://schemas.microsoft.com/office/drawing/2014/main" id="{7A2E0332-9063-44E6-B198-4FF3C4B89699}"/>
                </a:ext>
              </a:extLst>
            </p:cNvPr>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607;p17">
              <a:extLst>
                <a:ext uri="{FF2B5EF4-FFF2-40B4-BE49-F238E27FC236}">
                  <a16:creationId xmlns:a16="http://schemas.microsoft.com/office/drawing/2014/main" id="{65882CA0-867E-4762-8C08-F7C6D779D711}"/>
                </a:ext>
              </a:extLst>
            </p:cNvPr>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608;p17">
              <a:extLst>
                <a:ext uri="{FF2B5EF4-FFF2-40B4-BE49-F238E27FC236}">
                  <a16:creationId xmlns:a16="http://schemas.microsoft.com/office/drawing/2014/main" id="{0FF6628E-970F-4A1E-A629-D2E31F8CEE93}"/>
                </a:ext>
              </a:extLst>
            </p:cNvPr>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609;p17">
              <a:extLst>
                <a:ext uri="{FF2B5EF4-FFF2-40B4-BE49-F238E27FC236}">
                  <a16:creationId xmlns:a16="http://schemas.microsoft.com/office/drawing/2014/main" id="{6D65196F-F774-42F0-A3BD-CD6FB869C84E}"/>
                </a:ext>
              </a:extLst>
            </p:cNvPr>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610;p17">
              <a:extLst>
                <a:ext uri="{FF2B5EF4-FFF2-40B4-BE49-F238E27FC236}">
                  <a16:creationId xmlns:a16="http://schemas.microsoft.com/office/drawing/2014/main" id="{94E7C6A6-221F-479A-840F-89CEC5AC216D}"/>
                </a:ext>
              </a:extLst>
            </p:cNvPr>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611;p17">
              <a:extLst>
                <a:ext uri="{FF2B5EF4-FFF2-40B4-BE49-F238E27FC236}">
                  <a16:creationId xmlns:a16="http://schemas.microsoft.com/office/drawing/2014/main" id="{52845D53-24FB-4352-8E2A-311C9FCD4F7F}"/>
                </a:ext>
              </a:extLst>
            </p:cNvPr>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612;p17">
              <a:extLst>
                <a:ext uri="{FF2B5EF4-FFF2-40B4-BE49-F238E27FC236}">
                  <a16:creationId xmlns:a16="http://schemas.microsoft.com/office/drawing/2014/main" id="{2861D102-292F-4E75-865C-400BBC1F4F4D}"/>
                </a:ext>
              </a:extLst>
            </p:cNvPr>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613;p17">
              <a:extLst>
                <a:ext uri="{FF2B5EF4-FFF2-40B4-BE49-F238E27FC236}">
                  <a16:creationId xmlns:a16="http://schemas.microsoft.com/office/drawing/2014/main" id="{1AE49B99-21B9-4246-B1C9-3F71BEE09354}"/>
                </a:ext>
              </a:extLst>
            </p:cNvPr>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614;p17">
              <a:extLst>
                <a:ext uri="{FF2B5EF4-FFF2-40B4-BE49-F238E27FC236}">
                  <a16:creationId xmlns:a16="http://schemas.microsoft.com/office/drawing/2014/main" id="{11E37429-0AA7-4167-B689-2BFD92635F1A}"/>
                </a:ext>
              </a:extLst>
            </p:cNvPr>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615;p17">
              <a:extLst>
                <a:ext uri="{FF2B5EF4-FFF2-40B4-BE49-F238E27FC236}">
                  <a16:creationId xmlns:a16="http://schemas.microsoft.com/office/drawing/2014/main" id="{5198D9DF-4EBF-405B-8754-7F8DDACBDC10}"/>
                </a:ext>
              </a:extLst>
            </p:cNvPr>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616;p17">
              <a:extLst>
                <a:ext uri="{FF2B5EF4-FFF2-40B4-BE49-F238E27FC236}">
                  <a16:creationId xmlns:a16="http://schemas.microsoft.com/office/drawing/2014/main" id="{9BC24BA1-6AC7-4C4A-945A-D7E3CD5817AD}"/>
                </a:ext>
              </a:extLst>
            </p:cNvPr>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617;p17">
              <a:extLst>
                <a:ext uri="{FF2B5EF4-FFF2-40B4-BE49-F238E27FC236}">
                  <a16:creationId xmlns:a16="http://schemas.microsoft.com/office/drawing/2014/main" id="{65AB2D33-394A-40E5-A0BB-D5AB8BF0CC81}"/>
                </a:ext>
              </a:extLst>
            </p:cNvPr>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618;p17">
              <a:extLst>
                <a:ext uri="{FF2B5EF4-FFF2-40B4-BE49-F238E27FC236}">
                  <a16:creationId xmlns:a16="http://schemas.microsoft.com/office/drawing/2014/main" id="{0E0F7A2A-BD31-40FA-9A7A-0CE2DEDE9E13}"/>
                </a:ext>
              </a:extLst>
            </p:cNvPr>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619;p17">
              <a:extLst>
                <a:ext uri="{FF2B5EF4-FFF2-40B4-BE49-F238E27FC236}">
                  <a16:creationId xmlns:a16="http://schemas.microsoft.com/office/drawing/2014/main" id="{EB775B61-C028-44D4-B4B1-0A8A49CD566A}"/>
                </a:ext>
              </a:extLst>
            </p:cNvPr>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9" name="Google Shape;620;p17">
              <a:extLst>
                <a:ext uri="{FF2B5EF4-FFF2-40B4-BE49-F238E27FC236}">
                  <a16:creationId xmlns:a16="http://schemas.microsoft.com/office/drawing/2014/main" id="{61A5579D-9611-4D9F-B2B5-748FF9B1FA89}"/>
                </a:ext>
              </a:extLst>
            </p:cNvPr>
            <p:cNvGrpSpPr/>
            <p:nvPr/>
          </p:nvGrpSpPr>
          <p:grpSpPr>
            <a:xfrm>
              <a:off x="2428704" y="3970322"/>
              <a:ext cx="350131" cy="370523"/>
              <a:chOff x="4512354" y="4952197"/>
              <a:chExt cx="350131" cy="370523"/>
            </a:xfrm>
          </p:grpSpPr>
          <p:grpSp>
            <p:nvGrpSpPr>
              <p:cNvPr id="65" name="Google Shape;621;p17">
                <a:extLst>
                  <a:ext uri="{FF2B5EF4-FFF2-40B4-BE49-F238E27FC236}">
                    <a16:creationId xmlns:a16="http://schemas.microsoft.com/office/drawing/2014/main" id="{A1DFD0B8-650D-4C87-90CD-799582F66F68}"/>
                  </a:ext>
                </a:extLst>
              </p:cNvPr>
              <p:cNvGrpSpPr/>
              <p:nvPr/>
            </p:nvGrpSpPr>
            <p:grpSpPr>
              <a:xfrm>
                <a:off x="4512354" y="5116449"/>
                <a:ext cx="343196" cy="206271"/>
                <a:chOff x="4512354" y="5116449"/>
                <a:chExt cx="343196" cy="206271"/>
              </a:xfrm>
            </p:grpSpPr>
            <p:sp>
              <p:nvSpPr>
                <p:cNvPr id="76" name="Google Shape;622;p17">
                  <a:extLst>
                    <a:ext uri="{FF2B5EF4-FFF2-40B4-BE49-F238E27FC236}">
                      <a16:creationId xmlns:a16="http://schemas.microsoft.com/office/drawing/2014/main" id="{E7E6050F-01F1-4D6E-8C0E-F2BD981E1BAB}"/>
                    </a:ext>
                  </a:extLst>
                </p:cNvPr>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623;p17">
                  <a:extLst>
                    <a:ext uri="{FF2B5EF4-FFF2-40B4-BE49-F238E27FC236}">
                      <a16:creationId xmlns:a16="http://schemas.microsoft.com/office/drawing/2014/main" id="{E888B141-1CDB-4B36-A9D8-DB073B8657F2}"/>
                    </a:ext>
                  </a:extLst>
                </p:cNvPr>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624;p17">
                  <a:extLst>
                    <a:ext uri="{FF2B5EF4-FFF2-40B4-BE49-F238E27FC236}">
                      <a16:creationId xmlns:a16="http://schemas.microsoft.com/office/drawing/2014/main" id="{4648B6EE-43EF-4187-A0B1-D92165666F2C}"/>
                    </a:ext>
                  </a:extLst>
                </p:cNvPr>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9" name="Google Shape;625;p17">
                  <a:extLst>
                    <a:ext uri="{FF2B5EF4-FFF2-40B4-BE49-F238E27FC236}">
                      <a16:creationId xmlns:a16="http://schemas.microsoft.com/office/drawing/2014/main" id="{BBF466E9-0A71-4FAE-96A4-E9E71FD37BBD}"/>
                    </a:ext>
                  </a:extLst>
                </p:cNvPr>
                <p:cNvGrpSpPr/>
                <p:nvPr/>
              </p:nvGrpSpPr>
              <p:grpSpPr>
                <a:xfrm>
                  <a:off x="4592868" y="5212556"/>
                  <a:ext cx="96807" cy="56007"/>
                  <a:chOff x="4592868" y="5212556"/>
                  <a:chExt cx="96807" cy="56007"/>
                </a:xfrm>
              </p:grpSpPr>
              <p:sp>
                <p:nvSpPr>
                  <p:cNvPr id="144" name="Google Shape;626;p17">
                    <a:extLst>
                      <a:ext uri="{FF2B5EF4-FFF2-40B4-BE49-F238E27FC236}">
                        <a16:creationId xmlns:a16="http://schemas.microsoft.com/office/drawing/2014/main" id="{B7649F31-24C8-4F2C-91AA-4D44EAD61116}"/>
                      </a:ext>
                    </a:extLst>
                  </p:cNvPr>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627;p17">
                    <a:extLst>
                      <a:ext uri="{FF2B5EF4-FFF2-40B4-BE49-F238E27FC236}">
                        <a16:creationId xmlns:a16="http://schemas.microsoft.com/office/drawing/2014/main" id="{0ED29059-13B1-47C7-8427-508CAAE7FF4C}"/>
                      </a:ext>
                    </a:extLst>
                  </p:cNvPr>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0" name="Google Shape;628;p17">
                  <a:extLst>
                    <a:ext uri="{FF2B5EF4-FFF2-40B4-BE49-F238E27FC236}">
                      <a16:creationId xmlns:a16="http://schemas.microsoft.com/office/drawing/2014/main" id="{F058A7ED-D8DA-475C-A5C4-A64B7AC911CB}"/>
                    </a:ext>
                  </a:extLst>
                </p:cNvPr>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629;p17">
                  <a:extLst>
                    <a:ext uri="{FF2B5EF4-FFF2-40B4-BE49-F238E27FC236}">
                      <a16:creationId xmlns:a16="http://schemas.microsoft.com/office/drawing/2014/main" id="{C86D6BD9-D488-4FA7-A4F7-A4A17551FB33}"/>
                    </a:ext>
                  </a:extLst>
                </p:cNvPr>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630;p17">
                  <a:extLst>
                    <a:ext uri="{FF2B5EF4-FFF2-40B4-BE49-F238E27FC236}">
                      <a16:creationId xmlns:a16="http://schemas.microsoft.com/office/drawing/2014/main" id="{A331E571-D4BF-4940-B83A-66CE39DEC8CE}"/>
                    </a:ext>
                  </a:extLst>
                </p:cNvPr>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631;p17">
                  <a:extLst>
                    <a:ext uri="{FF2B5EF4-FFF2-40B4-BE49-F238E27FC236}">
                      <a16:creationId xmlns:a16="http://schemas.microsoft.com/office/drawing/2014/main" id="{3E232630-C199-4130-94C0-E0696DA65806}"/>
                    </a:ext>
                  </a:extLst>
                </p:cNvPr>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632;p17">
                  <a:extLst>
                    <a:ext uri="{FF2B5EF4-FFF2-40B4-BE49-F238E27FC236}">
                      <a16:creationId xmlns:a16="http://schemas.microsoft.com/office/drawing/2014/main" id="{A7C88EAA-44AF-48F4-B88E-C088AE0093E2}"/>
                    </a:ext>
                  </a:extLst>
                </p:cNvPr>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633;p17">
                  <a:extLst>
                    <a:ext uri="{FF2B5EF4-FFF2-40B4-BE49-F238E27FC236}">
                      <a16:creationId xmlns:a16="http://schemas.microsoft.com/office/drawing/2014/main" id="{A555D1D8-431E-4B8D-866A-66505D9B4672}"/>
                    </a:ext>
                  </a:extLst>
                </p:cNvPr>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634;p17">
                  <a:extLst>
                    <a:ext uri="{FF2B5EF4-FFF2-40B4-BE49-F238E27FC236}">
                      <a16:creationId xmlns:a16="http://schemas.microsoft.com/office/drawing/2014/main" id="{B7E1993E-41DE-4211-B5C4-1C748C8DD622}"/>
                    </a:ext>
                  </a:extLst>
                </p:cNvPr>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635;p17">
                  <a:extLst>
                    <a:ext uri="{FF2B5EF4-FFF2-40B4-BE49-F238E27FC236}">
                      <a16:creationId xmlns:a16="http://schemas.microsoft.com/office/drawing/2014/main" id="{612BAE9B-2D72-4269-A0F6-8C506FB761AA}"/>
                    </a:ext>
                  </a:extLst>
                </p:cNvPr>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636;p17">
                  <a:extLst>
                    <a:ext uri="{FF2B5EF4-FFF2-40B4-BE49-F238E27FC236}">
                      <a16:creationId xmlns:a16="http://schemas.microsoft.com/office/drawing/2014/main" id="{9C7CDB2D-FC0B-4C6B-80F3-5B61D37AC76E}"/>
                    </a:ext>
                  </a:extLst>
                </p:cNvPr>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637;p17">
                  <a:extLst>
                    <a:ext uri="{FF2B5EF4-FFF2-40B4-BE49-F238E27FC236}">
                      <a16:creationId xmlns:a16="http://schemas.microsoft.com/office/drawing/2014/main" id="{1E0D3072-704B-481B-8D9E-83DBD8254E87}"/>
                    </a:ext>
                  </a:extLst>
                </p:cNvPr>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638;p17">
                  <a:extLst>
                    <a:ext uri="{FF2B5EF4-FFF2-40B4-BE49-F238E27FC236}">
                      <a16:creationId xmlns:a16="http://schemas.microsoft.com/office/drawing/2014/main" id="{30CCFEAD-7FEA-4DBA-AE14-D85C22FCCDD2}"/>
                    </a:ext>
                  </a:extLst>
                </p:cNvPr>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639;p17">
                  <a:extLst>
                    <a:ext uri="{FF2B5EF4-FFF2-40B4-BE49-F238E27FC236}">
                      <a16:creationId xmlns:a16="http://schemas.microsoft.com/office/drawing/2014/main" id="{CEE27300-1943-4218-AAEA-38746B56CE05}"/>
                    </a:ext>
                  </a:extLst>
                </p:cNvPr>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640;p17">
                  <a:extLst>
                    <a:ext uri="{FF2B5EF4-FFF2-40B4-BE49-F238E27FC236}">
                      <a16:creationId xmlns:a16="http://schemas.microsoft.com/office/drawing/2014/main" id="{64FCBF30-3EDD-4F81-8DBC-5432F4662F9F}"/>
                    </a:ext>
                  </a:extLst>
                </p:cNvPr>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641;p17">
                  <a:extLst>
                    <a:ext uri="{FF2B5EF4-FFF2-40B4-BE49-F238E27FC236}">
                      <a16:creationId xmlns:a16="http://schemas.microsoft.com/office/drawing/2014/main" id="{783105AD-0712-402A-A200-63C56C8EA34A}"/>
                    </a:ext>
                  </a:extLst>
                </p:cNvPr>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642;p17">
                  <a:extLst>
                    <a:ext uri="{FF2B5EF4-FFF2-40B4-BE49-F238E27FC236}">
                      <a16:creationId xmlns:a16="http://schemas.microsoft.com/office/drawing/2014/main" id="{47148D30-88EA-4BB1-BDDB-F02F813D1338}"/>
                    </a:ext>
                  </a:extLst>
                </p:cNvPr>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643;p17">
                  <a:extLst>
                    <a:ext uri="{FF2B5EF4-FFF2-40B4-BE49-F238E27FC236}">
                      <a16:creationId xmlns:a16="http://schemas.microsoft.com/office/drawing/2014/main" id="{72052073-8ACC-41F5-8149-A8B894D3518C}"/>
                    </a:ext>
                  </a:extLst>
                </p:cNvPr>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644;p17">
                  <a:extLst>
                    <a:ext uri="{FF2B5EF4-FFF2-40B4-BE49-F238E27FC236}">
                      <a16:creationId xmlns:a16="http://schemas.microsoft.com/office/drawing/2014/main" id="{32770BDF-181E-44E2-B910-D3278C800145}"/>
                    </a:ext>
                  </a:extLst>
                </p:cNvPr>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645;p17">
                  <a:extLst>
                    <a:ext uri="{FF2B5EF4-FFF2-40B4-BE49-F238E27FC236}">
                      <a16:creationId xmlns:a16="http://schemas.microsoft.com/office/drawing/2014/main" id="{BE64665D-E911-40E9-A34C-409DA95BA564}"/>
                    </a:ext>
                  </a:extLst>
                </p:cNvPr>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646;p17">
                  <a:extLst>
                    <a:ext uri="{FF2B5EF4-FFF2-40B4-BE49-F238E27FC236}">
                      <a16:creationId xmlns:a16="http://schemas.microsoft.com/office/drawing/2014/main" id="{68D98F85-83A2-426D-AC86-58DD8085EE56}"/>
                    </a:ext>
                  </a:extLst>
                </p:cNvPr>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647;p17">
                  <a:extLst>
                    <a:ext uri="{FF2B5EF4-FFF2-40B4-BE49-F238E27FC236}">
                      <a16:creationId xmlns:a16="http://schemas.microsoft.com/office/drawing/2014/main" id="{74D06114-D465-4126-AE0A-5498D31BF841}"/>
                    </a:ext>
                  </a:extLst>
                </p:cNvPr>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648;p17">
                  <a:extLst>
                    <a:ext uri="{FF2B5EF4-FFF2-40B4-BE49-F238E27FC236}">
                      <a16:creationId xmlns:a16="http://schemas.microsoft.com/office/drawing/2014/main" id="{2E156D08-6BDA-4C00-B1EB-DD664ED94A90}"/>
                    </a:ext>
                  </a:extLst>
                </p:cNvPr>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649;p17">
                  <a:extLst>
                    <a:ext uri="{FF2B5EF4-FFF2-40B4-BE49-F238E27FC236}">
                      <a16:creationId xmlns:a16="http://schemas.microsoft.com/office/drawing/2014/main" id="{44FDEC80-E31E-4398-852A-29826D6C75E3}"/>
                    </a:ext>
                  </a:extLst>
                </p:cNvPr>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650;p17">
                  <a:extLst>
                    <a:ext uri="{FF2B5EF4-FFF2-40B4-BE49-F238E27FC236}">
                      <a16:creationId xmlns:a16="http://schemas.microsoft.com/office/drawing/2014/main" id="{6C5A776C-DA0F-40C4-A116-1E3ED11760F2}"/>
                    </a:ext>
                  </a:extLst>
                </p:cNvPr>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651;p17">
                  <a:extLst>
                    <a:ext uri="{FF2B5EF4-FFF2-40B4-BE49-F238E27FC236}">
                      <a16:creationId xmlns:a16="http://schemas.microsoft.com/office/drawing/2014/main" id="{4FAFFA0C-0E21-42B4-9682-28F740295CC1}"/>
                    </a:ext>
                  </a:extLst>
                </p:cNvPr>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652;p17">
                  <a:extLst>
                    <a:ext uri="{FF2B5EF4-FFF2-40B4-BE49-F238E27FC236}">
                      <a16:creationId xmlns:a16="http://schemas.microsoft.com/office/drawing/2014/main" id="{1007EEDD-5CFB-4F8C-B60B-51DF2E61F6C4}"/>
                    </a:ext>
                  </a:extLst>
                </p:cNvPr>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653;p17">
                  <a:extLst>
                    <a:ext uri="{FF2B5EF4-FFF2-40B4-BE49-F238E27FC236}">
                      <a16:creationId xmlns:a16="http://schemas.microsoft.com/office/drawing/2014/main" id="{1D38FDB7-22E2-4F87-8C28-97B45F4F2A35}"/>
                    </a:ext>
                  </a:extLst>
                </p:cNvPr>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654;p17">
                  <a:extLst>
                    <a:ext uri="{FF2B5EF4-FFF2-40B4-BE49-F238E27FC236}">
                      <a16:creationId xmlns:a16="http://schemas.microsoft.com/office/drawing/2014/main" id="{5EDEEED0-0E70-480C-9FC9-F9284AD232E8}"/>
                    </a:ext>
                  </a:extLst>
                </p:cNvPr>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655;p17">
                  <a:extLst>
                    <a:ext uri="{FF2B5EF4-FFF2-40B4-BE49-F238E27FC236}">
                      <a16:creationId xmlns:a16="http://schemas.microsoft.com/office/drawing/2014/main" id="{1AE3033B-31DE-4E3F-BE64-70098E6A9549}"/>
                    </a:ext>
                  </a:extLst>
                </p:cNvPr>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656;p17">
                  <a:extLst>
                    <a:ext uri="{FF2B5EF4-FFF2-40B4-BE49-F238E27FC236}">
                      <a16:creationId xmlns:a16="http://schemas.microsoft.com/office/drawing/2014/main" id="{663B8FBA-61CE-40A4-9DBD-5BC3769D91CC}"/>
                    </a:ext>
                  </a:extLst>
                </p:cNvPr>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657;p17">
                  <a:extLst>
                    <a:ext uri="{FF2B5EF4-FFF2-40B4-BE49-F238E27FC236}">
                      <a16:creationId xmlns:a16="http://schemas.microsoft.com/office/drawing/2014/main" id="{AA0F2912-F2A5-49E5-A4B5-174E2084A4FA}"/>
                    </a:ext>
                  </a:extLst>
                </p:cNvPr>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658;p17">
                  <a:extLst>
                    <a:ext uri="{FF2B5EF4-FFF2-40B4-BE49-F238E27FC236}">
                      <a16:creationId xmlns:a16="http://schemas.microsoft.com/office/drawing/2014/main" id="{6BC37EE4-9728-4E2A-AF87-0B5BB18D9C1D}"/>
                    </a:ext>
                  </a:extLst>
                </p:cNvPr>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659;p17">
                  <a:extLst>
                    <a:ext uri="{FF2B5EF4-FFF2-40B4-BE49-F238E27FC236}">
                      <a16:creationId xmlns:a16="http://schemas.microsoft.com/office/drawing/2014/main" id="{8FD45D55-2B6A-434A-9013-571BD240675B}"/>
                    </a:ext>
                  </a:extLst>
                </p:cNvPr>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660;p17">
                  <a:extLst>
                    <a:ext uri="{FF2B5EF4-FFF2-40B4-BE49-F238E27FC236}">
                      <a16:creationId xmlns:a16="http://schemas.microsoft.com/office/drawing/2014/main" id="{A05BF449-7DAB-4588-980C-1004180F983C}"/>
                    </a:ext>
                  </a:extLst>
                </p:cNvPr>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661;p17">
                  <a:extLst>
                    <a:ext uri="{FF2B5EF4-FFF2-40B4-BE49-F238E27FC236}">
                      <a16:creationId xmlns:a16="http://schemas.microsoft.com/office/drawing/2014/main" id="{3736EF62-23D5-4128-A92C-0BADE7BE9252}"/>
                    </a:ext>
                  </a:extLst>
                </p:cNvPr>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662;p17">
                  <a:extLst>
                    <a:ext uri="{FF2B5EF4-FFF2-40B4-BE49-F238E27FC236}">
                      <a16:creationId xmlns:a16="http://schemas.microsoft.com/office/drawing/2014/main" id="{14B1443B-C176-4DA2-B588-C6B08A9B6419}"/>
                    </a:ext>
                  </a:extLst>
                </p:cNvPr>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663;p17">
                  <a:extLst>
                    <a:ext uri="{FF2B5EF4-FFF2-40B4-BE49-F238E27FC236}">
                      <a16:creationId xmlns:a16="http://schemas.microsoft.com/office/drawing/2014/main" id="{71545007-2AEC-427A-BE1D-164AED5062C3}"/>
                    </a:ext>
                  </a:extLst>
                </p:cNvPr>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664;p17">
                  <a:extLst>
                    <a:ext uri="{FF2B5EF4-FFF2-40B4-BE49-F238E27FC236}">
                      <a16:creationId xmlns:a16="http://schemas.microsoft.com/office/drawing/2014/main" id="{933D9621-6238-464D-BF9D-DF775711E5A3}"/>
                    </a:ext>
                  </a:extLst>
                </p:cNvPr>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665;p17">
                  <a:extLst>
                    <a:ext uri="{FF2B5EF4-FFF2-40B4-BE49-F238E27FC236}">
                      <a16:creationId xmlns:a16="http://schemas.microsoft.com/office/drawing/2014/main" id="{8F4192D6-C790-4C62-AC8B-05FFA9B046B7}"/>
                    </a:ext>
                  </a:extLst>
                </p:cNvPr>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666;p17">
                  <a:extLst>
                    <a:ext uri="{FF2B5EF4-FFF2-40B4-BE49-F238E27FC236}">
                      <a16:creationId xmlns:a16="http://schemas.microsoft.com/office/drawing/2014/main" id="{F030F9CD-7356-464C-BC37-977DFF824652}"/>
                    </a:ext>
                  </a:extLst>
                </p:cNvPr>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667;p17">
                  <a:extLst>
                    <a:ext uri="{FF2B5EF4-FFF2-40B4-BE49-F238E27FC236}">
                      <a16:creationId xmlns:a16="http://schemas.microsoft.com/office/drawing/2014/main" id="{4139DC70-ADA4-475E-BAA3-567B886B12FE}"/>
                    </a:ext>
                  </a:extLst>
                </p:cNvPr>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668;p17">
                  <a:extLst>
                    <a:ext uri="{FF2B5EF4-FFF2-40B4-BE49-F238E27FC236}">
                      <a16:creationId xmlns:a16="http://schemas.microsoft.com/office/drawing/2014/main" id="{D0C82D4B-7958-45FE-AEAF-25BA1718D00D}"/>
                    </a:ext>
                  </a:extLst>
                </p:cNvPr>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669;p17">
                  <a:extLst>
                    <a:ext uri="{FF2B5EF4-FFF2-40B4-BE49-F238E27FC236}">
                      <a16:creationId xmlns:a16="http://schemas.microsoft.com/office/drawing/2014/main" id="{85CEA562-E8C0-421A-AF20-F7D9CB1AAA51}"/>
                    </a:ext>
                  </a:extLst>
                </p:cNvPr>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670;p17">
                  <a:extLst>
                    <a:ext uri="{FF2B5EF4-FFF2-40B4-BE49-F238E27FC236}">
                      <a16:creationId xmlns:a16="http://schemas.microsoft.com/office/drawing/2014/main" id="{E9F6FF63-9B91-4028-A6CF-17F8CAF1115A}"/>
                    </a:ext>
                  </a:extLst>
                </p:cNvPr>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671;p17">
                  <a:extLst>
                    <a:ext uri="{FF2B5EF4-FFF2-40B4-BE49-F238E27FC236}">
                      <a16:creationId xmlns:a16="http://schemas.microsoft.com/office/drawing/2014/main" id="{01B477A5-8486-4A00-87E6-E0F264E83440}"/>
                    </a:ext>
                  </a:extLst>
                </p:cNvPr>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672;p17">
                  <a:extLst>
                    <a:ext uri="{FF2B5EF4-FFF2-40B4-BE49-F238E27FC236}">
                      <a16:creationId xmlns:a16="http://schemas.microsoft.com/office/drawing/2014/main" id="{084058BD-4BB7-424F-ADE7-2A603ACA61EA}"/>
                    </a:ext>
                  </a:extLst>
                </p:cNvPr>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673;p17">
                  <a:extLst>
                    <a:ext uri="{FF2B5EF4-FFF2-40B4-BE49-F238E27FC236}">
                      <a16:creationId xmlns:a16="http://schemas.microsoft.com/office/drawing/2014/main" id="{1D5A2C19-28BB-4F9B-94CD-080D674F0C73}"/>
                    </a:ext>
                  </a:extLst>
                </p:cNvPr>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674;p17">
                  <a:extLst>
                    <a:ext uri="{FF2B5EF4-FFF2-40B4-BE49-F238E27FC236}">
                      <a16:creationId xmlns:a16="http://schemas.microsoft.com/office/drawing/2014/main" id="{86091E48-EF4E-496F-ADD7-F0443A63CA9D}"/>
                    </a:ext>
                  </a:extLst>
                </p:cNvPr>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675;p17">
                  <a:extLst>
                    <a:ext uri="{FF2B5EF4-FFF2-40B4-BE49-F238E27FC236}">
                      <a16:creationId xmlns:a16="http://schemas.microsoft.com/office/drawing/2014/main" id="{FEA53C4C-9E36-42DE-A9EE-CD902A7BB3CF}"/>
                    </a:ext>
                  </a:extLst>
                </p:cNvPr>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676;p17">
                  <a:extLst>
                    <a:ext uri="{FF2B5EF4-FFF2-40B4-BE49-F238E27FC236}">
                      <a16:creationId xmlns:a16="http://schemas.microsoft.com/office/drawing/2014/main" id="{77A967A2-610A-4933-9EFA-DD1F98B5CB0B}"/>
                    </a:ext>
                  </a:extLst>
                </p:cNvPr>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677;p17">
                  <a:extLst>
                    <a:ext uri="{FF2B5EF4-FFF2-40B4-BE49-F238E27FC236}">
                      <a16:creationId xmlns:a16="http://schemas.microsoft.com/office/drawing/2014/main" id="{C4D293FE-0010-42E4-B9F4-211A5B501654}"/>
                    </a:ext>
                  </a:extLst>
                </p:cNvPr>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678;p17">
                  <a:extLst>
                    <a:ext uri="{FF2B5EF4-FFF2-40B4-BE49-F238E27FC236}">
                      <a16:creationId xmlns:a16="http://schemas.microsoft.com/office/drawing/2014/main" id="{E797D756-A7B9-4F38-B92D-96FA1CD43B53}"/>
                    </a:ext>
                  </a:extLst>
                </p:cNvPr>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679;p17">
                  <a:extLst>
                    <a:ext uri="{FF2B5EF4-FFF2-40B4-BE49-F238E27FC236}">
                      <a16:creationId xmlns:a16="http://schemas.microsoft.com/office/drawing/2014/main" id="{0A9A09BB-9C44-49A3-A7A3-432F2AAE14FD}"/>
                    </a:ext>
                  </a:extLst>
                </p:cNvPr>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680;p17">
                  <a:extLst>
                    <a:ext uri="{FF2B5EF4-FFF2-40B4-BE49-F238E27FC236}">
                      <a16:creationId xmlns:a16="http://schemas.microsoft.com/office/drawing/2014/main" id="{DCF262B7-494D-41C5-AB52-8075DFB737E1}"/>
                    </a:ext>
                  </a:extLst>
                </p:cNvPr>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681;p17">
                  <a:extLst>
                    <a:ext uri="{FF2B5EF4-FFF2-40B4-BE49-F238E27FC236}">
                      <a16:creationId xmlns:a16="http://schemas.microsoft.com/office/drawing/2014/main" id="{63323A65-2C79-4BB4-BFB7-7C16587A3221}"/>
                    </a:ext>
                  </a:extLst>
                </p:cNvPr>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682;p17">
                  <a:extLst>
                    <a:ext uri="{FF2B5EF4-FFF2-40B4-BE49-F238E27FC236}">
                      <a16:creationId xmlns:a16="http://schemas.microsoft.com/office/drawing/2014/main" id="{573E3D82-30C3-4EC9-946F-3D9CDEB49903}"/>
                    </a:ext>
                  </a:extLst>
                </p:cNvPr>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683;p17">
                  <a:extLst>
                    <a:ext uri="{FF2B5EF4-FFF2-40B4-BE49-F238E27FC236}">
                      <a16:creationId xmlns:a16="http://schemas.microsoft.com/office/drawing/2014/main" id="{61D3E049-8AE9-4B87-AD73-C4E271D53A46}"/>
                    </a:ext>
                  </a:extLst>
                </p:cNvPr>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684;p17">
                  <a:extLst>
                    <a:ext uri="{FF2B5EF4-FFF2-40B4-BE49-F238E27FC236}">
                      <a16:creationId xmlns:a16="http://schemas.microsoft.com/office/drawing/2014/main" id="{07FFBC83-D7F9-4D0F-9902-9F117BCFC042}"/>
                    </a:ext>
                  </a:extLst>
                </p:cNvPr>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685;p17">
                  <a:extLst>
                    <a:ext uri="{FF2B5EF4-FFF2-40B4-BE49-F238E27FC236}">
                      <a16:creationId xmlns:a16="http://schemas.microsoft.com/office/drawing/2014/main" id="{27A8DEE8-75AD-4CDF-9546-0C88D722FC50}"/>
                    </a:ext>
                  </a:extLst>
                </p:cNvPr>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686;p17">
                  <a:extLst>
                    <a:ext uri="{FF2B5EF4-FFF2-40B4-BE49-F238E27FC236}">
                      <a16:creationId xmlns:a16="http://schemas.microsoft.com/office/drawing/2014/main" id="{D9C12756-A6AC-4951-AE12-BA57F859350D}"/>
                    </a:ext>
                  </a:extLst>
                </p:cNvPr>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687;p17">
                  <a:extLst>
                    <a:ext uri="{FF2B5EF4-FFF2-40B4-BE49-F238E27FC236}">
                      <a16:creationId xmlns:a16="http://schemas.microsoft.com/office/drawing/2014/main" id="{0F421184-B772-400F-BE4C-9A009C976238}"/>
                    </a:ext>
                  </a:extLst>
                </p:cNvPr>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688;p17">
                  <a:extLst>
                    <a:ext uri="{FF2B5EF4-FFF2-40B4-BE49-F238E27FC236}">
                      <a16:creationId xmlns:a16="http://schemas.microsoft.com/office/drawing/2014/main" id="{C4A98419-8929-409A-A995-AF9FA10DAEAA}"/>
                    </a:ext>
                  </a:extLst>
                </p:cNvPr>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689;p17">
                  <a:extLst>
                    <a:ext uri="{FF2B5EF4-FFF2-40B4-BE49-F238E27FC236}">
                      <a16:creationId xmlns:a16="http://schemas.microsoft.com/office/drawing/2014/main" id="{B6E851B0-A67C-45AA-9C75-26C515C6CA7E}"/>
                    </a:ext>
                  </a:extLst>
                </p:cNvPr>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690;p17">
                  <a:extLst>
                    <a:ext uri="{FF2B5EF4-FFF2-40B4-BE49-F238E27FC236}">
                      <a16:creationId xmlns:a16="http://schemas.microsoft.com/office/drawing/2014/main" id="{C8F1B208-039C-4EA6-837A-282C97CA5560}"/>
                    </a:ext>
                  </a:extLst>
                </p:cNvPr>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691;p17">
                  <a:extLst>
                    <a:ext uri="{FF2B5EF4-FFF2-40B4-BE49-F238E27FC236}">
                      <a16:creationId xmlns:a16="http://schemas.microsoft.com/office/drawing/2014/main" id="{DB875FA3-43B9-4248-8FBB-88613FF1B5D7}"/>
                    </a:ext>
                  </a:extLst>
                </p:cNvPr>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6" name="Google Shape;692;p17">
                <a:extLst>
                  <a:ext uri="{FF2B5EF4-FFF2-40B4-BE49-F238E27FC236}">
                    <a16:creationId xmlns:a16="http://schemas.microsoft.com/office/drawing/2014/main" id="{5D61FB53-D851-468A-AE56-0BCD3F35684B}"/>
                  </a:ext>
                </a:extLst>
              </p:cNvPr>
              <p:cNvGrpSpPr/>
              <p:nvPr/>
            </p:nvGrpSpPr>
            <p:grpSpPr>
              <a:xfrm>
                <a:off x="4655095" y="4952197"/>
                <a:ext cx="207390" cy="280361"/>
                <a:chOff x="4655095" y="4952197"/>
                <a:chExt cx="207390" cy="280361"/>
              </a:xfrm>
            </p:grpSpPr>
            <p:grpSp>
              <p:nvGrpSpPr>
                <p:cNvPr id="67" name="Google Shape;693;p17">
                  <a:extLst>
                    <a:ext uri="{FF2B5EF4-FFF2-40B4-BE49-F238E27FC236}">
                      <a16:creationId xmlns:a16="http://schemas.microsoft.com/office/drawing/2014/main" id="{5F3FCDE9-D978-4D77-A126-481DD4E79FEE}"/>
                    </a:ext>
                  </a:extLst>
                </p:cNvPr>
                <p:cNvGrpSpPr/>
                <p:nvPr/>
              </p:nvGrpSpPr>
              <p:grpSpPr>
                <a:xfrm>
                  <a:off x="4655095" y="4952197"/>
                  <a:ext cx="207390" cy="280361"/>
                  <a:chOff x="4655095" y="4952197"/>
                  <a:chExt cx="207390" cy="280361"/>
                </a:xfrm>
              </p:grpSpPr>
              <p:sp>
                <p:nvSpPr>
                  <p:cNvPr id="71" name="Google Shape;694;p17">
                    <a:extLst>
                      <a:ext uri="{FF2B5EF4-FFF2-40B4-BE49-F238E27FC236}">
                        <a16:creationId xmlns:a16="http://schemas.microsoft.com/office/drawing/2014/main" id="{63804BEF-F4AF-4433-A6C9-2E6E6BE36068}"/>
                      </a:ext>
                    </a:extLst>
                  </p:cNvPr>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695;p17">
                    <a:extLst>
                      <a:ext uri="{FF2B5EF4-FFF2-40B4-BE49-F238E27FC236}">
                        <a16:creationId xmlns:a16="http://schemas.microsoft.com/office/drawing/2014/main" id="{20DD92D3-31F7-4893-9FB7-BCE603985EDF}"/>
                      </a:ext>
                    </a:extLst>
                  </p:cNvPr>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696;p17">
                    <a:extLst>
                      <a:ext uri="{FF2B5EF4-FFF2-40B4-BE49-F238E27FC236}">
                        <a16:creationId xmlns:a16="http://schemas.microsoft.com/office/drawing/2014/main" id="{40D51B96-19E6-4342-9273-122BE4F52D3D}"/>
                      </a:ext>
                    </a:extLst>
                  </p:cNvPr>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697;p17">
                    <a:extLst>
                      <a:ext uri="{FF2B5EF4-FFF2-40B4-BE49-F238E27FC236}">
                        <a16:creationId xmlns:a16="http://schemas.microsoft.com/office/drawing/2014/main" id="{F110D9F0-50E4-4D53-B5E7-FD67956F1E31}"/>
                      </a:ext>
                    </a:extLst>
                  </p:cNvPr>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698;p17">
                    <a:extLst>
                      <a:ext uri="{FF2B5EF4-FFF2-40B4-BE49-F238E27FC236}">
                        <a16:creationId xmlns:a16="http://schemas.microsoft.com/office/drawing/2014/main" id="{024102C1-A8BB-4F35-AF43-CC1D7B035EFC}"/>
                      </a:ext>
                    </a:extLst>
                  </p:cNvPr>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8" name="Google Shape;699;p17">
                  <a:extLst>
                    <a:ext uri="{FF2B5EF4-FFF2-40B4-BE49-F238E27FC236}">
                      <a16:creationId xmlns:a16="http://schemas.microsoft.com/office/drawing/2014/main" id="{E23AB55F-7D23-4727-AFDE-99010431575A}"/>
                    </a:ext>
                  </a:extLst>
                </p:cNvPr>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700;p17">
                  <a:extLst>
                    <a:ext uri="{FF2B5EF4-FFF2-40B4-BE49-F238E27FC236}">
                      <a16:creationId xmlns:a16="http://schemas.microsoft.com/office/drawing/2014/main" id="{02389459-F59C-4751-9EEB-72EC267B01DE}"/>
                    </a:ext>
                  </a:extLst>
                </p:cNvPr>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1;p17">
                  <a:extLst>
                    <a:ext uri="{FF2B5EF4-FFF2-40B4-BE49-F238E27FC236}">
                      <a16:creationId xmlns:a16="http://schemas.microsoft.com/office/drawing/2014/main" id="{C9AA5AD8-7D70-48BE-916F-8DB445A8E555}"/>
                    </a:ext>
                  </a:extLst>
                </p:cNvPr>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0" name="Google Shape;702;p17">
              <a:extLst>
                <a:ext uri="{FF2B5EF4-FFF2-40B4-BE49-F238E27FC236}">
                  <a16:creationId xmlns:a16="http://schemas.microsoft.com/office/drawing/2014/main" id="{EA49E855-2CF3-471A-A6EC-0386478EFF32}"/>
                </a:ext>
              </a:extLst>
            </p:cNvPr>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703;p17">
              <a:extLst>
                <a:ext uri="{FF2B5EF4-FFF2-40B4-BE49-F238E27FC236}">
                  <a16:creationId xmlns:a16="http://schemas.microsoft.com/office/drawing/2014/main" id="{EA03C1BB-F696-47AA-9685-A94DA742982E}"/>
                </a:ext>
              </a:extLst>
            </p:cNvPr>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704;p17">
              <a:extLst>
                <a:ext uri="{FF2B5EF4-FFF2-40B4-BE49-F238E27FC236}">
                  <a16:creationId xmlns:a16="http://schemas.microsoft.com/office/drawing/2014/main" id="{4AAAE378-3005-4120-BCA1-359DE1B941C9}"/>
                </a:ext>
              </a:extLst>
            </p:cNvPr>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705;p17">
              <a:extLst>
                <a:ext uri="{FF2B5EF4-FFF2-40B4-BE49-F238E27FC236}">
                  <a16:creationId xmlns:a16="http://schemas.microsoft.com/office/drawing/2014/main" id="{F4A34EB8-E25B-4F34-844D-8DFC7646A54C}"/>
                </a:ext>
              </a:extLst>
            </p:cNvPr>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706;p17">
              <a:extLst>
                <a:ext uri="{FF2B5EF4-FFF2-40B4-BE49-F238E27FC236}">
                  <a16:creationId xmlns:a16="http://schemas.microsoft.com/office/drawing/2014/main" id="{1E67753B-FA2D-41F2-987C-40F6BB87D5DF}"/>
                </a:ext>
              </a:extLst>
            </p:cNvPr>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707;p17">
              <a:extLst>
                <a:ext uri="{FF2B5EF4-FFF2-40B4-BE49-F238E27FC236}">
                  <a16:creationId xmlns:a16="http://schemas.microsoft.com/office/drawing/2014/main" id="{C7616F3B-3BFF-492B-B4CD-453253A94F15}"/>
                </a:ext>
              </a:extLst>
            </p:cNvPr>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708;p17">
              <a:extLst>
                <a:ext uri="{FF2B5EF4-FFF2-40B4-BE49-F238E27FC236}">
                  <a16:creationId xmlns:a16="http://schemas.microsoft.com/office/drawing/2014/main" id="{1FF5F7D9-A6FE-4CC4-ABEF-F4ECCFF6DA84}"/>
                </a:ext>
              </a:extLst>
            </p:cNvPr>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709;p17">
              <a:extLst>
                <a:ext uri="{FF2B5EF4-FFF2-40B4-BE49-F238E27FC236}">
                  <a16:creationId xmlns:a16="http://schemas.microsoft.com/office/drawing/2014/main" id="{73A6125C-1408-41C2-857E-69B4319C03B7}"/>
                </a:ext>
              </a:extLst>
            </p:cNvPr>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710;p17">
              <a:extLst>
                <a:ext uri="{FF2B5EF4-FFF2-40B4-BE49-F238E27FC236}">
                  <a16:creationId xmlns:a16="http://schemas.microsoft.com/office/drawing/2014/main" id="{24DB6668-671F-403B-834D-8ECF20C18E3B}"/>
                </a:ext>
              </a:extLst>
            </p:cNvPr>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711;p17">
              <a:extLst>
                <a:ext uri="{FF2B5EF4-FFF2-40B4-BE49-F238E27FC236}">
                  <a16:creationId xmlns:a16="http://schemas.microsoft.com/office/drawing/2014/main" id="{B6F51CC4-F669-4DD8-BD26-1F087C2043EB}"/>
                </a:ext>
              </a:extLst>
            </p:cNvPr>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712;p17">
              <a:extLst>
                <a:ext uri="{FF2B5EF4-FFF2-40B4-BE49-F238E27FC236}">
                  <a16:creationId xmlns:a16="http://schemas.microsoft.com/office/drawing/2014/main" id="{176EA376-85E7-4DC8-B8F6-45E94F30FDEA}"/>
                </a:ext>
              </a:extLst>
            </p:cNvPr>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713;p17">
              <a:extLst>
                <a:ext uri="{FF2B5EF4-FFF2-40B4-BE49-F238E27FC236}">
                  <a16:creationId xmlns:a16="http://schemas.microsoft.com/office/drawing/2014/main" id="{6369794D-8055-4E20-AE84-CCAF411C760F}"/>
                </a:ext>
              </a:extLst>
            </p:cNvPr>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714;p17">
              <a:extLst>
                <a:ext uri="{FF2B5EF4-FFF2-40B4-BE49-F238E27FC236}">
                  <a16:creationId xmlns:a16="http://schemas.microsoft.com/office/drawing/2014/main" id="{139E9A11-A3C4-45D2-BCF4-6D861F358FC8}"/>
                </a:ext>
              </a:extLst>
            </p:cNvPr>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715;p17">
              <a:extLst>
                <a:ext uri="{FF2B5EF4-FFF2-40B4-BE49-F238E27FC236}">
                  <a16:creationId xmlns:a16="http://schemas.microsoft.com/office/drawing/2014/main" id="{5D378AF4-A437-4A2A-BB23-E6F9436503A8}"/>
                </a:ext>
              </a:extLst>
            </p:cNvPr>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716;p17">
              <a:extLst>
                <a:ext uri="{FF2B5EF4-FFF2-40B4-BE49-F238E27FC236}">
                  <a16:creationId xmlns:a16="http://schemas.microsoft.com/office/drawing/2014/main" id="{351E6549-7BB3-42A2-8A71-401F0E6EF528}"/>
                </a:ext>
              </a:extLst>
            </p:cNvPr>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717;p17">
              <a:extLst>
                <a:ext uri="{FF2B5EF4-FFF2-40B4-BE49-F238E27FC236}">
                  <a16:creationId xmlns:a16="http://schemas.microsoft.com/office/drawing/2014/main" id="{014B69FC-BF7F-4F15-9FBB-C41EC5BDC746}"/>
                </a:ext>
              </a:extLst>
            </p:cNvPr>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718;p17">
              <a:extLst>
                <a:ext uri="{FF2B5EF4-FFF2-40B4-BE49-F238E27FC236}">
                  <a16:creationId xmlns:a16="http://schemas.microsoft.com/office/drawing/2014/main" id="{995E2A58-125F-4A8B-9B32-EA64CB8C6207}"/>
                </a:ext>
              </a:extLst>
            </p:cNvPr>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719;p17">
              <a:extLst>
                <a:ext uri="{FF2B5EF4-FFF2-40B4-BE49-F238E27FC236}">
                  <a16:creationId xmlns:a16="http://schemas.microsoft.com/office/drawing/2014/main" id="{A9171EB2-1544-4F6D-BA48-2ED897F66C26}"/>
                </a:ext>
              </a:extLst>
            </p:cNvPr>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720;p17">
              <a:extLst>
                <a:ext uri="{FF2B5EF4-FFF2-40B4-BE49-F238E27FC236}">
                  <a16:creationId xmlns:a16="http://schemas.microsoft.com/office/drawing/2014/main" id="{BF6C4E64-99B7-4FC9-AB0C-E9C9B07A9A8A}"/>
                </a:ext>
              </a:extLst>
            </p:cNvPr>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721;p17">
              <a:extLst>
                <a:ext uri="{FF2B5EF4-FFF2-40B4-BE49-F238E27FC236}">
                  <a16:creationId xmlns:a16="http://schemas.microsoft.com/office/drawing/2014/main" id="{577B6BC6-DB53-4961-B816-CF33C2B57D57}"/>
                </a:ext>
              </a:extLst>
            </p:cNvPr>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722;p17">
              <a:extLst>
                <a:ext uri="{FF2B5EF4-FFF2-40B4-BE49-F238E27FC236}">
                  <a16:creationId xmlns:a16="http://schemas.microsoft.com/office/drawing/2014/main" id="{A79A6A98-91E2-4FFA-B666-12A9C7A712C5}"/>
                </a:ext>
              </a:extLst>
            </p:cNvPr>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723;p17">
              <a:extLst>
                <a:ext uri="{FF2B5EF4-FFF2-40B4-BE49-F238E27FC236}">
                  <a16:creationId xmlns:a16="http://schemas.microsoft.com/office/drawing/2014/main" id="{9E3BF7FB-3BBA-460E-AC44-6F50B48C8318}"/>
                </a:ext>
              </a:extLst>
            </p:cNvPr>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724;p17">
              <a:extLst>
                <a:ext uri="{FF2B5EF4-FFF2-40B4-BE49-F238E27FC236}">
                  <a16:creationId xmlns:a16="http://schemas.microsoft.com/office/drawing/2014/main" id="{7385D753-6A2D-4E5E-BD6B-6A8442448BFB}"/>
                </a:ext>
              </a:extLst>
            </p:cNvPr>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725;p17">
              <a:extLst>
                <a:ext uri="{FF2B5EF4-FFF2-40B4-BE49-F238E27FC236}">
                  <a16:creationId xmlns:a16="http://schemas.microsoft.com/office/drawing/2014/main" id="{A3547060-2FCD-4CDE-91A0-44A468091B86}"/>
                </a:ext>
              </a:extLst>
            </p:cNvPr>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726;p17">
              <a:extLst>
                <a:ext uri="{FF2B5EF4-FFF2-40B4-BE49-F238E27FC236}">
                  <a16:creationId xmlns:a16="http://schemas.microsoft.com/office/drawing/2014/main" id="{F237B847-1499-4A0C-BAF4-C4AB83275884}"/>
                </a:ext>
              </a:extLst>
            </p:cNvPr>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727;p17">
              <a:extLst>
                <a:ext uri="{FF2B5EF4-FFF2-40B4-BE49-F238E27FC236}">
                  <a16:creationId xmlns:a16="http://schemas.microsoft.com/office/drawing/2014/main" id="{4596EB55-20B8-498D-84FD-5CD16CAC1599}"/>
                </a:ext>
              </a:extLst>
            </p:cNvPr>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728;p17">
              <a:extLst>
                <a:ext uri="{FF2B5EF4-FFF2-40B4-BE49-F238E27FC236}">
                  <a16:creationId xmlns:a16="http://schemas.microsoft.com/office/drawing/2014/main" id="{217EC09C-E65B-4D2A-9FBD-C7997CD43FAA}"/>
                </a:ext>
              </a:extLst>
            </p:cNvPr>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729;p17">
              <a:extLst>
                <a:ext uri="{FF2B5EF4-FFF2-40B4-BE49-F238E27FC236}">
                  <a16:creationId xmlns:a16="http://schemas.microsoft.com/office/drawing/2014/main" id="{B8C41294-41F8-4763-A7DB-3BB6FAA7EC3A}"/>
                </a:ext>
              </a:extLst>
            </p:cNvPr>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730;p17">
              <a:extLst>
                <a:ext uri="{FF2B5EF4-FFF2-40B4-BE49-F238E27FC236}">
                  <a16:creationId xmlns:a16="http://schemas.microsoft.com/office/drawing/2014/main" id="{40BFFF8D-DD51-41C5-88C0-F3755F7D4A25}"/>
                </a:ext>
              </a:extLst>
            </p:cNvPr>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9" name="Google Shape;731;p17">
              <a:extLst>
                <a:ext uri="{FF2B5EF4-FFF2-40B4-BE49-F238E27FC236}">
                  <a16:creationId xmlns:a16="http://schemas.microsoft.com/office/drawing/2014/main" id="{B1BDC3D2-9A84-4CE9-8E5A-6047D488B4EB}"/>
                </a:ext>
              </a:extLst>
            </p:cNvPr>
            <p:cNvGrpSpPr/>
            <p:nvPr/>
          </p:nvGrpSpPr>
          <p:grpSpPr>
            <a:xfrm>
              <a:off x="6161836" y="4215479"/>
              <a:ext cx="350682" cy="265782"/>
              <a:chOff x="6621095" y="1452181"/>
              <a:chExt cx="330894" cy="250785"/>
            </a:xfrm>
          </p:grpSpPr>
          <p:sp>
            <p:nvSpPr>
              <p:cNvPr id="60" name="Google Shape;732;p17">
                <a:extLst>
                  <a:ext uri="{FF2B5EF4-FFF2-40B4-BE49-F238E27FC236}">
                    <a16:creationId xmlns:a16="http://schemas.microsoft.com/office/drawing/2014/main" id="{CC112389-A7C3-46B4-BB9F-F9AD2907FDEF}"/>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733;p17">
                <a:extLst>
                  <a:ext uri="{FF2B5EF4-FFF2-40B4-BE49-F238E27FC236}">
                    <a16:creationId xmlns:a16="http://schemas.microsoft.com/office/drawing/2014/main" id="{E3894CE3-DD32-4D0E-BE13-0D16A06201C5}"/>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734;p17">
                <a:extLst>
                  <a:ext uri="{FF2B5EF4-FFF2-40B4-BE49-F238E27FC236}">
                    <a16:creationId xmlns:a16="http://schemas.microsoft.com/office/drawing/2014/main" id="{5DDC5625-FC40-41DE-B1DF-D473C89EA9A7}"/>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735;p17">
                <a:extLst>
                  <a:ext uri="{FF2B5EF4-FFF2-40B4-BE49-F238E27FC236}">
                    <a16:creationId xmlns:a16="http://schemas.microsoft.com/office/drawing/2014/main" id="{CE95DA60-0644-4455-8F71-634473E1030C}"/>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736;p17">
                <a:extLst>
                  <a:ext uri="{FF2B5EF4-FFF2-40B4-BE49-F238E27FC236}">
                    <a16:creationId xmlns:a16="http://schemas.microsoft.com/office/drawing/2014/main" id="{8C7EE8E0-59A0-41FF-917C-7E1FB15FD4F7}"/>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146" name="Picture 145">
            <a:extLst>
              <a:ext uri="{FF2B5EF4-FFF2-40B4-BE49-F238E27FC236}">
                <a16:creationId xmlns:a16="http://schemas.microsoft.com/office/drawing/2014/main" id="{7351A145-5173-4107-AD40-41F51167ED4E}"/>
              </a:ext>
            </a:extLst>
          </p:cNvPr>
          <p:cNvPicPr>
            <a:picLocks noChangeAspect="1"/>
          </p:cNvPicPr>
          <p:nvPr/>
        </p:nvPicPr>
        <p:blipFill>
          <a:blip r:embed="rId3"/>
          <a:stretch>
            <a:fillRect/>
          </a:stretch>
        </p:blipFill>
        <p:spPr>
          <a:xfrm>
            <a:off x="8628476" y="4636750"/>
            <a:ext cx="515524" cy="515524"/>
          </a:xfrm>
          <a:prstGeom prst="rect">
            <a:avLst/>
          </a:prstGeom>
        </p:spPr>
      </p:pic>
    </p:spTree>
    <p:extLst>
      <p:ext uri="{BB962C8B-B14F-4D97-AF65-F5344CB8AC3E}">
        <p14:creationId xmlns:p14="http://schemas.microsoft.com/office/powerpoint/2010/main" val="60926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sp>
        <p:nvSpPr>
          <p:cNvPr id="6" name="TextBox 5">
            <a:extLst>
              <a:ext uri="{FF2B5EF4-FFF2-40B4-BE49-F238E27FC236}">
                <a16:creationId xmlns:a16="http://schemas.microsoft.com/office/drawing/2014/main" id="{519E3135-EF40-490A-B585-D966A3B4EA87}"/>
              </a:ext>
            </a:extLst>
          </p:cNvPr>
          <p:cNvSpPr txBox="1"/>
          <p:nvPr/>
        </p:nvSpPr>
        <p:spPr>
          <a:xfrm>
            <a:off x="309310" y="1035572"/>
            <a:ext cx="6075234" cy="3892284"/>
          </a:xfrm>
          <a:prstGeom prst="rect">
            <a:avLst/>
          </a:prstGeom>
          <a:noFill/>
        </p:spPr>
        <p:txBody>
          <a:bodyPr wrap="square">
            <a:spAutoFit/>
          </a:bodyPr>
          <a:lstStyle/>
          <a:p>
            <a:pPr>
              <a:lnSpc>
                <a:spcPct val="115000"/>
              </a:lnSpc>
              <a:spcAft>
                <a:spcPts val="1000"/>
              </a:spcAft>
            </a:pPr>
            <a:r>
              <a:rPr lang="en-IN" sz="1500" dirty="0">
                <a:effectLst/>
                <a:latin typeface="Barlow" panose="00000500000000000000" pitchFamily="2" charset="0"/>
                <a:ea typeface="Calibri" panose="020F0502020204030204" pitchFamily="34" charset="0"/>
              </a:rPr>
              <a:t> </a:t>
            </a:r>
          </a:p>
          <a:p>
            <a:pPr>
              <a:lnSpc>
                <a:spcPct val="115000"/>
              </a:lnSpc>
              <a:spcAft>
                <a:spcPts val="1000"/>
              </a:spcAft>
            </a:pPr>
            <a:r>
              <a:rPr lang="en-IN" sz="1500" dirty="0">
                <a:effectLst/>
                <a:latin typeface="Barlow" panose="00000500000000000000" pitchFamily="2" charset="0"/>
                <a:ea typeface="Calibri" panose="020F0502020204030204" pitchFamily="34" charset="0"/>
              </a:rPr>
              <a:t>Operation of the application based on the inputs given by the user:  </a:t>
            </a:r>
          </a:p>
          <a:p>
            <a:pPr>
              <a:lnSpc>
                <a:spcPct val="115000"/>
              </a:lnSpc>
              <a:spcAft>
                <a:spcPts val="1000"/>
              </a:spcAft>
            </a:pPr>
            <a:r>
              <a:rPr lang="en-IN" sz="1500" dirty="0">
                <a:effectLst/>
                <a:latin typeface="Barlow" panose="00000500000000000000" pitchFamily="2" charset="0"/>
                <a:ea typeface="Calibri" panose="020F0502020204030204" pitchFamily="34" charset="0"/>
              </a:rPr>
              <a:t>When the run button is clicked then the chat form is initialized with a   connection between the host and the client machine. </a:t>
            </a:r>
          </a:p>
          <a:p>
            <a:pPr marL="285750" indent="-285750">
              <a:lnSpc>
                <a:spcPct val="115000"/>
              </a:lnSpc>
              <a:spcAft>
                <a:spcPts val="1000"/>
              </a:spcAft>
              <a:buClr>
                <a:schemeClr val="accent1"/>
              </a:buClr>
              <a:buFont typeface="Webdings" panose="05030102010509060703" pitchFamily="18" charset="2"/>
              <a:buChar char=""/>
            </a:pPr>
            <a:r>
              <a:rPr lang="en-IN" sz="1500" dirty="0">
                <a:effectLst/>
                <a:latin typeface="Barlow" panose="00000500000000000000" pitchFamily="2" charset="0"/>
                <a:ea typeface="Calibri" panose="020F0502020204030204" pitchFamily="34" charset="0"/>
              </a:rPr>
              <a:t>Contains a rich textbox which send messages from one user to another</a:t>
            </a:r>
          </a:p>
          <a:p>
            <a:pPr marL="285750" indent="-285750">
              <a:lnSpc>
                <a:spcPct val="115000"/>
              </a:lnSpc>
              <a:spcAft>
                <a:spcPts val="1000"/>
              </a:spcAft>
              <a:buClr>
                <a:schemeClr val="accent1"/>
              </a:buClr>
              <a:buFont typeface="Webdings" panose="05030102010509060703" pitchFamily="18" charset="2"/>
              <a:buChar char=""/>
            </a:pPr>
            <a:r>
              <a:rPr lang="en-IN" sz="1500" dirty="0">
                <a:effectLst/>
                <a:latin typeface="Barlow" panose="00000500000000000000" pitchFamily="2" charset="0"/>
                <a:ea typeface="Calibri" panose="020F0502020204030204" pitchFamily="34" charset="0"/>
              </a:rPr>
              <a:t>Contains a textbox for messages to be written that is sent across the network.</a:t>
            </a:r>
          </a:p>
          <a:p>
            <a:pPr marL="285750" indent="-285750">
              <a:lnSpc>
                <a:spcPct val="115000"/>
              </a:lnSpc>
              <a:spcAft>
                <a:spcPts val="1000"/>
              </a:spcAft>
              <a:buClr>
                <a:schemeClr val="accent1"/>
              </a:buClr>
              <a:buFont typeface="Webdings" panose="05030102010509060703" pitchFamily="18" charset="2"/>
              <a:buChar char=""/>
            </a:pPr>
            <a:r>
              <a:rPr lang="en-IN" sz="1500" dirty="0">
                <a:effectLst/>
                <a:latin typeface="Barlow" panose="00000500000000000000" pitchFamily="2" charset="0"/>
                <a:ea typeface="Calibri" panose="020F0502020204030204" pitchFamily="34" charset="0"/>
              </a:rPr>
              <a:t>When the Enter clicked, in the background, the text in the textbox is encoded and sent as a packet over the network to the client machine. Here this message is decoded and is shown in the rich textbox.</a:t>
            </a:r>
          </a:p>
        </p:txBody>
      </p:sp>
      <p:sp>
        <p:nvSpPr>
          <p:cNvPr id="8" name="TextBox 7">
            <a:extLst>
              <a:ext uri="{FF2B5EF4-FFF2-40B4-BE49-F238E27FC236}">
                <a16:creationId xmlns:a16="http://schemas.microsoft.com/office/drawing/2014/main" id="{DDCBB29D-F9E2-484E-ACE2-1E608BB92262}"/>
              </a:ext>
            </a:extLst>
          </p:cNvPr>
          <p:cNvSpPr txBox="1"/>
          <p:nvPr/>
        </p:nvSpPr>
        <p:spPr>
          <a:xfrm>
            <a:off x="309310" y="496493"/>
            <a:ext cx="9466116" cy="630942"/>
          </a:xfrm>
          <a:prstGeom prst="rect">
            <a:avLst/>
          </a:prstGeom>
          <a:noFill/>
        </p:spPr>
        <p:txBody>
          <a:bodyPr wrap="square">
            <a:spAutoFit/>
          </a:bodyPr>
          <a:lstStyle/>
          <a:p>
            <a:r>
              <a:rPr lang="en-IN" sz="3500" dirty="0">
                <a:solidFill>
                  <a:schemeClr val="accent1"/>
                </a:solidFill>
                <a:effectLst/>
                <a:latin typeface="Barlow" panose="00000500000000000000" pitchFamily="2" charset="0"/>
                <a:ea typeface="Calibri" panose="020F0502020204030204" pitchFamily="34" charset="0"/>
              </a:rPr>
              <a:t>OPERATIONAL CONCEPTS AND SCENARIOS</a:t>
            </a:r>
          </a:p>
        </p:txBody>
      </p:sp>
      <p:pic>
        <p:nvPicPr>
          <p:cNvPr id="118" name="Picture 117">
            <a:extLst>
              <a:ext uri="{FF2B5EF4-FFF2-40B4-BE49-F238E27FC236}">
                <a16:creationId xmlns:a16="http://schemas.microsoft.com/office/drawing/2014/main" id="{FDA8F958-F7D2-4540-8DBD-B926FDD03A1E}"/>
              </a:ext>
            </a:extLst>
          </p:cNvPr>
          <p:cNvPicPr>
            <a:picLocks noChangeAspect="1"/>
          </p:cNvPicPr>
          <p:nvPr/>
        </p:nvPicPr>
        <p:blipFill>
          <a:blip r:embed="rId3"/>
          <a:stretch>
            <a:fillRect/>
          </a:stretch>
        </p:blipFill>
        <p:spPr>
          <a:xfrm>
            <a:off x="5456980" y="811964"/>
            <a:ext cx="4563090" cy="3194364"/>
          </a:xfrm>
          <a:prstGeom prst="rect">
            <a:avLst/>
          </a:prstGeom>
        </p:spPr>
      </p:pic>
      <p:pic>
        <p:nvPicPr>
          <p:cNvPr id="119" name="Picture 118">
            <a:extLst>
              <a:ext uri="{FF2B5EF4-FFF2-40B4-BE49-F238E27FC236}">
                <a16:creationId xmlns:a16="http://schemas.microsoft.com/office/drawing/2014/main" id="{A87DC4FC-71AD-4029-8BBF-4F7192FE4008}"/>
              </a:ext>
            </a:extLst>
          </p:cNvPr>
          <p:cNvPicPr>
            <a:picLocks noChangeAspect="1"/>
          </p:cNvPicPr>
          <p:nvPr/>
        </p:nvPicPr>
        <p:blipFill>
          <a:blip r:embed="rId4"/>
          <a:stretch>
            <a:fillRect/>
          </a:stretch>
        </p:blipFill>
        <p:spPr>
          <a:xfrm>
            <a:off x="8628476" y="4636750"/>
            <a:ext cx="515524" cy="51552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sp>
        <p:nvSpPr>
          <p:cNvPr id="11" name="TextBox 10">
            <a:extLst>
              <a:ext uri="{FF2B5EF4-FFF2-40B4-BE49-F238E27FC236}">
                <a16:creationId xmlns:a16="http://schemas.microsoft.com/office/drawing/2014/main" id="{7DD9227C-4770-4271-8F6E-03F4A85CAF95}"/>
              </a:ext>
            </a:extLst>
          </p:cNvPr>
          <p:cNvSpPr txBox="1"/>
          <p:nvPr/>
        </p:nvSpPr>
        <p:spPr>
          <a:xfrm>
            <a:off x="361885" y="1455313"/>
            <a:ext cx="5268411" cy="3519681"/>
          </a:xfrm>
          <a:prstGeom prst="rect">
            <a:avLst/>
          </a:prstGeom>
          <a:noFill/>
        </p:spPr>
        <p:txBody>
          <a:bodyPr wrap="square">
            <a:spAutoFit/>
          </a:bodyPr>
          <a:lstStyle/>
          <a:p>
            <a:pPr>
              <a:lnSpc>
                <a:spcPct val="115000"/>
              </a:lnSpc>
              <a:spcAft>
                <a:spcPts val="1000"/>
              </a:spcAft>
            </a:pPr>
            <a:r>
              <a:rPr lang="en-IN" sz="1400" dirty="0">
                <a:effectLst/>
                <a:latin typeface="Barlow" panose="00000500000000000000" pitchFamily="2" charset="0"/>
                <a:ea typeface="Calibri" panose="020F0502020204030204" pitchFamily="34" charset="0"/>
              </a:rPr>
              <a:t>This project can be mainly divided into two modules: </a:t>
            </a:r>
          </a:p>
          <a:p>
            <a:pPr>
              <a:lnSpc>
                <a:spcPct val="115000"/>
              </a:lnSpc>
              <a:spcAft>
                <a:spcPts val="1000"/>
              </a:spcAft>
            </a:pPr>
            <a:r>
              <a:rPr lang="en-IN" sz="1400" dirty="0">
                <a:effectLst/>
                <a:latin typeface="Barlow" panose="00000500000000000000" pitchFamily="2" charset="0"/>
                <a:ea typeface="Calibri" panose="020F0502020204030204" pitchFamily="34" charset="0"/>
              </a:rPr>
              <a:t>1. Server </a:t>
            </a:r>
          </a:p>
          <a:p>
            <a:pPr>
              <a:lnSpc>
                <a:spcPct val="115000"/>
              </a:lnSpc>
              <a:spcAft>
                <a:spcPts val="1000"/>
              </a:spcAft>
            </a:pPr>
            <a:r>
              <a:rPr lang="en-IN" sz="1400" dirty="0">
                <a:effectLst/>
                <a:latin typeface="Barlow" panose="00000500000000000000" pitchFamily="2" charset="0"/>
                <a:ea typeface="Calibri" panose="020F0502020204030204" pitchFamily="34" charset="0"/>
              </a:rPr>
              <a:t>2. Client</a:t>
            </a:r>
          </a:p>
          <a:p>
            <a:pPr>
              <a:lnSpc>
                <a:spcPct val="115000"/>
              </a:lnSpc>
              <a:spcAft>
                <a:spcPts val="1000"/>
              </a:spcAft>
            </a:pPr>
            <a:r>
              <a:rPr lang="en-IN" sz="1400" dirty="0">
                <a:effectLst/>
                <a:latin typeface="Barlow" panose="00000500000000000000" pitchFamily="2" charset="0"/>
                <a:ea typeface="Calibri" panose="020F0502020204030204" pitchFamily="34" charset="0"/>
              </a:rPr>
              <a:t>This project is mainly depended on client/server model. The client requests the server and server responses by granting the clients request. The proposed system should provide both of the above features along with the followed ones:</a:t>
            </a:r>
          </a:p>
          <a:p>
            <a:pPr marL="285750" lvl="0" indent="-285750">
              <a:lnSpc>
                <a:spcPct val="115000"/>
              </a:lnSpc>
              <a:spcAft>
                <a:spcPts val="1000"/>
              </a:spcAft>
              <a:buClr>
                <a:schemeClr val="accent1"/>
              </a:buClr>
              <a:buFont typeface="Webdings" panose="05030102010509060703" pitchFamily="18" charset="2"/>
              <a:buChar char="4"/>
            </a:pPr>
            <a:r>
              <a:rPr lang="en-IN" sz="1400" dirty="0">
                <a:effectLst/>
                <a:latin typeface="Barlow" panose="00000500000000000000" pitchFamily="2" charset="0"/>
                <a:ea typeface="Calibri" panose="020F0502020204030204" pitchFamily="34" charset="0"/>
              </a:rPr>
              <a:t> </a:t>
            </a:r>
            <a:r>
              <a:rPr lang="en-IN" sz="1800" dirty="0">
                <a:solidFill>
                  <a:srgbClr val="000000"/>
                </a:solidFill>
                <a:effectLst/>
                <a:latin typeface="Barlow" panose="00000500000000000000" pitchFamily="2" charset="0"/>
                <a:ea typeface="Calibri" panose="020F0502020204030204" pitchFamily="34" charset="0"/>
              </a:rPr>
              <a:t>The Server Screen</a:t>
            </a:r>
          </a:p>
          <a:p>
            <a:pPr marL="342900" lvl="0" indent="-342900">
              <a:lnSpc>
                <a:spcPct val="115000"/>
              </a:lnSpc>
              <a:spcAft>
                <a:spcPts val="1000"/>
              </a:spcAft>
              <a:buClr>
                <a:schemeClr val="accent1"/>
              </a:buClr>
              <a:buFont typeface="Webdings" panose="05030102010509060703" pitchFamily="18" charset="2"/>
              <a:buChar char="4"/>
            </a:pPr>
            <a:r>
              <a:rPr lang="en-IN" sz="1800" dirty="0">
                <a:solidFill>
                  <a:srgbClr val="1E1C11"/>
                </a:solidFill>
                <a:effectLst/>
                <a:latin typeface="Barlow" panose="00000500000000000000" pitchFamily="2" charset="0"/>
                <a:ea typeface="Calibri" panose="020F0502020204030204" pitchFamily="34" charset="0"/>
              </a:rPr>
              <a:t>The Client Screen</a:t>
            </a:r>
          </a:p>
          <a:p>
            <a:pPr marL="342900" lvl="0" indent="-342900">
              <a:lnSpc>
                <a:spcPct val="115000"/>
              </a:lnSpc>
              <a:spcAft>
                <a:spcPts val="1000"/>
              </a:spcAft>
              <a:buClr>
                <a:schemeClr val="accent1"/>
              </a:buClr>
              <a:buFont typeface="Webdings" panose="05030102010509060703" pitchFamily="18" charset="2"/>
              <a:buChar char="4"/>
            </a:pPr>
            <a:r>
              <a:rPr lang="en-IN" sz="1800" dirty="0">
                <a:solidFill>
                  <a:srgbClr val="1E1C11"/>
                </a:solidFill>
                <a:effectLst/>
                <a:latin typeface="Barlow" panose="00000500000000000000" pitchFamily="2" charset="0"/>
                <a:ea typeface="Calibri" panose="020F0502020204030204" pitchFamily="34" charset="0"/>
              </a:rPr>
              <a:t>The Server-Client Screen</a:t>
            </a:r>
            <a:endParaRPr lang="en-IN" sz="1800" dirty="0">
              <a:effectLst/>
              <a:latin typeface="Barlow" panose="00000500000000000000" pitchFamily="2" charset="0"/>
              <a:ea typeface="Calibri" panose="020F0502020204030204" pitchFamily="34" charset="0"/>
            </a:endParaRPr>
          </a:p>
        </p:txBody>
      </p:sp>
      <p:grpSp>
        <p:nvGrpSpPr>
          <p:cNvPr id="357" name="Google Shape;4349;p48">
            <a:extLst>
              <a:ext uri="{FF2B5EF4-FFF2-40B4-BE49-F238E27FC236}">
                <a16:creationId xmlns:a16="http://schemas.microsoft.com/office/drawing/2014/main" id="{F60930A3-A4CB-4E09-A042-26276E830C65}"/>
              </a:ext>
            </a:extLst>
          </p:cNvPr>
          <p:cNvGrpSpPr/>
          <p:nvPr/>
        </p:nvGrpSpPr>
        <p:grpSpPr>
          <a:xfrm>
            <a:off x="5914570" y="725714"/>
            <a:ext cx="2887835" cy="2659404"/>
            <a:chOff x="2181300" y="231400"/>
            <a:chExt cx="4262637" cy="4762499"/>
          </a:xfrm>
        </p:grpSpPr>
        <p:sp>
          <p:nvSpPr>
            <p:cNvPr id="358" name="Google Shape;4350;p48">
              <a:extLst>
                <a:ext uri="{FF2B5EF4-FFF2-40B4-BE49-F238E27FC236}">
                  <a16:creationId xmlns:a16="http://schemas.microsoft.com/office/drawing/2014/main" id="{079E3244-8544-457F-BF6F-1F77124ECACE}"/>
                </a:ext>
              </a:extLst>
            </p:cNvPr>
            <p:cNvSpPr/>
            <p:nvPr/>
          </p:nvSpPr>
          <p:spPr>
            <a:xfrm>
              <a:off x="4504120" y="3382365"/>
              <a:ext cx="236644" cy="133254"/>
            </a:xfrm>
            <a:custGeom>
              <a:avLst/>
              <a:gdLst/>
              <a:ahLst/>
              <a:cxnLst/>
              <a:rect l="l" t="t" r="r" b="b"/>
              <a:pathLst>
                <a:path w="236644" h="133254" extrusionOk="0">
                  <a:moveTo>
                    <a:pt x="125355" y="133255"/>
                  </a:moveTo>
                  <a:lnTo>
                    <a:pt x="0" y="64389"/>
                  </a:lnTo>
                  <a:lnTo>
                    <a:pt x="111289" y="0"/>
                  </a:lnTo>
                  <a:lnTo>
                    <a:pt x="236644"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4351;p48">
              <a:extLst>
                <a:ext uri="{FF2B5EF4-FFF2-40B4-BE49-F238E27FC236}">
                  <a16:creationId xmlns:a16="http://schemas.microsoft.com/office/drawing/2014/main" id="{392EA59C-74C1-4818-BEAD-88DCF0F14307}"/>
                </a:ext>
              </a:extLst>
            </p:cNvPr>
            <p:cNvSpPr/>
            <p:nvPr/>
          </p:nvSpPr>
          <p:spPr>
            <a:xfrm>
              <a:off x="5178128" y="3780033"/>
              <a:ext cx="236549" cy="133254"/>
            </a:xfrm>
            <a:custGeom>
              <a:avLst/>
              <a:gdLst/>
              <a:ahLst/>
              <a:cxnLst/>
              <a:rect l="l" t="t" r="r" b="b"/>
              <a:pathLst>
                <a:path w="236549" h="133254" extrusionOk="0">
                  <a:moveTo>
                    <a:pt x="125355" y="133255"/>
                  </a:moveTo>
                  <a:lnTo>
                    <a:pt x="0" y="64294"/>
                  </a:lnTo>
                  <a:lnTo>
                    <a:pt x="111290" y="0"/>
                  </a:lnTo>
                  <a:lnTo>
                    <a:pt x="236549"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4352;p48">
              <a:extLst>
                <a:ext uri="{FF2B5EF4-FFF2-40B4-BE49-F238E27FC236}">
                  <a16:creationId xmlns:a16="http://schemas.microsoft.com/office/drawing/2014/main" id="{8FDC98D9-53C3-480B-91C4-CF529C98D79B}"/>
                </a:ext>
              </a:extLst>
            </p:cNvPr>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4353;p48">
              <a:extLst>
                <a:ext uri="{FF2B5EF4-FFF2-40B4-BE49-F238E27FC236}">
                  <a16:creationId xmlns:a16="http://schemas.microsoft.com/office/drawing/2014/main" id="{A06CBDC1-FA3F-4FB5-801A-9192E5589ACD}"/>
                </a:ext>
              </a:extLst>
            </p:cNvPr>
            <p:cNvSpPr/>
            <p:nvPr/>
          </p:nvSpPr>
          <p:spPr>
            <a:xfrm>
              <a:off x="4629475" y="2174500"/>
              <a:ext cx="494671" cy="1273873"/>
            </a:xfrm>
            <a:custGeom>
              <a:avLst/>
              <a:gdLst/>
              <a:ahLst/>
              <a:cxnLst/>
              <a:rect l="l" t="t" r="r" b="b"/>
              <a:pathLst>
                <a:path w="494671" h="1273873" extrusionOk="0">
                  <a:moveTo>
                    <a:pt x="118227" y="1273873"/>
                  </a:moveTo>
                  <a:lnTo>
                    <a:pt x="0" y="1205484"/>
                  </a:lnTo>
                  <a:lnTo>
                    <a:pt x="376540" y="0"/>
                  </a:lnTo>
                  <a:lnTo>
                    <a:pt x="494672" y="68389"/>
                  </a:lnTo>
                  <a:lnTo>
                    <a:pt x="118227" y="127387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4354;p48">
              <a:extLst>
                <a:ext uri="{FF2B5EF4-FFF2-40B4-BE49-F238E27FC236}">
                  <a16:creationId xmlns:a16="http://schemas.microsoft.com/office/drawing/2014/main" id="{CC023C5B-07E0-4ED0-B9CF-EE8A02ADDFDC}"/>
                </a:ext>
              </a:extLst>
            </p:cNvPr>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4355;p48">
              <a:extLst>
                <a:ext uri="{FF2B5EF4-FFF2-40B4-BE49-F238E27FC236}">
                  <a16:creationId xmlns:a16="http://schemas.microsoft.com/office/drawing/2014/main" id="{9F0DBC5F-626F-4E29-B49B-F21D71CDD388}"/>
                </a:ext>
              </a:extLst>
            </p:cNvPr>
            <p:cNvSpPr/>
            <p:nvPr/>
          </p:nvSpPr>
          <p:spPr>
            <a:xfrm>
              <a:off x="5160832" y="2249175"/>
              <a:ext cx="281692" cy="1586388"/>
            </a:xfrm>
            <a:custGeom>
              <a:avLst/>
              <a:gdLst/>
              <a:ahLst/>
              <a:cxnLst/>
              <a:rect l="l" t="t" r="r" b="b"/>
              <a:pathLst>
                <a:path w="281692" h="1586388" extrusionOk="0">
                  <a:moveTo>
                    <a:pt x="281692" y="1586389"/>
                  </a:moveTo>
                  <a:lnTo>
                    <a:pt x="162610" y="1517428"/>
                  </a:lnTo>
                  <a:lnTo>
                    <a:pt x="0" y="0"/>
                  </a:lnTo>
                  <a:lnTo>
                    <a:pt x="118227" y="68485"/>
                  </a:lnTo>
                  <a:lnTo>
                    <a:pt x="281692" y="1586389"/>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4356;p48">
              <a:extLst>
                <a:ext uri="{FF2B5EF4-FFF2-40B4-BE49-F238E27FC236}">
                  <a16:creationId xmlns:a16="http://schemas.microsoft.com/office/drawing/2014/main" id="{40A2A974-5F4D-4971-B960-B1545432CE6A}"/>
                </a:ext>
              </a:extLst>
            </p:cNvPr>
            <p:cNvSpPr/>
            <p:nvPr/>
          </p:nvSpPr>
          <p:spPr>
            <a:xfrm>
              <a:off x="5078053" y="2296515"/>
              <a:ext cx="281692" cy="1586388"/>
            </a:xfrm>
            <a:custGeom>
              <a:avLst/>
              <a:gdLst/>
              <a:ahLst/>
              <a:cxnLst/>
              <a:rect l="l" t="t" r="r" b="b"/>
              <a:pathLst>
                <a:path w="281692" h="1586388" extrusionOk="0">
                  <a:moveTo>
                    <a:pt x="281692" y="1586389"/>
                  </a:moveTo>
                  <a:lnTo>
                    <a:pt x="162610" y="1517428"/>
                  </a:lnTo>
                  <a:lnTo>
                    <a:pt x="0" y="0"/>
                  </a:lnTo>
                  <a:lnTo>
                    <a:pt x="118227" y="68390"/>
                  </a:lnTo>
                  <a:lnTo>
                    <a:pt x="281692" y="158638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4357;p48">
              <a:extLst>
                <a:ext uri="{FF2B5EF4-FFF2-40B4-BE49-F238E27FC236}">
                  <a16:creationId xmlns:a16="http://schemas.microsoft.com/office/drawing/2014/main" id="{7C8E8B5D-D6C6-4AC8-9AAC-4DDF8A32A7F9}"/>
                </a:ext>
              </a:extLst>
            </p:cNvPr>
            <p:cNvSpPr/>
            <p:nvPr/>
          </p:nvSpPr>
          <p:spPr>
            <a:xfrm>
              <a:off x="4075404" y="1596713"/>
              <a:ext cx="2321774" cy="1343501"/>
            </a:xfrm>
            <a:custGeom>
              <a:avLst/>
              <a:gdLst/>
              <a:ahLst/>
              <a:cxnLst/>
              <a:rect l="l" t="t" r="r" b="b"/>
              <a:pathLst>
                <a:path w="2321774" h="1343501" extrusionOk="0">
                  <a:moveTo>
                    <a:pt x="2221415" y="1343501"/>
                  </a:moveTo>
                  <a:lnTo>
                    <a:pt x="0" y="58103"/>
                  </a:lnTo>
                  <a:lnTo>
                    <a:pt x="100360" y="0"/>
                  </a:lnTo>
                  <a:lnTo>
                    <a:pt x="2321775" y="1285399"/>
                  </a:lnTo>
                  <a:lnTo>
                    <a:pt x="2221415" y="1343501"/>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4358;p48">
              <a:extLst>
                <a:ext uri="{FF2B5EF4-FFF2-40B4-BE49-F238E27FC236}">
                  <a16:creationId xmlns:a16="http://schemas.microsoft.com/office/drawing/2014/main" id="{539721C6-842A-4774-A13D-02FC01F765F2}"/>
                </a:ext>
              </a:extLst>
            </p:cNvPr>
            <p:cNvSpPr/>
            <p:nvPr/>
          </p:nvSpPr>
          <p:spPr>
            <a:xfrm>
              <a:off x="4075404" y="1654530"/>
              <a:ext cx="2221415" cy="1401603"/>
            </a:xfrm>
            <a:custGeom>
              <a:avLst/>
              <a:gdLst/>
              <a:ahLst/>
              <a:cxnLst/>
              <a:rect l="l" t="t" r="r" b="b"/>
              <a:pathLst>
                <a:path w="2221415" h="1401603" extrusionOk="0">
                  <a:moveTo>
                    <a:pt x="2221415" y="1401604"/>
                  </a:moveTo>
                  <a:lnTo>
                    <a:pt x="0" y="116205"/>
                  </a:lnTo>
                  <a:lnTo>
                    <a:pt x="0" y="0"/>
                  </a:lnTo>
                  <a:lnTo>
                    <a:pt x="2221415" y="1285399"/>
                  </a:lnTo>
                  <a:lnTo>
                    <a:pt x="2221415" y="140160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4359;p48">
              <a:extLst>
                <a:ext uri="{FF2B5EF4-FFF2-40B4-BE49-F238E27FC236}">
                  <a16:creationId xmlns:a16="http://schemas.microsoft.com/office/drawing/2014/main" id="{5755C268-4220-497B-AADD-4595E4B0470E}"/>
                </a:ext>
              </a:extLst>
            </p:cNvPr>
            <p:cNvSpPr/>
            <p:nvPr/>
          </p:nvSpPr>
          <p:spPr>
            <a:xfrm>
              <a:off x="4206176" y="231400"/>
              <a:ext cx="2045689" cy="2621660"/>
            </a:xfrm>
            <a:custGeom>
              <a:avLst/>
              <a:gdLst/>
              <a:ahLst/>
              <a:cxnLst/>
              <a:rect l="l" t="t" r="r" b="b"/>
              <a:pathLst>
                <a:path w="2045689" h="2621660" extrusionOk="0">
                  <a:moveTo>
                    <a:pt x="2045690" y="2621661"/>
                  </a:moveTo>
                  <a:lnTo>
                    <a:pt x="0" y="1437894"/>
                  </a:lnTo>
                  <a:lnTo>
                    <a:pt x="0" y="0"/>
                  </a:lnTo>
                  <a:lnTo>
                    <a:pt x="2045690" y="1183767"/>
                  </a:lnTo>
                  <a:lnTo>
                    <a:pt x="2045690" y="262166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4360;p48">
              <a:extLst>
                <a:ext uri="{FF2B5EF4-FFF2-40B4-BE49-F238E27FC236}">
                  <a16:creationId xmlns:a16="http://schemas.microsoft.com/office/drawing/2014/main" id="{1E1BB8BB-B249-4B3C-ACD9-DEF761E18857}"/>
                </a:ext>
              </a:extLst>
            </p:cNvPr>
            <p:cNvSpPr/>
            <p:nvPr/>
          </p:nvSpPr>
          <p:spPr>
            <a:xfrm>
              <a:off x="6296819" y="2879159"/>
              <a:ext cx="101975" cy="176974"/>
            </a:xfrm>
            <a:custGeom>
              <a:avLst/>
              <a:gdLst/>
              <a:ahLst/>
              <a:cxnLst/>
              <a:rect l="l" t="t" r="r" b="b"/>
              <a:pathLst>
                <a:path w="101975" h="176974" extrusionOk="0">
                  <a:moveTo>
                    <a:pt x="101975" y="118015"/>
                  </a:moveTo>
                  <a:lnTo>
                    <a:pt x="0" y="176974"/>
                  </a:lnTo>
                  <a:lnTo>
                    <a:pt x="0" y="58960"/>
                  </a:lnTo>
                  <a:lnTo>
                    <a:pt x="101975" y="0"/>
                  </a:lnTo>
                  <a:lnTo>
                    <a:pt x="101975" y="118015"/>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4361;p48">
              <a:extLst>
                <a:ext uri="{FF2B5EF4-FFF2-40B4-BE49-F238E27FC236}">
                  <a16:creationId xmlns:a16="http://schemas.microsoft.com/office/drawing/2014/main" id="{8080E3F2-E046-4478-90B6-EC8E122E92FE}"/>
                </a:ext>
              </a:extLst>
            </p:cNvPr>
            <p:cNvSpPr/>
            <p:nvPr/>
          </p:nvSpPr>
          <p:spPr>
            <a:xfrm>
              <a:off x="4356811" y="496480"/>
              <a:ext cx="169452" cy="163353"/>
            </a:xfrm>
            <a:custGeom>
              <a:avLst/>
              <a:gdLst/>
              <a:ahLst/>
              <a:cxnLst/>
              <a:rect l="l" t="t" r="r" b="b"/>
              <a:pathLst>
                <a:path w="169452" h="163353" extrusionOk="0">
                  <a:moveTo>
                    <a:pt x="169453" y="163354"/>
                  </a:moveTo>
                  <a:lnTo>
                    <a:pt x="0" y="65341"/>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4362;p48">
              <a:extLst>
                <a:ext uri="{FF2B5EF4-FFF2-40B4-BE49-F238E27FC236}">
                  <a16:creationId xmlns:a16="http://schemas.microsoft.com/office/drawing/2014/main" id="{D1564F29-0036-460C-916E-126D192B35D7}"/>
                </a:ext>
              </a:extLst>
            </p:cNvPr>
            <p:cNvSpPr/>
            <p:nvPr/>
          </p:nvSpPr>
          <p:spPr>
            <a:xfrm>
              <a:off x="4598397" y="636212"/>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4363;p48">
              <a:extLst>
                <a:ext uri="{FF2B5EF4-FFF2-40B4-BE49-F238E27FC236}">
                  <a16:creationId xmlns:a16="http://schemas.microsoft.com/office/drawing/2014/main" id="{2A859B00-8602-4C21-BFF9-9E613CFBE605}"/>
                </a:ext>
              </a:extLst>
            </p:cNvPr>
            <p:cNvSpPr/>
            <p:nvPr/>
          </p:nvSpPr>
          <p:spPr>
            <a:xfrm>
              <a:off x="4356811" y="619924"/>
              <a:ext cx="169452" cy="163353"/>
            </a:xfrm>
            <a:custGeom>
              <a:avLst/>
              <a:gdLst/>
              <a:ahLst/>
              <a:cxnLst/>
              <a:rect l="l" t="t" r="r" b="b"/>
              <a:pathLst>
                <a:path w="169452" h="163353" extrusionOk="0">
                  <a:moveTo>
                    <a:pt x="169453" y="163354"/>
                  </a:moveTo>
                  <a:lnTo>
                    <a:pt x="0" y="65342"/>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4364;p48">
              <a:extLst>
                <a:ext uri="{FF2B5EF4-FFF2-40B4-BE49-F238E27FC236}">
                  <a16:creationId xmlns:a16="http://schemas.microsoft.com/office/drawing/2014/main" id="{BF88BF4A-6646-42BB-ACAB-AA9673333DC6}"/>
                </a:ext>
              </a:extLst>
            </p:cNvPr>
            <p:cNvSpPr/>
            <p:nvPr/>
          </p:nvSpPr>
          <p:spPr>
            <a:xfrm>
              <a:off x="4598397" y="759656"/>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4365;p48">
              <a:extLst>
                <a:ext uri="{FF2B5EF4-FFF2-40B4-BE49-F238E27FC236}">
                  <a16:creationId xmlns:a16="http://schemas.microsoft.com/office/drawing/2014/main" id="{2B6C43C3-C664-4373-8643-269A6A6C8CD7}"/>
                </a:ext>
              </a:extLst>
            </p:cNvPr>
            <p:cNvSpPr/>
            <p:nvPr/>
          </p:nvSpPr>
          <p:spPr>
            <a:xfrm>
              <a:off x="4356811" y="761466"/>
              <a:ext cx="169452" cy="163448"/>
            </a:xfrm>
            <a:custGeom>
              <a:avLst/>
              <a:gdLst/>
              <a:ahLst/>
              <a:cxnLst/>
              <a:rect l="l" t="t" r="r" b="b"/>
              <a:pathLst>
                <a:path w="169452" h="163448" extrusionOk="0">
                  <a:moveTo>
                    <a:pt x="169453" y="163449"/>
                  </a:moveTo>
                  <a:lnTo>
                    <a:pt x="0" y="65437"/>
                  </a:lnTo>
                  <a:lnTo>
                    <a:pt x="0" y="0"/>
                  </a:lnTo>
                  <a:lnTo>
                    <a:pt x="169453" y="98107"/>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4366;p48">
              <a:extLst>
                <a:ext uri="{FF2B5EF4-FFF2-40B4-BE49-F238E27FC236}">
                  <a16:creationId xmlns:a16="http://schemas.microsoft.com/office/drawing/2014/main" id="{D8175B02-E060-42E5-9848-CD701F9877C2}"/>
                </a:ext>
              </a:extLst>
            </p:cNvPr>
            <p:cNvSpPr/>
            <p:nvPr/>
          </p:nvSpPr>
          <p:spPr>
            <a:xfrm>
              <a:off x="4598397" y="901293"/>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4367;p48">
              <a:extLst>
                <a:ext uri="{FF2B5EF4-FFF2-40B4-BE49-F238E27FC236}">
                  <a16:creationId xmlns:a16="http://schemas.microsoft.com/office/drawing/2014/main" id="{85BC6B87-3C50-4BD5-AE2D-E0DB7A6B6074}"/>
                </a:ext>
              </a:extLst>
            </p:cNvPr>
            <p:cNvSpPr/>
            <p:nvPr/>
          </p:nvSpPr>
          <p:spPr>
            <a:xfrm>
              <a:off x="4356811" y="903102"/>
              <a:ext cx="169452" cy="163449"/>
            </a:xfrm>
            <a:custGeom>
              <a:avLst/>
              <a:gdLst/>
              <a:ahLst/>
              <a:cxnLst/>
              <a:rect l="l" t="t" r="r" b="b"/>
              <a:pathLst>
                <a:path w="169452" h="163449" extrusionOk="0">
                  <a:moveTo>
                    <a:pt x="169453" y="163449"/>
                  </a:moveTo>
                  <a:lnTo>
                    <a:pt x="0" y="65342"/>
                  </a:lnTo>
                  <a:lnTo>
                    <a:pt x="0" y="0"/>
                  </a:lnTo>
                  <a:lnTo>
                    <a:pt x="169453" y="98012"/>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4368;p48">
              <a:extLst>
                <a:ext uri="{FF2B5EF4-FFF2-40B4-BE49-F238E27FC236}">
                  <a16:creationId xmlns:a16="http://schemas.microsoft.com/office/drawing/2014/main" id="{94BF5867-491A-49FB-AE29-5AFC89A4822E}"/>
                </a:ext>
              </a:extLst>
            </p:cNvPr>
            <p:cNvSpPr/>
            <p:nvPr/>
          </p:nvSpPr>
          <p:spPr>
            <a:xfrm>
              <a:off x="4598397" y="1042929"/>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4369;p48">
              <a:extLst>
                <a:ext uri="{FF2B5EF4-FFF2-40B4-BE49-F238E27FC236}">
                  <a16:creationId xmlns:a16="http://schemas.microsoft.com/office/drawing/2014/main" id="{51EE16E6-CD43-4A00-8C26-42013A5BAF18}"/>
                </a:ext>
              </a:extLst>
            </p:cNvPr>
            <p:cNvSpPr/>
            <p:nvPr/>
          </p:nvSpPr>
          <p:spPr>
            <a:xfrm>
              <a:off x="5115879" y="982814"/>
              <a:ext cx="204046" cy="276142"/>
            </a:xfrm>
            <a:custGeom>
              <a:avLst/>
              <a:gdLst/>
              <a:ahLst/>
              <a:cxnLst/>
              <a:rect l="l" t="t" r="r" b="b"/>
              <a:pathLst>
                <a:path w="204046" h="276142" extrusionOk="0">
                  <a:moveTo>
                    <a:pt x="665" y="41256"/>
                  </a:moveTo>
                  <a:cubicBezTo>
                    <a:pt x="38205" y="-7321"/>
                    <a:pt x="105207" y="-15132"/>
                    <a:pt x="182188" y="29255"/>
                  </a:cubicBezTo>
                  <a:cubicBezTo>
                    <a:pt x="189601" y="33541"/>
                    <a:pt x="196918" y="38208"/>
                    <a:pt x="204046" y="43161"/>
                  </a:cubicBezTo>
                  <a:lnTo>
                    <a:pt x="182663" y="276143"/>
                  </a:lnTo>
                  <a:lnTo>
                    <a:pt x="0" y="42209"/>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4370;p48">
              <a:extLst>
                <a:ext uri="{FF2B5EF4-FFF2-40B4-BE49-F238E27FC236}">
                  <a16:creationId xmlns:a16="http://schemas.microsoft.com/office/drawing/2014/main" id="{75D1B108-5273-4414-9AEE-C54A9BB25D02}"/>
                </a:ext>
              </a:extLst>
            </p:cNvPr>
            <p:cNvSpPr/>
            <p:nvPr/>
          </p:nvSpPr>
          <p:spPr>
            <a:xfrm>
              <a:off x="5297876" y="1025975"/>
              <a:ext cx="199579" cy="260699"/>
            </a:xfrm>
            <a:custGeom>
              <a:avLst/>
              <a:gdLst/>
              <a:ahLst/>
              <a:cxnLst/>
              <a:rect l="l" t="t" r="r" b="b"/>
              <a:pathLst>
                <a:path w="199579" h="260699" extrusionOk="0">
                  <a:moveTo>
                    <a:pt x="199580" y="260699"/>
                  </a:moveTo>
                  <a:lnTo>
                    <a:pt x="0" y="232981"/>
                  </a:lnTo>
                  <a:lnTo>
                    <a:pt x="21859" y="0"/>
                  </a:lnTo>
                  <a:cubicBezTo>
                    <a:pt x="103591" y="56864"/>
                    <a:pt x="171733" y="158972"/>
                    <a:pt x="199580" y="2606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4371;p48">
              <a:extLst>
                <a:ext uri="{FF2B5EF4-FFF2-40B4-BE49-F238E27FC236}">
                  <a16:creationId xmlns:a16="http://schemas.microsoft.com/office/drawing/2014/main" id="{AF9264BF-D6A1-4CE3-9E62-50E4ED14A1A4}"/>
                </a:ext>
              </a:extLst>
            </p:cNvPr>
            <p:cNvSpPr/>
            <p:nvPr/>
          </p:nvSpPr>
          <p:spPr>
            <a:xfrm>
              <a:off x="5298541" y="1258956"/>
              <a:ext cx="212884" cy="276193"/>
            </a:xfrm>
            <a:custGeom>
              <a:avLst/>
              <a:gdLst/>
              <a:ahLst/>
              <a:cxnLst/>
              <a:rect l="l" t="t" r="r" b="b"/>
              <a:pathLst>
                <a:path w="212884" h="276193" extrusionOk="0">
                  <a:moveTo>
                    <a:pt x="212885" y="123444"/>
                  </a:moveTo>
                  <a:cubicBezTo>
                    <a:pt x="212885" y="228219"/>
                    <a:pt x="155862" y="285369"/>
                    <a:pt x="76315" y="274987"/>
                  </a:cubicBezTo>
                  <a:lnTo>
                    <a:pt x="0" y="0"/>
                  </a:lnTo>
                  <a:lnTo>
                    <a:pt x="199580" y="27718"/>
                  </a:lnTo>
                  <a:cubicBezTo>
                    <a:pt x="208332" y="58874"/>
                    <a:pt x="212809" y="91078"/>
                    <a:pt x="212885" y="123444"/>
                  </a:cubicBez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4372;p48">
              <a:extLst>
                <a:ext uri="{FF2B5EF4-FFF2-40B4-BE49-F238E27FC236}">
                  <a16:creationId xmlns:a16="http://schemas.microsoft.com/office/drawing/2014/main" id="{B0DD4037-C153-42F9-BE29-4881114852D2}"/>
                </a:ext>
              </a:extLst>
            </p:cNvPr>
            <p:cNvSpPr/>
            <p:nvPr/>
          </p:nvSpPr>
          <p:spPr>
            <a:xfrm>
              <a:off x="5084706" y="1024070"/>
              <a:ext cx="290055" cy="509778"/>
            </a:xfrm>
            <a:custGeom>
              <a:avLst/>
              <a:gdLst/>
              <a:ahLst/>
              <a:cxnLst/>
              <a:rect l="l" t="t" r="r" b="b"/>
              <a:pathLst>
                <a:path w="290055" h="509778" extrusionOk="0">
                  <a:moveTo>
                    <a:pt x="31172" y="952"/>
                  </a:moveTo>
                  <a:cubicBezTo>
                    <a:pt x="11405" y="26956"/>
                    <a:pt x="0" y="64389"/>
                    <a:pt x="0" y="111442"/>
                  </a:cubicBezTo>
                  <a:cubicBezTo>
                    <a:pt x="0" y="247840"/>
                    <a:pt x="95513" y="413575"/>
                    <a:pt x="213360" y="481775"/>
                  </a:cubicBezTo>
                  <a:cubicBezTo>
                    <a:pt x="236863" y="496024"/>
                    <a:pt x="262913" y="505539"/>
                    <a:pt x="290055" y="509778"/>
                  </a:cubicBezTo>
                  <a:lnTo>
                    <a:pt x="213835" y="234886"/>
                  </a:lnTo>
                  <a:lnTo>
                    <a:pt x="3231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4373;p48">
              <a:extLst>
                <a:ext uri="{FF2B5EF4-FFF2-40B4-BE49-F238E27FC236}">
                  <a16:creationId xmlns:a16="http://schemas.microsoft.com/office/drawing/2014/main" id="{1E322A84-6B59-4014-A6D3-BA00DEC806CC}"/>
                </a:ext>
              </a:extLst>
            </p:cNvPr>
            <p:cNvSpPr/>
            <p:nvPr/>
          </p:nvSpPr>
          <p:spPr>
            <a:xfrm>
              <a:off x="5705494" y="1324174"/>
              <a:ext cx="204331" cy="276159"/>
            </a:xfrm>
            <a:custGeom>
              <a:avLst/>
              <a:gdLst/>
              <a:ahLst/>
              <a:cxnLst/>
              <a:rect l="l" t="t" r="r" b="b"/>
              <a:pathLst>
                <a:path w="204331" h="276159" extrusionOk="0">
                  <a:moveTo>
                    <a:pt x="950" y="41272"/>
                  </a:moveTo>
                  <a:cubicBezTo>
                    <a:pt x="38490" y="-7305"/>
                    <a:pt x="105492" y="-15116"/>
                    <a:pt x="182473" y="29176"/>
                  </a:cubicBezTo>
                  <a:cubicBezTo>
                    <a:pt x="189885" y="33462"/>
                    <a:pt x="197108" y="38129"/>
                    <a:pt x="204331" y="43178"/>
                  </a:cubicBezTo>
                  <a:lnTo>
                    <a:pt x="182283" y="276159"/>
                  </a:lnTo>
                  <a:lnTo>
                    <a:pt x="0" y="42130"/>
                  </a:lnTo>
                  <a:close/>
                </a:path>
              </a:pathLst>
            </a:custGeom>
            <a:solidFill>
              <a:srgbClr val="5435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4374;p48">
              <a:extLst>
                <a:ext uri="{FF2B5EF4-FFF2-40B4-BE49-F238E27FC236}">
                  <a16:creationId xmlns:a16="http://schemas.microsoft.com/office/drawing/2014/main" id="{E084EDC5-70AD-4FFB-9C2E-8D371409EBBB}"/>
                </a:ext>
              </a:extLst>
            </p:cNvPr>
            <p:cNvSpPr/>
            <p:nvPr/>
          </p:nvSpPr>
          <p:spPr>
            <a:xfrm>
              <a:off x="5887776" y="1367351"/>
              <a:ext cx="199579" cy="260603"/>
            </a:xfrm>
            <a:custGeom>
              <a:avLst/>
              <a:gdLst/>
              <a:ahLst/>
              <a:cxnLst/>
              <a:rect l="l" t="t" r="r" b="b"/>
              <a:pathLst>
                <a:path w="199579" h="260603" extrusionOk="0">
                  <a:moveTo>
                    <a:pt x="199580" y="260604"/>
                  </a:moveTo>
                  <a:lnTo>
                    <a:pt x="0" y="232981"/>
                  </a:lnTo>
                  <a:lnTo>
                    <a:pt x="21859" y="0"/>
                  </a:lnTo>
                  <a:cubicBezTo>
                    <a:pt x="103591" y="56769"/>
                    <a:pt x="171638" y="158877"/>
                    <a:pt x="199580" y="260604"/>
                  </a:cubicBezTo>
                  <a:close/>
                </a:path>
              </a:pathLst>
            </a:custGeom>
            <a:solidFill>
              <a:srgbClr val="1B96E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4375;p48">
              <a:extLst>
                <a:ext uri="{FF2B5EF4-FFF2-40B4-BE49-F238E27FC236}">
                  <a16:creationId xmlns:a16="http://schemas.microsoft.com/office/drawing/2014/main" id="{51AD6349-5F49-42DC-B808-058819EAD74E}"/>
                </a:ext>
              </a:extLst>
            </p:cNvPr>
            <p:cNvSpPr/>
            <p:nvPr/>
          </p:nvSpPr>
          <p:spPr>
            <a:xfrm>
              <a:off x="5887776" y="1600333"/>
              <a:ext cx="213550" cy="276118"/>
            </a:xfrm>
            <a:custGeom>
              <a:avLst/>
              <a:gdLst/>
              <a:ahLst/>
              <a:cxnLst/>
              <a:rect l="l" t="t" r="r" b="b"/>
              <a:pathLst>
                <a:path w="213550" h="276118" extrusionOk="0">
                  <a:moveTo>
                    <a:pt x="213550" y="123444"/>
                  </a:moveTo>
                  <a:cubicBezTo>
                    <a:pt x="213550" y="228219"/>
                    <a:pt x="156527" y="285369"/>
                    <a:pt x="76981" y="274892"/>
                  </a:cubicBezTo>
                  <a:lnTo>
                    <a:pt x="0" y="0"/>
                  </a:lnTo>
                  <a:lnTo>
                    <a:pt x="199580" y="27622"/>
                  </a:lnTo>
                  <a:cubicBezTo>
                    <a:pt x="208504" y="58788"/>
                    <a:pt x="213208" y="91021"/>
                    <a:pt x="213550" y="1234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4376;p48">
              <a:extLst>
                <a:ext uri="{FF2B5EF4-FFF2-40B4-BE49-F238E27FC236}">
                  <a16:creationId xmlns:a16="http://schemas.microsoft.com/office/drawing/2014/main" id="{4F30980F-A8D2-42B1-A2DB-AD66BE5ABCE0}"/>
                </a:ext>
              </a:extLst>
            </p:cNvPr>
            <p:cNvSpPr/>
            <p:nvPr/>
          </p:nvSpPr>
          <p:spPr>
            <a:xfrm>
              <a:off x="5674606" y="1365446"/>
              <a:ext cx="290055" cy="509682"/>
            </a:xfrm>
            <a:custGeom>
              <a:avLst/>
              <a:gdLst/>
              <a:ahLst/>
              <a:cxnLst/>
              <a:rect l="l" t="t" r="r" b="b"/>
              <a:pathLst>
                <a:path w="290055" h="509682" extrusionOk="0">
                  <a:moveTo>
                    <a:pt x="31077" y="857"/>
                  </a:moveTo>
                  <a:cubicBezTo>
                    <a:pt x="11404" y="26956"/>
                    <a:pt x="0" y="64294"/>
                    <a:pt x="0" y="111347"/>
                  </a:cubicBezTo>
                  <a:cubicBezTo>
                    <a:pt x="0" y="247745"/>
                    <a:pt x="95513" y="413575"/>
                    <a:pt x="213360" y="481775"/>
                  </a:cubicBezTo>
                  <a:cubicBezTo>
                    <a:pt x="236844" y="496033"/>
                    <a:pt x="262913" y="505520"/>
                    <a:pt x="290055" y="509683"/>
                  </a:cubicBezTo>
                  <a:lnTo>
                    <a:pt x="213170" y="234887"/>
                  </a:lnTo>
                  <a:lnTo>
                    <a:pt x="31647" y="0"/>
                  </a:ln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4377;p48">
              <a:extLst>
                <a:ext uri="{FF2B5EF4-FFF2-40B4-BE49-F238E27FC236}">
                  <a16:creationId xmlns:a16="http://schemas.microsoft.com/office/drawing/2014/main" id="{BA454302-4DD8-4A61-A0F1-476AC0056BB0}"/>
                </a:ext>
              </a:extLst>
            </p:cNvPr>
            <p:cNvSpPr/>
            <p:nvPr/>
          </p:nvSpPr>
          <p:spPr>
            <a:xfrm>
              <a:off x="5115879" y="1943808"/>
              <a:ext cx="971477" cy="359289"/>
            </a:xfrm>
            <a:custGeom>
              <a:avLst/>
              <a:gdLst/>
              <a:ahLst/>
              <a:cxnLst/>
              <a:rect l="l" t="t" r="r" b="b"/>
              <a:pathLst>
                <a:path w="971477" h="359289" extrusionOk="0">
                  <a:moveTo>
                    <a:pt x="0" y="102961"/>
                  </a:moveTo>
                  <a:cubicBezTo>
                    <a:pt x="0" y="102961"/>
                    <a:pt x="144553" y="-173264"/>
                    <a:pt x="511684" y="179161"/>
                  </a:cubicBezTo>
                  <a:cubicBezTo>
                    <a:pt x="878815" y="531586"/>
                    <a:pt x="971477" y="258218"/>
                    <a:pt x="971477" y="258218"/>
                  </a:cubicBezTo>
                </a:path>
              </a:pathLst>
            </a:custGeom>
            <a:noFill/>
            <a:ln w="13475" cap="flat" cmpd="sng">
              <a:solidFill>
                <a:srgbClr val="D6D8E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4378;p48">
              <a:extLst>
                <a:ext uri="{FF2B5EF4-FFF2-40B4-BE49-F238E27FC236}">
                  <a16:creationId xmlns:a16="http://schemas.microsoft.com/office/drawing/2014/main" id="{618313DA-56BF-42F0-BC80-BFD9F738BDDE}"/>
                </a:ext>
              </a:extLst>
            </p:cNvPr>
            <p:cNvSpPr/>
            <p:nvPr/>
          </p:nvSpPr>
          <p:spPr>
            <a:xfrm rot="-1801764">
              <a:off x="5403245" y="1931037"/>
              <a:ext cx="49945" cy="86600"/>
            </a:xfrm>
            <a:custGeom>
              <a:avLst/>
              <a:gdLst/>
              <a:ahLst/>
              <a:cxnLst/>
              <a:rect l="l" t="t" r="r" b="b"/>
              <a:pathLst>
                <a:path w="49989" h="86677" extrusionOk="0">
                  <a:moveTo>
                    <a:pt x="49990" y="43339"/>
                  </a:moveTo>
                  <a:cubicBezTo>
                    <a:pt x="49990" y="67274"/>
                    <a:pt x="38799" y="86677"/>
                    <a:pt x="24995" y="86677"/>
                  </a:cubicBezTo>
                  <a:cubicBezTo>
                    <a:pt x="11191" y="86677"/>
                    <a:pt x="0" y="67274"/>
                    <a:pt x="0" y="43339"/>
                  </a:cubicBezTo>
                  <a:cubicBezTo>
                    <a:pt x="0" y="19403"/>
                    <a:pt x="11191"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4379;p48">
              <a:extLst>
                <a:ext uri="{FF2B5EF4-FFF2-40B4-BE49-F238E27FC236}">
                  <a16:creationId xmlns:a16="http://schemas.microsoft.com/office/drawing/2014/main" id="{539F6066-E689-4614-AAD5-3B461FEE3448}"/>
                </a:ext>
              </a:extLst>
            </p:cNvPr>
            <p:cNvSpPr/>
            <p:nvPr/>
          </p:nvSpPr>
          <p:spPr>
            <a:xfrm rot="-1801764">
              <a:off x="5143652" y="1930529"/>
              <a:ext cx="49945" cy="86600"/>
            </a:xfrm>
            <a:custGeom>
              <a:avLst/>
              <a:gdLst/>
              <a:ahLst/>
              <a:cxnLst/>
              <a:rect l="l" t="t" r="r" b="b"/>
              <a:pathLst>
                <a:path w="49989" h="86677" extrusionOk="0">
                  <a:moveTo>
                    <a:pt x="49990" y="43339"/>
                  </a:moveTo>
                  <a:cubicBezTo>
                    <a:pt x="49990" y="67274"/>
                    <a:pt x="38799" y="86677"/>
                    <a:pt x="24995" y="86677"/>
                  </a:cubicBezTo>
                  <a:cubicBezTo>
                    <a:pt x="11190" y="86677"/>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4380;p48">
              <a:extLst>
                <a:ext uri="{FF2B5EF4-FFF2-40B4-BE49-F238E27FC236}">
                  <a16:creationId xmlns:a16="http://schemas.microsoft.com/office/drawing/2014/main" id="{ECF074A7-C6B7-43E9-BD68-52513597C09B}"/>
                </a:ext>
              </a:extLst>
            </p:cNvPr>
            <p:cNvSpPr/>
            <p:nvPr/>
          </p:nvSpPr>
          <p:spPr>
            <a:xfrm rot="-1790023">
              <a:off x="5694653" y="2149239"/>
              <a:ext cx="50164" cy="86979"/>
            </a:xfrm>
            <a:custGeom>
              <a:avLst/>
              <a:gdLst/>
              <a:ahLst/>
              <a:cxnLst/>
              <a:rect l="l" t="t" r="r" b="b"/>
              <a:pathLst>
                <a:path w="50162" h="86976" extrusionOk="0">
                  <a:moveTo>
                    <a:pt x="50164" y="43489"/>
                  </a:moveTo>
                  <a:cubicBezTo>
                    <a:pt x="50164" y="67507"/>
                    <a:pt x="38934" y="86977"/>
                    <a:pt x="25082" y="86977"/>
                  </a:cubicBezTo>
                  <a:cubicBezTo>
                    <a:pt x="11231" y="86977"/>
                    <a:pt x="1" y="67507"/>
                    <a:pt x="1" y="43489"/>
                  </a:cubicBezTo>
                  <a:cubicBezTo>
                    <a:pt x="1" y="19471"/>
                    <a:pt x="11231" y="1"/>
                    <a:pt x="25082" y="1"/>
                  </a:cubicBezTo>
                  <a:cubicBezTo>
                    <a:pt x="38934" y="1"/>
                    <a:pt x="50164" y="19471"/>
                    <a:pt x="50164" y="4348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4381;p48">
              <a:extLst>
                <a:ext uri="{FF2B5EF4-FFF2-40B4-BE49-F238E27FC236}">
                  <a16:creationId xmlns:a16="http://schemas.microsoft.com/office/drawing/2014/main" id="{3C14907E-C9AB-4B5A-A9D6-BB7A1EF14249}"/>
                </a:ext>
              </a:extLst>
            </p:cNvPr>
            <p:cNvSpPr/>
            <p:nvPr/>
          </p:nvSpPr>
          <p:spPr>
            <a:xfrm rot="-1801764">
              <a:off x="5993267" y="2236949"/>
              <a:ext cx="49945" cy="86600"/>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4382;p48">
              <a:extLst>
                <a:ext uri="{FF2B5EF4-FFF2-40B4-BE49-F238E27FC236}">
                  <a16:creationId xmlns:a16="http://schemas.microsoft.com/office/drawing/2014/main" id="{D03906F7-8D06-4D4F-A912-8FDE2B935EDF}"/>
                </a:ext>
              </a:extLst>
            </p:cNvPr>
            <p:cNvSpPr/>
            <p:nvPr/>
          </p:nvSpPr>
          <p:spPr>
            <a:xfrm>
              <a:off x="4356811" y="1418691"/>
              <a:ext cx="57973" cy="235172"/>
            </a:xfrm>
            <a:custGeom>
              <a:avLst/>
              <a:gdLst/>
              <a:ahLst/>
              <a:cxnLst/>
              <a:rect l="l" t="t" r="r" b="b"/>
              <a:pathLst>
                <a:path w="57973" h="235172" extrusionOk="0">
                  <a:moveTo>
                    <a:pt x="57973" y="235172"/>
                  </a:moveTo>
                  <a:lnTo>
                    <a:pt x="0" y="201549"/>
                  </a:lnTo>
                  <a:lnTo>
                    <a:pt x="0" y="0"/>
                  </a:lnTo>
                  <a:lnTo>
                    <a:pt x="57973" y="33623"/>
                  </a:lnTo>
                  <a:lnTo>
                    <a:pt x="57973" y="23517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4383;p48">
              <a:extLst>
                <a:ext uri="{FF2B5EF4-FFF2-40B4-BE49-F238E27FC236}">
                  <a16:creationId xmlns:a16="http://schemas.microsoft.com/office/drawing/2014/main" id="{7CE03F1A-D8FF-420E-AD32-7BEA384ECDCA}"/>
                </a:ext>
              </a:extLst>
            </p:cNvPr>
            <p:cNvSpPr/>
            <p:nvPr/>
          </p:nvSpPr>
          <p:spPr>
            <a:xfrm>
              <a:off x="4517330" y="1440789"/>
              <a:ext cx="58068" cy="305942"/>
            </a:xfrm>
            <a:custGeom>
              <a:avLst/>
              <a:gdLst/>
              <a:ahLst/>
              <a:cxnLst/>
              <a:rect l="l" t="t" r="r" b="b"/>
              <a:pathLst>
                <a:path w="58068" h="305942" extrusionOk="0">
                  <a:moveTo>
                    <a:pt x="58068" y="305943"/>
                  </a:moveTo>
                  <a:lnTo>
                    <a:pt x="0" y="272320"/>
                  </a:lnTo>
                  <a:lnTo>
                    <a:pt x="0" y="0"/>
                  </a:lnTo>
                  <a:lnTo>
                    <a:pt x="58068" y="33623"/>
                  </a:lnTo>
                  <a:lnTo>
                    <a:pt x="58068" y="30594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4384;p48">
              <a:extLst>
                <a:ext uri="{FF2B5EF4-FFF2-40B4-BE49-F238E27FC236}">
                  <a16:creationId xmlns:a16="http://schemas.microsoft.com/office/drawing/2014/main" id="{A97D8CF2-D6CE-4C08-8A26-A859A96F127A}"/>
                </a:ext>
              </a:extLst>
            </p:cNvPr>
            <p:cNvSpPr/>
            <p:nvPr/>
          </p:nvSpPr>
          <p:spPr>
            <a:xfrm>
              <a:off x="4677849" y="1415738"/>
              <a:ext cx="58067" cy="423862"/>
            </a:xfrm>
            <a:custGeom>
              <a:avLst/>
              <a:gdLst/>
              <a:ahLst/>
              <a:cxnLst/>
              <a:rect l="l" t="t" r="r" b="b"/>
              <a:pathLst>
                <a:path w="58067" h="423862" extrusionOk="0">
                  <a:moveTo>
                    <a:pt x="58068" y="423863"/>
                  </a:moveTo>
                  <a:lnTo>
                    <a:pt x="0" y="390335"/>
                  </a:lnTo>
                  <a:lnTo>
                    <a:pt x="0" y="0"/>
                  </a:lnTo>
                  <a:lnTo>
                    <a:pt x="58068" y="33528"/>
                  </a:lnTo>
                  <a:lnTo>
                    <a:pt x="58068" y="423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4385;p48">
              <a:extLst>
                <a:ext uri="{FF2B5EF4-FFF2-40B4-BE49-F238E27FC236}">
                  <a16:creationId xmlns:a16="http://schemas.microsoft.com/office/drawing/2014/main" id="{32D8B8AE-94C6-41FC-A57F-D15DCE761ECE}"/>
                </a:ext>
              </a:extLst>
            </p:cNvPr>
            <p:cNvSpPr/>
            <p:nvPr/>
          </p:nvSpPr>
          <p:spPr>
            <a:xfrm>
              <a:off x="4838368" y="1414214"/>
              <a:ext cx="58068" cy="518255"/>
            </a:xfrm>
            <a:custGeom>
              <a:avLst/>
              <a:gdLst/>
              <a:ahLst/>
              <a:cxnLst/>
              <a:rect l="l" t="t" r="r" b="b"/>
              <a:pathLst>
                <a:path w="58068" h="518255" extrusionOk="0">
                  <a:moveTo>
                    <a:pt x="58068" y="518255"/>
                  </a:moveTo>
                  <a:lnTo>
                    <a:pt x="0" y="484727"/>
                  </a:lnTo>
                  <a:lnTo>
                    <a:pt x="0" y="0"/>
                  </a:lnTo>
                  <a:lnTo>
                    <a:pt x="58068" y="33528"/>
                  </a:lnTo>
                  <a:lnTo>
                    <a:pt x="58068" y="518255"/>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4386;p48">
              <a:extLst>
                <a:ext uri="{FF2B5EF4-FFF2-40B4-BE49-F238E27FC236}">
                  <a16:creationId xmlns:a16="http://schemas.microsoft.com/office/drawing/2014/main" id="{6291E13F-C370-49C4-8E27-871A745444A0}"/>
                </a:ext>
              </a:extLst>
            </p:cNvPr>
            <p:cNvSpPr/>
            <p:nvPr/>
          </p:nvSpPr>
          <p:spPr>
            <a:xfrm>
              <a:off x="5343399" y="3731361"/>
              <a:ext cx="99124" cy="151542"/>
            </a:xfrm>
            <a:custGeom>
              <a:avLst/>
              <a:gdLst/>
              <a:ahLst/>
              <a:cxnLst/>
              <a:rect l="l" t="t" r="r" b="b"/>
              <a:pathLst>
                <a:path w="99124" h="151542" extrusionOk="0">
                  <a:moveTo>
                    <a:pt x="16347" y="151543"/>
                  </a:moveTo>
                  <a:lnTo>
                    <a:pt x="99124" y="104204"/>
                  </a:lnTo>
                  <a:lnTo>
                    <a:pt x="0" y="0"/>
                  </a:lnTo>
                  <a:lnTo>
                    <a:pt x="16347" y="15154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4387;p48">
              <a:extLst>
                <a:ext uri="{FF2B5EF4-FFF2-40B4-BE49-F238E27FC236}">
                  <a16:creationId xmlns:a16="http://schemas.microsoft.com/office/drawing/2014/main" id="{74BDB401-FB08-4B1A-BC73-A24A355BE606}"/>
                </a:ext>
              </a:extLst>
            </p:cNvPr>
            <p:cNvSpPr/>
            <p:nvPr/>
          </p:nvSpPr>
          <p:spPr>
            <a:xfrm>
              <a:off x="4678419" y="3350075"/>
              <a:ext cx="69282" cy="136588"/>
            </a:xfrm>
            <a:custGeom>
              <a:avLst/>
              <a:gdLst/>
              <a:ahLst/>
              <a:cxnLst/>
              <a:rect l="l" t="t" r="r" b="b"/>
              <a:pathLst>
                <a:path w="69282" h="136588" extrusionOk="0">
                  <a:moveTo>
                    <a:pt x="0" y="136588"/>
                  </a:moveTo>
                  <a:lnTo>
                    <a:pt x="69283" y="98298"/>
                  </a:lnTo>
                  <a:lnTo>
                    <a:pt x="42672" y="0"/>
                  </a:lnTo>
                  <a:lnTo>
                    <a:pt x="0" y="136588"/>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96" name="Google Shape;4388;p48">
              <a:extLst>
                <a:ext uri="{FF2B5EF4-FFF2-40B4-BE49-F238E27FC236}">
                  <a16:creationId xmlns:a16="http://schemas.microsoft.com/office/drawing/2014/main" id="{22A34D80-A98B-4A0C-BAB1-346CE4E2C9AC}"/>
                </a:ext>
              </a:extLst>
            </p:cNvPr>
            <p:cNvGrpSpPr/>
            <p:nvPr/>
          </p:nvGrpSpPr>
          <p:grpSpPr>
            <a:xfrm>
              <a:off x="3103642" y="4105408"/>
              <a:ext cx="746807" cy="516445"/>
              <a:chOff x="4884742" y="4921758"/>
              <a:chExt cx="746807" cy="516445"/>
            </a:xfrm>
          </p:grpSpPr>
          <p:sp>
            <p:nvSpPr>
              <p:cNvPr id="548" name="Google Shape;4389;p48">
                <a:extLst>
                  <a:ext uri="{FF2B5EF4-FFF2-40B4-BE49-F238E27FC236}">
                    <a16:creationId xmlns:a16="http://schemas.microsoft.com/office/drawing/2014/main" id="{AB505CE6-A62E-43B5-8C3C-CBA3B8B1622B}"/>
                  </a:ext>
                </a:extLst>
              </p:cNvPr>
              <p:cNvSpPr/>
              <p:nvPr/>
            </p:nvSpPr>
            <p:spPr>
              <a:xfrm>
                <a:off x="4884742" y="505358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4390;p48">
                <a:extLst>
                  <a:ext uri="{FF2B5EF4-FFF2-40B4-BE49-F238E27FC236}">
                    <a16:creationId xmlns:a16="http://schemas.microsoft.com/office/drawing/2014/main" id="{6AC2AB53-AFAE-4CDB-9090-49CCB3671D63}"/>
                  </a:ext>
                </a:extLst>
              </p:cNvPr>
              <p:cNvSpPr/>
              <p:nvPr/>
            </p:nvSpPr>
            <p:spPr>
              <a:xfrm>
                <a:off x="4966950" y="5004149"/>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4391;p48">
                <a:extLst>
                  <a:ext uri="{FF2B5EF4-FFF2-40B4-BE49-F238E27FC236}">
                    <a16:creationId xmlns:a16="http://schemas.microsoft.com/office/drawing/2014/main" id="{586A44C5-B46F-4A0C-B0B5-5A6A41A625B3}"/>
                  </a:ext>
                </a:extLst>
              </p:cNvPr>
              <p:cNvSpPr/>
              <p:nvPr/>
            </p:nvSpPr>
            <p:spPr>
              <a:xfrm>
                <a:off x="4967045" y="5111781"/>
                <a:ext cx="65671" cy="87534"/>
              </a:xfrm>
              <a:custGeom>
                <a:avLst/>
                <a:gdLst/>
                <a:ahLst/>
                <a:cxnLst/>
                <a:rect l="l" t="t" r="r" b="b"/>
                <a:pathLst>
                  <a:path w="65671" h="87534" extrusionOk="0">
                    <a:moveTo>
                      <a:pt x="0" y="87534"/>
                    </a:moveTo>
                    <a:lnTo>
                      <a:pt x="0" y="0"/>
                    </a:lnTo>
                    <a:lnTo>
                      <a:pt x="65671" y="58579"/>
                    </a:lnTo>
                    <a:lnTo>
                      <a:pt x="0" y="87534"/>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4392;p48">
                <a:extLst>
                  <a:ext uri="{FF2B5EF4-FFF2-40B4-BE49-F238E27FC236}">
                    <a16:creationId xmlns:a16="http://schemas.microsoft.com/office/drawing/2014/main" id="{4B59B2E2-B179-4F34-9DE0-91A7053FAC04}"/>
                  </a:ext>
                </a:extLst>
              </p:cNvPr>
              <p:cNvSpPr/>
              <p:nvPr/>
            </p:nvSpPr>
            <p:spPr>
              <a:xfrm>
                <a:off x="5581465" y="5114067"/>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4393;p48">
                <a:extLst>
                  <a:ext uri="{FF2B5EF4-FFF2-40B4-BE49-F238E27FC236}">
                    <a16:creationId xmlns:a16="http://schemas.microsoft.com/office/drawing/2014/main" id="{433835B6-030C-4201-BFA8-6D5032CF3339}"/>
                  </a:ext>
                </a:extLst>
              </p:cNvPr>
              <p:cNvSpPr/>
              <p:nvPr/>
            </p:nvSpPr>
            <p:spPr>
              <a:xfrm>
                <a:off x="4966950" y="4921758"/>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4394;p48">
                <a:extLst>
                  <a:ext uri="{FF2B5EF4-FFF2-40B4-BE49-F238E27FC236}">
                    <a16:creationId xmlns:a16="http://schemas.microsoft.com/office/drawing/2014/main" id="{83235A92-AE52-43A5-832F-8993EC80145F}"/>
                  </a:ext>
                </a:extLst>
              </p:cNvPr>
              <p:cNvSpPr/>
              <p:nvPr/>
            </p:nvSpPr>
            <p:spPr>
              <a:xfrm>
                <a:off x="5061432" y="4974074"/>
                <a:ext cx="475691" cy="275248"/>
              </a:xfrm>
              <a:custGeom>
                <a:avLst/>
                <a:gdLst/>
                <a:ahLst/>
                <a:cxnLst/>
                <a:rect l="l" t="t" r="r" b="b"/>
                <a:pathLst>
                  <a:path w="475691" h="275248" extrusionOk="0">
                    <a:moveTo>
                      <a:pt x="475270" y="145899"/>
                    </a:moveTo>
                    <a:cubicBezTo>
                      <a:pt x="471849" y="178284"/>
                      <a:pt x="448849" y="210193"/>
                      <a:pt x="405987" y="234958"/>
                    </a:cubicBezTo>
                    <a:cubicBezTo>
                      <a:pt x="313135" y="288679"/>
                      <a:pt x="162500" y="288679"/>
                      <a:pt x="69553" y="234958"/>
                    </a:cubicBezTo>
                    <a:cubicBezTo>
                      <a:pt x="26786" y="210193"/>
                      <a:pt x="3692" y="178284"/>
                      <a:pt x="461" y="145899"/>
                    </a:cubicBezTo>
                    <a:cubicBezTo>
                      <a:pt x="-3626" y="107799"/>
                      <a:pt x="19468" y="69699"/>
                      <a:pt x="69553" y="40362"/>
                    </a:cubicBezTo>
                    <a:cubicBezTo>
                      <a:pt x="162500" y="-13454"/>
                      <a:pt x="313135" y="-13454"/>
                      <a:pt x="405987" y="40362"/>
                    </a:cubicBezTo>
                    <a:cubicBezTo>
                      <a:pt x="456072" y="69318"/>
                      <a:pt x="479167" y="107990"/>
                      <a:pt x="475270"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4395;p48">
                <a:extLst>
                  <a:ext uri="{FF2B5EF4-FFF2-40B4-BE49-F238E27FC236}">
                    <a16:creationId xmlns:a16="http://schemas.microsoft.com/office/drawing/2014/main" id="{39FD2A71-4699-4CF2-95BC-9F7061447901}"/>
                  </a:ext>
                </a:extLst>
              </p:cNvPr>
              <p:cNvSpPr/>
              <p:nvPr/>
            </p:nvSpPr>
            <p:spPr>
              <a:xfrm>
                <a:off x="5061893" y="4990552"/>
                <a:ext cx="474809" cy="258770"/>
              </a:xfrm>
              <a:custGeom>
                <a:avLst/>
                <a:gdLst/>
                <a:ahLst/>
                <a:cxnLst/>
                <a:rect l="l" t="t" r="r" b="b"/>
                <a:pathLst>
                  <a:path w="474809" h="258770" extrusionOk="0">
                    <a:moveTo>
                      <a:pt x="474809" y="129421"/>
                    </a:moveTo>
                    <a:cubicBezTo>
                      <a:pt x="471388" y="161806"/>
                      <a:pt x="448389" y="193715"/>
                      <a:pt x="405527" y="218480"/>
                    </a:cubicBezTo>
                    <a:cubicBezTo>
                      <a:pt x="312675" y="272201"/>
                      <a:pt x="162040" y="272201"/>
                      <a:pt x="69092" y="218480"/>
                    </a:cubicBezTo>
                    <a:cubicBezTo>
                      <a:pt x="26325" y="193715"/>
                      <a:pt x="3231" y="161806"/>
                      <a:pt x="0" y="129421"/>
                    </a:cubicBezTo>
                    <a:cubicBezTo>
                      <a:pt x="3231" y="97036"/>
                      <a:pt x="26325" y="65127"/>
                      <a:pt x="69092" y="40362"/>
                    </a:cubicBezTo>
                    <a:cubicBezTo>
                      <a:pt x="162040" y="-13454"/>
                      <a:pt x="312675" y="-13454"/>
                      <a:pt x="405527" y="40362"/>
                    </a:cubicBezTo>
                    <a:cubicBezTo>
                      <a:pt x="448389" y="65127"/>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4396;p48">
                <a:extLst>
                  <a:ext uri="{FF2B5EF4-FFF2-40B4-BE49-F238E27FC236}">
                    <a16:creationId xmlns:a16="http://schemas.microsoft.com/office/drawing/2014/main" id="{56BDDE74-AFB9-485D-B5BB-B507CF5B9E8D}"/>
                  </a:ext>
                </a:extLst>
              </p:cNvPr>
              <p:cNvSpPr/>
              <p:nvPr/>
            </p:nvSpPr>
            <p:spPr>
              <a:xfrm>
                <a:off x="5183826" y="5052822"/>
                <a:ext cx="221040" cy="139064"/>
              </a:xfrm>
              <a:custGeom>
                <a:avLst/>
                <a:gdLst/>
                <a:ahLst/>
                <a:cxnLst/>
                <a:rect l="l" t="t" r="r" b="b"/>
                <a:pathLst>
                  <a:path w="221040" h="139064" extrusionOk="0">
                    <a:moveTo>
                      <a:pt x="111955" y="22098"/>
                    </a:moveTo>
                    <a:cubicBezTo>
                      <a:pt x="109027" y="22098"/>
                      <a:pt x="106100" y="22355"/>
                      <a:pt x="103211" y="22860"/>
                    </a:cubicBezTo>
                    <a:cubicBezTo>
                      <a:pt x="99315" y="23336"/>
                      <a:pt x="94943" y="24193"/>
                      <a:pt x="90096" y="25146"/>
                    </a:cubicBezTo>
                    <a:cubicBezTo>
                      <a:pt x="85249" y="26098"/>
                      <a:pt x="80117" y="27527"/>
                      <a:pt x="74890" y="29051"/>
                    </a:cubicBezTo>
                    <a:cubicBezTo>
                      <a:pt x="69796" y="30623"/>
                      <a:pt x="64816" y="32537"/>
                      <a:pt x="59969" y="34766"/>
                    </a:cubicBezTo>
                    <a:lnTo>
                      <a:pt x="97984" y="56864"/>
                    </a:lnTo>
                    <a:lnTo>
                      <a:pt x="104922" y="54483"/>
                    </a:lnTo>
                    <a:cubicBezTo>
                      <a:pt x="114426" y="51244"/>
                      <a:pt x="123929" y="48482"/>
                      <a:pt x="132388" y="46196"/>
                    </a:cubicBezTo>
                    <a:cubicBezTo>
                      <a:pt x="140466" y="44005"/>
                      <a:pt x="148744" y="42634"/>
                      <a:pt x="157098" y="42100"/>
                    </a:cubicBezTo>
                    <a:cubicBezTo>
                      <a:pt x="164739" y="41643"/>
                      <a:pt x="172399" y="42148"/>
                      <a:pt x="179907" y="43624"/>
                    </a:cubicBezTo>
                    <a:cubicBezTo>
                      <a:pt x="187548" y="45291"/>
                      <a:pt x="194856" y="48187"/>
                      <a:pt x="201575" y="52197"/>
                    </a:cubicBezTo>
                    <a:cubicBezTo>
                      <a:pt x="208237" y="55512"/>
                      <a:pt x="213940" y="60503"/>
                      <a:pt x="218112" y="66675"/>
                    </a:cubicBezTo>
                    <a:cubicBezTo>
                      <a:pt x="220868" y="71142"/>
                      <a:pt x="221723" y="76524"/>
                      <a:pt x="220488" y="81629"/>
                    </a:cubicBezTo>
                    <a:cubicBezTo>
                      <a:pt x="218872" y="87258"/>
                      <a:pt x="215793" y="92354"/>
                      <a:pt x="211554" y="96393"/>
                    </a:cubicBezTo>
                    <a:cubicBezTo>
                      <a:pt x="206280" y="101660"/>
                      <a:pt x="200416" y="106299"/>
                      <a:pt x="194067" y="110204"/>
                    </a:cubicBezTo>
                    <a:lnTo>
                      <a:pt x="218397" y="124206"/>
                    </a:lnTo>
                    <a:lnTo>
                      <a:pt x="205187" y="131921"/>
                    </a:lnTo>
                    <a:lnTo>
                      <a:pt x="180667" y="117729"/>
                    </a:lnTo>
                    <a:cubicBezTo>
                      <a:pt x="168968" y="123472"/>
                      <a:pt x="156746" y="128101"/>
                      <a:pt x="144172" y="131540"/>
                    </a:cubicBezTo>
                    <a:cubicBezTo>
                      <a:pt x="131010" y="135179"/>
                      <a:pt x="117562" y="137703"/>
                      <a:pt x="103971" y="139065"/>
                    </a:cubicBezTo>
                    <a:lnTo>
                      <a:pt x="91141" y="116014"/>
                    </a:lnTo>
                    <a:cubicBezTo>
                      <a:pt x="93517" y="116014"/>
                      <a:pt x="97129" y="116014"/>
                      <a:pt x="101881" y="115252"/>
                    </a:cubicBezTo>
                    <a:cubicBezTo>
                      <a:pt x="106632" y="114490"/>
                      <a:pt x="112050" y="113729"/>
                      <a:pt x="117942" y="112490"/>
                    </a:cubicBezTo>
                    <a:cubicBezTo>
                      <a:pt x="123834" y="111252"/>
                      <a:pt x="130012" y="109633"/>
                      <a:pt x="136949" y="107728"/>
                    </a:cubicBezTo>
                    <a:cubicBezTo>
                      <a:pt x="143450" y="105842"/>
                      <a:pt x="149799" y="103489"/>
                      <a:pt x="155957" y="100679"/>
                    </a:cubicBezTo>
                    <a:lnTo>
                      <a:pt x="117942" y="78772"/>
                    </a:lnTo>
                    <a:lnTo>
                      <a:pt x="112905" y="80486"/>
                    </a:lnTo>
                    <a:lnTo>
                      <a:pt x="107773" y="82010"/>
                    </a:lnTo>
                    <a:cubicBezTo>
                      <a:pt x="99143" y="84982"/>
                      <a:pt x="90352" y="87458"/>
                      <a:pt x="81447" y="89440"/>
                    </a:cubicBezTo>
                    <a:cubicBezTo>
                      <a:pt x="74091" y="91192"/>
                      <a:pt x="66574" y="92212"/>
                      <a:pt x="59018" y="92488"/>
                    </a:cubicBezTo>
                    <a:cubicBezTo>
                      <a:pt x="52375" y="92745"/>
                      <a:pt x="45723" y="92097"/>
                      <a:pt x="39251" y="90583"/>
                    </a:cubicBezTo>
                    <a:cubicBezTo>
                      <a:pt x="32845" y="89049"/>
                      <a:pt x="26696" y="86573"/>
                      <a:pt x="21003" y="83248"/>
                    </a:cubicBezTo>
                    <a:cubicBezTo>
                      <a:pt x="14712" y="79953"/>
                      <a:pt x="9257" y="75257"/>
                      <a:pt x="5037" y="69532"/>
                    </a:cubicBezTo>
                    <a:cubicBezTo>
                      <a:pt x="1977" y="65246"/>
                      <a:pt x="466" y="60036"/>
                      <a:pt x="760" y="54769"/>
                    </a:cubicBezTo>
                    <a:cubicBezTo>
                      <a:pt x="1350" y="49311"/>
                      <a:pt x="3535" y="44139"/>
                      <a:pt x="7033" y="39910"/>
                    </a:cubicBezTo>
                    <a:cubicBezTo>
                      <a:pt x="11443" y="34442"/>
                      <a:pt x="16670" y="29689"/>
                      <a:pt x="22524" y="25813"/>
                    </a:cubicBezTo>
                    <a:lnTo>
                      <a:pt x="0" y="12763"/>
                    </a:lnTo>
                    <a:lnTo>
                      <a:pt x="13210" y="5143"/>
                    </a:lnTo>
                    <a:lnTo>
                      <a:pt x="35544" y="18002"/>
                    </a:lnTo>
                    <a:cubicBezTo>
                      <a:pt x="45998" y="12811"/>
                      <a:pt x="56994" y="8782"/>
                      <a:pt x="68332" y="6001"/>
                    </a:cubicBezTo>
                    <a:cubicBezTo>
                      <a:pt x="79109" y="3257"/>
                      <a:pt x="90067" y="1248"/>
                      <a:pt x="101120" y="0"/>
                    </a:cubicBezTo>
                    <a:close/>
                    <a:moveTo>
                      <a:pt x="46949" y="62103"/>
                    </a:moveTo>
                    <a:cubicBezTo>
                      <a:pt x="52005" y="64941"/>
                      <a:pt x="57811" y="66170"/>
                      <a:pt x="63580" y="65627"/>
                    </a:cubicBezTo>
                    <a:cubicBezTo>
                      <a:pt x="71316" y="64770"/>
                      <a:pt x="78938" y="63036"/>
                      <a:pt x="86294" y="60484"/>
                    </a:cubicBezTo>
                    <a:lnTo>
                      <a:pt x="50560" y="39814"/>
                    </a:lnTo>
                    <a:cubicBezTo>
                      <a:pt x="37445" y="48320"/>
                      <a:pt x="36238" y="55750"/>
                      <a:pt x="46949" y="62103"/>
                    </a:cubicBezTo>
                    <a:close/>
                    <a:moveTo>
                      <a:pt x="172399" y="72580"/>
                    </a:moveTo>
                    <a:cubicBezTo>
                      <a:pt x="166953" y="69580"/>
                      <a:pt x="160680" y="68437"/>
                      <a:pt x="154532" y="69342"/>
                    </a:cubicBezTo>
                    <a:cubicBezTo>
                      <a:pt x="146083" y="70418"/>
                      <a:pt x="137748" y="72266"/>
                      <a:pt x="129632" y="74866"/>
                    </a:cubicBezTo>
                    <a:lnTo>
                      <a:pt x="165176" y="95440"/>
                    </a:lnTo>
                    <a:cubicBezTo>
                      <a:pt x="180287" y="86296"/>
                      <a:pt x="182758" y="78676"/>
                      <a:pt x="17239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4397;p48">
                <a:extLst>
                  <a:ext uri="{FF2B5EF4-FFF2-40B4-BE49-F238E27FC236}">
                    <a16:creationId xmlns:a16="http://schemas.microsoft.com/office/drawing/2014/main" id="{2B29E88D-AF93-4AB6-B944-F9EB176AFC6F}"/>
                  </a:ext>
                </a:extLst>
              </p:cNvPr>
              <p:cNvSpPr/>
              <p:nvPr/>
            </p:nvSpPr>
            <p:spPr>
              <a:xfrm>
                <a:off x="5275158" y="5155977"/>
                <a:ext cx="14635" cy="19050"/>
              </a:xfrm>
              <a:custGeom>
                <a:avLst/>
                <a:gdLst/>
                <a:ahLst/>
                <a:cxnLst/>
                <a:rect l="l" t="t" r="r" b="b"/>
                <a:pathLst>
                  <a:path w="14635" h="19050" extrusionOk="0">
                    <a:moveTo>
                      <a:pt x="0" y="12859"/>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4398;p48">
                <a:extLst>
                  <a:ext uri="{FF2B5EF4-FFF2-40B4-BE49-F238E27FC236}">
                    <a16:creationId xmlns:a16="http://schemas.microsoft.com/office/drawing/2014/main" id="{27C18C5C-ACD7-4FAB-9CEF-CEA90EF05525}"/>
                  </a:ext>
                </a:extLst>
              </p:cNvPr>
              <p:cNvSpPr/>
              <p:nvPr/>
            </p:nvSpPr>
            <p:spPr>
              <a:xfrm>
                <a:off x="5370766" y="5164169"/>
                <a:ext cx="31647" cy="14763"/>
              </a:xfrm>
              <a:custGeom>
                <a:avLst/>
                <a:gdLst/>
                <a:ahLst/>
                <a:cxnLst/>
                <a:rect l="l" t="t" r="r" b="b"/>
                <a:pathLst>
                  <a:path w="31647" h="14763" extrusionOk="0">
                    <a:moveTo>
                      <a:pt x="31648" y="12859"/>
                    </a:moveTo>
                    <a:lnTo>
                      <a:pt x="31648" y="0"/>
                    </a:lnTo>
                    <a:lnTo>
                      <a:pt x="0" y="2381"/>
                    </a:lnTo>
                    <a:lnTo>
                      <a:pt x="18152" y="14764"/>
                    </a:lnTo>
                    <a:lnTo>
                      <a:pt x="31648"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4399;p48">
                <a:extLst>
                  <a:ext uri="{FF2B5EF4-FFF2-40B4-BE49-F238E27FC236}">
                    <a16:creationId xmlns:a16="http://schemas.microsoft.com/office/drawing/2014/main" id="{F56D0B26-2F1B-437C-AF30-E48B147FD5D4}"/>
                  </a:ext>
                </a:extLst>
              </p:cNvPr>
              <p:cNvSpPr/>
              <p:nvPr/>
            </p:nvSpPr>
            <p:spPr>
              <a:xfrm>
                <a:off x="5381410" y="5116639"/>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4400;p48">
                <a:extLst>
                  <a:ext uri="{FF2B5EF4-FFF2-40B4-BE49-F238E27FC236}">
                    <a16:creationId xmlns:a16="http://schemas.microsoft.com/office/drawing/2014/main" id="{E835454C-8CBF-417D-9ED0-58B76CD4F3A9}"/>
                  </a:ext>
                </a:extLst>
              </p:cNvPr>
              <p:cNvSpPr/>
              <p:nvPr/>
            </p:nvSpPr>
            <p:spPr>
              <a:xfrm>
                <a:off x="5307090" y="5121401"/>
                <a:ext cx="35639" cy="24669"/>
              </a:xfrm>
              <a:custGeom>
                <a:avLst/>
                <a:gdLst/>
                <a:ahLst/>
                <a:cxnLst/>
                <a:rect l="l" t="t" r="r" b="b"/>
                <a:pathLst>
                  <a:path w="35639" h="24669" extrusionOk="0">
                    <a:moveTo>
                      <a:pt x="0" y="7525"/>
                    </a:moveTo>
                    <a:lnTo>
                      <a:pt x="7888" y="0"/>
                    </a:lnTo>
                    <a:lnTo>
                      <a:pt x="35639" y="19050"/>
                    </a:lnTo>
                    <a:lnTo>
                      <a:pt x="33928" y="24670"/>
                    </a:lnTo>
                    <a:cubicBezTo>
                      <a:pt x="33928" y="24670"/>
                      <a:pt x="13210" y="15907"/>
                      <a:pt x="12545" y="15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4401;p48">
                <a:extLst>
                  <a:ext uri="{FF2B5EF4-FFF2-40B4-BE49-F238E27FC236}">
                    <a16:creationId xmlns:a16="http://schemas.microsoft.com/office/drawing/2014/main" id="{C60B594B-393C-42AF-B4DC-4E115B06CC89}"/>
                  </a:ext>
                </a:extLst>
              </p:cNvPr>
              <p:cNvSpPr/>
              <p:nvPr/>
            </p:nvSpPr>
            <p:spPr>
              <a:xfrm>
                <a:off x="5234481" y="5079968"/>
                <a:ext cx="44382" cy="29241"/>
              </a:xfrm>
              <a:custGeom>
                <a:avLst/>
                <a:gdLst/>
                <a:ahLst/>
                <a:cxnLst/>
                <a:rect l="l" t="t" r="r" b="b"/>
                <a:pathLst>
                  <a:path w="44382" h="29241" extrusionOk="0">
                    <a:moveTo>
                      <a:pt x="0" y="8287"/>
                    </a:moveTo>
                    <a:lnTo>
                      <a:pt x="36780" y="29242"/>
                    </a:lnTo>
                    <a:lnTo>
                      <a:pt x="44383" y="23717"/>
                    </a:lnTo>
                    <a:cubicBezTo>
                      <a:pt x="44383" y="23717"/>
                      <a:pt x="39726" y="18479"/>
                      <a:pt x="39346" y="17907"/>
                    </a:cubicBezTo>
                    <a:cubicBezTo>
                      <a:pt x="36029" y="14192"/>
                      <a:pt x="32189" y="10982"/>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4402;p48">
                <a:extLst>
                  <a:ext uri="{FF2B5EF4-FFF2-40B4-BE49-F238E27FC236}">
                    <a16:creationId xmlns:a16="http://schemas.microsoft.com/office/drawing/2014/main" id="{955EA546-FB89-44FC-8C59-4B3B5291DFD6}"/>
                  </a:ext>
                </a:extLst>
              </p:cNvPr>
              <p:cNvSpPr/>
              <p:nvPr/>
            </p:nvSpPr>
            <p:spPr>
              <a:xfrm>
                <a:off x="5275158" y="5056536"/>
                <a:ext cx="20623" cy="18383"/>
              </a:xfrm>
              <a:custGeom>
                <a:avLst/>
                <a:gdLst/>
                <a:ahLst/>
                <a:cxnLst/>
                <a:rect l="l" t="t" r="r" b="b"/>
                <a:pathLst>
                  <a:path w="20623" h="18383" extrusionOk="0">
                    <a:moveTo>
                      <a:pt x="20623" y="18383"/>
                    </a:moveTo>
                    <a:lnTo>
                      <a:pt x="20623" y="5525"/>
                    </a:lnTo>
                    <a:lnTo>
                      <a:pt x="3706" y="0"/>
                    </a:lnTo>
                    <a:lnTo>
                      <a:pt x="0" y="10096"/>
                    </a:lnTo>
                    <a:lnTo>
                      <a:pt x="950" y="14764"/>
                    </a:lnTo>
                    <a:lnTo>
                      <a:pt x="20623"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4403;p48">
                <a:extLst>
                  <a:ext uri="{FF2B5EF4-FFF2-40B4-BE49-F238E27FC236}">
                    <a16:creationId xmlns:a16="http://schemas.microsoft.com/office/drawing/2014/main" id="{0611C2BC-884F-44FC-BCC0-F47AFB80FE29}"/>
                  </a:ext>
                </a:extLst>
              </p:cNvPr>
              <p:cNvSpPr/>
              <p:nvPr/>
            </p:nvSpPr>
            <p:spPr>
              <a:xfrm>
                <a:off x="5183351" y="5052726"/>
                <a:ext cx="19577" cy="14573"/>
              </a:xfrm>
              <a:custGeom>
                <a:avLst/>
                <a:gdLst/>
                <a:ahLst/>
                <a:cxnLst/>
                <a:rect l="l" t="t" r="r" b="b"/>
                <a:pathLst>
                  <a:path w="19577" h="14573" extrusionOk="0">
                    <a:moveTo>
                      <a:pt x="0" y="12859"/>
                    </a:moveTo>
                    <a:lnTo>
                      <a:pt x="0" y="0"/>
                    </a:lnTo>
                    <a:lnTo>
                      <a:pt x="19578" y="2096"/>
                    </a:lnTo>
                    <a:lnTo>
                      <a:pt x="13305" y="14573"/>
                    </a:lnTo>
                    <a:lnTo>
                      <a:pt x="0"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4404;p48">
                <a:extLst>
                  <a:ext uri="{FF2B5EF4-FFF2-40B4-BE49-F238E27FC236}">
                    <a16:creationId xmlns:a16="http://schemas.microsoft.com/office/drawing/2014/main" id="{191944D5-CDA1-40A6-B00A-A612AD67AE35}"/>
                  </a:ext>
                </a:extLst>
              </p:cNvPr>
              <p:cNvSpPr/>
              <p:nvPr/>
            </p:nvSpPr>
            <p:spPr>
              <a:xfrm>
                <a:off x="5184016" y="5095875"/>
                <a:ext cx="22524" cy="22764"/>
              </a:xfrm>
              <a:custGeom>
                <a:avLst/>
                <a:gdLst/>
                <a:ahLst/>
                <a:cxnLst/>
                <a:rect l="l" t="t" r="r" b="b"/>
                <a:pathLst>
                  <a:path w="22524" h="22764" extrusionOk="0">
                    <a:moveTo>
                      <a:pt x="0" y="13526"/>
                    </a:moveTo>
                    <a:lnTo>
                      <a:pt x="0" y="0"/>
                    </a:lnTo>
                    <a:lnTo>
                      <a:pt x="22524" y="0"/>
                    </a:lnTo>
                    <a:lnTo>
                      <a:pt x="17012" y="12097"/>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4405;p48">
                <a:extLst>
                  <a:ext uri="{FF2B5EF4-FFF2-40B4-BE49-F238E27FC236}">
                    <a16:creationId xmlns:a16="http://schemas.microsoft.com/office/drawing/2014/main" id="{EC56589A-6ED8-4CFB-ABFF-E3B19A971D8E}"/>
                  </a:ext>
                </a:extLst>
              </p:cNvPr>
              <p:cNvSpPr/>
              <p:nvPr/>
            </p:nvSpPr>
            <p:spPr>
              <a:xfrm>
                <a:off x="5183826" y="5039963"/>
                <a:ext cx="221034" cy="138969"/>
              </a:xfrm>
              <a:custGeom>
                <a:avLst/>
                <a:gdLst/>
                <a:ahLst/>
                <a:cxnLst/>
                <a:rect l="l" t="t" r="r" b="b"/>
                <a:pathLst>
                  <a:path w="221034" h="138969" extrusionOk="0">
                    <a:moveTo>
                      <a:pt x="111955" y="22098"/>
                    </a:moveTo>
                    <a:cubicBezTo>
                      <a:pt x="109027" y="22050"/>
                      <a:pt x="106100" y="22279"/>
                      <a:pt x="103211" y="22765"/>
                    </a:cubicBezTo>
                    <a:cubicBezTo>
                      <a:pt x="99315" y="23336"/>
                      <a:pt x="94943" y="24098"/>
                      <a:pt x="90096" y="25146"/>
                    </a:cubicBezTo>
                    <a:cubicBezTo>
                      <a:pt x="85249" y="26194"/>
                      <a:pt x="80117" y="27432"/>
                      <a:pt x="74890" y="29051"/>
                    </a:cubicBezTo>
                    <a:cubicBezTo>
                      <a:pt x="69786" y="30547"/>
                      <a:pt x="64797" y="32433"/>
                      <a:pt x="59969" y="34671"/>
                    </a:cubicBezTo>
                    <a:lnTo>
                      <a:pt x="97984" y="56864"/>
                    </a:lnTo>
                    <a:lnTo>
                      <a:pt x="104922" y="54388"/>
                    </a:lnTo>
                    <a:cubicBezTo>
                      <a:pt x="114426" y="51149"/>
                      <a:pt x="123929" y="48387"/>
                      <a:pt x="132388" y="46196"/>
                    </a:cubicBezTo>
                    <a:cubicBezTo>
                      <a:pt x="140466" y="44005"/>
                      <a:pt x="148744" y="42634"/>
                      <a:pt x="157098" y="42100"/>
                    </a:cubicBezTo>
                    <a:cubicBezTo>
                      <a:pt x="164739" y="41596"/>
                      <a:pt x="172408" y="42100"/>
                      <a:pt x="179907" y="43624"/>
                    </a:cubicBezTo>
                    <a:cubicBezTo>
                      <a:pt x="187548" y="45215"/>
                      <a:pt x="194875" y="48082"/>
                      <a:pt x="201575" y="52102"/>
                    </a:cubicBezTo>
                    <a:cubicBezTo>
                      <a:pt x="208218" y="55454"/>
                      <a:pt x="213911" y="60427"/>
                      <a:pt x="218112" y="66580"/>
                    </a:cubicBezTo>
                    <a:cubicBezTo>
                      <a:pt x="220858" y="71047"/>
                      <a:pt x="221714" y="76428"/>
                      <a:pt x="220488" y="81534"/>
                    </a:cubicBezTo>
                    <a:cubicBezTo>
                      <a:pt x="218901" y="87173"/>
                      <a:pt x="215812" y="92278"/>
                      <a:pt x="211554" y="96298"/>
                    </a:cubicBezTo>
                    <a:cubicBezTo>
                      <a:pt x="206280" y="101565"/>
                      <a:pt x="200416" y="106204"/>
                      <a:pt x="194067" y="110109"/>
                    </a:cubicBezTo>
                    <a:lnTo>
                      <a:pt x="218397" y="124206"/>
                    </a:lnTo>
                    <a:lnTo>
                      <a:pt x="205187" y="131826"/>
                    </a:lnTo>
                    <a:lnTo>
                      <a:pt x="180667" y="117634"/>
                    </a:lnTo>
                    <a:cubicBezTo>
                      <a:pt x="168977" y="123425"/>
                      <a:pt x="156755" y="128045"/>
                      <a:pt x="144172" y="131445"/>
                    </a:cubicBezTo>
                    <a:cubicBezTo>
                      <a:pt x="131019" y="135131"/>
                      <a:pt x="117562" y="137655"/>
                      <a:pt x="103971" y="138970"/>
                    </a:cubicBezTo>
                    <a:lnTo>
                      <a:pt x="91141" y="116014"/>
                    </a:lnTo>
                    <a:cubicBezTo>
                      <a:pt x="94734" y="115929"/>
                      <a:pt x="98317" y="115633"/>
                      <a:pt x="101881" y="115157"/>
                    </a:cubicBezTo>
                    <a:cubicBezTo>
                      <a:pt x="107279" y="114519"/>
                      <a:pt x="112639" y="113595"/>
                      <a:pt x="117942" y="112395"/>
                    </a:cubicBezTo>
                    <a:cubicBezTo>
                      <a:pt x="123834" y="111157"/>
                      <a:pt x="130012" y="109538"/>
                      <a:pt x="136949" y="107632"/>
                    </a:cubicBezTo>
                    <a:cubicBezTo>
                      <a:pt x="143441" y="105775"/>
                      <a:pt x="149799" y="103451"/>
                      <a:pt x="155957" y="100679"/>
                    </a:cubicBezTo>
                    <a:lnTo>
                      <a:pt x="117942" y="78677"/>
                    </a:lnTo>
                    <a:lnTo>
                      <a:pt x="112905" y="80391"/>
                    </a:lnTo>
                    <a:lnTo>
                      <a:pt x="107773" y="82010"/>
                    </a:lnTo>
                    <a:cubicBezTo>
                      <a:pt x="98269" y="85154"/>
                      <a:pt x="89431" y="87630"/>
                      <a:pt x="81447" y="89440"/>
                    </a:cubicBezTo>
                    <a:cubicBezTo>
                      <a:pt x="74082" y="91164"/>
                      <a:pt x="66574" y="92154"/>
                      <a:pt x="59018" y="92392"/>
                    </a:cubicBezTo>
                    <a:cubicBezTo>
                      <a:pt x="52375" y="92631"/>
                      <a:pt x="45732" y="92021"/>
                      <a:pt x="39251" y="90583"/>
                    </a:cubicBezTo>
                    <a:cubicBezTo>
                      <a:pt x="32826" y="89049"/>
                      <a:pt x="26668" y="86544"/>
                      <a:pt x="21003" y="83153"/>
                    </a:cubicBezTo>
                    <a:cubicBezTo>
                      <a:pt x="14712" y="79848"/>
                      <a:pt x="9257" y="75162"/>
                      <a:pt x="5037" y="69437"/>
                    </a:cubicBezTo>
                    <a:cubicBezTo>
                      <a:pt x="1958" y="65151"/>
                      <a:pt x="447" y="59941"/>
                      <a:pt x="760" y="54673"/>
                    </a:cubicBezTo>
                    <a:cubicBezTo>
                      <a:pt x="1350" y="49216"/>
                      <a:pt x="3535" y="44044"/>
                      <a:pt x="7033" y="39814"/>
                    </a:cubicBezTo>
                    <a:cubicBezTo>
                      <a:pt x="11424" y="34357"/>
                      <a:pt x="16651" y="29623"/>
                      <a:pt x="22524" y="25813"/>
                    </a:cubicBezTo>
                    <a:lnTo>
                      <a:pt x="0" y="12763"/>
                    </a:lnTo>
                    <a:lnTo>
                      <a:pt x="13210" y="5048"/>
                    </a:lnTo>
                    <a:lnTo>
                      <a:pt x="35544" y="18002"/>
                    </a:lnTo>
                    <a:cubicBezTo>
                      <a:pt x="45998" y="12782"/>
                      <a:pt x="56994" y="8725"/>
                      <a:pt x="68332" y="5905"/>
                    </a:cubicBezTo>
                    <a:cubicBezTo>
                      <a:pt x="79100" y="3143"/>
                      <a:pt x="90067" y="1171"/>
                      <a:pt x="101120" y="0"/>
                    </a:cubicBezTo>
                    <a:close/>
                    <a:moveTo>
                      <a:pt x="46949" y="62198"/>
                    </a:moveTo>
                    <a:cubicBezTo>
                      <a:pt x="51995" y="65075"/>
                      <a:pt x="57802" y="66332"/>
                      <a:pt x="63580" y="65818"/>
                    </a:cubicBezTo>
                    <a:cubicBezTo>
                      <a:pt x="71307" y="64865"/>
                      <a:pt x="78910" y="63141"/>
                      <a:pt x="86294" y="60674"/>
                    </a:cubicBezTo>
                    <a:lnTo>
                      <a:pt x="50560" y="39910"/>
                    </a:lnTo>
                    <a:cubicBezTo>
                      <a:pt x="37445" y="48606"/>
                      <a:pt x="36238" y="56036"/>
                      <a:pt x="46949" y="62198"/>
                    </a:cubicBezTo>
                    <a:close/>
                    <a:moveTo>
                      <a:pt x="172399" y="72676"/>
                    </a:moveTo>
                    <a:cubicBezTo>
                      <a:pt x="166953" y="69675"/>
                      <a:pt x="160680" y="68532"/>
                      <a:pt x="154532" y="69437"/>
                    </a:cubicBezTo>
                    <a:cubicBezTo>
                      <a:pt x="146092" y="70561"/>
                      <a:pt x="137757" y="72409"/>
                      <a:pt x="129632" y="74962"/>
                    </a:cubicBezTo>
                    <a:lnTo>
                      <a:pt x="165176" y="95536"/>
                    </a:lnTo>
                    <a:cubicBezTo>
                      <a:pt x="180287" y="86296"/>
                      <a:pt x="182758" y="78677"/>
                      <a:pt x="172399"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7" name="Google Shape;4406;p48">
              <a:extLst>
                <a:ext uri="{FF2B5EF4-FFF2-40B4-BE49-F238E27FC236}">
                  <a16:creationId xmlns:a16="http://schemas.microsoft.com/office/drawing/2014/main" id="{C16346AE-EBA2-48FC-8CC1-7DB5A1955AAB}"/>
                </a:ext>
              </a:extLst>
            </p:cNvPr>
            <p:cNvGrpSpPr/>
            <p:nvPr/>
          </p:nvGrpSpPr>
          <p:grpSpPr>
            <a:xfrm>
              <a:off x="3213031" y="4002823"/>
              <a:ext cx="664504" cy="467011"/>
              <a:chOff x="4994131" y="4819173"/>
              <a:chExt cx="664504" cy="467011"/>
            </a:xfrm>
          </p:grpSpPr>
          <p:sp>
            <p:nvSpPr>
              <p:cNvPr id="532" name="Google Shape;4407;p48">
                <a:extLst>
                  <a:ext uri="{FF2B5EF4-FFF2-40B4-BE49-F238E27FC236}">
                    <a16:creationId xmlns:a16="http://schemas.microsoft.com/office/drawing/2014/main" id="{31F0045B-7035-42AE-B21F-928FC25A4467}"/>
                  </a:ext>
                </a:extLst>
              </p:cNvPr>
              <p:cNvSpPr/>
              <p:nvPr/>
            </p:nvSpPr>
            <p:spPr>
              <a:xfrm>
                <a:off x="4994131" y="4901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4408;p48">
                <a:extLst>
                  <a:ext uri="{FF2B5EF4-FFF2-40B4-BE49-F238E27FC236}">
                    <a16:creationId xmlns:a16="http://schemas.microsoft.com/office/drawing/2014/main" id="{FCAD3058-4B66-454F-8035-CBF602E205FC}"/>
                  </a:ext>
                </a:extLst>
              </p:cNvPr>
              <p:cNvSpPr/>
              <p:nvPr/>
            </p:nvSpPr>
            <p:spPr>
              <a:xfrm>
                <a:off x="4994226" y="5009197"/>
                <a:ext cx="65576" cy="87630"/>
              </a:xfrm>
              <a:custGeom>
                <a:avLst/>
                <a:gdLst/>
                <a:ahLst/>
                <a:cxnLst/>
                <a:rect l="l" t="t" r="r" b="b"/>
                <a:pathLst>
                  <a:path w="65576" h="87630" extrusionOk="0">
                    <a:moveTo>
                      <a:pt x="0" y="87630"/>
                    </a:moveTo>
                    <a:lnTo>
                      <a:pt x="0" y="0"/>
                    </a:lnTo>
                    <a:lnTo>
                      <a:pt x="65576"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4409;p48">
                <a:extLst>
                  <a:ext uri="{FF2B5EF4-FFF2-40B4-BE49-F238E27FC236}">
                    <a16:creationId xmlns:a16="http://schemas.microsoft.com/office/drawing/2014/main" id="{4C2CD452-541B-4927-A677-2433DE3492E4}"/>
                  </a:ext>
                </a:extLst>
              </p:cNvPr>
              <p:cNvSpPr/>
              <p:nvPr/>
            </p:nvSpPr>
            <p:spPr>
              <a:xfrm>
                <a:off x="5608645" y="5011483"/>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4410;p48">
                <a:extLst>
                  <a:ext uri="{FF2B5EF4-FFF2-40B4-BE49-F238E27FC236}">
                    <a16:creationId xmlns:a16="http://schemas.microsoft.com/office/drawing/2014/main" id="{E9CE6B24-7120-4ED0-B589-05F2B4CA5B48}"/>
                  </a:ext>
                </a:extLst>
              </p:cNvPr>
              <p:cNvSpPr/>
              <p:nvPr/>
            </p:nvSpPr>
            <p:spPr>
              <a:xfrm>
                <a:off x="4994131" y="4819173"/>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4411;p48">
                <a:extLst>
                  <a:ext uri="{FF2B5EF4-FFF2-40B4-BE49-F238E27FC236}">
                    <a16:creationId xmlns:a16="http://schemas.microsoft.com/office/drawing/2014/main" id="{7981B509-53DB-4998-A3EA-E4B3850078D0}"/>
                  </a:ext>
                </a:extLst>
              </p:cNvPr>
              <p:cNvSpPr/>
              <p:nvPr/>
            </p:nvSpPr>
            <p:spPr>
              <a:xfrm>
                <a:off x="5088612" y="4871585"/>
                <a:ext cx="475616" cy="275248"/>
              </a:xfrm>
              <a:custGeom>
                <a:avLst/>
                <a:gdLst/>
                <a:ahLst/>
                <a:cxnLst/>
                <a:rect l="l" t="t" r="r" b="b"/>
                <a:pathLst>
                  <a:path w="475616" h="275248" extrusionOk="0">
                    <a:moveTo>
                      <a:pt x="475175" y="145899"/>
                    </a:moveTo>
                    <a:cubicBezTo>
                      <a:pt x="471849" y="178284"/>
                      <a:pt x="448849" y="210193"/>
                      <a:pt x="405987" y="234958"/>
                    </a:cubicBezTo>
                    <a:cubicBezTo>
                      <a:pt x="313040" y="288679"/>
                      <a:pt x="162500" y="288679"/>
                      <a:pt x="69553" y="234958"/>
                    </a:cubicBezTo>
                    <a:cubicBezTo>
                      <a:pt x="26691" y="210193"/>
                      <a:pt x="3692" y="178284"/>
                      <a:pt x="461" y="145899"/>
                    </a:cubicBezTo>
                    <a:cubicBezTo>
                      <a:pt x="-3626" y="107799"/>
                      <a:pt x="19468" y="69699"/>
                      <a:pt x="69553" y="40362"/>
                    </a:cubicBezTo>
                    <a:cubicBezTo>
                      <a:pt x="162500" y="-13454"/>
                      <a:pt x="313040" y="-13454"/>
                      <a:pt x="405987" y="40362"/>
                    </a:cubicBezTo>
                    <a:cubicBezTo>
                      <a:pt x="456072" y="69223"/>
                      <a:pt x="479167" y="107990"/>
                      <a:pt x="475175"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4412;p48">
                <a:extLst>
                  <a:ext uri="{FF2B5EF4-FFF2-40B4-BE49-F238E27FC236}">
                    <a16:creationId xmlns:a16="http://schemas.microsoft.com/office/drawing/2014/main" id="{CFCE6907-48AE-45DE-845A-7F5D212722B5}"/>
                  </a:ext>
                </a:extLst>
              </p:cNvPr>
              <p:cNvSpPr/>
              <p:nvPr/>
            </p:nvSpPr>
            <p:spPr>
              <a:xfrm>
                <a:off x="5089073" y="4888063"/>
                <a:ext cx="474714" cy="258770"/>
              </a:xfrm>
              <a:custGeom>
                <a:avLst/>
                <a:gdLst/>
                <a:ahLst/>
                <a:cxnLst/>
                <a:rect l="l" t="t" r="r" b="b"/>
                <a:pathLst>
                  <a:path w="474714" h="258770" extrusionOk="0">
                    <a:moveTo>
                      <a:pt x="474714" y="129421"/>
                    </a:moveTo>
                    <a:cubicBezTo>
                      <a:pt x="471388" y="161806"/>
                      <a:pt x="448389" y="193715"/>
                      <a:pt x="405527" y="218480"/>
                    </a:cubicBezTo>
                    <a:cubicBezTo>
                      <a:pt x="312580" y="272201"/>
                      <a:pt x="162040" y="272201"/>
                      <a:pt x="69092" y="218480"/>
                    </a:cubicBezTo>
                    <a:cubicBezTo>
                      <a:pt x="26230" y="193715"/>
                      <a:pt x="3231" y="161806"/>
                      <a:pt x="0" y="129421"/>
                    </a:cubicBezTo>
                    <a:cubicBezTo>
                      <a:pt x="3231" y="97036"/>
                      <a:pt x="26230" y="65127"/>
                      <a:pt x="69092" y="40362"/>
                    </a:cubicBezTo>
                    <a:cubicBezTo>
                      <a:pt x="162040" y="-13454"/>
                      <a:pt x="312580" y="-13454"/>
                      <a:pt x="405527" y="40362"/>
                    </a:cubicBezTo>
                    <a:cubicBezTo>
                      <a:pt x="448389" y="64937"/>
                      <a:pt x="471388" y="97036"/>
                      <a:pt x="474714"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4413;p48">
                <a:extLst>
                  <a:ext uri="{FF2B5EF4-FFF2-40B4-BE49-F238E27FC236}">
                    <a16:creationId xmlns:a16="http://schemas.microsoft.com/office/drawing/2014/main" id="{571D40CC-02DA-4D31-9B77-0DCB2A8194B1}"/>
                  </a:ext>
                </a:extLst>
              </p:cNvPr>
              <p:cNvSpPr/>
              <p:nvPr/>
            </p:nvSpPr>
            <p:spPr>
              <a:xfrm>
                <a:off x="5211197" y="4950333"/>
                <a:ext cx="220817" cy="138588"/>
              </a:xfrm>
              <a:custGeom>
                <a:avLst/>
                <a:gdLst/>
                <a:ahLst/>
                <a:cxnLst/>
                <a:rect l="l" t="t" r="r" b="b"/>
                <a:pathLst>
                  <a:path w="220817" h="138588" extrusionOk="0">
                    <a:moveTo>
                      <a:pt x="111669" y="21717"/>
                    </a:moveTo>
                    <a:cubicBezTo>
                      <a:pt x="108742" y="21679"/>
                      <a:pt x="105815" y="21898"/>
                      <a:pt x="102926" y="22384"/>
                    </a:cubicBezTo>
                    <a:cubicBezTo>
                      <a:pt x="99030" y="22955"/>
                      <a:pt x="94658" y="23717"/>
                      <a:pt x="89811" y="24765"/>
                    </a:cubicBezTo>
                    <a:cubicBezTo>
                      <a:pt x="84964" y="25813"/>
                      <a:pt x="80307" y="27051"/>
                      <a:pt x="74700" y="28670"/>
                    </a:cubicBezTo>
                    <a:cubicBezTo>
                      <a:pt x="69596" y="30204"/>
                      <a:pt x="64607" y="32109"/>
                      <a:pt x="59779" y="34385"/>
                    </a:cubicBezTo>
                    <a:lnTo>
                      <a:pt x="97794" y="56483"/>
                    </a:lnTo>
                    <a:lnTo>
                      <a:pt x="104637" y="54007"/>
                    </a:lnTo>
                    <a:cubicBezTo>
                      <a:pt x="114141" y="50768"/>
                      <a:pt x="123644" y="48006"/>
                      <a:pt x="132198" y="45815"/>
                    </a:cubicBezTo>
                    <a:cubicBezTo>
                      <a:pt x="140276" y="43624"/>
                      <a:pt x="148554" y="42253"/>
                      <a:pt x="156908" y="41720"/>
                    </a:cubicBezTo>
                    <a:cubicBezTo>
                      <a:pt x="164511" y="41215"/>
                      <a:pt x="172152" y="41720"/>
                      <a:pt x="179622" y="43244"/>
                    </a:cubicBezTo>
                    <a:cubicBezTo>
                      <a:pt x="187282" y="44872"/>
                      <a:pt x="194638" y="47739"/>
                      <a:pt x="201385" y="51721"/>
                    </a:cubicBezTo>
                    <a:cubicBezTo>
                      <a:pt x="208009" y="55064"/>
                      <a:pt x="213664" y="60045"/>
                      <a:pt x="217827" y="66199"/>
                    </a:cubicBezTo>
                    <a:cubicBezTo>
                      <a:pt x="220602" y="70656"/>
                      <a:pt x="221495" y="76038"/>
                      <a:pt x="220298" y="81153"/>
                    </a:cubicBezTo>
                    <a:cubicBezTo>
                      <a:pt x="218673" y="86773"/>
                      <a:pt x="215584" y="91869"/>
                      <a:pt x="211364" y="95917"/>
                    </a:cubicBezTo>
                    <a:cubicBezTo>
                      <a:pt x="206118" y="101213"/>
                      <a:pt x="200245" y="105851"/>
                      <a:pt x="193877" y="109728"/>
                    </a:cubicBezTo>
                    <a:lnTo>
                      <a:pt x="218207" y="123825"/>
                    </a:lnTo>
                    <a:lnTo>
                      <a:pt x="204902" y="131445"/>
                    </a:lnTo>
                    <a:lnTo>
                      <a:pt x="180382" y="117253"/>
                    </a:lnTo>
                    <a:cubicBezTo>
                      <a:pt x="168730" y="123044"/>
                      <a:pt x="156537" y="127663"/>
                      <a:pt x="143982" y="131064"/>
                    </a:cubicBezTo>
                    <a:cubicBezTo>
                      <a:pt x="130829" y="134731"/>
                      <a:pt x="117372" y="137255"/>
                      <a:pt x="103781" y="138589"/>
                    </a:cubicBezTo>
                    <a:lnTo>
                      <a:pt x="91236" y="116014"/>
                    </a:lnTo>
                    <a:cubicBezTo>
                      <a:pt x="94829" y="115919"/>
                      <a:pt x="98412" y="115633"/>
                      <a:pt x="101976" y="115157"/>
                    </a:cubicBezTo>
                    <a:cubicBezTo>
                      <a:pt x="107345" y="114510"/>
                      <a:pt x="112667" y="113586"/>
                      <a:pt x="117942" y="112395"/>
                    </a:cubicBezTo>
                    <a:cubicBezTo>
                      <a:pt x="123834" y="111157"/>
                      <a:pt x="130107" y="109538"/>
                      <a:pt x="136950" y="107632"/>
                    </a:cubicBezTo>
                    <a:cubicBezTo>
                      <a:pt x="143460" y="105823"/>
                      <a:pt x="149818" y="103499"/>
                      <a:pt x="155957" y="100679"/>
                    </a:cubicBezTo>
                    <a:lnTo>
                      <a:pt x="117942" y="78677"/>
                    </a:lnTo>
                    <a:lnTo>
                      <a:pt x="113000" y="80391"/>
                    </a:lnTo>
                    <a:lnTo>
                      <a:pt x="107773" y="82010"/>
                    </a:lnTo>
                    <a:cubicBezTo>
                      <a:pt x="98269" y="85182"/>
                      <a:pt x="89526" y="87659"/>
                      <a:pt x="81543" y="89440"/>
                    </a:cubicBezTo>
                    <a:cubicBezTo>
                      <a:pt x="74177" y="91154"/>
                      <a:pt x="66669" y="92145"/>
                      <a:pt x="59114" y="92393"/>
                    </a:cubicBezTo>
                    <a:cubicBezTo>
                      <a:pt x="52471" y="92678"/>
                      <a:pt x="45827" y="92069"/>
                      <a:pt x="39346" y="90583"/>
                    </a:cubicBezTo>
                    <a:cubicBezTo>
                      <a:pt x="32893" y="89040"/>
                      <a:pt x="26715" y="86535"/>
                      <a:pt x="21003" y="83153"/>
                    </a:cubicBezTo>
                    <a:cubicBezTo>
                      <a:pt x="14769" y="79848"/>
                      <a:pt x="9352" y="75200"/>
                      <a:pt x="5132" y="69532"/>
                    </a:cubicBezTo>
                    <a:cubicBezTo>
                      <a:pt x="2072" y="65246"/>
                      <a:pt x="561" y="60036"/>
                      <a:pt x="855" y="54769"/>
                    </a:cubicBezTo>
                    <a:cubicBezTo>
                      <a:pt x="1378" y="49263"/>
                      <a:pt x="3573" y="44044"/>
                      <a:pt x="7128" y="39814"/>
                    </a:cubicBezTo>
                    <a:cubicBezTo>
                      <a:pt x="11481" y="34357"/>
                      <a:pt x="16679" y="29623"/>
                      <a:pt x="22524" y="25813"/>
                    </a:cubicBezTo>
                    <a:lnTo>
                      <a:pt x="0" y="12763"/>
                    </a:lnTo>
                    <a:lnTo>
                      <a:pt x="13305" y="5048"/>
                    </a:lnTo>
                    <a:lnTo>
                      <a:pt x="35639" y="18002"/>
                    </a:lnTo>
                    <a:cubicBezTo>
                      <a:pt x="46093" y="12783"/>
                      <a:pt x="57089" y="8725"/>
                      <a:pt x="68427" y="5905"/>
                    </a:cubicBezTo>
                    <a:cubicBezTo>
                      <a:pt x="79195" y="3143"/>
                      <a:pt x="90162" y="1171"/>
                      <a:pt x="101215" y="0"/>
                    </a:cubicBezTo>
                    <a:close/>
                    <a:moveTo>
                      <a:pt x="46759" y="61817"/>
                    </a:moveTo>
                    <a:cubicBezTo>
                      <a:pt x="51758" y="64732"/>
                      <a:pt x="57546" y="65999"/>
                      <a:pt x="63295" y="65437"/>
                    </a:cubicBezTo>
                    <a:cubicBezTo>
                      <a:pt x="71050" y="64494"/>
                      <a:pt x="78691" y="62770"/>
                      <a:pt x="86104" y="60293"/>
                    </a:cubicBezTo>
                    <a:lnTo>
                      <a:pt x="50275" y="39624"/>
                    </a:lnTo>
                    <a:cubicBezTo>
                      <a:pt x="37160" y="48454"/>
                      <a:pt x="35991" y="55978"/>
                      <a:pt x="46759" y="62198"/>
                    </a:cubicBezTo>
                    <a:close/>
                    <a:moveTo>
                      <a:pt x="172209" y="72295"/>
                    </a:moveTo>
                    <a:cubicBezTo>
                      <a:pt x="166753" y="69323"/>
                      <a:pt x="160481" y="68218"/>
                      <a:pt x="154342" y="69152"/>
                    </a:cubicBezTo>
                    <a:cubicBezTo>
                      <a:pt x="145874" y="70237"/>
                      <a:pt x="137510" y="72057"/>
                      <a:pt x="129347" y="74581"/>
                    </a:cubicBezTo>
                    <a:lnTo>
                      <a:pt x="164891" y="95155"/>
                    </a:lnTo>
                    <a:cubicBezTo>
                      <a:pt x="180097" y="86296"/>
                      <a:pt x="182473" y="78867"/>
                      <a:pt x="17220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4414;p48">
                <a:extLst>
                  <a:ext uri="{FF2B5EF4-FFF2-40B4-BE49-F238E27FC236}">
                    <a16:creationId xmlns:a16="http://schemas.microsoft.com/office/drawing/2014/main" id="{81E78B63-A681-43F0-8017-B54BC732675D}"/>
                  </a:ext>
                </a:extLst>
              </p:cNvPr>
              <p:cNvSpPr/>
              <p:nvPr/>
            </p:nvSpPr>
            <p:spPr>
              <a:xfrm>
                <a:off x="5302433" y="5053393"/>
                <a:ext cx="14635" cy="19050"/>
              </a:xfrm>
              <a:custGeom>
                <a:avLst/>
                <a:gdLst/>
                <a:ahLst/>
                <a:cxnLst/>
                <a:rect l="l" t="t" r="r" b="b"/>
                <a:pathLst>
                  <a:path w="14635" h="19050" extrusionOk="0">
                    <a:moveTo>
                      <a:pt x="0" y="12954"/>
                    </a:moveTo>
                    <a:cubicBezTo>
                      <a:pt x="0" y="12001"/>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4415;p48">
                <a:extLst>
                  <a:ext uri="{FF2B5EF4-FFF2-40B4-BE49-F238E27FC236}">
                    <a16:creationId xmlns:a16="http://schemas.microsoft.com/office/drawing/2014/main" id="{3BD1B2F7-354F-4A99-8ED9-A0482471D57C}"/>
                  </a:ext>
                </a:extLst>
              </p:cNvPr>
              <p:cNvSpPr/>
              <p:nvPr/>
            </p:nvSpPr>
            <p:spPr>
              <a:xfrm>
                <a:off x="5397946" y="5061584"/>
                <a:ext cx="31647" cy="14858"/>
              </a:xfrm>
              <a:custGeom>
                <a:avLst/>
                <a:gdLst/>
                <a:ahLst/>
                <a:cxnLst/>
                <a:rect l="l" t="t" r="r" b="b"/>
                <a:pathLst>
                  <a:path w="31647" h="14858" extrusionOk="0">
                    <a:moveTo>
                      <a:pt x="31648" y="12954"/>
                    </a:moveTo>
                    <a:lnTo>
                      <a:pt x="31648" y="0"/>
                    </a:lnTo>
                    <a:lnTo>
                      <a:pt x="0" y="2477"/>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4416;p48">
                <a:extLst>
                  <a:ext uri="{FF2B5EF4-FFF2-40B4-BE49-F238E27FC236}">
                    <a16:creationId xmlns:a16="http://schemas.microsoft.com/office/drawing/2014/main" id="{4AFE0053-BA08-4AE7-B6A6-DFC09895EA02}"/>
                  </a:ext>
                </a:extLst>
              </p:cNvPr>
              <p:cNvSpPr/>
              <p:nvPr/>
            </p:nvSpPr>
            <p:spPr>
              <a:xfrm>
                <a:off x="5408591" y="5014055"/>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4417;p48">
                <a:extLst>
                  <a:ext uri="{FF2B5EF4-FFF2-40B4-BE49-F238E27FC236}">
                    <a16:creationId xmlns:a16="http://schemas.microsoft.com/office/drawing/2014/main" id="{9F07EF26-2725-4B0D-B9E1-5B297809D258}"/>
                  </a:ext>
                </a:extLst>
              </p:cNvPr>
              <p:cNvSpPr/>
              <p:nvPr/>
            </p:nvSpPr>
            <p:spPr>
              <a:xfrm>
                <a:off x="5334271" y="5018913"/>
                <a:ext cx="35639" cy="24669"/>
              </a:xfrm>
              <a:custGeom>
                <a:avLst/>
                <a:gdLst/>
                <a:ahLst/>
                <a:cxnLst/>
                <a:rect l="l" t="t" r="r" b="b"/>
                <a:pathLst>
                  <a:path w="35639" h="24669" extrusionOk="0">
                    <a:moveTo>
                      <a:pt x="0" y="7525"/>
                    </a:moveTo>
                    <a:lnTo>
                      <a:pt x="7888" y="0"/>
                    </a:lnTo>
                    <a:lnTo>
                      <a:pt x="35639" y="19050"/>
                    </a:lnTo>
                    <a:lnTo>
                      <a:pt x="33928" y="24670"/>
                    </a:lnTo>
                    <a:cubicBezTo>
                      <a:pt x="33928"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4418;p48">
                <a:extLst>
                  <a:ext uri="{FF2B5EF4-FFF2-40B4-BE49-F238E27FC236}">
                    <a16:creationId xmlns:a16="http://schemas.microsoft.com/office/drawing/2014/main" id="{1C2FFF48-A31C-401C-9ABB-0ACC888F8D7F}"/>
                  </a:ext>
                </a:extLst>
              </p:cNvPr>
              <p:cNvSpPr/>
              <p:nvPr/>
            </p:nvSpPr>
            <p:spPr>
              <a:xfrm>
                <a:off x="5261567" y="4977479"/>
                <a:ext cx="44382" cy="29146"/>
              </a:xfrm>
              <a:custGeom>
                <a:avLst/>
                <a:gdLst/>
                <a:ahLst/>
                <a:cxnLst/>
                <a:rect l="l" t="t" r="r" b="b"/>
                <a:pathLst>
                  <a:path w="44382" h="29146" extrusionOk="0">
                    <a:moveTo>
                      <a:pt x="0" y="8287"/>
                    </a:moveTo>
                    <a:lnTo>
                      <a:pt x="36875" y="29146"/>
                    </a:lnTo>
                    <a:lnTo>
                      <a:pt x="44383" y="23717"/>
                    </a:lnTo>
                    <a:lnTo>
                      <a:pt x="39441" y="17907"/>
                    </a:lnTo>
                    <a:cubicBezTo>
                      <a:pt x="36143" y="14135"/>
                      <a:pt x="32256" y="10925"/>
                      <a:pt x="27941" y="8382"/>
                    </a:cubicBezTo>
                    <a:cubicBezTo>
                      <a:pt x="25185" y="7811"/>
                      <a:pt x="7793" y="0"/>
                      <a:pt x="7793"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4419;p48">
                <a:extLst>
                  <a:ext uri="{FF2B5EF4-FFF2-40B4-BE49-F238E27FC236}">
                    <a16:creationId xmlns:a16="http://schemas.microsoft.com/office/drawing/2014/main" id="{77429EA6-546C-4E4E-BA14-67E459A10636}"/>
                  </a:ext>
                </a:extLst>
              </p:cNvPr>
              <p:cNvSpPr/>
              <p:nvPr/>
            </p:nvSpPr>
            <p:spPr>
              <a:xfrm>
                <a:off x="5302338" y="4953952"/>
                <a:ext cx="20528" cy="18478"/>
              </a:xfrm>
              <a:custGeom>
                <a:avLst/>
                <a:gdLst/>
                <a:ahLst/>
                <a:cxnLst/>
                <a:rect l="l" t="t" r="r" b="b"/>
                <a:pathLst>
                  <a:path w="20528" h="18478" extrusionOk="0">
                    <a:moveTo>
                      <a:pt x="20528" y="18479"/>
                    </a:moveTo>
                    <a:lnTo>
                      <a:pt x="20528" y="5524"/>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4420;p48">
                <a:extLst>
                  <a:ext uri="{FF2B5EF4-FFF2-40B4-BE49-F238E27FC236}">
                    <a16:creationId xmlns:a16="http://schemas.microsoft.com/office/drawing/2014/main" id="{6FB93FC6-B566-4C2C-8645-679626D47BBF}"/>
                  </a:ext>
                </a:extLst>
              </p:cNvPr>
              <p:cNvSpPr/>
              <p:nvPr/>
            </p:nvSpPr>
            <p:spPr>
              <a:xfrm>
                <a:off x="5210437" y="4950142"/>
                <a:ext cx="19672" cy="14668"/>
              </a:xfrm>
              <a:custGeom>
                <a:avLst/>
                <a:gdLst/>
                <a:ahLst/>
                <a:cxnLst/>
                <a:rect l="l" t="t" r="r" b="b"/>
                <a:pathLst>
                  <a:path w="19672" h="14668" extrusionOk="0">
                    <a:moveTo>
                      <a:pt x="0" y="12954"/>
                    </a:moveTo>
                    <a:lnTo>
                      <a:pt x="0" y="0"/>
                    </a:lnTo>
                    <a:lnTo>
                      <a:pt x="19673"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4421;p48">
                <a:extLst>
                  <a:ext uri="{FF2B5EF4-FFF2-40B4-BE49-F238E27FC236}">
                    <a16:creationId xmlns:a16="http://schemas.microsoft.com/office/drawing/2014/main" id="{CA049C3C-CC70-4188-A3F6-C4C83E9A7C87}"/>
                  </a:ext>
                </a:extLst>
              </p:cNvPr>
              <p:cNvSpPr/>
              <p:nvPr/>
            </p:nvSpPr>
            <p:spPr>
              <a:xfrm>
                <a:off x="5211197" y="4993481"/>
                <a:ext cx="22524" cy="22764"/>
              </a:xfrm>
              <a:custGeom>
                <a:avLst/>
                <a:gdLst/>
                <a:ahLst/>
                <a:cxnLst/>
                <a:rect l="l" t="t" r="r" b="b"/>
                <a:pathLst>
                  <a:path w="22524" h="22764" extrusionOk="0">
                    <a:moveTo>
                      <a:pt x="0" y="13430"/>
                    </a:moveTo>
                    <a:lnTo>
                      <a:pt x="0" y="0"/>
                    </a:lnTo>
                    <a:lnTo>
                      <a:pt x="22524"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4422;p48">
                <a:extLst>
                  <a:ext uri="{FF2B5EF4-FFF2-40B4-BE49-F238E27FC236}">
                    <a16:creationId xmlns:a16="http://schemas.microsoft.com/office/drawing/2014/main" id="{A273DC6D-0254-4B89-8479-5A927B6CAE74}"/>
                  </a:ext>
                </a:extLst>
              </p:cNvPr>
              <p:cNvSpPr/>
              <p:nvPr/>
            </p:nvSpPr>
            <p:spPr>
              <a:xfrm>
                <a:off x="5211197" y="4937378"/>
                <a:ext cx="220817" cy="139065"/>
              </a:xfrm>
              <a:custGeom>
                <a:avLst/>
                <a:gdLst/>
                <a:ahLst/>
                <a:cxnLst/>
                <a:rect l="l" t="t" r="r" b="b"/>
                <a:pathLst>
                  <a:path w="220817" h="139065" extrusionOk="0">
                    <a:moveTo>
                      <a:pt x="111669" y="22098"/>
                    </a:moveTo>
                    <a:cubicBezTo>
                      <a:pt x="108742" y="22098"/>
                      <a:pt x="105815" y="22355"/>
                      <a:pt x="102926" y="22860"/>
                    </a:cubicBezTo>
                    <a:cubicBezTo>
                      <a:pt x="99030" y="23336"/>
                      <a:pt x="94658" y="24194"/>
                      <a:pt x="89811" y="25146"/>
                    </a:cubicBezTo>
                    <a:cubicBezTo>
                      <a:pt x="84964" y="26099"/>
                      <a:pt x="80307" y="27527"/>
                      <a:pt x="74700" y="29051"/>
                    </a:cubicBezTo>
                    <a:cubicBezTo>
                      <a:pt x="69606" y="30623"/>
                      <a:pt x="64626" y="32538"/>
                      <a:pt x="59779" y="34766"/>
                    </a:cubicBezTo>
                    <a:lnTo>
                      <a:pt x="97794" y="56864"/>
                    </a:lnTo>
                    <a:lnTo>
                      <a:pt x="104637" y="54483"/>
                    </a:lnTo>
                    <a:cubicBezTo>
                      <a:pt x="114141" y="51245"/>
                      <a:pt x="123644" y="48483"/>
                      <a:pt x="132198" y="46196"/>
                    </a:cubicBezTo>
                    <a:cubicBezTo>
                      <a:pt x="140276" y="44006"/>
                      <a:pt x="148554" y="42634"/>
                      <a:pt x="156908" y="42101"/>
                    </a:cubicBezTo>
                    <a:cubicBezTo>
                      <a:pt x="164511" y="41643"/>
                      <a:pt x="172142" y="42148"/>
                      <a:pt x="179622" y="43625"/>
                    </a:cubicBezTo>
                    <a:cubicBezTo>
                      <a:pt x="187291" y="45291"/>
                      <a:pt x="194638" y="48187"/>
                      <a:pt x="201385" y="52197"/>
                    </a:cubicBezTo>
                    <a:cubicBezTo>
                      <a:pt x="208028" y="55512"/>
                      <a:pt x="213693" y="60503"/>
                      <a:pt x="217827" y="66675"/>
                    </a:cubicBezTo>
                    <a:cubicBezTo>
                      <a:pt x="220602" y="71133"/>
                      <a:pt x="221495" y="76515"/>
                      <a:pt x="220298" y="81629"/>
                    </a:cubicBezTo>
                    <a:cubicBezTo>
                      <a:pt x="218644" y="87249"/>
                      <a:pt x="215574" y="92335"/>
                      <a:pt x="211364" y="96393"/>
                    </a:cubicBezTo>
                    <a:cubicBezTo>
                      <a:pt x="206090" y="101660"/>
                      <a:pt x="200226" y="106299"/>
                      <a:pt x="193877" y="110204"/>
                    </a:cubicBezTo>
                    <a:lnTo>
                      <a:pt x="218207" y="124206"/>
                    </a:lnTo>
                    <a:lnTo>
                      <a:pt x="204902" y="131921"/>
                    </a:lnTo>
                    <a:lnTo>
                      <a:pt x="180382" y="117729"/>
                    </a:lnTo>
                    <a:cubicBezTo>
                      <a:pt x="168711" y="123473"/>
                      <a:pt x="156527" y="128102"/>
                      <a:pt x="143982" y="131541"/>
                    </a:cubicBezTo>
                    <a:cubicBezTo>
                      <a:pt x="130810" y="135169"/>
                      <a:pt x="117372" y="137684"/>
                      <a:pt x="103781" y="139065"/>
                    </a:cubicBezTo>
                    <a:lnTo>
                      <a:pt x="91236" y="116015"/>
                    </a:lnTo>
                    <a:cubicBezTo>
                      <a:pt x="93612" y="116015"/>
                      <a:pt x="97129" y="116015"/>
                      <a:pt x="101976" y="115253"/>
                    </a:cubicBezTo>
                    <a:cubicBezTo>
                      <a:pt x="106823" y="114491"/>
                      <a:pt x="112050" y="113729"/>
                      <a:pt x="117942" y="112491"/>
                    </a:cubicBezTo>
                    <a:cubicBezTo>
                      <a:pt x="123834" y="111252"/>
                      <a:pt x="130107" y="109633"/>
                      <a:pt x="136950" y="107728"/>
                    </a:cubicBezTo>
                    <a:cubicBezTo>
                      <a:pt x="143450" y="105842"/>
                      <a:pt x="149799" y="103489"/>
                      <a:pt x="155957" y="100679"/>
                    </a:cubicBezTo>
                    <a:lnTo>
                      <a:pt x="117942" y="78772"/>
                    </a:lnTo>
                    <a:lnTo>
                      <a:pt x="113000" y="80486"/>
                    </a:lnTo>
                    <a:lnTo>
                      <a:pt x="107773" y="82106"/>
                    </a:lnTo>
                    <a:cubicBezTo>
                      <a:pt x="99163" y="85011"/>
                      <a:pt x="90410" y="87468"/>
                      <a:pt x="81543" y="89440"/>
                    </a:cubicBezTo>
                    <a:cubicBezTo>
                      <a:pt x="74187" y="91183"/>
                      <a:pt x="66669" y="92202"/>
                      <a:pt x="59114" y="92488"/>
                    </a:cubicBezTo>
                    <a:cubicBezTo>
                      <a:pt x="52471" y="92745"/>
                      <a:pt x="45818" y="92107"/>
                      <a:pt x="39346" y="90583"/>
                    </a:cubicBezTo>
                    <a:cubicBezTo>
                      <a:pt x="32912" y="89030"/>
                      <a:pt x="26734" y="86563"/>
                      <a:pt x="21003" y="83249"/>
                    </a:cubicBezTo>
                    <a:cubicBezTo>
                      <a:pt x="14759" y="79915"/>
                      <a:pt x="9342" y="75229"/>
                      <a:pt x="5132" y="69533"/>
                    </a:cubicBezTo>
                    <a:cubicBezTo>
                      <a:pt x="2072" y="65246"/>
                      <a:pt x="561" y="60036"/>
                      <a:pt x="855" y="54769"/>
                    </a:cubicBezTo>
                    <a:cubicBezTo>
                      <a:pt x="1397" y="49292"/>
                      <a:pt x="3592" y="44110"/>
                      <a:pt x="7128" y="39910"/>
                    </a:cubicBezTo>
                    <a:cubicBezTo>
                      <a:pt x="11500" y="34443"/>
                      <a:pt x="16698" y="29689"/>
                      <a:pt x="22524" y="25813"/>
                    </a:cubicBezTo>
                    <a:lnTo>
                      <a:pt x="0" y="12764"/>
                    </a:lnTo>
                    <a:lnTo>
                      <a:pt x="13305" y="5144"/>
                    </a:lnTo>
                    <a:lnTo>
                      <a:pt x="35639" y="18002"/>
                    </a:lnTo>
                    <a:cubicBezTo>
                      <a:pt x="46093" y="12811"/>
                      <a:pt x="57089" y="8782"/>
                      <a:pt x="68427" y="6001"/>
                    </a:cubicBezTo>
                    <a:cubicBezTo>
                      <a:pt x="79205" y="3258"/>
                      <a:pt x="90162" y="1248"/>
                      <a:pt x="101215" y="0"/>
                    </a:cubicBezTo>
                    <a:close/>
                    <a:moveTo>
                      <a:pt x="46759" y="62294"/>
                    </a:moveTo>
                    <a:cubicBezTo>
                      <a:pt x="51786" y="65113"/>
                      <a:pt x="57555" y="66342"/>
                      <a:pt x="63295" y="65818"/>
                    </a:cubicBezTo>
                    <a:cubicBezTo>
                      <a:pt x="71069" y="64970"/>
                      <a:pt x="78720" y="63246"/>
                      <a:pt x="86104" y="60674"/>
                    </a:cubicBezTo>
                    <a:lnTo>
                      <a:pt x="50275" y="40005"/>
                    </a:lnTo>
                    <a:cubicBezTo>
                      <a:pt x="37160" y="48578"/>
                      <a:pt x="35991" y="56007"/>
                      <a:pt x="46759" y="62294"/>
                    </a:cubicBezTo>
                    <a:close/>
                    <a:moveTo>
                      <a:pt x="172209" y="72771"/>
                    </a:moveTo>
                    <a:cubicBezTo>
                      <a:pt x="166763" y="69771"/>
                      <a:pt x="160491" y="68628"/>
                      <a:pt x="154342" y="69533"/>
                    </a:cubicBezTo>
                    <a:cubicBezTo>
                      <a:pt x="145864" y="70609"/>
                      <a:pt x="137491" y="72457"/>
                      <a:pt x="129347" y="75057"/>
                    </a:cubicBezTo>
                    <a:lnTo>
                      <a:pt x="164891" y="95631"/>
                    </a:lnTo>
                    <a:cubicBezTo>
                      <a:pt x="180097" y="86297"/>
                      <a:pt x="182473" y="78677"/>
                      <a:pt x="17220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8" name="Google Shape;4423;p48">
              <a:extLst>
                <a:ext uri="{FF2B5EF4-FFF2-40B4-BE49-F238E27FC236}">
                  <a16:creationId xmlns:a16="http://schemas.microsoft.com/office/drawing/2014/main" id="{3D365AD6-EF0B-4D08-8C9E-8FA4B041F9C9}"/>
                </a:ext>
              </a:extLst>
            </p:cNvPr>
            <p:cNvGrpSpPr/>
            <p:nvPr/>
          </p:nvGrpSpPr>
          <p:grpSpPr>
            <a:xfrm>
              <a:off x="3192597" y="3904144"/>
              <a:ext cx="664599" cy="467011"/>
              <a:chOff x="4973697" y="4720494"/>
              <a:chExt cx="664599" cy="467011"/>
            </a:xfrm>
          </p:grpSpPr>
          <p:sp>
            <p:nvSpPr>
              <p:cNvPr id="516" name="Google Shape;4424;p48">
                <a:extLst>
                  <a:ext uri="{FF2B5EF4-FFF2-40B4-BE49-F238E27FC236}">
                    <a16:creationId xmlns:a16="http://schemas.microsoft.com/office/drawing/2014/main" id="{09F70A02-E7CE-4FE7-8B13-63BF8114789C}"/>
                  </a:ext>
                </a:extLst>
              </p:cNvPr>
              <p:cNvSpPr/>
              <p:nvPr/>
            </p:nvSpPr>
            <p:spPr>
              <a:xfrm>
                <a:off x="4973697" y="480288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4425;p48">
                <a:extLst>
                  <a:ext uri="{FF2B5EF4-FFF2-40B4-BE49-F238E27FC236}">
                    <a16:creationId xmlns:a16="http://schemas.microsoft.com/office/drawing/2014/main" id="{6B3AC882-D8A2-44E5-8198-DA28D37BF963}"/>
                  </a:ext>
                </a:extLst>
              </p:cNvPr>
              <p:cNvSpPr/>
              <p:nvPr/>
            </p:nvSpPr>
            <p:spPr>
              <a:xfrm>
                <a:off x="4973792" y="491051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4426;p48">
                <a:extLst>
                  <a:ext uri="{FF2B5EF4-FFF2-40B4-BE49-F238E27FC236}">
                    <a16:creationId xmlns:a16="http://schemas.microsoft.com/office/drawing/2014/main" id="{C5CAD404-DA10-417E-AD92-10BE3769F157}"/>
                  </a:ext>
                </a:extLst>
              </p:cNvPr>
              <p:cNvSpPr/>
              <p:nvPr/>
            </p:nvSpPr>
            <p:spPr>
              <a:xfrm>
                <a:off x="5588212" y="4912804"/>
                <a:ext cx="50084" cy="118109"/>
              </a:xfrm>
              <a:custGeom>
                <a:avLst/>
                <a:gdLst/>
                <a:ahLst/>
                <a:cxnLst/>
                <a:rect l="l" t="t" r="r" b="b"/>
                <a:pathLst>
                  <a:path w="50084" h="118109" extrusionOk="0">
                    <a:moveTo>
                      <a:pt x="50085" y="0"/>
                    </a:moveTo>
                    <a:lnTo>
                      <a:pt x="50085" y="82391"/>
                    </a:lnTo>
                    <a:lnTo>
                      <a:pt x="16536"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4427;p48">
                <a:extLst>
                  <a:ext uri="{FF2B5EF4-FFF2-40B4-BE49-F238E27FC236}">
                    <a16:creationId xmlns:a16="http://schemas.microsoft.com/office/drawing/2014/main" id="{D9227644-3D1C-4592-BA76-D5040B2F03F8}"/>
                  </a:ext>
                </a:extLst>
              </p:cNvPr>
              <p:cNvSpPr/>
              <p:nvPr/>
            </p:nvSpPr>
            <p:spPr>
              <a:xfrm>
                <a:off x="4973697" y="472049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4428;p48">
                <a:extLst>
                  <a:ext uri="{FF2B5EF4-FFF2-40B4-BE49-F238E27FC236}">
                    <a16:creationId xmlns:a16="http://schemas.microsoft.com/office/drawing/2014/main" id="{6156912B-53ED-485C-BB71-7701BCAE9D2B}"/>
                  </a:ext>
                </a:extLst>
              </p:cNvPr>
              <p:cNvSpPr/>
              <p:nvPr/>
            </p:nvSpPr>
            <p:spPr>
              <a:xfrm>
                <a:off x="5068198" y="4772810"/>
                <a:ext cx="475691" cy="275343"/>
              </a:xfrm>
              <a:custGeom>
                <a:avLst/>
                <a:gdLst/>
                <a:ahLst/>
                <a:cxnLst/>
                <a:rect l="l" t="t" r="r" b="b"/>
                <a:pathLst>
                  <a:path w="475691" h="275343" extrusionOk="0">
                    <a:moveTo>
                      <a:pt x="475252" y="145899"/>
                    </a:moveTo>
                    <a:cubicBezTo>
                      <a:pt x="471925" y="178284"/>
                      <a:pt x="448831" y="210193"/>
                      <a:pt x="406064" y="235053"/>
                    </a:cubicBezTo>
                    <a:cubicBezTo>
                      <a:pt x="313117" y="288774"/>
                      <a:pt x="162482" y="288774"/>
                      <a:pt x="69630" y="235053"/>
                    </a:cubicBezTo>
                    <a:cubicBezTo>
                      <a:pt x="26768" y="210193"/>
                      <a:pt x="3769" y="177903"/>
                      <a:pt x="443" y="145899"/>
                    </a:cubicBezTo>
                    <a:cubicBezTo>
                      <a:pt x="-3549" y="107799"/>
                      <a:pt x="19450" y="69699"/>
                      <a:pt x="69630" y="40362"/>
                    </a:cubicBezTo>
                    <a:cubicBezTo>
                      <a:pt x="162482" y="-13454"/>
                      <a:pt x="313117" y="-13454"/>
                      <a:pt x="406064" y="40362"/>
                    </a:cubicBezTo>
                    <a:cubicBezTo>
                      <a:pt x="456054" y="69318"/>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4429;p48">
                <a:extLst>
                  <a:ext uri="{FF2B5EF4-FFF2-40B4-BE49-F238E27FC236}">
                    <a16:creationId xmlns:a16="http://schemas.microsoft.com/office/drawing/2014/main" id="{5C6CE41C-CFCB-48BE-8950-1D65FD1B0DA0}"/>
                  </a:ext>
                </a:extLst>
              </p:cNvPr>
              <p:cNvSpPr/>
              <p:nvPr/>
            </p:nvSpPr>
            <p:spPr>
              <a:xfrm>
                <a:off x="5068640" y="4789288"/>
                <a:ext cx="474809" cy="258865"/>
              </a:xfrm>
              <a:custGeom>
                <a:avLst/>
                <a:gdLst/>
                <a:ahLst/>
                <a:cxnLst/>
                <a:rect l="l" t="t" r="r" b="b"/>
                <a:pathLst>
                  <a:path w="474809" h="258865" extrusionOk="0">
                    <a:moveTo>
                      <a:pt x="474809" y="129421"/>
                    </a:moveTo>
                    <a:cubicBezTo>
                      <a:pt x="471483" y="161806"/>
                      <a:pt x="448389" y="193715"/>
                      <a:pt x="405622" y="218575"/>
                    </a:cubicBezTo>
                    <a:cubicBezTo>
                      <a:pt x="312675" y="272296"/>
                      <a:pt x="162040" y="272296"/>
                      <a:pt x="69188" y="218575"/>
                    </a:cubicBezTo>
                    <a:cubicBezTo>
                      <a:pt x="26325" y="193715"/>
                      <a:pt x="3326" y="161425"/>
                      <a:pt x="0" y="129421"/>
                    </a:cubicBezTo>
                    <a:cubicBezTo>
                      <a:pt x="3326" y="97036"/>
                      <a:pt x="26325" y="65223"/>
                      <a:pt x="69188" y="40362"/>
                    </a:cubicBezTo>
                    <a:cubicBezTo>
                      <a:pt x="162040" y="-13454"/>
                      <a:pt x="312675" y="-13454"/>
                      <a:pt x="405622" y="40362"/>
                    </a:cubicBezTo>
                    <a:cubicBezTo>
                      <a:pt x="448389" y="65223"/>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4430;p48">
                <a:extLst>
                  <a:ext uri="{FF2B5EF4-FFF2-40B4-BE49-F238E27FC236}">
                    <a16:creationId xmlns:a16="http://schemas.microsoft.com/office/drawing/2014/main" id="{011EDF27-9D9B-4796-970A-1E2BAAD0197C}"/>
                  </a:ext>
                </a:extLst>
              </p:cNvPr>
              <p:cNvSpPr/>
              <p:nvPr/>
            </p:nvSpPr>
            <p:spPr>
              <a:xfrm>
                <a:off x="5190479" y="4851558"/>
                <a:ext cx="221040" cy="139065"/>
              </a:xfrm>
              <a:custGeom>
                <a:avLst/>
                <a:gdLst/>
                <a:ahLst/>
                <a:cxnLst/>
                <a:rect l="l" t="t" r="r" b="b"/>
                <a:pathLst>
                  <a:path w="221040" h="139065" extrusionOk="0">
                    <a:moveTo>
                      <a:pt x="111955" y="22193"/>
                    </a:moveTo>
                    <a:cubicBezTo>
                      <a:pt x="109027" y="22155"/>
                      <a:pt x="106100" y="22374"/>
                      <a:pt x="103211" y="22860"/>
                    </a:cubicBezTo>
                    <a:cubicBezTo>
                      <a:pt x="99315" y="23431"/>
                      <a:pt x="94943" y="24194"/>
                      <a:pt x="90096" y="25241"/>
                    </a:cubicBezTo>
                    <a:cubicBezTo>
                      <a:pt x="84992" y="26280"/>
                      <a:pt x="79946" y="27575"/>
                      <a:pt x="74985" y="29146"/>
                    </a:cubicBezTo>
                    <a:cubicBezTo>
                      <a:pt x="69872" y="30632"/>
                      <a:pt x="64882" y="32509"/>
                      <a:pt x="60064" y="34766"/>
                    </a:cubicBezTo>
                    <a:lnTo>
                      <a:pt x="98079" y="56864"/>
                    </a:lnTo>
                    <a:lnTo>
                      <a:pt x="104922" y="54483"/>
                    </a:lnTo>
                    <a:cubicBezTo>
                      <a:pt x="114426" y="51245"/>
                      <a:pt x="123929" y="48482"/>
                      <a:pt x="132388" y="46196"/>
                    </a:cubicBezTo>
                    <a:cubicBezTo>
                      <a:pt x="140476" y="44063"/>
                      <a:pt x="148753" y="42691"/>
                      <a:pt x="157098" y="42100"/>
                    </a:cubicBezTo>
                    <a:cubicBezTo>
                      <a:pt x="164739" y="41672"/>
                      <a:pt x="172399" y="42215"/>
                      <a:pt x="179907" y="43720"/>
                    </a:cubicBezTo>
                    <a:cubicBezTo>
                      <a:pt x="187576" y="45330"/>
                      <a:pt x="194932" y="48187"/>
                      <a:pt x="201670" y="52197"/>
                    </a:cubicBezTo>
                    <a:cubicBezTo>
                      <a:pt x="208294" y="55540"/>
                      <a:pt x="213949" y="60522"/>
                      <a:pt x="218112" y="66675"/>
                    </a:cubicBezTo>
                    <a:cubicBezTo>
                      <a:pt x="220868" y="71142"/>
                      <a:pt x="221723" y="76524"/>
                      <a:pt x="220488" y="81629"/>
                    </a:cubicBezTo>
                    <a:cubicBezTo>
                      <a:pt x="218872" y="87258"/>
                      <a:pt x="215793" y="92354"/>
                      <a:pt x="211554" y="96393"/>
                    </a:cubicBezTo>
                    <a:cubicBezTo>
                      <a:pt x="206318" y="101660"/>
                      <a:pt x="200473" y="106299"/>
                      <a:pt x="194162" y="110204"/>
                    </a:cubicBezTo>
                    <a:lnTo>
                      <a:pt x="218397" y="124206"/>
                    </a:lnTo>
                    <a:lnTo>
                      <a:pt x="205187" y="131921"/>
                    </a:lnTo>
                    <a:lnTo>
                      <a:pt x="180667" y="117729"/>
                    </a:lnTo>
                    <a:cubicBezTo>
                      <a:pt x="168987" y="123530"/>
                      <a:pt x="156765" y="128159"/>
                      <a:pt x="144172" y="131540"/>
                    </a:cubicBezTo>
                    <a:cubicBezTo>
                      <a:pt x="131010" y="135179"/>
                      <a:pt x="117562" y="137703"/>
                      <a:pt x="103971" y="139065"/>
                    </a:cubicBezTo>
                    <a:lnTo>
                      <a:pt x="91236" y="116110"/>
                    </a:lnTo>
                    <a:cubicBezTo>
                      <a:pt x="94800" y="116014"/>
                      <a:pt x="98355" y="115729"/>
                      <a:pt x="101881" y="115253"/>
                    </a:cubicBezTo>
                    <a:cubicBezTo>
                      <a:pt x="107279" y="114614"/>
                      <a:pt x="112639" y="113690"/>
                      <a:pt x="117942" y="112490"/>
                    </a:cubicBezTo>
                    <a:cubicBezTo>
                      <a:pt x="123834" y="111252"/>
                      <a:pt x="130012" y="109633"/>
                      <a:pt x="136950" y="107728"/>
                    </a:cubicBezTo>
                    <a:cubicBezTo>
                      <a:pt x="143441" y="105870"/>
                      <a:pt x="149799" y="103546"/>
                      <a:pt x="155957" y="100774"/>
                    </a:cubicBezTo>
                    <a:lnTo>
                      <a:pt x="117942" y="78772"/>
                    </a:lnTo>
                    <a:lnTo>
                      <a:pt x="113000" y="80486"/>
                    </a:lnTo>
                    <a:lnTo>
                      <a:pt x="107773" y="82105"/>
                    </a:lnTo>
                    <a:cubicBezTo>
                      <a:pt x="98269" y="85249"/>
                      <a:pt x="89431" y="87725"/>
                      <a:pt x="81447" y="89535"/>
                    </a:cubicBezTo>
                    <a:cubicBezTo>
                      <a:pt x="74111" y="91202"/>
                      <a:pt x="66631" y="92192"/>
                      <a:pt x="59114" y="92488"/>
                    </a:cubicBezTo>
                    <a:cubicBezTo>
                      <a:pt x="52470" y="92726"/>
                      <a:pt x="45827" y="92126"/>
                      <a:pt x="39346" y="90678"/>
                    </a:cubicBezTo>
                    <a:cubicBezTo>
                      <a:pt x="32902" y="89125"/>
                      <a:pt x="26715" y="86620"/>
                      <a:pt x="21003" y="83248"/>
                    </a:cubicBezTo>
                    <a:cubicBezTo>
                      <a:pt x="14712" y="79943"/>
                      <a:pt x="9257" y="75257"/>
                      <a:pt x="5037" y="69532"/>
                    </a:cubicBezTo>
                    <a:cubicBezTo>
                      <a:pt x="1958" y="65246"/>
                      <a:pt x="447" y="60036"/>
                      <a:pt x="760" y="54769"/>
                    </a:cubicBezTo>
                    <a:cubicBezTo>
                      <a:pt x="1350" y="49311"/>
                      <a:pt x="3535" y="44139"/>
                      <a:pt x="7033" y="39910"/>
                    </a:cubicBezTo>
                    <a:cubicBezTo>
                      <a:pt x="11471" y="34461"/>
                      <a:pt x="16689" y="29708"/>
                      <a:pt x="22524" y="25813"/>
                    </a:cubicBezTo>
                    <a:lnTo>
                      <a:pt x="0" y="12859"/>
                    </a:lnTo>
                    <a:lnTo>
                      <a:pt x="13210" y="5144"/>
                    </a:lnTo>
                    <a:lnTo>
                      <a:pt x="35544" y="18097"/>
                    </a:lnTo>
                    <a:cubicBezTo>
                      <a:pt x="45998" y="12878"/>
                      <a:pt x="56994" y="8820"/>
                      <a:pt x="68332" y="6001"/>
                    </a:cubicBezTo>
                    <a:cubicBezTo>
                      <a:pt x="79110" y="3257"/>
                      <a:pt x="90067" y="1248"/>
                      <a:pt x="101120" y="0"/>
                    </a:cubicBezTo>
                    <a:close/>
                    <a:moveTo>
                      <a:pt x="47044" y="62294"/>
                    </a:moveTo>
                    <a:cubicBezTo>
                      <a:pt x="52043" y="65199"/>
                      <a:pt x="57830" y="66427"/>
                      <a:pt x="63580" y="65818"/>
                    </a:cubicBezTo>
                    <a:cubicBezTo>
                      <a:pt x="71307" y="64951"/>
                      <a:pt x="78929" y="63265"/>
                      <a:pt x="86294" y="60770"/>
                    </a:cubicBezTo>
                    <a:lnTo>
                      <a:pt x="50560" y="40005"/>
                    </a:lnTo>
                    <a:cubicBezTo>
                      <a:pt x="37540" y="48673"/>
                      <a:pt x="35924" y="56102"/>
                      <a:pt x="47139" y="62294"/>
                    </a:cubicBezTo>
                    <a:close/>
                    <a:moveTo>
                      <a:pt x="172494" y="72771"/>
                    </a:moveTo>
                    <a:cubicBezTo>
                      <a:pt x="167020" y="69752"/>
                      <a:pt x="160709" y="68609"/>
                      <a:pt x="154532" y="69532"/>
                    </a:cubicBezTo>
                    <a:cubicBezTo>
                      <a:pt x="146092" y="70656"/>
                      <a:pt x="137757" y="72504"/>
                      <a:pt x="129632" y="75057"/>
                    </a:cubicBezTo>
                    <a:lnTo>
                      <a:pt x="165176" y="95631"/>
                    </a:lnTo>
                    <a:cubicBezTo>
                      <a:pt x="180382" y="86296"/>
                      <a:pt x="182853" y="78705"/>
                      <a:pt x="172589" y="7286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4431;p48">
                <a:extLst>
                  <a:ext uri="{FF2B5EF4-FFF2-40B4-BE49-F238E27FC236}">
                    <a16:creationId xmlns:a16="http://schemas.microsoft.com/office/drawing/2014/main" id="{D0A9A4F3-DED8-48BB-95E1-DD90629800D5}"/>
                  </a:ext>
                </a:extLst>
              </p:cNvPr>
              <p:cNvSpPr/>
              <p:nvPr/>
            </p:nvSpPr>
            <p:spPr>
              <a:xfrm>
                <a:off x="5282000" y="4954714"/>
                <a:ext cx="14540" cy="19050"/>
              </a:xfrm>
              <a:custGeom>
                <a:avLst/>
                <a:gdLst/>
                <a:ahLst/>
                <a:cxnLst/>
                <a:rect l="l" t="t" r="r" b="b"/>
                <a:pathLst>
                  <a:path w="14540" h="19050" extrusionOk="0">
                    <a:moveTo>
                      <a:pt x="0" y="12954"/>
                    </a:moveTo>
                    <a:cubicBezTo>
                      <a:pt x="0" y="12002"/>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4432;p48">
                <a:extLst>
                  <a:ext uri="{FF2B5EF4-FFF2-40B4-BE49-F238E27FC236}">
                    <a16:creationId xmlns:a16="http://schemas.microsoft.com/office/drawing/2014/main" id="{8BC660E4-02ED-4BB4-81CA-97B67E1F99D1}"/>
                  </a:ext>
                </a:extLst>
              </p:cNvPr>
              <p:cNvSpPr/>
              <p:nvPr/>
            </p:nvSpPr>
            <p:spPr>
              <a:xfrm>
                <a:off x="5377608" y="4962906"/>
                <a:ext cx="31552" cy="14858"/>
              </a:xfrm>
              <a:custGeom>
                <a:avLst/>
                <a:gdLst/>
                <a:ahLst/>
                <a:cxnLst/>
                <a:rect l="l" t="t" r="r" b="b"/>
                <a:pathLst>
                  <a:path w="31552" h="14858" extrusionOk="0">
                    <a:moveTo>
                      <a:pt x="31552" y="12859"/>
                    </a:moveTo>
                    <a:lnTo>
                      <a:pt x="31552" y="0"/>
                    </a:lnTo>
                    <a:lnTo>
                      <a:pt x="0" y="2381"/>
                    </a:lnTo>
                    <a:lnTo>
                      <a:pt x="18152" y="14859"/>
                    </a:lnTo>
                    <a:lnTo>
                      <a:pt x="31552"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4433;p48">
                <a:extLst>
                  <a:ext uri="{FF2B5EF4-FFF2-40B4-BE49-F238E27FC236}">
                    <a16:creationId xmlns:a16="http://schemas.microsoft.com/office/drawing/2014/main" id="{C09641A3-97F9-44B6-8735-39DE5CC44B09}"/>
                  </a:ext>
                </a:extLst>
              </p:cNvPr>
              <p:cNvSpPr/>
              <p:nvPr/>
            </p:nvSpPr>
            <p:spPr>
              <a:xfrm>
                <a:off x="5388158" y="491537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4434;p48">
                <a:extLst>
                  <a:ext uri="{FF2B5EF4-FFF2-40B4-BE49-F238E27FC236}">
                    <a16:creationId xmlns:a16="http://schemas.microsoft.com/office/drawing/2014/main" id="{BE494D37-12F6-4484-A191-3770C192AD3A}"/>
                  </a:ext>
                </a:extLst>
              </p:cNvPr>
              <p:cNvSpPr/>
              <p:nvPr/>
            </p:nvSpPr>
            <p:spPr>
              <a:xfrm>
                <a:off x="5313838" y="4920138"/>
                <a:ext cx="35639" cy="24765"/>
              </a:xfrm>
              <a:custGeom>
                <a:avLst/>
                <a:gdLst/>
                <a:ahLst/>
                <a:cxnLst/>
                <a:rect l="l" t="t" r="r" b="b"/>
                <a:pathLst>
                  <a:path w="35639" h="24765"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4435;p48">
                <a:extLst>
                  <a:ext uri="{FF2B5EF4-FFF2-40B4-BE49-F238E27FC236}">
                    <a16:creationId xmlns:a16="http://schemas.microsoft.com/office/drawing/2014/main" id="{6AE239B4-46A9-42A5-8330-77616B9497B6}"/>
                  </a:ext>
                </a:extLst>
              </p:cNvPr>
              <p:cNvSpPr/>
              <p:nvPr/>
            </p:nvSpPr>
            <p:spPr>
              <a:xfrm>
                <a:off x="5241229" y="4878705"/>
                <a:ext cx="44382" cy="29241"/>
              </a:xfrm>
              <a:custGeom>
                <a:avLst/>
                <a:gdLst/>
                <a:ahLst/>
                <a:cxnLst/>
                <a:rect l="l" t="t" r="r" b="b"/>
                <a:pathLst>
                  <a:path w="44382" h="29241" extrusionOk="0">
                    <a:moveTo>
                      <a:pt x="0" y="8382"/>
                    </a:moveTo>
                    <a:lnTo>
                      <a:pt x="36875" y="29242"/>
                    </a:lnTo>
                    <a:lnTo>
                      <a:pt x="44383" y="23813"/>
                    </a:lnTo>
                    <a:cubicBezTo>
                      <a:pt x="44383" y="23813"/>
                      <a:pt x="39726" y="18479"/>
                      <a:pt x="39441" y="17907"/>
                    </a:cubicBezTo>
                    <a:cubicBezTo>
                      <a:pt x="39156" y="17335"/>
                      <a:pt x="30697" y="8858"/>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4436;p48">
                <a:extLst>
                  <a:ext uri="{FF2B5EF4-FFF2-40B4-BE49-F238E27FC236}">
                    <a16:creationId xmlns:a16="http://schemas.microsoft.com/office/drawing/2014/main" id="{CFEC6E19-A4D3-45B5-96DD-445147E35209}"/>
                  </a:ext>
                </a:extLst>
              </p:cNvPr>
              <p:cNvSpPr/>
              <p:nvPr/>
            </p:nvSpPr>
            <p:spPr>
              <a:xfrm>
                <a:off x="5282000" y="4855273"/>
                <a:ext cx="20528" cy="18478"/>
              </a:xfrm>
              <a:custGeom>
                <a:avLst/>
                <a:gdLst/>
                <a:ahLst/>
                <a:cxnLst/>
                <a:rect l="l" t="t" r="r" b="b"/>
                <a:pathLst>
                  <a:path w="20528" h="18478" extrusionOk="0">
                    <a:moveTo>
                      <a:pt x="20528" y="18479"/>
                    </a:moveTo>
                    <a:lnTo>
                      <a:pt x="20528" y="5525"/>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4437;p48">
                <a:extLst>
                  <a:ext uri="{FF2B5EF4-FFF2-40B4-BE49-F238E27FC236}">
                    <a16:creationId xmlns:a16="http://schemas.microsoft.com/office/drawing/2014/main" id="{4104DB97-0545-4938-84D2-9F88CA7159EE}"/>
                  </a:ext>
                </a:extLst>
              </p:cNvPr>
              <p:cNvSpPr/>
              <p:nvPr/>
            </p:nvSpPr>
            <p:spPr>
              <a:xfrm>
                <a:off x="5190099" y="4851463"/>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4438;p48">
                <a:extLst>
                  <a:ext uri="{FF2B5EF4-FFF2-40B4-BE49-F238E27FC236}">
                    <a16:creationId xmlns:a16="http://schemas.microsoft.com/office/drawing/2014/main" id="{CDE769F4-04F0-4B8D-8BB7-2409AAB07D16}"/>
                  </a:ext>
                </a:extLst>
              </p:cNvPr>
              <p:cNvSpPr/>
              <p:nvPr/>
            </p:nvSpPr>
            <p:spPr>
              <a:xfrm>
                <a:off x="5190859" y="4894802"/>
                <a:ext cx="22428" cy="22764"/>
              </a:xfrm>
              <a:custGeom>
                <a:avLst/>
                <a:gdLst/>
                <a:ahLst/>
                <a:cxnLst/>
                <a:rect l="l" t="t" r="r" b="b"/>
                <a:pathLst>
                  <a:path w="22428" h="22764" extrusionOk="0">
                    <a:moveTo>
                      <a:pt x="0" y="13430"/>
                    </a:moveTo>
                    <a:lnTo>
                      <a:pt x="0" y="0"/>
                    </a:lnTo>
                    <a:lnTo>
                      <a:pt x="22429"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4439;p48">
                <a:extLst>
                  <a:ext uri="{FF2B5EF4-FFF2-40B4-BE49-F238E27FC236}">
                    <a16:creationId xmlns:a16="http://schemas.microsoft.com/office/drawing/2014/main" id="{CC125508-F3D7-4912-B548-D78C54ECD03E}"/>
                  </a:ext>
                </a:extLst>
              </p:cNvPr>
              <p:cNvSpPr/>
              <p:nvPr/>
            </p:nvSpPr>
            <p:spPr>
              <a:xfrm>
                <a:off x="5190764" y="4838795"/>
                <a:ext cx="221036" cy="139064"/>
              </a:xfrm>
              <a:custGeom>
                <a:avLst/>
                <a:gdLst/>
                <a:ahLst/>
                <a:cxnLst/>
                <a:rect l="l" t="t" r="r" b="b"/>
                <a:pathLst>
                  <a:path w="221036" h="139064" extrusionOk="0">
                    <a:moveTo>
                      <a:pt x="111669" y="22003"/>
                    </a:moveTo>
                    <a:cubicBezTo>
                      <a:pt x="108742" y="22012"/>
                      <a:pt x="105825" y="22231"/>
                      <a:pt x="102926" y="22670"/>
                    </a:cubicBezTo>
                    <a:cubicBezTo>
                      <a:pt x="99029" y="23241"/>
                      <a:pt x="94658" y="24003"/>
                      <a:pt x="89811" y="25051"/>
                    </a:cubicBezTo>
                    <a:cubicBezTo>
                      <a:pt x="84964" y="26098"/>
                      <a:pt x="80307" y="27432"/>
                      <a:pt x="74700" y="28956"/>
                    </a:cubicBezTo>
                    <a:cubicBezTo>
                      <a:pt x="69596" y="30518"/>
                      <a:pt x="64616" y="32423"/>
                      <a:pt x="59779" y="34671"/>
                    </a:cubicBezTo>
                    <a:lnTo>
                      <a:pt x="97794" y="56769"/>
                    </a:lnTo>
                    <a:lnTo>
                      <a:pt x="104637" y="54292"/>
                    </a:lnTo>
                    <a:cubicBezTo>
                      <a:pt x="114140" y="51054"/>
                      <a:pt x="123644" y="48387"/>
                      <a:pt x="132103" y="46101"/>
                    </a:cubicBezTo>
                    <a:cubicBezTo>
                      <a:pt x="140181" y="43920"/>
                      <a:pt x="148459" y="42548"/>
                      <a:pt x="156812" y="42005"/>
                    </a:cubicBezTo>
                    <a:cubicBezTo>
                      <a:pt x="164454" y="41500"/>
                      <a:pt x="172123" y="42005"/>
                      <a:pt x="179622" y="43529"/>
                    </a:cubicBezTo>
                    <a:cubicBezTo>
                      <a:pt x="187282" y="45177"/>
                      <a:pt x="194628" y="48035"/>
                      <a:pt x="201385" y="52006"/>
                    </a:cubicBezTo>
                    <a:cubicBezTo>
                      <a:pt x="208123" y="55340"/>
                      <a:pt x="213883" y="60360"/>
                      <a:pt x="218112" y="66580"/>
                    </a:cubicBezTo>
                    <a:cubicBezTo>
                      <a:pt x="220868" y="71085"/>
                      <a:pt x="221714" y="76495"/>
                      <a:pt x="220488" y="81629"/>
                    </a:cubicBezTo>
                    <a:cubicBezTo>
                      <a:pt x="218872" y="87230"/>
                      <a:pt x="215793" y="92297"/>
                      <a:pt x="211554" y="96298"/>
                    </a:cubicBezTo>
                    <a:cubicBezTo>
                      <a:pt x="206337" y="101594"/>
                      <a:pt x="200501" y="106232"/>
                      <a:pt x="194162" y="110109"/>
                    </a:cubicBezTo>
                    <a:lnTo>
                      <a:pt x="218397" y="124206"/>
                    </a:lnTo>
                    <a:lnTo>
                      <a:pt x="205187" y="131826"/>
                    </a:lnTo>
                    <a:lnTo>
                      <a:pt x="180667" y="117729"/>
                    </a:lnTo>
                    <a:cubicBezTo>
                      <a:pt x="168987" y="123501"/>
                      <a:pt x="156765" y="128092"/>
                      <a:pt x="144172" y="131445"/>
                    </a:cubicBezTo>
                    <a:cubicBezTo>
                      <a:pt x="131010" y="135122"/>
                      <a:pt x="117562" y="137665"/>
                      <a:pt x="103971" y="139065"/>
                    </a:cubicBezTo>
                    <a:lnTo>
                      <a:pt x="91236" y="116014"/>
                    </a:lnTo>
                    <a:cubicBezTo>
                      <a:pt x="94800" y="115919"/>
                      <a:pt x="98355" y="115633"/>
                      <a:pt x="101881" y="115157"/>
                    </a:cubicBezTo>
                    <a:cubicBezTo>
                      <a:pt x="107288" y="114567"/>
                      <a:pt x="112648" y="113643"/>
                      <a:pt x="117942" y="112395"/>
                    </a:cubicBezTo>
                    <a:cubicBezTo>
                      <a:pt x="123834" y="111157"/>
                      <a:pt x="130012" y="109538"/>
                      <a:pt x="136950" y="107632"/>
                    </a:cubicBezTo>
                    <a:cubicBezTo>
                      <a:pt x="143460" y="105823"/>
                      <a:pt x="149818" y="103489"/>
                      <a:pt x="155957" y="100679"/>
                    </a:cubicBezTo>
                    <a:lnTo>
                      <a:pt x="117942" y="78676"/>
                    </a:lnTo>
                    <a:cubicBezTo>
                      <a:pt x="116326" y="79334"/>
                      <a:pt x="114673" y="79905"/>
                      <a:pt x="113000" y="80391"/>
                    </a:cubicBezTo>
                    <a:lnTo>
                      <a:pt x="107773" y="82010"/>
                    </a:lnTo>
                    <a:cubicBezTo>
                      <a:pt x="98269" y="85154"/>
                      <a:pt x="89431" y="87630"/>
                      <a:pt x="81448" y="89440"/>
                    </a:cubicBezTo>
                    <a:cubicBezTo>
                      <a:pt x="74111" y="91135"/>
                      <a:pt x="66631" y="92154"/>
                      <a:pt x="59114" y="92488"/>
                    </a:cubicBezTo>
                    <a:cubicBezTo>
                      <a:pt x="52470" y="92697"/>
                      <a:pt x="45827" y="92059"/>
                      <a:pt x="39346" y="90583"/>
                    </a:cubicBezTo>
                    <a:cubicBezTo>
                      <a:pt x="32883" y="89068"/>
                      <a:pt x="26696" y="86563"/>
                      <a:pt x="21003" y="83153"/>
                    </a:cubicBezTo>
                    <a:cubicBezTo>
                      <a:pt x="14702" y="79915"/>
                      <a:pt x="9238" y="75247"/>
                      <a:pt x="5037" y="69532"/>
                    </a:cubicBezTo>
                    <a:cubicBezTo>
                      <a:pt x="1977" y="65246"/>
                      <a:pt x="466" y="60036"/>
                      <a:pt x="760" y="54769"/>
                    </a:cubicBezTo>
                    <a:cubicBezTo>
                      <a:pt x="1331" y="49273"/>
                      <a:pt x="3507" y="44062"/>
                      <a:pt x="7033" y="39814"/>
                    </a:cubicBezTo>
                    <a:cubicBezTo>
                      <a:pt x="11471" y="34404"/>
                      <a:pt x="16698" y="29680"/>
                      <a:pt x="22524" y="25813"/>
                    </a:cubicBezTo>
                    <a:lnTo>
                      <a:pt x="0" y="12763"/>
                    </a:lnTo>
                    <a:lnTo>
                      <a:pt x="13210" y="5048"/>
                    </a:lnTo>
                    <a:lnTo>
                      <a:pt x="35544" y="18002"/>
                    </a:lnTo>
                    <a:cubicBezTo>
                      <a:pt x="45998" y="12782"/>
                      <a:pt x="56994" y="8725"/>
                      <a:pt x="68332" y="5905"/>
                    </a:cubicBezTo>
                    <a:cubicBezTo>
                      <a:pt x="79110" y="3143"/>
                      <a:pt x="90067" y="1171"/>
                      <a:pt x="101120" y="0"/>
                    </a:cubicBezTo>
                    <a:close/>
                    <a:moveTo>
                      <a:pt x="46759" y="62103"/>
                    </a:moveTo>
                    <a:cubicBezTo>
                      <a:pt x="51748" y="65037"/>
                      <a:pt x="57536" y="66304"/>
                      <a:pt x="63295" y="65722"/>
                    </a:cubicBezTo>
                    <a:cubicBezTo>
                      <a:pt x="71031" y="64818"/>
                      <a:pt x="78644" y="63094"/>
                      <a:pt x="86009" y="60579"/>
                    </a:cubicBezTo>
                    <a:lnTo>
                      <a:pt x="50275" y="39910"/>
                    </a:lnTo>
                    <a:cubicBezTo>
                      <a:pt x="37255" y="48482"/>
                      <a:pt x="35639" y="55912"/>
                      <a:pt x="46854" y="62103"/>
                    </a:cubicBezTo>
                    <a:close/>
                    <a:moveTo>
                      <a:pt x="172209" y="72580"/>
                    </a:moveTo>
                    <a:cubicBezTo>
                      <a:pt x="166706" y="69637"/>
                      <a:pt x="160414" y="68532"/>
                      <a:pt x="154246" y="69437"/>
                    </a:cubicBezTo>
                    <a:cubicBezTo>
                      <a:pt x="145807" y="70523"/>
                      <a:pt x="137472" y="72342"/>
                      <a:pt x="129347" y="74866"/>
                    </a:cubicBezTo>
                    <a:lnTo>
                      <a:pt x="164891" y="95440"/>
                    </a:lnTo>
                    <a:cubicBezTo>
                      <a:pt x="180097" y="86230"/>
                      <a:pt x="182568" y="78610"/>
                      <a:pt x="172304" y="7258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9" name="Google Shape;4440;p48">
              <a:extLst>
                <a:ext uri="{FF2B5EF4-FFF2-40B4-BE49-F238E27FC236}">
                  <a16:creationId xmlns:a16="http://schemas.microsoft.com/office/drawing/2014/main" id="{1D4BDB2C-27EF-4942-A4F9-1744180CD9C9}"/>
                </a:ext>
              </a:extLst>
            </p:cNvPr>
            <p:cNvGrpSpPr/>
            <p:nvPr/>
          </p:nvGrpSpPr>
          <p:grpSpPr>
            <a:xfrm>
              <a:off x="3220919" y="3808894"/>
              <a:ext cx="664504" cy="467011"/>
              <a:chOff x="5002019" y="4625244"/>
              <a:chExt cx="664504" cy="467011"/>
            </a:xfrm>
          </p:grpSpPr>
          <p:sp>
            <p:nvSpPr>
              <p:cNvPr id="500" name="Google Shape;4441;p48">
                <a:extLst>
                  <a:ext uri="{FF2B5EF4-FFF2-40B4-BE49-F238E27FC236}">
                    <a16:creationId xmlns:a16="http://schemas.microsoft.com/office/drawing/2014/main" id="{E0850342-7FCF-44F5-86B2-4A5C274D0AF1}"/>
                  </a:ext>
                </a:extLst>
              </p:cNvPr>
              <p:cNvSpPr/>
              <p:nvPr/>
            </p:nvSpPr>
            <p:spPr>
              <a:xfrm>
                <a:off x="5002019" y="470763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4442;p48">
                <a:extLst>
                  <a:ext uri="{FF2B5EF4-FFF2-40B4-BE49-F238E27FC236}">
                    <a16:creationId xmlns:a16="http://schemas.microsoft.com/office/drawing/2014/main" id="{3C0F05DE-7F7E-49F2-A908-0AF3792253DC}"/>
                  </a:ext>
                </a:extLst>
              </p:cNvPr>
              <p:cNvSpPr/>
              <p:nvPr/>
            </p:nvSpPr>
            <p:spPr>
              <a:xfrm>
                <a:off x="5002019" y="481526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4443;p48">
                <a:extLst>
                  <a:ext uri="{FF2B5EF4-FFF2-40B4-BE49-F238E27FC236}">
                    <a16:creationId xmlns:a16="http://schemas.microsoft.com/office/drawing/2014/main" id="{515C83F4-6BBC-4D7C-9F76-B682F086F378}"/>
                  </a:ext>
                </a:extLst>
              </p:cNvPr>
              <p:cNvSpPr/>
              <p:nvPr/>
            </p:nvSpPr>
            <p:spPr>
              <a:xfrm>
                <a:off x="5616534" y="481755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4444;p48">
                <a:extLst>
                  <a:ext uri="{FF2B5EF4-FFF2-40B4-BE49-F238E27FC236}">
                    <a16:creationId xmlns:a16="http://schemas.microsoft.com/office/drawing/2014/main" id="{69F10642-269D-4C7E-B09F-7647C3D909EC}"/>
                  </a:ext>
                </a:extLst>
              </p:cNvPr>
              <p:cNvSpPr/>
              <p:nvPr/>
            </p:nvSpPr>
            <p:spPr>
              <a:xfrm>
                <a:off x="5002019" y="462524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4445;p48">
                <a:extLst>
                  <a:ext uri="{FF2B5EF4-FFF2-40B4-BE49-F238E27FC236}">
                    <a16:creationId xmlns:a16="http://schemas.microsoft.com/office/drawing/2014/main" id="{F67C780F-BFEE-4D10-BF81-FDC7465C90BE}"/>
                  </a:ext>
                </a:extLst>
              </p:cNvPr>
              <p:cNvSpPr/>
              <p:nvPr/>
            </p:nvSpPr>
            <p:spPr>
              <a:xfrm>
                <a:off x="5096424" y="4677655"/>
                <a:ext cx="475693" cy="275248"/>
              </a:xfrm>
              <a:custGeom>
                <a:avLst/>
                <a:gdLst/>
                <a:ahLst/>
                <a:cxnLst/>
                <a:rect l="l" t="t" r="r" b="b"/>
                <a:pathLst>
                  <a:path w="475693" h="275248" extrusionOk="0">
                    <a:moveTo>
                      <a:pt x="475252" y="145899"/>
                    </a:moveTo>
                    <a:cubicBezTo>
                      <a:pt x="471925" y="178284"/>
                      <a:pt x="448926" y="210193"/>
                      <a:pt x="406064" y="234958"/>
                    </a:cubicBezTo>
                    <a:cubicBezTo>
                      <a:pt x="313117" y="288679"/>
                      <a:pt x="162577" y="288679"/>
                      <a:pt x="69630" y="234958"/>
                    </a:cubicBezTo>
                    <a:cubicBezTo>
                      <a:pt x="26768" y="210193"/>
                      <a:pt x="3769" y="178284"/>
                      <a:pt x="443" y="145899"/>
                    </a:cubicBezTo>
                    <a:cubicBezTo>
                      <a:pt x="-3549" y="107799"/>
                      <a:pt x="19450" y="69223"/>
                      <a:pt x="69630" y="40362"/>
                    </a:cubicBezTo>
                    <a:cubicBezTo>
                      <a:pt x="162577"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4446;p48">
                <a:extLst>
                  <a:ext uri="{FF2B5EF4-FFF2-40B4-BE49-F238E27FC236}">
                    <a16:creationId xmlns:a16="http://schemas.microsoft.com/office/drawing/2014/main" id="{4D38A68F-20D4-4B28-97D4-35CA1D9C4A62}"/>
                  </a:ext>
                </a:extLst>
              </p:cNvPr>
              <p:cNvSpPr/>
              <p:nvPr/>
            </p:nvSpPr>
            <p:spPr>
              <a:xfrm>
                <a:off x="5096866" y="4694134"/>
                <a:ext cx="474809" cy="258770"/>
              </a:xfrm>
              <a:custGeom>
                <a:avLst/>
                <a:gdLst/>
                <a:ahLst/>
                <a:cxnLst/>
                <a:rect l="l" t="t" r="r" b="b"/>
                <a:pathLst>
                  <a:path w="474809" h="258770" extrusionOk="0">
                    <a:moveTo>
                      <a:pt x="474809" y="129421"/>
                    </a:moveTo>
                    <a:cubicBezTo>
                      <a:pt x="471483" y="161806"/>
                      <a:pt x="448484" y="193715"/>
                      <a:pt x="405622" y="218480"/>
                    </a:cubicBezTo>
                    <a:cubicBezTo>
                      <a:pt x="312675" y="272201"/>
                      <a:pt x="162135" y="272201"/>
                      <a:pt x="69188" y="218480"/>
                    </a:cubicBezTo>
                    <a:cubicBezTo>
                      <a:pt x="26325" y="193715"/>
                      <a:pt x="3326" y="161806"/>
                      <a:pt x="0" y="129421"/>
                    </a:cubicBezTo>
                    <a:cubicBezTo>
                      <a:pt x="3326" y="97036"/>
                      <a:pt x="26325" y="65127"/>
                      <a:pt x="69188" y="40362"/>
                    </a:cubicBezTo>
                    <a:cubicBezTo>
                      <a:pt x="162135" y="-13454"/>
                      <a:pt x="312675" y="-13454"/>
                      <a:pt x="405622" y="40362"/>
                    </a:cubicBezTo>
                    <a:cubicBezTo>
                      <a:pt x="448484" y="65127"/>
                      <a:pt x="471673" y="96941"/>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4447;p48">
                <a:extLst>
                  <a:ext uri="{FF2B5EF4-FFF2-40B4-BE49-F238E27FC236}">
                    <a16:creationId xmlns:a16="http://schemas.microsoft.com/office/drawing/2014/main" id="{CD0334B5-EA0C-490C-A62A-82AB111C4929}"/>
                  </a:ext>
                </a:extLst>
              </p:cNvPr>
              <p:cNvSpPr/>
              <p:nvPr/>
            </p:nvSpPr>
            <p:spPr>
              <a:xfrm>
                <a:off x="5218990" y="4756403"/>
                <a:ext cx="221102" cy="139065"/>
              </a:xfrm>
              <a:custGeom>
                <a:avLst/>
                <a:gdLst/>
                <a:ahLst/>
                <a:cxnLst/>
                <a:rect l="l" t="t" r="r" b="b"/>
                <a:pathLst>
                  <a:path w="221102" h="139065" extrusionOk="0">
                    <a:moveTo>
                      <a:pt x="111955" y="22098"/>
                    </a:moveTo>
                    <a:cubicBezTo>
                      <a:pt x="109027" y="22060"/>
                      <a:pt x="106100" y="22279"/>
                      <a:pt x="103211" y="22765"/>
                    </a:cubicBezTo>
                    <a:cubicBezTo>
                      <a:pt x="99315" y="23336"/>
                      <a:pt x="94943" y="24099"/>
                      <a:pt x="90096" y="25146"/>
                    </a:cubicBezTo>
                    <a:cubicBezTo>
                      <a:pt x="85249" y="26194"/>
                      <a:pt x="80592" y="27527"/>
                      <a:pt x="74985" y="29051"/>
                    </a:cubicBezTo>
                    <a:cubicBezTo>
                      <a:pt x="69881" y="30585"/>
                      <a:pt x="64892" y="32490"/>
                      <a:pt x="60064" y="34766"/>
                    </a:cubicBezTo>
                    <a:lnTo>
                      <a:pt x="98079" y="56864"/>
                    </a:lnTo>
                    <a:lnTo>
                      <a:pt x="104922" y="54388"/>
                    </a:lnTo>
                    <a:cubicBezTo>
                      <a:pt x="114426" y="51149"/>
                      <a:pt x="123929" y="48483"/>
                      <a:pt x="132388" y="46196"/>
                    </a:cubicBezTo>
                    <a:cubicBezTo>
                      <a:pt x="140504" y="44015"/>
                      <a:pt x="148810" y="42644"/>
                      <a:pt x="157193" y="42101"/>
                    </a:cubicBezTo>
                    <a:cubicBezTo>
                      <a:pt x="164796" y="41596"/>
                      <a:pt x="172437" y="42101"/>
                      <a:pt x="179907" y="43625"/>
                    </a:cubicBezTo>
                    <a:cubicBezTo>
                      <a:pt x="187567" y="45253"/>
                      <a:pt x="194923" y="48120"/>
                      <a:pt x="201670" y="52102"/>
                    </a:cubicBezTo>
                    <a:cubicBezTo>
                      <a:pt x="208294" y="55445"/>
                      <a:pt x="213949" y="60427"/>
                      <a:pt x="218112" y="66580"/>
                    </a:cubicBezTo>
                    <a:cubicBezTo>
                      <a:pt x="220887" y="71038"/>
                      <a:pt x="221780" y="76419"/>
                      <a:pt x="220583" y="81534"/>
                    </a:cubicBezTo>
                    <a:cubicBezTo>
                      <a:pt x="218958" y="87154"/>
                      <a:pt x="215869" y="92250"/>
                      <a:pt x="211649" y="96298"/>
                    </a:cubicBezTo>
                    <a:cubicBezTo>
                      <a:pt x="206403" y="101594"/>
                      <a:pt x="200530" y="106232"/>
                      <a:pt x="194162" y="110109"/>
                    </a:cubicBezTo>
                    <a:lnTo>
                      <a:pt x="218492" y="124206"/>
                    </a:lnTo>
                    <a:lnTo>
                      <a:pt x="205187" y="131826"/>
                    </a:lnTo>
                    <a:lnTo>
                      <a:pt x="180667" y="117729"/>
                    </a:lnTo>
                    <a:cubicBezTo>
                      <a:pt x="169015" y="123482"/>
                      <a:pt x="156822" y="128083"/>
                      <a:pt x="144267" y="131445"/>
                    </a:cubicBezTo>
                    <a:cubicBezTo>
                      <a:pt x="131105" y="135103"/>
                      <a:pt x="117657" y="137646"/>
                      <a:pt x="104066" y="139065"/>
                    </a:cubicBezTo>
                    <a:lnTo>
                      <a:pt x="91236" y="116015"/>
                    </a:lnTo>
                    <a:cubicBezTo>
                      <a:pt x="94829" y="115919"/>
                      <a:pt x="98412" y="115634"/>
                      <a:pt x="101976" y="115158"/>
                    </a:cubicBezTo>
                    <a:cubicBezTo>
                      <a:pt x="107345" y="114557"/>
                      <a:pt x="112677" y="113633"/>
                      <a:pt x="117942" y="112395"/>
                    </a:cubicBezTo>
                    <a:cubicBezTo>
                      <a:pt x="123834" y="111157"/>
                      <a:pt x="130107" y="109538"/>
                      <a:pt x="136950" y="107633"/>
                    </a:cubicBezTo>
                    <a:cubicBezTo>
                      <a:pt x="143460" y="105823"/>
                      <a:pt x="149818" y="103499"/>
                      <a:pt x="155957" y="100679"/>
                    </a:cubicBezTo>
                    <a:lnTo>
                      <a:pt x="117942" y="78677"/>
                    </a:lnTo>
                    <a:cubicBezTo>
                      <a:pt x="116326" y="79343"/>
                      <a:pt x="114682" y="79924"/>
                      <a:pt x="113000" y="80391"/>
                    </a:cubicBezTo>
                    <a:lnTo>
                      <a:pt x="107773" y="82010"/>
                    </a:lnTo>
                    <a:cubicBezTo>
                      <a:pt x="98269" y="85182"/>
                      <a:pt x="89526" y="87659"/>
                      <a:pt x="81543" y="89440"/>
                    </a:cubicBezTo>
                    <a:cubicBezTo>
                      <a:pt x="74177" y="91135"/>
                      <a:pt x="66669" y="92155"/>
                      <a:pt x="59114" y="92488"/>
                    </a:cubicBezTo>
                    <a:cubicBezTo>
                      <a:pt x="52470" y="92698"/>
                      <a:pt x="45827" y="92059"/>
                      <a:pt x="39346" y="90583"/>
                    </a:cubicBezTo>
                    <a:cubicBezTo>
                      <a:pt x="32893" y="89040"/>
                      <a:pt x="26715" y="86535"/>
                      <a:pt x="21003" y="83153"/>
                    </a:cubicBezTo>
                    <a:cubicBezTo>
                      <a:pt x="14740" y="79886"/>
                      <a:pt x="9314" y="75229"/>
                      <a:pt x="5132" y="69533"/>
                    </a:cubicBezTo>
                    <a:cubicBezTo>
                      <a:pt x="2072" y="65246"/>
                      <a:pt x="561" y="60036"/>
                      <a:pt x="855" y="54769"/>
                    </a:cubicBezTo>
                    <a:cubicBezTo>
                      <a:pt x="1340" y="49254"/>
                      <a:pt x="3535" y="44025"/>
                      <a:pt x="7128" y="39815"/>
                    </a:cubicBezTo>
                    <a:cubicBezTo>
                      <a:pt x="11509" y="34376"/>
                      <a:pt x="16698" y="29651"/>
                      <a:pt x="22524" y="25813"/>
                    </a:cubicBezTo>
                    <a:lnTo>
                      <a:pt x="0" y="12764"/>
                    </a:lnTo>
                    <a:lnTo>
                      <a:pt x="13305" y="5049"/>
                    </a:lnTo>
                    <a:lnTo>
                      <a:pt x="35544" y="18002"/>
                    </a:lnTo>
                    <a:cubicBezTo>
                      <a:pt x="46027" y="12783"/>
                      <a:pt x="57061" y="8725"/>
                      <a:pt x="68427" y="5906"/>
                    </a:cubicBezTo>
                    <a:cubicBezTo>
                      <a:pt x="79205" y="3143"/>
                      <a:pt x="90162" y="1172"/>
                      <a:pt x="101215" y="0"/>
                    </a:cubicBezTo>
                    <a:close/>
                    <a:moveTo>
                      <a:pt x="47044" y="62199"/>
                    </a:moveTo>
                    <a:cubicBezTo>
                      <a:pt x="52043" y="65113"/>
                      <a:pt x="57830" y="66380"/>
                      <a:pt x="63580" y="65818"/>
                    </a:cubicBezTo>
                    <a:cubicBezTo>
                      <a:pt x="71345" y="64922"/>
                      <a:pt x="78995" y="63198"/>
                      <a:pt x="86389" y="60674"/>
                    </a:cubicBezTo>
                    <a:lnTo>
                      <a:pt x="50560" y="40005"/>
                    </a:lnTo>
                    <a:cubicBezTo>
                      <a:pt x="37321" y="48578"/>
                      <a:pt x="36086" y="55979"/>
                      <a:pt x="46854" y="62199"/>
                    </a:cubicBezTo>
                    <a:close/>
                    <a:moveTo>
                      <a:pt x="172494" y="72676"/>
                    </a:moveTo>
                    <a:cubicBezTo>
                      <a:pt x="167029" y="69742"/>
                      <a:pt x="160766" y="68637"/>
                      <a:pt x="154627" y="69533"/>
                    </a:cubicBezTo>
                    <a:cubicBezTo>
                      <a:pt x="146159" y="70618"/>
                      <a:pt x="137795" y="72438"/>
                      <a:pt x="129632" y="74962"/>
                    </a:cubicBezTo>
                    <a:lnTo>
                      <a:pt x="165176" y="95536"/>
                    </a:lnTo>
                    <a:cubicBezTo>
                      <a:pt x="180192" y="86297"/>
                      <a:pt x="182568" y="78677"/>
                      <a:pt x="17230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4448;p48">
                <a:extLst>
                  <a:ext uri="{FF2B5EF4-FFF2-40B4-BE49-F238E27FC236}">
                    <a16:creationId xmlns:a16="http://schemas.microsoft.com/office/drawing/2014/main" id="{A158FCA9-AE2B-41EB-B71F-9862FB813471}"/>
                  </a:ext>
                </a:extLst>
              </p:cNvPr>
              <p:cNvSpPr/>
              <p:nvPr/>
            </p:nvSpPr>
            <p:spPr>
              <a:xfrm>
                <a:off x="5310227" y="4859464"/>
                <a:ext cx="14635" cy="19050"/>
              </a:xfrm>
              <a:custGeom>
                <a:avLst/>
                <a:gdLst/>
                <a:ahLst/>
                <a:cxnLst/>
                <a:rect l="l" t="t" r="r" b="b"/>
                <a:pathLst>
                  <a:path w="14635" h="19050" extrusionOk="0">
                    <a:moveTo>
                      <a:pt x="0" y="12954"/>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4449;p48">
                <a:extLst>
                  <a:ext uri="{FF2B5EF4-FFF2-40B4-BE49-F238E27FC236}">
                    <a16:creationId xmlns:a16="http://schemas.microsoft.com/office/drawing/2014/main" id="{2A221CBD-7A8E-4E10-86F1-008D2C3ACB87}"/>
                  </a:ext>
                </a:extLst>
              </p:cNvPr>
              <p:cNvSpPr/>
              <p:nvPr/>
            </p:nvSpPr>
            <p:spPr>
              <a:xfrm>
                <a:off x="5405835" y="4867656"/>
                <a:ext cx="31647" cy="14858"/>
              </a:xfrm>
              <a:custGeom>
                <a:avLst/>
                <a:gdLst/>
                <a:ahLst/>
                <a:cxnLst/>
                <a:rect l="l" t="t" r="r" b="b"/>
                <a:pathLst>
                  <a:path w="31647" h="14858" extrusionOk="0">
                    <a:moveTo>
                      <a:pt x="31648" y="12954"/>
                    </a:moveTo>
                    <a:lnTo>
                      <a:pt x="31648" y="0"/>
                    </a:lnTo>
                    <a:lnTo>
                      <a:pt x="0" y="2476"/>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4450;p48">
                <a:extLst>
                  <a:ext uri="{FF2B5EF4-FFF2-40B4-BE49-F238E27FC236}">
                    <a16:creationId xmlns:a16="http://schemas.microsoft.com/office/drawing/2014/main" id="{A019CE52-9686-4FEE-9107-7D4C17F215DF}"/>
                  </a:ext>
                </a:extLst>
              </p:cNvPr>
              <p:cNvSpPr/>
              <p:nvPr/>
            </p:nvSpPr>
            <p:spPr>
              <a:xfrm>
                <a:off x="5416479" y="482012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4451;p48">
                <a:extLst>
                  <a:ext uri="{FF2B5EF4-FFF2-40B4-BE49-F238E27FC236}">
                    <a16:creationId xmlns:a16="http://schemas.microsoft.com/office/drawing/2014/main" id="{3FB4BD2C-74C8-482F-B391-BD333C60DBDC}"/>
                  </a:ext>
                </a:extLst>
              </p:cNvPr>
              <p:cNvSpPr/>
              <p:nvPr/>
            </p:nvSpPr>
            <p:spPr>
              <a:xfrm>
                <a:off x="5342159" y="4824983"/>
                <a:ext cx="35544" cy="24669"/>
              </a:xfrm>
              <a:custGeom>
                <a:avLst/>
                <a:gdLst/>
                <a:ahLst/>
                <a:cxnLst/>
                <a:rect l="l" t="t" r="r" b="b"/>
                <a:pathLst>
                  <a:path w="35544" h="24669" extrusionOk="0">
                    <a:moveTo>
                      <a:pt x="0" y="7525"/>
                    </a:moveTo>
                    <a:lnTo>
                      <a:pt x="7793" y="0"/>
                    </a:lnTo>
                    <a:lnTo>
                      <a:pt x="35544" y="19050"/>
                    </a:lnTo>
                    <a:lnTo>
                      <a:pt x="33834" y="24670"/>
                    </a:lnTo>
                    <a:cubicBezTo>
                      <a:pt x="33834"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4452;p48">
                <a:extLst>
                  <a:ext uri="{FF2B5EF4-FFF2-40B4-BE49-F238E27FC236}">
                    <a16:creationId xmlns:a16="http://schemas.microsoft.com/office/drawing/2014/main" id="{9A6B518C-ADDE-4BAE-95D1-AA276E962260}"/>
                  </a:ext>
                </a:extLst>
              </p:cNvPr>
              <p:cNvSpPr/>
              <p:nvPr/>
            </p:nvSpPr>
            <p:spPr>
              <a:xfrm>
                <a:off x="5269455" y="4783550"/>
                <a:ext cx="44382" cy="29241"/>
              </a:xfrm>
              <a:custGeom>
                <a:avLst/>
                <a:gdLst/>
                <a:ahLst/>
                <a:cxnLst/>
                <a:rect l="l" t="t" r="r" b="b"/>
                <a:pathLst>
                  <a:path w="44382" h="29241" extrusionOk="0">
                    <a:moveTo>
                      <a:pt x="0" y="8287"/>
                    </a:moveTo>
                    <a:lnTo>
                      <a:pt x="36875" y="29242"/>
                    </a:lnTo>
                    <a:lnTo>
                      <a:pt x="44383" y="23717"/>
                    </a:lnTo>
                    <a:lnTo>
                      <a:pt x="39441" y="17907"/>
                    </a:lnTo>
                    <a:cubicBezTo>
                      <a:pt x="36143" y="14135"/>
                      <a:pt x="32256" y="10925"/>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4453;p48">
                <a:extLst>
                  <a:ext uri="{FF2B5EF4-FFF2-40B4-BE49-F238E27FC236}">
                    <a16:creationId xmlns:a16="http://schemas.microsoft.com/office/drawing/2014/main" id="{FE8AC964-4ED9-4B44-91FB-4C5A5D4298B7}"/>
                  </a:ext>
                </a:extLst>
              </p:cNvPr>
              <p:cNvSpPr/>
              <p:nvPr/>
            </p:nvSpPr>
            <p:spPr>
              <a:xfrm>
                <a:off x="5310227" y="4760118"/>
                <a:ext cx="20528" cy="18383"/>
              </a:xfrm>
              <a:custGeom>
                <a:avLst/>
                <a:gdLst/>
                <a:ahLst/>
                <a:cxnLst/>
                <a:rect l="l" t="t" r="r" b="b"/>
                <a:pathLst>
                  <a:path w="20528" h="18383" extrusionOk="0">
                    <a:moveTo>
                      <a:pt x="20528" y="18383"/>
                    </a:moveTo>
                    <a:lnTo>
                      <a:pt x="20528" y="5429"/>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4454;p48">
                <a:extLst>
                  <a:ext uri="{FF2B5EF4-FFF2-40B4-BE49-F238E27FC236}">
                    <a16:creationId xmlns:a16="http://schemas.microsoft.com/office/drawing/2014/main" id="{3C916A50-62B6-4F9F-963C-AB9E89E79477}"/>
                  </a:ext>
                </a:extLst>
              </p:cNvPr>
              <p:cNvSpPr/>
              <p:nvPr/>
            </p:nvSpPr>
            <p:spPr>
              <a:xfrm>
                <a:off x="5218325" y="475621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4455;p48">
                <a:extLst>
                  <a:ext uri="{FF2B5EF4-FFF2-40B4-BE49-F238E27FC236}">
                    <a16:creationId xmlns:a16="http://schemas.microsoft.com/office/drawing/2014/main" id="{A2B17E34-195A-493C-B601-54E4C5727A41}"/>
                  </a:ext>
                </a:extLst>
              </p:cNvPr>
              <p:cNvSpPr/>
              <p:nvPr/>
            </p:nvSpPr>
            <p:spPr>
              <a:xfrm>
                <a:off x="5219085" y="4799552"/>
                <a:ext cx="22524" cy="22764"/>
              </a:xfrm>
              <a:custGeom>
                <a:avLst/>
                <a:gdLst/>
                <a:ahLst/>
                <a:cxnLst/>
                <a:rect l="l" t="t" r="r" b="b"/>
                <a:pathLst>
                  <a:path w="22524" h="22764" extrusionOk="0">
                    <a:moveTo>
                      <a:pt x="0" y="13430"/>
                    </a:moveTo>
                    <a:lnTo>
                      <a:pt x="0" y="0"/>
                    </a:lnTo>
                    <a:lnTo>
                      <a:pt x="22524"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4456;p48">
                <a:extLst>
                  <a:ext uri="{FF2B5EF4-FFF2-40B4-BE49-F238E27FC236}">
                    <a16:creationId xmlns:a16="http://schemas.microsoft.com/office/drawing/2014/main" id="{C7EF3ECB-45E0-4340-9C7E-695002469C81}"/>
                  </a:ext>
                </a:extLst>
              </p:cNvPr>
              <p:cNvSpPr/>
              <p:nvPr/>
            </p:nvSpPr>
            <p:spPr>
              <a:xfrm>
                <a:off x="5218990" y="4743450"/>
                <a:ext cx="221102" cy="139065"/>
              </a:xfrm>
              <a:custGeom>
                <a:avLst/>
                <a:gdLst/>
                <a:ahLst/>
                <a:cxnLst/>
                <a:rect l="l" t="t" r="r" b="b"/>
                <a:pathLst>
                  <a:path w="221102" h="139065" extrusionOk="0">
                    <a:moveTo>
                      <a:pt x="111955" y="22098"/>
                    </a:moveTo>
                    <a:cubicBezTo>
                      <a:pt x="109027" y="22098"/>
                      <a:pt x="106100" y="22355"/>
                      <a:pt x="103211" y="22860"/>
                    </a:cubicBezTo>
                    <a:cubicBezTo>
                      <a:pt x="99315" y="23431"/>
                      <a:pt x="94943" y="24194"/>
                      <a:pt x="90096" y="25241"/>
                    </a:cubicBezTo>
                    <a:cubicBezTo>
                      <a:pt x="85249" y="26289"/>
                      <a:pt x="80592" y="27527"/>
                      <a:pt x="74985" y="29051"/>
                    </a:cubicBezTo>
                    <a:cubicBezTo>
                      <a:pt x="69891" y="30623"/>
                      <a:pt x="64911" y="32537"/>
                      <a:pt x="60064" y="34766"/>
                    </a:cubicBezTo>
                    <a:lnTo>
                      <a:pt x="98079" y="56864"/>
                    </a:lnTo>
                    <a:lnTo>
                      <a:pt x="104922" y="54483"/>
                    </a:lnTo>
                    <a:cubicBezTo>
                      <a:pt x="114426" y="51245"/>
                      <a:pt x="123929" y="48482"/>
                      <a:pt x="132388" y="46196"/>
                    </a:cubicBezTo>
                    <a:cubicBezTo>
                      <a:pt x="140514" y="44063"/>
                      <a:pt x="148820" y="42691"/>
                      <a:pt x="157193" y="42101"/>
                    </a:cubicBezTo>
                    <a:cubicBezTo>
                      <a:pt x="164796" y="41643"/>
                      <a:pt x="172427" y="42148"/>
                      <a:pt x="179907" y="43624"/>
                    </a:cubicBezTo>
                    <a:cubicBezTo>
                      <a:pt x="187576" y="45291"/>
                      <a:pt x="194923" y="48187"/>
                      <a:pt x="201670" y="52197"/>
                    </a:cubicBezTo>
                    <a:cubicBezTo>
                      <a:pt x="208294" y="55540"/>
                      <a:pt x="213949" y="60522"/>
                      <a:pt x="218112" y="66675"/>
                    </a:cubicBezTo>
                    <a:cubicBezTo>
                      <a:pt x="220887" y="71133"/>
                      <a:pt x="221780" y="76514"/>
                      <a:pt x="220583" y="81629"/>
                    </a:cubicBezTo>
                    <a:cubicBezTo>
                      <a:pt x="218929" y="87249"/>
                      <a:pt x="215859" y="92335"/>
                      <a:pt x="211649" y="96393"/>
                    </a:cubicBezTo>
                    <a:cubicBezTo>
                      <a:pt x="206375" y="101660"/>
                      <a:pt x="200511" y="106299"/>
                      <a:pt x="194162" y="110204"/>
                    </a:cubicBezTo>
                    <a:lnTo>
                      <a:pt x="218492" y="124206"/>
                    </a:lnTo>
                    <a:lnTo>
                      <a:pt x="205187" y="131921"/>
                    </a:lnTo>
                    <a:lnTo>
                      <a:pt x="180667" y="117729"/>
                    </a:lnTo>
                    <a:cubicBezTo>
                      <a:pt x="168996" y="123473"/>
                      <a:pt x="156812" y="128102"/>
                      <a:pt x="144267" y="131540"/>
                    </a:cubicBezTo>
                    <a:cubicBezTo>
                      <a:pt x="131095" y="135169"/>
                      <a:pt x="117657" y="137684"/>
                      <a:pt x="104066" y="139065"/>
                    </a:cubicBezTo>
                    <a:lnTo>
                      <a:pt x="91236" y="116014"/>
                    </a:lnTo>
                    <a:cubicBezTo>
                      <a:pt x="94829" y="116014"/>
                      <a:pt x="98421" y="115757"/>
                      <a:pt x="101976" y="115253"/>
                    </a:cubicBezTo>
                    <a:cubicBezTo>
                      <a:pt x="106727" y="114681"/>
                      <a:pt x="112050" y="113729"/>
                      <a:pt x="117942" y="112490"/>
                    </a:cubicBezTo>
                    <a:cubicBezTo>
                      <a:pt x="123834" y="111252"/>
                      <a:pt x="130107" y="109633"/>
                      <a:pt x="136950" y="107728"/>
                    </a:cubicBezTo>
                    <a:cubicBezTo>
                      <a:pt x="143450" y="105842"/>
                      <a:pt x="149799" y="103489"/>
                      <a:pt x="155957" y="100679"/>
                    </a:cubicBezTo>
                    <a:lnTo>
                      <a:pt x="117942" y="78772"/>
                    </a:lnTo>
                    <a:lnTo>
                      <a:pt x="113000" y="80486"/>
                    </a:lnTo>
                    <a:lnTo>
                      <a:pt x="107773" y="82105"/>
                    </a:lnTo>
                    <a:cubicBezTo>
                      <a:pt x="99163" y="85011"/>
                      <a:pt x="90410" y="87459"/>
                      <a:pt x="81543" y="89440"/>
                    </a:cubicBezTo>
                    <a:cubicBezTo>
                      <a:pt x="74187" y="91183"/>
                      <a:pt x="66669" y="92202"/>
                      <a:pt x="59114" y="92488"/>
                    </a:cubicBezTo>
                    <a:cubicBezTo>
                      <a:pt x="52470" y="92726"/>
                      <a:pt x="45827" y="92126"/>
                      <a:pt x="39346" y="90678"/>
                    </a:cubicBezTo>
                    <a:cubicBezTo>
                      <a:pt x="32921" y="89049"/>
                      <a:pt x="26753" y="86544"/>
                      <a:pt x="21003" y="83248"/>
                    </a:cubicBezTo>
                    <a:cubicBezTo>
                      <a:pt x="14759" y="79915"/>
                      <a:pt x="9342" y="75229"/>
                      <a:pt x="5132" y="69532"/>
                    </a:cubicBezTo>
                    <a:cubicBezTo>
                      <a:pt x="2053" y="65246"/>
                      <a:pt x="542" y="60036"/>
                      <a:pt x="855" y="54769"/>
                    </a:cubicBezTo>
                    <a:cubicBezTo>
                      <a:pt x="1359" y="49282"/>
                      <a:pt x="3554" y="44091"/>
                      <a:pt x="7128" y="39910"/>
                    </a:cubicBezTo>
                    <a:cubicBezTo>
                      <a:pt x="11500" y="34442"/>
                      <a:pt x="16698" y="29689"/>
                      <a:pt x="22524" y="25813"/>
                    </a:cubicBezTo>
                    <a:lnTo>
                      <a:pt x="0" y="12763"/>
                    </a:lnTo>
                    <a:lnTo>
                      <a:pt x="13305" y="5144"/>
                    </a:lnTo>
                    <a:lnTo>
                      <a:pt x="35544" y="18002"/>
                    </a:lnTo>
                    <a:cubicBezTo>
                      <a:pt x="46055" y="12849"/>
                      <a:pt x="57070" y="8830"/>
                      <a:pt x="68427" y="6001"/>
                    </a:cubicBezTo>
                    <a:cubicBezTo>
                      <a:pt x="79205" y="3258"/>
                      <a:pt x="90162" y="1248"/>
                      <a:pt x="101215" y="0"/>
                    </a:cubicBezTo>
                    <a:close/>
                    <a:moveTo>
                      <a:pt x="47044" y="62294"/>
                    </a:moveTo>
                    <a:cubicBezTo>
                      <a:pt x="52052" y="65179"/>
                      <a:pt x="57840" y="66408"/>
                      <a:pt x="63580" y="65818"/>
                    </a:cubicBezTo>
                    <a:cubicBezTo>
                      <a:pt x="71345" y="64961"/>
                      <a:pt x="78986" y="63275"/>
                      <a:pt x="86389" y="60770"/>
                    </a:cubicBezTo>
                    <a:lnTo>
                      <a:pt x="50560" y="40005"/>
                    </a:lnTo>
                    <a:cubicBezTo>
                      <a:pt x="37255" y="48673"/>
                      <a:pt x="35924" y="56007"/>
                      <a:pt x="46854" y="62294"/>
                    </a:cubicBezTo>
                    <a:close/>
                    <a:moveTo>
                      <a:pt x="172494" y="72771"/>
                    </a:moveTo>
                    <a:cubicBezTo>
                      <a:pt x="167048" y="69771"/>
                      <a:pt x="160775" y="68628"/>
                      <a:pt x="154627" y="69532"/>
                    </a:cubicBezTo>
                    <a:cubicBezTo>
                      <a:pt x="146149" y="70609"/>
                      <a:pt x="137776" y="72457"/>
                      <a:pt x="129632" y="75057"/>
                    </a:cubicBezTo>
                    <a:lnTo>
                      <a:pt x="165176" y="95631"/>
                    </a:lnTo>
                    <a:cubicBezTo>
                      <a:pt x="180192" y="86296"/>
                      <a:pt x="182568" y="78677"/>
                      <a:pt x="172304"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0" name="Google Shape;4457;p48">
              <a:extLst>
                <a:ext uri="{FF2B5EF4-FFF2-40B4-BE49-F238E27FC236}">
                  <a16:creationId xmlns:a16="http://schemas.microsoft.com/office/drawing/2014/main" id="{D991523C-C8C8-4CE1-9187-E8E5AD7321CB}"/>
                </a:ext>
              </a:extLst>
            </p:cNvPr>
            <p:cNvGrpSpPr/>
            <p:nvPr/>
          </p:nvGrpSpPr>
          <p:grpSpPr>
            <a:xfrm>
              <a:off x="3200486" y="3710215"/>
              <a:ext cx="664598" cy="467011"/>
              <a:chOff x="4981586" y="4526565"/>
              <a:chExt cx="664598" cy="467011"/>
            </a:xfrm>
          </p:grpSpPr>
          <p:sp>
            <p:nvSpPr>
              <p:cNvPr id="484" name="Google Shape;4458;p48">
                <a:extLst>
                  <a:ext uri="{FF2B5EF4-FFF2-40B4-BE49-F238E27FC236}">
                    <a16:creationId xmlns:a16="http://schemas.microsoft.com/office/drawing/2014/main" id="{B2C5B4C4-7274-4E7C-8777-B3812642468C}"/>
                  </a:ext>
                </a:extLst>
              </p:cNvPr>
              <p:cNvSpPr/>
              <p:nvPr/>
            </p:nvSpPr>
            <p:spPr>
              <a:xfrm>
                <a:off x="4981586" y="4608957"/>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459;p48">
                <a:extLst>
                  <a:ext uri="{FF2B5EF4-FFF2-40B4-BE49-F238E27FC236}">
                    <a16:creationId xmlns:a16="http://schemas.microsoft.com/office/drawing/2014/main" id="{2EDC86DB-7F3D-4B40-9346-BF16B7A752CA}"/>
                  </a:ext>
                </a:extLst>
              </p:cNvPr>
              <p:cNvSpPr/>
              <p:nvPr/>
            </p:nvSpPr>
            <p:spPr>
              <a:xfrm>
                <a:off x="4981681" y="471658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460;p48">
                <a:extLst>
                  <a:ext uri="{FF2B5EF4-FFF2-40B4-BE49-F238E27FC236}">
                    <a16:creationId xmlns:a16="http://schemas.microsoft.com/office/drawing/2014/main" id="{C1988101-38A3-4287-B894-0FCA670BA4E4}"/>
                  </a:ext>
                </a:extLst>
              </p:cNvPr>
              <p:cNvSpPr/>
              <p:nvPr/>
            </p:nvSpPr>
            <p:spPr>
              <a:xfrm>
                <a:off x="5596100" y="4718875"/>
                <a:ext cx="50084" cy="118109"/>
              </a:xfrm>
              <a:custGeom>
                <a:avLst/>
                <a:gdLst/>
                <a:ahLst/>
                <a:cxnLst/>
                <a:rect l="l" t="t" r="r" b="b"/>
                <a:pathLst>
                  <a:path w="50084" h="118109" extrusionOk="0">
                    <a:moveTo>
                      <a:pt x="50085" y="0"/>
                    </a:moveTo>
                    <a:lnTo>
                      <a:pt x="50085" y="82391"/>
                    </a:lnTo>
                    <a:lnTo>
                      <a:pt x="16442" y="118110"/>
                    </a:lnTo>
                    <a:lnTo>
                      <a:pt x="0" y="23813"/>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461;p48">
                <a:extLst>
                  <a:ext uri="{FF2B5EF4-FFF2-40B4-BE49-F238E27FC236}">
                    <a16:creationId xmlns:a16="http://schemas.microsoft.com/office/drawing/2014/main" id="{EACF3553-27E9-43A6-9210-ABA6840DBAD9}"/>
                  </a:ext>
                </a:extLst>
              </p:cNvPr>
              <p:cNvSpPr/>
              <p:nvPr/>
            </p:nvSpPr>
            <p:spPr>
              <a:xfrm>
                <a:off x="4981586" y="4526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462;p48">
                <a:extLst>
                  <a:ext uri="{FF2B5EF4-FFF2-40B4-BE49-F238E27FC236}">
                    <a16:creationId xmlns:a16="http://schemas.microsoft.com/office/drawing/2014/main" id="{1071165C-D587-4FA4-AEE5-7CF1677692C9}"/>
                  </a:ext>
                </a:extLst>
              </p:cNvPr>
              <p:cNvSpPr/>
              <p:nvPr/>
            </p:nvSpPr>
            <p:spPr>
              <a:xfrm>
                <a:off x="5076086" y="4578881"/>
                <a:ext cx="475673" cy="275344"/>
              </a:xfrm>
              <a:custGeom>
                <a:avLst/>
                <a:gdLst/>
                <a:ahLst/>
                <a:cxnLst/>
                <a:rect l="l" t="t" r="r" b="b"/>
                <a:pathLst>
                  <a:path w="475673" h="275344" extrusionOk="0">
                    <a:moveTo>
                      <a:pt x="475252" y="145994"/>
                    </a:moveTo>
                    <a:cubicBezTo>
                      <a:pt x="471830" y="178380"/>
                      <a:pt x="448831" y="210193"/>
                      <a:pt x="405969" y="235053"/>
                    </a:cubicBezTo>
                    <a:cubicBezTo>
                      <a:pt x="313117" y="288774"/>
                      <a:pt x="162482" y="288774"/>
                      <a:pt x="69535" y="235053"/>
                    </a:cubicBezTo>
                    <a:cubicBezTo>
                      <a:pt x="26768" y="210193"/>
                      <a:pt x="3769" y="178380"/>
                      <a:pt x="443" y="145994"/>
                    </a:cubicBezTo>
                    <a:cubicBezTo>
                      <a:pt x="-3549" y="107894"/>
                      <a:pt x="19450" y="69318"/>
                      <a:pt x="69535" y="40362"/>
                    </a:cubicBezTo>
                    <a:cubicBezTo>
                      <a:pt x="162482" y="-13454"/>
                      <a:pt x="313117" y="-13454"/>
                      <a:pt x="405969" y="40362"/>
                    </a:cubicBezTo>
                    <a:cubicBezTo>
                      <a:pt x="456054" y="69318"/>
                      <a:pt x="479148" y="108085"/>
                      <a:pt x="475252" y="14599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463;p48">
                <a:extLst>
                  <a:ext uri="{FF2B5EF4-FFF2-40B4-BE49-F238E27FC236}">
                    <a16:creationId xmlns:a16="http://schemas.microsoft.com/office/drawing/2014/main" id="{989D25D2-ECF8-42AD-B636-5313F853AECE}"/>
                  </a:ext>
                </a:extLst>
              </p:cNvPr>
              <p:cNvSpPr/>
              <p:nvPr/>
            </p:nvSpPr>
            <p:spPr>
              <a:xfrm>
                <a:off x="5076528" y="4595360"/>
                <a:ext cx="474809" cy="258865"/>
              </a:xfrm>
              <a:custGeom>
                <a:avLst/>
                <a:gdLst/>
                <a:ahLst/>
                <a:cxnLst/>
                <a:rect l="l" t="t" r="r" b="b"/>
                <a:pathLst>
                  <a:path w="474809" h="258865" extrusionOk="0">
                    <a:moveTo>
                      <a:pt x="474809" y="129516"/>
                    </a:moveTo>
                    <a:cubicBezTo>
                      <a:pt x="471388" y="161901"/>
                      <a:pt x="448389" y="193715"/>
                      <a:pt x="405526" y="218575"/>
                    </a:cubicBezTo>
                    <a:cubicBezTo>
                      <a:pt x="312675" y="272296"/>
                      <a:pt x="162040" y="272296"/>
                      <a:pt x="69092" y="218575"/>
                    </a:cubicBezTo>
                    <a:cubicBezTo>
                      <a:pt x="26325" y="193715"/>
                      <a:pt x="3326" y="161901"/>
                      <a:pt x="0" y="129516"/>
                    </a:cubicBezTo>
                    <a:cubicBezTo>
                      <a:pt x="3326" y="97131"/>
                      <a:pt x="26325" y="65222"/>
                      <a:pt x="69092" y="40362"/>
                    </a:cubicBezTo>
                    <a:cubicBezTo>
                      <a:pt x="162040" y="-13454"/>
                      <a:pt x="312675" y="-13454"/>
                      <a:pt x="405526" y="40362"/>
                    </a:cubicBezTo>
                    <a:cubicBezTo>
                      <a:pt x="448389" y="65222"/>
                      <a:pt x="471388" y="97131"/>
                      <a:pt x="474809" y="129516"/>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464;p48">
                <a:extLst>
                  <a:ext uri="{FF2B5EF4-FFF2-40B4-BE49-F238E27FC236}">
                    <a16:creationId xmlns:a16="http://schemas.microsoft.com/office/drawing/2014/main" id="{6DC9888C-A9A8-4F49-BB65-BC83E38EEDBA}"/>
                  </a:ext>
                </a:extLst>
              </p:cNvPr>
              <p:cNvSpPr/>
              <p:nvPr/>
            </p:nvSpPr>
            <p:spPr>
              <a:xfrm>
                <a:off x="5197892" y="4657629"/>
                <a:ext cx="221515" cy="139160"/>
              </a:xfrm>
              <a:custGeom>
                <a:avLst/>
                <a:gdLst/>
                <a:ahLst/>
                <a:cxnLst/>
                <a:rect l="l" t="t" r="r" b="b"/>
                <a:pathLst>
                  <a:path w="221515" h="139160" extrusionOk="0">
                    <a:moveTo>
                      <a:pt x="112525" y="22193"/>
                    </a:moveTo>
                    <a:cubicBezTo>
                      <a:pt x="109598" y="22155"/>
                      <a:pt x="106670" y="22374"/>
                      <a:pt x="103781" y="22860"/>
                    </a:cubicBezTo>
                    <a:cubicBezTo>
                      <a:pt x="99885" y="23432"/>
                      <a:pt x="95513" y="24194"/>
                      <a:pt x="90666" y="25241"/>
                    </a:cubicBezTo>
                    <a:cubicBezTo>
                      <a:pt x="85819" y="26289"/>
                      <a:pt x="81162" y="27527"/>
                      <a:pt x="75460" y="29146"/>
                    </a:cubicBezTo>
                    <a:cubicBezTo>
                      <a:pt x="70376" y="30632"/>
                      <a:pt x="65424" y="32509"/>
                      <a:pt x="60634" y="34766"/>
                    </a:cubicBezTo>
                    <a:lnTo>
                      <a:pt x="98649" y="56960"/>
                    </a:lnTo>
                    <a:lnTo>
                      <a:pt x="105492" y="54483"/>
                    </a:lnTo>
                    <a:cubicBezTo>
                      <a:pt x="114996" y="51245"/>
                      <a:pt x="124500" y="48482"/>
                      <a:pt x="132958" y="46196"/>
                    </a:cubicBezTo>
                    <a:cubicBezTo>
                      <a:pt x="141046" y="44044"/>
                      <a:pt x="149324" y="42701"/>
                      <a:pt x="157668" y="42196"/>
                    </a:cubicBezTo>
                    <a:cubicBezTo>
                      <a:pt x="165309" y="41691"/>
                      <a:pt x="172978" y="42196"/>
                      <a:pt x="180477" y="43720"/>
                    </a:cubicBezTo>
                    <a:cubicBezTo>
                      <a:pt x="188146" y="45330"/>
                      <a:pt x="195502" y="48187"/>
                      <a:pt x="202241" y="52197"/>
                    </a:cubicBezTo>
                    <a:cubicBezTo>
                      <a:pt x="208817" y="55607"/>
                      <a:pt x="214443" y="60617"/>
                      <a:pt x="218587" y="66770"/>
                    </a:cubicBezTo>
                    <a:cubicBezTo>
                      <a:pt x="221343" y="71238"/>
                      <a:pt x="222199" y="76619"/>
                      <a:pt x="220963" y="81725"/>
                    </a:cubicBezTo>
                    <a:cubicBezTo>
                      <a:pt x="219347" y="87354"/>
                      <a:pt x="216268" y="92450"/>
                      <a:pt x="212029" y="96488"/>
                    </a:cubicBezTo>
                    <a:cubicBezTo>
                      <a:pt x="206755" y="101756"/>
                      <a:pt x="200891" y="106394"/>
                      <a:pt x="194543" y="110300"/>
                    </a:cubicBezTo>
                    <a:lnTo>
                      <a:pt x="218872" y="124396"/>
                    </a:lnTo>
                    <a:lnTo>
                      <a:pt x="205662" y="132017"/>
                    </a:lnTo>
                    <a:lnTo>
                      <a:pt x="181142" y="117824"/>
                    </a:lnTo>
                    <a:cubicBezTo>
                      <a:pt x="169462" y="123625"/>
                      <a:pt x="157240" y="128254"/>
                      <a:pt x="144648" y="131636"/>
                    </a:cubicBezTo>
                    <a:cubicBezTo>
                      <a:pt x="131494" y="135322"/>
                      <a:pt x="118037" y="137846"/>
                      <a:pt x="104447" y="139160"/>
                    </a:cubicBezTo>
                    <a:lnTo>
                      <a:pt x="91711" y="116205"/>
                    </a:lnTo>
                    <a:cubicBezTo>
                      <a:pt x="95275" y="116110"/>
                      <a:pt x="98830" y="115824"/>
                      <a:pt x="102356" y="115348"/>
                    </a:cubicBezTo>
                    <a:cubicBezTo>
                      <a:pt x="107754" y="114710"/>
                      <a:pt x="113114" y="113786"/>
                      <a:pt x="118417" y="112586"/>
                    </a:cubicBezTo>
                    <a:cubicBezTo>
                      <a:pt x="124310" y="111347"/>
                      <a:pt x="130487" y="109728"/>
                      <a:pt x="137425" y="107823"/>
                    </a:cubicBezTo>
                    <a:cubicBezTo>
                      <a:pt x="143925" y="105985"/>
                      <a:pt x="150283" y="103661"/>
                      <a:pt x="156432" y="100870"/>
                    </a:cubicBezTo>
                    <a:lnTo>
                      <a:pt x="118417" y="78867"/>
                    </a:lnTo>
                    <a:lnTo>
                      <a:pt x="113475" y="80582"/>
                    </a:lnTo>
                    <a:lnTo>
                      <a:pt x="108248" y="82201"/>
                    </a:lnTo>
                    <a:cubicBezTo>
                      <a:pt x="98744" y="85344"/>
                      <a:pt x="89906" y="87821"/>
                      <a:pt x="81923" y="89630"/>
                    </a:cubicBezTo>
                    <a:cubicBezTo>
                      <a:pt x="74557" y="91307"/>
                      <a:pt x="67049" y="92297"/>
                      <a:pt x="59494" y="92583"/>
                    </a:cubicBezTo>
                    <a:cubicBezTo>
                      <a:pt x="52851" y="92812"/>
                      <a:pt x="46217" y="92212"/>
                      <a:pt x="39726" y="90773"/>
                    </a:cubicBezTo>
                    <a:cubicBezTo>
                      <a:pt x="33301" y="89240"/>
                      <a:pt x="27143" y="86735"/>
                      <a:pt x="21479" y="83344"/>
                    </a:cubicBezTo>
                    <a:cubicBezTo>
                      <a:pt x="15187" y="80039"/>
                      <a:pt x="9732" y="75352"/>
                      <a:pt x="5512" y="69628"/>
                    </a:cubicBezTo>
                    <a:cubicBezTo>
                      <a:pt x="2433" y="65342"/>
                      <a:pt x="922" y="60132"/>
                      <a:pt x="1236" y="54864"/>
                    </a:cubicBezTo>
                    <a:cubicBezTo>
                      <a:pt x="1825" y="49406"/>
                      <a:pt x="4011" y="44234"/>
                      <a:pt x="7508" y="40005"/>
                    </a:cubicBezTo>
                    <a:cubicBezTo>
                      <a:pt x="11918" y="34566"/>
                      <a:pt x="17145" y="29842"/>
                      <a:pt x="22999" y="26003"/>
                    </a:cubicBezTo>
                    <a:lnTo>
                      <a:pt x="0" y="12859"/>
                    </a:lnTo>
                    <a:lnTo>
                      <a:pt x="13210" y="5144"/>
                    </a:lnTo>
                    <a:lnTo>
                      <a:pt x="35544" y="18098"/>
                    </a:lnTo>
                    <a:cubicBezTo>
                      <a:pt x="45998" y="12878"/>
                      <a:pt x="56994" y="8820"/>
                      <a:pt x="68332" y="6001"/>
                    </a:cubicBezTo>
                    <a:cubicBezTo>
                      <a:pt x="79110" y="3258"/>
                      <a:pt x="90067" y="1248"/>
                      <a:pt x="101120" y="0"/>
                    </a:cubicBezTo>
                    <a:close/>
                    <a:moveTo>
                      <a:pt x="47519" y="62294"/>
                    </a:moveTo>
                    <a:cubicBezTo>
                      <a:pt x="52556" y="65189"/>
                      <a:pt x="58372" y="66418"/>
                      <a:pt x="64151" y="65818"/>
                    </a:cubicBezTo>
                    <a:cubicBezTo>
                      <a:pt x="71877" y="64951"/>
                      <a:pt x="79499" y="63265"/>
                      <a:pt x="86865" y="60770"/>
                    </a:cubicBezTo>
                    <a:lnTo>
                      <a:pt x="51130" y="40005"/>
                    </a:lnTo>
                    <a:cubicBezTo>
                      <a:pt x="38015" y="48701"/>
                      <a:pt x="36808" y="56131"/>
                      <a:pt x="47519" y="62294"/>
                    </a:cubicBezTo>
                    <a:close/>
                    <a:moveTo>
                      <a:pt x="172969" y="72771"/>
                    </a:moveTo>
                    <a:cubicBezTo>
                      <a:pt x="167523" y="69771"/>
                      <a:pt x="161251" y="68628"/>
                      <a:pt x="155102" y="69533"/>
                    </a:cubicBezTo>
                    <a:cubicBezTo>
                      <a:pt x="146663" y="70656"/>
                      <a:pt x="138328" y="72504"/>
                      <a:pt x="130202" y="75057"/>
                    </a:cubicBezTo>
                    <a:lnTo>
                      <a:pt x="165746" y="95631"/>
                    </a:lnTo>
                    <a:cubicBezTo>
                      <a:pt x="180572" y="86392"/>
                      <a:pt x="183328" y="78677"/>
                      <a:pt x="17296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465;p48">
                <a:extLst>
                  <a:ext uri="{FF2B5EF4-FFF2-40B4-BE49-F238E27FC236}">
                    <a16:creationId xmlns:a16="http://schemas.microsoft.com/office/drawing/2014/main" id="{89EB565A-2919-4FC6-BD76-FB0888D238FB}"/>
                  </a:ext>
                </a:extLst>
              </p:cNvPr>
              <p:cNvSpPr/>
              <p:nvPr/>
            </p:nvSpPr>
            <p:spPr>
              <a:xfrm>
                <a:off x="5289888" y="4760785"/>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466;p48">
                <a:extLst>
                  <a:ext uri="{FF2B5EF4-FFF2-40B4-BE49-F238E27FC236}">
                    <a16:creationId xmlns:a16="http://schemas.microsoft.com/office/drawing/2014/main" id="{42AF722C-06B8-40E5-96BC-E6440DA3FCE9}"/>
                  </a:ext>
                </a:extLst>
              </p:cNvPr>
              <p:cNvSpPr/>
              <p:nvPr/>
            </p:nvSpPr>
            <p:spPr>
              <a:xfrm>
                <a:off x="5385496" y="4768976"/>
                <a:ext cx="31552" cy="14858"/>
              </a:xfrm>
              <a:custGeom>
                <a:avLst/>
                <a:gdLst/>
                <a:ahLst/>
                <a:cxnLst/>
                <a:rect l="l" t="t" r="r" b="b"/>
                <a:pathLst>
                  <a:path w="31552" h="14858" extrusionOk="0">
                    <a:moveTo>
                      <a:pt x="31552" y="12954"/>
                    </a:moveTo>
                    <a:lnTo>
                      <a:pt x="31552" y="0"/>
                    </a:lnTo>
                    <a:lnTo>
                      <a:pt x="0" y="2477"/>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467;p48">
                <a:extLst>
                  <a:ext uri="{FF2B5EF4-FFF2-40B4-BE49-F238E27FC236}">
                    <a16:creationId xmlns:a16="http://schemas.microsoft.com/office/drawing/2014/main" id="{E2A2394A-4D87-46EF-80B7-E3EFB22796E8}"/>
                  </a:ext>
                </a:extLst>
              </p:cNvPr>
              <p:cNvSpPr/>
              <p:nvPr/>
            </p:nvSpPr>
            <p:spPr>
              <a:xfrm>
                <a:off x="5396046" y="472144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468;p48">
                <a:extLst>
                  <a:ext uri="{FF2B5EF4-FFF2-40B4-BE49-F238E27FC236}">
                    <a16:creationId xmlns:a16="http://schemas.microsoft.com/office/drawing/2014/main" id="{E54A3998-D0DD-45A9-8872-573B6AA0D59E}"/>
                  </a:ext>
                </a:extLst>
              </p:cNvPr>
              <p:cNvSpPr/>
              <p:nvPr/>
            </p:nvSpPr>
            <p:spPr>
              <a:xfrm>
                <a:off x="5321441" y="4726305"/>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469;p48">
                <a:extLst>
                  <a:ext uri="{FF2B5EF4-FFF2-40B4-BE49-F238E27FC236}">
                    <a16:creationId xmlns:a16="http://schemas.microsoft.com/office/drawing/2014/main" id="{5B619644-E2B9-4BB9-97C1-F54E56C06987}"/>
                  </a:ext>
                </a:extLst>
              </p:cNvPr>
              <p:cNvSpPr/>
              <p:nvPr/>
            </p:nvSpPr>
            <p:spPr>
              <a:xfrm>
                <a:off x="5249117" y="4684871"/>
                <a:ext cx="44382" cy="29146"/>
              </a:xfrm>
              <a:custGeom>
                <a:avLst/>
                <a:gdLst/>
                <a:ahLst/>
                <a:cxnLst/>
                <a:rect l="l" t="t" r="r" b="b"/>
                <a:pathLst>
                  <a:path w="44382" h="29146" extrusionOk="0">
                    <a:moveTo>
                      <a:pt x="0" y="8287"/>
                    </a:moveTo>
                    <a:lnTo>
                      <a:pt x="36780" y="29146"/>
                    </a:lnTo>
                    <a:lnTo>
                      <a:pt x="44383" y="23717"/>
                    </a:lnTo>
                    <a:lnTo>
                      <a:pt x="39346" y="17907"/>
                    </a:lnTo>
                    <a:cubicBezTo>
                      <a:pt x="36105" y="14116"/>
                      <a:pt x="32246" y="10896"/>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470;p48">
                <a:extLst>
                  <a:ext uri="{FF2B5EF4-FFF2-40B4-BE49-F238E27FC236}">
                    <a16:creationId xmlns:a16="http://schemas.microsoft.com/office/drawing/2014/main" id="{92D6B1C9-7620-4D4D-B1F7-0F3DCB44E541}"/>
                  </a:ext>
                </a:extLst>
              </p:cNvPr>
              <p:cNvSpPr/>
              <p:nvPr/>
            </p:nvSpPr>
            <p:spPr>
              <a:xfrm>
                <a:off x="5289888" y="4661344"/>
                <a:ext cx="20528" cy="18478"/>
              </a:xfrm>
              <a:custGeom>
                <a:avLst/>
                <a:gdLst/>
                <a:ahLst/>
                <a:cxnLst/>
                <a:rect l="l" t="t" r="r" b="b"/>
                <a:pathLst>
                  <a:path w="20528" h="18478" extrusionOk="0">
                    <a:moveTo>
                      <a:pt x="20528" y="18479"/>
                    </a:moveTo>
                    <a:lnTo>
                      <a:pt x="20528" y="5524"/>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471;p48">
                <a:extLst>
                  <a:ext uri="{FF2B5EF4-FFF2-40B4-BE49-F238E27FC236}">
                    <a16:creationId xmlns:a16="http://schemas.microsoft.com/office/drawing/2014/main" id="{6BE94805-1984-4E57-969B-5695B38A8E24}"/>
                  </a:ext>
                </a:extLst>
              </p:cNvPr>
              <p:cNvSpPr/>
              <p:nvPr/>
            </p:nvSpPr>
            <p:spPr>
              <a:xfrm>
                <a:off x="5197987" y="4657534"/>
                <a:ext cx="19577" cy="14668"/>
              </a:xfrm>
              <a:custGeom>
                <a:avLst/>
                <a:gdLst/>
                <a:ahLst/>
                <a:cxnLst/>
                <a:rect l="l" t="t" r="r" b="b"/>
                <a:pathLst>
                  <a:path w="19577" h="14668" extrusionOk="0">
                    <a:moveTo>
                      <a:pt x="0" y="12954"/>
                    </a:moveTo>
                    <a:lnTo>
                      <a:pt x="0" y="0"/>
                    </a:lnTo>
                    <a:lnTo>
                      <a:pt x="19578"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472;p48">
                <a:extLst>
                  <a:ext uri="{FF2B5EF4-FFF2-40B4-BE49-F238E27FC236}">
                    <a16:creationId xmlns:a16="http://schemas.microsoft.com/office/drawing/2014/main" id="{E26DFCCC-1451-4380-A1D9-29AF3E761B1D}"/>
                  </a:ext>
                </a:extLst>
              </p:cNvPr>
              <p:cNvSpPr/>
              <p:nvPr/>
            </p:nvSpPr>
            <p:spPr>
              <a:xfrm>
                <a:off x="5198652" y="4700873"/>
                <a:ext cx="22428" cy="22764"/>
              </a:xfrm>
              <a:custGeom>
                <a:avLst/>
                <a:gdLst/>
                <a:ahLst/>
                <a:cxnLst/>
                <a:rect l="l" t="t" r="r" b="b"/>
                <a:pathLst>
                  <a:path w="22428" h="22764" extrusionOk="0">
                    <a:moveTo>
                      <a:pt x="0" y="13430"/>
                    </a:moveTo>
                    <a:cubicBezTo>
                      <a:pt x="0" y="13430"/>
                      <a:pt x="0" y="0"/>
                      <a:pt x="0" y="0"/>
                    </a:cubicBezTo>
                    <a:lnTo>
                      <a:pt x="22429" y="0"/>
                    </a:lnTo>
                    <a:lnTo>
                      <a:pt x="16917" y="12002"/>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473;p48">
                <a:extLst>
                  <a:ext uri="{FF2B5EF4-FFF2-40B4-BE49-F238E27FC236}">
                    <a16:creationId xmlns:a16="http://schemas.microsoft.com/office/drawing/2014/main" id="{8D6A200E-AF34-43A1-A735-AF99D1AE86A8}"/>
                  </a:ext>
                </a:extLst>
              </p:cNvPr>
              <p:cNvSpPr/>
              <p:nvPr/>
            </p:nvSpPr>
            <p:spPr>
              <a:xfrm>
                <a:off x="5197892" y="4644961"/>
                <a:ext cx="221610" cy="138874"/>
              </a:xfrm>
              <a:custGeom>
                <a:avLst/>
                <a:gdLst/>
                <a:ahLst/>
                <a:cxnLst/>
                <a:rect l="l" t="t" r="r" b="b"/>
                <a:pathLst>
                  <a:path w="221610" h="138874" extrusionOk="0">
                    <a:moveTo>
                      <a:pt x="112525" y="22288"/>
                    </a:moveTo>
                    <a:cubicBezTo>
                      <a:pt x="109598" y="22298"/>
                      <a:pt x="106680" y="22517"/>
                      <a:pt x="103781" y="22955"/>
                    </a:cubicBezTo>
                    <a:cubicBezTo>
                      <a:pt x="99885" y="23527"/>
                      <a:pt x="95513" y="24289"/>
                      <a:pt x="90666" y="25337"/>
                    </a:cubicBezTo>
                    <a:cubicBezTo>
                      <a:pt x="85819" y="26384"/>
                      <a:pt x="81162" y="27718"/>
                      <a:pt x="75460" y="29242"/>
                    </a:cubicBezTo>
                    <a:cubicBezTo>
                      <a:pt x="70395" y="30804"/>
                      <a:pt x="65434" y="32709"/>
                      <a:pt x="60634" y="34957"/>
                    </a:cubicBezTo>
                    <a:lnTo>
                      <a:pt x="98649" y="57055"/>
                    </a:lnTo>
                    <a:lnTo>
                      <a:pt x="105492" y="54578"/>
                    </a:lnTo>
                    <a:cubicBezTo>
                      <a:pt x="114996" y="51435"/>
                      <a:pt x="124500" y="48673"/>
                      <a:pt x="132958" y="46387"/>
                    </a:cubicBezTo>
                    <a:cubicBezTo>
                      <a:pt x="141036" y="44205"/>
                      <a:pt x="149314" y="42834"/>
                      <a:pt x="157668" y="42291"/>
                    </a:cubicBezTo>
                    <a:cubicBezTo>
                      <a:pt x="165309" y="41786"/>
                      <a:pt x="172978" y="42291"/>
                      <a:pt x="180477" y="43815"/>
                    </a:cubicBezTo>
                    <a:cubicBezTo>
                      <a:pt x="188127" y="45501"/>
                      <a:pt x="195464" y="48358"/>
                      <a:pt x="202241" y="52292"/>
                    </a:cubicBezTo>
                    <a:cubicBezTo>
                      <a:pt x="208846" y="55702"/>
                      <a:pt x="214501" y="60712"/>
                      <a:pt x="218682" y="66865"/>
                    </a:cubicBezTo>
                    <a:cubicBezTo>
                      <a:pt x="221438" y="71333"/>
                      <a:pt x="222294" y="76714"/>
                      <a:pt x="221058" y="81820"/>
                    </a:cubicBezTo>
                    <a:cubicBezTo>
                      <a:pt x="219442" y="87449"/>
                      <a:pt x="216363" y="92545"/>
                      <a:pt x="212125" y="96583"/>
                    </a:cubicBezTo>
                    <a:cubicBezTo>
                      <a:pt x="206869" y="101851"/>
                      <a:pt x="200996" y="106451"/>
                      <a:pt x="194638" y="110299"/>
                    </a:cubicBezTo>
                    <a:lnTo>
                      <a:pt x="218967" y="124396"/>
                    </a:lnTo>
                    <a:lnTo>
                      <a:pt x="205757" y="132112"/>
                    </a:lnTo>
                    <a:lnTo>
                      <a:pt x="181427" y="117538"/>
                    </a:lnTo>
                    <a:cubicBezTo>
                      <a:pt x="169728" y="123301"/>
                      <a:pt x="157506" y="127930"/>
                      <a:pt x="144933" y="131350"/>
                    </a:cubicBezTo>
                    <a:cubicBezTo>
                      <a:pt x="131760" y="134950"/>
                      <a:pt x="118313" y="137465"/>
                      <a:pt x="104732" y="138874"/>
                    </a:cubicBezTo>
                    <a:lnTo>
                      <a:pt x="91997" y="115824"/>
                    </a:lnTo>
                    <a:cubicBezTo>
                      <a:pt x="95561" y="115729"/>
                      <a:pt x="99115" y="115443"/>
                      <a:pt x="102641" y="114967"/>
                    </a:cubicBezTo>
                    <a:cubicBezTo>
                      <a:pt x="108039" y="114367"/>
                      <a:pt x="113399" y="113471"/>
                      <a:pt x="118702" y="112300"/>
                    </a:cubicBezTo>
                    <a:cubicBezTo>
                      <a:pt x="124595" y="110966"/>
                      <a:pt x="130772" y="109347"/>
                      <a:pt x="137710" y="107442"/>
                    </a:cubicBezTo>
                    <a:cubicBezTo>
                      <a:pt x="144229" y="105651"/>
                      <a:pt x="150578" y="103327"/>
                      <a:pt x="156717" y="100489"/>
                    </a:cubicBezTo>
                    <a:lnTo>
                      <a:pt x="118702" y="78486"/>
                    </a:lnTo>
                    <a:lnTo>
                      <a:pt x="113760" y="80296"/>
                    </a:lnTo>
                    <a:lnTo>
                      <a:pt x="108533" y="81820"/>
                    </a:lnTo>
                    <a:cubicBezTo>
                      <a:pt x="99029" y="84963"/>
                      <a:pt x="90191" y="87439"/>
                      <a:pt x="82208" y="89249"/>
                    </a:cubicBezTo>
                    <a:cubicBezTo>
                      <a:pt x="74842" y="90954"/>
                      <a:pt x="67334" y="91973"/>
                      <a:pt x="59779" y="92297"/>
                    </a:cubicBezTo>
                    <a:cubicBezTo>
                      <a:pt x="53136" y="92497"/>
                      <a:pt x="46493" y="91859"/>
                      <a:pt x="40011" y="90392"/>
                    </a:cubicBezTo>
                    <a:cubicBezTo>
                      <a:pt x="33586" y="88859"/>
                      <a:pt x="27428" y="86354"/>
                      <a:pt x="21764" y="82963"/>
                    </a:cubicBezTo>
                    <a:cubicBezTo>
                      <a:pt x="15463" y="79724"/>
                      <a:pt x="9998" y="75057"/>
                      <a:pt x="5797" y="69342"/>
                    </a:cubicBezTo>
                    <a:cubicBezTo>
                      <a:pt x="2737" y="65056"/>
                      <a:pt x="1226" y="59845"/>
                      <a:pt x="1521" y="54578"/>
                    </a:cubicBezTo>
                    <a:cubicBezTo>
                      <a:pt x="2091" y="49111"/>
                      <a:pt x="4277" y="43939"/>
                      <a:pt x="7793" y="39719"/>
                    </a:cubicBezTo>
                    <a:cubicBezTo>
                      <a:pt x="12203" y="34252"/>
                      <a:pt x="17430" y="29499"/>
                      <a:pt x="23284" y="25622"/>
                    </a:cubicBezTo>
                    <a:lnTo>
                      <a:pt x="0" y="12763"/>
                    </a:lnTo>
                    <a:lnTo>
                      <a:pt x="13210" y="5144"/>
                    </a:lnTo>
                    <a:lnTo>
                      <a:pt x="35544" y="18002"/>
                    </a:lnTo>
                    <a:cubicBezTo>
                      <a:pt x="46017" y="12821"/>
                      <a:pt x="57004" y="8763"/>
                      <a:pt x="68332" y="5905"/>
                    </a:cubicBezTo>
                    <a:cubicBezTo>
                      <a:pt x="79119" y="3191"/>
                      <a:pt x="90067" y="1219"/>
                      <a:pt x="101120" y="0"/>
                    </a:cubicBezTo>
                    <a:close/>
                    <a:moveTo>
                      <a:pt x="47519" y="62008"/>
                    </a:moveTo>
                    <a:cubicBezTo>
                      <a:pt x="52547" y="64932"/>
                      <a:pt x="58363" y="66199"/>
                      <a:pt x="64151" y="65627"/>
                    </a:cubicBezTo>
                    <a:cubicBezTo>
                      <a:pt x="71887" y="64770"/>
                      <a:pt x="79509" y="63037"/>
                      <a:pt x="86865" y="60484"/>
                    </a:cubicBezTo>
                    <a:lnTo>
                      <a:pt x="51130" y="39814"/>
                    </a:lnTo>
                    <a:cubicBezTo>
                      <a:pt x="38015" y="48387"/>
                      <a:pt x="36808" y="55788"/>
                      <a:pt x="47519" y="62008"/>
                    </a:cubicBezTo>
                    <a:close/>
                    <a:moveTo>
                      <a:pt x="172969" y="72485"/>
                    </a:moveTo>
                    <a:cubicBezTo>
                      <a:pt x="167514" y="69513"/>
                      <a:pt x="161241" y="68409"/>
                      <a:pt x="155102" y="69342"/>
                    </a:cubicBezTo>
                    <a:cubicBezTo>
                      <a:pt x="146663" y="70428"/>
                      <a:pt x="138328" y="72247"/>
                      <a:pt x="130202" y="74771"/>
                    </a:cubicBezTo>
                    <a:lnTo>
                      <a:pt x="165746" y="95345"/>
                    </a:lnTo>
                    <a:cubicBezTo>
                      <a:pt x="180572" y="86106"/>
                      <a:pt x="183328" y="78486"/>
                      <a:pt x="172969" y="7248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1" name="Google Shape;4474;p48">
              <a:extLst>
                <a:ext uri="{FF2B5EF4-FFF2-40B4-BE49-F238E27FC236}">
                  <a16:creationId xmlns:a16="http://schemas.microsoft.com/office/drawing/2014/main" id="{35FC988E-BAB4-4B0B-84D9-94793224B163}"/>
                </a:ext>
              </a:extLst>
            </p:cNvPr>
            <p:cNvGrpSpPr/>
            <p:nvPr/>
          </p:nvGrpSpPr>
          <p:grpSpPr>
            <a:xfrm>
              <a:off x="2181300" y="4477454"/>
              <a:ext cx="746806" cy="516445"/>
              <a:chOff x="3962400" y="5293804"/>
              <a:chExt cx="746806" cy="516445"/>
            </a:xfrm>
          </p:grpSpPr>
          <p:sp>
            <p:nvSpPr>
              <p:cNvPr id="467" name="Google Shape;4475;p48">
                <a:extLst>
                  <a:ext uri="{FF2B5EF4-FFF2-40B4-BE49-F238E27FC236}">
                    <a16:creationId xmlns:a16="http://schemas.microsoft.com/office/drawing/2014/main" id="{0EBE3986-5AC6-417F-938E-36B080B3574F}"/>
                  </a:ext>
                </a:extLst>
              </p:cNvPr>
              <p:cNvSpPr/>
              <p:nvPr/>
            </p:nvSpPr>
            <p:spPr>
              <a:xfrm>
                <a:off x="3962400"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476;p48">
                <a:extLst>
                  <a:ext uri="{FF2B5EF4-FFF2-40B4-BE49-F238E27FC236}">
                    <a16:creationId xmlns:a16="http://schemas.microsoft.com/office/drawing/2014/main" id="{F04602A6-0937-454B-A03C-49DDB23FD765}"/>
                  </a:ext>
                </a:extLst>
              </p:cNvPr>
              <p:cNvSpPr/>
              <p:nvPr/>
            </p:nvSpPr>
            <p:spPr>
              <a:xfrm>
                <a:off x="4044607"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477;p48">
                <a:extLst>
                  <a:ext uri="{FF2B5EF4-FFF2-40B4-BE49-F238E27FC236}">
                    <a16:creationId xmlns:a16="http://schemas.microsoft.com/office/drawing/2014/main" id="{C628034C-9592-47BD-9A1A-4CF2745007D3}"/>
                  </a:ext>
                </a:extLst>
              </p:cNvPr>
              <p:cNvSpPr/>
              <p:nvPr/>
            </p:nvSpPr>
            <p:spPr>
              <a:xfrm>
                <a:off x="4044702"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478;p48">
                <a:extLst>
                  <a:ext uri="{FF2B5EF4-FFF2-40B4-BE49-F238E27FC236}">
                    <a16:creationId xmlns:a16="http://schemas.microsoft.com/office/drawing/2014/main" id="{0B9D3227-1CFB-4FE9-B736-1FF16EFEBECF}"/>
                  </a:ext>
                </a:extLst>
              </p:cNvPr>
              <p:cNvSpPr/>
              <p:nvPr/>
            </p:nvSpPr>
            <p:spPr>
              <a:xfrm>
                <a:off x="4659217"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479;p48">
                <a:extLst>
                  <a:ext uri="{FF2B5EF4-FFF2-40B4-BE49-F238E27FC236}">
                    <a16:creationId xmlns:a16="http://schemas.microsoft.com/office/drawing/2014/main" id="{8265A56C-B4B1-4266-9978-FEDBC52AB01D}"/>
                  </a:ext>
                </a:extLst>
              </p:cNvPr>
              <p:cNvSpPr/>
              <p:nvPr/>
            </p:nvSpPr>
            <p:spPr>
              <a:xfrm>
                <a:off x="4044607"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480;p48">
                <a:extLst>
                  <a:ext uri="{FF2B5EF4-FFF2-40B4-BE49-F238E27FC236}">
                    <a16:creationId xmlns:a16="http://schemas.microsoft.com/office/drawing/2014/main" id="{2ABC29E6-D4DA-411C-BC49-03A0F7F03E2E}"/>
                  </a:ext>
                </a:extLst>
              </p:cNvPr>
              <p:cNvSpPr/>
              <p:nvPr/>
            </p:nvSpPr>
            <p:spPr>
              <a:xfrm>
                <a:off x="4139107" y="5346215"/>
                <a:ext cx="475657" cy="275248"/>
              </a:xfrm>
              <a:custGeom>
                <a:avLst/>
                <a:gdLst/>
                <a:ahLst/>
                <a:cxnLst/>
                <a:rect l="l" t="t" r="r" b="b"/>
                <a:pathLst>
                  <a:path w="475657"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05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481;p48">
                <a:extLst>
                  <a:ext uri="{FF2B5EF4-FFF2-40B4-BE49-F238E27FC236}">
                    <a16:creationId xmlns:a16="http://schemas.microsoft.com/office/drawing/2014/main" id="{F666C40A-9C05-476E-B322-A33087FE8286}"/>
                  </a:ext>
                </a:extLst>
              </p:cNvPr>
              <p:cNvSpPr/>
              <p:nvPr/>
            </p:nvSpPr>
            <p:spPr>
              <a:xfrm>
                <a:off x="4139550"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5" y="193715"/>
                      <a:pt x="3326" y="161806"/>
                      <a:pt x="0" y="129421"/>
                    </a:cubicBezTo>
                    <a:cubicBezTo>
                      <a:pt x="3326" y="97036"/>
                      <a:pt x="26325"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482;p48">
                <a:extLst>
                  <a:ext uri="{FF2B5EF4-FFF2-40B4-BE49-F238E27FC236}">
                    <a16:creationId xmlns:a16="http://schemas.microsoft.com/office/drawing/2014/main" id="{847C9640-12AA-4994-8C80-3EB34E645293}"/>
                  </a:ext>
                </a:extLst>
              </p:cNvPr>
              <p:cNvSpPr/>
              <p:nvPr/>
            </p:nvSpPr>
            <p:spPr>
              <a:xfrm>
                <a:off x="4261389" y="5424963"/>
                <a:ext cx="221102" cy="138970"/>
              </a:xfrm>
              <a:custGeom>
                <a:avLst/>
                <a:gdLst/>
                <a:ahLst/>
                <a:cxnLst/>
                <a:rect l="l" t="t" r="r" b="b"/>
                <a:pathLst>
                  <a:path w="221102" h="138970" extrusionOk="0">
                    <a:moveTo>
                      <a:pt x="112050" y="22098"/>
                    </a:moveTo>
                    <a:cubicBezTo>
                      <a:pt x="109122" y="22060"/>
                      <a:pt x="106194" y="22279"/>
                      <a:pt x="103306" y="22765"/>
                    </a:cubicBezTo>
                    <a:cubicBezTo>
                      <a:pt x="99410" y="23336"/>
                      <a:pt x="95038" y="24098"/>
                      <a:pt x="90191" y="25146"/>
                    </a:cubicBezTo>
                    <a:cubicBezTo>
                      <a:pt x="85344" y="26194"/>
                      <a:pt x="80687" y="27432"/>
                      <a:pt x="75080" y="29051"/>
                    </a:cubicBezTo>
                    <a:cubicBezTo>
                      <a:pt x="69967" y="30566"/>
                      <a:pt x="64977" y="32480"/>
                      <a:pt x="60159" y="34766"/>
                    </a:cubicBezTo>
                    <a:lnTo>
                      <a:pt x="98174" y="56864"/>
                    </a:lnTo>
                    <a:lnTo>
                      <a:pt x="105017" y="54388"/>
                    </a:lnTo>
                    <a:cubicBezTo>
                      <a:pt x="114521" y="51149"/>
                      <a:pt x="124024" y="48387"/>
                      <a:pt x="132483" y="46196"/>
                    </a:cubicBezTo>
                    <a:cubicBezTo>
                      <a:pt x="140574" y="44120"/>
                      <a:pt x="148851" y="42844"/>
                      <a:pt x="157193" y="42386"/>
                    </a:cubicBezTo>
                    <a:cubicBezTo>
                      <a:pt x="164798" y="41881"/>
                      <a:pt x="172437" y="42386"/>
                      <a:pt x="179907" y="43910"/>
                    </a:cubicBezTo>
                    <a:cubicBezTo>
                      <a:pt x="187570" y="45539"/>
                      <a:pt x="194919" y="48406"/>
                      <a:pt x="201670" y="52388"/>
                    </a:cubicBezTo>
                    <a:cubicBezTo>
                      <a:pt x="208292" y="55731"/>
                      <a:pt x="213951" y="60713"/>
                      <a:pt x="218112" y="66866"/>
                    </a:cubicBezTo>
                    <a:cubicBezTo>
                      <a:pt x="220891" y="71323"/>
                      <a:pt x="221780" y="76705"/>
                      <a:pt x="220583" y="81820"/>
                    </a:cubicBezTo>
                    <a:cubicBezTo>
                      <a:pt x="218785" y="87506"/>
                      <a:pt x="215504" y="92602"/>
                      <a:pt x="211079" y="96584"/>
                    </a:cubicBezTo>
                    <a:cubicBezTo>
                      <a:pt x="205885" y="101898"/>
                      <a:pt x="200041" y="106547"/>
                      <a:pt x="193687" y="110395"/>
                    </a:cubicBezTo>
                    <a:lnTo>
                      <a:pt x="217922" y="124492"/>
                    </a:lnTo>
                    <a:lnTo>
                      <a:pt x="204712" y="132112"/>
                    </a:lnTo>
                    <a:lnTo>
                      <a:pt x="180952" y="117634"/>
                    </a:lnTo>
                    <a:cubicBezTo>
                      <a:pt x="169319" y="123463"/>
                      <a:pt x="157122" y="128092"/>
                      <a:pt x="144553" y="131445"/>
                    </a:cubicBezTo>
                    <a:cubicBezTo>
                      <a:pt x="131396" y="135112"/>
                      <a:pt x="117944" y="137636"/>
                      <a:pt x="104352" y="138970"/>
                    </a:cubicBezTo>
                    <a:lnTo>
                      <a:pt x="91521" y="116015"/>
                    </a:lnTo>
                    <a:cubicBezTo>
                      <a:pt x="95114" y="115919"/>
                      <a:pt x="98699" y="115634"/>
                      <a:pt x="102261" y="115158"/>
                    </a:cubicBezTo>
                    <a:cubicBezTo>
                      <a:pt x="107627" y="114510"/>
                      <a:pt x="112956" y="113586"/>
                      <a:pt x="118227" y="112395"/>
                    </a:cubicBezTo>
                    <a:cubicBezTo>
                      <a:pt x="124119" y="111157"/>
                      <a:pt x="130392" y="109538"/>
                      <a:pt x="137235" y="107633"/>
                    </a:cubicBezTo>
                    <a:cubicBezTo>
                      <a:pt x="143743" y="105823"/>
                      <a:pt x="150098" y="103489"/>
                      <a:pt x="156242" y="100679"/>
                    </a:cubicBezTo>
                    <a:lnTo>
                      <a:pt x="118227" y="78677"/>
                    </a:lnTo>
                    <a:cubicBezTo>
                      <a:pt x="116611" y="79248"/>
                      <a:pt x="114996" y="79915"/>
                      <a:pt x="113285" y="80391"/>
                    </a:cubicBezTo>
                    <a:lnTo>
                      <a:pt x="108058" y="82010"/>
                    </a:lnTo>
                    <a:cubicBezTo>
                      <a:pt x="98554" y="85154"/>
                      <a:pt x="89716" y="87630"/>
                      <a:pt x="81828" y="89440"/>
                    </a:cubicBezTo>
                    <a:cubicBezTo>
                      <a:pt x="74465" y="91154"/>
                      <a:pt x="66953" y="92145"/>
                      <a:pt x="59399" y="92393"/>
                    </a:cubicBezTo>
                    <a:cubicBezTo>
                      <a:pt x="52758" y="92678"/>
                      <a:pt x="46110" y="92069"/>
                      <a:pt x="39631" y="90583"/>
                    </a:cubicBezTo>
                    <a:cubicBezTo>
                      <a:pt x="33176" y="89059"/>
                      <a:pt x="26991" y="86554"/>
                      <a:pt x="21288" y="83153"/>
                    </a:cubicBezTo>
                    <a:cubicBezTo>
                      <a:pt x="14928" y="79924"/>
                      <a:pt x="9398" y="75257"/>
                      <a:pt x="5132" y="69533"/>
                    </a:cubicBezTo>
                    <a:cubicBezTo>
                      <a:pt x="2001" y="65275"/>
                      <a:pt x="454" y="60055"/>
                      <a:pt x="760" y="54769"/>
                    </a:cubicBezTo>
                    <a:cubicBezTo>
                      <a:pt x="1328" y="49273"/>
                      <a:pt x="3511" y="44063"/>
                      <a:pt x="7033" y="39815"/>
                    </a:cubicBezTo>
                    <a:cubicBezTo>
                      <a:pt x="11446" y="34376"/>
                      <a:pt x="16672" y="29651"/>
                      <a:pt x="22524" y="25813"/>
                    </a:cubicBezTo>
                    <a:lnTo>
                      <a:pt x="0" y="12764"/>
                    </a:lnTo>
                    <a:lnTo>
                      <a:pt x="13305" y="5048"/>
                    </a:lnTo>
                    <a:lnTo>
                      <a:pt x="35544" y="18002"/>
                    </a:lnTo>
                    <a:cubicBezTo>
                      <a:pt x="45998" y="12783"/>
                      <a:pt x="56994" y="8725"/>
                      <a:pt x="68332" y="5906"/>
                    </a:cubicBezTo>
                    <a:cubicBezTo>
                      <a:pt x="79137" y="3143"/>
                      <a:pt x="90126" y="1172"/>
                      <a:pt x="101215" y="0"/>
                    </a:cubicBezTo>
                    <a:close/>
                    <a:moveTo>
                      <a:pt x="47139" y="62198"/>
                    </a:moveTo>
                    <a:cubicBezTo>
                      <a:pt x="52133" y="65122"/>
                      <a:pt x="57921" y="66389"/>
                      <a:pt x="63675" y="65818"/>
                    </a:cubicBezTo>
                    <a:cubicBezTo>
                      <a:pt x="71401" y="64875"/>
                      <a:pt x="79011" y="63151"/>
                      <a:pt x="86389" y="60674"/>
                    </a:cubicBezTo>
                    <a:lnTo>
                      <a:pt x="50655" y="40005"/>
                    </a:lnTo>
                    <a:cubicBezTo>
                      <a:pt x="37540" y="48578"/>
                      <a:pt x="36368" y="55979"/>
                      <a:pt x="47139" y="62198"/>
                    </a:cubicBezTo>
                    <a:close/>
                    <a:moveTo>
                      <a:pt x="172589" y="72676"/>
                    </a:moveTo>
                    <a:cubicBezTo>
                      <a:pt x="167122" y="69742"/>
                      <a:pt x="160859" y="68637"/>
                      <a:pt x="154722" y="69533"/>
                    </a:cubicBezTo>
                    <a:cubicBezTo>
                      <a:pt x="146250" y="70618"/>
                      <a:pt x="137887" y="72438"/>
                      <a:pt x="129727" y="74962"/>
                    </a:cubicBezTo>
                    <a:lnTo>
                      <a:pt x="165271" y="95536"/>
                    </a:lnTo>
                    <a:cubicBezTo>
                      <a:pt x="180477" y="86296"/>
                      <a:pt x="182853" y="78677"/>
                      <a:pt x="17258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483;p48">
                <a:extLst>
                  <a:ext uri="{FF2B5EF4-FFF2-40B4-BE49-F238E27FC236}">
                    <a16:creationId xmlns:a16="http://schemas.microsoft.com/office/drawing/2014/main" id="{E38507DF-723A-44EB-884B-868A14442BC9}"/>
                  </a:ext>
                </a:extLst>
              </p:cNvPr>
              <p:cNvSpPr/>
              <p:nvPr/>
            </p:nvSpPr>
            <p:spPr>
              <a:xfrm>
                <a:off x="4352910"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484;p48">
                <a:extLst>
                  <a:ext uri="{FF2B5EF4-FFF2-40B4-BE49-F238E27FC236}">
                    <a16:creationId xmlns:a16="http://schemas.microsoft.com/office/drawing/2014/main" id="{67BD8610-F59F-4ACA-A0A3-6C36F88B0D0E}"/>
                  </a:ext>
                </a:extLst>
              </p:cNvPr>
              <p:cNvSpPr/>
              <p:nvPr/>
            </p:nvSpPr>
            <p:spPr>
              <a:xfrm>
                <a:off x="4448518" y="5536215"/>
                <a:ext cx="31552" cy="14858"/>
              </a:xfrm>
              <a:custGeom>
                <a:avLst/>
                <a:gdLst/>
                <a:ahLst/>
                <a:cxnLst/>
                <a:rect l="l" t="t" r="r" b="b"/>
                <a:pathLst>
                  <a:path w="31552" h="14858" extrusionOk="0">
                    <a:moveTo>
                      <a:pt x="31553" y="12954"/>
                    </a:moveTo>
                    <a:lnTo>
                      <a:pt x="31553" y="0"/>
                    </a:lnTo>
                    <a:lnTo>
                      <a:pt x="0" y="2476"/>
                    </a:lnTo>
                    <a:lnTo>
                      <a:pt x="18152" y="14859"/>
                    </a:lnTo>
                    <a:lnTo>
                      <a:pt x="31553"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485;p48">
                <a:extLst>
                  <a:ext uri="{FF2B5EF4-FFF2-40B4-BE49-F238E27FC236}">
                    <a16:creationId xmlns:a16="http://schemas.microsoft.com/office/drawing/2014/main" id="{4E438F81-CCF1-4871-8ABD-A8538D545E54}"/>
                  </a:ext>
                </a:extLst>
              </p:cNvPr>
              <p:cNvSpPr/>
              <p:nvPr/>
            </p:nvSpPr>
            <p:spPr>
              <a:xfrm>
                <a:off x="4459162" y="5488685"/>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486;p48">
                <a:extLst>
                  <a:ext uri="{FF2B5EF4-FFF2-40B4-BE49-F238E27FC236}">
                    <a16:creationId xmlns:a16="http://schemas.microsoft.com/office/drawing/2014/main" id="{761C90A8-50E9-458D-9F2E-7EE21BB07B97}"/>
                  </a:ext>
                </a:extLst>
              </p:cNvPr>
              <p:cNvSpPr/>
              <p:nvPr/>
            </p:nvSpPr>
            <p:spPr>
              <a:xfrm>
                <a:off x="4384748"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487;p48">
                <a:extLst>
                  <a:ext uri="{FF2B5EF4-FFF2-40B4-BE49-F238E27FC236}">
                    <a16:creationId xmlns:a16="http://schemas.microsoft.com/office/drawing/2014/main" id="{B39F45B0-3D0C-4D4B-ACF7-7604B51BEDD7}"/>
                  </a:ext>
                </a:extLst>
              </p:cNvPr>
              <p:cNvSpPr/>
              <p:nvPr/>
            </p:nvSpPr>
            <p:spPr>
              <a:xfrm>
                <a:off x="4312139"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0" y="14135"/>
                      <a:pt x="32258"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488;p48">
                <a:extLst>
                  <a:ext uri="{FF2B5EF4-FFF2-40B4-BE49-F238E27FC236}">
                    <a16:creationId xmlns:a16="http://schemas.microsoft.com/office/drawing/2014/main" id="{DD92AC9D-62DE-4B52-A157-7E30AF82BF7C}"/>
                  </a:ext>
                </a:extLst>
              </p:cNvPr>
              <p:cNvSpPr/>
              <p:nvPr/>
            </p:nvSpPr>
            <p:spPr>
              <a:xfrm>
                <a:off x="4352910"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489;p48">
                <a:extLst>
                  <a:ext uri="{FF2B5EF4-FFF2-40B4-BE49-F238E27FC236}">
                    <a16:creationId xmlns:a16="http://schemas.microsoft.com/office/drawing/2014/main" id="{D8694704-0DCD-44BF-AA8B-DD0B2BF983A7}"/>
                  </a:ext>
                </a:extLst>
              </p:cNvPr>
              <p:cNvSpPr/>
              <p:nvPr/>
            </p:nvSpPr>
            <p:spPr>
              <a:xfrm>
                <a:off x="4261008"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490;p48">
                <a:extLst>
                  <a:ext uri="{FF2B5EF4-FFF2-40B4-BE49-F238E27FC236}">
                    <a16:creationId xmlns:a16="http://schemas.microsoft.com/office/drawing/2014/main" id="{8A3DE455-8704-4CED-8CDE-825E07C57267}"/>
                  </a:ext>
                </a:extLst>
              </p:cNvPr>
              <p:cNvSpPr/>
              <p:nvPr/>
            </p:nvSpPr>
            <p:spPr>
              <a:xfrm>
                <a:off x="4261769"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491;p48">
                <a:extLst>
                  <a:ext uri="{FF2B5EF4-FFF2-40B4-BE49-F238E27FC236}">
                    <a16:creationId xmlns:a16="http://schemas.microsoft.com/office/drawing/2014/main" id="{C1657180-12CE-44FF-9297-612815D5591A}"/>
                  </a:ext>
                </a:extLst>
              </p:cNvPr>
              <p:cNvSpPr/>
              <p:nvPr/>
            </p:nvSpPr>
            <p:spPr>
              <a:xfrm>
                <a:off x="4261389" y="5412009"/>
                <a:ext cx="221197" cy="139065"/>
              </a:xfrm>
              <a:custGeom>
                <a:avLst/>
                <a:gdLst/>
                <a:ahLst/>
                <a:cxnLst/>
                <a:rect l="l" t="t" r="r" b="b"/>
                <a:pathLst>
                  <a:path w="221197" h="139065" extrusionOk="0">
                    <a:moveTo>
                      <a:pt x="112050" y="22098"/>
                    </a:moveTo>
                    <a:cubicBezTo>
                      <a:pt x="109119" y="22098"/>
                      <a:pt x="106193" y="22355"/>
                      <a:pt x="103306" y="22860"/>
                    </a:cubicBezTo>
                    <a:cubicBezTo>
                      <a:pt x="99441" y="23431"/>
                      <a:pt x="95069" y="24194"/>
                      <a:pt x="90191" y="25146"/>
                    </a:cubicBezTo>
                    <a:cubicBezTo>
                      <a:pt x="85344" y="26194"/>
                      <a:pt x="80687" y="27527"/>
                      <a:pt x="75080" y="29051"/>
                    </a:cubicBezTo>
                    <a:cubicBezTo>
                      <a:pt x="69981" y="30613"/>
                      <a:pt x="64995" y="32518"/>
                      <a:pt x="60159" y="34766"/>
                    </a:cubicBezTo>
                    <a:lnTo>
                      <a:pt x="98174" y="56864"/>
                    </a:lnTo>
                    <a:lnTo>
                      <a:pt x="105017" y="54483"/>
                    </a:lnTo>
                    <a:cubicBezTo>
                      <a:pt x="114521" y="51245"/>
                      <a:pt x="124024" y="48482"/>
                      <a:pt x="132483" y="46196"/>
                    </a:cubicBezTo>
                    <a:cubicBezTo>
                      <a:pt x="140606" y="44063"/>
                      <a:pt x="148910" y="42691"/>
                      <a:pt x="157288" y="42100"/>
                    </a:cubicBezTo>
                    <a:cubicBezTo>
                      <a:pt x="164893" y="41643"/>
                      <a:pt x="172525" y="42158"/>
                      <a:pt x="180002" y="43624"/>
                    </a:cubicBezTo>
                    <a:cubicBezTo>
                      <a:pt x="187668" y="45291"/>
                      <a:pt x="195018" y="48187"/>
                      <a:pt x="201765" y="52197"/>
                    </a:cubicBezTo>
                    <a:cubicBezTo>
                      <a:pt x="208387" y="55540"/>
                      <a:pt x="214046" y="60522"/>
                      <a:pt x="218207" y="66675"/>
                    </a:cubicBezTo>
                    <a:cubicBezTo>
                      <a:pt x="220986" y="71133"/>
                      <a:pt x="221875" y="76514"/>
                      <a:pt x="220678" y="81629"/>
                    </a:cubicBezTo>
                    <a:cubicBezTo>
                      <a:pt x="218855" y="87297"/>
                      <a:pt x="215578" y="92393"/>
                      <a:pt x="211174" y="96393"/>
                    </a:cubicBezTo>
                    <a:cubicBezTo>
                      <a:pt x="205956" y="101689"/>
                      <a:pt x="200116" y="106318"/>
                      <a:pt x="193782" y="110204"/>
                    </a:cubicBezTo>
                    <a:lnTo>
                      <a:pt x="218017" y="124206"/>
                    </a:lnTo>
                    <a:lnTo>
                      <a:pt x="204807" y="131921"/>
                    </a:lnTo>
                    <a:lnTo>
                      <a:pt x="180287" y="117729"/>
                    </a:lnTo>
                    <a:cubicBezTo>
                      <a:pt x="168831" y="123434"/>
                      <a:pt x="156868" y="128064"/>
                      <a:pt x="144553" y="131540"/>
                    </a:cubicBezTo>
                    <a:cubicBezTo>
                      <a:pt x="131385" y="135169"/>
                      <a:pt x="117937" y="137684"/>
                      <a:pt x="104352" y="139065"/>
                    </a:cubicBezTo>
                    <a:lnTo>
                      <a:pt x="91521" y="116014"/>
                    </a:lnTo>
                    <a:cubicBezTo>
                      <a:pt x="95113" y="115967"/>
                      <a:pt x="98698" y="115710"/>
                      <a:pt x="102261" y="115253"/>
                    </a:cubicBezTo>
                    <a:cubicBezTo>
                      <a:pt x="107013" y="114681"/>
                      <a:pt x="112335" y="113729"/>
                      <a:pt x="118227" y="112490"/>
                    </a:cubicBezTo>
                    <a:cubicBezTo>
                      <a:pt x="124119" y="111252"/>
                      <a:pt x="130392" y="109633"/>
                      <a:pt x="137235" y="107728"/>
                    </a:cubicBezTo>
                    <a:cubicBezTo>
                      <a:pt x="143731" y="105842"/>
                      <a:pt x="150083" y="103479"/>
                      <a:pt x="156242" y="100679"/>
                    </a:cubicBezTo>
                    <a:lnTo>
                      <a:pt x="118227" y="78772"/>
                    </a:lnTo>
                    <a:lnTo>
                      <a:pt x="113285" y="80486"/>
                    </a:lnTo>
                    <a:lnTo>
                      <a:pt x="108058" y="82105"/>
                    </a:lnTo>
                    <a:cubicBezTo>
                      <a:pt x="99447" y="85001"/>
                      <a:pt x="90692" y="87449"/>
                      <a:pt x="81828" y="89440"/>
                    </a:cubicBezTo>
                    <a:cubicBezTo>
                      <a:pt x="74467" y="91183"/>
                      <a:pt x="66956" y="92202"/>
                      <a:pt x="59399" y="92488"/>
                    </a:cubicBezTo>
                    <a:cubicBezTo>
                      <a:pt x="52754" y="92745"/>
                      <a:pt x="46105" y="92107"/>
                      <a:pt x="39631" y="90583"/>
                    </a:cubicBezTo>
                    <a:cubicBezTo>
                      <a:pt x="33193" y="89049"/>
                      <a:pt x="27013" y="86573"/>
                      <a:pt x="21288" y="83248"/>
                    </a:cubicBezTo>
                    <a:cubicBezTo>
                      <a:pt x="14922" y="79981"/>
                      <a:pt x="9393" y="75286"/>
                      <a:pt x="5132" y="69532"/>
                    </a:cubicBezTo>
                    <a:cubicBezTo>
                      <a:pt x="2001" y="65275"/>
                      <a:pt x="454" y="60055"/>
                      <a:pt x="760" y="54769"/>
                    </a:cubicBezTo>
                    <a:cubicBezTo>
                      <a:pt x="1351" y="49311"/>
                      <a:pt x="3533" y="44139"/>
                      <a:pt x="7033" y="39910"/>
                    </a:cubicBezTo>
                    <a:cubicBezTo>
                      <a:pt x="11467" y="34462"/>
                      <a:pt x="16689" y="29708"/>
                      <a:pt x="22524" y="25813"/>
                    </a:cubicBezTo>
                    <a:lnTo>
                      <a:pt x="0" y="12763"/>
                    </a:lnTo>
                    <a:lnTo>
                      <a:pt x="13305" y="5144"/>
                    </a:lnTo>
                    <a:lnTo>
                      <a:pt x="35544" y="18002"/>
                    </a:lnTo>
                    <a:cubicBezTo>
                      <a:pt x="46019" y="12849"/>
                      <a:pt x="57010" y="8830"/>
                      <a:pt x="68332" y="6001"/>
                    </a:cubicBezTo>
                    <a:cubicBezTo>
                      <a:pt x="79145" y="3258"/>
                      <a:pt x="90131" y="1248"/>
                      <a:pt x="101215" y="0"/>
                    </a:cubicBezTo>
                    <a:close/>
                    <a:moveTo>
                      <a:pt x="47139" y="62294"/>
                    </a:moveTo>
                    <a:cubicBezTo>
                      <a:pt x="52142" y="65189"/>
                      <a:pt x="57930" y="66418"/>
                      <a:pt x="63675" y="65818"/>
                    </a:cubicBezTo>
                    <a:cubicBezTo>
                      <a:pt x="71416" y="64970"/>
                      <a:pt x="79036" y="63246"/>
                      <a:pt x="86389" y="60674"/>
                    </a:cubicBezTo>
                    <a:lnTo>
                      <a:pt x="50655" y="40005"/>
                    </a:lnTo>
                    <a:cubicBezTo>
                      <a:pt x="37540" y="48578"/>
                      <a:pt x="36368" y="56007"/>
                      <a:pt x="47139" y="62294"/>
                    </a:cubicBezTo>
                    <a:close/>
                    <a:moveTo>
                      <a:pt x="172589" y="72771"/>
                    </a:moveTo>
                    <a:cubicBezTo>
                      <a:pt x="167144" y="69771"/>
                      <a:pt x="160871" y="68628"/>
                      <a:pt x="154722" y="69532"/>
                    </a:cubicBezTo>
                    <a:cubicBezTo>
                      <a:pt x="146240" y="70609"/>
                      <a:pt x="137873" y="72457"/>
                      <a:pt x="129727" y="75057"/>
                    </a:cubicBezTo>
                    <a:lnTo>
                      <a:pt x="165271" y="95631"/>
                    </a:lnTo>
                    <a:cubicBezTo>
                      <a:pt x="180477" y="86296"/>
                      <a:pt x="182853" y="78677"/>
                      <a:pt x="17258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2" name="Google Shape;4492;p48">
              <a:extLst>
                <a:ext uri="{FF2B5EF4-FFF2-40B4-BE49-F238E27FC236}">
                  <a16:creationId xmlns:a16="http://schemas.microsoft.com/office/drawing/2014/main" id="{5F104946-6E0D-4C07-95D4-BDFD664BC75F}"/>
                </a:ext>
              </a:extLst>
            </p:cNvPr>
            <p:cNvGrpSpPr/>
            <p:nvPr/>
          </p:nvGrpSpPr>
          <p:grpSpPr>
            <a:xfrm>
              <a:off x="2290688" y="4374965"/>
              <a:ext cx="664599" cy="467010"/>
              <a:chOff x="4071788" y="5191315"/>
              <a:chExt cx="664599" cy="467010"/>
            </a:xfrm>
          </p:grpSpPr>
          <p:sp>
            <p:nvSpPr>
              <p:cNvPr id="451" name="Google Shape;4493;p48">
                <a:extLst>
                  <a:ext uri="{FF2B5EF4-FFF2-40B4-BE49-F238E27FC236}">
                    <a16:creationId xmlns:a16="http://schemas.microsoft.com/office/drawing/2014/main" id="{0D3AD516-D050-4816-BA25-6BE04F2AE538}"/>
                  </a:ext>
                </a:extLst>
              </p:cNvPr>
              <p:cNvSpPr/>
              <p:nvPr/>
            </p:nvSpPr>
            <p:spPr>
              <a:xfrm>
                <a:off x="4071788" y="527370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494;p48">
                <a:extLst>
                  <a:ext uri="{FF2B5EF4-FFF2-40B4-BE49-F238E27FC236}">
                    <a16:creationId xmlns:a16="http://schemas.microsoft.com/office/drawing/2014/main" id="{90CB57BE-D53E-4211-BB80-016A846BC513}"/>
                  </a:ext>
                </a:extLst>
              </p:cNvPr>
              <p:cNvSpPr/>
              <p:nvPr/>
            </p:nvSpPr>
            <p:spPr>
              <a:xfrm>
                <a:off x="4071883" y="538133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495;p48">
                <a:extLst>
                  <a:ext uri="{FF2B5EF4-FFF2-40B4-BE49-F238E27FC236}">
                    <a16:creationId xmlns:a16="http://schemas.microsoft.com/office/drawing/2014/main" id="{E2D1F2E7-B0AE-490B-A481-B85FE1121314}"/>
                  </a:ext>
                </a:extLst>
              </p:cNvPr>
              <p:cNvSpPr/>
              <p:nvPr/>
            </p:nvSpPr>
            <p:spPr>
              <a:xfrm>
                <a:off x="4686303" y="5383625"/>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496;p48">
                <a:extLst>
                  <a:ext uri="{FF2B5EF4-FFF2-40B4-BE49-F238E27FC236}">
                    <a16:creationId xmlns:a16="http://schemas.microsoft.com/office/drawing/2014/main" id="{ADF75AAA-8572-48EE-AC0F-67699E22F2F2}"/>
                  </a:ext>
                </a:extLst>
              </p:cNvPr>
              <p:cNvSpPr/>
              <p:nvPr/>
            </p:nvSpPr>
            <p:spPr>
              <a:xfrm>
                <a:off x="4071788" y="5191315"/>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497;p48">
                <a:extLst>
                  <a:ext uri="{FF2B5EF4-FFF2-40B4-BE49-F238E27FC236}">
                    <a16:creationId xmlns:a16="http://schemas.microsoft.com/office/drawing/2014/main" id="{3F964488-18EC-4D9E-B854-AF8DD8DD1D82}"/>
                  </a:ext>
                </a:extLst>
              </p:cNvPr>
              <p:cNvSpPr/>
              <p:nvPr/>
            </p:nvSpPr>
            <p:spPr>
              <a:xfrm>
                <a:off x="4166288" y="5243631"/>
                <a:ext cx="475673" cy="275343"/>
              </a:xfrm>
              <a:custGeom>
                <a:avLst/>
                <a:gdLst/>
                <a:ahLst/>
                <a:cxnLst/>
                <a:rect l="l" t="t" r="r" b="b"/>
                <a:pathLst>
                  <a:path w="475673" h="275343" extrusionOk="0">
                    <a:moveTo>
                      <a:pt x="475252" y="145899"/>
                    </a:moveTo>
                    <a:cubicBezTo>
                      <a:pt x="471830" y="178284"/>
                      <a:pt x="448831" y="210193"/>
                      <a:pt x="405969" y="235053"/>
                    </a:cubicBezTo>
                    <a:cubicBezTo>
                      <a:pt x="313117" y="288774"/>
                      <a:pt x="162482" y="288774"/>
                      <a:pt x="69535" y="235053"/>
                    </a:cubicBezTo>
                    <a:cubicBezTo>
                      <a:pt x="26768" y="210193"/>
                      <a:pt x="3769" y="177903"/>
                      <a:pt x="443" y="145899"/>
                    </a:cubicBezTo>
                    <a:cubicBezTo>
                      <a:pt x="-3549" y="107799"/>
                      <a:pt x="19450" y="69699"/>
                      <a:pt x="69535" y="40362"/>
                    </a:cubicBezTo>
                    <a:cubicBezTo>
                      <a:pt x="162482" y="-13454"/>
                      <a:pt x="313117" y="-13454"/>
                      <a:pt x="405969" y="40362"/>
                    </a:cubicBezTo>
                    <a:cubicBezTo>
                      <a:pt x="456054" y="69318"/>
                      <a:pt x="479148"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498;p48">
                <a:extLst>
                  <a:ext uri="{FF2B5EF4-FFF2-40B4-BE49-F238E27FC236}">
                    <a16:creationId xmlns:a16="http://schemas.microsoft.com/office/drawing/2014/main" id="{2A617A65-72C1-44D7-996D-AD229D99D5A9}"/>
                  </a:ext>
                </a:extLst>
              </p:cNvPr>
              <p:cNvSpPr/>
              <p:nvPr/>
            </p:nvSpPr>
            <p:spPr>
              <a:xfrm>
                <a:off x="4166731" y="5260109"/>
                <a:ext cx="474809" cy="258865"/>
              </a:xfrm>
              <a:custGeom>
                <a:avLst/>
                <a:gdLst/>
                <a:ahLst/>
                <a:cxnLst/>
                <a:rect l="l" t="t" r="r" b="b"/>
                <a:pathLst>
                  <a:path w="474809" h="258865" extrusionOk="0">
                    <a:moveTo>
                      <a:pt x="474809" y="129421"/>
                    </a:moveTo>
                    <a:cubicBezTo>
                      <a:pt x="471388" y="161806"/>
                      <a:pt x="448389" y="193715"/>
                      <a:pt x="405527" y="218575"/>
                    </a:cubicBezTo>
                    <a:cubicBezTo>
                      <a:pt x="312675" y="272296"/>
                      <a:pt x="162040" y="272296"/>
                      <a:pt x="69093" y="218575"/>
                    </a:cubicBezTo>
                    <a:cubicBezTo>
                      <a:pt x="26325" y="193715"/>
                      <a:pt x="3326" y="161425"/>
                      <a:pt x="0" y="129421"/>
                    </a:cubicBezTo>
                    <a:cubicBezTo>
                      <a:pt x="3326" y="97036"/>
                      <a:pt x="26325" y="65222"/>
                      <a:pt x="69093" y="40362"/>
                    </a:cubicBezTo>
                    <a:cubicBezTo>
                      <a:pt x="162040" y="-13454"/>
                      <a:pt x="312675" y="-13454"/>
                      <a:pt x="405527" y="40362"/>
                    </a:cubicBezTo>
                    <a:cubicBezTo>
                      <a:pt x="448389" y="65222"/>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499;p48">
                <a:extLst>
                  <a:ext uri="{FF2B5EF4-FFF2-40B4-BE49-F238E27FC236}">
                    <a16:creationId xmlns:a16="http://schemas.microsoft.com/office/drawing/2014/main" id="{85DB8B8F-3010-4578-B81C-B3A8B30A0BF5}"/>
                  </a:ext>
                </a:extLst>
              </p:cNvPr>
              <p:cNvSpPr/>
              <p:nvPr/>
            </p:nvSpPr>
            <p:spPr>
              <a:xfrm>
                <a:off x="4287999" y="5322379"/>
                <a:ext cx="221706" cy="139065"/>
              </a:xfrm>
              <a:custGeom>
                <a:avLst/>
                <a:gdLst/>
                <a:ahLst/>
                <a:cxnLst/>
                <a:rect l="l" t="t" r="r" b="b"/>
                <a:pathLst>
                  <a:path w="221706" h="139065" extrusionOk="0">
                    <a:moveTo>
                      <a:pt x="112620" y="22098"/>
                    </a:moveTo>
                    <a:cubicBezTo>
                      <a:pt x="109691" y="22146"/>
                      <a:pt x="106769" y="22403"/>
                      <a:pt x="103876" y="22860"/>
                    </a:cubicBezTo>
                    <a:cubicBezTo>
                      <a:pt x="99980" y="23431"/>
                      <a:pt x="95608" y="24194"/>
                      <a:pt x="90761" y="25241"/>
                    </a:cubicBezTo>
                    <a:cubicBezTo>
                      <a:pt x="85627" y="26280"/>
                      <a:pt x="80552" y="27575"/>
                      <a:pt x="75555" y="29146"/>
                    </a:cubicBezTo>
                    <a:cubicBezTo>
                      <a:pt x="70475" y="30632"/>
                      <a:pt x="65518" y="32509"/>
                      <a:pt x="60729" y="34766"/>
                    </a:cubicBezTo>
                    <a:lnTo>
                      <a:pt x="98744" y="56864"/>
                    </a:lnTo>
                    <a:lnTo>
                      <a:pt x="105587" y="54483"/>
                    </a:lnTo>
                    <a:cubicBezTo>
                      <a:pt x="115091" y="51245"/>
                      <a:pt x="124595" y="48482"/>
                      <a:pt x="133053" y="46196"/>
                    </a:cubicBezTo>
                    <a:cubicBezTo>
                      <a:pt x="141144" y="44063"/>
                      <a:pt x="149417" y="42691"/>
                      <a:pt x="157763" y="42101"/>
                    </a:cubicBezTo>
                    <a:cubicBezTo>
                      <a:pt x="165404" y="41624"/>
                      <a:pt x="173074" y="42167"/>
                      <a:pt x="180572" y="43720"/>
                    </a:cubicBezTo>
                    <a:cubicBezTo>
                      <a:pt x="188218" y="45310"/>
                      <a:pt x="195542" y="48178"/>
                      <a:pt x="202241" y="52197"/>
                    </a:cubicBezTo>
                    <a:cubicBezTo>
                      <a:pt x="208885" y="55550"/>
                      <a:pt x="214575" y="60522"/>
                      <a:pt x="218777" y="66675"/>
                    </a:cubicBezTo>
                    <a:cubicBezTo>
                      <a:pt x="221533" y="71142"/>
                      <a:pt x="222390" y="76524"/>
                      <a:pt x="221153" y="81629"/>
                    </a:cubicBezTo>
                    <a:cubicBezTo>
                      <a:pt x="219541" y="87259"/>
                      <a:pt x="216457" y="92355"/>
                      <a:pt x="212220" y="96393"/>
                    </a:cubicBezTo>
                    <a:cubicBezTo>
                      <a:pt x="206946" y="101660"/>
                      <a:pt x="201077" y="106299"/>
                      <a:pt x="194733" y="110204"/>
                    </a:cubicBezTo>
                    <a:lnTo>
                      <a:pt x="219062" y="124206"/>
                    </a:lnTo>
                    <a:lnTo>
                      <a:pt x="205852" y="131921"/>
                    </a:lnTo>
                    <a:lnTo>
                      <a:pt x="181332" y="117729"/>
                    </a:lnTo>
                    <a:cubicBezTo>
                      <a:pt x="169629" y="123473"/>
                      <a:pt x="157410" y="128102"/>
                      <a:pt x="144838" y="131540"/>
                    </a:cubicBezTo>
                    <a:cubicBezTo>
                      <a:pt x="131674" y="135179"/>
                      <a:pt x="118225" y="137703"/>
                      <a:pt x="104637" y="139065"/>
                    </a:cubicBezTo>
                    <a:lnTo>
                      <a:pt x="92567" y="116396"/>
                    </a:lnTo>
                    <a:cubicBezTo>
                      <a:pt x="96128" y="116300"/>
                      <a:pt x="99680" y="116014"/>
                      <a:pt x="103211" y="115538"/>
                    </a:cubicBezTo>
                    <a:cubicBezTo>
                      <a:pt x="108058" y="114967"/>
                      <a:pt x="113380" y="114014"/>
                      <a:pt x="119273" y="112776"/>
                    </a:cubicBezTo>
                    <a:cubicBezTo>
                      <a:pt x="125165" y="111538"/>
                      <a:pt x="131342" y="109919"/>
                      <a:pt x="138280" y="108013"/>
                    </a:cubicBezTo>
                    <a:cubicBezTo>
                      <a:pt x="144781" y="106175"/>
                      <a:pt x="151135" y="103851"/>
                      <a:pt x="157288" y="101060"/>
                    </a:cubicBezTo>
                    <a:lnTo>
                      <a:pt x="119273" y="79057"/>
                    </a:lnTo>
                    <a:lnTo>
                      <a:pt x="114236" y="80772"/>
                    </a:lnTo>
                    <a:lnTo>
                      <a:pt x="109104" y="82391"/>
                    </a:lnTo>
                    <a:cubicBezTo>
                      <a:pt x="99600" y="85535"/>
                      <a:pt x="90761" y="88011"/>
                      <a:pt x="82778" y="89821"/>
                    </a:cubicBezTo>
                    <a:cubicBezTo>
                      <a:pt x="75409" y="91497"/>
                      <a:pt x="67901" y="92488"/>
                      <a:pt x="60349" y="92773"/>
                    </a:cubicBezTo>
                    <a:cubicBezTo>
                      <a:pt x="53710" y="93002"/>
                      <a:pt x="47068" y="92402"/>
                      <a:pt x="40581" y="90964"/>
                    </a:cubicBezTo>
                    <a:cubicBezTo>
                      <a:pt x="34183" y="89354"/>
                      <a:pt x="28042" y="86849"/>
                      <a:pt x="22334" y="83534"/>
                    </a:cubicBezTo>
                    <a:cubicBezTo>
                      <a:pt x="16043" y="80229"/>
                      <a:pt x="10584" y="75543"/>
                      <a:pt x="6368" y="69818"/>
                    </a:cubicBezTo>
                    <a:cubicBezTo>
                      <a:pt x="3291" y="65532"/>
                      <a:pt x="1781" y="60322"/>
                      <a:pt x="2091" y="55054"/>
                    </a:cubicBezTo>
                    <a:cubicBezTo>
                      <a:pt x="2294" y="49730"/>
                      <a:pt x="4009" y="44577"/>
                      <a:pt x="7033" y="40196"/>
                    </a:cubicBezTo>
                    <a:cubicBezTo>
                      <a:pt x="11467" y="34747"/>
                      <a:pt x="16689" y="29994"/>
                      <a:pt x="22524" y="26098"/>
                    </a:cubicBezTo>
                    <a:lnTo>
                      <a:pt x="0" y="13049"/>
                    </a:lnTo>
                    <a:lnTo>
                      <a:pt x="13210" y="5429"/>
                    </a:lnTo>
                    <a:lnTo>
                      <a:pt x="35544" y="18002"/>
                    </a:lnTo>
                    <a:cubicBezTo>
                      <a:pt x="46019" y="12849"/>
                      <a:pt x="57010" y="8830"/>
                      <a:pt x="68332" y="6001"/>
                    </a:cubicBezTo>
                    <a:cubicBezTo>
                      <a:pt x="79113" y="3258"/>
                      <a:pt x="90067" y="1248"/>
                      <a:pt x="101120" y="0"/>
                    </a:cubicBezTo>
                    <a:close/>
                    <a:moveTo>
                      <a:pt x="47614" y="62294"/>
                    </a:moveTo>
                    <a:cubicBezTo>
                      <a:pt x="52651" y="65189"/>
                      <a:pt x="58470" y="66418"/>
                      <a:pt x="64246" y="65818"/>
                    </a:cubicBezTo>
                    <a:cubicBezTo>
                      <a:pt x="71975" y="64951"/>
                      <a:pt x="79590" y="63265"/>
                      <a:pt x="86960" y="60770"/>
                    </a:cubicBezTo>
                    <a:lnTo>
                      <a:pt x="51225" y="40196"/>
                    </a:lnTo>
                    <a:cubicBezTo>
                      <a:pt x="38110" y="48673"/>
                      <a:pt x="36875" y="56007"/>
                      <a:pt x="47614" y="62294"/>
                    </a:cubicBezTo>
                    <a:close/>
                    <a:moveTo>
                      <a:pt x="173064" y="72771"/>
                    </a:moveTo>
                    <a:cubicBezTo>
                      <a:pt x="167619" y="69771"/>
                      <a:pt x="161346" y="68628"/>
                      <a:pt x="155197" y="69532"/>
                    </a:cubicBezTo>
                    <a:cubicBezTo>
                      <a:pt x="146746" y="70609"/>
                      <a:pt x="138412" y="72457"/>
                      <a:pt x="130297" y="75057"/>
                    </a:cubicBezTo>
                    <a:lnTo>
                      <a:pt x="165841" y="95631"/>
                    </a:lnTo>
                    <a:cubicBezTo>
                      <a:pt x="180952" y="86296"/>
                      <a:pt x="183423" y="78296"/>
                      <a:pt x="17306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00;p48">
                <a:extLst>
                  <a:ext uri="{FF2B5EF4-FFF2-40B4-BE49-F238E27FC236}">
                    <a16:creationId xmlns:a16="http://schemas.microsoft.com/office/drawing/2014/main" id="{02D8D9F3-4585-4D76-8739-305047B9EEDE}"/>
                  </a:ext>
                </a:extLst>
              </p:cNvPr>
              <p:cNvSpPr/>
              <p:nvPr/>
            </p:nvSpPr>
            <p:spPr>
              <a:xfrm>
                <a:off x="4380566" y="5425821"/>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01;p48">
                <a:extLst>
                  <a:ext uri="{FF2B5EF4-FFF2-40B4-BE49-F238E27FC236}">
                    <a16:creationId xmlns:a16="http://schemas.microsoft.com/office/drawing/2014/main" id="{355BCA44-B0F2-4243-A24E-0211EE9ACA03}"/>
                  </a:ext>
                </a:extLst>
              </p:cNvPr>
              <p:cNvSpPr/>
              <p:nvPr/>
            </p:nvSpPr>
            <p:spPr>
              <a:xfrm>
                <a:off x="4475699" y="5433726"/>
                <a:ext cx="31552" cy="14763"/>
              </a:xfrm>
              <a:custGeom>
                <a:avLst/>
                <a:gdLst/>
                <a:ahLst/>
                <a:cxnLst/>
                <a:rect l="l" t="t" r="r" b="b"/>
                <a:pathLst>
                  <a:path w="31552" h="14763" extrusionOk="0">
                    <a:moveTo>
                      <a:pt x="31553" y="12859"/>
                    </a:moveTo>
                    <a:lnTo>
                      <a:pt x="31553" y="0"/>
                    </a:lnTo>
                    <a:lnTo>
                      <a:pt x="0" y="2381"/>
                    </a:lnTo>
                    <a:lnTo>
                      <a:pt x="18152" y="14764"/>
                    </a:lnTo>
                    <a:lnTo>
                      <a:pt x="31553"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502;p48">
                <a:extLst>
                  <a:ext uri="{FF2B5EF4-FFF2-40B4-BE49-F238E27FC236}">
                    <a16:creationId xmlns:a16="http://schemas.microsoft.com/office/drawing/2014/main" id="{48A68797-0846-4F0C-86A3-7B867464C0F9}"/>
                  </a:ext>
                </a:extLst>
              </p:cNvPr>
              <p:cNvSpPr/>
              <p:nvPr/>
            </p:nvSpPr>
            <p:spPr>
              <a:xfrm>
                <a:off x="4486248" y="538619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503;p48">
                <a:extLst>
                  <a:ext uri="{FF2B5EF4-FFF2-40B4-BE49-F238E27FC236}">
                    <a16:creationId xmlns:a16="http://schemas.microsoft.com/office/drawing/2014/main" id="{761091C4-06EF-458D-BAFE-1651CFA90873}"/>
                  </a:ext>
                </a:extLst>
              </p:cNvPr>
              <p:cNvSpPr/>
              <p:nvPr/>
            </p:nvSpPr>
            <p:spPr>
              <a:xfrm>
                <a:off x="4411929" y="5390959"/>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504;p48">
                <a:extLst>
                  <a:ext uri="{FF2B5EF4-FFF2-40B4-BE49-F238E27FC236}">
                    <a16:creationId xmlns:a16="http://schemas.microsoft.com/office/drawing/2014/main" id="{0485BA1D-A9DF-4096-A87B-82FC84041F7D}"/>
                  </a:ext>
                </a:extLst>
              </p:cNvPr>
              <p:cNvSpPr/>
              <p:nvPr/>
            </p:nvSpPr>
            <p:spPr>
              <a:xfrm>
                <a:off x="4339320" y="5349621"/>
                <a:ext cx="44382" cy="29146"/>
              </a:xfrm>
              <a:custGeom>
                <a:avLst/>
                <a:gdLst/>
                <a:ahLst/>
                <a:cxnLst/>
                <a:rect l="l" t="t" r="r" b="b"/>
                <a:pathLst>
                  <a:path w="44382" h="29146" extrusionOk="0">
                    <a:moveTo>
                      <a:pt x="0" y="8191"/>
                    </a:moveTo>
                    <a:lnTo>
                      <a:pt x="36780" y="29146"/>
                    </a:lnTo>
                    <a:lnTo>
                      <a:pt x="44383" y="23717"/>
                    </a:lnTo>
                    <a:cubicBezTo>
                      <a:pt x="44383" y="23717"/>
                      <a:pt x="39726" y="18383"/>
                      <a:pt x="39346" y="17812"/>
                    </a:cubicBezTo>
                    <a:cubicBezTo>
                      <a:pt x="36032" y="14097"/>
                      <a:pt x="32188" y="10887"/>
                      <a:pt x="27941" y="8287"/>
                    </a:cubicBezTo>
                    <a:cubicBezTo>
                      <a:pt x="25185" y="7810"/>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505;p48">
                <a:extLst>
                  <a:ext uri="{FF2B5EF4-FFF2-40B4-BE49-F238E27FC236}">
                    <a16:creationId xmlns:a16="http://schemas.microsoft.com/office/drawing/2014/main" id="{ECF21DBE-E8B7-491C-8EE5-C21567EB3B06}"/>
                  </a:ext>
                </a:extLst>
              </p:cNvPr>
              <p:cNvSpPr/>
              <p:nvPr/>
            </p:nvSpPr>
            <p:spPr>
              <a:xfrm>
                <a:off x="4380091" y="5326094"/>
                <a:ext cx="20528" cy="18383"/>
              </a:xfrm>
              <a:custGeom>
                <a:avLst/>
                <a:gdLst/>
                <a:ahLst/>
                <a:cxnLst/>
                <a:rect l="l" t="t" r="r" b="b"/>
                <a:pathLst>
                  <a:path w="20528" h="18383" extrusionOk="0">
                    <a:moveTo>
                      <a:pt x="20528" y="18383"/>
                    </a:moveTo>
                    <a:lnTo>
                      <a:pt x="20528" y="5524"/>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506;p48">
                <a:extLst>
                  <a:ext uri="{FF2B5EF4-FFF2-40B4-BE49-F238E27FC236}">
                    <a16:creationId xmlns:a16="http://schemas.microsoft.com/office/drawing/2014/main" id="{A85DCCFB-512E-415F-A890-BEDFE60D2ACB}"/>
                  </a:ext>
                </a:extLst>
              </p:cNvPr>
              <p:cNvSpPr/>
              <p:nvPr/>
            </p:nvSpPr>
            <p:spPr>
              <a:xfrm>
                <a:off x="4288189" y="5322284"/>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507;p48">
                <a:extLst>
                  <a:ext uri="{FF2B5EF4-FFF2-40B4-BE49-F238E27FC236}">
                    <a16:creationId xmlns:a16="http://schemas.microsoft.com/office/drawing/2014/main" id="{06CEE5F2-AA5E-4D77-9313-1755DFC67A0E}"/>
                  </a:ext>
                </a:extLst>
              </p:cNvPr>
              <p:cNvSpPr/>
              <p:nvPr/>
            </p:nvSpPr>
            <p:spPr>
              <a:xfrm>
                <a:off x="4288855" y="5365623"/>
                <a:ext cx="22428" cy="22764"/>
              </a:xfrm>
              <a:custGeom>
                <a:avLst/>
                <a:gdLst/>
                <a:ahLst/>
                <a:cxnLst/>
                <a:rect l="l" t="t" r="r" b="b"/>
                <a:pathLst>
                  <a:path w="22428" h="22764" extrusionOk="0">
                    <a:moveTo>
                      <a:pt x="0" y="13430"/>
                    </a:moveTo>
                    <a:cubicBezTo>
                      <a:pt x="0" y="13430"/>
                      <a:pt x="0" y="0"/>
                      <a:pt x="0" y="0"/>
                    </a:cubicBezTo>
                    <a:lnTo>
                      <a:pt x="22429" y="0"/>
                    </a:lnTo>
                    <a:lnTo>
                      <a:pt x="16917" y="12001"/>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508;p48">
                <a:extLst>
                  <a:ext uri="{FF2B5EF4-FFF2-40B4-BE49-F238E27FC236}">
                    <a16:creationId xmlns:a16="http://schemas.microsoft.com/office/drawing/2014/main" id="{2D20A3B9-0B2F-4056-BF27-49EBE5D1EF0F}"/>
                  </a:ext>
                </a:extLst>
              </p:cNvPr>
              <p:cNvSpPr/>
              <p:nvPr/>
            </p:nvSpPr>
            <p:spPr>
              <a:xfrm>
                <a:off x="4289330" y="5309520"/>
                <a:ext cx="220369" cy="139160"/>
              </a:xfrm>
              <a:custGeom>
                <a:avLst/>
                <a:gdLst/>
                <a:ahLst/>
                <a:cxnLst/>
                <a:rect l="l" t="t" r="r" b="b"/>
                <a:pathLst>
                  <a:path w="220369" h="139160" extrusionOk="0">
                    <a:moveTo>
                      <a:pt x="111289" y="22098"/>
                    </a:moveTo>
                    <a:cubicBezTo>
                      <a:pt x="108361" y="22060"/>
                      <a:pt x="105434" y="22279"/>
                      <a:pt x="102546" y="22765"/>
                    </a:cubicBezTo>
                    <a:cubicBezTo>
                      <a:pt x="98649" y="23336"/>
                      <a:pt x="94278" y="24098"/>
                      <a:pt x="89431" y="25146"/>
                    </a:cubicBezTo>
                    <a:cubicBezTo>
                      <a:pt x="84584" y="26194"/>
                      <a:pt x="79452" y="27432"/>
                      <a:pt x="74225" y="29051"/>
                    </a:cubicBezTo>
                    <a:cubicBezTo>
                      <a:pt x="69142" y="30566"/>
                      <a:pt x="64185" y="32480"/>
                      <a:pt x="59399" y="34766"/>
                    </a:cubicBezTo>
                    <a:lnTo>
                      <a:pt x="97414" y="56864"/>
                    </a:lnTo>
                    <a:lnTo>
                      <a:pt x="104257" y="54388"/>
                    </a:lnTo>
                    <a:cubicBezTo>
                      <a:pt x="113760" y="51149"/>
                      <a:pt x="123264" y="48482"/>
                      <a:pt x="131722" y="46196"/>
                    </a:cubicBezTo>
                    <a:cubicBezTo>
                      <a:pt x="139804" y="44015"/>
                      <a:pt x="148080" y="42644"/>
                      <a:pt x="156432" y="42101"/>
                    </a:cubicBezTo>
                    <a:cubicBezTo>
                      <a:pt x="164070" y="41596"/>
                      <a:pt x="171739" y="42101"/>
                      <a:pt x="179241" y="43625"/>
                    </a:cubicBezTo>
                    <a:cubicBezTo>
                      <a:pt x="186874" y="45253"/>
                      <a:pt x="194193" y="48120"/>
                      <a:pt x="200910" y="52102"/>
                    </a:cubicBezTo>
                    <a:cubicBezTo>
                      <a:pt x="207554" y="55455"/>
                      <a:pt x="213244" y="60427"/>
                      <a:pt x="217447" y="66580"/>
                    </a:cubicBezTo>
                    <a:cubicBezTo>
                      <a:pt x="220193" y="71047"/>
                      <a:pt x="221049" y="76429"/>
                      <a:pt x="219823" y="81534"/>
                    </a:cubicBezTo>
                    <a:cubicBezTo>
                      <a:pt x="218233" y="87173"/>
                      <a:pt x="215145" y="92278"/>
                      <a:pt x="210889" y="96298"/>
                    </a:cubicBezTo>
                    <a:cubicBezTo>
                      <a:pt x="205705" y="101613"/>
                      <a:pt x="199897" y="106289"/>
                      <a:pt x="193592" y="110204"/>
                    </a:cubicBezTo>
                    <a:lnTo>
                      <a:pt x="217922" y="124301"/>
                    </a:lnTo>
                    <a:lnTo>
                      <a:pt x="204712" y="131921"/>
                    </a:lnTo>
                    <a:lnTo>
                      <a:pt x="180192" y="117729"/>
                    </a:lnTo>
                    <a:cubicBezTo>
                      <a:pt x="168525" y="123558"/>
                      <a:pt x="156297" y="128188"/>
                      <a:pt x="143697" y="131540"/>
                    </a:cubicBezTo>
                    <a:cubicBezTo>
                      <a:pt x="130535" y="135217"/>
                      <a:pt x="117088" y="137760"/>
                      <a:pt x="103496" y="139160"/>
                    </a:cubicBezTo>
                    <a:lnTo>
                      <a:pt x="91236" y="116014"/>
                    </a:lnTo>
                    <a:cubicBezTo>
                      <a:pt x="94797" y="115919"/>
                      <a:pt x="98350" y="115634"/>
                      <a:pt x="101881" y="115157"/>
                    </a:cubicBezTo>
                    <a:cubicBezTo>
                      <a:pt x="107279" y="114519"/>
                      <a:pt x="112641" y="113595"/>
                      <a:pt x="117942" y="112395"/>
                    </a:cubicBezTo>
                    <a:cubicBezTo>
                      <a:pt x="123834" y="111157"/>
                      <a:pt x="130012" y="109538"/>
                      <a:pt x="136950" y="107633"/>
                    </a:cubicBezTo>
                    <a:cubicBezTo>
                      <a:pt x="143464" y="105842"/>
                      <a:pt x="149821" y="103518"/>
                      <a:pt x="155957" y="100679"/>
                    </a:cubicBezTo>
                    <a:lnTo>
                      <a:pt x="117942" y="78677"/>
                    </a:lnTo>
                    <a:cubicBezTo>
                      <a:pt x="116326" y="79248"/>
                      <a:pt x="114616" y="79915"/>
                      <a:pt x="112905" y="80391"/>
                    </a:cubicBezTo>
                    <a:lnTo>
                      <a:pt x="107773" y="82010"/>
                    </a:lnTo>
                    <a:cubicBezTo>
                      <a:pt x="98269" y="85154"/>
                      <a:pt x="89431" y="87630"/>
                      <a:pt x="81447" y="89440"/>
                    </a:cubicBezTo>
                    <a:cubicBezTo>
                      <a:pt x="74081" y="91145"/>
                      <a:pt x="66572" y="92164"/>
                      <a:pt x="59019" y="92488"/>
                    </a:cubicBezTo>
                    <a:cubicBezTo>
                      <a:pt x="52375" y="92688"/>
                      <a:pt x="45733" y="92050"/>
                      <a:pt x="39251" y="90583"/>
                    </a:cubicBezTo>
                    <a:cubicBezTo>
                      <a:pt x="32826" y="89049"/>
                      <a:pt x="26672" y="86544"/>
                      <a:pt x="21003" y="83153"/>
                    </a:cubicBezTo>
                    <a:cubicBezTo>
                      <a:pt x="14721" y="79886"/>
                      <a:pt x="9261" y="75229"/>
                      <a:pt x="5037" y="69533"/>
                    </a:cubicBezTo>
                    <a:cubicBezTo>
                      <a:pt x="1975" y="65246"/>
                      <a:pt x="466" y="60036"/>
                      <a:pt x="760" y="54769"/>
                    </a:cubicBezTo>
                    <a:cubicBezTo>
                      <a:pt x="1328" y="49273"/>
                      <a:pt x="3511" y="44063"/>
                      <a:pt x="7033" y="39814"/>
                    </a:cubicBezTo>
                    <a:cubicBezTo>
                      <a:pt x="11472" y="34404"/>
                      <a:pt x="16693" y="29680"/>
                      <a:pt x="22524" y="25813"/>
                    </a:cubicBezTo>
                    <a:lnTo>
                      <a:pt x="0" y="12763"/>
                    </a:lnTo>
                    <a:lnTo>
                      <a:pt x="13210" y="5048"/>
                    </a:lnTo>
                    <a:lnTo>
                      <a:pt x="34214" y="18002"/>
                    </a:lnTo>
                    <a:cubicBezTo>
                      <a:pt x="44668" y="12783"/>
                      <a:pt x="55664" y="8725"/>
                      <a:pt x="67002" y="5905"/>
                    </a:cubicBezTo>
                    <a:cubicBezTo>
                      <a:pt x="77774" y="3143"/>
                      <a:pt x="88732" y="1172"/>
                      <a:pt x="99790" y="0"/>
                    </a:cubicBezTo>
                    <a:close/>
                    <a:moveTo>
                      <a:pt x="46283" y="62579"/>
                    </a:moveTo>
                    <a:cubicBezTo>
                      <a:pt x="51312" y="65504"/>
                      <a:pt x="57130" y="66770"/>
                      <a:pt x="62915" y="66199"/>
                    </a:cubicBezTo>
                    <a:cubicBezTo>
                      <a:pt x="70639" y="65246"/>
                      <a:pt x="78248" y="63522"/>
                      <a:pt x="85629" y="61055"/>
                    </a:cubicBezTo>
                    <a:lnTo>
                      <a:pt x="49895" y="40386"/>
                    </a:lnTo>
                    <a:cubicBezTo>
                      <a:pt x="36780" y="48835"/>
                      <a:pt x="35576" y="56226"/>
                      <a:pt x="46283" y="62579"/>
                    </a:cubicBezTo>
                    <a:close/>
                    <a:moveTo>
                      <a:pt x="171733" y="73057"/>
                    </a:moveTo>
                    <a:cubicBezTo>
                      <a:pt x="166278" y="70085"/>
                      <a:pt x="160005" y="68980"/>
                      <a:pt x="153866" y="69913"/>
                    </a:cubicBezTo>
                    <a:cubicBezTo>
                      <a:pt x="145426" y="70999"/>
                      <a:pt x="137095" y="72819"/>
                      <a:pt x="128966" y="75343"/>
                    </a:cubicBezTo>
                    <a:lnTo>
                      <a:pt x="164511" y="95917"/>
                    </a:lnTo>
                    <a:cubicBezTo>
                      <a:pt x="179622" y="86296"/>
                      <a:pt x="182093" y="78677"/>
                      <a:pt x="171733"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3" name="Google Shape;4509;p48">
              <a:extLst>
                <a:ext uri="{FF2B5EF4-FFF2-40B4-BE49-F238E27FC236}">
                  <a16:creationId xmlns:a16="http://schemas.microsoft.com/office/drawing/2014/main" id="{DB3A6232-3EC2-4700-9C75-B2821AC607FA}"/>
                </a:ext>
              </a:extLst>
            </p:cNvPr>
            <p:cNvGrpSpPr/>
            <p:nvPr/>
          </p:nvGrpSpPr>
          <p:grpSpPr>
            <a:xfrm>
              <a:off x="3915836" y="4477454"/>
              <a:ext cx="746806" cy="516445"/>
              <a:chOff x="5696936" y="5293804"/>
              <a:chExt cx="746806" cy="516445"/>
            </a:xfrm>
          </p:grpSpPr>
          <p:sp>
            <p:nvSpPr>
              <p:cNvPr id="434" name="Google Shape;4510;p48">
                <a:extLst>
                  <a:ext uri="{FF2B5EF4-FFF2-40B4-BE49-F238E27FC236}">
                    <a16:creationId xmlns:a16="http://schemas.microsoft.com/office/drawing/2014/main" id="{1C0AA804-9025-48D9-B3CA-ADE596D923A4}"/>
                  </a:ext>
                </a:extLst>
              </p:cNvPr>
              <p:cNvSpPr/>
              <p:nvPr/>
            </p:nvSpPr>
            <p:spPr>
              <a:xfrm>
                <a:off x="5696936"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511;p48">
                <a:extLst>
                  <a:ext uri="{FF2B5EF4-FFF2-40B4-BE49-F238E27FC236}">
                    <a16:creationId xmlns:a16="http://schemas.microsoft.com/office/drawing/2014/main" id="{F43F8139-73B0-4A4E-9C8E-D2DC15B0870A}"/>
                  </a:ext>
                </a:extLst>
              </p:cNvPr>
              <p:cNvSpPr/>
              <p:nvPr/>
            </p:nvSpPr>
            <p:spPr>
              <a:xfrm>
                <a:off x="5779143"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512;p48">
                <a:extLst>
                  <a:ext uri="{FF2B5EF4-FFF2-40B4-BE49-F238E27FC236}">
                    <a16:creationId xmlns:a16="http://schemas.microsoft.com/office/drawing/2014/main" id="{9883328F-A747-4934-B10D-E39223FB87D1}"/>
                  </a:ext>
                </a:extLst>
              </p:cNvPr>
              <p:cNvSpPr/>
              <p:nvPr/>
            </p:nvSpPr>
            <p:spPr>
              <a:xfrm>
                <a:off x="5779238"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513;p48">
                <a:extLst>
                  <a:ext uri="{FF2B5EF4-FFF2-40B4-BE49-F238E27FC236}">
                    <a16:creationId xmlns:a16="http://schemas.microsoft.com/office/drawing/2014/main" id="{F5F6FD83-7208-440A-9C34-887675448B5D}"/>
                  </a:ext>
                </a:extLst>
              </p:cNvPr>
              <p:cNvSpPr/>
              <p:nvPr/>
            </p:nvSpPr>
            <p:spPr>
              <a:xfrm>
                <a:off x="6393753"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514;p48">
                <a:extLst>
                  <a:ext uri="{FF2B5EF4-FFF2-40B4-BE49-F238E27FC236}">
                    <a16:creationId xmlns:a16="http://schemas.microsoft.com/office/drawing/2014/main" id="{1AE2DF99-909F-4DCF-90FA-4C2F607B25D9}"/>
                  </a:ext>
                </a:extLst>
              </p:cNvPr>
              <p:cNvSpPr/>
              <p:nvPr/>
            </p:nvSpPr>
            <p:spPr>
              <a:xfrm>
                <a:off x="5779143"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515;p48">
                <a:extLst>
                  <a:ext uri="{FF2B5EF4-FFF2-40B4-BE49-F238E27FC236}">
                    <a16:creationId xmlns:a16="http://schemas.microsoft.com/office/drawing/2014/main" id="{9C0BF273-485F-4D2A-84D6-1DC432BC8490}"/>
                  </a:ext>
                </a:extLst>
              </p:cNvPr>
              <p:cNvSpPr/>
              <p:nvPr/>
            </p:nvSpPr>
            <p:spPr>
              <a:xfrm>
                <a:off x="5873643" y="5346215"/>
                <a:ext cx="475693" cy="275248"/>
              </a:xfrm>
              <a:custGeom>
                <a:avLst/>
                <a:gdLst/>
                <a:ahLst/>
                <a:cxnLst/>
                <a:rect l="l" t="t" r="r" b="b"/>
                <a:pathLst>
                  <a:path w="475693"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516;p48">
                <a:extLst>
                  <a:ext uri="{FF2B5EF4-FFF2-40B4-BE49-F238E27FC236}">
                    <a16:creationId xmlns:a16="http://schemas.microsoft.com/office/drawing/2014/main" id="{0001C4E9-E72C-4CBD-892A-2F1D08C089C4}"/>
                  </a:ext>
                </a:extLst>
              </p:cNvPr>
              <p:cNvSpPr/>
              <p:nvPr/>
            </p:nvSpPr>
            <p:spPr>
              <a:xfrm>
                <a:off x="5874086"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6" y="193715"/>
                      <a:pt x="3326" y="161806"/>
                      <a:pt x="0" y="129421"/>
                    </a:cubicBezTo>
                    <a:cubicBezTo>
                      <a:pt x="3326" y="97036"/>
                      <a:pt x="26326"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517;p48">
                <a:extLst>
                  <a:ext uri="{FF2B5EF4-FFF2-40B4-BE49-F238E27FC236}">
                    <a16:creationId xmlns:a16="http://schemas.microsoft.com/office/drawing/2014/main" id="{05715E73-B3AA-4001-8625-404E2F7021AC}"/>
                  </a:ext>
                </a:extLst>
              </p:cNvPr>
              <p:cNvSpPr/>
              <p:nvPr/>
            </p:nvSpPr>
            <p:spPr>
              <a:xfrm>
                <a:off x="5996115" y="5424963"/>
                <a:ext cx="220987" cy="138970"/>
              </a:xfrm>
              <a:custGeom>
                <a:avLst/>
                <a:gdLst/>
                <a:ahLst/>
                <a:cxnLst/>
                <a:rect l="l" t="t" r="r" b="b"/>
                <a:pathLst>
                  <a:path w="220987" h="138970" extrusionOk="0">
                    <a:moveTo>
                      <a:pt x="111859" y="22098"/>
                    </a:moveTo>
                    <a:cubicBezTo>
                      <a:pt x="108932" y="22060"/>
                      <a:pt x="106005" y="22279"/>
                      <a:pt x="103116" y="22765"/>
                    </a:cubicBezTo>
                    <a:cubicBezTo>
                      <a:pt x="99219" y="23336"/>
                      <a:pt x="94848" y="24098"/>
                      <a:pt x="90001" y="25146"/>
                    </a:cubicBezTo>
                    <a:cubicBezTo>
                      <a:pt x="85154" y="26194"/>
                      <a:pt x="80497" y="27432"/>
                      <a:pt x="74890" y="29051"/>
                    </a:cubicBezTo>
                    <a:cubicBezTo>
                      <a:pt x="69777" y="30566"/>
                      <a:pt x="64787" y="32480"/>
                      <a:pt x="59969" y="34766"/>
                    </a:cubicBezTo>
                    <a:lnTo>
                      <a:pt x="97984" y="56864"/>
                    </a:lnTo>
                    <a:lnTo>
                      <a:pt x="104827" y="54388"/>
                    </a:lnTo>
                    <a:cubicBezTo>
                      <a:pt x="114331" y="51149"/>
                      <a:pt x="123834" y="48387"/>
                      <a:pt x="132293" y="46196"/>
                    </a:cubicBezTo>
                    <a:cubicBezTo>
                      <a:pt x="140409" y="44015"/>
                      <a:pt x="148715" y="42644"/>
                      <a:pt x="157098" y="42101"/>
                    </a:cubicBezTo>
                    <a:cubicBezTo>
                      <a:pt x="164701" y="41596"/>
                      <a:pt x="172342" y="42101"/>
                      <a:pt x="179812" y="43625"/>
                    </a:cubicBezTo>
                    <a:cubicBezTo>
                      <a:pt x="187472" y="45253"/>
                      <a:pt x="194828" y="48120"/>
                      <a:pt x="201575" y="52102"/>
                    </a:cubicBezTo>
                    <a:cubicBezTo>
                      <a:pt x="208199" y="55445"/>
                      <a:pt x="213854" y="60427"/>
                      <a:pt x="218017" y="66580"/>
                    </a:cubicBezTo>
                    <a:cubicBezTo>
                      <a:pt x="220839" y="71019"/>
                      <a:pt x="221695" y="76438"/>
                      <a:pt x="220393" y="81534"/>
                    </a:cubicBezTo>
                    <a:cubicBezTo>
                      <a:pt x="218806" y="87173"/>
                      <a:pt x="215717" y="92278"/>
                      <a:pt x="211459" y="96298"/>
                    </a:cubicBezTo>
                    <a:cubicBezTo>
                      <a:pt x="206261" y="101613"/>
                      <a:pt x="200425" y="106261"/>
                      <a:pt x="194067" y="110109"/>
                    </a:cubicBezTo>
                    <a:lnTo>
                      <a:pt x="218302" y="124206"/>
                    </a:lnTo>
                    <a:lnTo>
                      <a:pt x="205092" y="131826"/>
                    </a:lnTo>
                    <a:lnTo>
                      <a:pt x="180667" y="117634"/>
                    </a:lnTo>
                    <a:cubicBezTo>
                      <a:pt x="169034" y="123463"/>
                      <a:pt x="156841" y="128092"/>
                      <a:pt x="144267" y="131445"/>
                    </a:cubicBezTo>
                    <a:cubicBezTo>
                      <a:pt x="131114" y="135112"/>
                      <a:pt x="117657" y="137636"/>
                      <a:pt x="104066" y="138970"/>
                    </a:cubicBezTo>
                    <a:lnTo>
                      <a:pt x="91236" y="116015"/>
                    </a:lnTo>
                    <a:cubicBezTo>
                      <a:pt x="94829" y="115919"/>
                      <a:pt x="98412" y="115634"/>
                      <a:pt x="101976" y="115158"/>
                    </a:cubicBezTo>
                    <a:cubicBezTo>
                      <a:pt x="107345" y="114510"/>
                      <a:pt x="112667" y="113586"/>
                      <a:pt x="117942" y="112395"/>
                    </a:cubicBezTo>
                    <a:cubicBezTo>
                      <a:pt x="123834" y="111157"/>
                      <a:pt x="130012" y="109538"/>
                      <a:pt x="136949" y="107633"/>
                    </a:cubicBezTo>
                    <a:cubicBezTo>
                      <a:pt x="143460" y="105823"/>
                      <a:pt x="149818" y="103489"/>
                      <a:pt x="155957" y="100679"/>
                    </a:cubicBezTo>
                    <a:lnTo>
                      <a:pt x="117942" y="78677"/>
                    </a:lnTo>
                    <a:cubicBezTo>
                      <a:pt x="116326" y="79248"/>
                      <a:pt x="114711" y="79915"/>
                      <a:pt x="113000" y="80391"/>
                    </a:cubicBezTo>
                    <a:lnTo>
                      <a:pt x="107773" y="82010"/>
                    </a:lnTo>
                    <a:cubicBezTo>
                      <a:pt x="98269" y="85154"/>
                      <a:pt x="89431" y="87630"/>
                      <a:pt x="81543" y="89440"/>
                    </a:cubicBezTo>
                    <a:cubicBezTo>
                      <a:pt x="74177" y="91154"/>
                      <a:pt x="66669" y="92145"/>
                      <a:pt x="59114" y="92393"/>
                    </a:cubicBezTo>
                    <a:cubicBezTo>
                      <a:pt x="52470" y="92678"/>
                      <a:pt x="45827" y="92069"/>
                      <a:pt x="39346" y="90583"/>
                    </a:cubicBezTo>
                    <a:cubicBezTo>
                      <a:pt x="32893" y="89059"/>
                      <a:pt x="26706" y="86554"/>
                      <a:pt x="21003" y="83153"/>
                    </a:cubicBezTo>
                    <a:cubicBezTo>
                      <a:pt x="14750" y="79886"/>
                      <a:pt x="9314" y="75229"/>
                      <a:pt x="5132" y="69533"/>
                    </a:cubicBezTo>
                    <a:cubicBezTo>
                      <a:pt x="2005" y="65275"/>
                      <a:pt x="456" y="60055"/>
                      <a:pt x="760" y="54769"/>
                    </a:cubicBezTo>
                    <a:cubicBezTo>
                      <a:pt x="1331" y="49273"/>
                      <a:pt x="3507" y="44063"/>
                      <a:pt x="7033" y="39815"/>
                    </a:cubicBezTo>
                    <a:cubicBezTo>
                      <a:pt x="11443" y="34376"/>
                      <a:pt x="16670" y="29651"/>
                      <a:pt x="22524" y="25813"/>
                    </a:cubicBezTo>
                    <a:lnTo>
                      <a:pt x="0" y="12764"/>
                    </a:lnTo>
                    <a:lnTo>
                      <a:pt x="13305" y="5048"/>
                    </a:lnTo>
                    <a:lnTo>
                      <a:pt x="35544" y="18002"/>
                    </a:lnTo>
                    <a:cubicBezTo>
                      <a:pt x="45998" y="12783"/>
                      <a:pt x="56994" y="8725"/>
                      <a:pt x="68332" y="5906"/>
                    </a:cubicBezTo>
                    <a:cubicBezTo>
                      <a:pt x="79109" y="3153"/>
                      <a:pt x="90067" y="1181"/>
                      <a:pt x="101120" y="0"/>
                    </a:cubicBezTo>
                    <a:close/>
                    <a:moveTo>
                      <a:pt x="46949" y="62198"/>
                    </a:moveTo>
                    <a:cubicBezTo>
                      <a:pt x="51948" y="65122"/>
                      <a:pt x="57726" y="66389"/>
                      <a:pt x="63485" y="65818"/>
                    </a:cubicBezTo>
                    <a:cubicBezTo>
                      <a:pt x="71212" y="64875"/>
                      <a:pt x="78824" y="63151"/>
                      <a:pt x="86199" y="60674"/>
                    </a:cubicBezTo>
                    <a:lnTo>
                      <a:pt x="50465" y="40005"/>
                    </a:lnTo>
                    <a:cubicBezTo>
                      <a:pt x="37350" y="48578"/>
                      <a:pt x="36181" y="55979"/>
                      <a:pt x="46949" y="62198"/>
                    </a:cubicBezTo>
                    <a:close/>
                    <a:moveTo>
                      <a:pt x="172399" y="72676"/>
                    </a:moveTo>
                    <a:cubicBezTo>
                      <a:pt x="166896" y="69733"/>
                      <a:pt x="160605" y="68628"/>
                      <a:pt x="154437" y="69533"/>
                    </a:cubicBezTo>
                    <a:cubicBezTo>
                      <a:pt x="145997" y="70628"/>
                      <a:pt x="137672" y="72447"/>
                      <a:pt x="129537" y="74962"/>
                    </a:cubicBezTo>
                    <a:lnTo>
                      <a:pt x="165081" y="95536"/>
                    </a:lnTo>
                    <a:cubicBezTo>
                      <a:pt x="180667" y="86296"/>
                      <a:pt x="182663" y="78677"/>
                      <a:pt x="17239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518;p48">
                <a:extLst>
                  <a:ext uri="{FF2B5EF4-FFF2-40B4-BE49-F238E27FC236}">
                    <a16:creationId xmlns:a16="http://schemas.microsoft.com/office/drawing/2014/main" id="{5EA5F775-DEF9-4DB3-83C5-192EC6EAE15F}"/>
                  </a:ext>
                </a:extLst>
              </p:cNvPr>
              <p:cNvSpPr/>
              <p:nvPr/>
            </p:nvSpPr>
            <p:spPr>
              <a:xfrm>
                <a:off x="6087446"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519;p48">
                <a:extLst>
                  <a:ext uri="{FF2B5EF4-FFF2-40B4-BE49-F238E27FC236}">
                    <a16:creationId xmlns:a16="http://schemas.microsoft.com/office/drawing/2014/main" id="{B5B100B7-F996-4D9B-9A93-732DC20F073D}"/>
                  </a:ext>
                </a:extLst>
              </p:cNvPr>
              <p:cNvSpPr/>
              <p:nvPr/>
            </p:nvSpPr>
            <p:spPr>
              <a:xfrm>
                <a:off x="6183054" y="5536215"/>
                <a:ext cx="31552" cy="14858"/>
              </a:xfrm>
              <a:custGeom>
                <a:avLst/>
                <a:gdLst/>
                <a:ahLst/>
                <a:cxnLst/>
                <a:rect l="l" t="t" r="r" b="b"/>
                <a:pathLst>
                  <a:path w="31552" h="14858" extrusionOk="0">
                    <a:moveTo>
                      <a:pt x="31552" y="12954"/>
                    </a:moveTo>
                    <a:lnTo>
                      <a:pt x="31552" y="0"/>
                    </a:lnTo>
                    <a:lnTo>
                      <a:pt x="0" y="2476"/>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520;p48">
                <a:extLst>
                  <a:ext uri="{FF2B5EF4-FFF2-40B4-BE49-F238E27FC236}">
                    <a16:creationId xmlns:a16="http://schemas.microsoft.com/office/drawing/2014/main" id="{C5821B84-B62A-478E-BC63-FF2C9028ACCE}"/>
                  </a:ext>
                </a:extLst>
              </p:cNvPr>
              <p:cNvSpPr/>
              <p:nvPr/>
            </p:nvSpPr>
            <p:spPr>
              <a:xfrm>
                <a:off x="6193698" y="5488685"/>
                <a:ext cx="23569" cy="13049"/>
              </a:xfrm>
              <a:custGeom>
                <a:avLst/>
                <a:gdLst/>
                <a:ahLst/>
                <a:cxnLst/>
                <a:rect l="l" t="t" r="r" b="b"/>
                <a:pathLst>
                  <a:path w="23569" h="13049" extrusionOk="0">
                    <a:moveTo>
                      <a:pt x="23569" y="13049"/>
                    </a:moveTo>
                    <a:lnTo>
                      <a:pt x="23569" y="0"/>
                    </a:lnTo>
                    <a:lnTo>
                      <a:pt x="0" y="8573"/>
                    </a:lnTo>
                    <a:lnTo>
                      <a:pt x="23569"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521;p48">
                <a:extLst>
                  <a:ext uri="{FF2B5EF4-FFF2-40B4-BE49-F238E27FC236}">
                    <a16:creationId xmlns:a16="http://schemas.microsoft.com/office/drawing/2014/main" id="{7C75B9C3-FBC1-4633-A6A6-EF6AE0C3B9F3}"/>
                  </a:ext>
                </a:extLst>
              </p:cNvPr>
              <p:cNvSpPr/>
              <p:nvPr/>
            </p:nvSpPr>
            <p:spPr>
              <a:xfrm>
                <a:off x="6119759"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522;p48">
                <a:extLst>
                  <a:ext uri="{FF2B5EF4-FFF2-40B4-BE49-F238E27FC236}">
                    <a16:creationId xmlns:a16="http://schemas.microsoft.com/office/drawing/2014/main" id="{B8D555B6-BD17-4083-88BB-15C6EE00544E}"/>
                  </a:ext>
                </a:extLst>
              </p:cNvPr>
              <p:cNvSpPr/>
              <p:nvPr/>
            </p:nvSpPr>
            <p:spPr>
              <a:xfrm>
                <a:off x="6046675"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3" y="14135"/>
                      <a:pt x="32256"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523;p48">
                <a:extLst>
                  <a:ext uri="{FF2B5EF4-FFF2-40B4-BE49-F238E27FC236}">
                    <a16:creationId xmlns:a16="http://schemas.microsoft.com/office/drawing/2014/main" id="{27324CD7-6EE1-4769-9035-2A2882FDB66E}"/>
                  </a:ext>
                </a:extLst>
              </p:cNvPr>
              <p:cNvSpPr/>
              <p:nvPr/>
            </p:nvSpPr>
            <p:spPr>
              <a:xfrm>
                <a:off x="6087446"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524;p48">
                <a:extLst>
                  <a:ext uri="{FF2B5EF4-FFF2-40B4-BE49-F238E27FC236}">
                    <a16:creationId xmlns:a16="http://schemas.microsoft.com/office/drawing/2014/main" id="{889AE9A2-B12C-40C5-823E-FCBBB61DA191}"/>
                  </a:ext>
                </a:extLst>
              </p:cNvPr>
              <p:cNvSpPr/>
              <p:nvPr/>
            </p:nvSpPr>
            <p:spPr>
              <a:xfrm>
                <a:off x="5995544"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525;p48">
                <a:extLst>
                  <a:ext uri="{FF2B5EF4-FFF2-40B4-BE49-F238E27FC236}">
                    <a16:creationId xmlns:a16="http://schemas.microsoft.com/office/drawing/2014/main" id="{164D3FE6-2C9F-4670-9515-769D2ABE15B2}"/>
                  </a:ext>
                </a:extLst>
              </p:cNvPr>
              <p:cNvSpPr/>
              <p:nvPr/>
            </p:nvSpPr>
            <p:spPr>
              <a:xfrm>
                <a:off x="5996210"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26;p48">
                <a:extLst>
                  <a:ext uri="{FF2B5EF4-FFF2-40B4-BE49-F238E27FC236}">
                    <a16:creationId xmlns:a16="http://schemas.microsoft.com/office/drawing/2014/main" id="{2E2A2306-D867-49CA-ADB4-C737CC1A4FFB}"/>
                  </a:ext>
                </a:extLst>
              </p:cNvPr>
              <p:cNvSpPr/>
              <p:nvPr/>
            </p:nvSpPr>
            <p:spPr>
              <a:xfrm>
                <a:off x="5996115" y="5412009"/>
                <a:ext cx="220987" cy="139065"/>
              </a:xfrm>
              <a:custGeom>
                <a:avLst/>
                <a:gdLst/>
                <a:ahLst/>
                <a:cxnLst/>
                <a:rect l="l" t="t" r="r" b="b"/>
                <a:pathLst>
                  <a:path w="220987" h="139065" extrusionOk="0">
                    <a:moveTo>
                      <a:pt x="111859" y="22098"/>
                    </a:moveTo>
                    <a:cubicBezTo>
                      <a:pt x="108932" y="22098"/>
                      <a:pt x="106005" y="22355"/>
                      <a:pt x="103116" y="22860"/>
                    </a:cubicBezTo>
                    <a:cubicBezTo>
                      <a:pt x="99248" y="23431"/>
                      <a:pt x="94876" y="24194"/>
                      <a:pt x="90001" y="25146"/>
                    </a:cubicBezTo>
                    <a:cubicBezTo>
                      <a:pt x="85154" y="26194"/>
                      <a:pt x="80497" y="27527"/>
                      <a:pt x="74890" y="29051"/>
                    </a:cubicBezTo>
                    <a:cubicBezTo>
                      <a:pt x="69786" y="30613"/>
                      <a:pt x="64806" y="32518"/>
                      <a:pt x="59969" y="34766"/>
                    </a:cubicBezTo>
                    <a:lnTo>
                      <a:pt x="97984" y="56864"/>
                    </a:lnTo>
                    <a:lnTo>
                      <a:pt x="104827" y="54483"/>
                    </a:lnTo>
                    <a:cubicBezTo>
                      <a:pt x="114331" y="51245"/>
                      <a:pt x="123834" y="48482"/>
                      <a:pt x="132293" y="46196"/>
                    </a:cubicBezTo>
                    <a:cubicBezTo>
                      <a:pt x="140418" y="44063"/>
                      <a:pt x="148725" y="42691"/>
                      <a:pt x="157098" y="42100"/>
                    </a:cubicBezTo>
                    <a:cubicBezTo>
                      <a:pt x="164701" y="41643"/>
                      <a:pt x="172332" y="42158"/>
                      <a:pt x="179812" y="43624"/>
                    </a:cubicBezTo>
                    <a:cubicBezTo>
                      <a:pt x="187481" y="45291"/>
                      <a:pt x="194828" y="48187"/>
                      <a:pt x="201575" y="52197"/>
                    </a:cubicBezTo>
                    <a:cubicBezTo>
                      <a:pt x="208199" y="55540"/>
                      <a:pt x="213854" y="60522"/>
                      <a:pt x="218017" y="66675"/>
                    </a:cubicBezTo>
                    <a:cubicBezTo>
                      <a:pt x="220839" y="71114"/>
                      <a:pt x="221695" y="76533"/>
                      <a:pt x="220393" y="81629"/>
                    </a:cubicBezTo>
                    <a:cubicBezTo>
                      <a:pt x="218777" y="87259"/>
                      <a:pt x="215698" y="92354"/>
                      <a:pt x="211459" y="96393"/>
                    </a:cubicBezTo>
                    <a:cubicBezTo>
                      <a:pt x="206242" y="101689"/>
                      <a:pt x="200397" y="106318"/>
                      <a:pt x="194067" y="110204"/>
                    </a:cubicBezTo>
                    <a:lnTo>
                      <a:pt x="218302" y="124206"/>
                    </a:lnTo>
                    <a:lnTo>
                      <a:pt x="205092" y="131921"/>
                    </a:lnTo>
                    <a:lnTo>
                      <a:pt x="180667" y="117729"/>
                    </a:lnTo>
                    <a:cubicBezTo>
                      <a:pt x="168996" y="123473"/>
                      <a:pt x="156812" y="128102"/>
                      <a:pt x="144267" y="131540"/>
                    </a:cubicBezTo>
                    <a:cubicBezTo>
                      <a:pt x="131095" y="135169"/>
                      <a:pt x="117657" y="137684"/>
                      <a:pt x="104066" y="139065"/>
                    </a:cubicBezTo>
                    <a:lnTo>
                      <a:pt x="91236" y="116014"/>
                    </a:lnTo>
                    <a:cubicBezTo>
                      <a:pt x="94829" y="115967"/>
                      <a:pt x="98412" y="115710"/>
                      <a:pt x="101976" y="115253"/>
                    </a:cubicBezTo>
                    <a:cubicBezTo>
                      <a:pt x="106727" y="114681"/>
                      <a:pt x="112050" y="113729"/>
                      <a:pt x="117942" y="112490"/>
                    </a:cubicBezTo>
                    <a:cubicBezTo>
                      <a:pt x="123834" y="111252"/>
                      <a:pt x="130012" y="109633"/>
                      <a:pt x="136949" y="107728"/>
                    </a:cubicBezTo>
                    <a:cubicBezTo>
                      <a:pt x="143450" y="105842"/>
                      <a:pt x="149799" y="103479"/>
                      <a:pt x="155957" y="100679"/>
                    </a:cubicBezTo>
                    <a:lnTo>
                      <a:pt x="117942" y="78772"/>
                    </a:lnTo>
                    <a:lnTo>
                      <a:pt x="113000" y="80486"/>
                    </a:lnTo>
                    <a:lnTo>
                      <a:pt x="107773" y="82105"/>
                    </a:lnTo>
                    <a:cubicBezTo>
                      <a:pt x="99162" y="85001"/>
                      <a:pt x="90410" y="87449"/>
                      <a:pt x="81543" y="89440"/>
                    </a:cubicBezTo>
                    <a:cubicBezTo>
                      <a:pt x="74187" y="91183"/>
                      <a:pt x="66669" y="92202"/>
                      <a:pt x="59114" y="92488"/>
                    </a:cubicBezTo>
                    <a:cubicBezTo>
                      <a:pt x="52470" y="92745"/>
                      <a:pt x="45818" y="92107"/>
                      <a:pt x="39346" y="90583"/>
                    </a:cubicBezTo>
                    <a:cubicBezTo>
                      <a:pt x="32912" y="89049"/>
                      <a:pt x="26725" y="86573"/>
                      <a:pt x="21003" y="83248"/>
                    </a:cubicBezTo>
                    <a:cubicBezTo>
                      <a:pt x="14740" y="79943"/>
                      <a:pt x="9314" y="75257"/>
                      <a:pt x="5132" y="69532"/>
                    </a:cubicBezTo>
                    <a:cubicBezTo>
                      <a:pt x="2005" y="65275"/>
                      <a:pt x="456" y="60055"/>
                      <a:pt x="760" y="54769"/>
                    </a:cubicBezTo>
                    <a:cubicBezTo>
                      <a:pt x="1350" y="49311"/>
                      <a:pt x="3535" y="44139"/>
                      <a:pt x="7033" y="39910"/>
                    </a:cubicBezTo>
                    <a:cubicBezTo>
                      <a:pt x="11471" y="34462"/>
                      <a:pt x="16689" y="29708"/>
                      <a:pt x="22524" y="25813"/>
                    </a:cubicBezTo>
                    <a:lnTo>
                      <a:pt x="0" y="12763"/>
                    </a:lnTo>
                    <a:lnTo>
                      <a:pt x="13305" y="5144"/>
                    </a:lnTo>
                    <a:lnTo>
                      <a:pt x="35544" y="18002"/>
                    </a:lnTo>
                    <a:cubicBezTo>
                      <a:pt x="46017" y="12849"/>
                      <a:pt x="57013" y="8830"/>
                      <a:pt x="68332" y="6001"/>
                    </a:cubicBezTo>
                    <a:cubicBezTo>
                      <a:pt x="79119" y="3267"/>
                      <a:pt x="90067" y="1257"/>
                      <a:pt x="101120" y="0"/>
                    </a:cubicBezTo>
                    <a:close/>
                    <a:moveTo>
                      <a:pt x="46949" y="62294"/>
                    </a:moveTo>
                    <a:cubicBezTo>
                      <a:pt x="51948" y="65189"/>
                      <a:pt x="57735" y="66418"/>
                      <a:pt x="63485" y="65818"/>
                    </a:cubicBezTo>
                    <a:cubicBezTo>
                      <a:pt x="71231" y="64970"/>
                      <a:pt x="78843" y="63246"/>
                      <a:pt x="86199" y="60674"/>
                    </a:cubicBezTo>
                    <a:lnTo>
                      <a:pt x="50465" y="40005"/>
                    </a:lnTo>
                    <a:cubicBezTo>
                      <a:pt x="37350" y="48578"/>
                      <a:pt x="36181" y="56007"/>
                      <a:pt x="46949" y="62294"/>
                    </a:cubicBezTo>
                    <a:close/>
                    <a:moveTo>
                      <a:pt x="172399" y="72771"/>
                    </a:moveTo>
                    <a:cubicBezTo>
                      <a:pt x="166924" y="69752"/>
                      <a:pt x="160614" y="68609"/>
                      <a:pt x="154437" y="69532"/>
                    </a:cubicBezTo>
                    <a:cubicBezTo>
                      <a:pt x="145988" y="70618"/>
                      <a:pt x="137653" y="72466"/>
                      <a:pt x="129537" y="75057"/>
                    </a:cubicBezTo>
                    <a:lnTo>
                      <a:pt x="165081" y="95631"/>
                    </a:lnTo>
                    <a:cubicBezTo>
                      <a:pt x="180667" y="86296"/>
                      <a:pt x="182663" y="78677"/>
                      <a:pt x="17239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04" name="Google Shape;4527;p48">
              <a:extLst>
                <a:ext uri="{FF2B5EF4-FFF2-40B4-BE49-F238E27FC236}">
                  <a16:creationId xmlns:a16="http://schemas.microsoft.com/office/drawing/2014/main" id="{FA83C1CF-C7CA-4243-997C-8D6F536FBB33}"/>
                </a:ext>
              </a:extLst>
            </p:cNvPr>
            <p:cNvSpPr/>
            <p:nvPr/>
          </p:nvSpPr>
          <p:spPr>
            <a:xfrm>
              <a:off x="5615017" y="4460119"/>
              <a:ext cx="828920" cy="479679"/>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528;p48">
              <a:extLst>
                <a:ext uri="{FF2B5EF4-FFF2-40B4-BE49-F238E27FC236}">
                  <a16:creationId xmlns:a16="http://schemas.microsoft.com/office/drawing/2014/main" id="{2B4AC4A0-A5B3-4965-8966-982AA82ED736}"/>
                </a:ext>
              </a:extLst>
            </p:cNvPr>
            <p:cNvSpPr/>
            <p:nvPr/>
          </p:nvSpPr>
          <p:spPr>
            <a:xfrm>
              <a:off x="5846435" y="2182763"/>
              <a:ext cx="465451" cy="682637"/>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529;p48">
              <a:extLst>
                <a:ext uri="{FF2B5EF4-FFF2-40B4-BE49-F238E27FC236}">
                  <a16:creationId xmlns:a16="http://schemas.microsoft.com/office/drawing/2014/main" id="{0CD46560-20C3-465F-BD33-7B3D990E1BAD}"/>
                </a:ext>
              </a:extLst>
            </p:cNvPr>
            <p:cNvSpPr/>
            <p:nvPr/>
          </p:nvSpPr>
          <p:spPr>
            <a:xfrm>
              <a:off x="5832052" y="2673876"/>
              <a:ext cx="86758" cy="504907"/>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530;p48">
              <a:extLst>
                <a:ext uri="{FF2B5EF4-FFF2-40B4-BE49-F238E27FC236}">
                  <a16:creationId xmlns:a16="http://schemas.microsoft.com/office/drawing/2014/main" id="{DE555DBC-3E80-4BC0-8BD2-2F38B0F1B842}"/>
                </a:ext>
              </a:extLst>
            </p:cNvPr>
            <p:cNvSpPr/>
            <p:nvPr/>
          </p:nvSpPr>
          <p:spPr>
            <a:xfrm>
              <a:off x="5882176" y="2176405"/>
              <a:ext cx="221715" cy="275766"/>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531;p48">
              <a:extLst>
                <a:ext uri="{FF2B5EF4-FFF2-40B4-BE49-F238E27FC236}">
                  <a16:creationId xmlns:a16="http://schemas.microsoft.com/office/drawing/2014/main" id="{299DAF52-A55E-46B4-B8AF-C96ABC937935}"/>
                </a:ext>
              </a:extLst>
            </p:cNvPr>
            <p:cNvSpPr/>
            <p:nvPr/>
          </p:nvSpPr>
          <p:spPr>
            <a:xfrm>
              <a:off x="5925036" y="2475870"/>
              <a:ext cx="274953" cy="308347"/>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532;p48">
              <a:extLst>
                <a:ext uri="{FF2B5EF4-FFF2-40B4-BE49-F238E27FC236}">
                  <a16:creationId xmlns:a16="http://schemas.microsoft.com/office/drawing/2014/main" id="{C13C364A-6194-4D33-ABA9-1896E6D14969}"/>
                </a:ext>
              </a:extLst>
            </p:cNvPr>
            <p:cNvSpPr/>
            <p:nvPr/>
          </p:nvSpPr>
          <p:spPr>
            <a:xfrm>
              <a:off x="5845497" y="2576533"/>
              <a:ext cx="400459" cy="461811"/>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533;p48">
              <a:extLst>
                <a:ext uri="{FF2B5EF4-FFF2-40B4-BE49-F238E27FC236}">
                  <a16:creationId xmlns:a16="http://schemas.microsoft.com/office/drawing/2014/main" id="{4977DBA4-CBC6-4E19-A6CE-A8EEF1773642}"/>
                </a:ext>
              </a:extLst>
            </p:cNvPr>
            <p:cNvSpPr/>
            <p:nvPr/>
          </p:nvSpPr>
          <p:spPr>
            <a:xfrm>
              <a:off x="5916607" y="2198526"/>
              <a:ext cx="294816" cy="364308"/>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534;p48">
              <a:extLst>
                <a:ext uri="{FF2B5EF4-FFF2-40B4-BE49-F238E27FC236}">
                  <a16:creationId xmlns:a16="http://schemas.microsoft.com/office/drawing/2014/main" id="{26102FAD-1D7D-4CE8-8744-7A52E10DBA73}"/>
                </a:ext>
              </a:extLst>
            </p:cNvPr>
            <p:cNvSpPr/>
            <p:nvPr/>
          </p:nvSpPr>
          <p:spPr>
            <a:xfrm>
              <a:off x="5928072" y="2197020"/>
              <a:ext cx="296585" cy="278850"/>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535;p48">
              <a:extLst>
                <a:ext uri="{FF2B5EF4-FFF2-40B4-BE49-F238E27FC236}">
                  <a16:creationId xmlns:a16="http://schemas.microsoft.com/office/drawing/2014/main" id="{B8EB7E87-6E4B-4144-AE2D-A512144CA666}"/>
                </a:ext>
              </a:extLst>
            </p:cNvPr>
            <p:cNvSpPr/>
            <p:nvPr/>
          </p:nvSpPr>
          <p:spPr>
            <a:xfrm>
              <a:off x="5977205" y="4610895"/>
              <a:ext cx="232912" cy="178155"/>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536;p48">
              <a:extLst>
                <a:ext uri="{FF2B5EF4-FFF2-40B4-BE49-F238E27FC236}">
                  <a16:creationId xmlns:a16="http://schemas.microsoft.com/office/drawing/2014/main" id="{49546899-9A1D-4024-B340-69C6A5A002A2}"/>
                </a:ext>
              </a:extLst>
            </p:cNvPr>
            <p:cNvSpPr/>
            <p:nvPr/>
          </p:nvSpPr>
          <p:spPr>
            <a:xfrm>
              <a:off x="5978157" y="4667764"/>
              <a:ext cx="231905" cy="121227"/>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537;p48">
              <a:extLst>
                <a:ext uri="{FF2B5EF4-FFF2-40B4-BE49-F238E27FC236}">
                  <a16:creationId xmlns:a16="http://schemas.microsoft.com/office/drawing/2014/main" id="{2CFA70AA-F35E-479C-BE2B-22BFC74C4F96}"/>
                </a:ext>
              </a:extLst>
            </p:cNvPr>
            <p:cNvSpPr/>
            <p:nvPr/>
          </p:nvSpPr>
          <p:spPr>
            <a:xfrm>
              <a:off x="5800764" y="4571652"/>
              <a:ext cx="213680" cy="165568"/>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538;p48">
              <a:extLst>
                <a:ext uri="{FF2B5EF4-FFF2-40B4-BE49-F238E27FC236}">
                  <a16:creationId xmlns:a16="http://schemas.microsoft.com/office/drawing/2014/main" id="{4DD7DB3D-EDD2-416F-84A3-7C597A789461}"/>
                </a:ext>
              </a:extLst>
            </p:cNvPr>
            <p:cNvSpPr/>
            <p:nvPr/>
          </p:nvSpPr>
          <p:spPr>
            <a:xfrm>
              <a:off x="5801482" y="4626139"/>
              <a:ext cx="212755" cy="111143"/>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539;p48">
              <a:extLst>
                <a:ext uri="{FF2B5EF4-FFF2-40B4-BE49-F238E27FC236}">
                  <a16:creationId xmlns:a16="http://schemas.microsoft.com/office/drawing/2014/main" id="{D5C09437-B29B-4447-9EBE-DDE186687849}"/>
                </a:ext>
              </a:extLst>
            </p:cNvPr>
            <p:cNvSpPr/>
            <p:nvPr/>
          </p:nvSpPr>
          <p:spPr>
            <a:xfrm>
              <a:off x="5835285" y="3032607"/>
              <a:ext cx="455829" cy="159522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540;p48">
              <a:extLst>
                <a:ext uri="{FF2B5EF4-FFF2-40B4-BE49-F238E27FC236}">
                  <a16:creationId xmlns:a16="http://schemas.microsoft.com/office/drawing/2014/main" id="{50C93CA7-A318-423E-BD61-A469E84CC312}"/>
                </a:ext>
              </a:extLst>
            </p:cNvPr>
            <p:cNvSpPr/>
            <p:nvPr/>
          </p:nvSpPr>
          <p:spPr>
            <a:xfrm>
              <a:off x="5815995" y="3000698"/>
              <a:ext cx="485198" cy="1060979"/>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541;p48">
              <a:extLst>
                <a:ext uri="{FF2B5EF4-FFF2-40B4-BE49-F238E27FC236}">
                  <a16:creationId xmlns:a16="http://schemas.microsoft.com/office/drawing/2014/main" id="{A9F6A47E-EA74-4001-B2DB-3C1473B4E968}"/>
                </a:ext>
              </a:extLst>
            </p:cNvPr>
            <p:cNvSpPr/>
            <p:nvPr/>
          </p:nvSpPr>
          <p:spPr>
            <a:xfrm>
              <a:off x="5561118" y="2683306"/>
              <a:ext cx="698939" cy="60971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542;p48">
              <a:extLst>
                <a:ext uri="{FF2B5EF4-FFF2-40B4-BE49-F238E27FC236}">
                  <a16:creationId xmlns:a16="http://schemas.microsoft.com/office/drawing/2014/main" id="{06F776BF-FDF3-4339-B9B7-89E392FBFD15}"/>
                </a:ext>
              </a:extLst>
            </p:cNvPr>
            <p:cNvSpPr/>
            <p:nvPr/>
          </p:nvSpPr>
          <p:spPr>
            <a:xfrm>
              <a:off x="6103702" y="2644294"/>
              <a:ext cx="168312" cy="197615"/>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543;p48">
              <a:extLst>
                <a:ext uri="{FF2B5EF4-FFF2-40B4-BE49-F238E27FC236}">
                  <a16:creationId xmlns:a16="http://schemas.microsoft.com/office/drawing/2014/main" id="{6C9505A8-48CB-4097-BF31-E687D7139D0D}"/>
                </a:ext>
              </a:extLst>
            </p:cNvPr>
            <p:cNvSpPr/>
            <p:nvPr/>
          </p:nvSpPr>
          <p:spPr>
            <a:xfrm>
              <a:off x="5833319" y="2576558"/>
              <a:ext cx="135999" cy="14296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544;p48">
              <a:extLst>
                <a:ext uri="{FF2B5EF4-FFF2-40B4-BE49-F238E27FC236}">
                  <a16:creationId xmlns:a16="http://schemas.microsoft.com/office/drawing/2014/main" id="{2FCF473B-CCBF-4435-9747-627AAA5D1D49}"/>
                </a:ext>
              </a:extLst>
            </p:cNvPr>
            <p:cNvSpPr/>
            <p:nvPr/>
          </p:nvSpPr>
          <p:spPr>
            <a:xfrm>
              <a:off x="2925535" y="2722330"/>
              <a:ext cx="1200895" cy="746478"/>
            </a:xfrm>
            <a:custGeom>
              <a:avLst/>
              <a:gdLst/>
              <a:ahLst/>
              <a:cxnLst/>
              <a:rect l="l" t="t" r="r" b="b"/>
              <a:pathLst>
                <a:path w="1200895" h="746478" extrusionOk="0">
                  <a:moveTo>
                    <a:pt x="1109954" y="738045"/>
                  </a:moveTo>
                  <a:lnTo>
                    <a:pt x="30323" y="113395"/>
                  </a:lnTo>
                  <a:cubicBezTo>
                    <a:pt x="1323" y="96612"/>
                    <a:pt x="-8610" y="59446"/>
                    <a:pt x="8136" y="30385"/>
                  </a:cubicBezTo>
                  <a:cubicBezTo>
                    <a:pt x="13457" y="21145"/>
                    <a:pt x="21109" y="13478"/>
                    <a:pt x="30323" y="8144"/>
                  </a:cubicBezTo>
                  <a:lnTo>
                    <a:pt x="30323" y="8144"/>
                  </a:lnTo>
                  <a:cubicBezTo>
                    <a:pt x="49084" y="-2715"/>
                    <a:pt x="72197" y="-2715"/>
                    <a:pt x="90957" y="8144"/>
                  </a:cubicBezTo>
                  <a:lnTo>
                    <a:pt x="1170588" y="633270"/>
                  </a:lnTo>
                  <a:cubicBezTo>
                    <a:pt x="1199584" y="650062"/>
                    <a:pt x="1209506" y="687229"/>
                    <a:pt x="1192750" y="716290"/>
                  </a:cubicBezTo>
                  <a:cubicBezTo>
                    <a:pt x="1186117" y="727805"/>
                    <a:pt x="1175891" y="736816"/>
                    <a:pt x="1163650" y="741950"/>
                  </a:cubicBezTo>
                  <a:lnTo>
                    <a:pt x="1163650" y="741950"/>
                  </a:lnTo>
                  <a:cubicBezTo>
                    <a:pt x="1146125" y="749151"/>
                    <a:pt x="1126253" y="747703"/>
                    <a:pt x="1109954" y="7380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545;p48">
              <a:extLst>
                <a:ext uri="{FF2B5EF4-FFF2-40B4-BE49-F238E27FC236}">
                  <a16:creationId xmlns:a16="http://schemas.microsoft.com/office/drawing/2014/main" id="{B60062F8-07F2-49D5-9D80-6106AAE809E9}"/>
                </a:ext>
              </a:extLst>
            </p:cNvPr>
            <p:cNvSpPr/>
            <p:nvPr/>
          </p:nvSpPr>
          <p:spPr>
            <a:xfrm>
              <a:off x="2868613" y="1365288"/>
              <a:ext cx="1401428" cy="1812876"/>
            </a:xfrm>
            <a:custGeom>
              <a:avLst/>
              <a:gdLst/>
              <a:ahLst/>
              <a:cxnLst/>
              <a:rect l="l" t="t" r="r" b="b"/>
              <a:pathLst>
                <a:path w="1401428" h="1812876" extrusionOk="0">
                  <a:moveTo>
                    <a:pt x="700714" y="1717230"/>
                  </a:moveTo>
                  <a:cubicBezTo>
                    <a:pt x="314290" y="1493678"/>
                    <a:pt x="0" y="947991"/>
                    <a:pt x="0" y="500888"/>
                  </a:cubicBezTo>
                  <a:cubicBezTo>
                    <a:pt x="0" y="53784"/>
                    <a:pt x="314290" y="-127762"/>
                    <a:pt x="700714" y="95504"/>
                  </a:cubicBezTo>
                  <a:cubicBezTo>
                    <a:pt x="1087138" y="318770"/>
                    <a:pt x="1401428" y="864647"/>
                    <a:pt x="1401428" y="1311846"/>
                  </a:cubicBezTo>
                  <a:cubicBezTo>
                    <a:pt x="1401428" y="1759045"/>
                    <a:pt x="1087043" y="1940782"/>
                    <a:pt x="700714" y="1717230"/>
                  </a:cubicBezTo>
                  <a:close/>
                  <a:moveTo>
                    <a:pt x="700714" y="240855"/>
                  </a:moveTo>
                  <a:cubicBezTo>
                    <a:pt x="383478" y="57308"/>
                    <a:pt x="125355" y="206660"/>
                    <a:pt x="125355" y="573754"/>
                  </a:cubicBezTo>
                  <a:cubicBezTo>
                    <a:pt x="125355" y="940847"/>
                    <a:pt x="383478" y="1388808"/>
                    <a:pt x="700714" y="1572355"/>
                  </a:cubicBezTo>
                  <a:cubicBezTo>
                    <a:pt x="1017951" y="1755902"/>
                    <a:pt x="1275978" y="1606645"/>
                    <a:pt x="1275978" y="1239551"/>
                  </a:cubicBezTo>
                  <a:cubicBezTo>
                    <a:pt x="1275978" y="872458"/>
                    <a:pt x="1017951" y="424116"/>
                    <a:pt x="700714" y="24056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546;p48">
              <a:extLst>
                <a:ext uri="{FF2B5EF4-FFF2-40B4-BE49-F238E27FC236}">
                  <a16:creationId xmlns:a16="http://schemas.microsoft.com/office/drawing/2014/main" id="{75C338ED-EFF8-4212-A91F-D708FEF036F6}"/>
                </a:ext>
              </a:extLst>
            </p:cNvPr>
            <p:cNvSpPr/>
            <p:nvPr/>
          </p:nvSpPr>
          <p:spPr>
            <a:xfrm>
              <a:off x="2977907" y="1395545"/>
              <a:ext cx="128396" cy="88201"/>
            </a:xfrm>
            <a:custGeom>
              <a:avLst/>
              <a:gdLst/>
              <a:ahLst/>
              <a:cxnLst/>
              <a:rect l="l" t="t" r="r" b="b"/>
              <a:pathLst>
                <a:path w="128396" h="88201" extrusionOk="0">
                  <a:moveTo>
                    <a:pt x="0" y="70295"/>
                  </a:moveTo>
                  <a:lnTo>
                    <a:pt x="128396" y="0"/>
                  </a:lnTo>
                  <a:lnTo>
                    <a:pt x="109198" y="88201"/>
                  </a:lnTo>
                  <a:lnTo>
                    <a:pt x="0" y="70295"/>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547;p48">
              <a:extLst>
                <a:ext uri="{FF2B5EF4-FFF2-40B4-BE49-F238E27FC236}">
                  <a16:creationId xmlns:a16="http://schemas.microsoft.com/office/drawing/2014/main" id="{9AED9B00-CC30-4065-8E39-A7029A4A32FA}"/>
                </a:ext>
              </a:extLst>
            </p:cNvPr>
            <p:cNvSpPr/>
            <p:nvPr/>
          </p:nvSpPr>
          <p:spPr>
            <a:xfrm>
              <a:off x="3945392" y="3100901"/>
              <a:ext cx="140370" cy="95440"/>
            </a:xfrm>
            <a:custGeom>
              <a:avLst/>
              <a:gdLst/>
              <a:ahLst/>
              <a:cxnLst/>
              <a:rect l="l" t="t" r="r" b="b"/>
              <a:pathLst>
                <a:path w="140370" h="95440" extrusionOk="0">
                  <a:moveTo>
                    <a:pt x="0" y="95440"/>
                  </a:moveTo>
                  <a:cubicBezTo>
                    <a:pt x="3136" y="94012"/>
                    <a:pt x="140371" y="17050"/>
                    <a:pt x="140371" y="17050"/>
                  </a:cubicBezTo>
                  <a:lnTo>
                    <a:pt x="34309" y="0"/>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548;p48">
              <a:extLst>
                <a:ext uri="{FF2B5EF4-FFF2-40B4-BE49-F238E27FC236}">
                  <a16:creationId xmlns:a16="http://schemas.microsoft.com/office/drawing/2014/main" id="{85E679E2-8F79-4258-B8AD-9D138CF535B2}"/>
                </a:ext>
              </a:extLst>
            </p:cNvPr>
            <p:cNvSpPr/>
            <p:nvPr/>
          </p:nvSpPr>
          <p:spPr>
            <a:xfrm rot="-1801764">
              <a:off x="2958862" y="1416978"/>
              <a:ext cx="1040879" cy="1807000"/>
            </a:xfrm>
            <a:custGeom>
              <a:avLst/>
              <a:gdLst/>
              <a:ahLst/>
              <a:cxnLst/>
              <a:rect l="l" t="t" r="r" b="b"/>
              <a:pathLst>
                <a:path w="1041804" h="1808606" extrusionOk="0">
                  <a:moveTo>
                    <a:pt x="1041805" y="904303"/>
                  </a:moveTo>
                  <a:cubicBezTo>
                    <a:pt x="1041805" y="1403736"/>
                    <a:pt x="808589" y="1808606"/>
                    <a:pt x="520902" y="1808606"/>
                  </a:cubicBezTo>
                  <a:cubicBezTo>
                    <a:pt x="233216" y="1808606"/>
                    <a:pt x="0" y="1403736"/>
                    <a:pt x="0" y="904303"/>
                  </a:cubicBezTo>
                  <a:cubicBezTo>
                    <a:pt x="0" y="404870"/>
                    <a:pt x="233216" y="0"/>
                    <a:pt x="520902" y="0"/>
                  </a:cubicBezTo>
                  <a:cubicBezTo>
                    <a:pt x="808589" y="0"/>
                    <a:pt x="1041805" y="404870"/>
                    <a:pt x="1041805" y="90430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549;p48">
              <a:extLst>
                <a:ext uri="{FF2B5EF4-FFF2-40B4-BE49-F238E27FC236}">
                  <a16:creationId xmlns:a16="http://schemas.microsoft.com/office/drawing/2014/main" id="{F3827443-2FC2-4479-A9C2-5D3B6DA07352}"/>
                </a:ext>
              </a:extLst>
            </p:cNvPr>
            <p:cNvSpPr/>
            <p:nvPr/>
          </p:nvSpPr>
          <p:spPr>
            <a:xfrm>
              <a:off x="2779183" y="1414991"/>
              <a:ext cx="1401428" cy="1812826"/>
            </a:xfrm>
            <a:custGeom>
              <a:avLst/>
              <a:gdLst/>
              <a:ahLst/>
              <a:cxnLst/>
              <a:rect l="l" t="t" r="r" b="b"/>
              <a:pathLst>
                <a:path w="1401428" h="1812826" extrusionOk="0">
                  <a:moveTo>
                    <a:pt x="700714" y="1717343"/>
                  </a:moveTo>
                  <a:cubicBezTo>
                    <a:pt x="314480" y="1493695"/>
                    <a:pt x="0" y="948104"/>
                    <a:pt x="0" y="500905"/>
                  </a:cubicBezTo>
                  <a:cubicBezTo>
                    <a:pt x="0" y="53706"/>
                    <a:pt x="314385" y="-127745"/>
                    <a:pt x="700714" y="95521"/>
                  </a:cubicBezTo>
                  <a:cubicBezTo>
                    <a:pt x="1087043" y="318787"/>
                    <a:pt x="1401428" y="864760"/>
                    <a:pt x="1401428" y="1311863"/>
                  </a:cubicBezTo>
                  <a:cubicBezTo>
                    <a:pt x="1401428" y="1758967"/>
                    <a:pt x="1087138" y="1940609"/>
                    <a:pt x="700714" y="1717343"/>
                  </a:cubicBezTo>
                  <a:close/>
                  <a:moveTo>
                    <a:pt x="700714" y="240967"/>
                  </a:moveTo>
                  <a:cubicBezTo>
                    <a:pt x="383573" y="57421"/>
                    <a:pt x="125450" y="206678"/>
                    <a:pt x="125450" y="573771"/>
                  </a:cubicBezTo>
                  <a:cubicBezTo>
                    <a:pt x="125450" y="940864"/>
                    <a:pt x="383573" y="1388920"/>
                    <a:pt x="700714" y="1572467"/>
                  </a:cubicBezTo>
                  <a:cubicBezTo>
                    <a:pt x="1017855" y="1756014"/>
                    <a:pt x="1276073" y="1606662"/>
                    <a:pt x="1276073" y="1239568"/>
                  </a:cubicBezTo>
                  <a:cubicBezTo>
                    <a:pt x="1276073" y="872475"/>
                    <a:pt x="1017760" y="424229"/>
                    <a:pt x="700714" y="2406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550;p48">
              <a:extLst>
                <a:ext uri="{FF2B5EF4-FFF2-40B4-BE49-F238E27FC236}">
                  <a16:creationId xmlns:a16="http://schemas.microsoft.com/office/drawing/2014/main" id="{D7E7619F-8F9C-4EC0-8F1A-24BF50D4F4C6}"/>
                </a:ext>
              </a:extLst>
            </p:cNvPr>
            <p:cNvSpPr/>
            <p:nvPr/>
          </p:nvSpPr>
          <p:spPr>
            <a:xfrm>
              <a:off x="3046144" y="1759790"/>
              <a:ext cx="868170" cy="1123263"/>
            </a:xfrm>
            <a:custGeom>
              <a:avLst/>
              <a:gdLst/>
              <a:ahLst/>
              <a:cxnLst/>
              <a:rect l="l" t="t" r="r" b="b"/>
              <a:pathLst>
                <a:path w="868170" h="1123263" extrusionOk="0">
                  <a:moveTo>
                    <a:pt x="433753" y="1063934"/>
                  </a:moveTo>
                  <a:cubicBezTo>
                    <a:pt x="194447" y="925440"/>
                    <a:pt x="0" y="587398"/>
                    <a:pt x="0" y="310411"/>
                  </a:cubicBezTo>
                  <a:cubicBezTo>
                    <a:pt x="0" y="33424"/>
                    <a:pt x="194733" y="-79257"/>
                    <a:pt x="434038" y="59237"/>
                  </a:cubicBezTo>
                  <a:cubicBezTo>
                    <a:pt x="673343" y="197730"/>
                    <a:pt x="868171" y="535487"/>
                    <a:pt x="868171" y="812759"/>
                  </a:cubicBezTo>
                  <a:cubicBezTo>
                    <a:pt x="868171" y="1090032"/>
                    <a:pt x="673153" y="1202523"/>
                    <a:pt x="433753" y="1063934"/>
                  </a:cubicBezTo>
                  <a:close/>
                  <a:moveTo>
                    <a:pt x="433753" y="204398"/>
                  </a:moveTo>
                  <a:cubicBezTo>
                    <a:pt x="263540" y="105909"/>
                    <a:pt x="125070" y="186015"/>
                    <a:pt x="125070" y="382992"/>
                  </a:cubicBezTo>
                  <a:cubicBezTo>
                    <a:pt x="125070" y="579969"/>
                    <a:pt x="263540" y="820380"/>
                    <a:pt x="433753" y="918868"/>
                  </a:cubicBezTo>
                  <a:cubicBezTo>
                    <a:pt x="603966" y="1017356"/>
                    <a:pt x="742436" y="937156"/>
                    <a:pt x="742436" y="740179"/>
                  </a:cubicBezTo>
                  <a:cubicBezTo>
                    <a:pt x="742436" y="543202"/>
                    <a:pt x="603966" y="302886"/>
                    <a:pt x="433753" y="20439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551;p48">
              <a:extLst>
                <a:ext uri="{FF2B5EF4-FFF2-40B4-BE49-F238E27FC236}">
                  <a16:creationId xmlns:a16="http://schemas.microsoft.com/office/drawing/2014/main" id="{D73AE197-0D98-490C-9555-4540D55AF6AF}"/>
                </a:ext>
              </a:extLst>
            </p:cNvPr>
            <p:cNvSpPr/>
            <p:nvPr/>
          </p:nvSpPr>
          <p:spPr>
            <a:xfrm>
              <a:off x="3308258" y="2099261"/>
              <a:ext cx="343371" cy="444102"/>
            </a:xfrm>
            <a:custGeom>
              <a:avLst/>
              <a:gdLst/>
              <a:ahLst/>
              <a:cxnLst/>
              <a:rect l="l" t="t" r="r" b="b"/>
              <a:pathLst>
                <a:path w="343371" h="444102" extrusionOk="0">
                  <a:moveTo>
                    <a:pt x="171638" y="420806"/>
                  </a:moveTo>
                  <a:cubicBezTo>
                    <a:pt x="76600" y="366037"/>
                    <a:pt x="0" y="232306"/>
                    <a:pt x="0" y="122768"/>
                  </a:cubicBezTo>
                  <a:cubicBezTo>
                    <a:pt x="0" y="13231"/>
                    <a:pt x="76981" y="-31346"/>
                    <a:pt x="171638" y="23423"/>
                  </a:cubicBezTo>
                  <a:cubicBezTo>
                    <a:pt x="266296" y="78191"/>
                    <a:pt x="343372" y="211922"/>
                    <a:pt x="343372" y="321460"/>
                  </a:cubicBezTo>
                  <a:cubicBezTo>
                    <a:pt x="343372" y="430997"/>
                    <a:pt x="266391" y="475289"/>
                    <a:pt x="171638" y="420806"/>
                  </a:cubicBezTo>
                  <a:close/>
                  <a:moveTo>
                    <a:pt x="171638" y="168584"/>
                  </a:moveTo>
                  <a:cubicBezTo>
                    <a:pt x="146168" y="153820"/>
                    <a:pt x="125355" y="165821"/>
                    <a:pt x="125355" y="195349"/>
                  </a:cubicBezTo>
                  <a:cubicBezTo>
                    <a:pt x="127170" y="227962"/>
                    <a:pt x="144353" y="257776"/>
                    <a:pt x="171638" y="275644"/>
                  </a:cubicBezTo>
                  <a:cubicBezTo>
                    <a:pt x="197204" y="290408"/>
                    <a:pt x="217922" y="278407"/>
                    <a:pt x="217922" y="248879"/>
                  </a:cubicBezTo>
                  <a:cubicBezTo>
                    <a:pt x="216145" y="216247"/>
                    <a:pt x="198952" y="186424"/>
                    <a:pt x="171638" y="1685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552;p48">
              <a:extLst>
                <a:ext uri="{FF2B5EF4-FFF2-40B4-BE49-F238E27FC236}">
                  <a16:creationId xmlns:a16="http://schemas.microsoft.com/office/drawing/2014/main" id="{B866F3EC-7D1D-4611-BDAC-19238182824F}"/>
                </a:ext>
              </a:extLst>
            </p:cNvPr>
            <p:cNvSpPr/>
            <p:nvPr/>
          </p:nvSpPr>
          <p:spPr>
            <a:xfrm>
              <a:off x="2221786" y="2914306"/>
              <a:ext cx="208703" cy="88772"/>
            </a:xfrm>
            <a:custGeom>
              <a:avLst/>
              <a:gdLst/>
              <a:ahLst/>
              <a:cxnLst/>
              <a:rect l="l" t="t" r="r" b="b"/>
              <a:pathLst>
                <a:path w="208703" h="88772" extrusionOk="0">
                  <a:moveTo>
                    <a:pt x="64246" y="87916"/>
                  </a:moveTo>
                  <a:lnTo>
                    <a:pt x="0" y="88773"/>
                  </a:lnTo>
                  <a:lnTo>
                    <a:pt x="208703" y="0"/>
                  </a:lnTo>
                  <a:lnTo>
                    <a:pt x="87720" y="75342"/>
                  </a:lnTo>
                  <a:lnTo>
                    <a:pt x="64246" y="87916"/>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553;p48">
              <a:extLst>
                <a:ext uri="{FF2B5EF4-FFF2-40B4-BE49-F238E27FC236}">
                  <a16:creationId xmlns:a16="http://schemas.microsoft.com/office/drawing/2014/main" id="{9BFE46BB-1E0E-47D8-AA14-701329C3D555}"/>
                </a:ext>
              </a:extLst>
            </p:cNvPr>
            <p:cNvSpPr/>
            <p:nvPr/>
          </p:nvSpPr>
          <p:spPr>
            <a:xfrm rot="-1801764">
              <a:off x="2288993" y="2988576"/>
              <a:ext cx="26776" cy="46440"/>
            </a:xfrm>
            <a:custGeom>
              <a:avLst/>
              <a:gdLst/>
              <a:ahLst/>
              <a:cxnLst/>
              <a:rect l="l" t="t" r="r" b="b"/>
              <a:pathLst>
                <a:path w="26800" h="46481" extrusionOk="0">
                  <a:moveTo>
                    <a:pt x="26801" y="23241"/>
                  </a:moveTo>
                  <a:cubicBezTo>
                    <a:pt x="26801" y="36076"/>
                    <a:pt x="20801" y="46482"/>
                    <a:pt x="13400" y="46482"/>
                  </a:cubicBezTo>
                  <a:cubicBezTo>
                    <a:pt x="6000" y="46482"/>
                    <a:pt x="0" y="36076"/>
                    <a:pt x="0" y="23241"/>
                  </a:cubicBezTo>
                  <a:cubicBezTo>
                    <a:pt x="0" y="10405"/>
                    <a:pt x="6000"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554;p48">
              <a:extLst>
                <a:ext uri="{FF2B5EF4-FFF2-40B4-BE49-F238E27FC236}">
                  <a16:creationId xmlns:a16="http://schemas.microsoft.com/office/drawing/2014/main" id="{77E6E99E-924B-4101-92A1-FD7008D2B5C8}"/>
                </a:ext>
              </a:extLst>
            </p:cNvPr>
            <p:cNvSpPr/>
            <p:nvPr/>
          </p:nvSpPr>
          <p:spPr>
            <a:xfrm rot="-1801764">
              <a:off x="3469496" y="2304051"/>
              <a:ext cx="26776" cy="46440"/>
            </a:xfrm>
            <a:custGeom>
              <a:avLst/>
              <a:gdLst/>
              <a:ahLst/>
              <a:cxnLst/>
              <a:rect l="l" t="t" r="r" b="b"/>
              <a:pathLst>
                <a:path w="26800" h="46481" extrusionOk="0">
                  <a:moveTo>
                    <a:pt x="26801" y="23241"/>
                  </a:moveTo>
                  <a:cubicBezTo>
                    <a:pt x="26801" y="36077"/>
                    <a:pt x="20801" y="46482"/>
                    <a:pt x="13400" y="46482"/>
                  </a:cubicBezTo>
                  <a:cubicBezTo>
                    <a:pt x="5999" y="46482"/>
                    <a:pt x="0" y="36077"/>
                    <a:pt x="0" y="23241"/>
                  </a:cubicBezTo>
                  <a:cubicBezTo>
                    <a:pt x="0" y="10405"/>
                    <a:pt x="5999"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555;p48">
              <a:extLst>
                <a:ext uri="{FF2B5EF4-FFF2-40B4-BE49-F238E27FC236}">
                  <a16:creationId xmlns:a16="http://schemas.microsoft.com/office/drawing/2014/main" id="{42CB629F-421D-455B-8CE9-1DFE460BB926}"/>
                </a:ext>
              </a:extLst>
            </p:cNvPr>
            <p:cNvSpPr/>
            <p:nvPr/>
          </p:nvSpPr>
          <p:spPr>
            <a:xfrm>
              <a:off x="2314638" y="2924117"/>
              <a:ext cx="167836" cy="171354"/>
            </a:xfrm>
            <a:custGeom>
              <a:avLst/>
              <a:gdLst/>
              <a:ahLst/>
              <a:cxnLst/>
              <a:rect l="l" t="t" r="r" b="b"/>
              <a:pathLst>
                <a:path w="167836" h="171354" extrusionOk="0">
                  <a:moveTo>
                    <a:pt x="15301" y="171355"/>
                  </a:moveTo>
                  <a:lnTo>
                    <a:pt x="0" y="107251"/>
                  </a:lnTo>
                  <a:lnTo>
                    <a:pt x="167837" y="0"/>
                  </a:lnTo>
                  <a:lnTo>
                    <a:pt x="160519" y="15145"/>
                  </a:lnTo>
                  <a:lnTo>
                    <a:pt x="15301" y="171355"/>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556;p48">
              <a:extLst>
                <a:ext uri="{FF2B5EF4-FFF2-40B4-BE49-F238E27FC236}">
                  <a16:creationId xmlns:a16="http://schemas.microsoft.com/office/drawing/2014/main" id="{53D60AF5-446C-41F6-B414-39A55865150C}"/>
                </a:ext>
              </a:extLst>
            </p:cNvPr>
            <p:cNvSpPr/>
            <p:nvPr/>
          </p:nvSpPr>
          <p:spPr>
            <a:xfrm>
              <a:off x="2290498" y="2306802"/>
              <a:ext cx="1203749" cy="724947"/>
            </a:xfrm>
            <a:custGeom>
              <a:avLst/>
              <a:gdLst/>
              <a:ahLst/>
              <a:cxnLst/>
              <a:rect l="l" t="t" r="r" b="b"/>
              <a:pathLst>
                <a:path w="1203749" h="724947" extrusionOk="0">
                  <a:moveTo>
                    <a:pt x="23855" y="724948"/>
                  </a:moveTo>
                  <a:cubicBezTo>
                    <a:pt x="25280" y="723709"/>
                    <a:pt x="1203750" y="40958"/>
                    <a:pt x="1203750" y="40958"/>
                  </a:cubicBezTo>
                  <a:lnTo>
                    <a:pt x="1182081" y="0"/>
                  </a:lnTo>
                  <a:lnTo>
                    <a:pt x="0" y="685800"/>
                  </a:ln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65" name="TextBox 564">
            <a:extLst>
              <a:ext uri="{FF2B5EF4-FFF2-40B4-BE49-F238E27FC236}">
                <a16:creationId xmlns:a16="http://schemas.microsoft.com/office/drawing/2014/main" id="{07766DED-4121-4537-A708-02BD94581FEA}"/>
              </a:ext>
            </a:extLst>
          </p:cNvPr>
          <p:cNvSpPr txBox="1"/>
          <p:nvPr/>
        </p:nvSpPr>
        <p:spPr>
          <a:xfrm>
            <a:off x="421708" y="463150"/>
            <a:ext cx="4601028" cy="728917"/>
          </a:xfrm>
          <a:prstGeom prst="rect">
            <a:avLst/>
          </a:prstGeom>
          <a:noFill/>
        </p:spPr>
        <p:txBody>
          <a:bodyPr wrap="square">
            <a:spAutoFit/>
          </a:bodyPr>
          <a:lstStyle/>
          <a:p>
            <a:pPr>
              <a:lnSpc>
                <a:spcPct val="115000"/>
              </a:lnSpc>
              <a:spcAft>
                <a:spcPts val="1000"/>
              </a:spcAft>
            </a:pPr>
            <a:r>
              <a:rPr lang="en-IN" sz="4000" dirty="0">
                <a:solidFill>
                  <a:schemeClr val="accent1"/>
                </a:solidFill>
                <a:effectLst/>
                <a:latin typeface="Barlow" panose="00000500000000000000" pitchFamily="2" charset="0"/>
                <a:ea typeface="Calibri" panose="020F0502020204030204" pitchFamily="34" charset="0"/>
              </a:rPr>
              <a:t>PROJECT SCOPE </a:t>
            </a:r>
          </a:p>
        </p:txBody>
      </p:sp>
      <p:pic>
        <p:nvPicPr>
          <p:cNvPr id="566" name="Picture 565">
            <a:extLst>
              <a:ext uri="{FF2B5EF4-FFF2-40B4-BE49-F238E27FC236}">
                <a16:creationId xmlns:a16="http://schemas.microsoft.com/office/drawing/2014/main" id="{1EDD0C8F-AD1D-43E8-90E5-93D274F542E9}"/>
              </a:ext>
            </a:extLst>
          </p:cNvPr>
          <p:cNvPicPr>
            <a:picLocks noChangeAspect="1"/>
          </p:cNvPicPr>
          <p:nvPr/>
        </p:nvPicPr>
        <p:blipFill>
          <a:blip r:embed="rId3"/>
          <a:stretch>
            <a:fillRect/>
          </a:stretch>
        </p:blipFill>
        <p:spPr>
          <a:xfrm>
            <a:off x="8628476" y="4636750"/>
            <a:ext cx="515524" cy="515524"/>
          </a:xfrm>
          <a:prstGeom prst="rect">
            <a:avLst/>
          </a:prstGeom>
        </p:spPr>
      </p:pic>
    </p:spTree>
    <p:extLst>
      <p:ext uri="{BB962C8B-B14F-4D97-AF65-F5344CB8AC3E}">
        <p14:creationId xmlns:p14="http://schemas.microsoft.com/office/powerpoint/2010/main" val="988653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sp>
        <p:nvSpPr>
          <p:cNvPr id="565" name="TextBox 564">
            <a:extLst>
              <a:ext uri="{FF2B5EF4-FFF2-40B4-BE49-F238E27FC236}">
                <a16:creationId xmlns:a16="http://schemas.microsoft.com/office/drawing/2014/main" id="{07766DED-4121-4537-A708-02BD94581FEA}"/>
              </a:ext>
            </a:extLst>
          </p:cNvPr>
          <p:cNvSpPr txBox="1"/>
          <p:nvPr/>
        </p:nvSpPr>
        <p:spPr>
          <a:xfrm>
            <a:off x="421708" y="463150"/>
            <a:ext cx="5206008" cy="728917"/>
          </a:xfrm>
          <a:prstGeom prst="rect">
            <a:avLst/>
          </a:prstGeom>
          <a:noFill/>
        </p:spPr>
        <p:txBody>
          <a:bodyPr wrap="square">
            <a:spAutoFit/>
          </a:bodyPr>
          <a:lstStyle/>
          <a:p>
            <a:pPr>
              <a:lnSpc>
                <a:spcPct val="115000"/>
              </a:lnSpc>
              <a:spcAft>
                <a:spcPts val="1000"/>
              </a:spcAft>
            </a:pPr>
            <a:r>
              <a:rPr lang="en-IN" sz="4000" dirty="0">
                <a:solidFill>
                  <a:schemeClr val="accent1"/>
                </a:solidFill>
                <a:effectLst/>
                <a:latin typeface="Barlow" panose="00000500000000000000" pitchFamily="2" charset="0"/>
                <a:ea typeface="Calibri" panose="020F0502020204030204" pitchFamily="34" charset="0"/>
              </a:rPr>
              <a:t>SERVER SIDE CODE</a:t>
            </a:r>
          </a:p>
        </p:txBody>
      </p:sp>
      <p:sp>
        <p:nvSpPr>
          <p:cNvPr id="215" name="TextBox 214">
            <a:extLst>
              <a:ext uri="{FF2B5EF4-FFF2-40B4-BE49-F238E27FC236}">
                <a16:creationId xmlns:a16="http://schemas.microsoft.com/office/drawing/2014/main" id="{D6035679-1157-45B6-AFAD-F48DE57B51A5}"/>
              </a:ext>
            </a:extLst>
          </p:cNvPr>
          <p:cNvSpPr txBox="1"/>
          <p:nvPr/>
        </p:nvSpPr>
        <p:spPr>
          <a:xfrm>
            <a:off x="0" y="1390120"/>
            <a:ext cx="9144000" cy="3970318"/>
          </a:xfrm>
          <a:prstGeom prst="rect">
            <a:avLst/>
          </a:prstGeom>
          <a:solidFill>
            <a:schemeClr val="accent2">
              <a:lumMod val="50000"/>
            </a:schemeClr>
          </a:solidFill>
        </p:spPr>
        <p:txBody>
          <a:bodyPr wrap="square">
            <a:spAutoFit/>
          </a:bodyPr>
          <a:lstStyle/>
          <a:p>
            <a:r>
              <a:rPr lang="en-IN" sz="700" b="0" dirty="0">
                <a:solidFill>
                  <a:srgbClr val="F92672"/>
                </a:solidFill>
                <a:effectLst/>
                <a:latin typeface="Consolas" panose="020B0609020204030204" pitchFamily="49" charset="0"/>
              </a:rPr>
              <a:t>import</a:t>
            </a:r>
            <a:r>
              <a:rPr lang="en-IN" sz="700" b="0" dirty="0">
                <a:solidFill>
                  <a:srgbClr val="F8F8F2"/>
                </a:solidFill>
                <a:effectLst/>
                <a:latin typeface="Consolas" panose="020B0609020204030204" pitchFamily="49" charset="0"/>
              </a:rPr>
              <a:t> </a:t>
            </a:r>
            <a:r>
              <a:rPr lang="en-IN" sz="700" b="0" u="sng" dirty="0" err="1">
                <a:solidFill>
                  <a:srgbClr val="A6E22E"/>
                </a:solidFill>
                <a:effectLst/>
                <a:latin typeface="Consolas" panose="020B0609020204030204" pitchFamily="49" charset="0"/>
              </a:rPr>
              <a:t>java</a:t>
            </a:r>
            <a:r>
              <a:rPr lang="en-IN" sz="700" b="0" dirty="0" err="1">
                <a:solidFill>
                  <a:srgbClr val="F92672"/>
                </a:solidFill>
                <a:effectLst/>
                <a:latin typeface="Consolas" panose="020B0609020204030204" pitchFamily="49" charset="0"/>
              </a:rPr>
              <a:t>.</a:t>
            </a:r>
            <a:r>
              <a:rPr lang="en-IN" sz="700" b="0" u="sng" dirty="0" err="1">
                <a:solidFill>
                  <a:srgbClr val="A6E22E"/>
                </a:solidFill>
                <a:effectLst/>
                <a:latin typeface="Consolas" panose="020B0609020204030204" pitchFamily="49" charset="0"/>
              </a:rPr>
              <a:t>io</a:t>
            </a:r>
            <a:r>
              <a:rPr lang="en-IN" sz="700" b="0" dirty="0" err="1">
                <a:solidFill>
                  <a:srgbClr val="F92672"/>
                </a:solidFill>
                <a:effectLst/>
                <a:latin typeface="Consolas" panose="020B0609020204030204" pitchFamily="49" charset="0"/>
              </a:rPr>
              <a:t>.</a:t>
            </a:r>
            <a:r>
              <a:rPr lang="en-IN" sz="700" b="0" u="sng" dirty="0" err="1">
                <a:solidFill>
                  <a:srgbClr val="A6E22E"/>
                </a:solidFill>
                <a:effectLst/>
                <a:latin typeface="Consolas" panose="020B0609020204030204" pitchFamily="49" charset="0"/>
              </a:rPr>
              <a:t>BufferedReader</a:t>
            </a:r>
            <a:r>
              <a:rPr lang="en-IN" sz="700" b="0" dirty="0">
                <a:solidFill>
                  <a:srgbClr val="F8F8F2"/>
                </a:solidFill>
                <a:effectLst/>
                <a:latin typeface="Consolas" panose="020B0609020204030204" pitchFamily="49" charset="0"/>
              </a:rPr>
              <a:t>;</a:t>
            </a:r>
          </a:p>
          <a:p>
            <a:r>
              <a:rPr lang="en-IN" sz="700" b="0" dirty="0">
                <a:solidFill>
                  <a:srgbClr val="F92672"/>
                </a:solidFill>
                <a:effectLst/>
                <a:latin typeface="Consolas" panose="020B0609020204030204" pitchFamily="49" charset="0"/>
              </a:rPr>
              <a:t>import</a:t>
            </a:r>
            <a:r>
              <a:rPr lang="en-IN" sz="700" b="0" dirty="0">
                <a:solidFill>
                  <a:srgbClr val="F8F8F2"/>
                </a:solidFill>
                <a:effectLst/>
                <a:latin typeface="Consolas" panose="020B0609020204030204" pitchFamily="49" charset="0"/>
              </a:rPr>
              <a:t> </a:t>
            </a:r>
            <a:r>
              <a:rPr lang="en-IN" sz="700" b="0" u="sng" dirty="0" err="1">
                <a:solidFill>
                  <a:srgbClr val="A6E22E"/>
                </a:solidFill>
                <a:effectLst/>
                <a:latin typeface="Consolas" panose="020B0609020204030204" pitchFamily="49" charset="0"/>
              </a:rPr>
              <a:t>java</a:t>
            </a:r>
            <a:r>
              <a:rPr lang="en-IN" sz="700" b="0" dirty="0" err="1">
                <a:solidFill>
                  <a:srgbClr val="F92672"/>
                </a:solidFill>
                <a:effectLst/>
                <a:latin typeface="Consolas" panose="020B0609020204030204" pitchFamily="49" charset="0"/>
              </a:rPr>
              <a:t>.</a:t>
            </a:r>
            <a:r>
              <a:rPr lang="en-IN" sz="700" b="0" u="sng" dirty="0" err="1">
                <a:solidFill>
                  <a:srgbClr val="A6E22E"/>
                </a:solidFill>
                <a:effectLst/>
                <a:latin typeface="Consolas" panose="020B0609020204030204" pitchFamily="49" charset="0"/>
              </a:rPr>
              <a:t>io</a:t>
            </a:r>
            <a:r>
              <a:rPr lang="en-IN" sz="700" b="0" dirty="0" err="1">
                <a:solidFill>
                  <a:srgbClr val="F92672"/>
                </a:solidFill>
                <a:effectLst/>
                <a:latin typeface="Consolas" panose="020B0609020204030204" pitchFamily="49" charset="0"/>
              </a:rPr>
              <a:t>.</a:t>
            </a:r>
            <a:r>
              <a:rPr lang="en-IN" sz="700" b="0" u="sng" dirty="0" err="1">
                <a:solidFill>
                  <a:srgbClr val="A6E22E"/>
                </a:solidFill>
                <a:effectLst/>
                <a:latin typeface="Consolas" panose="020B0609020204030204" pitchFamily="49" charset="0"/>
              </a:rPr>
              <a:t>IOException</a:t>
            </a:r>
            <a:r>
              <a:rPr lang="en-IN" sz="700" b="0" dirty="0">
                <a:solidFill>
                  <a:srgbClr val="F8F8F2"/>
                </a:solidFill>
                <a:effectLst/>
                <a:latin typeface="Consolas" panose="020B0609020204030204" pitchFamily="49" charset="0"/>
              </a:rPr>
              <a:t>;</a:t>
            </a:r>
          </a:p>
          <a:p>
            <a:r>
              <a:rPr lang="en-IN" sz="700" b="0" dirty="0">
                <a:solidFill>
                  <a:srgbClr val="F92672"/>
                </a:solidFill>
                <a:effectLst/>
                <a:latin typeface="Consolas" panose="020B0609020204030204" pitchFamily="49" charset="0"/>
              </a:rPr>
              <a:t>import</a:t>
            </a:r>
            <a:r>
              <a:rPr lang="en-IN" sz="700" b="0" dirty="0">
                <a:solidFill>
                  <a:srgbClr val="F8F8F2"/>
                </a:solidFill>
                <a:effectLst/>
                <a:latin typeface="Consolas" panose="020B0609020204030204" pitchFamily="49" charset="0"/>
              </a:rPr>
              <a:t> </a:t>
            </a:r>
            <a:r>
              <a:rPr lang="en-IN" sz="700" b="0" u="sng" dirty="0" err="1">
                <a:solidFill>
                  <a:srgbClr val="A6E22E"/>
                </a:solidFill>
                <a:effectLst/>
                <a:latin typeface="Consolas" panose="020B0609020204030204" pitchFamily="49" charset="0"/>
              </a:rPr>
              <a:t>java</a:t>
            </a:r>
            <a:r>
              <a:rPr lang="en-IN" sz="700" b="0" dirty="0" err="1">
                <a:solidFill>
                  <a:srgbClr val="F92672"/>
                </a:solidFill>
                <a:effectLst/>
                <a:latin typeface="Consolas" panose="020B0609020204030204" pitchFamily="49" charset="0"/>
              </a:rPr>
              <a:t>.</a:t>
            </a:r>
            <a:r>
              <a:rPr lang="en-IN" sz="700" b="0" u="sng" dirty="0" err="1">
                <a:solidFill>
                  <a:srgbClr val="A6E22E"/>
                </a:solidFill>
                <a:effectLst/>
                <a:latin typeface="Consolas" panose="020B0609020204030204" pitchFamily="49" charset="0"/>
              </a:rPr>
              <a:t>io</a:t>
            </a:r>
            <a:r>
              <a:rPr lang="en-IN" sz="700" b="0" dirty="0" err="1">
                <a:solidFill>
                  <a:srgbClr val="F92672"/>
                </a:solidFill>
                <a:effectLst/>
                <a:latin typeface="Consolas" panose="020B0609020204030204" pitchFamily="49" charset="0"/>
              </a:rPr>
              <a:t>.</a:t>
            </a:r>
            <a:r>
              <a:rPr lang="en-IN" sz="700" b="0" u="sng" dirty="0" err="1">
                <a:solidFill>
                  <a:srgbClr val="A6E22E"/>
                </a:solidFill>
                <a:effectLst/>
                <a:latin typeface="Consolas" panose="020B0609020204030204" pitchFamily="49" charset="0"/>
              </a:rPr>
              <a:t>InputStreamReader</a:t>
            </a:r>
            <a:r>
              <a:rPr lang="en-IN" sz="700" b="0" dirty="0">
                <a:solidFill>
                  <a:srgbClr val="F8F8F2"/>
                </a:solidFill>
                <a:effectLst/>
                <a:latin typeface="Consolas" panose="020B0609020204030204" pitchFamily="49" charset="0"/>
              </a:rPr>
              <a:t>;</a:t>
            </a:r>
          </a:p>
          <a:p>
            <a:r>
              <a:rPr lang="en-IN" sz="700" b="0" dirty="0">
                <a:solidFill>
                  <a:srgbClr val="F92672"/>
                </a:solidFill>
                <a:effectLst/>
                <a:latin typeface="Consolas" panose="020B0609020204030204" pitchFamily="49" charset="0"/>
              </a:rPr>
              <a:t>import</a:t>
            </a:r>
            <a:r>
              <a:rPr lang="en-IN" sz="700" b="0" dirty="0">
                <a:solidFill>
                  <a:srgbClr val="F8F8F2"/>
                </a:solidFill>
                <a:effectLst/>
                <a:latin typeface="Consolas" panose="020B0609020204030204" pitchFamily="49" charset="0"/>
              </a:rPr>
              <a:t> </a:t>
            </a:r>
            <a:r>
              <a:rPr lang="en-IN" sz="700" b="0" u="sng" dirty="0" err="1">
                <a:solidFill>
                  <a:srgbClr val="A6E22E"/>
                </a:solidFill>
                <a:effectLst/>
                <a:latin typeface="Consolas" panose="020B0609020204030204" pitchFamily="49" charset="0"/>
              </a:rPr>
              <a:t>java</a:t>
            </a:r>
            <a:r>
              <a:rPr lang="en-IN" sz="700" b="0" dirty="0" err="1">
                <a:solidFill>
                  <a:srgbClr val="F92672"/>
                </a:solidFill>
                <a:effectLst/>
                <a:latin typeface="Consolas" panose="020B0609020204030204" pitchFamily="49" charset="0"/>
              </a:rPr>
              <a:t>.</a:t>
            </a:r>
            <a:r>
              <a:rPr lang="en-IN" sz="700" b="0" u="sng" dirty="0" err="1">
                <a:solidFill>
                  <a:srgbClr val="A6E22E"/>
                </a:solidFill>
                <a:effectLst/>
                <a:latin typeface="Consolas" panose="020B0609020204030204" pitchFamily="49" charset="0"/>
              </a:rPr>
              <a:t>io</a:t>
            </a:r>
            <a:r>
              <a:rPr lang="en-IN" sz="700" b="0" dirty="0" err="1">
                <a:solidFill>
                  <a:srgbClr val="F92672"/>
                </a:solidFill>
                <a:effectLst/>
                <a:latin typeface="Consolas" panose="020B0609020204030204" pitchFamily="49" charset="0"/>
              </a:rPr>
              <a:t>.</a:t>
            </a:r>
            <a:r>
              <a:rPr lang="en-IN" sz="700" b="0" u="sng" dirty="0" err="1">
                <a:solidFill>
                  <a:srgbClr val="A6E22E"/>
                </a:solidFill>
                <a:effectLst/>
                <a:latin typeface="Consolas" panose="020B0609020204030204" pitchFamily="49" charset="0"/>
              </a:rPr>
              <a:t>PrintWriter</a:t>
            </a:r>
            <a:r>
              <a:rPr lang="en-IN" sz="700" b="0" dirty="0">
                <a:solidFill>
                  <a:srgbClr val="F8F8F2"/>
                </a:solidFill>
                <a:effectLst/>
                <a:latin typeface="Consolas" panose="020B0609020204030204" pitchFamily="49" charset="0"/>
              </a:rPr>
              <a:t>;</a:t>
            </a:r>
          </a:p>
          <a:p>
            <a:r>
              <a:rPr lang="en-IN" sz="700" b="0" dirty="0">
                <a:solidFill>
                  <a:srgbClr val="F92672"/>
                </a:solidFill>
                <a:effectLst/>
                <a:latin typeface="Consolas" panose="020B0609020204030204" pitchFamily="49" charset="0"/>
              </a:rPr>
              <a:t>import</a:t>
            </a:r>
            <a:r>
              <a:rPr lang="en-IN" sz="700" b="0" dirty="0">
                <a:solidFill>
                  <a:srgbClr val="F8F8F2"/>
                </a:solidFill>
                <a:effectLst/>
                <a:latin typeface="Consolas" panose="020B0609020204030204" pitchFamily="49" charset="0"/>
              </a:rPr>
              <a:t> </a:t>
            </a:r>
            <a:r>
              <a:rPr lang="en-IN" sz="700" b="0" u="sng" dirty="0" err="1">
                <a:solidFill>
                  <a:srgbClr val="A6E22E"/>
                </a:solidFill>
                <a:effectLst/>
                <a:latin typeface="Consolas" panose="020B0609020204030204" pitchFamily="49" charset="0"/>
              </a:rPr>
              <a:t>java</a:t>
            </a:r>
            <a:r>
              <a:rPr lang="en-IN" sz="700" b="0" dirty="0" err="1">
                <a:solidFill>
                  <a:srgbClr val="F92672"/>
                </a:solidFill>
                <a:effectLst/>
                <a:latin typeface="Consolas" panose="020B0609020204030204" pitchFamily="49" charset="0"/>
              </a:rPr>
              <a:t>.</a:t>
            </a:r>
            <a:r>
              <a:rPr lang="en-IN" sz="700" b="0" u="sng" dirty="0" err="1">
                <a:solidFill>
                  <a:srgbClr val="A6E22E"/>
                </a:solidFill>
                <a:effectLst/>
                <a:latin typeface="Consolas" panose="020B0609020204030204" pitchFamily="49" charset="0"/>
              </a:rPr>
              <a:t>net</a:t>
            </a:r>
            <a:r>
              <a:rPr lang="en-IN" sz="700" b="0" dirty="0" err="1">
                <a:solidFill>
                  <a:srgbClr val="F92672"/>
                </a:solidFill>
                <a:effectLst/>
                <a:latin typeface="Consolas" panose="020B0609020204030204" pitchFamily="49" charset="0"/>
              </a:rPr>
              <a:t>.</a:t>
            </a:r>
            <a:r>
              <a:rPr lang="en-IN" sz="700" b="0" u="sng" dirty="0" err="1">
                <a:solidFill>
                  <a:srgbClr val="A6E22E"/>
                </a:solidFill>
                <a:effectLst/>
                <a:latin typeface="Consolas" panose="020B0609020204030204" pitchFamily="49" charset="0"/>
              </a:rPr>
              <a:t>InetAddress</a:t>
            </a:r>
            <a:r>
              <a:rPr lang="en-IN" sz="700" b="0" dirty="0">
                <a:solidFill>
                  <a:srgbClr val="F8F8F2"/>
                </a:solidFill>
                <a:effectLst/>
                <a:latin typeface="Consolas" panose="020B0609020204030204" pitchFamily="49" charset="0"/>
              </a:rPr>
              <a:t>;</a:t>
            </a:r>
          </a:p>
          <a:p>
            <a:r>
              <a:rPr lang="en-IN" sz="700" b="0" dirty="0">
                <a:solidFill>
                  <a:srgbClr val="F92672"/>
                </a:solidFill>
                <a:effectLst/>
                <a:latin typeface="Consolas" panose="020B0609020204030204" pitchFamily="49" charset="0"/>
              </a:rPr>
              <a:t>import</a:t>
            </a:r>
            <a:r>
              <a:rPr lang="en-IN" sz="700" b="0" dirty="0">
                <a:solidFill>
                  <a:srgbClr val="F8F8F2"/>
                </a:solidFill>
                <a:effectLst/>
                <a:latin typeface="Consolas" panose="020B0609020204030204" pitchFamily="49" charset="0"/>
              </a:rPr>
              <a:t> </a:t>
            </a:r>
            <a:r>
              <a:rPr lang="en-IN" sz="700" b="0" u="sng" dirty="0" err="1">
                <a:solidFill>
                  <a:srgbClr val="A6E22E"/>
                </a:solidFill>
                <a:effectLst/>
                <a:latin typeface="Consolas" panose="020B0609020204030204" pitchFamily="49" charset="0"/>
              </a:rPr>
              <a:t>java</a:t>
            </a:r>
            <a:r>
              <a:rPr lang="en-IN" sz="700" b="0" dirty="0" err="1">
                <a:solidFill>
                  <a:srgbClr val="F92672"/>
                </a:solidFill>
                <a:effectLst/>
                <a:latin typeface="Consolas" panose="020B0609020204030204" pitchFamily="49" charset="0"/>
              </a:rPr>
              <a:t>.</a:t>
            </a:r>
            <a:r>
              <a:rPr lang="en-IN" sz="700" b="0" u="sng" dirty="0" err="1">
                <a:solidFill>
                  <a:srgbClr val="A6E22E"/>
                </a:solidFill>
                <a:effectLst/>
                <a:latin typeface="Consolas" panose="020B0609020204030204" pitchFamily="49" charset="0"/>
              </a:rPr>
              <a:t>net</a:t>
            </a:r>
            <a:r>
              <a:rPr lang="en-IN" sz="700" b="0" dirty="0" err="1">
                <a:solidFill>
                  <a:srgbClr val="F92672"/>
                </a:solidFill>
                <a:effectLst/>
                <a:latin typeface="Consolas" panose="020B0609020204030204" pitchFamily="49" charset="0"/>
              </a:rPr>
              <a:t>.</a:t>
            </a:r>
            <a:r>
              <a:rPr lang="en-IN" sz="700" b="0" u="sng" dirty="0" err="1">
                <a:solidFill>
                  <a:srgbClr val="A6E22E"/>
                </a:solidFill>
                <a:effectLst/>
                <a:latin typeface="Consolas" panose="020B0609020204030204" pitchFamily="49" charset="0"/>
              </a:rPr>
              <a:t>ServerSocket</a:t>
            </a:r>
            <a:r>
              <a:rPr lang="en-IN" sz="700" b="0" dirty="0">
                <a:solidFill>
                  <a:srgbClr val="F8F8F2"/>
                </a:solidFill>
                <a:effectLst/>
                <a:latin typeface="Consolas" panose="020B0609020204030204" pitchFamily="49" charset="0"/>
              </a:rPr>
              <a:t>;</a:t>
            </a:r>
          </a:p>
          <a:p>
            <a:r>
              <a:rPr lang="en-IN" sz="700" b="0" dirty="0">
                <a:solidFill>
                  <a:srgbClr val="F92672"/>
                </a:solidFill>
                <a:effectLst/>
                <a:latin typeface="Consolas" panose="020B0609020204030204" pitchFamily="49" charset="0"/>
              </a:rPr>
              <a:t>import</a:t>
            </a:r>
            <a:r>
              <a:rPr lang="en-IN" sz="700" b="0" dirty="0">
                <a:solidFill>
                  <a:srgbClr val="F8F8F2"/>
                </a:solidFill>
                <a:effectLst/>
                <a:latin typeface="Consolas" panose="020B0609020204030204" pitchFamily="49" charset="0"/>
              </a:rPr>
              <a:t> </a:t>
            </a:r>
            <a:r>
              <a:rPr lang="en-IN" sz="700" b="0" u="sng" dirty="0" err="1">
                <a:solidFill>
                  <a:srgbClr val="A6E22E"/>
                </a:solidFill>
                <a:effectLst/>
                <a:latin typeface="Consolas" panose="020B0609020204030204" pitchFamily="49" charset="0"/>
              </a:rPr>
              <a:t>java</a:t>
            </a:r>
            <a:r>
              <a:rPr lang="en-IN" sz="700" b="0" dirty="0" err="1">
                <a:solidFill>
                  <a:srgbClr val="F92672"/>
                </a:solidFill>
                <a:effectLst/>
                <a:latin typeface="Consolas" panose="020B0609020204030204" pitchFamily="49" charset="0"/>
              </a:rPr>
              <a:t>.</a:t>
            </a:r>
            <a:r>
              <a:rPr lang="en-IN" sz="700" b="0" u="sng" dirty="0" err="1">
                <a:solidFill>
                  <a:srgbClr val="A6E22E"/>
                </a:solidFill>
                <a:effectLst/>
                <a:latin typeface="Consolas" panose="020B0609020204030204" pitchFamily="49" charset="0"/>
              </a:rPr>
              <a:t>net</a:t>
            </a:r>
            <a:r>
              <a:rPr lang="en-IN" sz="700" b="0" dirty="0" err="1">
                <a:solidFill>
                  <a:srgbClr val="F92672"/>
                </a:solidFill>
                <a:effectLst/>
                <a:latin typeface="Consolas" panose="020B0609020204030204" pitchFamily="49" charset="0"/>
              </a:rPr>
              <a:t>.</a:t>
            </a:r>
            <a:r>
              <a:rPr lang="en-IN" sz="700" b="0" u="sng" dirty="0" err="1">
                <a:solidFill>
                  <a:srgbClr val="A6E22E"/>
                </a:solidFill>
                <a:effectLst/>
                <a:latin typeface="Consolas" panose="020B0609020204030204" pitchFamily="49" charset="0"/>
              </a:rPr>
              <a:t>Socket</a:t>
            </a:r>
            <a:r>
              <a:rPr lang="en-IN" sz="700" b="0" dirty="0">
                <a:solidFill>
                  <a:srgbClr val="F8F8F2"/>
                </a:solidFill>
                <a:effectLst/>
                <a:latin typeface="Consolas" panose="020B0609020204030204" pitchFamily="49" charset="0"/>
              </a:rPr>
              <a:t>;</a:t>
            </a:r>
          </a:p>
          <a:p>
            <a:r>
              <a:rPr lang="en-IN" sz="700" b="0" dirty="0">
                <a:solidFill>
                  <a:srgbClr val="F92672"/>
                </a:solidFill>
                <a:effectLst/>
                <a:latin typeface="Consolas" panose="020B0609020204030204" pitchFamily="49" charset="0"/>
              </a:rPr>
              <a:t>import</a:t>
            </a:r>
            <a:r>
              <a:rPr lang="en-IN" sz="700" b="0" dirty="0">
                <a:solidFill>
                  <a:srgbClr val="F8F8F2"/>
                </a:solidFill>
                <a:effectLst/>
                <a:latin typeface="Consolas" panose="020B0609020204030204" pitchFamily="49" charset="0"/>
              </a:rPr>
              <a:t> </a:t>
            </a:r>
            <a:r>
              <a:rPr lang="en-IN" sz="700" b="0" u="sng" dirty="0" err="1">
                <a:solidFill>
                  <a:srgbClr val="A6E22E"/>
                </a:solidFill>
                <a:effectLst/>
                <a:latin typeface="Consolas" panose="020B0609020204030204" pitchFamily="49" charset="0"/>
              </a:rPr>
              <a:t>java</a:t>
            </a:r>
            <a:r>
              <a:rPr lang="en-IN" sz="700" b="0" dirty="0" err="1">
                <a:solidFill>
                  <a:srgbClr val="F92672"/>
                </a:solidFill>
                <a:effectLst/>
                <a:latin typeface="Consolas" panose="020B0609020204030204" pitchFamily="49" charset="0"/>
              </a:rPr>
              <a:t>.</a:t>
            </a:r>
            <a:r>
              <a:rPr lang="en-IN" sz="700" b="0" u="sng" dirty="0" err="1">
                <a:solidFill>
                  <a:srgbClr val="A6E22E"/>
                </a:solidFill>
                <a:effectLst/>
                <a:latin typeface="Consolas" panose="020B0609020204030204" pitchFamily="49" charset="0"/>
              </a:rPr>
              <a:t>util</a:t>
            </a:r>
            <a:r>
              <a:rPr lang="en-IN" sz="700" b="0" dirty="0" err="1">
                <a:solidFill>
                  <a:srgbClr val="F92672"/>
                </a:solidFill>
                <a:effectLst/>
                <a:latin typeface="Consolas" panose="020B0609020204030204" pitchFamily="49" charset="0"/>
              </a:rPr>
              <a:t>.</a:t>
            </a:r>
            <a:r>
              <a:rPr lang="en-IN" sz="700" b="0" u="sng" dirty="0" err="1">
                <a:solidFill>
                  <a:srgbClr val="A6E22E"/>
                </a:solidFill>
                <a:effectLst/>
                <a:latin typeface="Consolas" panose="020B0609020204030204" pitchFamily="49" charset="0"/>
              </a:rPr>
              <a:t>ArrayList</a:t>
            </a:r>
            <a:r>
              <a:rPr lang="en-IN" sz="700" b="0" dirty="0">
                <a:solidFill>
                  <a:srgbClr val="F8F8F2"/>
                </a:solidFill>
                <a:effectLst/>
                <a:latin typeface="Consolas" panose="020B0609020204030204" pitchFamily="49" charset="0"/>
              </a:rPr>
              <a:t>;</a:t>
            </a:r>
          </a:p>
          <a:p>
            <a:br>
              <a:rPr lang="en-IN" sz="700" b="0" dirty="0">
                <a:solidFill>
                  <a:srgbClr val="F8F8F2"/>
                </a:solidFill>
                <a:effectLst/>
                <a:latin typeface="Consolas" panose="020B0609020204030204" pitchFamily="49" charset="0"/>
              </a:rPr>
            </a:br>
            <a:r>
              <a:rPr lang="en-IN" sz="700" b="0" dirty="0">
                <a:solidFill>
                  <a:srgbClr val="F92672"/>
                </a:solidFill>
                <a:effectLst/>
                <a:latin typeface="Consolas" panose="020B0609020204030204" pitchFamily="49" charset="0"/>
              </a:rPr>
              <a:t>public</a:t>
            </a:r>
            <a:r>
              <a:rPr lang="en-IN" sz="700" b="0" dirty="0">
                <a:solidFill>
                  <a:srgbClr val="F8F8F2"/>
                </a:solidFill>
                <a:effectLst/>
                <a:latin typeface="Consolas" panose="020B0609020204030204" pitchFamily="49" charset="0"/>
              </a:rPr>
              <a:t> </a:t>
            </a:r>
            <a:r>
              <a:rPr lang="en-IN" sz="700" b="0" dirty="0">
                <a:solidFill>
                  <a:srgbClr val="F92672"/>
                </a:solidFill>
                <a:effectLst/>
                <a:latin typeface="Consolas" panose="020B0609020204030204" pitchFamily="49" charset="0"/>
              </a:rPr>
              <a:t>class</a:t>
            </a:r>
            <a:r>
              <a:rPr lang="en-IN" sz="700" b="0" dirty="0">
                <a:solidFill>
                  <a:srgbClr val="F8F8F2"/>
                </a:solidFill>
                <a:effectLst/>
                <a:latin typeface="Consolas" panose="020B0609020204030204" pitchFamily="49" charset="0"/>
              </a:rPr>
              <a:t> </a:t>
            </a:r>
            <a:r>
              <a:rPr lang="en-IN" sz="700" b="0" u="sng" dirty="0" err="1">
                <a:solidFill>
                  <a:srgbClr val="A6E22E"/>
                </a:solidFill>
                <a:effectLst/>
                <a:latin typeface="Consolas" panose="020B0609020204030204" pitchFamily="49" charset="0"/>
              </a:rPr>
              <a:t>SocketServer</a:t>
            </a:r>
            <a:r>
              <a:rPr lang="en-IN" sz="700" b="0" dirty="0">
                <a:solidFill>
                  <a:srgbClr val="F8F8F2"/>
                </a:solidFill>
                <a:effectLst/>
                <a:latin typeface="Consolas" panose="020B0609020204030204" pitchFamily="49" charset="0"/>
              </a:rPr>
              <a:t> {</a:t>
            </a:r>
          </a:p>
          <a:p>
            <a:r>
              <a:rPr lang="en-IN" sz="700" b="0" dirty="0">
                <a:solidFill>
                  <a:srgbClr val="F8F8F2"/>
                </a:solidFill>
                <a:effectLst/>
                <a:latin typeface="Consolas" panose="020B0609020204030204" pitchFamily="49" charset="0"/>
              </a:rPr>
              <a:t>    </a:t>
            </a:r>
            <a:r>
              <a:rPr lang="en-IN" sz="700" b="0" u="sng" dirty="0" err="1">
                <a:solidFill>
                  <a:srgbClr val="A6E22E"/>
                </a:solidFill>
                <a:effectLst/>
                <a:latin typeface="Consolas" panose="020B0609020204030204" pitchFamily="49" charset="0"/>
              </a:rPr>
              <a:t>ServerSocket</a:t>
            </a:r>
            <a:r>
              <a:rPr lang="en-IN" sz="700" b="0" dirty="0">
                <a:solidFill>
                  <a:srgbClr val="F8F8F2"/>
                </a:solidFill>
                <a:effectLst/>
                <a:latin typeface="Consolas" panose="020B0609020204030204" pitchFamily="49" charset="0"/>
              </a:rPr>
              <a:t> server;</a:t>
            </a:r>
          </a:p>
          <a:p>
            <a:r>
              <a:rPr lang="en-IN" sz="700" b="0" dirty="0">
                <a:solidFill>
                  <a:srgbClr val="F8F8F2"/>
                </a:solidFill>
                <a:effectLst/>
                <a:latin typeface="Consolas" panose="020B0609020204030204" pitchFamily="49" charset="0"/>
              </a:rPr>
              <a:t>    </a:t>
            </a:r>
            <a:r>
              <a:rPr lang="en-IN" sz="700" b="0" u="sng" dirty="0">
                <a:solidFill>
                  <a:srgbClr val="A6E22E"/>
                </a:solidFill>
                <a:effectLst/>
                <a:latin typeface="Consolas" panose="020B0609020204030204" pitchFamily="49" charset="0"/>
              </a:rPr>
              <a:t>Socket</a:t>
            </a:r>
            <a:r>
              <a:rPr lang="en-IN" sz="700" b="0" dirty="0">
                <a:solidFill>
                  <a:srgbClr val="F8F8F2"/>
                </a:solidFill>
                <a:effectLst/>
                <a:latin typeface="Consolas" panose="020B0609020204030204" pitchFamily="49" charset="0"/>
              </a:rPr>
              <a:t> </a:t>
            </a:r>
            <a:r>
              <a:rPr lang="en-IN" sz="700" b="0" dirty="0" err="1">
                <a:solidFill>
                  <a:srgbClr val="F8F8F2"/>
                </a:solidFill>
                <a:effectLst/>
                <a:latin typeface="Consolas" panose="020B0609020204030204" pitchFamily="49" charset="0"/>
              </a:rPr>
              <a:t>sk</a:t>
            </a:r>
            <a:r>
              <a:rPr lang="en-IN" sz="700" b="0" dirty="0">
                <a:solidFill>
                  <a:srgbClr val="F8F8F2"/>
                </a:solidFill>
                <a:effectLst/>
                <a:latin typeface="Consolas" panose="020B0609020204030204" pitchFamily="49" charset="0"/>
              </a:rPr>
              <a:t>;</a:t>
            </a:r>
          </a:p>
          <a:p>
            <a:r>
              <a:rPr lang="en-IN" sz="700" b="0" dirty="0">
                <a:solidFill>
                  <a:srgbClr val="F8F8F2"/>
                </a:solidFill>
                <a:effectLst/>
                <a:latin typeface="Consolas" panose="020B0609020204030204" pitchFamily="49" charset="0"/>
              </a:rPr>
              <a:t>    </a:t>
            </a:r>
            <a:r>
              <a:rPr lang="en-IN" sz="700" b="0" u="sng" dirty="0" err="1">
                <a:solidFill>
                  <a:srgbClr val="A6E22E"/>
                </a:solidFill>
                <a:effectLst/>
                <a:latin typeface="Consolas" panose="020B0609020204030204" pitchFamily="49" charset="0"/>
              </a:rPr>
              <a:t>InetAddress</a:t>
            </a:r>
            <a:r>
              <a:rPr lang="en-IN" sz="700" b="0" dirty="0">
                <a:solidFill>
                  <a:srgbClr val="F8F8F2"/>
                </a:solidFill>
                <a:effectLst/>
                <a:latin typeface="Consolas" panose="020B0609020204030204" pitchFamily="49" charset="0"/>
              </a:rPr>
              <a:t> </a:t>
            </a:r>
            <a:r>
              <a:rPr lang="en-IN" sz="700" b="0" dirty="0" err="1">
                <a:solidFill>
                  <a:srgbClr val="F8F8F2"/>
                </a:solidFill>
                <a:effectLst/>
                <a:latin typeface="Consolas" panose="020B0609020204030204" pitchFamily="49" charset="0"/>
              </a:rPr>
              <a:t>addr</a:t>
            </a:r>
            <a:r>
              <a:rPr lang="en-IN" sz="700" b="0" dirty="0">
                <a:solidFill>
                  <a:srgbClr val="F8F8F2"/>
                </a:solidFill>
                <a:effectLst/>
                <a:latin typeface="Consolas" panose="020B0609020204030204" pitchFamily="49" charset="0"/>
              </a:rPr>
              <a:t>;</a:t>
            </a:r>
          </a:p>
          <a:p>
            <a:br>
              <a:rPr lang="en-IN" sz="700" b="0" dirty="0">
                <a:solidFill>
                  <a:srgbClr val="F8F8F2"/>
                </a:solidFill>
                <a:effectLst/>
                <a:latin typeface="Consolas" panose="020B0609020204030204" pitchFamily="49" charset="0"/>
              </a:rPr>
            </a:br>
            <a:r>
              <a:rPr lang="en-IN" sz="700" b="0" dirty="0">
                <a:solidFill>
                  <a:srgbClr val="F8F8F2"/>
                </a:solidFill>
                <a:effectLst/>
                <a:latin typeface="Consolas" panose="020B0609020204030204" pitchFamily="49" charset="0"/>
              </a:rPr>
              <a:t>    </a:t>
            </a:r>
            <a:r>
              <a:rPr lang="en-IN" sz="700" b="0" u="sng" dirty="0" err="1">
                <a:solidFill>
                  <a:srgbClr val="A6E22E"/>
                </a:solidFill>
                <a:effectLst/>
                <a:latin typeface="Consolas" panose="020B0609020204030204" pitchFamily="49" charset="0"/>
              </a:rPr>
              <a:t>ArrayList</a:t>
            </a:r>
            <a:r>
              <a:rPr lang="en-IN" sz="700" b="0" dirty="0">
                <a:solidFill>
                  <a:srgbClr val="F8F8F2"/>
                </a:solidFill>
                <a:effectLst/>
                <a:latin typeface="Consolas" panose="020B0609020204030204" pitchFamily="49" charset="0"/>
              </a:rPr>
              <a:t>&lt;</a:t>
            </a:r>
            <a:r>
              <a:rPr lang="en-IN" sz="700" b="0" u="sng" dirty="0" err="1">
                <a:solidFill>
                  <a:srgbClr val="A6E22E"/>
                </a:solidFill>
                <a:effectLst/>
                <a:latin typeface="Consolas" panose="020B0609020204030204" pitchFamily="49" charset="0"/>
              </a:rPr>
              <a:t>ServerThread</a:t>
            </a:r>
            <a:r>
              <a:rPr lang="en-IN" sz="700" b="0" dirty="0">
                <a:solidFill>
                  <a:srgbClr val="F8F8F2"/>
                </a:solidFill>
                <a:effectLst/>
                <a:latin typeface="Consolas" panose="020B0609020204030204" pitchFamily="49" charset="0"/>
              </a:rPr>
              <a:t>&gt; list </a:t>
            </a:r>
            <a:r>
              <a:rPr lang="en-IN" sz="700" b="0" dirty="0">
                <a:solidFill>
                  <a:srgbClr val="F92672"/>
                </a:solidFill>
                <a:effectLst/>
                <a:latin typeface="Consolas" panose="020B0609020204030204" pitchFamily="49" charset="0"/>
              </a:rPr>
              <a:t>=</a:t>
            </a:r>
            <a:r>
              <a:rPr lang="en-IN" sz="700" b="0" dirty="0">
                <a:solidFill>
                  <a:srgbClr val="F8F8F2"/>
                </a:solidFill>
                <a:effectLst/>
                <a:latin typeface="Consolas" panose="020B0609020204030204" pitchFamily="49" charset="0"/>
              </a:rPr>
              <a:t> </a:t>
            </a:r>
            <a:r>
              <a:rPr lang="en-IN" sz="700" b="0" dirty="0">
                <a:solidFill>
                  <a:srgbClr val="F92672"/>
                </a:solidFill>
                <a:effectLst/>
                <a:latin typeface="Consolas" panose="020B0609020204030204" pitchFamily="49" charset="0"/>
              </a:rPr>
              <a:t>new</a:t>
            </a:r>
            <a:r>
              <a:rPr lang="en-IN" sz="700" b="0" dirty="0">
                <a:solidFill>
                  <a:srgbClr val="F8F8F2"/>
                </a:solidFill>
                <a:effectLst/>
                <a:latin typeface="Consolas" panose="020B0609020204030204" pitchFamily="49" charset="0"/>
              </a:rPr>
              <a:t> </a:t>
            </a:r>
            <a:r>
              <a:rPr lang="en-IN" sz="700" b="0" dirty="0" err="1">
                <a:solidFill>
                  <a:srgbClr val="A6E22E"/>
                </a:solidFill>
                <a:effectLst/>
                <a:latin typeface="Consolas" panose="020B0609020204030204" pitchFamily="49" charset="0"/>
              </a:rPr>
              <a:t>ArrayList</a:t>
            </a:r>
            <a:r>
              <a:rPr lang="en-IN" sz="700" b="0" dirty="0">
                <a:solidFill>
                  <a:srgbClr val="F8F8F2"/>
                </a:solidFill>
                <a:effectLst/>
                <a:latin typeface="Consolas" panose="020B0609020204030204" pitchFamily="49" charset="0"/>
              </a:rPr>
              <a:t>&lt;</a:t>
            </a:r>
            <a:r>
              <a:rPr lang="en-IN" sz="700" b="0" u="sng" dirty="0" err="1">
                <a:solidFill>
                  <a:srgbClr val="A6E22E"/>
                </a:solidFill>
                <a:effectLst/>
                <a:latin typeface="Consolas" panose="020B0609020204030204" pitchFamily="49" charset="0"/>
              </a:rPr>
              <a:t>ServerThread</a:t>
            </a:r>
            <a:r>
              <a:rPr lang="en-IN" sz="700" b="0" dirty="0">
                <a:solidFill>
                  <a:srgbClr val="F8F8F2"/>
                </a:solidFill>
                <a:effectLst/>
                <a:latin typeface="Consolas" panose="020B0609020204030204" pitchFamily="49" charset="0"/>
              </a:rPr>
              <a:t>&gt;();</a:t>
            </a:r>
          </a:p>
          <a:p>
            <a:br>
              <a:rPr lang="en-IN" sz="700" b="0" dirty="0">
                <a:solidFill>
                  <a:srgbClr val="F8F8F2"/>
                </a:solidFill>
                <a:effectLst/>
                <a:latin typeface="Consolas" panose="020B0609020204030204" pitchFamily="49" charset="0"/>
              </a:rPr>
            </a:br>
            <a:r>
              <a:rPr lang="en-IN" sz="700" b="0" dirty="0">
                <a:solidFill>
                  <a:srgbClr val="F8F8F2"/>
                </a:solidFill>
                <a:effectLst/>
                <a:latin typeface="Consolas" panose="020B0609020204030204" pitchFamily="49" charset="0"/>
              </a:rPr>
              <a:t>    </a:t>
            </a:r>
            <a:r>
              <a:rPr lang="en-IN" sz="700" b="0" dirty="0">
                <a:solidFill>
                  <a:srgbClr val="F92672"/>
                </a:solidFill>
                <a:effectLst/>
                <a:latin typeface="Consolas" panose="020B0609020204030204" pitchFamily="49" charset="0"/>
              </a:rPr>
              <a:t>public</a:t>
            </a:r>
            <a:r>
              <a:rPr lang="en-IN" sz="700" b="0" dirty="0">
                <a:solidFill>
                  <a:srgbClr val="F8F8F2"/>
                </a:solidFill>
                <a:effectLst/>
                <a:latin typeface="Consolas" panose="020B0609020204030204" pitchFamily="49" charset="0"/>
              </a:rPr>
              <a:t> </a:t>
            </a:r>
            <a:r>
              <a:rPr lang="en-IN" sz="700" b="0" dirty="0" err="1">
                <a:solidFill>
                  <a:srgbClr val="A6E22E"/>
                </a:solidFill>
                <a:effectLst/>
                <a:latin typeface="Consolas" panose="020B0609020204030204" pitchFamily="49" charset="0"/>
              </a:rPr>
              <a:t>SocketServer</a:t>
            </a:r>
            <a:r>
              <a:rPr lang="en-IN" sz="700" b="0" dirty="0">
                <a:solidFill>
                  <a:srgbClr val="F8F8F2"/>
                </a:solidFill>
                <a:effectLst/>
                <a:latin typeface="Consolas" panose="020B0609020204030204" pitchFamily="49" charset="0"/>
              </a:rPr>
              <a:t>() {</a:t>
            </a:r>
          </a:p>
          <a:p>
            <a:r>
              <a:rPr lang="en-IN" sz="700" b="0" dirty="0">
                <a:solidFill>
                  <a:srgbClr val="F8F8F2"/>
                </a:solidFill>
                <a:effectLst/>
                <a:latin typeface="Consolas" panose="020B0609020204030204" pitchFamily="49" charset="0"/>
              </a:rPr>
              <a:t>        </a:t>
            </a:r>
            <a:r>
              <a:rPr lang="en-IN" sz="700" b="0" dirty="0">
                <a:solidFill>
                  <a:srgbClr val="F92672"/>
                </a:solidFill>
                <a:effectLst/>
                <a:latin typeface="Consolas" panose="020B0609020204030204" pitchFamily="49" charset="0"/>
              </a:rPr>
              <a:t>try</a:t>
            </a:r>
            <a:r>
              <a:rPr lang="en-IN" sz="700" b="0" dirty="0">
                <a:solidFill>
                  <a:srgbClr val="F8F8F2"/>
                </a:solidFill>
                <a:effectLst/>
                <a:latin typeface="Consolas" panose="020B0609020204030204" pitchFamily="49" charset="0"/>
              </a:rPr>
              <a:t> {</a:t>
            </a:r>
          </a:p>
          <a:p>
            <a:r>
              <a:rPr lang="en-IN" sz="700" b="0" dirty="0">
                <a:solidFill>
                  <a:srgbClr val="F8F8F2"/>
                </a:solidFill>
                <a:effectLst/>
                <a:latin typeface="Consolas" panose="020B0609020204030204" pitchFamily="49" charset="0"/>
              </a:rPr>
              <a:t>            </a:t>
            </a:r>
            <a:r>
              <a:rPr lang="en-IN" sz="700" b="0" dirty="0" err="1">
                <a:solidFill>
                  <a:srgbClr val="F8F8F2"/>
                </a:solidFill>
                <a:effectLst/>
                <a:latin typeface="Consolas" panose="020B0609020204030204" pitchFamily="49" charset="0"/>
              </a:rPr>
              <a:t>addr</a:t>
            </a:r>
            <a:r>
              <a:rPr lang="en-IN" sz="700" b="0" dirty="0">
                <a:solidFill>
                  <a:srgbClr val="F8F8F2"/>
                </a:solidFill>
                <a:effectLst/>
                <a:latin typeface="Consolas" panose="020B0609020204030204" pitchFamily="49" charset="0"/>
              </a:rPr>
              <a:t> </a:t>
            </a:r>
            <a:r>
              <a:rPr lang="en-IN" sz="700" b="0" dirty="0">
                <a:solidFill>
                  <a:srgbClr val="F92672"/>
                </a:solidFill>
                <a:effectLst/>
                <a:latin typeface="Consolas" panose="020B0609020204030204" pitchFamily="49" charset="0"/>
              </a:rPr>
              <a:t>=</a:t>
            </a:r>
            <a:r>
              <a:rPr lang="en-IN" sz="700" b="0" dirty="0">
                <a:solidFill>
                  <a:srgbClr val="F8F8F2"/>
                </a:solidFill>
                <a:effectLst/>
                <a:latin typeface="Consolas" panose="020B0609020204030204" pitchFamily="49" charset="0"/>
              </a:rPr>
              <a:t> </a:t>
            </a:r>
            <a:r>
              <a:rPr lang="en-IN" sz="700" b="0" u="sng" dirty="0" err="1">
                <a:solidFill>
                  <a:srgbClr val="A6E22E"/>
                </a:solidFill>
                <a:effectLst/>
                <a:latin typeface="Consolas" panose="020B0609020204030204" pitchFamily="49" charset="0"/>
              </a:rPr>
              <a:t>InetAddress</a:t>
            </a:r>
            <a:r>
              <a:rPr lang="en-IN" sz="700" b="0" dirty="0" err="1">
                <a:solidFill>
                  <a:srgbClr val="F8F8F2"/>
                </a:solidFill>
                <a:effectLst/>
                <a:latin typeface="Consolas" panose="020B0609020204030204" pitchFamily="49" charset="0"/>
              </a:rPr>
              <a:t>.</a:t>
            </a:r>
            <a:r>
              <a:rPr lang="en-IN" sz="700" b="0" dirty="0" err="1">
                <a:solidFill>
                  <a:srgbClr val="A6E22E"/>
                </a:solidFill>
                <a:effectLst/>
                <a:latin typeface="Consolas" panose="020B0609020204030204" pitchFamily="49" charset="0"/>
              </a:rPr>
              <a:t>getByName</a:t>
            </a:r>
            <a:r>
              <a:rPr lang="en-IN" sz="700" b="0" dirty="0">
                <a:solidFill>
                  <a:srgbClr val="F8F8F2"/>
                </a:solidFill>
                <a:effectLst/>
                <a:latin typeface="Consolas" panose="020B0609020204030204" pitchFamily="49" charset="0"/>
              </a:rPr>
              <a:t>(</a:t>
            </a:r>
            <a:r>
              <a:rPr lang="en-IN" sz="700" b="0" dirty="0">
                <a:solidFill>
                  <a:srgbClr val="E6DB74"/>
                </a:solidFill>
                <a:effectLst/>
                <a:latin typeface="Consolas" panose="020B0609020204030204" pitchFamily="49" charset="0"/>
              </a:rPr>
              <a:t>"127.0.0.1"</a:t>
            </a:r>
            <a:r>
              <a:rPr lang="en-IN" sz="700" b="0" dirty="0">
                <a:solidFill>
                  <a:srgbClr val="F8F8F2"/>
                </a:solidFill>
                <a:effectLst/>
                <a:latin typeface="Consolas" panose="020B0609020204030204" pitchFamily="49" charset="0"/>
              </a:rPr>
              <a:t>);</a:t>
            </a:r>
          </a:p>
          <a:p>
            <a:br>
              <a:rPr lang="en-IN" sz="700" b="0" dirty="0">
                <a:solidFill>
                  <a:srgbClr val="F8F8F2"/>
                </a:solidFill>
                <a:effectLst/>
                <a:latin typeface="Consolas" panose="020B0609020204030204" pitchFamily="49" charset="0"/>
              </a:rPr>
            </a:br>
            <a:r>
              <a:rPr lang="en-IN" sz="700" b="0" dirty="0">
                <a:solidFill>
                  <a:srgbClr val="F8F8F2"/>
                </a:solidFill>
                <a:effectLst/>
                <a:latin typeface="Consolas" panose="020B0609020204030204" pitchFamily="49" charset="0"/>
              </a:rPr>
              <a:t>            server </a:t>
            </a:r>
            <a:r>
              <a:rPr lang="en-IN" sz="700" b="0" dirty="0">
                <a:solidFill>
                  <a:srgbClr val="F92672"/>
                </a:solidFill>
                <a:effectLst/>
                <a:latin typeface="Consolas" panose="020B0609020204030204" pitchFamily="49" charset="0"/>
              </a:rPr>
              <a:t>=</a:t>
            </a:r>
            <a:r>
              <a:rPr lang="en-IN" sz="700" b="0" dirty="0">
                <a:solidFill>
                  <a:srgbClr val="F8F8F2"/>
                </a:solidFill>
                <a:effectLst/>
                <a:latin typeface="Consolas" panose="020B0609020204030204" pitchFamily="49" charset="0"/>
              </a:rPr>
              <a:t> </a:t>
            </a:r>
            <a:r>
              <a:rPr lang="en-IN" sz="700" b="0" dirty="0">
                <a:solidFill>
                  <a:srgbClr val="F92672"/>
                </a:solidFill>
                <a:effectLst/>
                <a:latin typeface="Consolas" panose="020B0609020204030204" pitchFamily="49" charset="0"/>
              </a:rPr>
              <a:t>new</a:t>
            </a:r>
            <a:r>
              <a:rPr lang="en-IN" sz="700" b="0" dirty="0">
                <a:solidFill>
                  <a:srgbClr val="F8F8F2"/>
                </a:solidFill>
                <a:effectLst/>
                <a:latin typeface="Consolas" panose="020B0609020204030204" pitchFamily="49" charset="0"/>
              </a:rPr>
              <a:t> </a:t>
            </a:r>
            <a:r>
              <a:rPr lang="en-IN" sz="700" b="0" dirty="0" err="1">
                <a:solidFill>
                  <a:srgbClr val="A6E22E"/>
                </a:solidFill>
                <a:effectLst/>
                <a:latin typeface="Consolas" panose="020B0609020204030204" pitchFamily="49" charset="0"/>
              </a:rPr>
              <a:t>ServerSocket</a:t>
            </a:r>
            <a:r>
              <a:rPr lang="en-IN" sz="700" b="0" dirty="0">
                <a:solidFill>
                  <a:srgbClr val="F8F8F2"/>
                </a:solidFill>
                <a:effectLst/>
                <a:latin typeface="Consolas" panose="020B0609020204030204" pitchFamily="49" charset="0"/>
              </a:rPr>
              <a:t>(</a:t>
            </a:r>
            <a:r>
              <a:rPr lang="en-IN" sz="700" b="0" dirty="0">
                <a:solidFill>
                  <a:srgbClr val="AE81FF"/>
                </a:solidFill>
                <a:effectLst/>
                <a:latin typeface="Consolas" panose="020B0609020204030204" pitchFamily="49" charset="0"/>
              </a:rPr>
              <a:t>1234</a:t>
            </a:r>
            <a:r>
              <a:rPr lang="en-IN" sz="700" b="0" dirty="0">
                <a:solidFill>
                  <a:srgbClr val="F8F8F2"/>
                </a:solidFill>
                <a:effectLst/>
                <a:latin typeface="Consolas" panose="020B0609020204030204" pitchFamily="49" charset="0"/>
              </a:rPr>
              <a:t>, </a:t>
            </a:r>
            <a:r>
              <a:rPr lang="en-IN" sz="700" b="0" dirty="0">
                <a:solidFill>
                  <a:srgbClr val="AE81FF"/>
                </a:solidFill>
                <a:effectLst/>
                <a:latin typeface="Consolas" panose="020B0609020204030204" pitchFamily="49" charset="0"/>
              </a:rPr>
              <a:t>50</a:t>
            </a:r>
            <a:r>
              <a:rPr lang="en-IN" sz="700" b="0" dirty="0">
                <a:solidFill>
                  <a:srgbClr val="F8F8F2"/>
                </a:solidFill>
                <a:effectLst/>
                <a:latin typeface="Consolas" panose="020B0609020204030204" pitchFamily="49" charset="0"/>
              </a:rPr>
              <a:t>, </a:t>
            </a:r>
            <a:r>
              <a:rPr lang="en-IN" sz="700" b="0" dirty="0" err="1">
                <a:solidFill>
                  <a:srgbClr val="F8F8F2"/>
                </a:solidFill>
                <a:effectLst/>
                <a:latin typeface="Consolas" panose="020B0609020204030204" pitchFamily="49" charset="0"/>
              </a:rPr>
              <a:t>addr</a:t>
            </a:r>
            <a:r>
              <a:rPr lang="en-IN" sz="700" b="0" dirty="0">
                <a:solidFill>
                  <a:srgbClr val="F8F8F2"/>
                </a:solidFill>
                <a:effectLst/>
                <a:latin typeface="Consolas" panose="020B0609020204030204" pitchFamily="49" charset="0"/>
              </a:rPr>
              <a:t>);</a:t>
            </a:r>
          </a:p>
          <a:p>
            <a:r>
              <a:rPr lang="en-IN" sz="700" b="0" dirty="0">
                <a:solidFill>
                  <a:srgbClr val="F8F8F2"/>
                </a:solidFill>
                <a:effectLst/>
                <a:latin typeface="Consolas" panose="020B0609020204030204" pitchFamily="49" charset="0"/>
              </a:rPr>
              <a:t>            </a:t>
            </a:r>
            <a:r>
              <a:rPr lang="en-IN" sz="700" b="0" u="sng" dirty="0" err="1">
                <a:solidFill>
                  <a:srgbClr val="A6E22E"/>
                </a:solidFill>
                <a:effectLst/>
                <a:latin typeface="Consolas" panose="020B0609020204030204" pitchFamily="49" charset="0"/>
              </a:rPr>
              <a:t>System</a:t>
            </a:r>
            <a:r>
              <a:rPr lang="en-IN" sz="700" b="0" dirty="0" err="1">
                <a:solidFill>
                  <a:srgbClr val="F8F8F2"/>
                </a:solidFill>
                <a:effectLst/>
                <a:latin typeface="Consolas" panose="020B0609020204030204" pitchFamily="49" charset="0"/>
              </a:rPr>
              <a:t>.out.</a:t>
            </a:r>
            <a:r>
              <a:rPr lang="en-IN" sz="700" b="0" dirty="0" err="1">
                <a:solidFill>
                  <a:srgbClr val="A6E22E"/>
                </a:solidFill>
                <a:effectLst/>
                <a:latin typeface="Consolas" panose="020B0609020204030204" pitchFamily="49" charset="0"/>
              </a:rPr>
              <a:t>println</a:t>
            </a:r>
            <a:r>
              <a:rPr lang="en-IN" sz="700" b="0" dirty="0">
                <a:solidFill>
                  <a:srgbClr val="F8F8F2"/>
                </a:solidFill>
                <a:effectLst/>
                <a:latin typeface="Consolas" panose="020B0609020204030204" pitchFamily="49" charset="0"/>
              </a:rPr>
              <a:t>(</a:t>
            </a:r>
            <a:r>
              <a:rPr lang="en-IN" sz="700" b="0" dirty="0">
                <a:solidFill>
                  <a:srgbClr val="E6DB74"/>
                </a:solidFill>
                <a:effectLst/>
                <a:latin typeface="Consolas" panose="020B0609020204030204" pitchFamily="49" charset="0"/>
              </a:rPr>
              <a:t>"</a:t>
            </a:r>
            <a:r>
              <a:rPr lang="en-IN" sz="700" b="0" dirty="0">
                <a:solidFill>
                  <a:srgbClr val="AE81FF"/>
                </a:solidFill>
                <a:effectLst/>
                <a:latin typeface="Consolas" panose="020B0609020204030204" pitchFamily="49" charset="0"/>
              </a:rPr>
              <a:t>\</a:t>
            </a:r>
            <a:r>
              <a:rPr lang="en-IN" sz="700" b="0" dirty="0" err="1">
                <a:solidFill>
                  <a:srgbClr val="AE81FF"/>
                </a:solidFill>
                <a:effectLst/>
                <a:latin typeface="Consolas" panose="020B0609020204030204" pitchFamily="49" charset="0"/>
              </a:rPr>
              <a:t>n</a:t>
            </a:r>
            <a:r>
              <a:rPr lang="en-IN" sz="700" b="0" dirty="0" err="1">
                <a:solidFill>
                  <a:srgbClr val="E6DB74"/>
                </a:solidFill>
                <a:effectLst/>
                <a:latin typeface="Consolas" panose="020B0609020204030204" pitchFamily="49" charset="0"/>
              </a:rPr>
              <a:t>Waiting</a:t>
            </a:r>
            <a:r>
              <a:rPr lang="en-IN" sz="700" b="0" dirty="0">
                <a:solidFill>
                  <a:srgbClr val="E6DB74"/>
                </a:solidFill>
                <a:effectLst/>
                <a:latin typeface="Consolas" panose="020B0609020204030204" pitchFamily="49" charset="0"/>
              </a:rPr>
              <a:t> for Client connection"</a:t>
            </a:r>
            <a:r>
              <a:rPr lang="en-IN" sz="700" b="0" dirty="0">
                <a:solidFill>
                  <a:srgbClr val="F8F8F2"/>
                </a:solidFill>
                <a:effectLst/>
                <a:latin typeface="Consolas" panose="020B0609020204030204" pitchFamily="49" charset="0"/>
              </a:rPr>
              <a:t>);</a:t>
            </a:r>
          </a:p>
          <a:p>
            <a:r>
              <a:rPr lang="en-IN" sz="700" b="0" dirty="0">
                <a:solidFill>
                  <a:srgbClr val="F8F8F2"/>
                </a:solidFill>
                <a:effectLst/>
                <a:latin typeface="Consolas" panose="020B0609020204030204" pitchFamily="49" charset="0"/>
              </a:rPr>
              <a:t>            </a:t>
            </a:r>
            <a:r>
              <a:rPr lang="en-IN" sz="700" b="0" dirty="0" err="1">
                <a:solidFill>
                  <a:srgbClr val="F8F8F2"/>
                </a:solidFill>
                <a:effectLst/>
                <a:latin typeface="Consolas" panose="020B0609020204030204" pitchFamily="49" charset="0"/>
              </a:rPr>
              <a:t>SocketClient.</a:t>
            </a:r>
            <a:r>
              <a:rPr lang="en-IN" sz="700" b="0" dirty="0" err="1">
                <a:solidFill>
                  <a:srgbClr val="A6E22E"/>
                </a:solidFill>
                <a:effectLst/>
                <a:latin typeface="Consolas" panose="020B0609020204030204" pitchFamily="49" charset="0"/>
              </a:rPr>
              <a:t>main</a:t>
            </a:r>
            <a:r>
              <a:rPr lang="en-IN" sz="700" b="0" dirty="0">
                <a:solidFill>
                  <a:srgbClr val="F8F8F2"/>
                </a:solidFill>
                <a:effectLst/>
                <a:latin typeface="Consolas" panose="020B0609020204030204" pitchFamily="49" charset="0"/>
              </a:rPr>
              <a:t>(</a:t>
            </a:r>
            <a:r>
              <a:rPr lang="en-IN" sz="700" b="0" dirty="0">
                <a:solidFill>
                  <a:srgbClr val="AE81FF"/>
                </a:solidFill>
                <a:effectLst/>
                <a:latin typeface="Consolas" panose="020B0609020204030204" pitchFamily="49" charset="0"/>
              </a:rPr>
              <a:t>null</a:t>
            </a:r>
            <a:r>
              <a:rPr lang="en-IN" sz="700" b="0" dirty="0">
                <a:solidFill>
                  <a:srgbClr val="F8F8F2"/>
                </a:solidFill>
                <a:effectLst/>
                <a:latin typeface="Consolas" panose="020B0609020204030204" pitchFamily="49" charset="0"/>
              </a:rPr>
              <a:t>);</a:t>
            </a:r>
          </a:p>
          <a:p>
            <a:r>
              <a:rPr lang="en-IN" sz="700" b="0" dirty="0">
                <a:solidFill>
                  <a:srgbClr val="F8F8F2"/>
                </a:solidFill>
                <a:effectLst/>
                <a:latin typeface="Consolas" panose="020B0609020204030204" pitchFamily="49" charset="0"/>
              </a:rPr>
              <a:t>            </a:t>
            </a:r>
            <a:r>
              <a:rPr lang="en-IN" sz="700" b="0" dirty="0">
                <a:solidFill>
                  <a:srgbClr val="F92672"/>
                </a:solidFill>
                <a:effectLst/>
                <a:latin typeface="Consolas" panose="020B0609020204030204" pitchFamily="49" charset="0"/>
              </a:rPr>
              <a:t>while</a:t>
            </a:r>
            <a:r>
              <a:rPr lang="en-IN" sz="700" b="0" dirty="0">
                <a:solidFill>
                  <a:srgbClr val="F8F8F2"/>
                </a:solidFill>
                <a:effectLst/>
                <a:latin typeface="Consolas" panose="020B0609020204030204" pitchFamily="49" charset="0"/>
              </a:rPr>
              <a:t> (</a:t>
            </a:r>
            <a:r>
              <a:rPr lang="en-IN" sz="700" b="0" dirty="0">
                <a:solidFill>
                  <a:srgbClr val="AE81FF"/>
                </a:solidFill>
                <a:effectLst/>
                <a:latin typeface="Consolas" panose="020B0609020204030204" pitchFamily="49" charset="0"/>
              </a:rPr>
              <a:t>true</a:t>
            </a:r>
            <a:r>
              <a:rPr lang="en-IN" sz="700" b="0" dirty="0">
                <a:solidFill>
                  <a:srgbClr val="F8F8F2"/>
                </a:solidFill>
                <a:effectLst/>
                <a:latin typeface="Consolas" panose="020B0609020204030204" pitchFamily="49" charset="0"/>
              </a:rPr>
              <a:t>) {</a:t>
            </a:r>
          </a:p>
          <a:p>
            <a:r>
              <a:rPr lang="en-IN" sz="700" b="0" dirty="0">
                <a:solidFill>
                  <a:srgbClr val="F8F8F2"/>
                </a:solidFill>
                <a:effectLst/>
                <a:latin typeface="Consolas" panose="020B0609020204030204" pitchFamily="49" charset="0"/>
              </a:rPr>
              <a:t>                </a:t>
            </a:r>
            <a:r>
              <a:rPr lang="en-IN" sz="700" b="0" dirty="0" err="1">
                <a:solidFill>
                  <a:srgbClr val="F8F8F2"/>
                </a:solidFill>
                <a:effectLst/>
                <a:latin typeface="Consolas" panose="020B0609020204030204" pitchFamily="49" charset="0"/>
              </a:rPr>
              <a:t>sk</a:t>
            </a:r>
            <a:r>
              <a:rPr lang="en-IN" sz="700" b="0" dirty="0">
                <a:solidFill>
                  <a:srgbClr val="F8F8F2"/>
                </a:solidFill>
                <a:effectLst/>
                <a:latin typeface="Consolas" panose="020B0609020204030204" pitchFamily="49" charset="0"/>
              </a:rPr>
              <a:t> </a:t>
            </a:r>
            <a:r>
              <a:rPr lang="en-IN" sz="700" b="0" dirty="0">
                <a:solidFill>
                  <a:srgbClr val="F92672"/>
                </a:solidFill>
                <a:effectLst/>
                <a:latin typeface="Consolas" panose="020B0609020204030204" pitchFamily="49" charset="0"/>
              </a:rPr>
              <a:t>=</a:t>
            </a:r>
            <a:r>
              <a:rPr lang="en-IN" sz="700" b="0" dirty="0">
                <a:solidFill>
                  <a:srgbClr val="F8F8F2"/>
                </a:solidFill>
                <a:effectLst/>
                <a:latin typeface="Consolas" panose="020B0609020204030204" pitchFamily="49" charset="0"/>
              </a:rPr>
              <a:t> </a:t>
            </a:r>
            <a:r>
              <a:rPr lang="en-IN" sz="700" b="0" dirty="0" err="1">
                <a:solidFill>
                  <a:srgbClr val="F8F8F2"/>
                </a:solidFill>
                <a:effectLst/>
                <a:latin typeface="Consolas" panose="020B0609020204030204" pitchFamily="49" charset="0"/>
              </a:rPr>
              <a:t>server.</a:t>
            </a:r>
            <a:r>
              <a:rPr lang="en-IN" sz="700" b="0" dirty="0" err="1">
                <a:solidFill>
                  <a:srgbClr val="A6E22E"/>
                </a:solidFill>
                <a:effectLst/>
                <a:latin typeface="Consolas" panose="020B0609020204030204" pitchFamily="49" charset="0"/>
              </a:rPr>
              <a:t>accept</a:t>
            </a:r>
            <a:r>
              <a:rPr lang="en-IN" sz="700" b="0" dirty="0">
                <a:solidFill>
                  <a:srgbClr val="F8F8F2"/>
                </a:solidFill>
                <a:effectLst/>
                <a:latin typeface="Consolas" panose="020B0609020204030204" pitchFamily="49" charset="0"/>
              </a:rPr>
              <a:t>();</a:t>
            </a:r>
          </a:p>
          <a:p>
            <a:r>
              <a:rPr lang="en-IN" sz="700" b="0" dirty="0">
                <a:solidFill>
                  <a:srgbClr val="F8F8F2"/>
                </a:solidFill>
                <a:effectLst/>
                <a:latin typeface="Consolas" panose="020B0609020204030204" pitchFamily="49" charset="0"/>
              </a:rPr>
              <a:t>                </a:t>
            </a:r>
            <a:r>
              <a:rPr lang="en-IN" sz="700" b="0" u="sng" dirty="0" err="1">
                <a:solidFill>
                  <a:srgbClr val="A6E22E"/>
                </a:solidFill>
                <a:effectLst/>
                <a:latin typeface="Consolas" panose="020B0609020204030204" pitchFamily="49" charset="0"/>
              </a:rPr>
              <a:t>System</a:t>
            </a:r>
            <a:r>
              <a:rPr lang="en-IN" sz="700" b="0" dirty="0" err="1">
                <a:solidFill>
                  <a:srgbClr val="F8F8F2"/>
                </a:solidFill>
                <a:effectLst/>
                <a:latin typeface="Consolas" panose="020B0609020204030204" pitchFamily="49" charset="0"/>
              </a:rPr>
              <a:t>.out.</a:t>
            </a:r>
            <a:r>
              <a:rPr lang="en-IN" sz="700" b="0" dirty="0" err="1">
                <a:solidFill>
                  <a:srgbClr val="A6E22E"/>
                </a:solidFill>
                <a:effectLst/>
                <a:latin typeface="Consolas" panose="020B0609020204030204" pitchFamily="49" charset="0"/>
              </a:rPr>
              <a:t>println</a:t>
            </a:r>
            <a:r>
              <a:rPr lang="en-IN" sz="700" b="0" dirty="0">
                <a:solidFill>
                  <a:srgbClr val="F8F8F2"/>
                </a:solidFill>
                <a:effectLst/>
                <a:latin typeface="Consolas" panose="020B0609020204030204" pitchFamily="49" charset="0"/>
              </a:rPr>
              <a:t>(</a:t>
            </a:r>
            <a:r>
              <a:rPr lang="en-IN" sz="700" b="0" dirty="0" err="1">
                <a:solidFill>
                  <a:srgbClr val="F8F8F2"/>
                </a:solidFill>
                <a:effectLst/>
                <a:latin typeface="Consolas" panose="020B0609020204030204" pitchFamily="49" charset="0"/>
              </a:rPr>
              <a:t>sk.</a:t>
            </a:r>
            <a:r>
              <a:rPr lang="en-IN" sz="700" b="0" dirty="0" err="1">
                <a:solidFill>
                  <a:srgbClr val="A6E22E"/>
                </a:solidFill>
                <a:effectLst/>
                <a:latin typeface="Consolas" panose="020B0609020204030204" pitchFamily="49" charset="0"/>
              </a:rPr>
              <a:t>getInetAddress</a:t>
            </a:r>
            <a:r>
              <a:rPr lang="en-IN" sz="700" b="0" dirty="0">
                <a:solidFill>
                  <a:srgbClr val="F8F8F2"/>
                </a:solidFill>
                <a:effectLst/>
                <a:latin typeface="Consolas" panose="020B0609020204030204" pitchFamily="49" charset="0"/>
              </a:rPr>
              <a:t>() </a:t>
            </a:r>
            <a:r>
              <a:rPr lang="en-IN" sz="700" b="0" dirty="0">
                <a:solidFill>
                  <a:srgbClr val="F92672"/>
                </a:solidFill>
                <a:effectLst/>
                <a:latin typeface="Consolas" panose="020B0609020204030204" pitchFamily="49" charset="0"/>
              </a:rPr>
              <a:t>+</a:t>
            </a:r>
            <a:r>
              <a:rPr lang="en-IN" sz="700" b="0" dirty="0">
                <a:solidFill>
                  <a:srgbClr val="F8F8F2"/>
                </a:solidFill>
                <a:effectLst/>
                <a:latin typeface="Consolas" panose="020B0609020204030204" pitchFamily="49" charset="0"/>
              </a:rPr>
              <a:t> </a:t>
            </a:r>
            <a:r>
              <a:rPr lang="en-IN" sz="700" b="0" dirty="0">
                <a:solidFill>
                  <a:srgbClr val="E6DB74"/>
                </a:solidFill>
                <a:effectLst/>
                <a:latin typeface="Consolas" panose="020B0609020204030204" pitchFamily="49" charset="0"/>
              </a:rPr>
              <a:t>" connect"</a:t>
            </a:r>
            <a:r>
              <a:rPr lang="en-IN" sz="700" b="0" dirty="0">
                <a:solidFill>
                  <a:srgbClr val="F8F8F2"/>
                </a:solidFill>
                <a:effectLst/>
                <a:latin typeface="Consolas" panose="020B0609020204030204" pitchFamily="49" charset="0"/>
              </a:rPr>
              <a:t>);</a:t>
            </a:r>
          </a:p>
          <a:p>
            <a:br>
              <a:rPr lang="en-IN" sz="700" b="0" dirty="0">
                <a:solidFill>
                  <a:srgbClr val="F8F8F2"/>
                </a:solidFill>
                <a:effectLst/>
                <a:latin typeface="Consolas" panose="020B0609020204030204" pitchFamily="49" charset="0"/>
              </a:rPr>
            </a:br>
            <a:r>
              <a:rPr lang="en-IN" sz="700" b="0" dirty="0">
                <a:solidFill>
                  <a:srgbClr val="F8F8F2"/>
                </a:solidFill>
                <a:effectLst/>
                <a:latin typeface="Consolas" panose="020B0609020204030204" pitchFamily="49" charset="0"/>
              </a:rPr>
              <a:t>                </a:t>
            </a:r>
            <a:r>
              <a:rPr lang="en-IN" sz="700" b="0" dirty="0">
                <a:solidFill>
                  <a:srgbClr val="88846F"/>
                </a:solidFill>
                <a:effectLst/>
                <a:latin typeface="Consolas" panose="020B0609020204030204" pitchFamily="49" charset="0"/>
              </a:rPr>
              <a:t>// Thread connected clients to </a:t>
            </a:r>
            <a:r>
              <a:rPr lang="en-IN" sz="700" b="0" dirty="0" err="1">
                <a:solidFill>
                  <a:srgbClr val="88846F"/>
                </a:solidFill>
                <a:effectLst/>
                <a:latin typeface="Consolas" panose="020B0609020204030204" pitchFamily="49" charset="0"/>
              </a:rPr>
              <a:t>ArrayList</a:t>
            </a:r>
            <a:endParaRPr lang="en-IN" sz="700" b="0" dirty="0">
              <a:solidFill>
                <a:srgbClr val="F8F8F2"/>
              </a:solidFill>
              <a:effectLst/>
              <a:latin typeface="Consolas" panose="020B0609020204030204" pitchFamily="49" charset="0"/>
            </a:endParaRPr>
          </a:p>
          <a:p>
            <a:r>
              <a:rPr lang="en-IN" sz="700" b="0" dirty="0">
                <a:solidFill>
                  <a:srgbClr val="F8F8F2"/>
                </a:solidFill>
                <a:effectLst/>
                <a:latin typeface="Consolas" panose="020B0609020204030204" pitchFamily="49" charset="0"/>
              </a:rPr>
              <a:t>                </a:t>
            </a:r>
            <a:r>
              <a:rPr lang="en-IN" sz="700" b="0" u="sng" dirty="0" err="1">
                <a:solidFill>
                  <a:srgbClr val="A6E22E"/>
                </a:solidFill>
                <a:effectLst/>
                <a:latin typeface="Consolas" panose="020B0609020204030204" pitchFamily="49" charset="0"/>
              </a:rPr>
              <a:t>ServerThread</a:t>
            </a:r>
            <a:r>
              <a:rPr lang="en-IN" sz="700" b="0" dirty="0">
                <a:solidFill>
                  <a:srgbClr val="F8F8F2"/>
                </a:solidFill>
                <a:effectLst/>
                <a:latin typeface="Consolas" panose="020B0609020204030204" pitchFamily="49" charset="0"/>
              </a:rPr>
              <a:t> </a:t>
            </a:r>
            <a:r>
              <a:rPr lang="en-IN" sz="700" b="0" dirty="0" err="1">
                <a:solidFill>
                  <a:srgbClr val="F8F8F2"/>
                </a:solidFill>
                <a:effectLst/>
                <a:latin typeface="Consolas" panose="020B0609020204030204" pitchFamily="49" charset="0"/>
              </a:rPr>
              <a:t>st</a:t>
            </a:r>
            <a:r>
              <a:rPr lang="en-IN" sz="700" b="0" dirty="0">
                <a:solidFill>
                  <a:srgbClr val="F8F8F2"/>
                </a:solidFill>
                <a:effectLst/>
                <a:latin typeface="Consolas" panose="020B0609020204030204" pitchFamily="49" charset="0"/>
              </a:rPr>
              <a:t> </a:t>
            </a:r>
            <a:r>
              <a:rPr lang="en-IN" sz="700" b="0" dirty="0">
                <a:solidFill>
                  <a:srgbClr val="F92672"/>
                </a:solidFill>
                <a:effectLst/>
                <a:latin typeface="Consolas" panose="020B0609020204030204" pitchFamily="49" charset="0"/>
              </a:rPr>
              <a:t>=</a:t>
            </a:r>
            <a:r>
              <a:rPr lang="en-IN" sz="700" b="0" dirty="0">
                <a:solidFill>
                  <a:srgbClr val="F8F8F2"/>
                </a:solidFill>
                <a:effectLst/>
                <a:latin typeface="Consolas" panose="020B0609020204030204" pitchFamily="49" charset="0"/>
              </a:rPr>
              <a:t> </a:t>
            </a:r>
            <a:r>
              <a:rPr lang="en-IN" sz="700" b="0" dirty="0">
                <a:solidFill>
                  <a:srgbClr val="F92672"/>
                </a:solidFill>
                <a:effectLst/>
                <a:latin typeface="Consolas" panose="020B0609020204030204" pitchFamily="49" charset="0"/>
              </a:rPr>
              <a:t>new</a:t>
            </a:r>
            <a:r>
              <a:rPr lang="en-IN" sz="700" b="0" dirty="0">
                <a:solidFill>
                  <a:srgbClr val="F8F8F2"/>
                </a:solidFill>
                <a:effectLst/>
                <a:latin typeface="Consolas" panose="020B0609020204030204" pitchFamily="49" charset="0"/>
              </a:rPr>
              <a:t> </a:t>
            </a:r>
            <a:r>
              <a:rPr lang="en-IN" sz="700" b="0" dirty="0" err="1">
                <a:solidFill>
                  <a:srgbClr val="A6E22E"/>
                </a:solidFill>
                <a:effectLst/>
                <a:latin typeface="Consolas" panose="020B0609020204030204" pitchFamily="49" charset="0"/>
              </a:rPr>
              <a:t>ServerThread</a:t>
            </a:r>
            <a:r>
              <a:rPr lang="en-IN" sz="700" b="0" dirty="0">
                <a:solidFill>
                  <a:srgbClr val="F8F8F2"/>
                </a:solidFill>
                <a:effectLst/>
                <a:latin typeface="Consolas" panose="020B0609020204030204" pitchFamily="49" charset="0"/>
              </a:rPr>
              <a:t>(</a:t>
            </a:r>
            <a:r>
              <a:rPr lang="en-IN" sz="700" b="0" dirty="0">
                <a:solidFill>
                  <a:srgbClr val="FD971F"/>
                </a:solidFill>
                <a:effectLst/>
                <a:latin typeface="Consolas" panose="020B0609020204030204" pitchFamily="49" charset="0"/>
              </a:rPr>
              <a:t>this</a:t>
            </a:r>
            <a:r>
              <a:rPr lang="en-IN" sz="700" b="0" dirty="0">
                <a:solidFill>
                  <a:srgbClr val="F8F8F2"/>
                </a:solidFill>
                <a:effectLst/>
                <a:latin typeface="Consolas" panose="020B0609020204030204" pitchFamily="49" charset="0"/>
              </a:rPr>
              <a:t>);</a:t>
            </a:r>
          </a:p>
          <a:p>
            <a:r>
              <a:rPr lang="en-IN" sz="700" b="0" dirty="0">
                <a:solidFill>
                  <a:srgbClr val="F8F8F2"/>
                </a:solidFill>
                <a:effectLst/>
                <a:latin typeface="Consolas" panose="020B0609020204030204" pitchFamily="49" charset="0"/>
              </a:rPr>
              <a:t>                </a:t>
            </a:r>
            <a:r>
              <a:rPr lang="en-IN" sz="700" b="0" dirty="0" err="1">
                <a:solidFill>
                  <a:srgbClr val="A6E22E"/>
                </a:solidFill>
                <a:effectLst/>
                <a:latin typeface="Consolas" panose="020B0609020204030204" pitchFamily="49" charset="0"/>
              </a:rPr>
              <a:t>addThread</a:t>
            </a:r>
            <a:r>
              <a:rPr lang="en-IN" sz="700" b="0" dirty="0">
                <a:solidFill>
                  <a:srgbClr val="F8F8F2"/>
                </a:solidFill>
                <a:effectLst/>
                <a:latin typeface="Consolas" panose="020B0609020204030204" pitchFamily="49" charset="0"/>
              </a:rPr>
              <a:t>(</a:t>
            </a:r>
            <a:r>
              <a:rPr lang="en-IN" sz="700" b="0" dirty="0" err="1">
                <a:solidFill>
                  <a:srgbClr val="F8F8F2"/>
                </a:solidFill>
                <a:effectLst/>
                <a:latin typeface="Consolas" panose="020B0609020204030204" pitchFamily="49" charset="0"/>
              </a:rPr>
              <a:t>st</a:t>
            </a:r>
            <a:r>
              <a:rPr lang="en-IN" sz="700" b="0" dirty="0">
                <a:solidFill>
                  <a:srgbClr val="F8F8F2"/>
                </a:solidFill>
                <a:effectLst/>
                <a:latin typeface="Consolas" panose="020B0609020204030204" pitchFamily="49" charset="0"/>
              </a:rPr>
              <a:t>);</a:t>
            </a:r>
          </a:p>
          <a:p>
            <a:r>
              <a:rPr lang="en-IN" sz="700" b="0" dirty="0">
                <a:solidFill>
                  <a:srgbClr val="F8F8F2"/>
                </a:solidFill>
                <a:effectLst/>
                <a:latin typeface="Consolas" panose="020B0609020204030204" pitchFamily="49" charset="0"/>
              </a:rPr>
              <a:t>                </a:t>
            </a:r>
            <a:r>
              <a:rPr lang="en-IN" sz="700" b="0" dirty="0" err="1">
                <a:solidFill>
                  <a:srgbClr val="F8F8F2"/>
                </a:solidFill>
                <a:effectLst/>
                <a:latin typeface="Consolas" panose="020B0609020204030204" pitchFamily="49" charset="0"/>
              </a:rPr>
              <a:t>st.</a:t>
            </a:r>
            <a:r>
              <a:rPr lang="en-IN" sz="700" b="0" dirty="0" err="1">
                <a:solidFill>
                  <a:srgbClr val="A6E22E"/>
                </a:solidFill>
                <a:effectLst/>
                <a:latin typeface="Consolas" panose="020B0609020204030204" pitchFamily="49" charset="0"/>
              </a:rPr>
              <a:t>start</a:t>
            </a:r>
            <a:r>
              <a:rPr lang="en-IN" sz="700" b="0" dirty="0">
                <a:solidFill>
                  <a:srgbClr val="F8F8F2"/>
                </a:solidFill>
                <a:effectLst/>
                <a:latin typeface="Consolas" panose="020B0609020204030204" pitchFamily="49" charset="0"/>
              </a:rPr>
              <a:t>();</a:t>
            </a:r>
          </a:p>
          <a:p>
            <a:r>
              <a:rPr lang="en-IN" sz="700" b="0" dirty="0">
                <a:solidFill>
                  <a:srgbClr val="F8F8F2"/>
                </a:solidFill>
                <a:effectLst/>
                <a:latin typeface="Consolas" panose="020B0609020204030204" pitchFamily="49" charset="0"/>
              </a:rPr>
              <a:t>            }</a:t>
            </a:r>
          </a:p>
          <a:p>
            <a:r>
              <a:rPr lang="en-IN" sz="700" b="0" dirty="0">
                <a:solidFill>
                  <a:srgbClr val="F8F8F2"/>
                </a:solidFill>
                <a:effectLst/>
                <a:latin typeface="Consolas" panose="020B0609020204030204" pitchFamily="49" charset="0"/>
              </a:rPr>
              <a:t>        } </a:t>
            </a:r>
            <a:r>
              <a:rPr lang="en-IN" sz="700" b="0" dirty="0">
                <a:solidFill>
                  <a:srgbClr val="F92672"/>
                </a:solidFill>
                <a:effectLst/>
                <a:latin typeface="Consolas" panose="020B0609020204030204" pitchFamily="49" charset="0"/>
              </a:rPr>
              <a:t>catch</a:t>
            </a:r>
            <a:r>
              <a:rPr lang="en-IN" sz="700" b="0" dirty="0">
                <a:solidFill>
                  <a:srgbClr val="F8F8F2"/>
                </a:solidFill>
                <a:effectLst/>
                <a:latin typeface="Consolas" panose="020B0609020204030204" pitchFamily="49" charset="0"/>
              </a:rPr>
              <a:t> (</a:t>
            </a:r>
            <a:r>
              <a:rPr lang="en-IN" sz="700" b="0" u="sng" dirty="0" err="1">
                <a:solidFill>
                  <a:srgbClr val="A6E22E"/>
                </a:solidFill>
                <a:effectLst/>
                <a:latin typeface="Consolas" panose="020B0609020204030204" pitchFamily="49" charset="0"/>
              </a:rPr>
              <a:t>IOException</a:t>
            </a:r>
            <a:r>
              <a:rPr lang="en-IN" sz="700" b="0" dirty="0">
                <a:solidFill>
                  <a:srgbClr val="F8F8F2"/>
                </a:solidFill>
                <a:effectLst/>
                <a:latin typeface="Consolas" panose="020B0609020204030204" pitchFamily="49" charset="0"/>
              </a:rPr>
              <a:t> e) {</a:t>
            </a:r>
          </a:p>
          <a:p>
            <a:r>
              <a:rPr lang="en-IN" sz="700" b="0" dirty="0">
                <a:solidFill>
                  <a:srgbClr val="F8F8F2"/>
                </a:solidFill>
                <a:effectLst/>
                <a:latin typeface="Consolas" panose="020B0609020204030204" pitchFamily="49" charset="0"/>
              </a:rPr>
              <a:t>            </a:t>
            </a:r>
            <a:r>
              <a:rPr lang="en-IN" sz="700" b="0" u="sng" dirty="0" err="1">
                <a:solidFill>
                  <a:srgbClr val="A6E22E"/>
                </a:solidFill>
                <a:effectLst/>
                <a:latin typeface="Consolas" panose="020B0609020204030204" pitchFamily="49" charset="0"/>
              </a:rPr>
              <a:t>System</a:t>
            </a:r>
            <a:r>
              <a:rPr lang="en-IN" sz="700" b="0" dirty="0" err="1">
                <a:solidFill>
                  <a:srgbClr val="F8F8F2"/>
                </a:solidFill>
                <a:effectLst/>
                <a:latin typeface="Consolas" panose="020B0609020204030204" pitchFamily="49" charset="0"/>
              </a:rPr>
              <a:t>.out.</a:t>
            </a:r>
            <a:r>
              <a:rPr lang="en-IN" sz="700" b="0" dirty="0" err="1">
                <a:solidFill>
                  <a:srgbClr val="A6E22E"/>
                </a:solidFill>
                <a:effectLst/>
                <a:latin typeface="Consolas" panose="020B0609020204030204" pitchFamily="49" charset="0"/>
              </a:rPr>
              <a:t>println</a:t>
            </a:r>
            <a:r>
              <a:rPr lang="en-IN" sz="700" b="0" dirty="0">
                <a:solidFill>
                  <a:srgbClr val="F8F8F2"/>
                </a:solidFill>
                <a:effectLst/>
                <a:latin typeface="Consolas" panose="020B0609020204030204" pitchFamily="49" charset="0"/>
              </a:rPr>
              <a:t>(e </a:t>
            </a:r>
            <a:r>
              <a:rPr lang="en-IN" sz="700" b="0" dirty="0">
                <a:solidFill>
                  <a:srgbClr val="F92672"/>
                </a:solidFill>
                <a:effectLst/>
                <a:latin typeface="Consolas" panose="020B0609020204030204" pitchFamily="49" charset="0"/>
              </a:rPr>
              <a:t>+</a:t>
            </a:r>
            <a:r>
              <a:rPr lang="en-IN" sz="700" b="0" dirty="0">
                <a:solidFill>
                  <a:srgbClr val="F8F8F2"/>
                </a:solidFill>
                <a:effectLst/>
                <a:latin typeface="Consolas" panose="020B0609020204030204" pitchFamily="49" charset="0"/>
              </a:rPr>
              <a:t> </a:t>
            </a:r>
            <a:r>
              <a:rPr lang="en-IN" sz="700" b="0" dirty="0">
                <a:solidFill>
                  <a:srgbClr val="E6DB74"/>
                </a:solidFill>
                <a:effectLst/>
                <a:latin typeface="Consolas" panose="020B0609020204030204" pitchFamily="49" charset="0"/>
              </a:rPr>
              <a:t>"-&gt; </a:t>
            </a:r>
            <a:r>
              <a:rPr lang="en-IN" sz="700" b="0" dirty="0" err="1">
                <a:solidFill>
                  <a:srgbClr val="E6DB74"/>
                </a:solidFill>
                <a:effectLst/>
                <a:latin typeface="Consolas" panose="020B0609020204030204" pitchFamily="49" charset="0"/>
              </a:rPr>
              <a:t>ServerSocket</a:t>
            </a:r>
            <a:r>
              <a:rPr lang="en-IN" sz="700" b="0" dirty="0">
                <a:solidFill>
                  <a:srgbClr val="E6DB74"/>
                </a:solidFill>
                <a:effectLst/>
                <a:latin typeface="Consolas" panose="020B0609020204030204" pitchFamily="49" charset="0"/>
              </a:rPr>
              <a:t> failed"</a:t>
            </a:r>
            <a:r>
              <a:rPr lang="en-IN" sz="700" b="0" dirty="0">
                <a:solidFill>
                  <a:srgbClr val="F8F8F2"/>
                </a:solidFill>
                <a:effectLst/>
                <a:latin typeface="Consolas" panose="020B0609020204030204" pitchFamily="49" charset="0"/>
              </a:rPr>
              <a:t>);</a:t>
            </a:r>
          </a:p>
          <a:p>
            <a:r>
              <a:rPr lang="en-IN" sz="700" b="0" dirty="0">
                <a:solidFill>
                  <a:srgbClr val="F8F8F2"/>
                </a:solidFill>
                <a:effectLst/>
                <a:latin typeface="Consolas" panose="020B0609020204030204" pitchFamily="49" charset="0"/>
              </a:rPr>
              <a:t>        }</a:t>
            </a:r>
          </a:p>
          <a:p>
            <a:r>
              <a:rPr lang="en-IN" sz="700" b="0" dirty="0">
                <a:solidFill>
                  <a:srgbClr val="F8F8F2"/>
                </a:solidFill>
                <a:effectLst/>
                <a:latin typeface="Consolas" panose="020B0609020204030204" pitchFamily="49" charset="0"/>
              </a:rPr>
              <a:t>    }</a:t>
            </a:r>
          </a:p>
        </p:txBody>
      </p:sp>
      <p:pic>
        <p:nvPicPr>
          <p:cNvPr id="7" name="Picture 6">
            <a:extLst>
              <a:ext uri="{FF2B5EF4-FFF2-40B4-BE49-F238E27FC236}">
                <a16:creationId xmlns:a16="http://schemas.microsoft.com/office/drawing/2014/main" id="{C3BB16EF-14FF-4F5F-B973-AE61E534CFFB}"/>
              </a:ext>
            </a:extLst>
          </p:cNvPr>
          <p:cNvPicPr>
            <a:picLocks noChangeAspect="1"/>
          </p:cNvPicPr>
          <p:nvPr/>
        </p:nvPicPr>
        <p:blipFill>
          <a:blip r:embed="rId3"/>
          <a:stretch>
            <a:fillRect/>
          </a:stretch>
        </p:blipFill>
        <p:spPr>
          <a:xfrm>
            <a:off x="8628476" y="4844914"/>
            <a:ext cx="515524" cy="515524"/>
          </a:xfrm>
          <a:prstGeom prst="rect">
            <a:avLst/>
          </a:prstGeom>
        </p:spPr>
      </p:pic>
    </p:spTree>
    <p:extLst>
      <p:ext uri="{BB962C8B-B14F-4D97-AF65-F5344CB8AC3E}">
        <p14:creationId xmlns:p14="http://schemas.microsoft.com/office/powerpoint/2010/main" val="2265001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sp>
        <p:nvSpPr>
          <p:cNvPr id="565" name="TextBox 564">
            <a:extLst>
              <a:ext uri="{FF2B5EF4-FFF2-40B4-BE49-F238E27FC236}">
                <a16:creationId xmlns:a16="http://schemas.microsoft.com/office/drawing/2014/main" id="{07766DED-4121-4537-A708-02BD94581FEA}"/>
              </a:ext>
            </a:extLst>
          </p:cNvPr>
          <p:cNvSpPr txBox="1"/>
          <p:nvPr/>
        </p:nvSpPr>
        <p:spPr>
          <a:xfrm>
            <a:off x="421708" y="463150"/>
            <a:ext cx="5206008" cy="728917"/>
          </a:xfrm>
          <a:prstGeom prst="rect">
            <a:avLst/>
          </a:prstGeom>
          <a:noFill/>
        </p:spPr>
        <p:txBody>
          <a:bodyPr wrap="square">
            <a:spAutoFit/>
          </a:bodyPr>
          <a:lstStyle/>
          <a:p>
            <a:pPr>
              <a:lnSpc>
                <a:spcPct val="115000"/>
              </a:lnSpc>
              <a:spcAft>
                <a:spcPts val="1000"/>
              </a:spcAft>
            </a:pPr>
            <a:r>
              <a:rPr lang="en-IN" sz="4000" dirty="0">
                <a:solidFill>
                  <a:schemeClr val="accent1"/>
                </a:solidFill>
                <a:effectLst/>
                <a:latin typeface="Barlow" panose="00000500000000000000" pitchFamily="2" charset="0"/>
                <a:ea typeface="Calibri" panose="020F0502020204030204" pitchFamily="34" charset="0"/>
              </a:rPr>
              <a:t>SERVER SIDE CODE</a:t>
            </a:r>
          </a:p>
        </p:txBody>
      </p:sp>
      <p:sp>
        <p:nvSpPr>
          <p:cNvPr id="215" name="TextBox 214">
            <a:extLst>
              <a:ext uri="{FF2B5EF4-FFF2-40B4-BE49-F238E27FC236}">
                <a16:creationId xmlns:a16="http://schemas.microsoft.com/office/drawing/2014/main" id="{D6035679-1157-45B6-AFAD-F48DE57B51A5}"/>
              </a:ext>
            </a:extLst>
          </p:cNvPr>
          <p:cNvSpPr txBox="1"/>
          <p:nvPr/>
        </p:nvSpPr>
        <p:spPr>
          <a:xfrm>
            <a:off x="0" y="1473248"/>
            <a:ext cx="9144000" cy="3693319"/>
          </a:xfrm>
          <a:prstGeom prst="rect">
            <a:avLst/>
          </a:prstGeom>
          <a:solidFill>
            <a:schemeClr val="accent2">
              <a:lumMod val="50000"/>
            </a:schemeClr>
          </a:solidFill>
        </p:spPr>
        <p:txBody>
          <a:bodyPr wrap="square">
            <a:spAutoFit/>
          </a:bodyPr>
          <a:lstStyle/>
          <a:p>
            <a:r>
              <a:rPr lang="en-IN" sz="1300" b="0" dirty="0">
                <a:solidFill>
                  <a:srgbClr val="F8F8F2"/>
                </a:solidFill>
                <a:effectLst/>
                <a:latin typeface="Consolas" panose="020B0609020204030204" pitchFamily="49" charset="0"/>
              </a:rPr>
              <a:t>   </a:t>
            </a:r>
            <a:r>
              <a:rPr lang="en-IN" sz="1300" b="0" dirty="0">
                <a:solidFill>
                  <a:srgbClr val="F92672"/>
                </a:solidFill>
                <a:effectLst/>
                <a:latin typeface="Consolas" panose="020B0609020204030204" pitchFamily="49" charset="0"/>
              </a:rPr>
              <a:t>public</a:t>
            </a:r>
            <a:r>
              <a:rPr lang="en-IN" sz="1300" b="0" dirty="0">
                <a:solidFill>
                  <a:srgbClr val="F8F8F2"/>
                </a:solidFill>
                <a:effectLst/>
                <a:latin typeface="Consolas" panose="020B0609020204030204" pitchFamily="49" charset="0"/>
              </a:rPr>
              <a:t> </a:t>
            </a:r>
            <a:r>
              <a:rPr lang="en-IN" sz="1300" b="0" i="1" dirty="0">
                <a:solidFill>
                  <a:srgbClr val="66D9EF"/>
                </a:solidFill>
                <a:effectLst/>
                <a:latin typeface="Consolas" panose="020B0609020204030204" pitchFamily="49" charset="0"/>
              </a:rPr>
              <a:t>void</a:t>
            </a:r>
            <a:r>
              <a:rPr lang="en-IN" sz="1300" b="0" dirty="0">
                <a:solidFill>
                  <a:srgbClr val="F8F8F2"/>
                </a:solidFill>
                <a:effectLst/>
                <a:latin typeface="Consolas" panose="020B0609020204030204" pitchFamily="49" charset="0"/>
              </a:rPr>
              <a:t> </a:t>
            </a:r>
            <a:r>
              <a:rPr lang="en-IN" sz="1300" b="0" dirty="0" err="1">
                <a:solidFill>
                  <a:srgbClr val="A6E22E"/>
                </a:solidFill>
                <a:effectLst/>
                <a:latin typeface="Consolas" panose="020B0609020204030204" pitchFamily="49" charset="0"/>
              </a:rPr>
              <a:t>addThread</a:t>
            </a:r>
            <a:r>
              <a:rPr lang="en-IN" sz="1300" b="0" dirty="0">
                <a:solidFill>
                  <a:srgbClr val="F8F8F2"/>
                </a:solidFill>
                <a:effectLst/>
                <a:latin typeface="Consolas" panose="020B0609020204030204" pitchFamily="49" charset="0"/>
              </a:rPr>
              <a:t>(</a:t>
            </a:r>
            <a:r>
              <a:rPr lang="en-IN" sz="1300" b="0" u="sng" dirty="0" err="1">
                <a:solidFill>
                  <a:srgbClr val="A6E22E"/>
                </a:solidFill>
                <a:effectLst/>
                <a:latin typeface="Consolas" panose="020B0609020204030204" pitchFamily="49" charset="0"/>
              </a:rPr>
              <a:t>ServerThread</a:t>
            </a:r>
            <a:r>
              <a:rPr lang="en-IN" sz="1300" b="0" dirty="0">
                <a:solidFill>
                  <a:srgbClr val="F8F8F2"/>
                </a:solidFill>
                <a:effectLst/>
                <a:latin typeface="Consolas" panose="020B0609020204030204" pitchFamily="49" charset="0"/>
              </a:rPr>
              <a:t> </a:t>
            </a:r>
            <a:r>
              <a:rPr lang="en-IN" sz="1300" b="0" i="1" dirty="0" err="1">
                <a:solidFill>
                  <a:srgbClr val="FD971F"/>
                </a:solidFill>
                <a:effectLst/>
                <a:latin typeface="Consolas" panose="020B0609020204030204" pitchFamily="49" charset="0"/>
              </a:rPr>
              <a:t>st</a:t>
            </a:r>
            <a:r>
              <a:rPr lang="en-IN" sz="1300" b="0" dirty="0">
                <a:solidFill>
                  <a:srgbClr val="F8F8F2"/>
                </a:solidFill>
                <a:effectLst/>
                <a:latin typeface="Consolas" panose="020B0609020204030204" pitchFamily="49" charset="0"/>
              </a:rPr>
              <a:t>) {</a:t>
            </a:r>
          </a:p>
          <a:p>
            <a:r>
              <a:rPr lang="en-IN" sz="1300" b="0" dirty="0">
                <a:solidFill>
                  <a:srgbClr val="F8F8F2"/>
                </a:solidFill>
                <a:effectLst/>
                <a:latin typeface="Consolas" panose="020B0609020204030204" pitchFamily="49" charset="0"/>
              </a:rPr>
              <a:t>        </a:t>
            </a:r>
            <a:r>
              <a:rPr lang="en-IN" sz="1300" b="0" dirty="0" err="1">
                <a:solidFill>
                  <a:srgbClr val="F8F8F2"/>
                </a:solidFill>
                <a:effectLst/>
                <a:latin typeface="Consolas" panose="020B0609020204030204" pitchFamily="49" charset="0"/>
              </a:rPr>
              <a:t>list.</a:t>
            </a:r>
            <a:r>
              <a:rPr lang="en-IN" sz="1300" b="0" dirty="0" err="1">
                <a:solidFill>
                  <a:srgbClr val="A6E22E"/>
                </a:solidFill>
                <a:effectLst/>
                <a:latin typeface="Consolas" panose="020B0609020204030204" pitchFamily="49" charset="0"/>
              </a:rPr>
              <a:t>add</a:t>
            </a:r>
            <a:r>
              <a:rPr lang="en-IN" sz="1300" b="0" dirty="0">
                <a:solidFill>
                  <a:srgbClr val="F8F8F2"/>
                </a:solidFill>
                <a:effectLst/>
                <a:latin typeface="Consolas" panose="020B0609020204030204" pitchFamily="49" charset="0"/>
              </a:rPr>
              <a:t>(</a:t>
            </a:r>
            <a:r>
              <a:rPr lang="en-IN" sz="1300" b="0" i="1" dirty="0" err="1">
                <a:solidFill>
                  <a:srgbClr val="FD971F"/>
                </a:solidFill>
                <a:effectLst/>
                <a:latin typeface="Consolas" panose="020B0609020204030204" pitchFamily="49" charset="0"/>
              </a:rPr>
              <a:t>st</a:t>
            </a:r>
            <a:r>
              <a:rPr lang="en-IN" sz="1300" b="0" dirty="0">
                <a:solidFill>
                  <a:srgbClr val="F8F8F2"/>
                </a:solidFill>
                <a:effectLst/>
                <a:latin typeface="Consolas" panose="020B0609020204030204" pitchFamily="49" charset="0"/>
              </a:rPr>
              <a:t>);</a:t>
            </a:r>
          </a:p>
          <a:p>
            <a:r>
              <a:rPr lang="en-IN" sz="1300" b="0" dirty="0">
                <a:solidFill>
                  <a:srgbClr val="F8F8F2"/>
                </a:solidFill>
                <a:effectLst/>
                <a:latin typeface="Consolas" panose="020B0609020204030204" pitchFamily="49" charset="0"/>
              </a:rPr>
              <a:t>    }</a:t>
            </a:r>
          </a:p>
          <a:p>
            <a:br>
              <a:rPr lang="en-IN" sz="1300" b="0" dirty="0">
                <a:solidFill>
                  <a:srgbClr val="F8F8F2"/>
                </a:solidFill>
                <a:effectLst/>
                <a:latin typeface="Consolas" panose="020B0609020204030204" pitchFamily="49" charset="0"/>
              </a:rPr>
            </a:br>
            <a:r>
              <a:rPr lang="en-IN" sz="1300" b="0" dirty="0">
                <a:solidFill>
                  <a:srgbClr val="F8F8F2"/>
                </a:solidFill>
                <a:effectLst/>
                <a:latin typeface="Consolas" panose="020B0609020204030204" pitchFamily="49" charset="0"/>
              </a:rPr>
              <a:t>    </a:t>
            </a:r>
            <a:r>
              <a:rPr lang="en-IN" sz="1300" b="0" dirty="0">
                <a:solidFill>
                  <a:srgbClr val="F92672"/>
                </a:solidFill>
                <a:effectLst/>
                <a:latin typeface="Consolas" panose="020B0609020204030204" pitchFamily="49" charset="0"/>
              </a:rPr>
              <a:t>public</a:t>
            </a:r>
            <a:r>
              <a:rPr lang="en-IN" sz="1300" b="0" dirty="0">
                <a:solidFill>
                  <a:srgbClr val="F8F8F2"/>
                </a:solidFill>
                <a:effectLst/>
                <a:latin typeface="Consolas" panose="020B0609020204030204" pitchFamily="49" charset="0"/>
              </a:rPr>
              <a:t> </a:t>
            </a:r>
            <a:r>
              <a:rPr lang="en-IN" sz="1300" b="0" i="1" dirty="0">
                <a:solidFill>
                  <a:srgbClr val="66D9EF"/>
                </a:solidFill>
                <a:effectLst/>
                <a:latin typeface="Consolas" panose="020B0609020204030204" pitchFamily="49" charset="0"/>
              </a:rPr>
              <a:t>void</a:t>
            </a:r>
            <a:r>
              <a:rPr lang="en-IN" sz="1300" b="0" dirty="0">
                <a:solidFill>
                  <a:srgbClr val="F8F8F2"/>
                </a:solidFill>
                <a:effectLst/>
                <a:latin typeface="Consolas" panose="020B0609020204030204" pitchFamily="49" charset="0"/>
              </a:rPr>
              <a:t> </a:t>
            </a:r>
            <a:r>
              <a:rPr lang="en-IN" sz="1300" b="0" dirty="0" err="1">
                <a:solidFill>
                  <a:srgbClr val="A6E22E"/>
                </a:solidFill>
                <a:effectLst/>
                <a:latin typeface="Consolas" panose="020B0609020204030204" pitchFamily="49" charset="0"/>
              </a:rPr>
              <a:t>removeThread</a:t>
            </a:r>
            <a:r>
              <a:rPr lang="en-IN" sz="1300" b="0" dirty="0">
                <a:solidFill>
                  <a:srgbClr val="F8F8F2"/>
                </a:solidFill>
                <a:effectLst/>
                <a:latin typeface="Consolas" panose="020B0609020204030204" pitchFamily="49" charset="0"/>
              </a:rPr>
              <a:t>(</a:t>
            </a:r>
            <a:r>
              <a:rPr lang="en-IN" sz="1300" b="0" u="sng" dirty="0" err="1">
                <a:solidFill>
                  <a:srgbClr val="A6E22E"/>
                </a:solidFill>
                <a:effectLst/>
                <a:latin typeface="Consolas" panose="020B0609020204030204" pitchFamily="49" charset="0"/>
              </a:rPr>
              <a:t>ServerThread</a:t>
            </a:r>
            <a:r>
              <a:rPr lang="en-IN" sz="1300" b="0" dirty="0">
                <a:solidFill>
                  <a:srgbClr val="F8F8F2"/>
                </a:solidFill>
                <a:effectLst/>
                <a:latin typeface="Consolas" panose="020B0609020204030204" pitchFamily="49" charset="0"/>
              </a:rPr>
              <a:t> </a:t>
            </a:r>
            <a:r>
              <a:rPr lang="en-IN" sz="1300" b="0" i="1" dirty="0" err="1">
                <a:solidFill>
                  <a:srgbClr val="FD971F"/>
                </a:solidFill>
                <a:effectLst/>
                <a:latin typeface="Consolas" panose="020B0609020204030204" pitchFamily="49" charset="0"/>
              </a:rPr>
              <a:t>st</a:t>
            </a:r>
            <a:r>
              <a:rPr lang="en-IN" sz="1300" b="0" dirty="0">
                <a:solidFill>
                  <a:srgbClr val="F8F8F2"/>
                </a:solidFill>
                <a:effectLst/>
                <a:latin typeface="Consolas" panose="020B0609020204030204" pitchFamily="49" charset="0"/>
              </a:rPr>
              <a:t>) {</a:t>
            </a:r>
          </a:p>
          <a:p>
            <a:r>
              <a:rPr lang="en-IN" sz="1300" b="0" dirty="0">
                <a:solidFill>
                  <a:srgbClr val="F8F8F2"/>
                </a:solidFill>
                <a:effectLst/>
                <a:latin typeface="Consolas" panose="020B0609020204030204" pitchFamily="49" charset="0"/>
              </a:rPr>
              <a:t>        </a:t>
            </a:r>
            <a:r>
              <a:rPr lang="en-IN" sz="1300" b="0" dirty="0" err="1">
                <a:solidFill>
                  <a:srgbClr val="F8F8F2"/>
                </a:solidFill>
                <a:effectLst/>
                <a:latin typeface="Consolas" panose="020B0609020204030204" pitchFamily="49" charset="0"/>
              </a:rPr>
              <a:t>list.</a:t>
            </a:r>
            <a:r>
              <a:rPr lang="en-IN" sz="1300" b="0" dirty="0" err="1">
                <a:solidFill>
                  <a:srgbClr val="A6E22E"/>
                </a:solidFill>
                <a:effectLst/>
                <a:latin typeface="Consolas" panose="020B0609020204030204" pitchFamily="49" charset="0"/>
              </a:rPr>
              <a:t>remove</a:t>
            </a:r>
            <a:r>
              <a:rPr lang="en-IN" sz="1300" b="0" dirty="0">
                <a:solidFill>
                  <a:srgbClr val="F8F8F2"/>
                </a:solidFill>
                <a:effectLst/>
                <a:latin typeface="Consolas" panose="020B0609020204030204" pitchFamily="49" charset="0"/>
              </a:rPr>
              <a:t>(</a:t>
            </a:r>
            <a:r>
              <a:rPr lang="en-IN" sz="1300" b="0" i="1" dirty="0" err="1">
                <a:solidFill>
                  <a:srgbClr val="FD971F"/>
                </a:solidFill>
                <a:effectLst/>
                <a:latin typeface="Consolas" panose="020B0609020204030204" pitchFamily="49" charset="0"/>
              </a:rPr>
              <a:t>st</a:t>
            </a:r>
            <a:r>
              <a:rPr lang="en-IN" sz="1300" b="0" dirty="0">
                <a:solidFill>
                  <a:srgbClr val="F8F8F2"/>
                </a:solidFill>
                <a:effectLst/>
                <a:latin typeface="Consolas" panose="020B0609020204030204" pitchFamily="49" charset="0"/>
              </a:rPr>
              <a:t>); </a:t>
            </a:r>
            <a:r>
              <a:rPr lang="en-IN" sz="1300" b="0" dirty="0">
                <a:solidFill>
                  <a:srgbClr val="88846F"/>
                </a:solidFill>
                <a:effectLst/>
                <a:latin typeface="Consolas" panose="020B0609020204030204" pitchFamily="49" charset="0"/>
              </a:rPr>
              <a:t>// remove</a:t>
            </a:r>
            <a:endParaRPr lang="en-IN" sz="1300" b="0" dirty="0">
              <a:solidFill>
                <a:srgbClr val="F8F8F2"/>
              </a:solidFill>
              <a:effectLst/>
              <a:latin typeface="Consolas" panose="020B0609020204030204" pitchFamily="49" charset="0"/>
            </a:endParaRPr>
          </a:p>
          <a:p>
            <a:r>
              <a:rPr lang="en-IN" sz="1300" b="0" dirty="0">
                <a:solidFill>
                  <a:srgbClr val="F8F8F2"/>
                </a:solidFill>
                <a:effectLst/>
                <a:latin typeface="Consolas" panose="020B0609020204030204" pitchFamily="49" charset="0"/>
              </a:rPr>
              <a:t>    }</a:t>
            </a:r>
          </a:p>
          <a:p>
            <a:br>
              <a:rPr lang="en-IN" sz="1300" b="0" dirty="0">
                <a:solidFill>
                  <a:srgbClr val="F8F8F2"/>
                </a:solidFill>
                <a:effectLst/>
                <a:latin typeface="Consolas" panose="020B0609020204030204" pitchFamily="49" charset="0"/>
              </a:rPr>
            </a:br>
            <a:r>
              <a:rPr lang="en-IN" sz="1300" b="0" dirty="0">
                <a:solidFill>
                  <a:srgbClr val="F8F8F2"/>
                </a:solidFill>
                <a:effectLst/>
                <a:latin typeface="Consolas" panose="020B0609020204030204" pitchFamily="49" charset="0"/>
              </a:rPr>
              <a:t>    </a:t>
            </a:r>
            <a:r>
              <a:rPr lang="en-IN" sz="1300" b="0" dirty="0">
                <a:solidFill>
                  <a:srgbClr val="F92672"/>
                </a:solidFill>
                <a:effectLst/>
                <a:latin typeface="Consolas" panose="020B0609020204030204" pitchFamily="49" charset="0"/>
              </a:rPr>
              <a:t>public</a:t>
            </a:r>
            <a:r>
              <a:rPr lang="en-IN" sz="1300" b="0" dirty="0">
                <a:solidFill>
                  <a:srgbClr val="F8F8F2"/>
                </a:solidFill>
                <a:effectLst/>
                <a:latin typeface="Consolas" panose="020B0609020204030204" pitchFamily="49" charset="0"/>
              </a:rPr>
              <a:t> </a:t>
            </a:r>
            <a:r>
              <a:rPr lang="en-IN" sz="1300" b="0" i="1" dirty="0">
                <a:solidFill>
                  <a:srgbClr val="66D9EF"/>
                </a:solidFill>
                <a:effectLst/>
                <a:latin typeface="Consolas" panose="020B0609020204030204" pitchFamily="49" charset="0"/>
              </a:rPr>
              <a:t>void</a:t>
            </a:r>
            <a:r>
              <a:rPr lang="en-IN" sz="1300" b="0" dirty="0">
                <a:solidFill>
                  <a:srgbClr val="F8F8F2"/>
                </a:solidFill>
                <a:effectLst/>
                <a:latin typeface="Consolas" panose="020B0609020204030204" pitchFamily="49" charset="0"/>
              </a:rPr>
              <a:t> </a:t>
            </a:r>
            <a:r>
              <a:rPr lang="en-IN" sz="1300" b="0" dirty="0" err="1">
                <a:solidFill>
                  <a:srgbClr val="A6E22E"/>
                </a:solidFill>
                <a:effectLst/>
                <a:latin typeface="Consolas" panose="020B0609020204030204" pitchFamily="49" charset="0"/>
              </a:rPr>
              <a:t>broadCast</a:t>
            </a:r>
            <a:r>
              <a:rPr lang="en-IN" sz="1300" b="0" dirty="0">
                <a:solidFill>
                  <a:srgbClr val="F8F8F2"/>
                </a:solidFill>
                <a:effectLst/>
                <a:latin typeface="Consolas" panose="020B0609020204030204" pitchFamily="49" charset="0"/>
              </a:rPr>
              <a:t>(</a:t>
            </a:r>
            <a:r>
              <a:rPr lang="en-IN" sz="1300" b="0" u="sng" dirty="0">
                <a:solidFill>
                  <a:srgbClr val="A6E22E"/>
                </a:solidFill>
                <a:effectLst/>
                <a:latin typeface="Consolas" panose="020B0609020204030204" pitchFamily="49" charset="0"/>
              </a:rPr>
              <a:t>String</a:t>
            </a:r>
            <a:r>
              <a:rPr lang="en-IN" sz="1300" b="0" dirty="0">
                <a:solidFill>
                  <a:srgbClr val="F8F8F2"/>
                </a:solidFill>
                <a:effectLst/>
                <a:latin typeface="Consolas" panose="020B0609020204030204" pitchFamily="49" charset="0"/>
              </a:rPr>
              <a:t> </a:t>
            </a:r>
            <a:r>
              <a:rPr lang="en-IN" sz="1300" b="0" i="1" dirty="0">
                <a:solidFill>
                  <a:srgbClr val="FD971F"/>
                </a:solidFill>
                <a:effectLst/>
                <a:latin typeface="Consolas" panose="020B0609020204030204" pitchFamily="49" charset="0"/>
              </a:rPr>
              <a:t>message</a:t>
            </a:r>
            <a:r>
              <a:rPr lang="en-IN" sz="1300" b="0" dirty="0">
                <a:solidFill>
                  <a:srgbClr val="F8F8F2"/>
                </a:solidFill>
                <a:effectLst/>
                <a:latin typeface="Consolas" panose="020B0609020204030204" pitchFamily="49" charset="0"/>
              </a:rPr>
              <a:t>) {</a:t>
            </a:r>
          </a:p>
          <a:p>
            <a:r>
              <a:rPr lang="en-IN" sz="1300" b="0" dirty="0">
                <a:solidFill>
                  <a:srgbClr val="F8F8F2"/>
                </a:solidFill>
                <a:effectLst/>
                <a:latin typeface="Consolas" panose="020B0609020204030204" pitchFamily="49" charset="0"/>
              </a:rPr>
              <a:t>        </a:t>
            </a:r>
            <a:r>
              <a:rPr lang="en-IN" sz="1300" b="0" dirty="0">
                <a:solidFill>
                  <a:srgbClr val="F92672"/>
                </a:solidFill>
                <a:effectLst/>
                <a:latin typeface="Consolas" panose="020B0609020204030204" pitchFamily="49" charset="0"/>
              </a:rPr>
              <a:t>for</a:t>
            </a:r>
            <a:r>
              <a:rPr lang="en-IN" sz="1300" b="0" dirty="0">
                <a:solidFill>
                  <a:srgbClr val="F8F8F2"/>
                </a:solidFill>
                <a:effectLst/>
                <a:latin typeface="Consolas" panose="020B0609020204030204" pitchFamily="49" charset="0"/>
              </a:rPr>
              <a:t> (</a:t>
            </a:r>
            <a:r>
              <a:rPr lang="en-IN" sz="1300" b="0" u="sng" dirty="0" err="1">
                <a:solidFill>
                  <a:srgbClr val="A6E22E"/>
                </a:solidFill>
                <a:effectLst/>
                <a:latin typeface="Consolas" panose="020B0609020204030204" pitchFamily="49" charset="0"/>
              </a:rPr>
              <a:t>ServerThread</a:t>
            </a:r>
            <a:r>
              <a:rPr lang="en-IN" sz="1300" b="0" dirty="0">
                <a:solidFill>
                  <a:srgbClr val="F8F8F2"/>
                </a:solidFill>
                <a:effectLst/>
                <a:latin typeface="Consolas" panose="020B0609020204030204" pitchFamily="49" charset="0"/>
              </a:rPr>
              <a:t> </a:t>
            </a:r>
            <a:r>
              <a:rPr lang="en-IN" sz="1300" b="0" dirty="0" err="1">
                <a:solidFill>
                  <a:srgbClr val="F8F8F2"/>
                </a:solidFill>
                <a:effectLst/>
                <a:latin typeface="Consolas" panose="020B0609020204030204" pitchFamily="49" charset="0"/>
              </a:rPr>
              <a:t>st</a:t>
            </a:r>
            <a:r>
              <a:rPr lang="en-IN" sz="1300" b="0" dirty="0">
                <a:solidFill>
                  <a:srgbClr val="F8F8F2"/>
                </a:solidFill>
                <a:effectLst/>
                <a:latin typeface="Consolas" panose="020B0609020204030204" pitchFamily="49" charset="0"/>
              </a:rPr>
              <a:t> </a:t>
            </a:r>
            <a:r>
              <a:rPr lang="en-IN" sz="1300" b="0" dirty="0">
                <a:solidFill>
                  <a:srgbClr val="F92672"/>
                </a:solidFill>
                <a:effectLst/>
                <a:latin typeface="Consolas" panose="020B0609020204030204" pitchFamily="49" charset="0"/>
              </a:rPr>
              <a:t>:</a:t>
            </a:r>
            <a:r>
              <a:rPr lang="en-IN" sz="1300" b="0" dirty="0">
                <a:solidFill>
                  <a:srgbClr val="F8F8F2"/>
                </a:solidFill>
                <a:effectLst/>
                <a:latin typeface="Consolas" panose="020B0609020204030204" pitchFamily="49" charset="0"/>
              </a:rPr>
              <a:t> list) {</a:t>
            </a:r>
          </a:p>
          <a:p>
            <a:r>
              <a:rPr lang="en-IN" sz="1300" b="0" dirty="0">
                <a:solidFill>
                  <a:srgbClr val="F8F8F2"/>
                </a:solidFill>
                <a:effectLst/>
                <a:latin typeface="Consolas" panose="020B0609020204030204" pitchFamily="49" charset="0"/>
              </a:rPr>
              <a:t>            </a:t>
            </a:r>
            <a:r>
              <a:rPr lang="en-IN" sz="1300" b="0" dirty="0" err="1">
                <a:solidFill>
                  <a:srgbClr val="F8F8F2"/>
                </a:solidFill>
                <a:effectLst/>
                <a:latin typeface="Consolas" panose="020B0609020204030204" pitchFamily="49" charset="0"/>
              </a:rPr>
              <a:t>st.pw.</a:t>
            </a:r>
            <a:r>
              <a:rPr lang="en-IN" sz="1300" b="0" dirty="0" err="1">
                <a:solidFill>
                  <a:srgbClr val="A6E22E"/>
                </a:solidFill>
                <a:effectLst/>
                <a:latin typeface="Consolas" panose="020B0609020204030204" pitchFamily="49" charset="0"/>
              </a:rPr>
              <a:t>println</a:t>
            </a:r>
            <a:r>
              <a:rPr lang="en-IN" sz="1300" b="0" dirty="0">
                <a:solidFill>
                  <a:srgbClr val="F8F8F2"/>
                </a:solidFill>
                <a:effectLst/>
                <a:latin typeface="Consolas" panose="020B0609020204030204" pitchFamily="49" charset="0"/>
              </a:rPr>
              <a:t>(</a:t>
            </a:r>
            <a:r>
              <a:rPr lang="en-IN" sz="1300" b="0" i="1" dirty="0">
                <a:solidFill>
                  <a:srgbClr val="FD971F"/>
                </a:solidFill>
                <a:effectLst/>
                <a:latin typeface="Consolas" panose="020B0609020204030204" pitchFamily="49" charset="0"/>
              </a:rPr>
              <a:t>message</a:t>
            </a:r>
            <a:r>
              <a:rPr lang="en-IN" sz="1300" b="0" dirty="0">
                <a:solidFill>
                  <a:srgbClr val="F8F8F2"/>
                </a:solidFill>
                <a:effectLst/>
                <a:latin typeface="Consolas" panose="020B0609020204030204" pitchFamily="49" charset="0"/>
              </a:rPr>
              <a:t>);</a:t>
            </a:r>
          </a:p>
          <a:p>
            <a:r>
              <a:rPr lang="en-IN" sz="1300" b="0" dirty="0">
                <a:solidFill>
                  <a:srgbClr val="F8F8F2"/>
                </a:solidFill>
                <a:effectLst/>
                <a:latin typeface="Consolas" panose="020B0609020204030204" pitchFamily="49" charset="0"/>
              </a:rPr>
              <a:t>        }</a:t>
            </a:r>
          </a:p>
          <a:p>
            <a:r>
              <a:rPr lang="en-IN" sz="1300" b="0" dirty="0">
                <a:solidFill>
                  <a:srgbClr val="F8F8F2"/>
                </a:solidFill>
                <a:effectLst/>
                <a:latin typeface="Consolas" panose="020B0609020204030204" pitchFamily="49" charset="0"/>
              </a:rPr>
              <a:t>    }</a:t>
            </a:r>
          </a:p>
          <a:p>
            <a:r>
              <a:rPr lang="en-IN" sz="1300" b="0" dirty="0">
                <a:solidFill>
                  <a:srgbClr val="F8F8F2"/>
                </a:solidFill>
                <a:effectLst/>
                <a:latin typeface="Consolas" panose="020B0609020204030204" pitchFamily="49" charset="0"/>
              </a:rPr>
              <a:t> </a:t>
            </a:r>
          </a:p>
          <a:p>
            <a:r>
              <a:rPr lang="en-IN" sz="1300" b="0" dirty="0">
                <a:solidFill>
                  <a:srgbClr val="F8F8F2"/>
                </a:solidFill>
                <a:effectLst/>
                <a:latin typeface="Consolas" panose="020B0609020204030204" pitchFamily="49" charset="0"/>
              </a:rPr>
              <a:t>    </a:t>
            </a:r>
            <a:r>
              <a:rPr lang="en-IN" sz="1300" b="0" dirty="0">
                <a:solidFill>
                  <a:srgbClr val="F92672"/>
                </a:solidFill>
                <a:effectLst/>
                <a:latin typeface="Consolas" panose="020B0609020204030204" pitchFamily="49" charset="0"/>
              </a:rPr>
              <a:t>public</a:t>
            </a:r>
            <a:r>
              <a:rPr lang="en-IN" sz="1300" b="0" dirty="0">
                <a:solidFill>
                  <a:srgbClr val="F8F8F2"/>
                </a:solidFill>
                <a:effectLst/>
                <a:latin typeface="Consolas" panose="020B0609020204030204" pitchFamily="49" charset="0"/>
              </a:rPr>
              <a:t> </a:t>
            </a:r>
            <a:r>
              <a:rPr lang="en-IN" sz="1300" b="0" dirty="0">
                <a:solidFill>
                  <a:srgbClr val="F92672"/>
                </a:solidFill>
                <a:effectLst/>
                <a:latin typeface="Consolas" panose="020B0609020204030204" pitchFamily="49" charset="0"/>
              </a:rPr>
              <a:t>static</a:t>
            </a:r>
            <a:r>
              <a:rPr lang="en-IN" sz="1300" b="0" dirty="0">
                <a:solidFill>
                  <a:srgbClr val="F8F8F2"/>
                </a:solidFill>
                <a:effectLst/>
                <a:latin typeface="Consolas" panose="020B0609020204030204" pitchFamily="49" charset="0"/>
              </a:rPr>
              <a:t> </a:t>
            </a:r>
            <a:r>
              <a:rPr lang="en-IN" sz="1300" b="0" i="1" dirty="0">
                <a:solidFill>
                  <a:srgbClr val="66D9EF"/>
                </a:solidFill>
                <a:effectLst/>
                <a:latin typeface="Consolas" panose="020B0609020204030204" pitchFamily="49" charset="0"/>
              </a:rPr>
              <a:t>void</a:t>
            </a:r>
            <a:r>
              <a:rPr lang="en-IN" sz="1300" b="0" dirty="0">
                <a:solidFill>
                  <a:srgbClr val="F8F8F2"/>
                </a:solidFill>
                <a:effectLst/>
                <a:latin typeface="Consolas" panose="020B0609020204030204" pitchFamily="49" charset="0"/>
              </a:rPr>
              <a:t> </a:t>
            </a:r>
            <a:r>
              <a:rPr lang="en-IN" sz="1300" b="0" dirty="0">
                <a:solidFill>
                  <a:srgbClr val="A6E22E"/>
                </a:solidFill>
                <a:effectLst/>
                <a:latin typeface="Consolas" panose="020B0609020204030204" pitchFamily="49" charset="0"/>
              </a:rPr>
              <a:t>main</a:t>
            </a:r>
            <a:r>
              <a:rPr lang="en-IN" sz="1300" b="0" dirty="0">
                <a:solidFill>
                  <a:srgbClr val="F8F8F2"/>
                </a:solidFill>
                <a:effectLst/>
                <a:latin typeface="Consolas" panose="020B0609020204030204" pitchFamily="49" charset="0"/>
              </a:rPr>
              <a:t>(</a:t>
            </a:r>
            <a:r>
              <a:rPr lang="en-IN" sz="1300" b="0" u="sng" dirty="0">
                <a:solidFill>
                  <a:srgbClr val="A6E22E"/>
                </a:solidFill>
                <a:effectLst/>
                <a:latin typeface="Consolas" panose="020B0609020204030204" pitchFamily="49" charset="0"/>
              </a:rPr>
              <a:t>String</a:t>
            </a:r>
            <a:r>
              <a:rPr lang="en-IN" sz="1300" b="0" dirty="0">
                <a:solidFill>
                  <a:srgbClr val="F8F8F2"/>
                </a:solidFill>
                <a:effectLst/>
                <a:latin typeface="Consolas" panose="020B0609020204030204" pitchFamily="49" charset="0"/>
              </a:rPr>
              <a:t>[] </a:t>
            </a:r>
            <a:r>
              <a:rPr lang="en-IN" sz="1300" b="0" i="1" dirty="0" err="1">
                <a:solidFill>
                  <a:srgbClr val="FD971F"/>
                </a:solidFill>
                <a:effectLst/>
                <a:latin typeface="Consolas" panose="020B0609020204030204" pitchFamily="49" charset="0"/>
              </a:rPr>
              <a:t>args</a:t>
            </a:r>
            <a:r>
              <a:rPr lang="en-IN" sz="1300" b="0" dirty="0">
                <a:solidFill>
                  <a:srgbClr val="F8F8F2"/>
                </a:solidFill>
                <a:effectLst/>
                <a:latin typeface="Consolas" panose="020B0609020204030204" pitchFamily="49" charset="0"/>
              </a:rPr>
              <a:t>) {</a:t>
            </a:r>
          </a:p>
          <a:p>
            <a:r>
              <a:rPr lang="en-IN" sz="1300" b="0" dirty="0">
                <a:solidFill>
                  <a:srgbClr val="F8F8F2"/>
                </a:solidFill>
                <a:effectLst/>
                <a:latin typeface="Consolas" panose="020B0609020204030204" pitchFamily="49" charset="0"/>
              </a:rPr>
              <a:t>        </a:t>
            </a:r>
            <a:r>
              <a:rPr lang="en-IN" sz="1300" b="0" dirty="0">
                <a:solidFill>
                  <a:srgbClr val="F92672"/>
                </a:solidFill>
                <a:effectLst/>
                <a:latin typeface="Consolas" panose="020B0609020204030204" pitchFamily="49" charset="0"/>
              </a:rPr>
              <a:t>new</a:t>
            </a:r>
            <a:r>
              <a:rPr lang="en-IN" sz="1300" b="0" dirty="0">
                <a:solidFill>
                  <a:srgbClr val="F8F8F2"/>
                </a:solidFill>
                <a:effectLst/>
                <a:latin typeface="Consolas" panose="020B0609020204030204" pitchFamily="49" charset="0"/>
              </a:rPr>
              <a:t> </a:t>
            </a:r>
            <a:r>
              <a:rPr lang="en-IN" sz="1300" b="0" dirty="0" err="1">
                <a:solidFill>
                  <a:srgbClr val="A6E22E"/>
                </a:solidFill>
                <a:effectLst/>
                <a:latin typeface="Consolas" panose="020B0609020204030204" pitchFamily="49" charset="0"/>
              </a:rPr>
              <a:t>SocketServer</a:t>
            </a:r>
            <a:r>
              <a:rPr lang="en-IN" sz="1300" b="0" dirty="0">
                <a:solidFill>
                  <a:srgbClr val="F8F8F2"/>
                </a:solidFill>
                <a:effectLst/>
                <a:latin typeface="Consolas" panose="020B0609020204030204" pitchFamily="49" charset="0"/>
              </a:rPr>
              <a:t>();</a:t>
            </a:r>
          </a:p>
          <a:p>
            <a:r>
              <a:rPr lang="en-IN" sz="1300" b="0" dirty="0">
                <a:solidFill>
                  <a:srgbClr val="F8F8F2"/>
                </a:solidFill>
                <a:effectLst/>
                <a:latin typeface="Consolas" panose="020B0609020204030204" pitchFamily="49" charset="0"/>
              </a:rPr>
              <a:t>    }</a:t>
            </a:r>
          </a:p>
          <a:p>
            <a:r>
              <a:rPr lang="en-IN" sz="1300" b="0" dirty="0">
                <a:solidFill>
                  <a:srgbClr val="F8F8F2"/>
                </a:solidFill>
                <a:effectLst/>
                <a:latin typeface="Consolas" panose="020B0609020204030204" pitchFamily="49" charset="0"/>
              </a:rPr>
              <a:t>}</a:t>
            </a:r>
          </a:p>
        </p:txBody>
      </p:sp>
      <p:pic>
        <p:nvPicPr>
          <p:cNvPr id="7" name="Picture 6">
            <a:extLst>
              <a:ext uri="{FF2B5EF4-FFF2-40B4-BE49-F238E27FC236}">
                <a16:creationId xmlns:a16="http://schemas.microsoft.com/office/drawing/2014/main" id="{6BF51051-9787-4B0D-9408-545AC4316950}"/>
              </a:ext>
            </a:extLst>
          </p:cNvPr>
          <p:cNvPicPr>
            <a:picLocks noChangeAspect="1"/>
          </p:cNvPicPr>
          <p:nvPr/>
        </p:nvPicPr>
        <p:blipFill>
          <a:blip r:embed="rId3"/>
          <a:stretch>
            <a:fillRect/>
          </a:stretch>
        </p:blipFill>
        <p:spPr>
          <a:xfrm>
            <a:off x="8628476" y="4636750"/>
            <a:ext cx="515524" cy="515524"/>
          </a:xfrm>
          <a:prstGeom prst="rect">
            <a:avLst/>
          </a:prstGeom>
        </p:spPr>
      </p:pic>
    </p:spTree>
    <p:extLst>
      <p:ext uri="{BB962C8B-B14F-4D97-AF65-F5344CB8AC3E}">
        <p14:creationId xmlns:p14="http://schemas.microsoft.com/office/powerpoint/2010/main" val="3551657828"/>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726</TotalTime>
  <Words>2084</Words>
  <Application>Microsoft Office PowerPoint</Application>
  <PresentationFormat>On-screen Show (16:9)</PresentationFormat>
  <Paragraphs>266</Paragraphs>
  <Slides>20</Slides>
  <Notes>20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Barlow Light</vt:lpstr>
      <vt:lpstr>Raleway Thin</vt:lpstr>
      <vt:lpstr>Raleway</vt:lpstr>
      <vt:lpstr>Consolas</vt:lpstr>
      <vt:lpstr>Bahnschrift</vt:lpstr>
      <vt:lpstr>Barlow</vt:lpstr>
      <vt:lpstr>Arial</vt:lpstr>
      <vt:lpstr>Calibri</vt:lpstr>
      <vt:lpstr>Webdings</vt:lpstr>
      <vt:lpstr>Quattrocento Sans</vt:lpstr>
      <vt:lpstr>Gaoler template</vt:lpstr>
      <vt:lpstr>PowerPoint Presentation</vt:lpstr>
      <vt:lpstr>FUNNEL</vt:lpstr>
      <vt:lpstr>INTRODUCTION</vt:lpstr>
      <vt:lpstr>OBJECTIVE </vt:lpstr>
      <vt:lpstr>SERVER - CLIENT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Khushbu Chauhan</dc:creator>
  <cp:lastModifiedBy>20DCE019 YATHARTH CHAUHAN</cp:lastModifiedBy>
  <cp:revision>19</cp:revision>
  <dcterms:modified xsi:type="dcterms:W3CDTF">2022-04-19T08:39:13Z</dcterms:modified>
</cp:coreProperties>
</file>