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312" r:id="rId6"/>
    <p:sldId id="263" r:id="rId7"/>
    <p:sldId id="262" r:id="rId8"/>
    <p:sldId id="310" r:id="rId9"/>
    <p:sldId id="264" r:id="rId10"/>
    <p:sldId id="311" r:id="rId11"/>
    <p:sldId id="30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46" autoAdjust="0"/>
  </p:normalViewPr>
  <p:slideViewPr>
    <p:cSldViewPr>
      <p:cViewPr varScale="1">
        <p:scale>
          <a:sx n="61" d="100"/>
          <a:sy n="61" d="100"/>
        </p:scale>
        <p:origin x="10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2748C-67FF-42E8-A3AF-F1604BB96AFC}" type="datetimeFigureOut">
              <a:rPr lang="en-US" smtClean="0"/>
              <a:pPr/>
              <a:t>9/2/2019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796A9-5D51-4BB2-B42E-69324069B4A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796A9-5D51-4BB2-B42E-69324069B4A3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838200" y="533400"/>
            <a:ext cx="103632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/>
            </a:lvl1pPr>
          </a:lstStyle>
          <a:p>
            <a:r>
              <a:rPr lang="en-US" dirty="0"/>
              <a:t>Secure Server-Client Chat App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1752600" y="2971800"/>
            <a:ext cx="8534400" cy="36009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/>
            <a:r>
              <a:rPr lang="en-US" sz="4400" dirty="0"/>
              <a:t>Team Members:</a:t>
            </a:r>
          </a:p>
          <a:p>
            <a:pPr algn="l"/>
            <a:r>
              <a:rPr lang="en-US" sz="4400" dirty="0" err="1"/>
              <a:t>Ashish</a:t>
            </a:r>
            <a:r>
              <a:rPr lang="en-US" sz="4400" dirty="0"/>
              <a:t> </a:t>
            </a:r>
            <a:r>
              <a:rPr lang="en-US" sz="4400" dirty="0" err="1"/>
              <a:t>Pandey</a:t>
            </a:r>
            <a:endParaRPr lang="en-US" sz="4400" dirty="0"/>
          </a:p>
          <a:p>
            <a:pPr algn="l"/>
            <a:r>
              <a:rPr lang="en-US" sz="4400" dirty="0" err="1"/>
              <a:t>Mridul</a:t>
            </a:r>
            <a:r>
              <a:rPr lang="en-US" sz="4400" dirty="0"/>
              <a:t> </a:t>
            </a:r>
            <a:r>
              <a:rPr lang="en-US" sz="4400" dirty="0" err="1"/>
              <a:t>Thapa</a:t>
            </a:r>
            <a:endParaRPr lang="en-US" sz="4400" dirty="0"/>
          </a:p>
          <a:p>
            <a:pPr algn="l"/>
            <a:r>
              <a:rPr lang="en-US" sz="4400" dirty="0"/>
              <a:t>Nikhil </a:t>
            </a:r>
            <a:r>
              <a:rPr lang="en-US" sz="4400" dirty="0" err="1"/>
              <a:t>Mishra</a:t>
            </a:r>
            <a:endParaRPr lang="en-US" sz="4400" dirty="0"/>
          </a:p>
          <a:p>
            <a:pPr algn="l"/>
            <a:r>
              <a:rPr lang="en-US" sz="4400" dirty="0" err="1"/>
              <a:t>Surabhi</a:t>
            </a:r>
            <a:r>
              <a:rPr lang="en-US" sz="4400" dirty="0"/>
              <a:t> </a:t>
            </a:r>
            <a:r>
              <a:rPr lang="en-US" sz="4400" dirty="0" err="1"/>
              <a:t>Kumari</a:t>
            </a:r>
            <a:endParaRPr lang="en-US" sz="4400" dirty="0"/>
          </a:p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0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5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57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2475" y="614299"/>
            <a:ext cx="152704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1632" y="2104136"/>
            <a:ext cx="11457305" cy="459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C0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62766" y="661791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8599"/>
            <a:ext cx="10591800" cy="4876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95600" y="5181600"/>
            <a:ext cx="586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SECURE CLIENT SERVER CHAT APPLICATION</a:t>
            </a:r>
          </a:p>
          <a:p>
            <a:pPr algn="ctr"/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Submitted By</a:t>
            </a:r>
            <a:r>
              <a:rPr lang="en-IN" alt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895600" y="59068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Pandey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(500063104)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Mridul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(500060077)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Nikhil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Mishra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(500062584)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Surabhi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Kumari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(500063663)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609600"/>
            <a:ext cx="37337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spc="-5" dirty="0">
                <a:latin typeface="Times New Roman" pitchFamily="18" charset="0"/>
                <a:cs typeface="Times New Roman" pitchFamily="18" charset="0"/>
              </a:rPr>
              <a:t>OUTCOMES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0280" y="1371601"/>
            <a:ext cx="10154920" cy="524246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3200" dirty="0">
                <a:cs typeface="Calibri"/>
              </a:rPr>
              <a:t>To build up a dependable and encrypted system programming network chat application between client and server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3200" dirty="0">
                <a:latin typeface="Calibri"/>
                <a:cs typeface="Calibri"/>
              </a:rPr>
              <a:t>To provide a secure chat room in case of any internet breakdown.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3200" dirty="0">
                <a:latin typeface="Calibri"/>
                <a:cs typeface="Calibri"/>
              </a:rPr>
              <a:t>To provide a secure fast channel for faster transmission of data.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3200" dirty="0">
                <a:latin typeface="Calibri"/>
                <a:cs typeface="Calibri"/>
              </a:rPr>
              <a:t>Use of Asymmetric encryption methods to secure both ends of the communication channel.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5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609600"/>
            <a:ext cx="4800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b="1" spc="-5" dirty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8540" y="1300174"/>
            <a:ext cx="10154920" cy="221118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communication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client applications running on devices are insecure and exposed to security threats. The main weakness of client-server chat application is that there is no security provided to data which is transferred between clients. 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FB1C80E-FE66-4E36-B193-971E9FEBE8A3}"/>
              </a:ext>
            </a:extLst>
          </p:cNvPr>
          <p:cNvSpPr txBox="1">
            <a:spLocks/>
          </p:cNvSpPr>
          <p:nvPr/>
        </p:nvSpPr>
        <p:spPr>
          <a:xfrm>
            <a:off x="3636579" y="3429000"/>
            <a:ext cx="4800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IN" b="1" kern="0" spc="-5"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b="1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B7E1739-9ED7-4BA2-876C-B5DE7A86313A}"/>
              </a:ext>
            </a:extLst>
          </p:cNvPr>
          <p:cNvSpPr txBox="1"/>
          <p:nvPr/>
        </p:nvSpPr>
        <p:spPr>
          <a:xfrm>
            <a:off x="1018540" y="4026707"/>
            <a:ext cx="10154920" cy="221118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develop a chat application where by instant messages are encrypted with a private key at the transmission end, and decrypted with the same private key at the receiving end on the network using RSA Algorithm.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76226"/>
            <a:ext cx="6781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/>
              <a:t>Encryption and Decryption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180267"/>
            <a:ext cx="11457305" cy="560153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Encryption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process of translating a plain text into something that appears to be random and meaningless and is difficult to decipher.</a:t>
            </a:r>
          </a:p>
          <a:p>
            <a:endParaRPr lang="en-US" sz="2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Decryption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process of transforming encrypted information back into original data.</a:t>
            </a: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It’s Need</a:t>
            </a:r>
            <a:endParaRPr lang="en-US" sz="2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security of data at all times.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Maintains integrity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Ensures privacy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Protects data across devices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sz="28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5334000" cy="3447098"/>
          </a:xfrm>
        </p:spPr>
        <p:txBody>
          <a:bodyPr/>
          <a:lstStyle/>
          <a:p>
            <a:endParaRPr lang="en-US" sz="2800" b="0" dirty="0">
              <a:solidFill>
                <a:schemeClr val="tx1"/>
              </a:solidFill>
              <a:latin typeface="Calibri"/>
              <a:ea typeface="+mj-ea"/>
              <a:cs typeface="Calibri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/>
                <a:ea typeface="+mj-ea"/>
                <a:cs typeface="Calibri"/>
              </a:rPr>
              <a:t>Use case of Encryption/Decryption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to End encryption 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Virtual private networks (VPN)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Secure Web Browsing </a:t>
            </a:r>
          </a:p>
          <a:p>
            <a:endParaRPr lang="en-US" sz="2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</a:t>
            </a:fld>
            <a:endParaRPr dirty="0"/>
          </a:p>
        </p:txBody>
      </p:sp>
      <p:pic>
        <p:nvPicPr>
          <p:cNvPr id="7169" name="Picture 1" descr="C:\Users\clinic\Desktop\minor1\785126.fig.00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5151" y="1143000"/>
            <a:ext cx="6586849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8D28-2523-4421-AE8F-B9534973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533400"/>
            <a:ext cx="5411725" cy="2708434"/>
          </a:xfrm>
        </p:spPr>
        <p:txBody>
          <a:bodyPr/>
          <a:lstStyle/>
          <a:p>
            <a:r>
              <a:rPr lang="en-US" dirty="0"/>
              <a:t>Socket Programming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F247F-D60B-4EF7-999D-1F4BCB14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633" y="2104136"/>
            <a:ext cx="7636968" cy="2154436"/>
          </a:xfrm>
        </p:spPr>
        <p:txBody>
          <a:bodyPr/>
          <a:lstStyle/>
          <a:p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Socket programming is a way of connecting two nodes on a network to communicate with each other. One socket(node) listens on a particular port at an IP, while other socket reaches out to the other to form a connection.</a:t>
            </a:r>
            <a:r>
              <a:rPr lang="en-US" b="0" dirty="0"/>
              <a:t> </a:t>
            </a:r>
            <a:endParaRPr lang="en-IN" dirty="0"/>
          </a:p>
        </p:txBody>
      </p:sp>
      <p:pic>
        <p:nvPicPr>
          <p:cNvPr id="1026" name="Picture 2" descr="Socket Programming in C-C++">
            <a:extLst>
              <a:ext uri="{FF2B5EF4-FFF2-40B4-BE49-F238E27FC236}">
                <a16:creationId xmlns:a16="http://schemas.microsoft.com/office/drawing/2014/main" id="{4D0A2FF3-B31E-4BFF-8287-20DA34523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887617"/>
            <a:ext cx="3143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7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528626"/>
            <a:ext cx="4267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kern="1200" dirty="0">
                <a:latin typeface="Times New Roman" pitchFamily="18" charset="0"/>
                <a:ea typeface="+mn-ea"/>
                <a:cs typeface="Times New Roman" pitchFamily="18" charset="0"/>
              </a:rPr>
              <a:t>Algorithms used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887417"/>
            <a:ext cx="5554345" cy="3065583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RSA(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Rivest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–Shamir–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Adleman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 Algorithm: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RSA is the standard asymmetric algorithm, It uses two keys for encryption. The public key is open and the client uses it to encrypt a random session key. Anyone intercepts the encrypted key must use the second key, the private key, to decrypt it.</a:t>
            </a:r>
            <a:r>
              <a:rPr lang="en-IN" sz="2400" dirty="0"/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929" t="26443" r="20238" b="13845"/>
          <a:stretch/>
        </p:blipFill>
        <p:spPr>
          <a:xfrm>
            <a:off x="6096000" y="1981200"/>
            <a:ext cx="5852268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452426"/>
            <a:ext cx="4267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b="1" dirty="0"/>
              <a:t>Project Workflow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8170657" y="1066800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 1: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0657" y="5410200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Phase 5: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70657" y="2133600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Phase 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53400" y="4343400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Phase 4: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3400" y="3276600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Phase 3: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96401" y="990601"/>
            <a:ext cx="21335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Choosing Data Type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96400" y="2057400"/>
            <a:ext cx="2133599" cy="533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Compression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72600" y="3200400"/>
            <a:ext cx="2057400" cy="533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Encryption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72601" y="4267200"/>
            <a:ext cx="2057400" cy="533399"/>
          </a:xfrm>
          <a:prstGeom prst="rect">
            <a:avLst/>
          </a:prstGeom>
          <a:solidFill>
            <a:srgbClr val="9F61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Decryption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72600" y="5334000"/>
            <a:ext cx="2105891" cy="471055"/>
          </a:xfrm>
          <a:prstGeom prst="rect">
            <a:avLst/>
          </a:prstGeom>
          <a:solidFill>
            <a:srgbClr val="FF3B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Decompression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10210800" y="15240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>
            <a:off x="10210800" y="25908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wn Arrow 22"/>
          <p:cNvSpPr/>
          <p:nvPr/>
        </p:nvSpPr>
        <p:spPr>
          <a:xfrm>
            <a:off x="10210800" y="3733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wn Arrow 23"/>
          <p:cNvSpPr/>
          <p:nvPr/>
        </p:nvSpPr>
        <p:spPr>
          <a:xfrm>
            <a:off x="10210800" y="48006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457200" y="1829812"/>
            <a:ext cx="769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Methodology: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1: Connect two users using Socket programming.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2: Communication between a Client and Server.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3: Securing the chat application using RSA  Algorithm.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609600"/>
            <a:ext cx="4724400" cy="762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ea typeface="+mn-ea"/>
                <a:cs typeface="Times New Roman" pitchFamily="18" charset="0"/>
              </a:rPr>
              <a:t>SDLC Model Used: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5638800"/>
            <a:ext cx="3064967" cy="492443"/>
          </a:xfrm>
        </p:spPr>
        <p:txBody>
          <a:bodyPr/>
          <a:lstStyle/>
          <a:p>
            <a:r>
              <a:rPr lang="en-IN" sz="3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Waterfall  Model </a:t>
            </a:r>
          </a:p>
        </p:txBody>
      </p:sp>
      <p:pic>
        <p:nvPicPr>
          <p:cNvPr id="1026" name="Picture 2" descr="Waterfall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524000"/>
            <a:ext cx="5627027" cy="3943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457200"/>
            <a:ext cx="2514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85" dirty="0">
                <a:latin typeface="Times New Roman" pitchFamily="18" charset="0"/>
                <a:cs typeface="Times New Roman" pitchFamily="18" charset="0"/>
              </a:rPr>
              <a:t>Pert Chart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4267200"/>
            <a:ext cx="2421406" cy="120032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Gathering information and starting off with compression using RSA algorithm.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1400" y="1219200"/>
            <a:ext cx="2356530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Using RSA algorithm to compress different types of data checking for lossy/lossless.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72811" y="2990671"/>
            <a:ext cx="2314389" cy="120032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Starting Encryption on Compressed Data. Working On decryption part.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4876800"/>
            <a:ext cx="2294494" cy="9233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Decrypting the data using the public key at the receivers end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1800" y="5943600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Last week of October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85774" y="2438400"/>
            <a:ext cx="229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September 2019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2590800"/>
            <a:ext cx="1819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August 2019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3124200"/>
            <a:ext cx="14478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Project Starts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0" y="1447800"/>
            <a:ext cx="2421406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Requirement Analysis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66800" y="1600200"/>
            <a:ext cx="10668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72294" y="2094706"/>
            <a:ext cx="9906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" y="4800600"/>
            <a:ext cx="11430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457994" y="4190206"/>
            <a:ext cx="12192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9906000" y="1752600"/>
            <a:ext cx="10668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76800" y="1600200"/>
            <a:ext cx="24384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10438606" y="2286000"/>
            <a:ext cx="1067594" cy="79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3999706" y="3161506"/>
            <a:ext cx="31242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>
            <a:off x="4876800" y="4722811"/>
            <a:ext cx="6858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10402094" y="5066506"/>
            <a:ext cx="8382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 flipV="1">
            <a:off x="9296400" y="5485605"/>
            <a:ext cx="1524000" cy="79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209800" y="1916668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First week of September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525000" y="4191000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first week of October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86000" y="381000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First week of September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463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Problem Statement</vt:lpstr>
      <vt:lpstr>Encryption and Decryption </vt:lpstr>
      <vt:lpstr>PowerPoint Presentation</vt:lpstr>
      <vt:lpstr>Socket Programming</vt:lpstr>
      <vt:lpstr>Algorithms used</vt:lpstr>
      <vt:lpstr>Project Workflow</vt:lpstr>
      <vt:lpstr>SDLC Model Used:</vt:lpstr>
      <vt:lpstr>Pert Chart</vt:lpstr>
      <vt:lpstr>OUTCOMES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Apple 2</dc:creator>
  <cp:lastModifiedBy>Mridul Thapa</cp:lastModifiedBy>
  <cp:revision>46</cp:revision>
  <dcterms:created xsi:type="dcterms:W3CDTF">2019-08-26T09:45:47Z</dcterms:created>
  <dcterms:modified xsi:type="dcterms:W3CDTF">2019-09-02T07:39:05Z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2019-08-26T00:00:00Z</vt:filetime>
  </property>
</Properties>
</file>