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90" r:id="rId3"/>
    <p:sldId id="280" r:id="rId4"/>
    <p:sldId id="292" r:id="rId5"/>
    <p:sldId id="296" r:id="rId6"/>
    <p:sldId id="294" r:id="rId7"/>
    <p:sldId id="295" r:id="rId8"/>
    <p:sldId id="300" r:id="rId9"/>
    <p:sldId id="301" r:id="rId10"/>
    <p:sldId id="293" r:id="rId11"/>
    <p:sldId id="299" r:id="rId12"/>
    <p:sldId id="297" r:id="rId13"/>
    <p:sldId id="302" r:id="rId14"/>
    <p:sldId id="303" r:id="rId15"/>
    <p:sldId id="298" r:id="rId16"/>
    <p:sldId id="28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3366FF"/>
    <a:srgbClr val="FCB88E"/>
    <a:srgbClr val="FDC7A5"/>
    <a:srgbClr val="FAB576"/>
    <a:srgbClr val="FDB88D"/>
    <a:srgbClr val="FDC29D"/>
    <a:srgbClr val="FCAA78"/>
    <a:srgbClr val="FA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9660" autoAdjust="0"/>
  </p:normalViewPr>
  <p:slideViewPr>
    <p:cSldViewPr>
      <p:cViewPr varScale="1">
        <p:scale>
          <a:sx n="59" d="100"/>
          <a:sy n="59" d="100"/>
        </p:scale>
        <p:origin x="58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1" y="4227736"/>
            <a:ext cx="10360501" cy="1068937"/>
          </a:xfrm>
        </p:spPr>
        <p:txBody>
          <a:bodyPr anchor="b">
            <a:normAutofit/>
          </a:bodyPr>
          <a:lstStyle>
            <a:lvl1pPr algn="ctr">
              <a:defRPr lang="en-US" sz="66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5319615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1621974" y="1976951"/>
            <a:ext cx="8953732" cy="1523788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3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213">
              <a:extLst>
                <a:ext uri="{FF2B5EF4-FFF2-40B4-BE49-F238E27FC236}">
                  <a16:creationId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214">
              <a:extLst>
                <a:ext uri="{FF2B5EF4-FFF2-40B4-BE49-F238E27FC236}">
                  <a16:creationId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5">
              <a:extLst>
                <a:ext uri="{FF2B5EF4-FFF2-40B4-BE49-F238E27FC236}">
                  <a16:creationId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216">
              <a:extLst>
                <a:ext uri="{FF2B5EF4-FFF2-40B4-BE49-F238E27FC236}">
                  <a16:creationId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217">
              <a:extLst>
                <a:ext uri="{FF2B5EF4-FFF2-40B4-BE49-F238E27FC236}">
                  <a16:creationId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218">
              <a:extLst>
                <a:ext uri="{FF2B5EF4-FFF2-40B4-BE49-F238E27FC236}">
                  <a16:creationId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19">
              <a:extLst>
                <a:ext uri="{FF2B5EF4-FFF2-40B4-BE49-F238E27FC236}">
                  <a16:creationId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220">
              <a:extLst>
                <a:ext uri="{FF2B5EF4-FFF2-40B4-BE49-F238E27FC236}">
                  <a16:creationId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Title 226">
            <a:extLst>
              <a:ext uri="{FF2B5EF4-FFF2-40B4-BE49-F238E27FC236}">
                <a16:creationId xmlns:a16="http://schemas.microsoft.com/office/drawing/2014/main" id="{46C0D046-E03C-4E75-9A14-383AEC2E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64" y="3560890"/>
            <a:ext cx="10360501" cy="10689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VIRTUAL VOICE ASSISTANT</a:t>
            </a:r>
          </a:p>
        </p:txBody>
      </p:sp>
      <p:sp>
        <p:nvSpPr>
          <p:cNvPr id="228" name="Subtitle 227">
            <a:extLst>
              <a:ext uri="{FF2B5EF4-FFF2-40B4-BE49-F238E27FC236}">
                <a16:creationId xmlns:a16="http://schemas.microsoft.com/office/drawing/2014/main" id="{F3AAE68C-E9DF-43F3-950B-5D35F526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543" y="4629827"/>
            <a:ext cx="10386873" cy="764440"/>
          </a:xfrm>
        </p:spPr>
        <p:txBody>
          <a:bodyPr/>
          <a:lstStyle/>
          <a:p>
            <a:r>
              <a:rPr lang="en-IN" dirty="0">
                <a:latin typeface="+mj-lt"/>
              </a:rPr>
              <a:t>USING PYTHON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96C680-92E1-48F4-91D6-44F13A9D91D1}"/>
              </a:ext>
            </a:extLst>
          </p:cNvPr>
          <p:cNvGrpSpPr/>
          <p:nvPr/>
        </p:nvGrpSpPr>
        <p:grpSpPr>
          <a:xfrm>
            <a:off x="5563706" y="471752"/>
            <a:ext cx="1173255" cy="1132011"/>
            <a:chOff x="5352732" y="1034056"/>
            <a:chExt cx="1483360" cy="148471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FB8572-C466-4015-9EA4-CF762028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61053A-DBAB-4740-A4B0-961476ADBABF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5600A981-4542-4C80-85F8-E3335E7B1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E7968F79-E39B-46A1-816B-85C4B7E5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A56F0C6-AB9A-4445-B9D9-FACEA70B4BE5}"/>
              </a:ext>
            </a:extLst>
          </p:cNvPr>
          <p:cNvSpPr txBox="1"/>
          <p:nvPr/>
        </p:nvSpPr>
        <p:spPr>
          <a:xfrm>
            <a:off x="3353239" y="5774913"/>
            <a:ext cx="5213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PRESENTED BY: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20DCE013: SANKET BHIMANI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20DCE019: YATHARTH CHAUHAN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BD46F-0290-4B76-9718-B61B62FDB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20" y="5645249"/>
            <a:ext cx="1191675" cy="1191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1235B-85A8-4B61-84CA-A7FDDF95BF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1884" cy="119247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55BB818-EA75-4017-9CA4-E8CD4AFE6A0F}"/>
              </a:ext>
            </a:extLst>
          </p:cNvPr>
          <p:cNvSpPr txBox="1"/>
          <p:nvPr/>
        </p:nvSpPr>
        <p:spPr>
          <a:xfrm>
            <a:off x="7512716" y="127695"/>
            <a:ext cx="521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INSTRUCTOR: PROF. DHRUVI GOSAI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405780" y="522968"/>
            <a:ext cx="1267340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EXISTING SYSTEM V/S PROPOSED SYSTEM</a:t>
            </a:r>
            <a:endParaRPr lang="en-IN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BC6F57-7DD2-47DB-BB12-8E5A99CE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8051"/>
              </p:ext>
            </p:extLst>
          </p:nvPr>
        </p:nvGraphicFramePr>
        <p:xfrm>
          <a:off x="837828" y="1700808"/>
          <a:ext cx="10153128" cy="5029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Existing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r>
                        <a:rPr lang="en-IN" dirty="0"/>
                        <a:t>Usage</a:t>
                      </a:r>
                      <a:r>
                        <a:rPr lang="en-IN" baseline="0" dirty="0"/>
                        <a:t> statistics and user data are sent to the 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Does not collect any user</a:t>
                      </a:r>
                      <a:r>
                        <a:rPr lang="en-IN" baseline="0" dirty="0"/>
                        <a:t>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a free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Free Software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r>
                        <a:rPr lang="en-IN" dirty="0"/>
                        <a:t>User cannot edit or change the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can edit and add new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lightweight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User interface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3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0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10112566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Send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Read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Send Text On WhatsApp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Weather Forecast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Call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Desktop Reminders Of Your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Some Basic Conversation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FUTURE FUNCTIONALITIES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83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HARDWARE AND SOFTWARE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743500" y="2172764"/>
            <a:ext cx="13249472" cy="43088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Hardware </a:t>
            </a:r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Pentium-pro processor or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RAM 512MB or more.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Software </a:t>
            </a:r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Windows 7(32-bit) or above.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 2.7 or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Chrome Driver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8738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9729134" cy="38779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Security is somewhere an issue, there is no voice command encryption in this project.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Background voice can interfere Misinterpretation because of accents and may cause inaccurate results.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cannot be called externally anytime like other traditional assistants like Google Assistant can be called just by saying, “Ok Google!”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175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9729134" cy="30162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https://docs.microsoft.com/en-us/azure/cognitive-services/speech-service/index-voice-assistants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https://medium.com/analytics-vidhya/a-guide-to-your-own-a-i-voice-assistant-using-python-17f79c94704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7FA626-E7F0-4543-95F1-64D10F25DE44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EEF36DA-CC97-4A82-A078-A0E0F22F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9548E4-B3BC-4852-8690-701C5A2B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4FD2E3-29AF-4FBC-8D25-6FD48AF0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A68C1D9-DB51-4D5B-8A06-B35354454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5C6D768-796E-42E2-84CE-9490FE2A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6011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693812" y="1767006"/>
            <a:ext cx="9852011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a very helpful voice assistant without any doubt as it saves time of the user by conversational interactions, its effectiveness and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can be designed to minimize the human efforts to interact with many other subsystems, which would otherwise have to be performed manually.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achieving this, the system will make human life comfortable.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F857C4-81BA-4CDC-87C4-A635444D69AA}"/>
              </a:ext>
            </a:extLst>
          </p:cNvPr>
          <p:cNvGrpSpPr/>
          <p:nvPr/>
        </p:nvGrpSpPr>
        <p:grpSpPr>
          <a:xfrm>
            <a:off x="7246540" y="5661248"/>
            <a:ext cx="4392488" cy="961332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8" name="Freeform 156">
              <a:extLst>
                <a:ext uri="{FF2B5EF4-FFF2-40B4-BE49-F238E27FC236}">
                  <a16:creationId xmlns:a16="http://schemas.microsoft.com/office/drawing/2014/main" id="{4A8B6E30-765E-4B1C-9318-C37E84FCA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157">
              <a:extLst>
                <a:ext uri="{FF2B5EF4-FFF2-40B4-BE49-F238E27FC236}">
                  <a16:creationId xmlns:a16="http://schemas.microsoft.com/office/drawing/2014/main" id="{72C3E474-1E64-4DE7-8635-2AFA6AE46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58">
              <a:extLst>
                <a:ext uri="{FF2B5EF4-FFF2-40B4-BE49-F238E27FC236}">
                  <a16:creationId xmlns:a16="http://schemas.microsoft.com/office/drawing/2014/main" id="{217475A7-BCF8-44F0-92BB-34B96A89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59">
              <a:extLst>
                <a:ext uri="{FF2B5EF4-FFF2-40B4-BE49-F238E27FC236}">
                  <a16:creationId xmlns:a16="http://schemas.microsoft.com/office/drawing/2014/main" id="{DDA98C67-E0BF-4784-90F9-221728F1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0">
              <a:extLst>
                <a:ext uri="{FF2B5EF4-FFF2-40B4-BE49-F238E27FC236}">
                  <a16:creationId xmlns:a16="http://schemas.microsoft.com/office/drawing/2014/main" id="{D4EF494B-6BF0-407A-9EED-5EB2C31B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61">
              <a:extLst>
                <a:ext uri="{FF2B5EF4-FFF2-40B4-BE49-F238E27FC236}">
                  <a16:creationId xmlns:a16="http://schemas.microsoft.com/office/drawing/2014/main" id="{A4F89D24-3DD6-44EA-ADAE-D9581296C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62">
              <a:extLst>
                <a:ext uri="{FF2B5EF4-FFF2-40B4-BE49-F238E27FC236}">
                  <a16:creationId xmlns:a16="http://schemas.microsoft.com/office/drawing/2014/main" id="{A735E4C2-5050-42A3-8089-A3584860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63">
              <a:extLst>
                <a:ext uri="{FF2B5EF4-FFF2-40B4-BE49-F238E27FC236}">
                  <a16:creationId xmlns:a16="http://schemas.microsoft.com/office/drawing/2014/main" id="{2AC2239A-4787-4889-B941-8D604102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4">
              <a:extLst>
                <a:ext uri="{FF2B5EF4-FFF2-40B4-BE49-F238E27FC236}">
                  <a16:creationId xmlns:a16="http://schemas.microsoft.com/office/drawing/2014/main" id="{44231488-1879-4C84-BBD1-4BE7E8F0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65">
              <a:extLst>
                <a:ext uri="{FF2B5EF4-FFF2-40B4-BE49-F238E27FC236}">
                  <a16:creationId xmlns:a16="http://schemas.microsoft.com/office/drawing/2014/main" id="{E585980D-2B20-4E94-A6EE-A04B8054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66">
              <a:extLst>
                <a:ext uri="{FF2B5EF4-FFF2-40B4-BE49-F238E27FC236}">
                  <a16:creationId xmlns:a16="http://schemas.microsoft.com/office/drawing/2014/main" id="{AEF18BB4-5482-46F2-B9B5-825122701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67">
              <a:extLst>
                <a:ext uri="{FF2B5EF4-FFF2-40B4-BE49-F238E27FC236}">
                  <a16:creationId xmlns:a16="http://schemas.microsoft.com/office/drawing/2014/main" id="{BFCA3A2F-4366-4081-8529-92430603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68">
              <a:extLst>
                <a:ext uri="{FF2B5EF4-FFF2-40B4-BE49-F238E27FC236}">
                  <a16:creationId xmlns:a16="http://schemas.microsoft.com/office/drawing/2014/main" id="{BFCF35BA-0C38-4E4A-9A4F-593D2C8B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69">
              <a:extLst>
                <a:ext uri="{FF2B5EF4-FFF2-40B4-BE49-F238E27FC236}">
                  <a16:creationId xmlns:a16="http://schemas.microsoft.com/office/drawing/2014/main" id="{AA87477E-4956-4256-A386-08A73D72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70">
              <a:extLst>
                <a:ext uri="{FF2B5EF4-FFF2-40B4-BE49-F238E27FC236}">
                  <a16:creationId xmlns:a16="http://schemas.microsoft.com/office/drawing/2014/main" id="{834F841F-4054-4B94-9910-AB74AD62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71">
              <a:extLst>
                <a:ext uri="{FF2B5EF4-FFF2-40B4-BE49-F238E27FC236}">
                  <a16:creationId xmlns:a16="http://schemas.microsoft.com/office/drawing/2014/main" id="{B5C3F39A-2DBB-4114-B15F-A503F51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72">
              <a:extLst>
                <a:ext uri="{FF2B5EF4-FFF2-40B4-BE49-F238E27FC236}">
                  <a16:creationId xmlns:a16="http://schemas.microsoft.com/office/drawing/2014/main" id="{9F9CA891-A9C6-487B-83AF-1256F626A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73">
              <a:extLst>
                <a:ext uri="{FF2B5EF4-FFF2-40B4-BE49-F238E27FC236}">
                  <a16:creationId xmlns:a16="http://schemas.microsoft.com/office/drawing/2014/main" id="{4ECC4D8C-9D33-4B29-A12C-62CC325EB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74">
              <a:extLst>
                <a:ext uri="{FF2B5EF4-FFF2-40B4-BE49-F238E27FC236}">
                  <a16:creationId xmlns:a16="http://schemas.microsoft.com/office/drawing/2014/main" id="{4627278B-3EA9-46C1-97F2-6DEDB07D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75">
              <a:extLst>
                <a:ext uri="{FF2B5EF4-FFF2-40B4-BE49-F238E27FC236}">
                  <a16:creationId xmlns:a16="http://schemas.microsoft.com/office/drawing/2014/main" id="{C56A684D-E8BC-4AA2-8FE0-77E93AF13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76">
              <a:extLst>
                <a:ext uri="{FF2B5EF4-FFF2-40B4-BE49-F238E27FC236}">
                  <a16:creationId xmlns:a16="http://schemas.microsoft.com/office/drawing/2014/main" id="{2D47B1FC-D593-472C-9E95-7970AF76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77">
              <a:extLst>
                <a:ext uri="{FF2B5EF4-FFF2-40B4-BE49-F238E27FC236}">
                  <a16:creationId xmlns:a16="http://schemas.microsoft.com/office/drawing/2014/main" id="{CFC1C706-D5F1-4583-8874-4F3E7AB9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78">
              <a:extLst>
                <a:ext uri="{FF2B5EF4-FFF2-40B4-BE49-F238E27FC236}">
                  <a16:creationId xmlns:a16="http://schemas.microsoft.com/office/drawing/2014/main" id="{6187C303-565A-4981-85DC-044BDBAA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79">
              <a:extLst>
                <a:ext uri="{FF2B5EF4-FFF2-40B4-BE49-F238E27FC236}">
                  <a16:creationId xmlns:a16="http://schemas.microsoft.com/office/drawing/2014/main" id="{FDFB84BD-FB12-4861-BEAA-87282509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80">
              <a:extLst>
                <a:ext uri="{FF2B5EF4-FFF2-40B4-BE49-F238E27FC236}">
                  <a16:creationId xmlns:a16="http://schemas.microsoft.com/office/drawing/2014/main" id="{CB9B72B9-CA37-4B65-A213-FFDA6864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81">
              <a:extLst>
                <a:ext uri="{FF2B5EF4-FFF2-40B4-BE49-F238E27FC236}">
                  <a16:creationId xmlns:a16="http://schemas.microsoft.com/office/drawing/2014/main" id="{ED90DB9A-CCE1-42F2-B19D-E14C7048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82">
              <a:extLst>
                <a:ext uri="{FF2B5EF4-FFF2-40B4-BE49-F238E27FC236}">
                  <a16:creationId xmlns:a16="http://schemas.microsoft.com/office/drawing/2014/main" id="{A54C0410-90FC-4CE2-9BA7-A0B80E961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83">
              <a:extLst>
                <a:ext uri="{FF2B5EF4-FFF2-40B4-BE49-F238E27FC236}">
                  <a16:creationId xmlns:a16="http://schemas.microsoft.com/office/drawing/2014/main" id="{950B09C6-9613-465E-B1FD-A7A6AC080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84">
              <a:extLst>
                <a:ext uri="{FF2B5EF4-FFF2-40B4-BE49-F238E27FC236}">
                  <a16:creationId xmlns:a16="http://schemas.microsoft.com/office/drawing/2014/main" id="{2AD9FA59-33AB-4BE5-9461-28D8A28F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185">
              <a:extLst>
                <a:ext uri="{FF2B5EF4-FFF2-40B4-BE49-F238E27FC236}">
                  <a16:creationId xmlns:a16="http://schemas.microsoft.com/office/drawing/2014/main" id="{5A701160-1F10-452C-8896-C75E6439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945D3A05-45C7-425C-BA49-D4CD5E11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87">
              <a:extLst>
                <a:ext uri="{FF2B5EF4-FFF2-40B4-BE49-F238E27FC236}">
                  <a16:creationId xmlns:a16="http://schemas.microsoft.com/office/drawing/2014/main" id="{7C099C50-1B41-4911-8C86-BBB2CB5B7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88">
              <a:extLst>
                <a:ext uri="{FF2B5EF4-FFF2-40B4-BE49-F238E27FC236}">
                  <a16:creationId xmlns:a16="http://schemas.microsoft.com/office/drawing/2014/main" id="{64A99A9A-C260-4E0B-B90B-E13A58949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0AAA37EC-ABBA-4669-9E59-CBFBB675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B567A0A1-BCD1-4B65-ACD5-0B860590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468E1896-E8AD-45EA-885E-727297E24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3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42036C84-F137-4B4E-972B-2EE7653D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6" name="Freeform 193">
              <a:extLst>
                <a:ext uri="{FF2B5EF4-FFF2-40B4-BE49-F238E27FC236}">
                  <a16:creationId xmlns:a16="http://schemas.microsoft.com/office/drawing/2014/main" id="{A3F8475B-15B5-4FA0-9A1B-311DA93D0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94">
              <a:extLst>
                <a:ext uri="{FF2B5EF4-FFF2-40B4-BE49-F238E27FC236}">
                  <a16:creationId xmlns:a16="http://schemas.microsoft.com/office/drawing/2014/main" id="{F18AE409-BFC1-4958-926E-BA0FDC643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5">
              <a:extLst>
                <a:ext uri="{FF2B5EF4-FFF2-40B4-BE49-F238E27FC236}">
                  <a16:creationId xmlns:a16="http://schemas.microsoft.com/office/drawing/2014/main" id="{5C148F0C-379C-4798-BA57-6729508F4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96">
              <a:extLst>
                <a:ext uri="{FF2B5EF4-FFF2-40B4-BE49-F238E27FC236}">
                  <a16:creationId xmlns:a16="http://schemas.microsoft.com/office/drawing/2014/main" id="{6BD6FF21-3BC5-4B29-AC1B-79DF04146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97">
              <a:extLst>
                <a:ext uri="{FF2B5EF4-FFF2-40B4-BE49-F238E27FC236}">
                  <a16:creationId xmlns:a16="http://schemas.microsoft.com/office/drawing/2014/main" id="{7626A93E-DCDD-4701-A391-114BDE7BF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8">
              <a:extLst>
                <a:ext uri="{FF2B5EF4-FFF2-40B4-BE49-F238E27FC236}">
                  <a16:creationId xmlns:a16="http://schemas.microsoft.com/office/drawing/2014/main" id="{1AF4D971-7312-44E3-B318-8A61882E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199">
              <a:extLst>
                <a:ext uri="{FF2B5EF4-FFF2-40B4-BE49-F238E27FC236}">
                  <a16:creationId xmlns:a16="http://schemas.microsoft.com/office/drawing/2014/main" id="{5F5B1B35-515F-410F-AD6F-DED19BB72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00">
              <a:extLst>
                <a:ext uri="{FF2B5EF4-FFF2-40B4-BE49-F238E27FC236}">
                  <a16:creationId xmlns:a16="http://schemas.microsoft.com/office/drawing/2014/main" id="{43F22D75-41B6-4741-9003-D99804973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01">
              <a:extLst>
                <a:ext uri="{FF2B5EF4-FFF2-40B4-BE49-F238E27FC236}">
                  <a16:creationId xmlns:a16="http://schemas.microsoft.com/office/drawing/2014/main" id="{AFD52690-A87E-4BB4-AD24-4E2C5DF7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02">
              <a:extLst>
                <a:ext uri="{FF2B5EF4-FFF2-40B4-BE49-F238E27FC236}">
                  <a16:creationId xmlns:a16="http://schemas.microsoft.com/office/drawing/2014/main" id="{15751F02-629D-41DF-BE00-3F8E8D7F3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03">
              <a:extLst>
                <a:ext uri="{FF2B5EF4-FFF2-40B4-BE49-F238E27FC236}">
                  <a16:creationId xmlns:a16="http://schemas.microsoft.com/office/drawing/2014/main" id="{CF9F86EB-5AF1-48AF-B975-6A4AB3579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04">
              <a:extLst>
                <a:ext uri="{FF2B5EF4-FFF2-40B4-BE49-F238E27FC236}">
                  <a16:creationId xmlns:a16="http://schemas.microsoft.com/office/drawing/2014/main" id="{A87BD1C5-163F-472A-94AD-65F75DC2F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05">
              <a:extLst>
                <a:ext uri="{FF2B5EF4-FFF2-40B4-BE49-F238E27FC236}">
                  <a16:creationId xmlns:a16="http://schemas.microsoft.com/office/drawing/2014/main" id="{5BB4FEE8-8F33-490D-9967-B5DE763D9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206">
              <a:extLst>
                <a:ext uri="{FF2B5EF4-FFF2-40B4-BE49-F238E27FC236}">
                  <a16:creationId xmlns:a16="http://schemas.microsoft.com/office/drawing/2014/main" id="{BE0A2068-FC31-46DB-812C-560CEF8F5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207">
              <a:extLst>
                <a:ext uri="{FF2B5EF4-FFF2-40B4-BE49-F238E27FC236}">
                  <a16:creationId xmlns:a16="http://schemas.microsoft.com/office/drawing/2014/main" id="{9EAAE8CB-30A5-4BD8-B32C-822A1179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208">
              <a:extLst>
                <a:ext uri="{FF2B5EF4-FFF2-40B4-BE49-F238E27FC236}">
                  <a16:creationId xmlns:a16="http://schemas.microsoft.com/office/drawing/2014/main" id="{3D6EB82C-B670-432C-B085-EBCD51DD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09">
              <a:extLst>
                <a:ext uri="{FF2B5EF4-FFF2-40B4-BE49-F238E27FC236}">
                  <a16:creationId xmlns:a16="http://schemas.microsoft.com/office/drawing/2014/main" id="{97F30EEC-AC03-4330-9C10-5D5E15E5D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10">
              <a:extLst>
                <a:ext uri="{FF2B5EF4-FFF2-40B4-BE49-F238E27FC236}">
                  <a16:creationId xmlns:a16="http://schemas.microsoft.com/office/drawing/2014/main" id="{C16732E3-236A-47AD-952D-7897501C8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11">
              <a:extLst>
                <a:ext uri="{FF2B5EF4-FFF2-40B4-BE49-F238E27FC236}">
                  <a16:creationId xmlns:a16="http://schemas.microsoft.com/office/drawing/2014/main" id="{2B51ABAA-E9C6-4179-8CCC-3E7E54CDC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12">
              <a:extLst>
                <a:ext uri="{FF2B5EF4-FFF2-40B4-BE49-F238E27FC236}">
                  <a16:creationId xmlns:a16="http://schemas.microsoft.com/office/drawing/2014/main" id="{5D2F1B04-1E34-4344-8134-60E2A2D0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13">
              <a:extLst>
                <a:ext uri="{FF2B5EF4-FFF2-40B4-BE49-F238E27FC236}">
                  <a16:creationId xmlns:a16="http://schemas.microsoft.com/office/drawing/2014/main" id="{116F745A-4704-490B-B8F4-71776F71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14">
              <a:extLst>
                <a:ext uri="{FF2B5EF4-FFF2-40B4-BE49-F238E27FC236}">
                  <a16:creationId xmlns:a16="http://schemas.microsoft.com/office/drawing/2014/main" id="{6C56B260-B97F-44E4-97F2-1B7EB183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15">
              <a:extLst>
                <a:ext uri="{FF2B5EF4-FFF2-40B4-BE49-F238E27FC236}">
                  <a16:creationId xmlns:a16="http://schemas.microsoft.com/office/drawing/2014/main" id="{CC493A1B-59DF-4294-9482-2C480596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16">
              <a:extLst>
                <a:ext uri="{FF2B5EF4-FFF2-40B4-BE49-F238E27FC236}">
                  <a16:creationId xmlns:a16="http://schemas.microsoft.com/office/drawing/2014/main" id="{E32CFA24-DE4E-476C-BAF3-F731F2821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17">
              <a:extLst>
                <a:ext uri="{FF2B5EF4-FFF2-40B4-BE49-F238E27FC236}">
                  <a16:creationId xmlns:a16="http://schemas.microsoft.com/office/drawing/2014/main" id="{8BC3EA50-20C8-4397-B114-606BCED53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218">
              <a:extLst>
                <a:ext uri="{FF2B5EF4-FFF2-40B4-BE49-F238E27FC236}">
                  <a16:creationId xmlns:a16="http://schemas.microsoft.com/office/drawing/2014/main" id="{7382AEC0-0289-4D5E-8020-1D48CA3DF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219">
              <a:extLst>
                <a:ext uri="{FF2B5EF4-FFF2-40B4-BE49-F238E27FC236}">
                  <a16:creationId xmlns:a16="http://schemas.microsoft.com/office/drawing/2014/main" id="{966AFC29-9002-4DDE-BF08-60087D620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220">
              <a:extLst>
                <a:ext uri="{FF2B5EF4-FFF2-40B4-BE49-F238E27FC236}">
                  <a16:creationId xmlns:a16="http://schemas.microsoft.com/office/drawing/2014/main" id="{C9953848-D1EE-4637-A65E-526E13C1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9977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D6D26E-6BAA-4DB4-BFDB-394A556CC477}"/>
              </a:ext>
            </a:extLst>
          </p:cNvPr>
          <p:cNvGrpSpPr/>
          <p:nvPr/>
        </p:nvGrpSpPr>
        <p:grpSpPr>
          <a:xfrm>
            <a:off x="5425167" y="419256"/>
            <a:ext cx="1338490" cy="1339710"/>
            <a:chOff x="5352732" y="1034056"/>
            <a:chExt cx="1483360" cy="148471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7FE17B-BDC8-492D-AB09-53A7FF0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C0055B4-7800-4B9B-A266-F6611F4047D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EBC4F6D7-263C-4114-BACE-B2626FD45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2CB59065-558B-4108-927E-8486CC7B8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103111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C624C0-EF95-4C48-ADA3-E54C9D05ACFB}"/>
              </a:ext>
            </a:extLst>
          </p:cNvPr>
          <p:cNvSpPr txBox="1"/>
          <p:nvPr/>
        </p:nvSpPr>
        <p:spPr>
          <a:xfrm>
            <a:off x="3330432" y="5270189"/>
            <a:ext cx="5527959" cy="10064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(Body)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99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D6D26E-6BAA-4DB4-BFDB-394A556CC477}"/>
              </a:ext>
            </a:extLst>
          </p:cNvPr>
          <p:cNvGrpSpPr/>
          <p:nvPr/>
        </p:nvGrpSpPr>
        <p:grpSpPr>
          <a:xfrm>
            <a:off x="8594695" y="2357290"/>
            <a:ext cx="1338490" cy="1339710"/>
            <a:chOff x="5352732" y="1034056"/>
            <a:chExt cx="1483360" cy="148471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7FE17B-BDC8-492D-AB09-53A7FF0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C0055B4-7800-4B9B-A266-F6611F4047D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EBC4F6D7-263C-4114-BACE-B2626FD45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2CB59065-558B-4108-927E-8486CC7B8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6642802" y="4112371"/>
            <a:ext cx="5546023" cy="1636935"/>
            <a:chOff x="1485900" y="2636912"/>
            <a:chExt cx="9223146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089898" cy="2195473"/>
              <a:chOff x="3648075" y="1246188"/>
              <a:chExt cx="6799942" cy="1845400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917" y="2175600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C624C0-EF95-4C48-ADA3-E54C9D05ACFB}"/>
              </a:ext>
            </a:extLst>
          </p:cNvPr>
          <p:cNvSpPr txBox="1"/>
          <p:nvPr/>
        </p:nvSpPr>
        <p:spPr>
          <a:xfrm>
            <a:off x="1053852" y="1556792"/>
            <a:ext cx="6408712" cy="489364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How does an intelligent voice assistant work?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i="0" dirty="0">
                <a:solidFill>
                  <a:srgbClr val="000000"/>
                </a:solidFill>
                <a:effectLst/>
                <a:latin typeface="Segoe UI (Body)"/>
                <a:ea typeface="Segoe UI Black" panose="020B0A02040204020203" pitchFamily="34" charset="0"/>
              </a:rPr>
              <a:t>Purpose of system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Dataflow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Use case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Segoe UI (Body)"/>
                <a:ea typeface="Segoe UI Black" panose="020B0A02040204020203" pitchFamily="34" charset="0"/>
              </a:rPr>
              <a:t>Python Libraries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Existing system and proposed system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Future Functionalities: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Hardware And Software Requirements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Limitations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Conclusion</a:t>
            </a:r>
            <a:endParaRPr lang="ml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BC157-9506-45DC-A739-AB6CA397353F}"/>
              </a:ext>
            </a:extLst>
          </p:cNvPr>
          <p:cNvSpPr txBox="1"/>
          <p:nvPr/>
        </p:nvSpPr>
        <p:spPr>
          <a:xfrm>
            <a:off x="-602332" y="660562"/>
            <a:ext cx="6010843" cy="7571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424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965900" y="1846643"/>
            <a:ext cx="9659085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t-regular"/>
              </a:rPr>
              <a:t>Python Speech Recognition: Recognition speech is the act of translating spoken words into text. Python supports many speech recognition engines such as Google Speech Engine, Microsoft Bing Voice Recognition, and many others.</a:t>
            </a:r>
          </a:p>
          <a:p>
            <a:endParaRPr lang="en-US" dirty="0">
              <a:solidFill>
                <a:schemeClr val="bg1"/>
              </a:solidFill>
              <a:latin typeface="Segoe U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(Body)"/>
              </a:rPr>
              <a:t>It is a combination of several different technologies: voice recognition, voice analysis and language processing.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(Body)"/>
              </a:rPr>
              <a:t>It is completely developed using one of the most powerful language python.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532859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868C3EC-F49C-44F3-AFEC-FBDAFE595C89}"/>
              </a:ext>
            </a:extLst>
          </p:cNvPr>
          <p:cNvSpPr>
            <a:spLocks/>
          </p:cNvSpPr>
          <p:nvPr/>
        </p:nvSpPr>
        <p:spPr bwMode="auto">
          <a:xfrm flipH="1">
            <a:off x="5811164" y="5557572"/>
            <a:ext cx="6480720" cy="1291909"/>
          </a:xfrm>
          <a:custGeom>
            <a:avLst/>
            <a:gdLst>
              <a:gd name="T0" fmla="*/ 0 w 1688"/>
              <a:gd name="T1" fmla="*/ 375 h 376"/>
              <a:gd name="T2" fmla="*/ 137 w 1688"/>
              <a:gd name="T3" fmla="*/ 242 h 376"/>
              <a:gd name="T4" fmla="*/ 302 w 1688"/>
              <a:gd name="T5" fmla="*/ 163 h 376"/>
              <a:gd name="T6" fmla="*/ 447 w 1688"/>
              <a:gd name="T7" fmla="*/ 223 h 376"/>
              <a:gd name="T8" fmla="*/ 611 w 1688"/>
              <a:gd name="T9" fmla="*/ 52 h 376"/>
              <a:gd name="T10" fmla="*/ 734 w 1688"/>
              <a:gd name="T11" fmla="*/ 189 h 376"/>
              <a:gd name="T12" fmla="*/ 983 w 1688"/>
              <a:gd name="T13" fmla="*/ 206 h 376"/>
              <a:gd name="T14" fmla="*/ 1146 w 1688"/>
              <a:gd name="T15" fmla="*/ 66 h 376"/>
              <a:gd name="T16" fmla="*/ 1318 w 1688"/>
              <a:gd name="T17" fmla="*/ 3 h 376"/>
              <a:gd name="T18" fmla="*/ 1426 w 1688"/>
              <a:gd name="T19" fmla="*/ 192 h 376"/>
              <a:gd name="T20" fmla="*/ 1565 w 1688"/>
              <a:gd name="T21" fmla="*/ 205 h 376"/>
              <a:gd name="T22" fmla="*/ 1688 w 1688"/>
              <a:gd name="T23" fmla="*/ 375 h 376"/>
              <a:gd name="T24" fmla="*/ 0 w 1688"/>
              <a:gd name="T25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8" h="376">
                <a:moveTo>
                  <a:pt x="0" y="375"/>
                </a:moveTo>
                <a:cubicBezTo>
                  <a:pt x="0" y="375"/>
                  <a:pt x="83" y="376"/>
                  <a:pt x="137" y="242"/>
                </a:cubicBezTo>
                <a:cubicBezTo>
                  <a:pt x="197" y="94"/>
                  <a:pt x="276" y="121"/>
                  <a:pt x="302" y="163"/>
                </a:cubicBezTo>
                <a:cubicBezTo>
                  <a:pt x="320" y="192"/>
                  <a:pt x="384" y="256"/>
                  <a:pt x="447" y="223"/>
                </a:cubicBezTo>
                <a:cubicBezTo>
                  <a:pt x="510" y="190"/>
                  <a:pt x="549" y="51"/>
                  <a:pt x="611" y="52"/>
                </a:cubicBezTo>
                <a:cubicBezTo>
                  <a:pt x="673" y="53"/>
                  <a:pt x="680" y="135"/>
                  <a:pt x="734" y="189"/>
                </a:cubicBezTo>
                <a:cubicBezTo>
                  <a:pt x="788" y="243"/>
                  <a:pt x="917" y="276"/>
                  <a:pt x="983" y="206"/>
                </a:cubicBezTo>
                <a:cubicBezTo>
                  <a:pt x="1049" y="136"/>
                  <a:pt x="1063" y="65"/>
                  <a:pt x="1146" y="66"/>
                </a:cubicBezTo>
                <a:cubicBezTo>
                  <a:pt x="1229" y="67"/>
                  <a:pt x="1233" y="0"/>
                  <a:pt x="1318" y="3"/>
                </a:cubicBezTo>
                <a:cubicBezTo>
                  <a:pt x="1403" y="6"/>
                  <a:pt x="1394" y="137"/>
                  <a:pt x="1426" y="192"/>
                </a:cubicBezTo>
                <a:cubicBezTo>
                  <a:pt x="1458" y="246"/>
                  <a:pt x="1508" y="184"/>
                  <a:pt x="1565" y="205"/>
                </a:cubicBezTo>
                <a:cubicBezTo>
                  <a:pt x="1622" y="226"/>
                  <a:pt x="1609" y="361"/>
                  <a:pt x="1688" y="375"/>
                </a:cubicBezTo>
                <a:lnTo>
                  <a:pt x="0" y="37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94000">
                <a:schemeClr val="accent2">
                  <a:alpha val="5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2493386"/>
            <a:ext cx="9659085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asks a voice assistant to perform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natural language audio signal is converted into digital data that can be analyzed by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Compared with a database of the software using an innovative algorithm to find a suitable answer.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database is located on distributed servers in cloud networks. For this reason ,it must have a reliable Internet connection.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DOES AN INTELLIGENT VOICE ASSISTANT WORK?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78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683231" y="2056093"/>
            <a:ext cx="11171821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Purpose of virtual assistant is to being capable of voice interaction, music playback, making to-do lists, setting alarms, streaming podcasts, playing audiobooks, and providing weather, traffic, sports, and other real-time information, such as news.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Virtual assistants enable users to speak natural language voice commands in order to operate the device and its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main purpose of A.I machines is that it can perform human tasks with the same efficiency or even more efficiently than humans.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42816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PURPOSE OF SYSTEM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B93B8E5-767E-46CF-B3A8-8B0D277F2CA0}"/>
              </a:ext>
            </a:extLst>
          </p:cNvPr>
          <p:cNvSpPr>
            <a:spLocks/>
          </p:cNvSpPr>
          <p:nvPr/>
        </p:nvSpPr>
        <p:spPr bwMode="auto">
          <a:xfrm>
            <a:off x="6094412" y="5934077"/>
            <a:ext cx="6264695" cy="923923"/>
          </a:xfrm>
          <a:custGeom>
            <a:avLst/>
            <a:gdLst>
              <a:gd name="T0" fmla="*/ 0 w 1782"/>
              <a:gd name="T1" fmla="*/ 270 h 271"/>
              <a:gd name="T2" fmla="*/ 181 w 1782"/>
              <a:gd name="T3" fmla="*/ 181 h 271"/>
              <a:gd name="T4" fmla="*/ 404 w 1782"/>
              <a:gd name="T5" fmla="*/ 171 h 271"/>
              <a:gd name="T6" fmla="*/ 581 w 1782"/>
              <a:gd name="T7" fmla="*/ 160 h 271"/>
              <a:gd name="T8" fmla="*/ 815 w 1782"/>
              <a:gd name="T9" fmla="*/ 104 h 271"/>
              <a:gd name="T10" fmla="*/ 943 w 1782"/>
              <a:gd name="T11" fmla="*/ 103 h 271"/>
              <a:gd name="T12" fmla="*/ 1083 w 1782"/>
              <a:gd name="T13" fmla="*/ 95 h 271"/>
              <a:gd name="T14" fmla="*/ 1374 w 1782"/>
              <a:gd name="T15" fmla="*/ 67 h 271"/>
              <a:gd name="T16" fmla="*/ 1554 w 1782"/>
              <a:gd name="T17" fmla="*/ 155 h 271"/>
              <a:gd name="T18" fmla="*/ 1782 w 1782"/>
              <a:gd name="T19" fmla="*/ 270 h 271"/>
              <a:gd name="T20" fmla="*/ 0 w 1782"/>
              <a:gd name="T2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2" h="271">
                <a:moveTo>
                  <a:pt x="0" y="270"/>
                </a:moveTo>
                <a:cubicBezTo>
                  <a:pt x="0" y="270"/>
                  <a:pt x="87" y="269"/>
                  <a:pt x="181" y="181"/>
                </a:cubicBezTo>
                <a:cubicBezTo>
                  <a:pt x="275" y="93"/>
                  <a:pt x="333" y="150"/>
                  <a:pt x="404" y="171"/>
                </a:cubicBezTo>
                <a:cubicBezTo>
                  <a:pt x="475" y="192"/>
                  <a:pt x="523" y="187"/>
                  <a:pt x="581" y="160"/>
                </a:cubicBezTo>
                <a:cubicBezTo>
                  <a:pt x="639" y="133"/>
                  <a:pt x="728" y="56"/>
                  <a:pt x="815" y="104"/>
                </a:cubicBezTo>
                <a:cubicBezTo>
                  <a:pt x="902" y="152"/>
                  <a:pt x="886" y="125"/>
                  <a:pt x="943" y="103"/>
                </a:cubicBezTo>
                <a:cubicBezTo>
                  <a:pt x="1000" y="81"/>
                  <a:pt x="997" y="112"/>
                  <a:pt x="1083" y="95"/>
                </a:cubicBezTo>
                <a:cubicBezTo>
                  <a:pt x="1169" y="78"/>
                  <a:pt x="1260" y="0"/>
                  <a:pt x="1374" y="67"/>
                </a:cubicBezTo>
                <a:cubicBezTo>
                  <a:pt x="1488" y="134"/>
                  <a:pt x="1473" y="143"/>
                  <a:pt x="1554" y="155"/>
                </a:cubicBezTo>
                <a:cubicBezTo>
                  <a:pt x="1635" y="167"/>
                  <a:pt x="1650" y="271"/>
                  <a:pt x="1782" y="270"/>
                </a:cubicBezTo>
                <a:lnTo>
                  <a:pt x="0" y="27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4000">
                <a:schemeClr val="accent2">
                  <a:alpha val="5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1004696" y="466690"/>
            <a:ext cx="979855" cy="1231973"/>
            <a:chOff x="5670551" y="1295401"/>
            <a:chExt cx="869950" cy="1093788"/>
          </a:xfrm>
          <a:effectLst/>
        </p:grpSpPr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325515"/>
              <a:ext cx="426677" cy="727124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DATAFLOW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DADF84-0520-4DDE-BFC7-B70500DF485E}"/>
              </a:ext>
            </a:extLst>
          </p:cNvPr>
          <p:cNvSpPr/>
          <p:nvPr/>
        </p:nvSpPr>
        <p:spPr>
          <a:xfrm>
            <a:off x="925035" y="3094074"/>
            <a:ext cx="1552352" cy="754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993B5-496C-41B7-BCC0-52DCCC6CF463}"/>
              </a:ext>
            </a:extLst>
          </p:cNvPr>
          <p:cNvSpPr/>
          <p:nvPr/>
        </p:nvSpPr>
        <p:spPr>
          <a:xfrm>
            <a:off x="3625702" y="2573079"/>
            <a:ext cx="1371600" cy="1743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voice assistant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21F037-E56C-46E2-974C-5B5FF1A006B0}"/>
              </a:ext>
            </a:extLst>
          </p:cNvPr>
          <p:cNvSpPr/>
          <p:nvPr/>
        </p:nvSpPr>
        <p:spPr>
          <a:xfrm>
            <a:off x="9250325" y="3094074"/>
            <a:ext cx="1754371" cy="754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69A949-1174-4558-95F5-830C7EC25288}"/>
              </a:ext>
            </a:extLst>
          </p:cNvPr>
          <p:cNvSpPr/>
          <p:nvPr/>
        </p:nvSpPr>
        <p:spPr>
          <a:xfrm>
            <a:off x="8878185" y="5369442"/>
            <a:ext cx="2126511" cy="7123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48629F-28C5-491A-895C-72F9F6376C8F}"/>
              </a:ext>
            </a:extLst>
          </p:cNvPr>
          <p:cNvSpPr/>
          <p:nvPr/>
        </p:nvSpPr>
        <p:spPr>
          <a:xfrm>
            <a:off x="5883348" y="2573079"/>
            <a:ext cx="1371600" cy="1743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ight Arrow 15">
            <a:extLst>
              <a:ext uri="{FF2B5EF4-FFF2-40B4-BE49-F238E27FC236}">
                <a16:creationId xmlns:a16="http://schemas.microsoft.com/office/drawing/2014/main" id="{0B15698E-19DC-46F1-862F-E86258BC3639}"/>
              </a:ext>
            </a:extLst>
          </p:cNvPr>
          <p:cNvSpPr/>
          <p:nvPr/>
        </p:nvSpPr>
        <p:spPr>
          <a:xfrm>
            <a:off x="2530552" y="3418363"/>
            <a:ext cx="1073887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0" name="Right Arrow 16">
            <a:extLst>
              <a:ext uri="{FF2B5EF4-FFF2-40B4-BE49-F238E27FC236}">
                <a16:creationId xmlns:a16="http://schemas.microsoft.com/office/drawing/2014/main" id="{6B10F935-EC79-4FE5-9A63-D82725E01169}"/>
              </a:ext>
            </a:extLst>
          </p:cNvPr>
          <p:cNvSpPr/>
          <p:nvPr/>
        </p:nvSpPr>
        <p:spPr>
          <a:xfrm>
            <a:off x="5038061" y="3418362"/>
            <a:ext cx="804527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4AD12F57-35D0-4D5D-A7DD-F26CDAB901AF}"/>
              </a:ext>
            </a:extLst>
          </p:cNvPr>
          <p:cNvSpPr/>
          <p:nvPr/>
        </p:nvSpPr>
        <p:spPr>
          <a:xfrm>
            <a:off x="7295708" y="3418361"/>
            <a:ext cx="1858925" cy="239236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2" name="Right Arrow 18">
            <a:extLst>
              <a:ext uri="{FF2B5EF4-FFF2-40B4-BE49-F238E27FC236}">
                <a16:creationId xmlns:a16="http://schemas.microsoft.com/office/drawing/2014/main" id="{FCEDCFBE-D750-48FA-9EB5-11C7F411FA63}"/>
              </a:ext>
            </a:extLst>
          </p:cNvPr>
          <p:cNvSpPr/>
          <p:nvPr/>
        </p:nvSpPr>
        <p:spPr>
          <a:xfrm rot="5400000">
            <a:off x="9287535" y="4489596"/>
            <a:ext cx="1307809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3" name="Right Arrow 21">
            <a:extLst>
              <a:ext uri="{FF2B5EF4-FFF2-40B4-BE49-F238E27FC236}">
                <a16:creationId xmlns:a16="http://schemas.microsoft.com/office/drawing/2014/main" id="{E527B95B-0474-4D89-B450-72181206D599}"/>
              </a:ext>
            </a:extLst>
          </p:cNvPr>
          <p:cNvSpPr/>
          <p:nvPr/>
        </p:nvSpPr>
        <p:spPr>
          <a:xfrm rot="16200000">
            <a:off x="746938" y="4680983"/>
            <a:ext cx="1818167" cy="388089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7" name="Minus 20">
            <a:extLst>
              <a:ext uri="{FF2B5EF4-FFF2-40B4-BE49-F238E27FC236}">
                <a16:creationId xmlns:a16="http://schemas.microsoft.com/office/drawing/2014/main" id="{F77EAECC-E41C-4963-BB96-61F4D6ACFDFE}"/>
              </a:ext>
            </a:extLst>
          </p:cNvPr>
          <p:cNvSpPr/>
          <p:nvPr/>
        </p:nvSpPr>
        <p:spPr>
          <a:xfrm>
            <a:off x="255184" y="5348181"/>
            <a:ext cx="9859038" cy="712379"/>
          </a:xfrm>
          <a:prstGeom prst="mathMinus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81782-24C1-4A27-92A4-751F9FAD5A99}"/>
              </a:ext>
            </a:extLst>
          </p:cNvPr>
          <p:cNvSpPr txBox="1"/>
          <p:nvPr/>
        </p:nvSpPr>
        <p:spPr>
          <a:xfrm>
            <a:off x="2756480" y="49779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output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F7DD9-FAD1-46F8-AB2E-053596BEB718}"/>
              </a:ext>
            </a:extLst>
          </p:cNvPr>
          <p:cNvSpPr txBox="1"/>
          <p:nvPr/>
        </p:nvSpPr>
        <p:spPr>
          <a:xfrm>
            <a:off x="-13808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F93483-5F8C-4351-BEBC-5BD60AB1E80C}"/>
              </a:ext>
            </a:extLst>
          </p:cNvPr>
          <p:cNvSpPr txBox="1"/>
          <p:nvPr/>
        </p:nvSpPr>
        <p:spPr>
          <a:xfrm>
            <a:off x="5159024" y="29354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7120AD-6698-41AC-B84A-133703786DD7}"/>
              </a:ext>
            </a:extLst>
          </p:cNvPr>
          <p:cNvSpPr txBox="1"/>
          <p:nvPr/>
        </p:nvSpPr>
        <p:spPr>
          <a:xfrm>
            <a:off x="9935031" y="4367750"/>
            <a:ext cx="183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6947C-E2AA-40DD-AE8D-8A69354191BB}"/>
              </a:ext>
            </a:extLst>
          </p:cNvPr>
          <p:cNvSpPr txBox="1"/>
          <p:nvPr/>
        </p:nvSpPr>
        <p:spPr>
          <a:xfrm>
            <a:off x="693812" y="1617851"/>
            <a:ext cx="6101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D.F.D - 1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72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 CASE DIAGRAM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1096B4-7186-4C16-8D0E-95C210EA3E5D}"/>
              </a:ext>
            </a:extLst>
          </p:cNvPr>
          <p:cNvGrpSpPr/>
          <p:nvPr/>
        </p:nvGrpSpPr>
        <p:grpSpPr>
          <a:xfrm>
            <a:off x="327399" y="2351352"/>
            <a:ext cx="3333020" cy="2520280"/>
            <a:chOff x="433351" y="260648"/>
            <a:chExt cx="8449125" cy="6598940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28C7E9AD-E821-4618-941F-23DF797D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1" y="1065471"/>
              <a:ext cx="3573291" cy="4724550"/>
            </a:xfrm>
            <a:custGeom>
              <a:avLst/>
              <a:gdLst>
                <a:gd name="T0" fmla="*/ 1673 w 2482"/>
                <a:gd name="T1" fmla="*/ 2244 h 3280"/>
                <a:gd name="T2" fmla="*/ 1830 w 2482"/>
                <a:gd name="T3" fmla="*/ 1858 h 3280"/>
                <a:gd name="T4" fmla="*/ 1936 w 2482"/>
                <a:gd name="T5" fmla="*/ 1649 h 3280"/>
                <a:gd name="T6" fmla="*/ 2206 w 2482"/>
                <a:gd name="T7" fmla="*/ 1632 h 3280"/>
                <a:gd name="T8" fmla="*/ 2084 w 2482"/>
                <a:gd name="T9" fmla="*/ 373 h 3280"/>
                <a:gd name="T10" fmla="*/ 1022 w 2482"/>
                <a:gd name="T11" fmla="*/ 454 h 3280"/>
                <a:gd name="T12" fmla="*/ 1047 w 2482"/>
                <a:gd name="T13" fmla="*/ 1153 h 3280"/>
                <a:gd name="T14" fmla="*/ 799 w 2482"/>
                <a:gd name="T15" fmla="*/ 1723 h 3280"/>
                <a:gd name="T16" fmla="*/ 169 w 2482"/>
                <a:gd name="T17" fmla="*/ 2610 h 3280"/>
                <a:gd name="T18" fmla="*/ 2114 w 2482"/>
                <a:gd name="T19" fmla="*/ 3280 h 3280"/>
                <a:gd name="T20" fmla="*/ 1673 w 2482"/>
                <a:gd name="T21" fmla="*/ 2244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2" h="3280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FCB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B09585F-6511-4295-B253-6A627130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38" y="3095681"/>
              <a:ext cx="3340316" cy="3763907"/>
            </a:xfrm>
            <a:custGeom>
              <a:avLst/>
              <a:gdLst>
                <a:gd name="T0" fmla="*/ 230 w 2320"/>
                <a:gd name="T1" fmla="*/ 883 h 2613"/>
                <a:gd name="T2" fmla="*/ 789 w 2320"/>
                <a:gd name="T3" fmla="*/ 207 h 2613"/>
                <a:gd name="T4" fmla="*/ 925 w 2320"/>
                <a:gd name="T5" fmla="*/ 0 h 2613"/>
                <a:gd name="T6" fmla="*/ 1699 w 2320"/>
                <a:gd name="T7" fmla="*/ 618 h 2613"/>
                <a:gd name="T8" fmla="*/ 1699 w 2320"/>
                <a:gd name="T9" fmla="*/ 952 h 2613"/>
                <a:gd name="T10" fmla="*/ 2320 w 2320"/>
                <a:gd name="T11" fmla="*/ 2613 h 2613"/>
                <a:gd name="T12" fmla="*/ 74 w 2320"/>
                <a:gd name="T13" fmla="*/ 2613 h 2613"/>
                <a:gd name="T14" fmla="*/ 230 w 2320"/>
                <a:gd name="T15" fmla="*/ 883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0" h="2613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AD5C021-7F49-4898-B965-87492A98D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31" y="679700"/>
              <a:ext cx="1904646" cy="2827468"/>
            </a:xfrm>
            <a:custGeom>
              <a:avLst/>
              <a:gdLst>
                <a:gd name="T0" fmla="*/ 1076 w 1323"/>
                <a:gd name="T1" fmla="*/ 283 h 1963"/>
                <a:gd name="T2" fmla="*/ 1203 w 1323"/>
                <a:gd name="T3" fmla="*/ 743 h 1963"/>
                <a:gd name="T4" fmla="*/ 1154 w 1323"/>
                <a:gd name="T5" fmla="*/ 920 h 1963"/>
                <a:gd name="T6" fmla="*/ 1313 w 1323"/>
                <a:gd name="T7" fmla="*/ 1245 h 1963"/>
                <a:gd name="T8" fmla="*/ 1162 w 1323"/>
                <a:gd name="T9" fmla="*/ 1380 h 1963"/>
                <a:gd name="T10" fmla="*/ 1187 w 1323"/>
                <a:gd name="T11" fmla="*/ 1498 h 1963"/>
                <a:gd name="T12" fmla="*/ 1158 w 1323"/>
                <a:gd name="T13" fmla="*/ 1570 h 1963"/>
                <a:gd name="T14" fmla="*/ 1150 w 1323"/>
                <a:gd name="T15" fmla="*/ 1648 h 1963"/>
                <a:gd name="T16" fmla="*/ 1062 w 1323"/>
                <a:gd name="T17" fmla="*/ 1888 h 1963"/>
                <a:gd name="T18" fmla="*/ 603 w 1323"/>
                <a:gd name="T19" fmla="*/ 1818 h 1963"/>
                <a:gd name="T20" fmla="*/ 289 w 1323"/>
                <a:gd name="T21" fmla="*/ 1476 h 1963"/>
                <a:gd name="T22" fmla="*/ 268 w 1323"/>
                <a:gd name="T23" fmla="*/ 1331 h 1963"/>
                <a:gd name="T24" fmla="*/ 77 w 1323"/>
                <a:gd name="T25" fmla="*/ 1176 h 1963"/>
                <a:gd name="T26" fmla="*/ 12 w 1323"/>
                <a:gd name="T27" fmla="*/ 532 h 1963"/>
                <a:gd name="T28" fmla="*/ 601 w 1323"/>
                <a:gd name="T29" fmla="*/ 36 h 1963"/>
                <a:gd name="T30" fmla="*/ 1076 w 1323"/>
                <a:gd name="T31" fmla="*/ 28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3" h="196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solidFill>
              <a:srgbClr val="FDC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highlight>
                  <a:srgbClr val="000000"/>
                </a:highlight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5EB1FAA-D7CF-4EC9-B139-A2B736D97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765" y="260648"/>
              <a:ext cx="2449263" cy="2527929"/>
            </a:xfrm>
            <a:custGeom>
              <a:avLst/>
              <a:gdLst>
                <a:gd name="T0" fmla="*/ 1510 w 1701"/>
                <a:gd name="T1" fmla="*/ 634 h 1755"/>
                <a:gd name="T2" fmla="*/ 1548 w 1701"/>
                <a:gd name="T3" fmla="*/ 226 h 1755"/>
                <a:gd name="T4" fmla="*/ 457 w 1701"/>
                <a:gd name="T5" fmla="*/ 191 h 1755"/>
                <a:gd name="T6" fmla="*/ 18 w 1701"/>
                <a:gd name="T7" fmla="*/ 915 h 1755"/>
                <a:gd name="T8" fmla="*/ 213 w 1701"/>
                <a:gd name="T9" fmla="*/ 1730 h 1755"/>
                <a:gd name="T10" fmla="*/ 354 w 1701"/>
                <a:gd name="T11" fmla="*/ 1670 h 1755"/>
                <a:gd name="T12" fmla="*/ 488 w 1701"/>
                <a:gd name="T13" fmla="*/ 1109 h 1755"/>
                <a:gd name="T14" fmla="*/ 817 w 1701"/>
                <a:gd name="T15" fmla="*/ 1282 h 1755"/>
                <a:gd name="T16" fmla="*/ 949 w 1701"/>
                <a:gd name="T17" fmla="*/ 1235 h 1755"/>
                <a:gd name="T18" fmla="*/ 1034 w 1701"/>
                <a:gd name="T19" fmla="*/ 1053 h 1755"/>
                <a:gd name="T20" fmla="*/ 1103 w 1701"/>
                <a:gd name="T21" fmla="*/ 884 h 1755"/>
                <a:gd name="T22" fmla="*/ 1118 w 1701"/>
                <a:gd name="T23" fmla="*/ 649 h 1755"/>
                <a:gd name="T24" fmla="*/ 1510 w 1701"/>
                <a:gd name="T25" fmla="*/ 63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1" h="1755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FFD1674-1043-4E7A-AAD0-4866EEE49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461" y="3917144"/>
              <a:ext cx="261719" cy="379718"/>
            </a:xfrm>
            <a:custGeom>
              <a:avLst/>
              <a:gdLst>
                <a:gd name="T0" fmla="*/ 150 w 173"/>
                <a:gd name="T1" fmla="*/ 0 h 251"/>
                <a:gd name="T2" fmla="*/ 173 w 173"/>
                <a:gd name="T3" fmla="*/ 212 h 251"/>
                <a:gd name="T4" fmla="*/ 106 w 173"/>
                <a:gd name="T5" fmla="*/ 251 h 251"/>
                <a:gd name="T6" fmla="*/ 0 w 173"/>
                <a:gd name="T7" fmla="*/ 107 h 251"/>
                <a:gd name="T8" fmla="*/ 150 w 17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51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B6555D93-2950-48AA-A69D-21C35C631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769" y="4200043"/>
              <a:ext cx="874413" cy="2659545"/>
            </a:xfrm>
            <a:custGeom>
              <a:avLst/>
              <a:gdLst>
                <a:gd name="T0" fmla="*/ 101 w 578"/>
                <a:gd name="T1" fmla="*/ 701 h 1758"/>
                <a:gd name="T2" fmla="*/ 0 w 578"/>
                <a:gd name="T3" fmla="*/ 39 h 1758"/>
                <a:gd name="T4" fmla="*/ 59 w 578"/>
                <a:gd name="T5" fmla="*/ 0 h 1758"/>
                <a:gd name="T6" fmla="*/ 417 w 578"/>
                <a:gd name="T7" fmla="*/ 786 h 1758"/>
                <a:gd name="T8" fmla="*/ 578 w 578"/>
                <a:gd name="T9" fmla="*/ 1758 h 1758"/>
                <a:gd name="T10" fmla="*/ 532 w 578"/>
                <a:gd name="T11" fmla="*/ 1758 h 1758"/>
                <a:gd name="T12" fmla="*/ 101 w 578"/>
                <a:gd name="T13" fmla="*/ 701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75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677AC42-B0EE-46EF-89BA-4E60F2D0B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70" y="2941373"/>
              <a:ext cx="1449286" cy="1426593"/>
            </a:xfrm>
            <a:custGeom>
              <a:avLst/>
              <a:gdLst>
                <a:gd name="T0" fmla="*/ 1007 w 1007"/>
                <a:gd name="T1" fmla="*/ 683 h 990"/>
                <a:gd name="T2" fmla="*/ 813 w 1007"/>
                <a:gd name="T3" fmla="*/ 990 h 990"/>
                <a:gd name="T4" fmla="*/ 0 w 1007"/>
                <a:gd name="T5" fmla="*/ 276 h 990"/>
                <a:gd name="T6" fmla="*/ 136 w 1007"/>
                <a:gd name="T7" fmla="*/ 0 h 990"/>
                <a:gd name="T8" fmla="*/ 1007 w 1007"/>
                <a:gd name="T9" fmla="*/ 68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990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891716E-B415-4ECA-B689-428CBFBA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11" y="3228809"/>
              <a:ext cx="2353955" cy="3630779"/>
            </a:xfrm>
            <a:custGeom>
              <a:avLst/>
              <a:gdLst>
                <a:gd name="T0" fmla="*/ 561 w 1634"/>
                <a:gd name="T1" fmla="*/ 647 h 2521"/>
                <a:gd name="T2" fmla="*/ 656 w 1634"/>
                <a:gd name="T3" fmla="*/ 560 h 2521"/>
                <a:gd name="T4" fmla="*/ 457 w 1634"/>
                <a:gd name="T5" fmla="*/ 497 h 2521"/>
                <a:gd name="T6" fmla="*/ 370 w 1634"/>
                <a:gd name="T7" fmla="*/ 428 h 2521"/>
                <a:gd name="T8" fmla="*/ 0 w 1634"/>
                <a:gd name="T9" fmla="*/ 216 h 2521"/>
                <a:gd name="T10" fmla="*/ 190 w 1634"/>
                <a:gd name="T11" fmla="*/ 0 h 2521"/>
                <a:gd name="T12" fmla="*/ 877 w 1634"/>
                <a:gd name="T13" fmla="*/ 616 h 2521"/>
                <a:gd name="T14" fmla="*/ 1634 w 1634"/>
                <a:gd name="T15" fmla="*/ 2521 h 2521"/>
                <a:gd name="T16" fmla="*/ 1566 w 1634"/>
                <a:gd name="T17" fmla="*/ 2521 h 2521"/>
                <a:gd name="T18" fmla="*/ 561 w 1634"/>
                <a:gd name="T19" fmla="*/ 647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4" h="2521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05306D4-0637-4FA9-9D39-D22FDDD8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7" y="2278756"/>
              <a:ext cx="2828982" cy="3193572"/>
            </a:xfrm>
            <a:custGeom>
              <a:avLst/>
              <a:gdLst>
                <a:gd name="T0" fmla="*/ 0 w 1964"/>
                <a:gd name="T1" fmla="*/ 2217 h 2217"/>
                <a:gd name="T2" fmla="*/ 1487 w 1964"/>
                <a:gd name="T3" fmla="*/ 1337 h 2217"/>
                <a:gd name="T4" fmla="*/ 1431 w 1964"/>
                <a:gd name="T5" fmla="*/ 518 h 2217"/>
                <a:gd name="T6" fmla="*/ 1470 w 1964"/>
                <a:gd name="T7" fmla="*/ 526 h 2217"/>
                <a:gd name="T8" fmla="*/ 1505 w 1964"/>
                <a:gd name="T9" fmla="*/ 326 h 2217"/>
                <a:gd name="T10" fmla="*/ 1572 w 1964"/>
                <a:gd name="T11" fmla="*/ 355 h 2217"/>
                <a:gd name="T12" fmla="*/ 1640 w 1964"/>
                <a:gd name="T13" fmla="*/ 228 h 2217"/>
                <a:gd name="T14" fmla="*/ 1675 w 1964"/>
                <a:gd name="T15" fmla="*/ 322 h 2217"/>
                <a:gd name="T16" fmla="*/ 1725 w 1964"/>
                <a:gd name="T17" fmla="*/ 589 h 2217"/>
                <a:gd name="T18" fmla="*/ 1831 w 1964"/>
                <a:gd name="T19" fmla="*/ 21 h 2217"/>
                <a:gd name="T20" fmla="*/ 1893 w 1964"/>
                <a:gd name="T21" fmla="*/ 70 h 2217"/>
                <a:gd name="T22" fmla="*/ 1877 w 1964"/>
                <a:gd name="T23" fmla="*/ 478 h 2217"/>
                <a:gd name="T24" fmla="*/ 1938 w 1964"/>
                <a:gd name="T25" fmla="*/ 933 h 2217"/>
                <a:gd name="T26" fmla="*/ 1578 w 1964"/>
                <a:gd name="T27" fmla="*/ 1732 h 2217"/>
                <a:gd name="T28" fmla="*/ 0 w 1964"/>
                <a:gd name="T2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4" h="2217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FCAA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FC117E1-D577-4FF1-B6C7-70DC600B3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702" y="2133525"/>
              <a:ext cx="1978774" cy="2187544"/>
            </a:xfrm>
            <a:custGeom>
              <a:avLst/>
              <a:gdLst>
                <a:gd name="T0" fmla="*/ 946 w 1374"/>
                <a:gd name="T1" fmla="*/ 39 h 1519"/>
                <a:gd name="T2" fmla="*/ 1312 w 1374"/>
                <a:gd name="T3" fmla="*/ 154 h 1519"/>
                <a:gd name="T4" fmla="*/ 1334 w 1374"/>
                <a:gd name="T5" fmla="*/ 235 h 1519"/>
                <a:gd name="T6" fmla="*/ 599 w 1374"/>
                <a:gd name="T7" fmla="*/ 1484 h 1519"/>
                <a:gd name="T8" fmla="*/ 527 w 1374"/>
                <a:gd name="T9" fmla="*/ 1501 h 1519"/>
                <a:gd name="T10" fmla="*/ 81 w 1374"/>
                <a:gd name="T11" fmla="*/ 1318 h 1519"/>
                <a:gd name="T12" fmla="*/ 26 w 1374"/>
                <a:gd name="T13" fmla="*/ 1219 h 1519"/>
                <a:gd name="T14" fmla="*/ 822 w 1374"/>
                <a:gd name="T15" fmla="*/ 73 h 1519"/>
                <a:gd name="T16" fmla="*/ 946 w 1374"/>
                <a:gd name="T17" fmla="*/ 3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519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9A48EBA-F591-4419-ACD5-1BFFED03B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302" y="2112116"/>
              <a:ext cx="1893703" cy="2134720"/>
            </a:xfrm>
            <a:custGeom>
              <a:avLst/>
              <a:gdLst>
                <a:gd name="T0" fmla="*/ 906 w 1329"/>
                <a:gd name="T1" fmla="*/ 38 h 1498"/>
                <a:gd name="T2" fmla="*/ 1267 w 1329"/>
                <a:gd name="T3" fmla="*/ 152 h 1498"/>
                <a:gd name="T4" fmla="*/ 1289 w 1329"/>
                <a:gd name="T5" fmla="*/ 231 h 1498"/>
                <a:gd name="T6" fmla="*/ 564 w 1329"/>
                <a:gd name="T7" fmla="*/ 1464 h 1498"/>
                <a:gd name="T8" fmla="*/ 493 w 1329"/>
                <a:gd name="T9" fmla="*/ 1481 h 1498"/>
                <a:gd name="T10" fmla="*/ 53 w 1329"/>
                <a:gd name="T11" fmla="*/ 1300 h 1498"/>
                <a:gd name="T12" fmla="*/ 27 w 1329"/>
                <a:gd name="T13" fmla="*/ 1222 h 1498"/>
                <a:gd name="T14" fmla="*/ 784 w 1329"/>
                <a:gd name="T15" fmla="*/ 72 h 1498"/>
                <a:gd name="T16" fmla="*/ 906 w 1329"/>
                <a:gd name="T17" fmla="*/ 3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9" h="1498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85039D88-32A0-4C48-BB0A-A6F8F070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3" y="2841526"/>
              <a:ext cx="7458225" cy="3491599"/>
            </a:xfrm>
            <a:custGeom>
              <a:avLst/>
              <a:gdLst>
                <a:gd name="T0" fmla="*/ 287 w 5179"/>
                <a:gd name="T1" fmla="*/ 1060 h 2425"/>
                <a:gd name="T2" fmla="*/ 1151 w 5179"/>
                <a:gd name="T3" fmla="*/ 1427 h 2425"/>
                <a:gd name="T4" fmla="*/ 2560 w 5179"/>
                <a:gd name="T5" fmla="*/ 1947 h 2425"/>
                <a:gd name="T6" fmla="*/ 3926 w 5179"/>
                <a:gd name="T7" fmla="*/ 1385 h 2425"/>
                <a:gd name="T8" fmla="*/ 4579 w 5179"/>
                <a:gd name="T9" fmla="*/ 929 h 2425"/>
                <a:gd name="T10" fmla="*/ 4751 w 5179"/>
                <a:gd name="T11" fmla="*/ 571 h 2425"/>
                <a:gd name="T12" fmla="*/ 4969 w 5179"/>
                <a:gd name="T13" fmla="*/ 289 h 2425"/>
                <a:gd name="T14" fmla="*/ 5179 w 5179"/>
                <a:gd name="T15" fmla="*/ 87 h 2425"/>
                <a:gd name="T16" fmla="*/ 5123 w 5179"/>
                <a:gd name="T17" fmla="*/ 302 h 2425"/>
                <a:gd name="T18" fmla="*/ 5056 w 5179"/>
                <a:gd name="T19" fmla="*/ 736 h 2425"/>
                <a:gd name="T20" fmla="*/ 4838 w 5179"/>
                <a:gd name="T21" fmla="*/ 1226 h 2425"/>
                <a:gd name="T22" fmla="*/ 4254 w 5179"/>
                <a:gd name="T23" fmla="*/ 1609 h 2425"/>
                <a:gd name="T24" fmla="*/ 2511 w 5179"/>
                <a:gd name="T25" fmla="*/ 2409 h 2425"/>
                <a:gd name="T26" fmla="*/ 1671 w 5179"/>
                <a:gd name="T27" fmla="*/ 2283 h 2425"/>
                <a:gd name="T28" fmla="*/ 378 w 5179"/>
                <a:gd name="T29" fmla="*/ 1947 h 2425"/>
                <a:gd name="T30" fmla="*/ 287 w 5179"/>
                <a:gd name="T31" fmla="*/ 1060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9" h="2425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FDC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E56A126-F9C8-4987-9A86-607A3BB0F528}"/>
                </a:ext>
              </a:extLst>
            </p:cNvPr>
            <p:cNvSpPr/>
            <p:nvPr/>
          </p:nvSpPr>
          <p:spPr>
            <a:xfrm>
              <a:off x="7000568" y="4355689"/>
              <a:ext cx="816077" cy="698091"/>
            </a:xfrm>
            <a:custGeom>
              <a:avLst/>
              <a:gdLst>
                <a:gd name="connsiteX0" fmla="*/ 5257 w 824315"/>
                <a:gd name="connsiteY0" fmla="*/ 243371 h 713620"/>
                <a:gd name="connsiteX1" fmla="*/ 447708 w 824315"/>
                <a:gd name="connsiteY1" fmla="*/ 7396 h 713620"/>
                <a:gd name="connsiteX2" fmla="*/ 821334 w 824315"/>
                <a:gd name="connsiteY2" fmla="*/ 508841 h 713620"/>
                <a:gd name="connsiteX3" fmla="*/ 241231 w 824315"/>
                <a:gd name="connsiteY3" fmla="*/ 705487 h 713620"/>
                <a:gd name="connsiteX4" fmla="*/ 5257 w 824315"/>
                <a:gd name="connsiteY4" fmla="*/ 243371 h 713620"/>
                <a:gd name="connsiteX0" fmla="*/ 5257 w 824315"/>
                <a:gd name="connsiteY0" fmla="*/ 235975 h 706224"/>
                <a:gd name="connsiteX1" fmla="*/ 447708 w 824315"/>
                <a:gd name="connsiteY1" fmla="*/ 0 h 706224"/>
                <a:gd name="connsiteX2" fmla="*/ 821334 w 824315"/>
                <a:gd name="connsiteY2" fmla="*/ 501445 h 706224"/>
                <a:gd name="connsiteX3" fmla="*/ 241231 w 824315"/>
                <a:gd name="connsiteY3" fmla="*/ 698091 h 706224"/>
                <a:gd name="connsiteX4" fmla="*/ 5257 w 824315"/>
                <a:gd name="connsiteY4" fmla="*/ 235975 h 706224"/>
                <a:gd name="connsiteX0" fmla="*/ 5257 w 821334"/>
                <a:gd name="connsiteY0" fmla="*/ 235975 h 706224"/>
                <a:gd name="connsiteX1" fmla="*/ 447708 w 821334"/>
                <a:gd name="connsiteY1" fmla="*/ 0 h 706224"/>
                <a:gd name="connsiteX2" fmla="*/ 821334 w 821334"/>
                <a:gd name="connsiteY2" fmla="*/ 501445 h 706224"/>
                <a:gd name="connsiteX3" fmla="*/ 241231 w 821334"/>
                <a:gd name="connsiteY3" fmla="*/ 698091 h 706224"/>
                <a:gd name="connsiteX4" fmla="*/ 5257 w 821334"/>
                <a:gd name="connsiteY4" fmla="*/ 235975 h 706224"/>
                <a:gd name="connsiteX0" fmla="*/ 5257 w 821334"/>
                <a:gd name="connsiteY0" fmla="*/ 235975 h 698091"/>
                <a:gd name="connsiteX1" fmla="*/ 447708 w 821334"/>
                <a:gd name="connsiteY1" fmla="*/ 0 h 698091"/>
                <a:gd name="connsiteX2" fmla="*/ 821334 w 821334"/>
                <a:gd name="connsiteY2" fmla="*/ 501445 h 698091"/>
                <a:gd name="connsiteX3" fmla="*/ 241231 w 821334"/>
                <a:gd name="connsiteY3" fmla="*/ 698091 h 698091"/>
                <a:gd name="connsiteX4" fmla="*/ 5257 w 821334"/>
                <a:gd name="connsiteY4" fmla="*/ 235975 h 698091"/>
                <a:gd name="connsiteX0" fmla="*/ 0 w 816077"/>
                <a:gd name="connsiteY0" fmla="*/ 235975 h 698091"/>
                <a:gd name="connsiteX1" fmla="*/ 442451 w 816077"/>
                <a:gd name="connsiteY1" fmla="*/ 0 h 698091"/>
                <a:gd name="connsiteX2" fmla="*/ 816077 w 816077"/>
                <a:gd name="connsiteY2" fmla="*/ 501445 h 698091"/>
                <a:gd name="connsiteX3" fmla="*/ 235974 w 816077"/>
                <a:gd name="connsiteY3" fmla="*/ 698091 h 698091"/>
                <a:gd name="connsiteX4" fmla="*/ 0 w 816077"/>
                <a:gd name="connsiteY4" fmla="*/ 235975 h 6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77" h="698091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767DFC3-2FEB-4D5F-9314-C9758A4D8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9" y="4075392"/>
              <a:ext cx="6942075" cy="2369681"/>
            </a:xfrm>
            <a:custGeom>
              <a:avLst/>
              <a:gdLst>
                <a:gd name="T0" fmla="*/ 648 w 5137"/>
                <a:gd name="T1" fmla="*/ 132 h 1755"/>
                <a:gd name="T2" fmla="*/ 1378 w 5137"/>
                <a:gd name="T3" fmla="*/ 382 h 1755"/>
                <a:gd name="T4" fmla="*/ 3044 w 5137"/>
                <a:gd name="T5" fmla="*/ 976 h 1755"/>
                <a:gd name="T6" fmla="*/ 4854 w 5137"/>
                <a:gd name="T7" fmla="*/ 350 h 1755"/>
                <a:gd name="T8" fmla="*/ 5137 w 5137"/>
                <a:gd name="T9" fmla="*/ 726 h 1755"/>
                <a:gd name="T10" fmla="*/ 3128 w 5137"/>
                <a:gd name="T11" fmla="*/ 1755 h 1755"/>
                <a:gd name="T12" fmla="*/ 927 w 5137"/>
                <a:gd name="T13" fmla="*/ 1424 h 1755"/>
                <a:gd name="T14" fmla="*/ 648 w 5137"/>
                <a:gd name="T15" fmla="*/ 132 h 1755"/>
                <a:gd name="connsiteX0" fmla="*/ 645 w 9605"/>
                <a:gd name="connsiteY0" fmla="*/ 126 h 9374"/>
                <a:gd name="connsiteX1" fmla="*/ 2066 w 9605"/>
                <a:gd name="connsiteY1" fmla="*/ 1551 h 9374"/>
                <a:gd name="connsiteX2" fmla="*/ 5310 w 9605"/>
                <a:gd name="connsiteY2" fmla="*/ 4935 h 9374"/>
                <a:gd name="connsiteX3" fmla="*/ 8793 w 9605"/>
                <a:gd name="connsiteY3" fmla="*/ 1057 h 9374"/>
                <a:gd name="connsiteX4" fmla="*/ 9384 w 9605"/>
                <a:gd name="connsiteY4" fmla="*/ 3511 h 9374"/>
                <a:gd name="connsiteX5" fmla="*/ 5473 w 9605"/>
                <a:gd name="connsiteY5" fmla="*/ 9374 h 9374"/>
                <a:gd name="connsiteX6" fmla="*/ 1189 w 9605"/>
                <a:gd name="connsiteY6" fmla="*/ 7488 h 9374"/>
                <a:gd name="connsiteX7" fmla="*/ 645 w 9605"/>
                <a:gd name="connsiteY7" fmla="*/ 126 h 9374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9770"/>
                <a:gd name="connsiteY0" fmla="*/ 134 h 10000"/>
                <a:gd name="connsiteX1" fmla="*/ 2151 w 9770"/>
                <a:gd name="connsiteY1" fmla="*/ 1655 h 10000"/>
                <a:gd name="connsiteX2" fmla="*/ 5528 w 9770"/>
                <a:gd name="connsiteY2" fmla="*/ 5265 h 10000"/>
                <a:gd name="connsiteX3" fmla="*/ 9155 w 9770"/>
                <a:gd name="connsiteY3" fmla="*/ 1128 h 10000"/>
                <a:gd name="connsiteX4" fmla="*/ 9770 w 9770"/>
                <a:gd name="connsiteY4" fmla="*/ 3745 h 10000"/>
                <a:gd name="connsiteX5" fmla="*/ 5698 w 9770"/>
                <a:gd name="connsiteY5" fmla="*/ 10000 h 10000"/>
                <a:gd name="connsiteX6" fmla="*/ 1238 w 9770"/>
                <a:gd name="connsiteY6" fmla="*/ 7988 h 10000"/>
                <a:gd name="connsiteX7" fmla="*/ 672 w 9770"/>
                <a:gd name="connsiteY7" fmla="*/ 134 h 10000"/>
                <a:gd name="connsiteX0" fmla="*/ 688 w 10000"/>
                <a:gd name="connsiteY0" fmla="*/ 134 h 10000"/>
                <a:gd name="connsiteX1" fmla="*/ 2202 w 10000"/>
                <a:gd name="connsiteY1" fmla="*/ 1655 h 10000"/>
                <a:gd name="connsiteX2" fmla="*/ 5658 w 10000"/>
                <a:gd name="connsiteY2" fmla="*/ 5265 h 10000"/>
                <a:gd name="connsiteX3" fmla="*/ 9371 w 10000"/>
                <a:gd name="connsiteY3" fmla="*/ 1128 h 10000"/>
                <a:gd name="connsiteX4" fmla="*/ 10000 w 10000"/>
                <a:gd name="connsiteY4" fmla="*/ 3745 h 10000"/>
                <a:gd name="connsiteX5" fmla="*/ 5832 w 10000"/>
                <a:gd name="connsiteY5" fmla="*/ 10000 h 10000"/>
                <a:gd name="connsiteX6" fmla="*/ 1267 w 10000"/>
                <a:gd name="connsiteY6" fmla="*/ 7988 h 10000"/>
                <a:gd name="connsiteX7" fmla="*/ 688 w 10000"/>
                <a:gd name="connsiteY7" fmla="*/ 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0300DC-C5F5-4850-9E8B-E14252A31DDB}"/>
              </a:ext>
            </a:extLst>
          </p:cNvPr>
          <p:cNvSpPr/>
          <p:nvPr/>
        </p:nvSpPr>
        <p:spPr>
          <a:xfrm>
            <a:off x="5283499" y="1518220"/>
            <a:ext cx="2007209" cy="9415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Play Music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80F1E6B-1708-4098-9591-6ECD1ECA54A0}"/>
              </a:ext>
            </a:extLst>
          </p:cNvPr>
          <p:cNvSpPr/>
          <p:nvPr/>
        </p:nvSpPr>
        <p:spPr>
          <a:xfrm>
            <a:off x="6468405" y="3265879"/>
            <a:ext cx="1939334" cy="10798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Input Voice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91B598-A9CA-452D-B718-DBA6CF7816C2}"/>
              </a:ext>
            </a:extLst>
          </p:cNvPr>
          <p:cNvSpPr/>
          <p:nvPr/>
        </p:nvSpPr>
        <p:spPr>
          <a:xfrm>
            <a:off x="7973116" y="1849200"/>
            <a:ext cx="1939335" cy="757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Wikipedia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CB94A7-3486-4F72-A881-24328D48C3C3}"/>
              </a:ext>
            </a:extLst>
          </p:cNvPr>
          <p:cNvSpPr/>
          <p:nvPr/>
        </p:nvSpPr>
        <p:spPr>
          <a:xfrm>
            <a:off x="7601589" y="5201177"/>
            <a:ext cx="1939335" cy="9050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Date-Time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0D0E6-3F62-439D-B915-DFAD55F9C194}"/>
              </a:ext>
            </a:extLst>
          </p:cNvPr>
          <p:cNvSpPr/>
          <p:nvPr/>
        </p:nvSpPr>
        <p:spPr>
          <a:xfrm>
            <a:off x="3619248" y="3637561"/>
            <a:ext cx="2667856" cy="37896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C3DEC74-D8B0-4940-B4FB-FAF54D1358AC}"/>
              </a:ext>
            </a:extLst>
          </p:cNvPr>
          <p:cNvSpPr/>
          <p:nvPr/>
        </p:nvSpPr>
        <p:spPr>
          <a:xfrm rot="18974537">
            <a:off x="7983107" y="2866752"/>
            <a:ext cx="693597" cy="29472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019CC10-5C7C-48D9-9C38-78AC2C38BB4F}"/>
              </a:ext>
            </a:extLst>
          </p:cNvPr>
          <p:cNvSpPr/>
          <p:nvPr/>
        </p:nvSpPr>
        <p:spPr>
          <a:xfrm rot="3690960">
            <a:off x="7871757" y="4512740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65A1AE-9404-44EC-9121-783BA4CE1E56}"/>
              </a:ext>
            </a:extLst>
          </p:cNvPr>
          <p:cNvSpPr txBox="1"/>
          <p:nvPr/>
        </p:nvSpPr>
        <p:spPr>
          <a:xfrm>
            <a:off x="-2023561" y="5013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(Body)"/>
                <a:cs typeface="Times New Roman" panose="02020603050405020304" pitchFamily="18" charset="0"/>
              </a:rPr>
              <a:t>User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EFB0E5-DDAF-4FC3-B69B-44FEA215BC1C}"/>
              </a:ext>
            </a:extLst>
          </p:cNvPr>
          <p:cNvGrpSpPr/>
          <p:nvPr/>
        </p:nvGrpSpPr>
        <p:grpSpPr>
          <a:xfrm>
            <a:off x="10918948" y="5589240"/>
            <a:ext cx="1080120" cy="1086740"/>
            <a:chOff x="5352732" y="1034056"/>
            <a:chExt cx="1483360" cy="148471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45B0E2-A67A-4F77-AA37-49F1B55F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870C2B-CB34-4F5E-AE85-1F96469E9452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2EDCE6BE-3F8C-4062-AD5F-DDFF84115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1A2C6CF-BF02-4457-AE97-99E78395E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1E92CFB-E368-42AB-8C75-898353A4F489}"/>
              </a:ext>
            </a:extLst>
          </p:cNvPr>
          <p:cNvSpPr txBox="1"/>
          <p:nvPr/>
        </p:nvSpPr>
        <p:spPr>
          <a:xfrm>
            <a:off x="752322" y="1455593"/>
            <a:ext cx="7108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D.F.D - 2</a:t>
            </a:r>
            <a:endParaRPr lang="en-IN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BAF511-F59E-4A99-A9EA-70BE4F298BBD}"/>
              </a:ext>
            </a:extLst>
          </p:cNvPr>
          <p:cNvSpPr/>
          <p:nvPr/>
        </p:nvSpPr>
        <p:spPr>
          <a:xfrm>
            <a:off x="9396043" y="4200362"/>
            <a:ext cx="1836115" cy="7571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Camera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3768F99-873D-4BB3-885B-82EB5F65ABB0}"/>
              </a:ext>
            </a:extLst>
          </p:cNvPr>
          <p:cNvSpPr/>
          <p:nvPr/>
        </p:nvSpPr>
        <p:spPr>
          <a:xfrm rot="1627085">
            <a:off x="8445831" y="4050836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7B9C881-E12D-47CA-98C6-C7971B211303}"/>
              </a:ext>
            </a:extLst>
          </p:cNvPr>
          <p:cNvSpPr/>
          <p:nvPr/>
        </p:nvSpPr>
        <p:spPr>
          <a:xfrm rot="20968073">
            <a:off x="8636059" y="3433661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856DE01-DD7E-4616-AF13-C544696E21E1}"/>
              </a:ext>
            </a:extLst>
          </p:cNvPr>
          <p:cNvSpPr/>
          <p:nvPr/>
        </p:nvSpPr>
        <p:spPr>
          <a:xfrm>
            <a:off x="4689429" y="5154237"/>
            <a:ext cx="2377788" cy="7571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Open System Apps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50DC3BF-7232-420A-84FF-73D05485BCFB}"/>
              </a:ext>
            </a:extLst>
          </p:cNvPr>
          <p:cNvSpPr/>
          <p:nvPr/>
        </p:nvSpPr>
        <p:spPr>
          <a:xfrm rot="7606976">
            <a:off x="6349815" y="4490784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38C790F-843C-448F-8A4F-FC2281F52AC7}"/>
              </a:ext>
            </a:extLst>
          </p:cNvPr>
          <p:cNvSpPr/>
          <p:nvPr/>
        </p:nvSpPr>
        <p:spPr>
          <a:xfrm>
            <a:off x="9572610" y="3048108"/>
            <a:ext cx="1933643" cy="7577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Stopwatch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74E9DB1-19B1-4D5B-8B1F-EB9AC11CC480}"/>
              </a:ext>
            </a:extLst>
          </p:cNvPr>
          <p:cNvSpPr/>
          <p:nvPr/>
        </p:nvSpPr>
        <p:spPr>
          <a:xfrm rot="14874100">
            <a:off x="6422478" y="2707192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44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PYTHON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676157" y="1599714"/>
            <a:ext cx="10684452" cy="55399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used following modules and libraries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pyttsx3:</a:t>
            </a:r>
            <a:r>
              <a:rPr lang="en-US" dirty="0">
                <a:solidFill>
                  <a:schemeClr val="bg1"/>
                </a:solidFill>
              </a:rPr>
              <a:t> It is a python library which converts text to speech.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SpeechRecognition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a python module which converts speech 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pywhatkit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python library to send WhatsApp message at 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particular time with some additional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Datetime: </a:t>
            </a:r>
            <a:r>
              <a:rPr lang="en-US" dirty="0">
                <a:solidFill>
                  <a:schemeClr val="bg1"/>
                </a:solidFill>
              </a:rPr>
              <a:t>This library provides us the actual date and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Wikipedia: </a:t>
            </a:r>
            <a:r>
              <a:rPr lang="en-US" dirty="0">
                <a:solidFill>
                  <a:schemeClr val="bg1"/>
                </a:solidFill>
              </a:rPr>
              <a:t>It is a python module for searching anything 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Wikipedia.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837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PYTHON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676157" y="1599714"/>
            <a:ext cx="10684452" cy="48013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used following modules and libraries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Smtplib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Simple mail transfer protocol that allows us to send mails and to route mails between mail servers.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pyPDF2: </a:t>
            </a:r>
            <a:r>
              <a:rPr lang="en-US" dirty="0">
                <a:solidFill>
                  <a:schemeClr val="bg1"/>
                </a:solidFill>
              </a:rPr>
              <a:t>It is a python module which can read, split, merge any PDF.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Pyjokes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a python </a:t>
            </a:r>
            <a:r>
              <a:rPr lang="en-US" dirty="0" err="1">
                <a:solidFill>
                  <a:schemeClr val="bg1"/>
                </a:solidFill>
              </a:rPr>
              <a:t>libararies</a:t>
            </a:r>
            <a:r>
              <a:rPr lang="en-US" dirty="0">
                <a:solidFill>
                  <a:schemeClr val="bg1"/>
                </a:solidFill>
              </a:rPr>
              <a:t> which contains lots of interesting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jokes in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Webbrowser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provides interface for displaying web-based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documents to users.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2182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ABABAB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</TotalTime>
  <Words>760</Words>
  <Application>Microsoft Office PowerPoint</Application>
  <PresentationFormat>Custom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gt-regular</vt:lpstr>
      <vt:lpstr>Segoe UI</vt:lpstr>
      <vt:lpstr>Segoe UI (Body)</vt:lpstr>
      <vt:lpstr>Times New Roman</vt:lpstr>
      <vt:lpstr>Wingdings</vt:lpstr>
      <vt:lpstr>Office Theme</vt:lpstr>
      <vt:lpstr>VIRTUAL VOICE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20DCE019 YATHARTH CHAUHAN</cp:lastModifiedBy>
  <cp:revision>142</cp:revision>
  <dcterms:created xsi:type="dcterms:W3CDTF">2013-09-12T13:05:01Z</dcterms:created>
  <dcterms:modified xsi:type="dcterms:W3CDTF">2022-04-11T13:53:11Z</dcterms:modified>
</cp:coreProperties>
</file>