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90" r:id="rId3"/>
    <p:sldId id="280" r:id="rId4"/>
    <p:sldId id="292" r:id="rId5"/>
    <p:sldId id="296" r:id="rId6"/>
    <p:sldId id="294" r:id="rId7"/>
    <p:sldId id="295" r:id="rId8"/>
    <p:sldId id="300" r:id="rId9"/>
    <p:sldId id="301" r:id="rId10"/>
    <p:sldId id="293" r:id="rId11"/>
    <p:sldId id="299" r:id="rId12"/>
    <p:sldId id="297" r:id="rId13"/>
    <p:sldId id="302" r:id="rId14"/>
    <p:sldId id="304" r:id="rId15"/>
    <p:sldId id="305" r:id="rId16"/>
    <p:sldId id="306" r:id="rId17"/>
    <p:sldId id="307" r:id="rId18"/>
    <p:sldId id="303" r:id="rId19"/>
    <p:sldId id="298" r:id="rId20"/>
    <p:sldId id="282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DCE019 YATHARTH CHAUHAN" initials="2YC" lastIdx="1" clrIdx="0">
    <p:extLst>
      <p:ext uri="{19B8F6BF-5375-455C-9EA6-DF929625EA0E}">
        <p15:presenceInfo xmlns:p15="http://schemas.microsoft.com/office/powerpoint/2012/main" userId="20DCE019 YATHARTH CHAU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3366FF"/>
    <a:srgbClr val="FCB88E"/>
    <a:srgbClr val="FDC7A5"/>
    <a:srgbClr val="FAB576"/>
    <a:srgbClr val="FDB88D"/>
    <a:srgbClr val="FDC29D"/>
    <a:srgbClr val="FCAA78"/>
    <a:srgbClr val="FAB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9660" autoAdjust="0"/>
  </p:normalViewPr>
  <p:slideViewPr>
    <p:cSldViewPr>
      <p:cViewPr>
        <p:scale>
          <a:sx n="50" d="100"/>
          <a:sy n="50" d="100"/>
        </p:scale>
        <p:origin x="908" y="2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15:21:45.9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24575,'6'0'0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1" y="4227736"/>
            <a:ext cx="10360501" cy="1068937"/>
          </a:xfrm>
        </p:spPr>
        <p:txBody>
          <a:bodyPr anchor="b">
            <a:normAutofit/>
          </a:bodyPr>
          <a:lstStyle>
            <a:lvl1pPr algn="ctr">
              <a:defRPr lang="en-US" sz="6600" b="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5319615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16B0B5-9F90-4FC2-925A-20F856AF80B8}"/>
              </a:ext>
            </a:extLst>
          </p:cNvPr>
          <p:cNvGrpSpPr/>
          <p:nvPr/>
        </p:nvGrpSpPr>
        <p:grpSpPr>
          <a:xfrm>
            <a:off x="1621974" y="1976951"/>
            <a:ext cx="8953732" cy="1523788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0686E2C1-AA83-47B1-8B49-F8C30646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157">
              <a:extLst>
                <a:ext uri="{FF2B5EF4-FFF2-40B4-BE49-F238E27FC236}">
                  <a16:creationId xmlns:a16="http://schemas.microsoft.com/office/drawing/2014/main" id="{83105CAE-65A5-4A10-B79F-39868C9D5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984EECDB-C4F1-40D7-9A0C-AB1CAC05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159">
              <a:extLst>
                <a:ext uri="{FF2B5EF4-FFF2-40B4-BE49-F238E27FC236}">
                  <a16:creationId xmlns:a16="http://schemas.microsoft.com/office/drawing/2014/main" id="{673AC41C-A180-4590-AED7-76E249F1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0CC326D0-8DBF-46DC-97F4-2BA0C744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AD5A1414-017C-4132-8AEE-1E5EFE453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162">
              <a:extLst>
                <a:ext uri="{FF2B5EF4-FFF2-40B4-BE49-F238E27FC236}">
                  <a16:creationId xmlns:a16="http://schemas.microsoft.com/office/drawing/2014/main" id="{FF77F51C-2844-40E1-8AA2-1C352546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163">
              <a:extLst>
                <a:ext uri="{FF2B5EF4-FFF2-40B4-BE49-F238E27FC236}">
                  <a16:creationId xmlns:a16="http://schemas.microsoft.com/office/drawing/2014/main" id="{A885F9A9-A409-47CA-A634-7C4AA19F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164">
              <a:extLst>
                <a:ext uri="{FF2B5EF4-FFF2-40B4-BE49-F238E27FC236}">
                  <a16:creationId xmlns:a16="http://schemas.microsoft.com/office/drawing/2014/main" id="{E9F03EA6-CFDC-4D63-9B1A-001BB19E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65">
              <a:extLst>
                <a:ext uri="{FF2B5EF4-FFF2-40B4-BE49-F238E27FC236}">
                  <a16:creationId xmlns:a16="http://schemas.microsoft.com/office/drawing/2014/main" id="{6355810F-1654-485E-9CCA-9787F502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166">
              <a:extLst>
                <a:ext uri="{FF2B5EF4-FFF2-40B4-BE49-F238E27FC236}">
                  <a16:creationId xmlns:a16="http://schemas.microsoft.com/office/drawing/2014/main" id="{7A4B0CF2-2B39-4C06-A420-DB887C5AB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67">
              <a:extLst>
                <a:ext uri="{FF2B5EF4-FFF2-40B4-BE49-F238E27FC236}">
                  <a16:creationId xmlns:a16="http://schemas.microsoft.com/office/drawing/2014/main" id="{67060FE3-6BAA-4C3F-9762-8B52D91D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68">
              <a:extLst>
                <a:ext uri="{FF2B5EF4-FFF2-40B4-BE49-F238E27FC236}">
                  <a16:creationId xmlns:a16="http://schemas.microsoft.com/office/drawing/2014/main" id="{60739623-4AEA-4FCA-91F3-F3386B555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69">
              <a:extLst>
                <a:ext uri="{FF2B5EF4-FFF2-40B4-BE49-F238E27FC236}">
                  <a16:creationId xmlns:a16="http://schemas.microsoft.com/office/drawing/2014/main" id="{5FAE41A3-A88B-49D9-8296-385F21759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170">
              <a:extLst>
                <a:ext uri="{FF2B5EF4-FFF2-40B4-BE49-F238E27FC236}">
                  <a16:creationId xmlns:a16="http://schemas.microsoft.com/office/drawing/2014/main" id="{12FC949C-697B-4A03-863A-89AD8F3C8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171">
              <a:extLst>
                <a:ext uri="{FF2B5EF4-FFF2-40B4-BE49-F238E27FC236}">
                  <a16:creationId xmlns:a16="http://schemas.microsoft.com/office/drawing/2014/main" id="{3DFF1B9A-D352-42A2-A6C1-DF5C59956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172">
              <a:extLst>
                <a:ext uri="{FF2B5EF4-FFF2-40B4-BE49-F238E27FC236}">
                  <a16:creationId xmlns:a16="http://schemas.microsoft.com/office/drawing/2014/main" id="{E64A8B66-FECB-4485-A807-6911FA170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173">
              <a:extLst>
                <a:ext uri="{FF2B5EF4-FFF2-40B4-BE49-F238E27FC236}">
                  <a16:creationId xmlns:a16="http://schemas.microsoft.com/office/drawing/2014/main" id="{CCF12140-DBCD-4A07-A7ED-FC2F17432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174">
              <a:extLst>
                <a:ext uri="{FF2B5EF4-FFF2-40B4-BE49-F238E27FC236}">
                  <a16:creationId xmlns:a16="http://schemas.microsoft.com/office/drawing/2014/main" id="{46FB5AB3-FD44-4BE1-B242-185C4E1B3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175">
              <a:extLst>
                <a:ext uri="{FF2B5EF4-FFF2-40B4-BE49-F238E27FC236}">
                  <a16:creationId xmlns:a16="http://schemas.microsoft.com/office/drawing/2014/main" id="{A691E729-F15B-4B2C-8A14-A14B3469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176">
              <a:extLst>
                <a:ext uri="{FF2B5EF4-FFF2-40B4-BE49-F238E27FC236}">
                  <a16:creationId xmlns:a16="http://schemas.microsoft.com/office/drawing/2014/main" id="{EA34EC9B-AAF0-4850-8EC9-5DE44339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77">
              <a:extLst>
                <a:ext uri="{FF2B5EF4-FFF2-40B4-BE49-F238E27FC236}">
                  <a16:creationId xmlns:a16="http://schemas.microsoft.com/office/drawing/2014/main" id="{CEEE9F9A-4EC8-443A-9C60-1A74A388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78">
              <a:extLst>
                <a:ext uri="{FF2B5EF4-FFF2-40B4-BE49-F238E27FC236}">
                  <a16:creationId xmlns:a16="http://schemas.microsoft.com/office/drawing/2014/main" id="{3E594757-7C06-4515-A548-E3BE10501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79">
              <a:extLst>
                <a:ext uri="{FF2B5EF4-FFF2-40B4-BE49-F238E27FC236}">
                  <a16:creationId xmlns:a16="http://schemas.microsoft.com/office/drawing/2014/main" id="{52C65B49-870A-4C99-A986-7681FDFD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180">
              <a:extLst>
                <a:ext uri="{FF2B5EF4-FFF2-40B4-BE49-F238E27FC236}">
                  <a16:creationId xmlns:a16="http://schemas.microsoft.com/office/drawing/2014/main" id="{FB970CB1-8773-42D0-AD26-9C8C5C6AE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181">
              <a:extLst>
                <a:ext uri="{FF2B5EF4-FFF2-40B4-BE49-F238E27FC236}">
                  <a16:creationId xmlns:a16="http://schemas.microsoft.com/office/drawing/2014/main" id="{0710CEB4-235B-4948-A717-46188784D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182">
              <a:extLst>
                <a:ext uri="{FF2B5EF4-FFF2-40B4-BE49-F238E27FC236}">
                  <a16:creationId xmlns:a16="http://schemas.microsoft.com/office/drawing/2014/main" id="{FCC9A2AB-0762-495E-BB28-1B3A18E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183">
              <a:extLst>
                <a:ext uri="{FF2B5EF4-FFF2-40B4-BE49-F238E27FC236}">
                  <a16:creationId xmlns:a16="http://schemas.microsoft.com/office/drawing/2014/main" id="{1BD187A4-FB79-4CE8-A4C3-CAFDDA8A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184">
              <a:extLst>
                <a:ext uri="{FF2B5EF4-FFF2-40B4-BE49-F238E27FC236}">
                  <a16:creationId xmlns:a16="http://schemas.microsoft.com/office/drawing/2014/main" id="{8C365726-FDB4-47DD-9767-CC46570F6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185">
              <a:extLst>
                <a:ext uri="{FF2B5EF4-FFF2-40B4-BE49-F238E27FC236}">
                  <a16:creationId xmlns:a16="http://schemas.microsoft.com/office/drawing/2014/main" id="{8191C219-B8AD-43E5-A644-4ABF9DF4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186">
              <a:extLst>
                <a:ext uri="{FF2B5EF4-FFF2-40B4-BE49-F238E27FC236}">
                  <a16:creationId xmlns:a16="http://schemas.microsoft.com/office/drawing/2014/main" id="{580906AC-4FE7-4A2C-BB4A-57797C26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187">
              <a:extLst>
                <a:ext uri="{FF2B5EF4-FFF2-40B4-BE49-F238E27FC236}">
                  <a16:creationId xmlns:a16="http://schemas.microsoft.com/office/drawing/2014/main" id="{B68F4289-D0C0-4043-B6B2-C7CFB47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188">
              <a:extLst>
                <a:ext uri="{FF2B5EF4-FFF2-40B4-BE49-F238E27FC236}">
                  <a16:creationId xmlns:a16="http://schemas.microsoft.com/office/drawing/2014/main" id="{CA9CE2A1-C0FF-4569-8FC5-AA09D4D0C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189">
              <a:extLst>
                <a:ext uri="{FF2B5EF4-FFF2-40B4-BE49-F238E27FC236}">
                  <a16:creationId xmlns:a16="http://schemas.microsoft.com/office/drawing/2014/main" id="{C0883A12-60A8-4D34-A70E-788705172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190">
              <a:extLst>
                <a:ext uri="{FF2B5EF4-FFF2-40B4-BE49-F238E27FC236}">
                  <a16:creationId xmlns:a16="http://schemas.microsoft.com/office/drawing/2014/main" id="{0855E976-78A7-4177-BBFD-BE2BBE8D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191">
              <a:extLst>
                <a:ext uri="{FF2B5EF4-FFF2-40B4-BE49-F238E27FC236}">
                  <a16:creationId xmlns:a16="http://schemas.microsoft.com/office/drawing/2014/main" id="{06CC1A64-CBAA-4DB3-947F-281C06AA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3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192">
              <a:extLst>
                <a:ext uri="{FF2B5EF4-FFF2-40B4-BE49-F238E27FC236}">
                  <a16:creationId xmlns:a16="http://schemas.microsoft.com/office/drawing/2014/main" id="{4272076E-F93E-402B-A18E-8B32993D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7" name="Freeform 193">
              <a:extLst>
                <a:ext uri="{FF2B5EF4-FFF2-40B4-BE49-F238E27FC236}">
                  <a16:creationId xmlns:a16="http://schemas.microsoft.com/office/drawing/2014/main" id="{2A396010-4F8E-4A27-A4CB-C902B7A6F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194">
              <a:extLst>
                <a:ext uri="{FF2B5EF4-FFF2-40B4-BE49-F238E27FC236}">
                  <a16:creationId xmlns:a16="http://schemas.microsoft.com/office/drawing/2014/main" id="{A85ECE4B-06C3-4986-B3E3-8448B6BA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195">
              <a:extLst>
                <a:ext uri="{FF2B5EF4-FFF2-40B4-BE49-F238E27FC236}">
                  <a16:creationId xmlns:a16="http://schemas.microsoft.com/office/drawing/2014/main" id="{52847039-1DC6-4D01-B448-0D61FD70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196">
              <a:extLst>
                <a:ext uri="{FF2B5EF4-FFF2-40B4-BE49-F238E27FC236}">
                  <a16:creationId xmlns:a16="http://schemas.microsoft.com/office/drawing/2014/main" id="{19A815C6-06D7-4101-A357-8D2A7B2E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97">
              <a:extLst>
                <a:ext uri="{FF2B5EF4-FFF2-40B4-BE49-F238E27FC236}">
                  <a16:creationId xmlns:a16="http://schemas.microsoft.com/office/drawing/2014/main" id="{A397B085-C4F3-4217-B761-3C0EDDC8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198">
              <a:extLst>
                <a:ext uri="{FF2B5EF4-FFF2-40B4-BE49-F238E27FC236}">
                  <a16:creationId xmlns:a16="http://schemas.microsoft.com/office/drawing/2014/main" id="{EACC30D5-0454-446F-A07A-13BEB36F5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199">
              <a:extLst>
                <a:ext uri="{FF2B5EF4-FFF2-40B4-BE49-F238E27FC236}">
                  <a16:creationId xmlns:a16="http://schemas.microsoft.com/office/drawing/2014/main" id="{8BD9597E-5880-4473-8B4F-3AD091ED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200">
              <a:extLst>
                <a:ext uri="{FF2B5EF4-FFF2-40B4-BE49-F238E27FC236}">
                  <a16:creationId xmlns:a16="http://schemas.microsoft.com/office/drawing/2014/main" id="{DBBB8465-7829-4D76-8ECD-8DC1D058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201">
              <a:extLst>
                <a:ext uri="{FF2B5EF4-FFF2-40B4-BE49-F238E27FC236}">
                  <a16:creationId xmlns:a16="http://schemas.microsoft.com/office/drawing/2014/main" id="{D97ED983-9A2E-41D4-969D-2094F671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202">
              <a:extLst>
                <a:ext uri="{FF2B5EF4-FFF2-40B4-BE49-F238E27FC236}">
                  <a16:creationId xmlns:a16="http://schemas.microsoft.com/office/drawing/2014/main" id="{B6793A3A-43D7-4F75-9898-EB1767D6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203">
              <a:extLst>
                <a:ext uri="{FF2B5EF4-FFF2-40B4-BE49-F238E27FC236}">
                  <a16:creationId xmlns:a16="http://schemas.microsoft.com/office/drawing/2014/main" id="{C584D424-0961-46F7-985D-BD213C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204">
              <a:extLst>
                <a:ext uri="{FF2B5EF4-FFF2-40B4-BE49-F238E27FC236}">
                  <a16:creationId xmlns:a16="http://schemas.microsoft.com/office/drawing/2014/main" id="{FF650037-AB93-4E05-B556-1F10A020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205">
              <a:extLst>
                <a:ext uri="{FF2B5EF4-FFF2-40B4-BE49-F238E27FC236}">
                  <a16:creationId xmlns:a16="http://schemas.microsoft.com/office/drawing/2014/main" id="{70E32A7E-ADDC-4BAF-A671-5E4F4CC6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206">
              <a:extLst>
                <a:ext uri="{FF2B5EF4-FFF2-40B4-BE49-F238E27FC236}">
                  <a16:creationId xmlns:a16="http://schemas.microsoft.com/office/drawing/2014/main" id="{D251B86C-1DF7-4727-BD72-306F0AF8C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207">
              <a:extLst>
                <a:ext uri="{FF2B5EF4-FFF2-40B4-BE49-F238E27FC236}">
                  <a16:creationId xmlns:a16="http://schemas.microsoft.com/office/drawing/2014/main" id="{A34A353D-2B6A-4890-BF28-69954AE9D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208">
              <a:extLst>
                <a:ext uri="{FF2B5EF4-FFF2-40B4-BE49-F238E27FC236}">
                  <a16:creationId xmlns:a16="http://schemas.microsoft.com/office/drawing/2014/main" id="{721F9946-4A2D-4293-BAA0-5061365F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209">
              <a:extLst>
                <a:ext uri="{FF2B5EF4-FFF2-40B4-BE49-F238E27FC236}">
                  <a16:creationId xmlns:a16="http://schemas.microsoft.com/office/drawing/2014/main" id="{85CAE99D-591D-4B57-B6FE-514F1647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210">
              <a:extLst>
                <a:ext uri="{FF2B5EF4-FFF2-40B4-BE49-F238E27FC236}">
                  <a16:creationId xmlns:a16="http://schemas.microsoft.com/office/drawing/2014/main" id="{6FD16F2E-1F15-4DC8-ABC0-62E152C3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211">
              <a:extLst>
                <a:ext uri="{FF2B5EF4-FFF2-40B4-BE49-F238E27FC236}">
                  <a16:creationId xmlns:a16="http://schemas.microsoft.com/office/drawing/2014/main" id="{FF70AD53-94C2-4C3D-A607-C41370A3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212">
              <a:extLst>
                <a:ext uri="{FF2B5EF4-FFF2-40B4-BE49-F238E27FC236}">
                  <a16:creationId xmlns:a16="http://schemas.microsoft.com/office/drawing/2014/main" id="{FCB5E533-DB6F-4E2B-A446-A3FBDE3E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213">
              <a:extLst>
                <a:ext uri="{FF2B5EF4-FFF2-40B4-BE49-F238E27FC236}">
                  <a16:creationId xmlns:a16="http://schemas.microsoft.com/office/drawing/2014/main" id="{C458987D-AFDF-47E2-B2A2-F85483E1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214">
              <a:extLst>
                <a:ext uri="{FF2B5EF4-FFF2-40B4-BE49-F238E27FC236}">
                  <a16:creationId xmlns:a16="http://schemas.microsoft.com/office/drawing/2014/main" id="{D09996F0-21CD-4E95-AA01-63F6DC2F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215">
              <a:extLst>
                <a:ext uri="{FF2B5EF4-FFF2-40B4-BE49-F238E27FC236}">
                  <a16:creationId xmlns:a16="http://schemas.microsoft.com/office/drawing/2014/main" id="{810779F5-085F-4213-8C92-384AFE4B6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216">
              <a:extLst>
                <a:ext uri="{FF2B5EF4-FFF2-40B4-BE49-F238E27FC236}">
                  <a16:creationId xmlns:a16="http://schemas.microsoft.com/office/drawing/2014/main" id="{D22629BE-8CD8-40B4-B014-CCC34CB8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217">
              <a:extLst>
                <a:ext uri="{FF2B5EF4-FFF2-40B4-BE49-F238E27FC236}">
                  <a16:creationId xmlns:a16="http://schemas.microsoft.com/office/drawing/2014/main" id="{695DAF00-3FCA-42C2-89DC-9F9C4F177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218">
              <a:extLst>
                <a:ext uri="{FF2B5EF4-FFF2-40B4-BE49-F238E27FC236}">
                  <a16:creationId xmlns:a16="http://schemas.microsoft.com/office/drawing/2014/main" id="{A3AFFEAF-3DB2-4C82-9457-DAB5F9B03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219">
              <a:extLst>
                <a:ext uri="{FF2B5EF4-FFF2-40B4-BE49-F238E27FC236}">
                  <a16:creationId xmlns:a16="http://schemas.microsoft.com/office/drawing/2014/main" id="{89C909CA-1E15-48DD-86BA-4E5214F78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220">
              <a:extLst>
                <a:ext uri="{FF2B5EF4-FFF2-40B4-BE49-F238E27FC236}">
                  <a16:creationId xmlns:a16="http://schemas.microsoft.com/office/drawing/2014/main" id="{6C9B6EEF-4CD0-44D0-8421-81E90385E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7" name="Title 226">
            <a:extLst>
              <a:ext uri="{FF2B5EF4-FFF2-40B4-BE49-F238E27FC236}">
                <a16:creationId xmlns:a16="http://schemas.microsoft.com/office/drawing/2014/main" id="{46C0D046-E03C-4E75-9A14-383AEC2E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64" y="3560890"/>
            <a:ext cx="10360501" cy="106893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VIRTUAL VOICE ASSISTANT</a:t>
            </a:r>
          </a:p>
        </p:txBody>
      </p:sp>
      <p:sp>
        <p:nvSpPr>
          <p:cNvPr id="228" name="Subtitle 227">
            <a:extLst>
              <a:ext uri="{FF2B5EF4-FFF2-40B4-BE49-F238E27FC236}">
                <a16:creationId xmlns:a16="http://schemas.microsoft.com/office/drawing/2014/main" id="{F3AAE68C-E9DF-43F3-950B-5D35F5264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543" y="4629827"/>
            <a:ext cx="10386873" cy="764440"/>
          </a:xfrm>
        </p:spPr>
        <p:txBody>
          <a:bodyPr/>
          <a:lstStyle/>
          <a:p>
            <a:r>
              <a:rPr lang="en-IN" dirty="0">
                <a:latin typeface="+mj-lt"/>
              </a:rPr>
              <a:t>USING PYTHON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96C680-92E1-48F4-91D6-44F13A9D91D1}"/>
              </a:ext>
            </a:extLst>
          </p:cNvPr>
          <p:cNvGrpSpPr/>
          <p:nvPr/>
        </p:nvGrpSpPr>
        <p:grpSpPr>
          <a:xfrm>
            <a:off x="5563706" y="471752"/>
            <a:ext cx="1173255" cy="1132011"/>
            <a:chOff x="5352732" y="1034056"/>
            <a:chExt cx="1483360" cy="148471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CFB8572-C466-4015-9EA4-CF762028A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61053A-DBAB-4740-A4B0-961476ADBABF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5600A981-4542-4C80-85F8-E3335E7B13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E7968F79-E39B-46A1-816B-85C4B7E58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A56F0C6-AB9A-4445-B9D9-FACEA70B4BE5}"/>
              </a:ext>
            </a:extLst>
          </p:cNvPr>
          <p:cNvSpPr txBox="1"/>
          <p:nvPr/>
        </p:nvSpPr>
        <p:spPr>
          <a:xfrm>
            <a:off x="3353239" y="5774913"/>
            <a:ext cx="52139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tx2"/>
                </a:solidFill>
                <a:latin typeface="+mj-lt"/>
              </a:rPr>
              <a:t>PRESENTED BY: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  <a:latin typeface="+mj-lt"/>
              </a:rPr>
              <a:t>20DCE013: SANKET BHIMANI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  <a:latin typeface="+mj-lt"/>
              </a:rPr>
              <a:t>20DCE019: YATHARTH CHAUHAN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BD46F-0290-4B76-9718-B61B62FDB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50" y="5666325"/>
            <a:ext cx="1191675" cy="1191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1235B-85A8-4B61-84CA-A7FDDF95BF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1884" cy="119247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55BB818-EA75-4017-9CA4-E8CD4AFE6A0F}"/>
              </a:ext>
            </a:extLst>
          </p:cNvPr>
          <p:cNvSpPr txBox="1"/>
          <p:nvPr/>
        </p:nvSpPr>
        <p:spPr>
          <a:xfrm>
            <a:off x="7512716" y="127695"/>
            <a:ext cx="521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tx2"/>
                </a:solidFill>
                <a:latin typeface="+mj-lt"/>
              </a:rPr>
              <a:t>INSTRUCTOR: PROF. DHRUVI GOSAI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405780" y="522968"/>
            <a:ext cx="1267340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EXISTING SYSTEM V/S PROPOSED SYSTEM</a:t>
            </a:r>
            <a:endParaRPr lang="en-IN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BC6F57-7DD2-47DB-BB12-8E5A99CE6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58051"/>
              </p:ext>
            </p:extLst>
          </p:nvPr>
        </p:nvGraphicFramePr>
        <p:xfrm>
          <a:off x="837828" y="1700808"/>
          <a:ext cx="10153128" cy="5029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9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Existing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r>
                        <a:rPr lang="en-IN" dirty="0"/>
                        <a:t>Usage</a:t>
                      </a:r>
                      <a:r>
                        <a:rPr lang="en-IN" baseline="0" dirty="0"/>
                        <a:t> statistics and user data are sent to the 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Does not collect any user</a:t>
                      </a:r>
                      <a:r>
                        <a:rPr lang="en-IN" baseline="0" dirty="0"/>
                        <a:t>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</a:t>
                      </a:r>
                      <a:r>
                        <a:rPr lang="en-IN" baseline="0" dirty="0"/>
                        <a:t> a free 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Free Software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r>
                        <a:rPr lang="en-IN" dirty="0"/>
                        <a:t>User cannot edit or change the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can edit and add new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lightweight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4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User interface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3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30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1827620"/>
            <a:ext cx="10112566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Send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Read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Send Text On WhatsApp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Give Weather Forecast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Give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Call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Give Desktop Reminders Of Your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Some Basic Conversation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FUTURE FUNCTIONALITIES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681751" y="5373216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83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549796" y="467874"/>
            <a:ext cx="13249472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HARDWARE AND SOFTWARE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C59A9-7387-46EE-9DD0-C6143A6C8BCD}"/>
              </a:ext>
            </a:extLst>
          </p:cNvPr>
          <p:cNvSpPr/>
          <p:nvPr/>
        </p:nvSpPr>
        <p:spPr>
          <a:xfrm>
            <a:off x="743500" y="2172764"/>
            <a:ext cx="13249472" cy="43088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Hardware </a:t>
            </a:r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Requirements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Pentium-pro processor or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RAM 512MB or more.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Software </a:t>
            </a:r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Requirements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Windows 7(32-bit) or above.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Python 2.7 or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Chrome Driver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8738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1827620"/>
            <a:ext cx="9729134" cy="38779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Security is somewhere an issue, there is no voice command encryption in this project.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Background voice can interfere Misinterpretation because of accents and may cause inaccurate results.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cannot be called externally anytime like other traditional assistants like Google Assistant can be called just by saying, “Ok Google!”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LIMITATIONS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681751" y="5373216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175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Starting of Program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808404" y="257390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BF88BF-F504-4763-84DD-8CA573145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27"/>
          <a:stretch/>
        </p:blipFill>
        <p:spPr>
          <a:xfrm>
            <a:off x="762726" y="1626213"/>
            <a:ext cx="9511023" cy="42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1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Give a Play Song Command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558908" y="235607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4A45EE4-2E32-4B6C-9589-4E1A1824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628799"/>
            <a:ext cx="9887230" cy="4356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E6B2DA-A135-4F07-9E39-B388207D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882" y="3577271"/>
            <a:ext cx="4280192" cy="24076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F5C2EC-D85E-4460-8541-69912335A5EF}"/>
                  </a:ext>
                </a:extLst>
              </p14:cNvPr>
              <p14:cNvContentPartPr/>
              <p14:nvPr/>
            </p14:nvContentPartPr>
            <p14:xfrm>
              <a:off x="1497940" y="3086040"/>
              <a:ext cx="25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F5C2EC-D85E-4460-8541-69912335A5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300" y="3023040"/>
                <a:ext cx="1281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31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Search On Google Command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558908" y="235607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4E6F932-55B2-450E-8A60-4DECD785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75" y="1738452"/>
            <a:ext cx="10388520" cy="410445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48CF814-70C7-456A-93E2-0C300AB14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5"/>
          <a:stretch/>
        </p:blipFill>
        <p:spPr>
          <a:xfrm>
            <a:off x="6633893" y="3448472"/>
            <a:ext cx="4559002" cy="23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1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Open System App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558908" y="235607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22B78C-625C-4A0E-90E3-019E50F93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04" b="23698"/>
          <a:stretch/>
        </p:blipFill>
        <p:spPr>
          <a:xfrm>
            <a:off x="837828" y="1474867"/>
            <a:ext cx="9832131" cy="2728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F76CB1-A8F7-4C16-A175-788D0F28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9" y="4203043"/>
            <a:ext cx="9832130" cy="1890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F02D67-3DA3-48F1-B160-3A65CB709D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8377" t="-36709" r="-7298" b="2147"/>
          <a:stretch/>
        </p:blipFill>
        <p:spPr>
          <a:xfrm>
            <a:off x="2797661" y="2038643"/>
            <a:ext cx="8280920" cy="40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0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1827620"/>
            <a:ext cx="9729134" cy="30162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https://docs.microsoft.com/en-us/azure/cognitive-services/speech-service/index-voice-assistants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https://medium.com/analytics-vidhya/a-guide-to-your-own-a-i-voice-assistant-using-python-17f79c94704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7FA626-E7F0-4543-95F1-64D10F25DE44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EEF36DA-CC97-4A82-A078-A0E0F22F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9548E4-B3BC-4852-8690-701C5A2B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54FD2E3-29AF-4FBC-8D25-6FD48AF0A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A68C1D9-DB51-4D5B-8A06-B35354454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5C6D768-796E-42E2-84CE-9490FE2A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6011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693812" y="1767006"/>
            <a:ext cx="9852011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a very helpful voice assistant without any doubt as it saves time of the user by conversational interactions, its effectiveness and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can be designed to minimize the human efforts to interact with many other subsystems, which would otherwise have to be performed manually.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achieving this, the system will make human life comfortable.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F857C4-81BA-4CDC-87C4-A635444D69AA}"/>
              </a:ext>
            </a:extLst>
          </p:cNvPr>
          <p:cNvGrpSpPr/>
          <p:nvPr/>
        </p:nvGrpSpPr>
        <p:grpSpPr>
          <a:xfrm>
            <a:off x="7246540" y="5661248"/>
            <a:ext cx="4392488" cy="961332"/>
            <a:chOff x="1841500" y="3225801"/>
            <a:chExt cx="8509000" cy="2565399"/>
          </a:xfrm>
          <a:gradFill flip="none" rotWithShape="1">
            <a:gsLst>
              <a:gs pos="0">
                <a:schemeClr val="bg1"/>
              </a:gs>
              <a:gs pos="51000">
                <a:srgbClr val="F7C68E"/>
              </a:gs>
              <a:gs pos="100000">
                <a:schemeClr val="accent5"/>
              </a:gs>
            </a:gsLst>
            <a:lin ang="0" scaled="1"/>
            <a:tileRect/>
          </a:gradFill>
        </p:grpSpPr>
        <p:sp>
          <p:nvSpPr>
            <p:cNvPr id="8" name="Freeform 156">
              <a:extLst>
                <a:ext uri="{FF2B5EF4-FFF2-40B4-BE49-F238E27FC236}">
                  <a16:creationId xmlns:a16="http://schemas.microsoft.com/office/drawing/2014/main" id="{4A8B6E30-765E-4B1C-9318-C37E84FCA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5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157">
              <a:extLst>
                <a:ext uri="{FF2B5EF4-FFF2-40B4-BE49-F238E27FC236}">
                  <a16:creationId xmlns:a16="http://schemas.microsoft.com/office/drawing/2014/main" id="{72C3E474-1E64-4DE7-8635-2AFA6AE46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58">
              <a:extLst>
                <a:ext uri="{FF2B5EF4-FFF2-40B4-BE49-F238E27FC236}">
                  <a16:creationId xmlns:a16="http://schemas.microsoft.com/office/drawing/2014/main" id="{217475A7-BCF8-44F0-92BB-34B96A89B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59">
              <a:extLst>
                <a:ext uri="{FF2B5EF4-FFF2-40B4-BE49-F238E27FC236}">
                  <a16:creationId xmlns:a16="http://schemas.microsoft.com/office/drawing/2014/main" id="{DDA98C67-E0BF-4784-90F9-221728F1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0">
              <a:extLst>
                <a:ext uri="{FF2B5EF4-FFF2-40B4-BE49-F238E27FC236}">
                  <a16:creationId xmlns:a16="http://schemas.microsoft.com/office/drawing/2014/main" id="{D4EF494B-6BF0-407A-9EED-5EB2C31BF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61">
              <a:extLst>
                <a:ext uri="{FF2B5EF4-FFF2-40B4-BE49-F238E27FC236}">
                  <a16:creationId xmlns:a16="http://schemas.microsoft.com/office/drawing/2014/main" id="{A4F89D24-3DD6-44EA-ADAE-D9581296C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075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62">
              <a:extLst>
                <a:ext uri="{FF2B5EF4-FFF2-40B4-BE49-F238E27FC236}">
                  <a16:creationId xmlns:a16="http://schemas.microsoft.com/office/drawing/2014/main" id="{A735E4C2-5050-42A3-8089-A3584860C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63">
              <a:extLst>
                <a:ext uri="{FF2B5EF4-FFF2-40B4-BE49-F238E27FC236}">
                  <a16:creationId xmlns:a16="http://schemas.microsoft.com/office/drawing/2014/main" id="{2AC2239A-4787-4889-B941-8D6041029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64">
              <a:extLst>
                <a:ext uri="{FF2B5EF4-FFF2-40B4-BE49-F238E27FC236}">
                  <a16:creationId xmlns:a16="http://schemas.microsoft.com/office/drawing/2014/main" id="{44231488-1879-4C84-BBD1-4BE7E8F06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65">
              <a:extLst>
                <a:ext uri="{FF2B5EF4-FFF2-40B4-BE49-F238E27FC236}">
                  <a16:creationId xmlns:a16="http://schemas.microsoft.com/office/drawing/2014/main" id="{E585980D-2B20-4E94-A6EE-A04B80549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778250"/>
              <a:ext cx="38100" cy="1462087"/>
            </a:xfrm>
            <a:custGeom>
              <a:avLst/>
              <a:gdLst>
                <a:gd name="T0" fmla="*/ 0 w 10"/>
                <a:gd name="T1" fmla="*/ 7 h 387"/>
                <a:gd name="T2" fmla="*/ 0 w 10"/>
                <a:gd name="T3" fmla="*/ 381 h 387"/>
                <a:gd name="T4" fmla="*/ 10 w 10"/>
                <a:gd name="T5" fmla="*/ 381 h 387"/>
                <a:gd name="T6" fmla="*/ 10 w 10"/>
                <a:gd name="T7" fmla="*/ 7 h 387"/>
                <a:gd name="T8" fmla="*/ 0 w 10"/>
                <a:gd name="T9" fmla="*/ 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7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66">
              <a:extLst>
                <a:ext uri="{FF2B5EF4-FFF2-40B4-BE49-F238E27FC236}">
                  <a16:creationId xmlns:a16="http://schemas.microsoft.com/office/drawing/2014/main" id="{AEF18BB4-5482-46F2-B9B5-825122701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67">
              <a:extLst>
                <a:ext uri="{FF2B5EF4-FFF2-40B4-BE49-F238E27FC236}">
                  <a16:creationId xmlns:a16="http://schemas.microsoft.com/office/drawing/2014/main" id="{BFCA3A2F-4366-4081-8529-92430603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106863"/>
              <a:ext cx="38100" cy="804862"/>
            </a:xfrm>
            <a:custGeom>
              <a:avLst/>
              <a:gdLst>
                <a:gd name="T0" fmla="*/ 0 w 10"/>
                <a:gd name="T1" fmla="*/ 7 h 213"/>
                <a:gd name="T2" fmla="*/ 0 w 10"/>
                <a:gd name="T3" fmla="*/ 207 h 213"/>
                <a:gd name="T4" fmla="*/ 10 w 10"/>
                <a:gd name="T5" fmla="*/ 207 h 213"/>
                <a:gd name="T6" fmla="*/ 10 w 10"/>
                <a:gd name="T7" fmla="*/ 7 h 213"/>
                <a:gd name="T8" fmla="*/ 0 w 10"/>
                <a:gd name="T9" fmla="*/ 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3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68">
              <a:extLst>
                <a:ext uri="{FF2B5EF4-FFF2-40B4-BE49-F238E27FC236}">
                  <a16:creationId xmlns:a16="http://schemas.microsoft.com/office/drawing/2014/main" id="{BFCF35BA-0C38-4E4A-9A4F-593D2C8B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69">
              <a:extLst>
                <a:ext uri="{FF2B5EF4-FFF2-40B4-BE49-F238E27FC236}">
                  <a16:creationId xmlns:a16="http://schemas.microsoft.com/office/drawing/2014/main" id="{AA87477E-4956-4256-A386-08A73D72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70">
              <a:extLst>
                <a:ext uri="{FF2B5EF4-FFF2-40B4-BE49-F238E27FC236}">
                  <a16:creationId xmlns:a16="http://schemas.microsoft.com/office/drawing/2014/main" id="{834F841F-4054-4B94-9910-AB74AD62B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3978275"/>
              <a:ext cx="38100" cy="1062037"/>
            </a:xfrm>
            <a:custGeom>
              <a:avLst/>
              <a:gdLst>
                <a:gd name="T0" fmla="*/ 0 w 10"/>
                <a:gd name="T1" fmla="*/ 7 h 281"/>
                <a:gd name="T2" fmla="*/ 0 w 10"/>
                <a:gd name="T3" fmla="*/ 275 h 281"/>
                <a:gd name="T4" fmla="*/ 10 w 10"/>
                <a:gd name="T5" fmla="*/ 275 h 281"/>
                <a:gd name="T6" fmla="*/ 10 w 10"/>
                <a:gd name="T7" fmla="*/ 7 h 281"/>
                <a:gd name="T8" fmla="*/ 0 w 10"/>
                <a:gd name="T9" fmla="*/ 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1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71">
              <a:extLst>
                <a:ext uri="{FF2B5EF4-FFF2-40B4-BE49-F238E27FC236}">
                  <a16:creationId xmlns:a16="http://schemas.microsoft.com/office/drawing/2014/main" id="{B5C3F39A-2DBB-4114-B15F-A503F51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72">
              <a:extLst>
                <a:ext uri="{FF2B5EF4-FFF2-40B4-BE49-F238E27FC236}">
                  <a16:creationId xmlns:a16="http://schemas.microsoft.com/office/drawing/2014/main" id="{9F9CA891-A9C6-487B-83AF-1256F626A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73">
              <a:extLst>
                <a:ext uri="{FF2B5EF4-FFF2-40B4-BE49-F238E27FC236}">
                  <a16:creationId xmlns:a16="http://schemas.microsoft.com/office/drawing/2014/main" id="{4ECC4D8C-9D33-4B29-A12C-62CC325EB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74">
              <a:extLst>
                <a:ext uri="{FF2B5EF4-FFF2-40B4-BE49-F238E27FC236}">
                  <a16:creationId xmlns:a16="http://schemas.microsoft.com/office/drawing/2014/main" id="{4627278B-3EA9-46C1-97F2-6DEDB07D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75">
              <a:extLst>
                <a:ext uri="{FF2B5EF4-FFF2-40B4-BE49-F238E27FC236}">
                  <a16:creationId xmlns:a16="http://schemas.microsoft.com/office/drawing/2014/main" id="{C56A684D-E8BC-4AA2-8FE0-77E93AF13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176">
              <a:extLst>
                <a:ext uri="{FF2B5EF4-FFF2-40B4-BE49-F238E27FC236}">
                  <a16:creationId xmlns:a16="http://schemas.microsoft.com/office/drawing/2014/main" id="{2D47B1FC-D593-472C-9E95-7970AF763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177">
              <a:extLst>
                <a:ext uri="{FF2B5EF4-FFF2-40B4-BE49-F238E27FC236}">
                  <a16:creationId xmlns:a16="http://schemas.microsoft.com/office/drawing/2014/main" id="{CFC1C706-D5F1-4583-8874-4F3E7AB9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800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178">
              <a:extLst>
                <a:ext uri="{FF2B5EF4-FFF2-40B4-BE49-F238E27FC236}">
                  <a16:creationId xmlns:a16="http://schemas.microsoft.com/office/drawing/2014/main" id="{6187C303-565A-4981-85DC-044BDBAA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79">
              <a:extLst>
                <a:ext uri="{FF2B5EF4-FFF2-40B4-BE49-F238E27FC236}">
                  <a16:creationId xmlns:a16="http://schemas.microsoft.com/office/drawing/2014/main" id="{FDFB84BD-FB12-4861-BEAA-87282509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180">
              <a:extLst>
                <a:ext uri="{FF2B5EF4-FFF2-40B4-BE49-F238E27FC236}">
                  <a16:creationId xmlns:a16="http://schemas.microsoft.com/office/drawing/2014/main" id="{CB9B72B9-CA37-4B65-A213-FFDA6864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81">
              <a:extLst>
                <a:ext uri="{FF2B5EF4-FFF2-40B4-BE49-F238E27FC236}">
                  <a16:creationId xmlns:a16="http://schemas.microsoft.com/office/drawing/2014/main" id="{ED90DB9A-CCE1-42F2-B19D-E14C7048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997325"/>
              <a:ext cx="38100" cy="1023937"/>
            </a:xfrm>
            <a:custGeom>
              <a:avLst/>
              <a:gdLst>
                <a:gd name="T0" fmla="*/ 0 w 10"/>
                <a:gd name="T1" fmla="*/ 7 h 271"/>
                <a:gd name="T2" fmla="*/ 0 w 10"/>
                <a:gd name="T3" fmla="*/ 265 h 271"/>
                <a:gd name="T4" fmla="*/ 10 w 10"/>
                <a:gd name="T5" fmla="*/ 265 h 271"/>
                <a:gd name="T6" fmla="*/ 10 w 10"/>
                <a:gd name="T7" fmla="*/ 7 h 271"/>
                <a:gd name="T8" fmla="*/ 0 w 10"/>
                <a:gd name="T9" fmla="*/ 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71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82">
              <a:extLst>
                <a:ext uri="{FF2B5EF4-FFF2-40B4-BE49-F238E27FC236}">
                  <a16:creationId xmlns:a16="http://schemas.microsoft.com/office/drawing/2014/main" id="{A54C0410-90FC-4CE2-9BA7-A0B80E961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83">
              <a:extLst>
                <a:ext uri="{FF2B5EF4-FFF2-40B4-BE49-F238E27FC236}">
                  <a16:creationId xmlns:a16="http://schemas.microsoft.com/office/drawing/2014/main" id="{950B09C6-9613-465E-B1FD-A7A6AC080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3948113"/>
              <a:ext cx="38100" cy="1125537"/>
            </a:xfrm>
            <a:custGeom>
              <a:avLst/>
              <a:gdLst>
                <a:gd name="T0" fmla="*/ 0 w 10"/>
                <a:gd name="T1" fmla="*/ 7 h 298"/>
                <a:gd name="T2" fmla="*/ 0 w 10"/>
                <a:gd name="T3" fmla="*/ 291 h 298"/>
                <a:gd name="T4" fmla="*/ 10 w 10"/>
                <a:gd name="T5" fmla="*/ 291 h 298"/>
                <a:gd name="T6" fmla="*/ 10 w 10"/>
                <a:gd name="T7" fmla="*/ 7 h 298"/>
                <a:gd name="T8" fmla="*/ 0 w 10"/>
                <a:gd name="T9" fmla="*/ 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98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84">
              <a:extLst>
                <a:ext uri="{FF2B5EF4-FFF2-40B4-BE49-F238E27FC236}">
                  <a16:creationId xmlns:a16="http://schemas.microsoft.com/office/drawing/2014/main" id="{2AD9FA59-33AB-4BE5-9461-28D8A28F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185">
              <a:extLst>
                <a:ext uri="{FF2B5EF4-FFF2-40B4-BE49-F238E27FC236}">
                  <a16:creationId xmlns:a16="http://schemas.microsoft.com/office/drawing/2014/main" id="{5A701160-1F10-452C-8896-C75E6439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63" y="3902075"/>
              <a:ext cx="38100" cy="1217612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186">
              <a:extLst>
                <a:ext uri="{FF2B5EF4-FFF2-40B4-BE49-F238E27FC236}">
                  <a16:creationId xmlns:a16="http://schemas.microsoft.com/office/drawing/2014/main" id="{945D3A05-45C7-425C-BA49-D4CD5E112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187">
              <a:extLst>
                <a:ext uri="{FF2B5EF4-FFF2-40B4-BE49-F238E27FC236}">
                  <a16:creationId xmlns:a16="http://schemas.microsoft.com/office/drawing/2014/main" id="{7C099C50-1B41-4911-8C86-BBB2CB5B7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88">
              <a:extLst>
                <a:ext uri="{FF2B5EF4-FFF2-40B4-BE49-F238E27FC236}">
                  <a16:creationId xmlns:a16="http://schemas.microsoft.com/office/drawing/2014/main" id="{64A99A9A-C260-4E0B-B90B-E13A58949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225801"/>
              <a:ext cx="38100" cy="2565399"/>
            </a:xfrm>
            <a:custGeom>
              <a:avLst/>
              <a:gdLst>
                <a:gd name="T0" fmla="*/ 0 w 10"/>
                <a:gd name="T1" fmla="*/ 7 h 679"/>
                <a:gd name="T2" fmla="*/ 0 w 10"/>
                <a:gd name="T3" fmla="*/ 604 h 679"/>
                <a:gd name="T4" fmla="*/ 0 w 10"/>
                <a:gd name="T5" fmla="*/ 673 h 679"/>
                <a:gd name="T6" fmla="*/ 10 w 10"/>
                <a:gd name="T7" fmla="*/ 673 h 679"/>
                <a:gd name="T8" fmla="*/ 10 w 10"/>
                <a:gd name="T9" fmla="*/ 76 h 679"/>
                <a:gd name="T10" fmla="*/ 10 w 10"/>
                <a:gd name="T11" fmla="*/ 7 h 679"/>
                <a:gd name="T12" fmla="*/ 0 w 10"/>
                <a:gd name="T13" fmla="*/ 7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679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0AAA37EC-ABBA-4669-9E59-CBFBB675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B567A0A1-BCD1-4B65-ACD5-0B8605908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468E1896-E8AD-45EA-885E-727297E24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902075"/>
              <a:ext cx="38100" cy="1217613"/>
            </a:xfrm>
            <a:custGeom>
              <a:avLst/>
              <a:gdLst>
                <a:gd name="T0" fmla="*/ 0 w 10"/>
                <a:gd name="T1" fmla="*/ 7 h 322"/>
                <a:gd name="T2" fmla="*/ 0 w 10"/>
                <a:gd name="T3" fmla="*/ 315 h 322"/>
                <a:gd name="T4" fmla="*/ 10 w 10"/>
                <a:gd name="T5" fmla="*/ 315 h 322"/>
                <a:gd name="T6" fmla="*/ 10 w 10"/>
                <a:gd name="T7" fmla="*/ 7 h 322"/>
                <a:gd name="T8" fmla="*/ 0 w 10"/>
                <a:gd name="T9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2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42036C84-F137-4B4E-972B-2EE7653D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8763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6" name="Freeform 193">
              <a:extLst>
                <a:ext uri="{FF2B5EF4-FFF2-40B4-BE49-F238E27FC236}">
                  <a16:creationId xmlns:a16="http://schemas.microsoft.com/office/drawing/2014/main" id="{A3F8475B-15B5-4FA0-9A1B-311DA93D0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94">
              <a:extLst>
                <a:ext uri="{FF2B5EF4-FFF2-40B4-BE49-F238E27FC236}">
                  <a16:creationId xmlns:a16="http://schemas.microsoft.com/office/drawing/2014/main" id="{F18AE409-BFC1-4958-926E-BA0FDC643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3871913"/>
              <a:ext cx="38100" cy="1273175"/>
            </a:xfrm>
            <a:custGeom>
              <a:avLst/>
              <a:gdLst>
                <a:gd name="T0" fmla="*/ 0 w 10"/>
                <a:gd name="T1" fmla="*/ 7 h 337"/>
                <a:gd name="T2" fmla="*/ 0 w 10"/>
                <a:gd name="T3" fmla="*/ 331 h 337"/>
                <a:gd name="T4" fmla="*/ 10 w 10"/>
                <a:gd name="T5" fmla="*/ 331 h 337"/>
                <a:gd name="T6" fmla="*/ 10 w 10"/>
                <a:gd name="T7" fmla="*/ 7 h 337"/>
                <a:gd name="T8" fmla="*/ 0 w 10"/>
                <a:gd name="T9" fmla="*/ 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7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95">
              <a:extLst>
                <a:ext uri="{FF2B5EF4-FFF2-40B4-BE49-F238E27FC236}">
                  <a16:creationId xmlns:a16="http://schemas.microsoft.com/office/drawing/2014/main" id="{5C148F0C-379C-4798-BA57-6729508F4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96">
              <a:extLst>
                <a:ext uri="{FF2B5EF4-FFF2-40B4-BE49-F238E27FC236}">
                  <a16:creationId xmlns:a16="http://schemas.microsoft.com/office/drawing/2014/main" id="{6BD6FF21-3BC5-4B29-AC1B-79DF04146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4310063"/>
              <a:ext cx="38100" cy="396875"/>
            </a:xfrm>
            <a:custGeom>
              <a:avLst/>
              <a:gdLst>
                <a:gd name="T0" fmla="*/ 0 w 10"/>
                <a:gd name="T1" fmla="*/ 7 h 105"/>
                <a:gd name="T2" fmla="*/ 0 w 10"/>
                <a:gd name="T3" fmla="*/ 99 h 105"/>
                <a:gd name="T4" fmla="*/ 10 w 10"/>
                <a:gd name="T5" fmla="*/ 99 h 105"/>
                <a:gd name="T6" fmla="*/ 10 w 10"/>
                <a:gd name="T7" fmla="*/ 7 h 105"/>
                <a:gd name="T8" fmla="*/ 0 w 10"/>
                <a:gd name="T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5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97">
              <a:extLst>
                <a:ext uri="{FF2B5EF4-FFF2-40B4-BE49-F238E27FC236}">
                  <a16:creationId xmlns:a16="http://schemas.microsoft.com/office/drawing/2014/main" id="{7626A93E-DCDD-4701-A391-114BDE7BF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98">
              <a:extLst>
                <a:ext uri="{FF2B5EF4-FFF2-40B4-BE49-F238E27FC236}">
                  <a16:creationId xmlns:a16="http://schemas.microsoft.com/office/drawing/2014/main" id="{1AF4D971-7312-44E3-B318-8A61882EA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199">
              <a:extLst>
                <a:ext uri="{FF2B5EF4-FFF2-40B4-BE49-F238E27FC236}">
                  <a16:creationId xmlns:a16="http://schemas.microsoft.com/office/drawing/2014/main" id="{5F5B1B35-515F-410F-AD6F-DED19BB72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3587750"/>
              <a:ext cx="38100" cy="1841500"/>
            </a:xfrm>
            <a:custGeom>
              <a:avLst/>
              <a:gdLst>
                <a:gd name="T0" fmla="*/ 0 w 10"/>
                <a:gd name="T1" fmla="*/ 7 h 487"/>
                <a:gd name="T2" fmla="*/ 0 w 10"/>
                <a:gd name="T3" fmla="*/ 481 h 487"/>
                <a:gd name="T4" fmla="*/ 10 w 10"/>
                <a:gd name="T5" fmla="*/ 481 h 487"/>
                <a:gd name="T6" fmla="*/ 10 w 10"/>
                <a:gd name="T7" fmla="*/ 7 h 487"/>
                <a:gd name="T8" fmla="*/ 0 w 10"/>
                <a:gd name="T9" fmla="*/ 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87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200">
              <a:extLst>
                <a:ext uri="{FF2B5EF4-FFF2-40B4-BE49-F238E27FC236}">
                  <a16:creationId xmlns:a16="http://schemas.microsoft.com/office/drawing/2014/main" id="{43F22D75-41B6-4741-9003-D99804973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201">
              <a:extLst>
                <a:ext uri="{FF2B5EF4-FFF2-40B4-BE49-F238E27FC236}">
                  <a16:creationId xmlns:a16="http://schemas.microsoft.com/office/drawing/2014/main" id="{AFD52690-A87E-4BB4-AD24-4E2C5DF7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3929063"/>
              <a:ext cx="38100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202">
              <a:extLst>
                <a:ext uri="{FF2B5EF4-FFF2-40B4-BE49-F238E27FC236}">
                  <a16:creationId xmlns:a16="http://schemas.microsoft.com/office/drawing/2014/main" id="{15751F02-629D-41DF-BE00-3F8E8D7F3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4083050"/>
              <a:ext cx="38100" cy="850900"/>
            </a:xfrm>
            <a:custGeom>
              <a:avLst/>
              <a:gdLst>
                <a:gd name="T0" fmla="*/ 0 w 10"/>
                <a:gd name="T1" fmla="*/ 7 h 225"/>
                <a:gd name="T2" fmla="*/ 0 w 10"/>
                <a:gd name="T3" fmla="*/ 219 h 225"/>
                <a:gd name="T4" fmla="*/ 10 w 10"/>
                <a:gd name="T5" fmla="*/ 219 h 225"/>
                <a:gd name="T6" fmla="*/ 10 w 10"/>
                <a:gd name="T7" fmla="*/ 7 h 225"/>
                <a:gd name="T8" fmla="*/ 0 w 10"/>
                <a:gd name="T9" fmla="*/ 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25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03">
              <a:extLst>
                <a:ext uri="{FF2B5EF4-FFF2-40B4-BE49-F238E27FC236}">
                  <a16:creationId xmlns:a16="http://schemas.microsoft.com/office/drawing/2014/main" id="{CF9F86EB-5AF1-48AF-B975-6A4AB3579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2913" y="4181475"/>
              <a:ext cx="38100" cy="654050"/>
            </a:xfrm>
            <a:custGeom>
              <a:avLst/>
              <a:gdLst>
                <a:gd name="T0" fmla="*/ 0 w 10"/>
                <a:gd name="T1" fmla="*/ 7 h 173"/>
                <a:gd name="T2" fmla="*/ 0 w 10"/>
                <a:gd name="T3" fmla="*/ 167 h 173"/>
                <a:gd name="T4" fmla="*/ 10 w 10"/>
                <a:gd name="T5" fmla="*/ 167 h 173"/>
                <a:gd name="T6" fmla="*/ 10 w 10"/>
                <a:gd name="T7" fmla="*/ 7 h 173"/>
                <a:gd name="T8" fmla="*/ 0 w 10"/>
                <a:gd name="T9" fmla="*/ 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3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204">
              <a:extLst>
                <a:ext uri="{FF2B5EF4-FFF2-40B4-BE49-F238E27FC236}">
                  <a16:creationId xmlns:a16="http://schemas.microsoft.com/office/drawing/2014/main" id="{A87BD1C5-163F-472A-94AD-65F75DC2F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4675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205">
              <a:extLst>
                <a:ext uri="{FF2B5EF4-FFF2-40B4-BE49-F238E27FC236}">
                  <a16:creationId xmlns:a16="http://schemas.microsoft.com/office/drawing/2014/main" id="{5BB4FEE8-8F33-490D-9967-B5DE763D9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3929063"/>
              <a:ext cx="36513" cy="1163637"/>
            </a:xfrm>
            <a:custGeom>
              <a:avLst/>
              <a:gdLst>
                <a:gd name="T0" fmla="*/ 0 w 10"/>
                <a:gd name="T1" fmla="*/ 7 h 308"/>
                <a:gd name="T2" fmla="*/ 0 w 10"/>
                <a:gd name="T3" fmla="*/ 301 h 308"/>
                <a:gd name="T4" fmla="*/ 10 w 10"/>
                <a:gd name="T5" fmla="*/ 301 h 308"/>
                <a:gd name="T6" fmla="*/ 10 w 10"/>
                <a:gd name="T7" fmla="*/ 7 h 308"/>
                <a:gd name="T8" fmla="*/ 0 w 10"/>
                <a:gd name="T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08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206">
              <a:extLst>
                <a:ext uri="{FF2B5EF4-FFF2-40B4-BE49-F238E27FC236}">
                  <a16:creationId xmlns:a16="http://schemas.microsoft.com/office/drawing/2014/main" id="{BE0A2068-FC31-46DB-812C-560CEF8F5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207">
              <a:extLst>
                <a:ext uri="{FF2B5EF4-FFF2-40B4-BE49-F238E27FC236}">
                  <a16:creationId xmlns:a16="http://schemas.microsoft.com/office/drawing/2014/main" id="{9EAAE8CB-30A5-4BD8-B32C-822A1179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5" y="4205288"/>
              <a:ext cx="38100" cy="608012"/>
            </a:xfrm>
            <a:custGeom>
              <a:avLst/>
              <a:gdLst>
                <a:gd name="T0" fmla="*/ 0 w 10"/>
                <a:gd name="T1" fmla="*/ 7 h 161"/>
                <a:gd name="T2" fmla="*/ 0 w 10"/>
                <a:gd name="T3" fmla="*/ 155 h 161"/>
                <a:gd name="T4" fmla="*/ 10 w 10"/>
                <a:gd name="T5" fmla="*/ 155 h 161"/>
                <a:gd name="T6" fmla="*/ 10 w 10"/>
                <a:gd name="T7" fmla="*/ 7 h 161"/>
                <a:gd name="T8" fmla="*/ 0 w 10"/>
                <a:gd name="T9" fmla="*/ 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1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208">
              <a:extLst>
                <a:ext uri="{FF2B5EF4-FFF2-40B4-BE49-F238E27FC236}">
                  <a16:creationId xmlns:a16="http://schemas.microsoft.com/office/drawing/2014/main" id="{3D6EB82C-B670-432C-B085-EBCD51DD9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209">
              <a:extLst>
                <a:ext uri="{FF2B5EF4-FFF2-40B4-BE49-F238E27FC236}">
                  <a16:creationId xmlns:a16="http://schemas.microsoft.com/office/drawing/2014/main" id="{97F30EEC-AC03-4330-9C10-5D5E15E5D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0" y="4125913"/>
              <a:ext cx="38100" cy="766762"/>
            </a:xfrm>
            <a:custGeom>
              <a:avLst/>
              <a:gdLst>
                <a:gd name="T0" fmla="*/ 0 w 10"/>
                <a:gd name="T1" fmla="*/ 7 h 203"/>
                <a:gd name="T2" fmla="*/ 0 w 10"/>
                <a:gd name="T3" fmla="*/ 197 h 203"/>
                <a:gd name="T4" fmla="*/ 10 w 10"/>
                <a:gd name="T5" fmla="*/ 197 h 203"/>
                <a:gd name="T6" fmla="*/ 10 w 10"/>
                <a:gd name="T7" fmla="*/ 7 h 203"/>
                <a:gd name="T8" fmla="*/ 0 w 10"/>
                <a:gd name="T9" fmla="*/ 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3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10">
              <a:extLst>
                <a:ext uri="{FF2B5EF4-FFF2-40B4-BE49-F238E27FC236}">
                  <a16:creationId xmlns:a16="http://schemas.microsoft.com/office/drawing/2014/main" id="{C16732E3-236A-47AD-952D-7897501C8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4257675"/>
              <a:ext cx="38100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211">
              <a:extLst>
                <a:ext uri="{FF2B5EF4-FFF2-40B4-BE49-F238E27FC236}">
                  <a16:creationId xmlns:a16="http://schemas.microsoft.com/office/drawing/2014/main" id="{2B51ABAA-E9C6-4179-8CCC-3E7E54CDC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3800475"/>
              <a:ext cx="38100" cy="1417637"/>
            </a:xfrm>
            <a:custGeom>
              <a:avLst/>
              <a:gdLst>
                <a:gd name="T0" fmla="*/ 0 w 10"/>
                <a:gd name="T1" fmla="*/ 7 h 375"/>
                <a:gd name="T2" fmla="*/ 0 w 10"/>
                <a:gd name="T3" fmla="*/ 369 h 375"/>
                <a:gd name="T4" fmla="*/ 10 w 10"/>
                <a:gd name="T5" fmla="*/ 369 h 375"/>
                <a:gd name="T6" fmla="*/ 10 w 10"/>
                <a:gd name="T7" fmla="*/ 7 h 375"/>
                <a:gd name="T8" fmla="*/ 0 w 10"/>
                <a:gd name="T9" fmla="*/ 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5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212">
              <a:extLst>
                <a:ext uri="{FF2B5EF4-FFF2-40B4-BE49-F238E27FC236}">
                  <a16:creationId xmlns:a16="http://schemas.microsoft.com/office/drawing/2014/main" id="{5D2F1B04-1E34-4344-8134-60E2A2D0D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213">
              <a:extLst>
                <a:ext uri="{FF2B5EF4-FFF2-40B4-BE49-F238E27FC236}">
                  <a16:creationId xmlns:a16="http://schemas.microsoft.com/office/drawing/2014/main" id="{116F745A-4704-490B-B8F4-71776F71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063" y="4257675"/>
              <a:ext cx="36513" cy="503237"/>
            </a:xfrm>
            <a:custGeom>
              <a:avLst/>
              <a:gdLst>
                <a:gd name="T0" fmla="*/ 0 w 10"/>
                <a:gd name="T1" fmla="*/ 7 h 133"/>
                <a:gd name="T2" fmla="*/ 0 w 10"/>
                <a:gd name="T3" fmla="*/ 127 h 133"/>
                <a:gd name="T4" fmla="*/ 10 w 10"/>
                <a:gd name="T5" fmla="*/ 127 h 133"/>
                <a:gd name="T6" fmla="*/ 10 w 10"/>
                <a:gd name="T7" fmla="*/ 7 h 133"/>
                <a:gd name="T8" fmla="*/ 0 w 10"/>
                <a:gd name="T9" fmla="*/ 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3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14">
              <a:extLst>
                <a:ext uri="{FF2B5EF4-FFF2-40B4-BE49-F238E27FC236}">
                  <a16:creationId xmlns:a16="http://schemas.microsoft.com/office/drawing/2014/main" id="{6C56B260-B97F-44E4-97F2-1B7EB183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825" y="4329113"/>
              <a:ext cx="38100" cy="358775"/>
            </a:xfrm>
            <a:custGeom>
              <a:avLst/>
              <a:gdLst>
                <a:gd name="T0" fmla="*/ 0 w 10"/>
                <a:gd name="T1" fmla="*/ 7 h 95"/>
                <a:gd name="T2" fmla="*/ 0 w 10"/>
                <a:gd name="T3" fmla="*/ 89 h 95"/>
                <a:gd name="T4" fmla="*/ 10 w 10"/>
                <a:gd name="T5" fmla="*/ 89 h 95"/>
                <a:gd name="T6" fmla="*/ 10 w 10"/>
                <a:gd name="T7" fmla="*/ 7 h 95"/>
                <a:gd name="T8" fmla="*/ 0 w 10"/>
                <a:gd name="T9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5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15">
              <a:extLst>
                <a:ext uri="{FF2B5EF4-FFF2-40B4-BE49-F238E27FC236}">
                  <a16:creationId xmlns:a16="http://schemas.microsoft.com/office/drawing/2014/main" id="{CC493A1B-59DF-4294-9482-2C480596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588" y="4016375"/>
              <a:ext cx="38100" cy="985837"/>
            </a:xfrm>
            <a:custGeom>
              <a:avLst/>
              <a:gdLst>
                <a:gd name="T0" fmla="*/ 0 w 10"/>
                <a:gd name="T1" fmla="*/ 7 h 261"/>
                <a:gd name="T2" fmla="*/ 0 w 10"/>
                <a:gd name="T3" fmla="*/ 255 h 261"/>
                <a:gd name="T4" fmla="*/ 10 w 10"/>
                <a:gd name="T5" fmla="*/ 255 h 261"/>
                <a:gd name="T6" fmla="*/ 10 w 10"/>
                <a:gd name="T7" fmla="*/ 7 h 261"/>
                <a:gd name="T8" fmla="*/ 0 w 10"/>
                <a:gd name="T9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61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16">
              <a:extLst>
                <a:ext uri="{FF2B5EF4-FFF2-40B4-BE49-F238E27FC236}">
                  <a16:creationId xmlns:a16="http://schemas.microsoft.com/office/drawing/2014/main" id="{E32CFA24-DE4E-476C-BAF3-F731F2821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217">
              <a:extLst>
                <a:ext uri="{FF2B5EF4-FFF2-40B4-BE49-F238E27FC236}">
                  <a16:creationId xmlns:a16="http://schemas.microsoft.com/office/drawing/2014/main" id="{8BC3EA50-20C8-4397-B114-606BCED53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7113" y="4238625"/>
              <a:ext cx="38100" cy="539750"/>
            </a:xfrm>
            <a:custGeom>
              <a:avLst/>
              <a:gdLst>
                <a:gd name="T0" fmla="*/ 0 w 10"/>
                <a:gd name="T1" fmla="*/ 7 h 143"/>
                <a:gd name="T2" fmla="*/ 0 w 10"/>
                <a:gd name="T3" fmla="*/ 137 h 143"/>
                <a:gd name="T4" fmla="*/ 10 w 10"/>
                <a:gd name="T5" fmla="*/ 137 h 143"/>
                <a:gd name="T6" fmla="*/ 10 w 10"/>
                <a:gd name="T7" fmla="*/ 7 h 143"/>
                <a:gd name="T8" fmla="*/ 0 w 10"/>
                <a:gd name="T9" fmla="*/ 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3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218">
              <a:extLst>
                <a:ext uri="{FF2B5EF4-FFF2-40B4-BE49-F238E27FC236}">
                  <a16:creationId xmlns:a16="http://schemas.microsoft.com/office/drawing/2014/main" id="{7382AEC0-0289-4D5E-8020-1D48CA3DF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75" y="4367213"/>
              <a:ext cx="38100" cy="282575"/>
            </a:xfrm>
            <a:custGeom>
              <a:avLst/>
              <a:gdLst>
                <a:gd name="T0" fmla="*/ 0 w 10"/>
                <a:gd name="T1" fmla="*/ 7 h 75"/>
                <a:gd name="T2" fmla="*/ 0 w 10"/>
                <a:gd name="T3" fmla="*/ 69 h 75"/>
                <a:gd name="T4" fmla="*/ 10 w 10"/>
                <a:gd name="T5" fmla="*/ 69 h 75"/>
                <a:gd name="T6" fmla="*/ 10 w 10"/>
                <a:gd name="T7" fmla="*/ 7 h 75"/>
                <a:gd name="T8" fmla="*/ 0 w 10"/>
                <a:gd name="T9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5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219">
              <a:extLst>
                <a:ext uri="{FF2B5EF4-FFF2-40B4-BE49-F238E27FC236}">
                  <a16:creationId xmlns:a16="http://schemas.microsoft.com/office/drawing/2014/main" id="{966AFC29-9002-4DDE-BF08-60087D620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4348163"/>
              <a:ext cx="38100" cy="320675"/>
            </a:xfrm>
            <a:custGeom>
              <a:avLst/>
              <a:gdLst>
                <a:gd name="T0" fmla="*/ 0 w 10"/>
                <a:gd name="T1" fmla="*/ 7 h 85"/>
                <a:gd name="T2" fmla="*/ 0 w 10"/>
                <a:gd name="T3" fmla="*/ 79 h 85"/>
                <a:gd name="T4" fmla="*/ 10 w 10"/>
                <a:gd name="T5" fmla="*/ 79 h 85"/>
                <a:gd name="T6" fmla="*/ 10 w 10"/>
                <a:gd name="T7" fmla="*/ 7 h 85"/>
                <a:gd name="T8" fmla="*/ 0 w 10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5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220">
              <a:extLst>
                <a:ext uri="{FF2B5EF4-FFF2-40B4-BE49-F238E27FC236}">
                  <a16:creationId xmlns:a16="http://schemas.microsoft.com/office/drawing/2014/main" id="{C9953848-D1EE-4637-A65E-526E13C1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0" y="4416425"/>
              <a:ext cx="38100" cy="185737"/>
            </a:xfrm>
            <a:custGeom>
              <a:avLst/>
              <a:gdLst>
                <a:gd name="T0" fmla="*/ 0 w 10"/>
                <a:gd name="T1" fmla="*/ 7 h 49"/>
                <a:gd name="T2" fmla="*/ 0 w 10"/>
                <a:gd name="T3" fmla="*/ 43 h 49"/>
                <a:gd name="T4" fmla="*/ 10 w 10"/>
                <a:gd name="T5" fmla="*/ 43 h 49"/>
                <a:gd name="T6" fmla="*/ 10 w 10"/>
                <a:gd name="T7" fmla="*/ 7 h 49"/>
                <a:gd name="T8" fmla="*/ 0 w 10"/>
                <a:gd name="T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9977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D6D26E-6BAA-4DB4-BFDB-394A556CC477}"/>
              </a:ext>
            </a:extLst>
          </p:cNvPr>
          <p:cNvGrpSpPr/>
          <p:nvPr/>
        </p:nvGrpSpPr>
        <p:grpSpPr>
          <a:xfrm>
            <a:off x="8594695" y="2357290"/>
            <a:ext cx="1338490" cy="1339710"/>
            <a:chOff x="5352732" y="1034056"/>
            <a:chExt cx="1483360" cy="1484714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87FE17B-BDC8-492D-AB09-53A7FF04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C0055B4-7800-4B9B-A266-F6611F4047D4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212" name="Freeform 15">
                <a:extLst>
                  <a:ext uri="{FF2B5EF4-FFF2-40B4-BE49-F238E27FC236}">
                    <a16:creationId xmlns:a16="http://schemas.microsoft.com/office/drawing/2014/main" id="{EBC4F6D7-263C-4114-BACE-B2626FD45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6">
                <a:extLst>
                  <a:ext uri="{FF2B5EF4-FFF2-40B4-BE49-F238E27FC236}">
                    <a16:creationId xmlns:a16="http://schemas.microsoft.com/office/drawing/2014/main" id="{2CB59065-558B-4108-927E-8486CC7B8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6642802" y="4112371"/>
            <a:ext cx="5546023" cy="1636935"/>
            <a:chOff x="1485900" y="2636912"/>
            <a:chExt cx="9223146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089898" cy="2195473"/>
              <a:chOff x="3648075" y="1246188"/>
              <a:chExt cx="6799942" cy="1845400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917" y="2175600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C624C0-EF95-4C48-ADA3-E54C9D05ACFB}"/>
              </a:ext>
            </a:extLst>
          </p:cNvPr>
          <p:cNvSpPr txBox="1"/>
          <p:nvPr/>
        </p:nvSpPr>
        <p:spPr>
          <a:xfrm>
            <a:off x="1053852" y="1372126"/>
            <a:ext cx="6408712" cy="52629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How does an intelligent voice assistant work?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i="0" dirty="0">
                <a:solidFill>
                  <a:srgbClr val="000000"/>
                </a:solidFill>
                <a:effectLst/>
                <a:latin typeface="Segoe UI (Body)"/>
                <a:ea typeface="Segoe UI Black" panose="020B0A02040204020203" pitchFamily="34" charset="0"/>
              </a:rPr>
              <a:t>Purpose of system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Dataflow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Use case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Segoe UI (Body)"/>
                <a:ea typeface="Segoe UI Black" panose="020B0A02040204020203" pitchFamily="34" charset="0"/>
              </a:rPr>
              <a:t>Python Libraries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Existing system and proposed system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Future Functionalities: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Hardware And Software Requirements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Limitations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Preview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References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Conclusion</a:t>
            </a:r>
            <a:endParaRPr lang="ml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BC157-9506-45DC-A739-AB6CA397353F}"/>
              </a:ext>
            </a:extLst>
          </p:cNvPr>
          <p:cNvSpPr txBox="1"/>
          <p:nvPr/>
        </p:nvSpPr>
        <p:spPr>
          <a:xfrm>
            <a:off x="-602332" y="660562"/>
            <a:ext cx="6010843" cy="7571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424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D6D26E-6BAA-4DB4-BFDB-394A556CC477}"/>
              </a:ext>
            </a:extLst>
          </p:cNvPr>
          <p:cNvGrpSpPr/>
          <p:nvPr/>
        </p:nvGrpSpPr>
        <p:grpSpPr>
          <a:xfrm>
            <a:off x="5425167" y="419256"/>
            <a:ext cx="1338490" cy="1339710"/>
            <a:chOff x="5352732" y="1034056"/>
            <a:chExt cx="1483360" cy="1484714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87FE17B-BDC8-492D-AB09-53A7FF04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C0055B4-7800-4B9B-A266-F6611F4047D4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212" name="Freeform 15">
                <a:extLst>
                  <a:ext uri="{FF2B5EF4-FFF2-40B4-BE49-F238E27FC236}">
                    <a16:creationId xmlns:a16="http://schemas.microsoft.com/office/drawing/2014/main" id="{EBC4F6D7-263C-4114-BACE-B2626FD45A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16">
                <a:extLst>
                  <a:ext uri="{FF2B5EF4-FFF2-40B4-BE49-F238E27FC236}">
                    <a16:creationId xmlns:a16="http://schemas.microsoft.com/office/drawing/2014/main" id="{2CB59065-558B-4108-927E-8486CC7B8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C2F4D6-9BE9-4543-9204-1D1C1BE03430}"/>
              </a:ext>
            </a:extLst>
          </p:cNvPr>
          <p:cNvGrpSpPr/>
          <p:nvPr/>
        </p:nvGrpSpPr>
        <p:grpSpPr>
          <a:xfrm>
            <a:off x="1369005" y="2103111"/>
            <a:ext cx="9450814" cy="2359418"/>
            <a:chOff x="1485900" y="2636912"/>
            <a:chExt cx="9460308" cy="2361788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3666B17-37F8-4565-BDA4-7BC2C598BBC5}"/>
                </a:ext>
              </a:extLst>
            </p:cNvPr>
            <p:cNvGrpSpPr/>
            <p:nvPr/>
          </p:nvGrpSpPr>
          <p:grpSpPr>
            <a:xfrm>
              <a:off x="1485900" y="2636912"/>
              <a:ext cx="8408271" cy="2361788"/>
              <a:chOff x="1541463" y="3026017"/>
              <a:chExt cx="7067550" cy="1985196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F24D542A-6F56-43E9-9309-E0A2AC689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463" y="3026017"/>
                <a:ext cx="7008813" cy="1069975"/>
              </a:xfrm>
              <a:custGeom>
                <a:avLst/>
                <a:gdLst>
                  <a:gd name="T0" fmla="*/ 0 w 1557"/>
                  <a:gd name="T1" fmla="*/ 204 h 237"/>
                  <a:gd name="T2" fmla="*/ 160 w 1557"/>
                  <a:gd name="T3" fmla="*/ 138 h 237"/>
                  <a:gd name="T4" fmla="*/ 353 w 1557"/>
                  <a:gd name="T5" fmla="*/ 114 h 237"/>
                  <a:gd name="T6" fmla="*/ 521 w 1557"/>
                  <a:gd name="T7" fmla="*/ 74 h 237"/>
                  <a:gd name="T8" fmla="*/ 687 w 1557"/>
                  <a:gd name="T9" fmla="*/ 49 h 237"/>
                  <a:gd name="T10" fmla="*/ 952 w 1557"/>
                  <a:gd name="T11" fmla="*/ 126 h 237"/>
                  <a:gd name="T12" fmla="*/ 1169 w 1557"/>
                  <a:gd name="T13" fmla="*/ 140 h 237"/>
                  <a:gd name="T14" fmla="*/ 1280 w 1557"/>
                  <a:gd name="T15" fmla="*/ 138 h 237"/>
                  <a:gd name="T16" fmla="*/ 1404 w 1557"/>
                  <a:gd name="T17" fmla="*/ 180 h 237"/>
                  <a:gd name="T18" fmla="*/ 1557 w 1557"/>
                  <a:gd name="T19" fmla="*/ 204 h 237"/>
                  <a:gd name="T20" fmla="*/ 0 w 1557"/>
                  <a:gd name="T21" fmla="*/ 20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57" h="23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0000"/>
                    </a:schemeClr>
                  </a:gs>
                  <a:gs pos="100000">
                    <a:schemeClr val="accent2">
                      <a:alpha val="5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6">
                <a:extLst>
                  <a:ext uri="{FF2B5EF4-FFF2-40B4-BE49-F238E27FC236}">
                    <a16:creationId xmlns:a16="http://schemas.microsoft.com/office/drawing/2014/main" id="{207C9FFB-67EB-4EAA-A194-77A4DB06A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813" y="3946000"/>
                <a:ext cx="6807200" cy="1065213"/>
              </a:xfrm>
              <a:custGeom>
                <a:avLst/>
                <a:gdLst>
                  <a:gd name="T0" fmla="*/ 1512 w 1512"/>
                  <a:gd name="T1" fmla="*/ 0 h 236"/>
                  <a:gd name="T2" fmla="*/ 1427 w 1512"/>
                  <a:gd name="T3" fmla="*/ 21 h 236"/>
                  <a:gd name="T4" fmla="*/ 1324 w 1512"/>
                  <a:gd name="T5" fmla="*/ 134 h 236"/>
                  <a:gd name="T6" fmla="*/ 1123 w 1512"/>
                  <a:gd name="T7" fmla="*/ 90 h 236"/>
                  <a:gd name="T8" fmla="*/ 911 w 1512"/>
                  <a:gd name="T9" fmla="*/ 230 h 236"/>
                  <a:gd name="T10" fmla="*/ 681 w 1512"/>
                  <a:gd name="T11" fmla="*/ 34 h 236"/>
                  <a:gd name="T12" fmla="*/ 496 w 1512"/>
                  <a:gd name="T13" fmla="*/ 170 h 236"/>
                  <a:gd name="T14" fmla="*/ 388 w 1512"/>
                  <a:gd name="T15" fmla="*/ 108 h 236"/>
                  <a:gd name="T16" fmla="*/ 312 w 1512"/>
                  <a:gd name="T17" fmla="*/ 58 h 236"/>
                  <a:gd name="T18" fmla="*/ 168 w 1512"/>
                  <a:gd name="T19" fmla="*/ 56 h 236"/>
                  <a:gd name="T20" fmla="*/ 0 w 1512"/>
                  <a:gd name="T21" fmla="*/ 0 h 236"/>
                  <a:gd name="T22" fmla="*/ 1512 w 1512"/>
                  <a:gd name="T2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2" h="236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2">
                      <a:alpha val="7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BACC1FD-EE5E-4825-8288-C4797A435EEC}"/>
                </a:ext>
              </a:extLst>
            </p:cNvPr>
            <p:cNvGrpSpPr/>
            <p:nvPr/>
          </p:nvGrpSpPr>
          <p:grpSpPr>
            <a:xfrm>
              <a:off x="2619148" y="2636912"/>
              <a:ext cx="8327060" cy="2175179"/>
              <a:chOff x="3648075" y="1246188"/>
              <a:chExt cx="6999288" cy="1828342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80848B00-D666-421C-802C-6CDADF306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075" y="1246188"/>
                <a:ext cx="6675438" cy="938213"/>
              </a:xfrm>
              <a:custGeom>
                <a:avLst/>
                <a:gdLst>
                  <a:gd name="T0" fmla="*/ 0 w 1483"/>
                  <a:gd name="T1" fmla="*/ 204 h 208"/>
                  <a:gd name="T2" fmla="*/ 129 w 1483"/>
                  <a:gd name="T3" fmla="*/ 154 h 208"/>
                  <a:gd name="T4" fmla="*/ 312 w 1483"/>
                  <a:gd name="T5" fmla="*/ 94 h 208"/>
                  <a:gd name="T6" fmla="*/ 511 w 1483"/>
                  <a:gd name="T7" fmla="*/ 75 h 208"/>
                  <a:gd name="T8" fmla="*/ 659 w 1483"/>
                  <a:gd name="T9" fmla="*/ 38 h 208"/>
                  <a:gd name="T10" fmla="*/ 810 w 1483"/>
                  <a:gd name="T11" fmla="*/ 157 h 208"/>
                  <a:gd name="T12" fmla="*/ 1044 w 1483"/>
                  <a:gd name="T13" fmla="*/ 75 h 208"/>
                  <a:gd name="T14" fmla="*/ 1209 w 1483"/>
                  <a:gd name="T15" fmla="*/ 150 h 208"/>
                  <a:gd name="T16" fmla="*/ 1365 w 1483"/>
                  <a:gd name="T17" fmla="*/ 159 h 208"/>
                  <a:gd name="T18" fmla="*/ 1483 w 1483"/>
                  <a:gd name="T19" fmla="*/ 204 h 208"/>
                  <a:gd name="T20" fmla="*/ 0 w 1483"/>
                  <a:gd name="T21" fmla="*/ 20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3" h="208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20000"/>
                    </a:schemeClr>
                  </a:gs>
                  <a:gs pos="100000">
                    <a:schemeClr val="accent1">
                      <a:alpha val="3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64D0895C-BEC6-4C35-A085-3F2458EB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263" y="2158542"/>
                <a:ext cx="6769100" cy="915988"/>
              </a:xfrm>
              <a:custGeom>
                <a:avLst/>
                <a:gdLst>
                  <a:gd name="T0" fmla="*/ 0 w 1504"/>
                  <a:gd name="T1" fmla="*/ 2 h 203"/>
                  <a:gd name="T2" fmla="*/ 98 w 1504"/>
                  <a:gd name="T3" fmla="*/ 23 h 203"/>
                  <a:gd name="T4" fmla="*/ 233 w 1504"/>
                  <a:gd name="T5" fmla="*/ 61 h 203"/>
                  <a:gd name="T6" fmla="*/ 343 w 1504"/>
                  <a:gd name="T7" fmla="*/ 74 h 203"/>
                  <a:gd name="T8" fmla="*/ 495 w 1504"/>
                  <a:gd name="T9" fmla="*/ 115 h 203"/>
                  <a:gd name="T10" fmla="*/ 650 w 1504"/>
                  <a:gd name="T11" fmla="*/ 30 h 203"/>
                  <a:gd name="T12" fmla="*/ 864 w 1504"/>
                  <a:gd name="T13" fmla="*/ 177 h 203"/>
                  <a:gd name="T14" fmla="*/ 1096 w 1504"/>
                  <a:gd name="T15" fmla="*/ 68 h 203"/>
                  <a:gd name="T16" fmla="*/ 1250 w 1504"/>
                  <a:gd name="T17" fmla="*/ 115 h 203"/>
                  <a:gd name="T18" fmla="*/ 1504 w 1504"/>
                  <a:gd name="T19" fmla="*/ 2 h 203"/>
                  <a:gd name="T20" fmla="*/ 0 w 1504"/>
                  <a:gd name="T21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4" h="203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10000"/>
                    </a:schemeClr>
                  </a:gs>
                  <a:gs pos="100000">
                    <a:schemeClr val="accent1">
                      <a:alpha val="60000"/>
                    </a:schemeClr>
                  </a:gs>
                </a:gsLst>
                <a:lin ang="108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C624C0-EF95-4C48-ADA3-E54C9D05ACFB}"/>
              </a:ext>
            </a:extLst>
          </p:cNvPr>
          <p:cNvSpPr txBox="1"/>
          <p:nvPr/>
        </p:nvSpPr>
        <p:spPr>
          <a:xfrm>
            <a:off x="3330432" y="5270189"/>
            <a:ext cx="5527959" cy="10064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(Body)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9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965900" y="1846643"/>
            <a:ext cx="9659085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t-regular"/>
              </a:rPr>
              <a:t>Python Speech Recognition: Recognition speech is the act of translating spoken words into text. Python supports many speech recognition engines such as Google Speech Engine, Microsoft Bing Voice Recognition, and many others.</a:t>
            </a:r>
          </a:p>
          <a:p>
            <a:endParaRPr lang="en-US" dirty="0">
              <a:solidFill>
                <a:schemeClr val="bg1"/>
              </a:solidFill>
              <a:latin typeface="Segoe UI (Body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(Body)"/>
              </a:rPr>
              <a:t>It is a combination of several different technologies: voice recognition, voice analysis and language processing.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(Body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Segoe UI (Body)"/>
              </a:rPr>
              <a:t>It is completely developed using one of the most powerful language python.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532859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868C3EC-F49C-44F3-AFEC-FBDAFE595C89}"/>
              </a:ext>
            </a:extLst>
          </p:cNvPr>
          <p:cNvSpPr>
            <a:spLocks/>
          </p:cNvSpPr>
          <p:nvPr/>
        </p:nvSpPr>
        <p:spPr bwMode="auto">
          <a:xfrm flipH="1">
            <a:off x="5811164" y="5557572"/>
            <a:ext cx="6480720" cy="1291909"/>
          </a:xfrm>
          <a:custGeom>
            <a:avLst/>
            <a:gdLst>
              <a:gd name="T0" fmla="*/ 0 w 1688"/>
              <a:gd name="T1" fmla="*/ 375 h 376"/>
              <a:gd name="T2" fmla="*/ 137 w 1688"/>
              <a:gd name="T3" fmla="*/ 242 h 376"/>
              <a:gd name="T4" fmla="*/ 302 w 1688"/>
              <a:gd name="T5" fmla="*/ 163 h 376"/>
              <a:gd name="T6" fmla="*/ 447 w 1688"/>
              <a:gd name="T7" fmla="*/ 223 h 376"/>
              <a:gd name="T8" fmla="*/ 611 w 1688"/>
              <a:gd name="T9" fmla="*/ 52 h 376"/>
              <a:gd name="T10" fmla="*/ 734 w 1688"/>
              <a:gd name="T11" fmla="*/ 189 h 376"/>
              <a:gd name="T12" fmla="*/ 983 w 1688"/>
              <a:gd name="T13" fmla="*/ 206 h 376"/>
              <a:gd name="T14" fmla="*/ 1146 w 1688"/>
              <a:gd name="T15" fmla="*/ 66 h 376"/>
              <a:gd name="T16" fmla="*/ 1318 w 1688"/>
              <a:gd name="T17" fmla="*/ 3 h 376"/>
              <a:gd name="T18" fmla="*/ 1426 w 1688"/>
              <a:gd name="T19" fmla="*/ 192 h 376"/>
              <a:gd name="T20" fmla="*/ 1565 w 1688"/>
              <a:gd name="T21" fmla="*/ 205 h 376"/>
              <a:gd name="T22" fmla="*/ 1688 w 1688"/>
              <a:gd name="T23" fmla="*/ 375 h 376"/>
              <a:gd name="T24" fmla="*/ 0 w 1688"/>
              <a:gd name="T25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8" h="376">
                <a:moveTo>
                  <a:pt x="0" y="375"/>
                </a:moveTo>
                <a:cubicBezTo>
                  <a:pt x="0" y="375"/>
                  <a:pt x="83" y="376"/>
                  <a:pt x="137" y="242"/>
                </a:cubicBezTo>
                <a:cubicBezTo>
                  <a:pt x="197" y="94"/>
                  <a:pt x="276" y="121"/>
                  <a:pt x="302" y="163"/>
                </a:cubicBezTo>
                <a:cubicBezTo>
                  <a:pt x="320" y="192"/>
                  <a:pt x="384" y="256"/>
                  <a:pt x="447" y="223"/>
                </a:cubicBezTo>
                <a:cubicBezTo>
                  <a:pt x="510" y="190"/>
                  <a:pt x="549" y="51"/>
                  <a:pt x="611" y="52"/>
                </a:cubicBezTo>
                <a:cubicBezTo>
                  <a:pt x="673" y="53"/>
                  <a:pt x="680" y="135"/>
                  <a:pt x="734" y="189"/>
                </a:cubicBezTo>
                <a:cubicBezTo>
                  <a:pt x="788" y="243"/>
                  <a:pt x="917" y="276"/>
                  <a:pt x="983" y="206"/>
                </a:cubicBezTo>
                <a:cubicBezTo>
                  <a:pt x="1049" y="136"/>
                  <a:pt x="1063" y="65"/>
                  <a:pt x="1146" y="66"/>
                </a:cubicBezTo>
                <a:cubicBezTo>
                  <a:pt x="1229" y="67"/>
                  <a:pt x="1233" y="0"/>
                  <a:pt x="1318" y="3"/>
                </a:cubicBezTo>
                <a:cubicBezTo>
                  <a:pt x="1403" y="6"/>
                  <a:pt x="1394" y="137"/>
                  <a:pt x="1426" y="192"/>
                </a:cubicBezTo>
                <a:cubicBezTo>
                  <a:pt x="1458" y="246"/>
                  <a:pt x="1508" y="184"/>
                  <a:pt x="1565" y="205"/>
                </a:cubicBezTo>
                <a:cubicBezTo>
                  <a:pt x="1622" y="226"/>
                  <a:pt x="1609" y="361"/>
                  <a:pt x="1688" y="375"/>
                </a:cubicBezTo>
                <a:lnTo>
                  <a:pt x="0" y="37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94000">
                <a:schemeClr val="accent2">
                  <a:alpha val="5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757766" y="2493386"/>
            <a:ext cx="9659085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asks a voice assistant to perform 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natural language audio signal is converted into digital data that can be analyzed by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Compared with a database of the software using an innovative algorithm to find a suitable answer.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database is located on distributed servers in cloud networks. For this reason ,it must have a reliable Internet connection.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757766" y="476672"/>
            <a:ext cx="11377264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DOES AN INTELLIGENT VOICE ASSISTANT WORK?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F55929-6444-4014-A9B7-9F010226A7DB}"/>
              </a:ext>
            </a:extLst>
          </p:cNvPr>
          <p:cNvGrpSpPr/>
          <p:nvPr/>
        </p:nvGrpSpPr>
        <p:grpSpPr>
          <a:xfrm>
            <a:off x="10681751" y="5373216"/>
            <a:ext cx="1245309" cy="1195694"/>
            <a:chOff x="5352732" y="1034056"/>
            <a:chExt cx="1483360" cy="14847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14DB5-85F1-4609-9978-94D3ABF0E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AC1FEA-B91A-4A66-9758-5A023D51FBB6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CBD27E50-CE94-4483-A911-011825D8AC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D1DAFA70-220A-4342-8B83-2DDBFB612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78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FEFC6D-FB25-426D-9DE6-5D338028809E}"/>
              </a:ext>
            </a:extLst>
          </p:cNvPr>
          <p:cNvSpPr/>
          <p:nvPr/>
        </p:nvSpPr>
        <p:spPr>
          <a:xfrm>
            <a:off x="683231" y="2056093"/>
            <a:ext cx="11171821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Purpose of virtual assistant is to being capable of voice interaction, music playback, making to-do lists, setting alarms, streaming podcasts, playing audiobooks, and providing weather, traffic, sports, and other real-time information, such as news.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Virtual assistants enable users to speak natural language voice commands in order to operate the device and its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main purpose of A.I machines is that it can perform human tasks with the same efficiency or even more efficiently than humans.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42816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PURPOSE OF SYSTEM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B93B8E5-767E-46CF-B3A8-8B0D277F2CA0}"/>
              </a:ext>
            </a:extLst>
          </p:cNvPr>
          <p:cNvSpPr>
            <a:spLocks/>
          </p:cNvSpPr>
          <p:nvPr/>
        </p:nvSpPr>
        <p:spPr bwMode="auto">
          <a:xfrm>
            <a:off x="6094412" y="5934077"/>
            <a:ext cx="6264695" cy="923923"/>
          </a:xfrm>
          <a:custGeom>
            <a:avLst/>
            <a:gdLst>
              <a:gd name="T0" fmla="*/ 0 w 1782"/>
              <a:gd name="T1" fmla="*/ 270 h 271"/>
              <a:gd name="T2" fmla="*/ 181 w 1782"/>
              <a:gd name="T3" fmla="*/ 181 h 271"/>
              <a:gd name="T4" fmla="*/ 404 w 1782"/>
              <a:gd name="T5" fmla="*/ 171 h 271"/>
              <a:gd name="T6" fmla="*/ 581 w 1782"/>
              <a:gd name="T7" fmla="*/ 160 h 271"/>
              <a:gd name="T8" fmla="*/ 815 w 1782"/>
              <a:gd name="T9" fmla="*/ 104 h 271"/>
              <a:gd name="T10" fmla="*/ 943 w 1782"/>
              <a:gd name="T11" fmla="*/ 103 h 271"/>
              <a:gd name="T12" fmla="*/ 1083 w 1782"/>
              <a:gd name="T13" fmla="*/ 95 h 271"/>
              <a:gd name="T14" fmla="*/ 1374 w 1782"/>
              <a:gd name="T15" fmla="*/ 67 h 271"/>
              <a:gd name="T16" fmla="*/ 1554 w 1782"/>
              <a:gd name="T17" fmla="*/ 155 h 271"/>
              <a:gd name="T18" fmla="*/ 1782 w 1782"/>
              <a:gd name="T19" fmla="*/ 270 h 271"/>
              <a:gd name="T20" fmla="*/ 0 w 1782"/>
              <a:gd name="T2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82" h="271">
                <a:moveTo>
                  <a:pt x="0" y="270"/>
                </a:moveTo>
                <a:cubicBezTo>
                  <a:pt x="0" y="270"/>
                  <a:pt x="87" y="269"/>
                  <a:pt x="181" y="181"/>
                </a:cubicBezTo>
                <a:cubicBezTo>
                  <a:pt x="275" y="93"/>
                  <a:pt x="333" y="150"/>
                  <a:pt x="404" y="171"/>
                </a:cubicBezTo>
                <a:cubicBezTo>
                  <a:pt x="475" y="192"/>
                  <a:pt x="523" y="187"/>
                  <a:pt x="581" y="160"/>
                </a:cubicBezTo>
                <a:cubicBezTo>
                  <a:pt x="639" y="133"/>
                  <a:pt x="728" y="56"/>
                  <a:pt x="815" y="104"/>
                </a:cubicBezTo>
                <a:cubicBezTo>
                  <a:pt x="902" y="152"/>
                  <a:pt x="886" y="125"/>
                  <a:pt x="943" y="103"/>
                </a:cubicBezTo>
                <a:cubicBezTo>
                  <a:pt x="1000" y="81"/>
                  <a:pt x="997" y="112"/>
                  <a:pt x="1083" y="95"/>
                </a:cubicBezTo>
                <a:cubicBezTo>
                  <a:pt x="1169" y="78"/>
                  <a:pt x="1260" y="0"/>
                  <a:pt x="1374" y="67"/>
                </a:cubicBezTo>
                <a:cubicBezTo>
                  <a:pt x="1488" y="134"/>
                  <a:pt x="1473" y="143"/>
                  <a:pt x="1554" y="155"/>
                </a:cubicBezTo>
                <a:cubicBezTo>
                  <a:pt x="1635" y="167"/>
                  <a:pt x="1650" y="271"/>
                  <a:pt x="1782" y="270"/>
                </a:cubicBezTo>
                <a:lnTo>
                  <a:pt x="0" y="27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4000">
                <a:schemeClr val="accent2">
                  <a:alpha val="5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1004696" y="466690"/>
            <a:ext cx="979855" cy="1231973"/>
            <a:chOff x="5670551" y="1295401"/>
            <a:chExt cx="869950" cy="1093788"/>
          </a:xfrm>
          <a:effectLst/>
        </p:grpSpPr>
        <p:sp>
          <p:nvSpPr>
            <p:cNvPr id="19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325515"/>
              <a:ext cx="426677" cy="727124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DATAFLOW DIAGRAM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DADF84-0520-4DDE-BFC7-B70500DF485E}"/>
              </a:ext>
            </a:extLst>
          </p:cNvPr>
          <p:cNvSpPr/>
          <p:nvPr/>
        </p:nvSpPr>
        <p:spPr>
          <a:xfrm>
            <a:off x="925035" y="3094074"/>
            <a:ext cx="1552352" cy="75491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993B5-496C-41B7-BCC0-52DCCC6CF463}"/>
              </a:ext>
            </a:extLst>
          </p:cNvPr>
          <p:cNvSpPr/>
          <p:nvPr/>
        </p:nvSpPr>
        <p:spPr>
          <a:xfrm>
            <a:off x="3625702" y="2573079"/>
            <a:ext cx="1371600" cy="1743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voice assistant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21F037-E56C-46E2-974C-5B5FF1A006B0}"/>
              </a:ext>
            </a:extLst>
          </p:cNvPr>
          <p:cNvSpPr/>
          <p:nvPr/>
        </p:nvSpPr>
        <p:spPr>
          <a:xfrm>
            <a:off x="9250325" y="3094074"/>
            <a:ext cx="1754371" cy="75491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69A949-1174-4558-95F5-830C7EC25288}"/>
              </a:ext>
            </a:extLst>
          </p:cNvPr>
          <p:cNvSpPr/>
          <p:nvPr/>
        </p:nvSpPr>
        <p:spPr>
          <a:xfrm>
            <a:off x="8878185" y="5369442"/>
            <a:ext cx="2126511" cy="71238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48629F-28C5-491A-895C-72F9F6376C8F}"/>
              </a:ext>
            </a:extLst>
          </p:cNvPr>
          <p:cNvSpPr/>
          <p:nvPr/>
        </p:nvSpPr>
        <p:spPr>
          <a:xfrm>
            <a:off x="5883348" y="2573079"/>
            <a:ext cx="1371600" cy="1743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</a:t>
            </a:r>
            <a:endParaRPr lang="ml-I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ight Arrow 15">
            <a:extLst>
              <a:ext uri="{FF2B5EF4-FFF2-40B4-BE49-F238E27FC236}">
                <a16:creationId xmlns:a16="http://schemas.microsoft.com/office/drawing/2014/main" id="{0B15698E-19DC-46F1-862F-E86258BC3639}"/>
              </a:ext>
            </a:extLst>
          </p:cNvPr>
          <p:cNvSpPr/>
          <p:nvPr/>
        </p:nvSpPr>
        <p:spPr>
          <a:xfrm>
            <a:off x="2530552" y="3418363"/>
            <a:ext cx="1073887" cy="239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0" name="Right Arrow 16">
            <a:extLst>
              <a:ext uri="{FF2B5EF4-FFF2-40B4-BE49-F238E27FC236}">
                <a16:creationId xmlns:a16="http://schemas.microsoft.com/office/drawing/2014/main" id="{6B10F935-EC79-4FE5-9A63-D82725E01169}"/>
              </a:ext>
            </a:extLst>
          </p:cNvPr>
          <p:cNvSpPr/>
          <p:nvPr/>
        </p:nvSpPr>
        <p:spPr>
          <a:xfrm>
            <a:off x="5038061" y="3418362"/>
            <a:ext cx="804527" cy="239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4AD12F57-35D0-4D5D-A7DD-F26CDAB901AF}"/>
              </a:ext>
            </a:extLst>
          </p:cNvPr>
          <p:cNvSpPr/>
          <p:nvPr/>
        </p:nvSpPr>
        <p:spPr>
          <a:xfrm>
            <a:off x="7295708" y="3418361"/>
            <a:ext cx="1858925" cy="239236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2" name="Right Arrow 18">
            <a:extLst>
              <a:ext uri="{FF2B5EF4-FFF2-40B4-BE49-F238E27FC236}">
                <a16:creationId xmlns:a16="http://schemas.microsoft.com/office/drawing/2014/main" id="{FCEDCFBE-D750-48FA-9EB5-11C7F411FA63}"/>
              </a:ext>
            </a:extLst>
          </p:cNvPr>
          <p:cNvSpPr/>
          <p:nvPr/>
        </p:nvSpPr>
        <p:spPr>
          <a:xfrm rot="5400000">
            <a:off x="9287535" y="4489596"/>
            <a:ext cx="1307809" cy="239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3" name="Right Arrow 21">
            <a:extLst>
              <a:ext uri="{FF2B5EF4-FFF2-40B4-BE49-F238E27FC236}">
                <a16:creationId xmlns:a16="http://schemas.microsoft.com/office/drawing/2014/main" id="{E527B95B-0474-4D89-B450-72181206D599}"/>
              </a:ext>
            </a:extLst>
          </p:cNvPr>
          <p:cNvSpPr/>
          <p:nvPr/>
        </p:nvSpPr>
        <p:spPr>
          <a:xfrm rot="16200000">
            <a:off x="746938" y="4680983"/>
            <a:ext cx="1818167" cy="388089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>
              <a:solidFill>
                <a:schemeClr val="tx1"/>
              </a:solidFill>
            </a:endParaRPr>
          </a:p>
        </p:txBody>
      </p:sp>
      <p:sp>
        <p:nvSpPr>
          <p:cNvPr id="37" name="Minus 20">
            <a:extLst>
              <a:ext uri="{FF2B5EF4-FFF2-40B4-BE49-F238E27FC236}">
                <a16:creationId xmlns:a16="http://schemas.microsoft.com/office/drawing/2014/main" id="{F77EAECC-E41C-4963-BB96-61F4D6ACFDFE}"/>
              </a:ext>
            </a:extLst>
          </p:cNvPr>
          <p:cNvSpPr/>
          <p:nvPr/>
        </p:nvSpPr>
        <p:spPr>
          <a:xfrm>
            <a:off x="255184" y="5348181"/>
            <a:ext cx="9859038" cy="712379"/>
          </a:xfrm>
          <a:prstGeom prst="mathMinus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l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981782-24C1-4A27-92A4-751F9FAD5A99}"/>
              </a:ext>
            </a:extLst>
          </p:cNvPr>
          <p:cNvSpPr txBox="1"/>
          <p:nvPr/>
        </p:nvSpPr>
        <p:spPr>
          <a:xfrm>
            <a:off x="2756480" y="49779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output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F7DD9-FAD1-46F8-AB2E-053596BEB718}"/>
              </a:ext>
            </a:extLst>
          </p:cNvPr>
          <p:cNvSpPr txBox="1"/>
          <p:nvPr/>
        </p:nvSpPr>
        <p:spPr>
          <a:xfrm>
            <a:off x="-13808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F93483-5F8C-4351-BEBC-5BD60AB1E80C}"/>
              </a:ext>
            </a:extLst>
          </p:cNvPr>
          <p:cNvSpPr txBox="1"/>
          <p:nvPr/>
        </p:nvSpPr>
        <p:spPr>
          <a:xfrm>
            <a:off x="5159024" y="29354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7120AD-6698-41AC-B84A-133703786DD7}"/>
              </a:ext>
            </a:extLst>
          </p:cNvPr>
          <p:cNvSpPr txBox="1"/>
          <p:nvPr/>
        </p:nvSpPr>
        <p:spPr>
          <a:xfrm>
            <a:off x="9935031" y="4367750"/>
            <a:ext cx="183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ml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6947C-E2AA-40DD-AE8D-8A69354191BB}"/>
              </a:ext>
            </a:extLst>
          </p:cNvPr>
          <p:cNvSpPr txBox="1"/>
          <p:nvPr/>
        </p:nvSpPr>
        <p:spPr>
          <a:xfrm>
            <a:off x="693812" y="1617851"/>
            <a:ext cx="6101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D.F.D - 1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72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693812" y="597245"/>
            <a:ext cx="1065718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 CASE DIAGRAM</a:t>
            </a:r>
            <a:endParaRPr lang="en-IN" sz="4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1096B4-7186-4C16-8D0E-95C210EA3E5D}"/>
              </a:ext>
            </a:extLst>
          </p:cNvPr>
          <p:cNvGrpSpPr/>
          <p:nvPr/>
        </p:nvGrpSpPr>
        <p:grpSpPr>
          <a:xfrm>
            <a:off x="327399" y="2351352"/>
            <a:ext cx="3333020" cy="2520280"/>
            <a:chOff x="433351" y="260648"/>
            <a:chExt cx="8449125" cy="6598940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28C7E9AD-E821-4618-941F-23DF797D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51" y="1065471"/>
              <a:ext cx="3573291" cy="4724550"/>
            </a:xfrm>
            <a:custGeom>
              <a:avLst/>
              <a:gdLst>
                <a:gd name="T0" fmla="*/ 1673 w 2482"/>
                <a:gd name="T1" fmla="*/ 2244 h 3280"/>
                <a:gd name="T2" fmla="*/ 1830 w 2482"/>
                <a:gd name="T3" fmla="*/ 1858 h 3280"/>
                <a:gd name="T4" fmla="*/ 1936 w 2482"/>
                <a:gd name="T5" fmla="*/ 1649 h 3280"/>
                <a:gd name="T6" fmla="*/ 2206 w 2482"/>
                <a:gd name="T7" fmla="*/ 1632 h 3280"/>
                <a:gd name="T8" fmla="*/ 2084 w 2482"/>
                <a:gd name="T9" fmla="*/ 373 h 3280"/>
                <a:gd name="T10" fmla="*/ 1022 w 2482"/>
                <a:gd name="T11" fmla="*/ 454 h 3280"/>
                <a:gd name="T12" fmla="*/ 1047 w 2482"/>
                <a:gd name="T13" fmla="*/ 1153 h 3280"/>
                <a:gd name="T14" fmla="*/ 799 w 2482"/>
                <a:gd name="T15" fmla="*/ 1723 h 3280"/>
                <a:gd name="T16" fmla="*/ 169 w 2482"/>
                <a:gd name="T17" fmla="*/ 2610 h 3280"/>
                <a:gd name="T18" fmla="*/ 2114 w 2482"/>
                <a:gd name="T19" fmla="*/ 3280 h 3280"/>
                <a:gd name="T20" fmla="*/ 1673 w 2482"/>
                <a:gd name="T21" fmla="*/ 2244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2" h="3280">
                  <a:moveTo>
                    <a:pt x="1673" y="2244"/>
                  </a:moveTo>
                  <a:cubicBezTo>
                    <a:pt x="1673" y="2244"/>
                    <a:pt x="1777" y="1939"/>
                    <a:pt x="1830" y="1858"/>
                  </a:cubicBezTo>
                  <a:cubicBezTo>
                    <a:pt x="1883" y="1776"/>
                    <a:pt x="1933" y="1737"/>
                    <a:pt x="1936" y="1649"/>
                  </a:cubicBezTo>
                  <a:cubicBezTo>
                    <a:pt x="1940" y="1560"/>
                    <a:pt x="2206" y="1632"/>
                    <a:pt x="2206" y="1632"/>
                  </a:cubicBezTo>
                  <a:cubicBezTo>
                    <a:pt x="2206" y="1632"/>
                    <a:pt x="2482" y="746"/>
                    <a:pt x="2084" y="373"/>
                  </a:cubicBezTo>
                  <a:cubicBezTo>
                    <a:pt x="1686" y="0"/>
                    <a:pt x="1022" y="163"/>
                    <a:pt x="1022" y="454"/>
                  </a:cubicBezTo>
                  <a:cubicBezTo>
                    <a:pt x="1022" y="746"/>
                    <a:pt x="1097" y="912"/>
                    <a:pt x="1047" y="1153"/>
                  </a:cubicBezTo>
                  <a:cubicBezTo>
                    <a:pt x="996" y="1394"/>
                    <a:pt x="859" y="1613"/>
                    <a:pt x="799" y="1723"/>
                  </a:cubicBezTo>
                  <a:cubicBezTo>
                    <a:pt x="740" y="1833"/>
                    <a:pt x="339" y="2077"/>
                    <a:pt x="169" y="2610"/>
                  </a:cubicBezTo>
                  <a:cubicBezTo>
                    <a:pt x="0" y="3142"/>
                    <a:pt x="1970" y="2873"/>
                    <a:pt x="2114" y="3280"/>
                  </a:cubicBezTo>
                  <a:lnTo>
                    <a:pt x="1673" y="2244"/>
                  </a:lnTo>
                  <a:close/>
                </a:path>
              </a:pathLst>
            </a:custGeom>
            <a:solidFill>
              <a:srgbClr val="FCB88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B09585F-6511-4295-B253-6A627130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38" y="3095681"/>
              <a:ext cx="3340316" cy="3763907"/>
            </a:xfrm>
            <a:custGeom>
              <a:avLst/>
              <a:gdLst>
                <a:gd name="T0" fmla="*/ 230 w 2320"/>
                <a:gd name="T1" fmla="*/ 883 h 2613"/>
                <a:gd name="T2" fmla="*/ 789 w 2320"/>
                <a:gd name="T3" fmla="*/ 207 h 2613"/>
                <a:gd name="T4" fmla="*/ 925 w 2320"/>
                <a:gd name="T5" fmla="*/ 0 h 2613"/>
                <a:gd name="T6" fmla="*/ 1699 w 2320"/>
                <a:gd name="T7" fmla="*/ 618 h 2613"/>
                <a:gd name="T8" fmla="*/ 1699 w 2320"/>
                <a:gd name="T9" fmla="*/ 952 h 2613"/>
                <a:gd name="T10" fmla="*/ 2320 w 2320"/>
                <a:gd name="T11" fmla="*/ 2613 h 2613"/>
                <a:gd name="T12" fmla="*/ 74 w 2320"/>
                <a:gd name="T13" fmla="*/ 2613 h 2613"/>
                <a:gd name="T14" fmla="*/ 230 w 2320"/>
                <a:gd name="T15" fmla="*/ 883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0" h="2613">
                  <a:moveTo>
                    <a:pt x="230" y="883"/>
                  </a:moveTo>
                  <a:cubicBezTo>
                    <a:pt x="443" y="489"/>
                    <a:pt x="789" y="207"/>
                    <a:pt x="789" y="207"/>
                  </a:cubicBezTo>
                  <a:cubicBezTo>
                    <a:pt x="925" y="0"/>
                    <a:pt x="925" y="0"/>
                    <a:pt x="925" y="0"/>
                  </a:cubicBezTo>
                  <a:cubicBezTo>
                    <a:pt x="1699" y="618"/>
                    <a:pt x="1699" y="618"/>
                    <a:pt x="1699" y="618"/>
                  </a:cubicBezTo>
                  <a:cubicBezTo>
                    <a:pt x="1729" y="685"/>
                    <a:pt x="1633" y="775"/>
                    <a:pt x="1699" y="952"/>
                  </a:cubicBezTo>
                  <a:cubicBezTo>
                    <a:pt x="1875" y="1428"/>
                    <a:pt x="2276" y="2488"/>
                    <a:pt x="2320" y="2613"/>
                  </a:cubicBezTo>
                  <a:cubicBezTo>
                    <a:pt x="74" y="2613"/>
                    <a:pt x="74" y="2613"/>
                    <a:pt x="74" y="2613"/>
                  </a:cubicBezTo>
                  <a:cubicBezTo>
                    <a:pt x="0" y="2245"/>
                    <a:pt x="26" y="1260"/>
                    <a:pt x="230" y="8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AD5C021-7F49-4898-B965-87492A98D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31" y="679700"/>
              <a:ext cx="1904646" cy="2827468"/>
            </a:xfrm>
            <a:custGeom>
              <a:avLst/>
              <a:gdLst>
                <a:gd name="T0" fmla="*/ 1076 w 1323"/>
                <a:gd name="T1" fmla="*/ 283 h 1963"/>
                <a:gd name="T2" fmla="*/ 1203 w 1323"/>
                <a:gd name="T3" fmla="*/ 743 h 1963"/>
                <a:gd name="T4" fmla="*/ 1154 w 1323"/>
                <a:gd name="T5" fmla="*/ 920 h 1963"/>
                <a:gd name="T6" fmla="*/ 1313 w 1323"/>
                <a:gd name="T7" fmla="*/ 1245 h 1963"/>
                <a:gd name="T8" fmla="*/ 1162 w 1323"/>
                <a:gd name="T9" fmla="*/ 1380 h 1963"/>
                <a:gd name="T10" fmla="*/ 1187 w 1323"/>
                <a:gd name="T11" fmla="*/ 1498 h 1963"/>
                <a:gd name="T12" fmla="*/ 1158 w 1323"/>
                <a:gd name="T13" fmla="*/ 1570 h 1963"/>
                <a:gd name="T14" fmla="*/ 1150 w 1323"/>
                <a:gd name="T15" fmla="*/ 1648 h 1963"/>
                <a:gd name="T16" fmla="*/ 1062 w 1323"/>
                <a:gd name="T17" fmla="*/ 1888 h 1963"/>
                <a:gd name="T18" fmla="*/ 603 w 1323"/>
                <a:gd name="T19" fmla="*/ 1818 h 1963"/>
                <a:gd name="T20" fmla="*/ 289 w 1323"/>
                <a:gd name="T21" fmla="*/ 1476 h 1963"/>
                <a:gd name="T22" fmla="*/ 268 w 1323"/>
                <a:gd name="T23" fmla="*/ 1331 h 1963"/>
                <a:gd name="T24" fmla="*/ 77 w 1323"/>
                <a:gd name="T25" fmla="*/ 1176 h 1963"/>
                <a:gd name="T26" fmla="*/ 12 w 1323"/>
                <a:gd name="T27" fmla="*/ 532 h 1963"/>
                <a:gd name="T28" fmla="*/ 601 w 1323"/>
                <a:gd name="T29" fmla="*/ 36 h 1963"/>
                <a:gd name="T30" fmla="*/ 1076 w 1323"/>
                <a:gd name="T31" fmla="*/ 28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3" h="1963">
                  <a:moveTo>
                    <a:pt x="1076" y="283"/>
                  </a:moveTo>
                  <a:cubicBezTo>
                    <a:pt x="1076" y="283"/>
                    <a:pt x="1217" y="724"/>
                    <a:pt x="1203" y="743"/>
                  </a:cubicBezTo>
                  <a:cubicBezTo>
                    <a:pt x="1189" y="762"/>
                    <a:pt x="1154" y="920"/>
                    <a:pt x="1154" y="920"/>
                  </a:cubicBezTo>
                  <a:cubicBezTo>
                    <a:pt x="1154" y="920"/>
                    <a:pt x="1304" y="1184"/>
                    <a:pt x="1313" y="1245"/>
                  </a:cubicBezTo>
                  <a:cubicBezTo>
                    <a:pt x="1323" y="1306"/>
                    <a:pt x="1162" y="1380"/>
                    <a:pt x="1162" y="1380"/>
                  </a:cubicBezTo>
                  <a:cubicBezTo>
                    <a:pt x="1187" y="1498"/>
                    <a:pt x="1187" y="1498"/>
                    <a:pt x="1187" y="1498"/>
                  </a:cubicBezTo>
                  <a:cubicBezTo>
                    <a:pt x="1187" y="1498"/>
                    <a:pt x="1159" y="1561"/>
                    <a:pt x="1158" y="1570"/>
                  </a:cubicBezTo>
                  <a:cubicBezTo>
                    <a:pt x="1155" y="1587"/>
                    <a:pt x="1168" y="1638"/>
                    <a:pt x="1150" y="1648"/>
                  </a:cubicBezTo>
                  <a:cubicBezTo>
                    <a:pt x="1073" y="1691"/>
                    <a:pt x="1156" y="1812"/>
                    <a:pt x="1062" y="1888"/>
                  </a:cubicBezTo>
                  <a:cubicBezTo>
                    <a:pt x="968" y="1963"/>
                    <a:pt x="753" y="1870"/>
                    <a:pt x="603" y="1818"/>
                  </a:cubicBezTo>
                  <a:cubicBezTo>
                    <a:pt x="453" y="1766"/>
                    <a:pt x="308" y="1660"/>
                    <a:pt x="289" y="1476"/>
                  </a:cubicBezTo>
                  <a:cubicBezTo>
                    <a:pt x="270" y="1293"/>
                    <a:pt x="268" y="1331"/>
                    <a:pt x="268" y="1331"/>
                  </a:cubicBezTo>
                  <a:cubicBezTo>
                    <a:pt x="268" y="1331"/>
                    <a:pt x="106" y="1345"/>
                    <a:pt x="77" y="1176"/>
                  </a:cubicBezTo>
                  <a:cubicBezTo>
                    <a:pt x="49" y="1006"/>
                    <a:pt x="19" y="658"/>
                    <a:pt x="12" y="532"/>
                  </a:cubicBezTo>
                  <a:cubicBezTo>
                    <a:pt x="0" y="327"/>
                    <a:pt x="231" y="0"/>
                    <a:pt x="601" y="36"/>
                  </a:cubicBezTo>
                  <a:cubicBezTo>
                    <a:pt x="1015" y="76"/>
                    <a:pt x="1064" y="244"/>
                    <a:pt x="1076" y="283"/>
                  </a:cubicBezTo>
                  <a:close/>
                </a:path>
              </a:pathLst>
            </a:custGeom>
            <a:solidFill>
              <a:srgbClr val="FDC7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highlight>
                  <a:srgbClr val="000000"/>
                </a:highlight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5EB1FAA-D7CF-4EC9-B139-A2B736D97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765" y="260648"/>
              <a:ext cx="2449263" cy="2527929"/>
            </a:xfrm>
            <a:custGeom>
              <a:avLst/>
              <a:gdLst>
                <a:gd name="T0" fmla="*/ 1510 w 1701"/>
                <a:gd name="T1" fmla="*/ 634 h 1755"/>
                <a:gd name="T2" fmla="*/ 1548 w 1701"/>
                <a:gd name="T3" fmla="*/ 226 h 1755"/>
                <a:gd name="T4" fmla="*/ 457 w 1701"/>
                <a:gd name="T5" fmla="*/ 191 h 1755"/>
                <a:gd name="T6" fmla="*/ 18 w 1701"/>
                <a:gd name="T7" fmla="*/ 915 h 1755"/>
                <a:gd name="T8" fmla="*/ 213 w 1701"/>
                <a:gd name="T9" fmla="*/ 1730 h 1755"/>
                <a:gd name="T10" fmla="*/ 354 w 1701"/>
                <a:gd name="T11" fmla="*/ 1670 h 1755"/>
                <a:gd name="T12" fmla="*/ 488 w 1701"/>
                <a:gd name="T13" fmla="*/ 1109 h 1755"/>
                <a:gd name="T14" fmla="*/ 817 w 1701"/>
                <a:gd name="T15" fmla="*/ 1282 h 1755"/>
                <a:gd name="T16" fmla="*/ 949 w 1701"/>
                <a:gd name="T17" fmla="*/ 1235 h 1755"/>
                <a:gd name="T18" fmla="*/ 1034 w 1701"/>
                <a:gd name="T19" fmla="*/ 1053 h 1755"/>
                <a:gd name="T20" fmla="*/ 1103 w 1701"/>
                <a:gd name="T21" fmla="*/ 884 h 1755"/>
                <a:gd name="T22" fmla="*/ 1118 w 1701"/>
                <a:gd name="T23" fmla="*/ 649 h 1755"/>
                <a:gd name="T24" fmla="*/ 1510 w 1701"/>
                <a:gd name="T25" fmla="*/ 63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1" h="1755">
                  <a:moveTo>
                    <a:pt x="1510" y="634"/>
                  </a:moveTo>
                  <a:cubicBezTo>
                    <a:pt x="1510" y="634"/>
                    <a:pt x="1701" y="321"/>
                    <a:pt x="1548" y="226"/>
                  </a:cubicBezTo>
                  <a:cubicBezTo>
                    <a:pt x="1396" y="131"/>
                    <a:pt x="805" y="0"/>
                    <a:pt x="457" y="191"/>
                  </a:cubicBezTo>
                  <a:cubicBezTo>
                    <a:pt x="109" y="382"/>
                    <a:pt x="37" y="602"/>
                    <a:pt x="18" y="915"/>
                  </a:cubicBezTo>
                  <a:cubicBezTo>
                    <a:pt x="0" y="1228"/>
                    <a:pt x="222" y="1570"/>
                    <a:pt x="213" y="1730"/>
                  </a:cubicBezTo>
                  <a:cubicBezTo>
                    <a:pt x="213" y="1730"/>
                    <a:pt x="335" y="1755"/>
                    <a:pt x="354" y="1670"/>
                  </a:cubicBezTo>
                  <a:cubicBezTo>
                    <a:pt x="372" y="1586"/>
                    <a:pt x="385" y="1250"/>
                    <a:pt x="488" y="1109"/>
                  </a:cubicBezTo>
                  <a:cubicBezTo>
                    <a:pt x="592" y="968"/>
                    <a:pt x="780" y="1156"/>
                    <a:pt x="817" y="1282"/>
                  </a:cubicBezTo>
                  <a:cubicBezTo>
                    <a:pt x="855" y="1407"/>
                    <a:pt x="971" y="1335"/>
                    <a:pt x="949" y="1235"/>
                  </a:cubicBezTo>
                  <a:cubicBezTo>
                    <a:pt x="927" y="1134"/>
                    <a:pt x="983" y="1087"/>
                    <a:pt x="1034" y="1053"/>
                  </a:cubicBezTo>
                  <a:cubicBezTo>
                    <a:pt x="1084" y="1018"/>
                    <a:pt x="1143" y="977"/>
                    <a:pt x="1103" y="884"/>
                  </a:cubicBezTo>
                  <a:cubicBezTo>
                    <a:pt x="1062" y="790"/>
                    <a:pt x="1037" y="683"/>
                    <a:pt x="1118" y="649"/>
                  </a:cubicBezTo>
                  <a:cubicBezTo>
                    <a:pt x="1200" y="614"/>
                    <a:pt x="1412" y="571"/>
                    <a:pt x="1510" y="6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FFD1674-1043-4E7A-AAD0-4866EEE49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461" y="3917144"/>
              <a:ext cx="261719" cy="379718"/>
            </a:xfrm>
            <a:custGeom>
              <a:avLst/>
              <a:gdLst>
                <a:gd name="T0" fmla="*/ 150 w 173"/>
                <a:gd name="T1" fmla="*/ 0 h 251"/>
                <a:gd name="T2" fmla="*/ 173 w 173"/>
                <a:gd name="T3" fmla="*/ 212 h 251"/>
                <a:gd name="T4" fmla="*/ 106 w 173"/>
                <a:gd name="T5" fmla="*/ 251 h 251"/>
                <a:gd name="T6" fmla="*/ 0 w 173"/>
                <a:gd name="T7" fmla="*/ 107 h 251"/>
                <a:gd name="T8" fmla="*/ 150 w 173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51">
                  <a:moveTo>
                    <a:pt x="150" y="0"/>
                  </a:moveTo>
                  <a:lnTo>
                    <a:pt x="173" y="212"/>
                  </a:lnTo>
                  <a:lnTo>
                    <a:pt x="106" y="251"/>
                  </a:lnTo>
                  <a:lnTo>
                    <a:pt x="0" y="10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B6555D93-2950-48AA-A69D-21C35C631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769" y="4200043"/>
              <a:ext cx="874413" cy="2659545"/>
            </a:xfrm>
            <a:custGeom>
              <a:avLst/>
              <a:gdLst>
                <a:gd name="T0" fmla="*/ 101 w 578"/>
                <a:gd name="T1" fmla="*/ 701 h 1758"/>
                <a:gd name="T2" fmla="*/ 0 w 578"/>
                <a:gd name="T3" fmla="*/ 39 h 1758"/>
                <a:gd name="T4" fmla="*/ 59 w 578"/>
                <a:gd name="T5" fmla="*/ 0 h 1758"/>
                <a:gd name="T6" fmla="*/ 417 w 578"/>
                <a:gd name="T7" fmla="*/ 786 h 1758"/>
                <a:gd name="T8" fmla="*/ 578 w 578"/>
                <a:gd name="T9" fmla="*/ 1758 h 1758"/>
                <a:gd name="T10" fmla="*/ 532 w 578"/>
                <a:gd name="T11" fmla="*/ 1758 h 1758"/>
                <a:gd name="T12" fmla="*/ 101 w 578"/>
                <a:gd name="T13" fmla="*/ 701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" h="1758">
                  <a:moveTo>
                    <a:pt x="101" y="701"/>
                  </a:moveTo>
                  <a:lnTo>
                    <a:pt x="0" y="39"/>
                  </a:lnTo>
                  <a:lnTo>
                    <a:pt x="59" y="0"/>
                  </a:lnTo>
                  <a:lnTo>
                    <a:pt x="417" y="786"/>
                  </a:lnTo>
                  <a:lnTo>
                    <a:pt x="578" y="1758"/>
                  </a:lnTo>
                  <a:lnTo>
                    <a:pt x="532" y="1758"/>
                  </a:lnTo>
                  <a:lnTo>
                    <a:pt x="101" y="70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677AC42-B0EE-46EF-89BA-4E60F2D0B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970" y="2941373"/>
              <a:ext cx="1449286" cy="1426593"/>
            </a:xfrm>
            <a:custGeom>
              <a:avLst/>
              <a:gdLst>
                <a:gd name="T0" fmla="*/ 1007 w 1007"/>
                <a:gd name="T1" fmla="*/ 683 h 990"/>
                <a:gd name="T2" fmla="*/ 813 w 1007"/>
                <a:gd name="T3" fmla="*/ 990 h 990"/>
                <a:gd name="T4" fmla="*/ 0 w 1007"/>
                <a:gd name="T5" fmla="*/ 276 h 990"/>
                <a:gd name="T6" fmla="*/ 136 w 1007"/>
                <a:gd name="T7" fmla="*/ 0 h 990"/>
                <a:gd name="T8" fmla="*/ 1007 w 1007"/>
                <a:gd name="T9" fmla="*/ 68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7" h="990">
                  <a:moveTo>
                    <a:pt x="1007" y="683"/>
                  </a:moveTo>
                  <a:cubicBezTo>
                    <a:pt x="813" y="990"/>
                    <a:pt x="813" y="990"/>
                    <a:pt x="813" y="990"/>
                  </a:cubicBezTo>
                  <a:cubicBezTo>
                    <a:pt x="813" y="990"/>
                    <a:pt x="353" y="332"/>
                    <a:pt x="0" y="27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606" y="220"/>
                    <a:pt x="1007" y="6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5891716E-B415-4ECA-B689-428CBFBA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611" y="3228809"/>
              <a:ext cx="2353955" cy="3630779"/>
            </a:xfrm>
            <a:custGeom>
              <a:avLst/>
              <a:gdLst>
                <a:gd name="T0" fmla="*/ 561 w 1634"/>
                <a:gd name="T1" fmla="*/ 647 h 2521"/>
                <a:gd name="T2" fmla="*/ 656 w 1634"/>
                <a:gd name="T3" fmla="*/ 560 h 2521"/>
                <a:gd name="T4" fmla="*/ 457 w 1634"/>
                <a:gd name="T5" fmla="*/ 497 h 2521"/>
                <a:gd name="T6" fmla="*/ 370 w 1634"/>
                <a:gd name="T7" fmla="*/ 428 h 2521"/>
                <a:gd name="T8" fmla="*/ 0 w 1634"/>
                <a:gd name="T9" fmla="*/ 216 h 2521"/>
                <a:gd name="T10" fmla="*/ 190 w 1634"/>
                <a:gd name="T11" fmla="*/ 0 h 2521"/>
                <a:gd name="T12" fmla="*/ 877 w 1634"/>
                <a:gd name="T13" fmla="*/ 616 h 2521"/>
                <a:gd name="T14" fmla="*/ 1634 w 1634"/>
                <a:gd name="T15" fmla="*/ 2521 h 2521"/>
                <a:gd name="T16" fmla="*/ 1566 w 1634"/>
                <a:gd name="T17" fmla="*/ 2521 h 2521"/>
                <a:gd name="T18" fmla="*/ 561 w 1634"/>
                <a:gd name="T19" fmla="*/ 647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4" h="2521">
                  <a:moveTo>
                    <a:pt x="561" y="647"/>
                  </a:moveTo>
                  <a:cubicBezTo>
                    <a:pt x="656" y="560"/>
                    <a:pt x="656" y="560"/>
                    <a:pt x="656" y="560"/>
                  </a:cubicBezTo>
                  <a:cubicBezTo>
                    <a:pt x="457" y="497"/>
                    <a:pt x="457" y="497"/>
                    <a:pt x="457" y="497"/>
                  </a:cubicBezTo>
                  <a:cubicBezTo>
                    <a:pt x="457" y="497"/>
                    <a:pt x="507" y="547"/>
                    <a:pt x="370" y="428"/>
                  </a:cubicBezTo>
                  <a:cubicBezTo>
                    <a:pt x="232" y="309"/>
                    <a:pt x="0" y="216"/>
                    <a:pt x="0" y="216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544" y="129"/>
                    <a:pt x="877" y="616"/>
                    <a:pt x="877" y="616"/>
                  </a:cubicBezTo>
                  <a:cubicBezTo>
                    <a:pt x="1221" y="1141"/>
                    <a:pt x="1477" y="2066"/>
                    <a:pt x="1634" y="2521"/>
                  </a:cubicBezTo>
                  <a:cubicBezTo>
                    <a:pt x="1566" y="2521"/>
                    <a:pt x="1566" y="2521"/>
                    <a:pt x="1566" y="2521"/>
                  </a:cubicBezTo>
                  <a:cubicBezTo>
                    <a:pt x="1181" y="1778"/>
                    <a:pt x="561" y="647"/>
                    <a:pt x="561" y="64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05306D4-0637-4FA9-9D39-D22FDDD8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7" y="2278756"/>
              <a:ext cx="2828982" cy="3193572"/>
            </a:xfrm>
            <a:custGeom>
              <a:avLst/>
              <a:gdLst>
                <a:gd name="T0" fmla="*/ 0 w 1964"/>
                <a:gd name="T1" fmla="*/ 2217 h 2217"/>
                <a:gd name="T2" fmla="*/ 1487 w 1964"/>
                <a:gd name="T3" fmla="*/ 1337 h 2217"/>
                <a:gd name="T4" fmla="*/ 1431 w 1964"/>
                <a:gd name="T5" fmla="*/ 518 h 2217"/>
                <a:gd name="T6" fmla="*/ 1470 w 1964"/>
                <a:gd name="T7" fmla="*/ 526 h 2217"/>
                <a:gd name="T8" fmla="*/ 1505 w 1964"/>
                <a:gd name="T9" fmla="*/ 326 h 2217"/>
                <a:gd name="T10" fmla="*/ 1572 w 1964"/>
                <a:gd name="T11" fmla="*/ 355 h 2217"/>
                <a:gd name="T12" fmla="*/ 1640 w 1964"/>
                <a:gd name="T13" fmla="*/ 228 h 2217"/>
                <a:gd name="T14" fmla="*/ 1675 w 1964"/>
                <a:gd name="T15" fmla="*/ 322 h 2217"/>
                <a:gd name="T16" fmla="*/ 1725 w 1964"/>
                <a:gd name="T17" fmla="*/ 589 h 2217"/>
                <a:gd name="T18" fmla="*/ 1831 w 1964"/>
                <a:gd name="T19" fmla="*/ 21 h 2217"/>
                <a:gd name="T20" fmla="*/ 1893 w 1964"/>
                <a:gd name="T21" fmla="*/ 70 h 2217"/>
                <a:gd name="T22" fmla="*/ 1877 w 1964"/>
                <a:gd name="T23" fmla="*/ 478 h 2217"/>
                <a:gd name="T24" fmla="*/ 1938 w 1964"/>
                <a:gd name="T25" fmla="*/ 933 h 2217"/>
                <a:gd name="T26" fmla="*/ 1578 w 1964"/>
                <a:gd name="T27" fmla="*/ 1732 h 2217"/>
                <a:gd name="T28" fmla="*/ 0 w 1964"/>
                <a:gd name="T29" fmla="*/ 221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4" h="2217">
                  <a:moveTo>
                    <a:pt x="0" y="2217"/>
                  </a:moveTo>
                  <a:cubicBezTo>
                    <a:pt x="0" y="2217"/>
                    <a:pt x="1450" y="1677"/>
                    <a:pt x="1487" y="1337"/>
                  </a:cubicBezTo>
                  <a:cubicBezTo>
                    <a:pt x="1530" y="943"/>
                    <a:pt x="1317" y="555"/>
                    <a:pt x="1431" y="518"/>
                  </a:cubicBezTo>
                  <a:cubicBezTo>
                    <a:pt x="1431" y="518"/>
                    <a:pt x="1454" y="507"/>
                    <a:pt x="1470" y="526"/>
                  </a:cubicBezTo>
                  <a:cubicBezTo>
                    <a:pt x="1470" y="526"/>
                    <a:pt x="1463" y="354"/>
                    <a:pt x="1505" y="326"/>
                  </a:cubicBezTo>
                  <a:cubicBezTo>
                    <a:pt x="1548" y="299"/>
                    <a:pt x="1570" y="334"/>
                    <a:pt x="1572" y="355"/>
                  </a:cubicBezTo>
                  <a:cubicBezTo>
                    <a:pt x="1572" y="355"/>
                    <a:pt x="1561" y="229"/>
                    <a:pt x="1640" y="228"/>
                  </a:cubicBezTo>
                  <a:cubicBezTo>
                    <a:pt x="1640" y="228"/>
                    <a:pt x="1668" y="245"/>
                    <a:pt x="1675" y="322"/>
                  </a:cubicBezTo>
                  <a:cubicBezTo>
                    <a:pt x="1681" y="400"/>
                    <a:pt x="1717" y="560"/>
                    <a:pt x="1725" y="589"/>
                  </a:cubicBezTo>
                  <a:cubicBezTo>
                    <a:pt x="1733" y="617"/>
                    <a:pt x="1729" y="121"/>
                    <a:pt x="1831" y="21"/>
                  </a:cubicBezTo>
                  <a:cubicBezTo>
                    <a:pt x="1831" y="21"/>
                    <a:pt x="1896" y="0"/>
                    <a:pt x="1893" y="70"/>
                  </a:cubicBezTo>
                  <a:cubicBezTo>
                    <a:pt x="1889" y="139"/>
                    <a:pt x="1858" y="324"/>
                    <a:pt x="1877" y="478"/>
                  </a:cubicBezTo>
                  <a:cubicBezTo>
                    <a:pt x="1895" y="633"/>
                    <a:pt x="1964" y="797"/>
                    <a:pt x="1938" y="933"/>
                  </a:cubicBezTo>
                  <a:cubicBezTo>
                    <a:pt x="1912" y="1068"/>
                    <a:pt x="1652" y="1609"/>
                    <a:pt x="1578" y="1732"/>
                  </a:cubicBezTo>
                  <a:cubicBezTo>
                    <a:pt x="1504" y="1855"/>
                    <a:pt x="0" y="2217"/>
                    <a:pt x="0" y="2217"/>
                  </a:cubicBezTo>
                  <a:close/>
                </a:path>
              </a:pathLst>
            </a:custGeom>
            <a:solidFill>
              <a:srgbClr val="FCAA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BFC117E1-D577-4FF1-B6C7-70DC600B3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702" y="2133525"/>
              <a:ext cx="1978774" cy="2187544"/>
            </a:xfrm>
            <a:custGeom>
              <a:avLst/>
              <a:gdLst>
                <a:gd name="T0" fmla="*/ 946 w 1374"/>
                <a:gd name="T1" fmla="*/ 39 h 1519"/>
                <a:gd name="T2" fmla="*/ 1312 w 1374"/>
                <a:gd name="T3" fmla="*/ 154 h 1519"/>
                <a:gd name="T4" fmla="*/ 1334 w 1374"/>
                <a:gd name="T5" fmla="*/ 235 h 1519"/>
                <a:gd name="T6" fmla="*/ 599 w 1374"/>
                <a:gd name="T7" fmla="*/ 1484 h 1519"/>
                <a:gd name="T8" fmla="*/ 527 w 1374"/>
                <a:gd name="T9" fmla="*/ 1501 h 1519"/>
                <a:gd name="T10" fmla="*/ 81 w 1374"/>
                <a:gd name="T11" fmla="*/ 1318 h 1519"/>
                <a:gd name="T12" fmla="*/ 26 w 1374"/>
                <a:gd name="T13" fmla="*/ 1219 h 1519"/>
                <a:gd name="T14" fmla="*/ 822 w 1374"/>
                <a:gd name="T15" fmla="*/ 73 h 1519"/>
                <a:gd name="T16" fmla="*/ 946 w 1374"/>
                <a:gd name="T17" fmla="*/ 3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4" h="1519">
                  <a:moveTo>
                    <a:pt x="946" y="39"/>
                  </a:moveTo>
                  <a:cubicBezTo>
                    <a:pt x="1312" y="154"/>
                    <a:pt x="1312" y="154"/>
                    <a:pt x="1312" y="154"/>
                  </a:cubicBezTo>
                  <a:cubicBezTo>
                    <a:pt x="1312" y="154"/>
                    <a:pt x="1374" y="163"/>
                    <a:pt x="1334" y="235"/>
                  </a:cubicBezTo>
                  <a:cubicBezTo>
                    <a:pt x="599" y="1484"/>
                    <a:pt x="599" y="1484"/>
                    <a:pt x="599" y="1484"/>
                  </a:cubicBezTo>
                  <a:cubicBezTo>
                    <a:pt x="599" y="1484"/>
                    <a:pt x="577" y="1519"/>
                    <a:pt x="527" y="1501"/>
                  </a:cubicBezTo>
                  <a:cubicBezTo>
                    <a:pt x="81" y="1318"/>
                    <a:pt x="81" y="1318"/>
                    <a:pt x="81" y="1318"/>
                  </a:cubicBezTo>
                  <a:cubicBezTo>
                    <a:pt x="81" y="1318"/>
                    <a:pt x="0" y="1298"/>
                    <a:pt x="26" y="1219"/>
                  </a:cubicBezTo>
                  <a:cubicBezTo>
                    <a:pt x="822" y="73"/>
                    <a:pt x="822" y="73"/>
                    <a:pt x="822" y="73"/>
                  </a:cubicBezTo>
                  <a:cubicBezTo>
                    <a:pt x="822" y="73"/>
                    <a:pt x="861" y="0"/>
                    <a:pt x="946" y="39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9A48EBA-F591-4419-ACD5-1BFFED03B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302" y="2112116"/>
              <a:ext cx="1893703" cy="2134720"/>
            </a:xfrm>
            <a:custGeom>
              <a:avLst/>
              <a:gdLst>
                <a:gd name="T0" fmla="*/ 906 w 1329"/>
                <a:gd name="T1" fmla="*/ 38 h 1498"/>
                <a:gd name="T2" fmla="*/ 1267 w 1329"/>
                <a:gd name="T3" fmla="*/ 152 h 1498"/>
                <a:gd name="T4" fmla="*/ 1289 w 1329"/>
                <a:gd name="T5" fmla="*/ 231 h 1498"/>
                <a:gd name="T6" fmla="*/ 564 w 1329"/>
                <a:gd name="T7" fmla="*/ 1464 h 1498"/>
                <a:gd name="T8" fmla="*/ 493 w 1329"/>
                <a:gd name="T9" fmla="*/ 1481 h 1498"/>
                <a:gd name="T10" fmla="*/ 53 w 1329"/>
                <a:gd name="T11" fmla="*/ 1300 h 1498"/>
                <a:gd name="T12" fmla="*/ 27 w 1329"/>
                <a:gd name="T13" fmla="*/ 1222 h 1498"/>
                <a:gd name="T14" fmla="*/ 784 w 1329"/>
                <a:gd name="T15" fmla="*/ 72 h 1498"/>
                <a:gd name="T16" fmla="*/ 906 w 1329"/>
                <a:gd name="T17" fmla="*/ 3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9" h="1498">
                  <a:moveTo>
                    <a:pt x="906" y="38"/>
                  </a:moveTo>
                  <a:cubicBezTo>
                    <a:pt x="1267" y="152"/>
                    <a:pt x="1267" y="152"/>
                    <a:pt x="1267" y="152"/>
                  </a:cubicBezTo>
                  <a:cubicBezTo>
                    <a:pt x="1267" y="152"/>
                    <a:pt x="1329" y="161"/>
                    <a:pt x="1289" y="231"/>
                  </a:cubicBezTo>
                  <a:cubicBezTo>
                    <a:pt x="564" y="1464"/>
                    <a:pt x="564" y="1464"/>
                    <a:pt x="564" y="1464"/>
                  </a:cubicBezTo>
                  <a:cubicBezTo>
                    <a:pt x="564" y="1464"/>
                    <a:pt x="542" y="1498"/>
                    <a:pt x="493" y="1481"/>
                  </a:cubicBezTo>
                  <a:cubicBezTo>
                    <a:pt x="53" y="1300"/>
                    <a:pt x="53" y="1300"/>
                    <a:pt x="53" y="1300"/>
                  </a:cubicBezTo>
                  <a:cubicBezTo>
                    <a:pt x="53" y="1300"/>
                    <a:pt x="0" y="1285"/>
                    <a:pt x="27" y="1222"/>
                  </a:cubicBezTo>
                  <a:cubicBezTo>
                    <a:pt x="784" y="72"/>
                    <a:pt x="784" y="72"/>
                    <a:pt x="784" y="72"/>
                  </a:cubicBezTo>
                  <a:cubicBezTo>
                    <a:pt x="784" y="72"/>
                    <a:pt x="822" y="0"/>
                    <a:pt x="906" y="3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85039D88-32A0-4C48-BB0A-A6F8F0703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3" y="2841526"/>
              <a:ext cx="7458225" cy="3491599"/>
            </a:xfrm>
            <a:custGeom>
              <a:avLst/>
              <a:gdLst>
                <a:gd name="T0" fmla="*/ 287 w 5179"/>
                <a:gd name="T1" fmla="*/ 1060 h 2425"/>
                <a:gd name="T2" fmla="*/ 1151 w 5179"/>
                <a:gd name="T3" fmla="*/ 1427 h 2425"/>
                <a:gd name="T4" fmla="*/ 2560 w 5179"/>
                <a:gd name="T5" fmla="*/ 1947 h 2425"/>
                <a:gd name="T6" fmla="*/ 3926 w 5179"/>
                <a:gd name="T7" fmla="*/ 1385 h 2425"/>
                <a:gd name="T8" fmla="*/ 4579 w 5179"/>
                <a:gd name="T9" fmla="*/ 929 h 2425"/>
                <a:gd name="T10" fmla="*/ 4751 w 5179"/>
                <a:gd name="T11" fmla="*/ 571 h 2425"/>
                <a:gd name="T12" fmla="*/ 4969 w 5179"/>
                <a:gd name="T13" fmla="*/ 289 h 2425"/>
                <a:gd name="T14" fmla="*/ 5179 w 5179"/>
                <a:gd name="T15" fmla="*/ 87 h 2425"/>
                <a:gd name="T16" fmla="*/ 5123 w 5179"/>
                <a:gd name="T17" fmla="*/ 302 h 2425"/>
                <a:gd name="T18" fmla="*/ 5056 w 5179"/>
                <a:gd name="T19" fmla="*/ 736 h 2425"/>
                <a:gd name="T20" fmla="*/ 4838 w 5179"/>
                <a:gd name="T21" fmla="*/ 1226 h 2425"/>
                <a:gd name="T22" fmla="*/ 4254 w 5179"/>
                <a:gd name="T23" fmla="*/ 1609 h 2425"/>
                <a:gd name="T24" fmla="*/ 2511 w 5179"/>
                <a:gd name="T25" fmla="*/ 2409 h 2425"/>
                <a:gd name="T26" fmla="*/ 1671 w 5179"/>
                <a:gd name="T27" fmla="*/ 2283 h 2425"/>
                <a:gd name="T28" fmla="*/ 378 w 5179"/>
                <a:gd name="T29" fmla="*/ 1947 h 2425"/>
                <a:gd name="T30" fmla="*/ 287 w 5179"/>
                <a:gd name="T31" fmla="*/ 1060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9" h="2425">
                  <a:moveTo>
                    <a:pt x="287" y="1060"/>
                  </a:moveTo>
                  <a:cubicBezTo>
                    <a:pt x="287" y="1060"/>
                    <a:pt x="471" y="944"/>
                    <a:pt x="1151" y="1427"/>
                  </a:cubicBezTo>
                  <a:cubicBezTo>
                    <a:pt x="1522" y="1690"/>
                    <a:pt x="2349" y="1857"/>
                    <a:pt x="2560" y="1947"/>
                  </a:cubicBezTo>
                  <a:cubicBezTo>
                    <a:pt x="2560" y="1947"/>
                    <a:pt x="3190" y="1547"/>
                    <a:pt x="3926" y="1385"/>
                  </a:cubicBezTo>
                  <a:cubicBezTo>
                    <a:pt x="4404" y="1281"/>
                    <a:pt x="4558" y="1124"/>
                    <a:pt x="4579" y="929"/>
                  </a:cubicBezTo>
                  <a:cubicBezTo>
                    <a:pt x="4601" y="734"/>
                    <a:pt x="4615" y="655"/>
                    <a:pt x="4751" y="571"/>
                  </a:cubicBezTo>
                  <a:cubicBezTo>
                    <a:pt x="4887" y="487"/>
                    <a:pt x="4961" y="456"/>
                    <a:pt x="4969" y="289"/>
                  </a:cubicBezTo>
                  <a:cubicBezTo>
                    <a:pt x="4978" y="122"/>
                    <a:pt x="5121" y="0"/>
                    <a:pt x="5179" y="87"/>
                  </a:cubicBezTo>
                  <a:cubicBezTo>
                    <a:pt x="5179" y="87"/>
                    <a:pt x="5127" y="241"/>
                    <a:pt x="5123" y="302"/>
                  </a:cubicBezTo>
                  <a:cubicBezTo>
                    <a:pt x="5120" y="363"/>
                    <a:pt x="5129" y="612"/>
                    <a:pt x="5056" y="736"/>
                  </a:cubicBezTo>
                  <a:cubicBezTo>
                    <a:pt x="4982" y="860"/>
                    <a:pt x="4914" y="1104"/>
                    <a:pt x="4838" y="1226"/>
                  </a:cubicBezTo>
                  <a:cubicBezTo>
                    <a:pt x="4761" y="1347"/>
                    <a:pt x="4592" y="1435"/>
                    <a:pt x="4254" y="1609"/>
                  </a:cubicBezTo>
                  <a:cubicBezTo>
                    <a:pt x="3872" y="1806"/>
                    <a:pt x="3069" y="2306"/>
                    <a:pt x="2511" y="2409"/>
                  </a:cubicBezTo>
                  <a:cubicBezTo>
                    <a:pt x="2424" y="2425"/>
                    <a:pt x="2138" y="2410"/>
                    <a:pt x="1671" y="2283"/>
                  </a:cubicBezTo>
                  <a:cubicBezTo>
                    <a:pt x="1286" y="2178"/>
                    <a:pt x="518" y="2142"/>
                    <a:pt x="378" y="1947"/>
                  </a:cubicBezTo>
                  <a:cubicBezTo>
                    <a:pt x="239" y="1752"/>
                    <a:pt x="0" y="1280"/>
                    <a:pt x="287" y="1060"/>
                  </a:cubicBezTo>
                  <a:close/>
                </a:path>
              </a:pathLst>
            </a:custGeom>
            <a:solidFill>
              <a:srgbClr val="FDC7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E56A126-F9C8-4987-9A86-607A3BB0F528}"/>
                </a:ext>
              </a:extLst>
            </p:cNvPr>
            <p:cNvSpPr/>
            <p:nvPr/>
          </p:nvSpPr>
          <p:spPr>
            <a:xfrm>
              <a:off x="7000568" y="4355689"/>
              <a:ext cx="816077" cy="698091"/>
            </a:xfrm>
            <a:custGeom>
              <a:avLst/>
              <a:gdLst>
                <a:gd name="connsiteX0" fmla="*/ 5257 w 824315"/>
                <a:gd name="connsiteY0" fmla="*/ 243371 h 713620"/>
                <a:gd name="connsiteX1" fmla="*/ 447708 w 824315"/>
                <a:gd name="connsiteY1" fmla="*/ 7396 h 713620"/>
                <a:gd name="connsiteX2" fmla="*/ 821334 w 824315"/>
                <a:gd name="connsiteY2" fmla="*/ 508841 h 713620"/>
                <a:gd name="connsiteX3" fmla="*/ 241231 w 824315"/>
                <a:gd name="connsiteY3" fmla="*/ 705487 h 713620"/>
                <a:gd name="connsiteX4" fmla="*/ 5257 w 824315"/>
                <a:gd name="connsiteY4" fmla="*/ 243371 h 713620"/>
                <a:gd name="connsiteX0" fmla="*/ 5257 w 824315"/>
                <a:gd name="connsiteY0" fmla="*/ 235975 h 706224"/>
                <a:gd name="connsiteX1" fmla="*/ 447708 w 824315"/>
                <a:gd name="connsiteY1" fmla="*/ 0 h 706224"/>
                <a:gd name="connsiteX2" fmla="*/ 821334 w 824315"/>
                <a:gd name="connsiteY2" fmla="*/ 501445 h 706224"/>
                <a:gd name="connsiteX3" fmla="*/ 241231 w 824315"/>
                <a:gd name="connsiteY3" fmla="*/ 698091 h 706224"/>
                <a:gd name="connsiteX4" fmla="*/ 5257 w 824315"/>
                <a:gd name="connsiteY4" fmla="*/ 235975 h 706224"/>
                <a:gd name="connsiteX0" fmla="*/ 5257 w 821334"/>
                <a:gd name="connsiteY0" fmla="*/ 235975 h 706224"/>
                <a:gd name="connsiteX1" fmla="*/ 447708 w 821334"/>
                <a:gd name="connsiteY1" fmla="*/ 0 h 706224"/>
                <a:gd name="connsiteX2" fmla="*/ 821334 w 821334"/>
                <a:gd name="connsiteY2" fmla="*/ 501445 h 706224"/>
                <a:gd name="connsiteX3" fmla="*/ 241231 w 821334"/>
                <a:gd name="connsiteY3" fmla="*/ 698091 h 706224"/>
                <a:gd name="connsiteX4" fmla="*/ 5257 w 821334"/>
                <a:gd name="connsiteY4" fmla="*/ 235975 h 706224"/>
                <a:gd name="connsiteX0" fmla="*/ 5257 w 821334"/>
                <a:gd name="connsiteY0" fmla="*/ 235975 h 698091"/>
                <a:gd name="connsiteX1" fmla="*/ 447708 w 821334"/>
                <a:gd name="connsiteY1" fmla="*/ 0 h 698091"/>
                <a:gd name="connsiteX2" fmla="*/ 821334 w 821334"/>
                <a:gd name="connsiteY2" fmla="*/ 501445 h 698091"/>
                <a:gd name="connsiteX3" fmla="*/ 241231 w 821334"/>
                <a:gd name="connsiteY3" fmla="*/ 698091 h 698091"/>
                <a:gd name="connsiteX4" fmla="*/ 5257 w 821334"/>
                <a:gd name="connsiteY4" fmla="*/ 235975 h 698091"/>
                <a:gd name="connsiteX0" fmla="*/ 0 w 816077"/>
                <a:gd name="connsiteY0" fmla="*/ 235975 h 698091"/>
                <a:gd name="connsiteX1" fmla="*/ 442451 w 816077"/>
                <a:gd name="connsiteY1" fmla="*/ 0 h 698091"/>
                <a:gd name="connsiteX2" fmla="*/ 816077 w 816077"/>
                <a:gd name="connsiteY2" fmla="*/ 501445 h 698091"/>
                <a:gd name="connsiteX3" fmla="*/ 235974 w 816077"/>
                <a:gd name="connsiteY3" fmla="*/ 698091 h 698091"/>
                <a:gd name="connsiteX4" fmla="*/ 0 w 816077"/>
                <a:gd name="connsiteY4" fmla="*/ 235975 h 6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077" h="698091">
                  <a:moveTo>
                    <a:pt x="0" y="235975"/>
                  </a:moveTo>
                  <a:lnTo>
                    <a:pt x="442451" y="0"/>
                  </a:lnTo>
                  <a:lnTo>
                    <a:pt x="816077" y="501445"/>
                  </a:lnTo>
                  <a:lnTo>
                    <a:pt x="235974" y="698091"/>
                  </a:lnTo>
                  <a:lnTo>
                    <a:pt x="0" y="2359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E767DFC3-2FEB-4D5F-9314-C9758A4D8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9" y="4075392"/>
              <a:ext cx="6942075" cy="2369681"/>
            </a:xfrm>
            <a:custGeom>
              <a:avLst/>
              <a:gdLst>
                <a:gd name="T0" fmla="*/ 648 w 5137"/>
                <a:gd name="T1" fmla="*/ 132 h 1755"/>
                <a:gd name="T2" fmla="*/ 1378 w 5137"/>
                <a:gd name="T3" fmla="*/ 382 h 1755"/>
                <a:gd name="T4" fmla="*/ 3044 w 5137"/>
                <a:gd name="T5" fmla="*/ 976 h 1755"/>
                <a:gd name="T6" fmla="*/ 4854 w 5137"/>
                <a:gd name="T7" fmla="*/ 350 h 1755"/>
                <a:gd name="T8" fmla="*/ 5137 w 5137"/>
                <a:gd name="T9" fmla="*/ 726 h 1755"/>
                <a:gd name="T10" fmla="*/ 3128 w 5137"/>
                <a:gd name="T11" fmla="*/ 1755 h 1755"/>
                <a:gd name="T12" fmla="*/ 927 w 5137"/>
                <a:gd name="T13" fmla="*/ 1424 h 1755"/>
                <a:gd name="T14" fmla="*/ 648 w 5137"/>
                <a:gd name="T15" fmla="*/ 132 h 1755"/>
                <a:gd name="connsiteX0" fmla="*/ 645 w 9605"/>
                <a:gd name="connsiteY0" fmla="*/ 126 h 9374"/>
                <a:gd name="connsiteX1" fmla="*/ 2066 w 9605"/>
                <a:gd name="connsiteY1" fmla="*/ 1551 h 9374"/>
                <a:gd name="connsiteX2" fmla="*/ 5310 w 9605"/>
                <a:gd name="connsiteY2" fmla="*/ 4935 h 9374"/>
                <a:gd name="connsiteX3" fmla="*/ 8793 w 9605"/>
                <a:gd name="connsiteY3" fmla="*/ 1057 h 9374"/>
                <a:gd name="connsiteX4" fmla="*/ 9384 w 9605"/>
                <a:gd name="connsiteY4" fmla="*/ 3511 h 9374"/>
                <a:gd name="connsiteX5" fmla="*/ 5473 w 9605"/>
                <a:gd name="connsiteY5" fmla="*/ 9374 h 9374"/>
                <a:gd name="connsiteX6" fmla="*/ 1189 w 9605"/>
                <a:gd name="connsiteY6" fmla="*/ 7488 h 9374"/>
                <a:gd name="connsiteX7" fmla="*/ 645 w 9605"/>
                <a:gd name="connsiteY7" fmla="*/ 126 h 9374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10000"/>
                <a:gd name="connsiteY0" fmla="*/ 134 h 10000"/>
                <a:gd name="connsiteX1" fmla="*/ 2151 w 10000"/>
                <a:gd name="connsiteY1" fmla="*/ 1655 h 10000"/>
                <a:gd name="connsiteX2" fmla="*/ 5528 w 10000"/>
                <a:gd name="connsiteY2" fmla="*/ 5265 h 10000"/>
                <a:gd name="connsiteX3" fmla="*/ 9155 w 10000"/>
                <a:gd name="connsiteY3" fmla="*/ 1128 h 10000"/>
                <a:gd name="connsiteX4" fmla="*/ 9770 w 10000"/>
                <a:gd name="connsiteY4" fmla="*/ 3745 h 10000"/>
                <a:gd name="connsiteX5" fmla="*/ 5698 w 10000"/>
                <a:gd name="connsiteY5" fmla="*/ 10000 h 10000"/>
                <a:gd name="connsiteX6" fmla="*/ 1238 w 10000"/>
                <a:gd name="connsiteY6" fmla="*/ 7988 h 10000"/>
                <a:gd name="connsiteX7" fmla="*/ 672 w 10000"/>
                <a:gd name="connsiteY7" fmla="*/ 134 h 10000"/>
                <a:gd name="connsiteX0" fmla="*/ 672 w 9770"/>
                <a:gd name="connsiteY0" fmla="*/ 134 h 10000"/>
                <a:gd name="connsiteX1" fmla="*/ 2151 w 9770"/>
                <a:gd name="connsiteY1" fmla="*/ 1655 h 10000"/>
                <a:gd name="connsiteX2" fmla="*/ 5528 w 9770"/>
                <a:gd name="connsiteY2" fmla="*/ 5265 h 10000"/>
                <a:gd name="connsiteX3" fmla="*/ 9155 w 9770"/>
                <a:gd name="connsiteY3" fmla="*/ 1128 h 10000"/>
                <a:gd name="connsiteX4" fmla="*/ 9770 w 9770"/>
                <a:gd name="connsiteY4" fmla="*/ 3745 h 10000"/>
                <a:gd name="connsiteX5" fmla="*/ 5698 w 9770"/>
                <a:gd name="connsiteY5" fmla="*/ 10000 h 10000"/>
                <a:gd name="connsiteX6" fmla="*/ 1238 w 9770"/>
                <a:gd name="connsiteY6" fmla="*/ 7988 h 10000"/>
                <a:gd name="connsiteX7" fmla="*/ 672 w 9770"/>
                <a:gd name="connsiteY7" fmla="*/ 134 h 10000"/>
                <a:gd name="connsiteX0" fmla="*/ 688 w 10000"/>
                <a:gd name="connsiteY0" fmla="*/ 134 h 10000"/>
                <a:gd name="connsiteX1" fmla="*/ 2202 w 10000"/>
                <a:gd name="connsiteY1" fmla="*/ 1655 h 10000"/>
                <a:gd name="connsiteX2" fmla="*/ 5658 w 10000"/>
                <a:gd name="connsiteY2" fmla="*/ 5265 h 10000"/>
                <a:gd name="connsiteX3" fmla="*/ 9371 w 10000"/>
                <a:gd name="connsiteY3" fmla="*/ 1128 h 10000"/>
                <a:gd name="connsiteX4" fmla="*/ 10000 w 10000"/>
                <a:gd name="connsiteY4" fmla="*/ 3745 h 10000"/>
                <a:gd name="connsiteX5" fmla="*/ 5832 w 10000"/>
                <a:gd name="connsiteY5" fmla="*/ 10000 h 10000"/>
                <a:gd name="connsiteX6" fmla="*/ 1267 w 10000"/>
                <a:gd name="connsiteY6" fmla="*/ 7988 h 10000"/>
                <a:gd name="connsiteX7" fmla="*/ 688 w 10000"/>
                <a:gd name="connsiteY7" fmla="*/ 13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688" y="134"/>
                  </a:moveTo>
                  <a:cubicBezTo>
                    <a:pt x="688" y="134"/>
                    <a:pt x="1327" y="-668"/>
                    <a:pt x="2202" y="1655"/>
                  </a:cubicBezTo>
                  <a:lnTo>
                    <a:pt x="5658" y="5265"/>
                  </a:lnTo>
                  <a:lnTo>
                    <a:pt x="9371" y="1128"/>
                  </a:lnTo>
                  <a:lnTo>
                    <a:pt x="10000" y="3745"/>
                  </a:lnTo>
                  <a:lnTo>
                    <a:pt x="5832" y="10000"/>
                  </a:lnTo>
                  <a:cubicBezTo>
                    <a:pt x="5832" y="10000"/>
                    <a:pt x="1563" y="8200"/>
                    <a:pt x="1267" y="7988"/>
                  </a:cubicBezTo>
                  <a:cubicBezTo>
                    <a:pt x="207" y="7234"/>
                    <a:pt x="-656" y="3040"/>
                    <a:pt x="688" y="13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0300DC-C5F5-4850-9E8B-E14252A31DDB}"/>
              </a:ext>
            </a:extLst>
          </p:cNvPr>
          <p:cNvSpPr/>
          <p:nvPr/>
        </p:nvSpPr>
        <p:spPr>
          <a:xfrm>
            <a:off x="5283499" y="1518220"/>
            <a:ext cx="2007209" cy="9415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Play Music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80F1E6B-1708-4098-9591-6ECD1ECA54A0}"/>
              </a:ext>
            </a:extLst>
          </p:cNvPr>
          <p:cNvSpPr/>
          <p:nvPr/>
        </p:nvSpPr>
        <p:spPr>
          <a:xfrm>
            <a:off x="6468405" y="3265879"/>
            <a:ext cx="1939334" cy="107986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Input Voice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91B598-A9CA-452D-B718-DBA6CF7816C2}"/>
              </a:ext>
            </a:extLst>
          </p:cNvPr>
          <p:cNvSpPr/>
          <p:nvPr/>
        </p:nvSpPr>
        <p:spPr>
          <a:xfrm>
            <a:off x="7973116" y="1849200"/>
            <a:ext cx="1939335" cy="7571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Wikipedia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ACB94A7-3486-4F72-A881-24328D48C3C3}"/>
              </a:ext>
            </a:extLst>
          </p:cNvPr>
          <p:cNvSpPr/>
          <p:nvPr/>
        </p:nvSpPr>
        <p:spPr>
          <a:xfrm>
            <a:off x="7601589" y="5201177"/>
            <a:ext cx="1939335" cy="9050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Date-Time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A0D0E6-3F62-439D-B915-DFAD55F9C194}"/>
              </a:ext>
            </a:extLst>
          </p:cNvPr>
          <p:cNvSpPr/>
          <p:nvPr/>
        </p:nvSpPr>
        <p:spPr>
          <a:xfrm>
            <a:off x="3619248" y="3637561"/>
            <a:ext cx="2667856" cy="37896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1C3DEC74-D8B0-4940-B4FB-FAF54D1358AC}"/>
              </a:ext>
            </a:extLst>
          </p:cNvPr>
          <p:cNvSpPr/>
          <p:nvPr/>
        </p:nvSpPr>
        <p:spPr>
          <a:xfrm rot="18974537">
            <a:off x="7983107" y="2866752"/>
            <a:ext cx="693597" cy="294723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019CC10-5C7C-48D9-9C38-78AC2C38BB4F}"/>
              </a:ext>
            </a:extLst>
          </p:cNvPr>
          <p:cNvSpPr/>
          <p:nvPr/>
        </p:nvSpPr>
        <p:spPr>
          <a:xfrm rot="3690960">
            <a:off x="7871757" y="4512740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65A1AE-9404-44EC-9121-783BA4CE1E56}"/>
              </a:ext>
            </a:extLst>
          </p:cNvPr>
          <p:cNvSpPr txBox="1"/>
          <p:nvPr/>
        </p:nvSpPr>
        <p:spPr>
          <a:xfrm>
            <a:off x="-2023561" y="50135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(Body)"/>
                <a:cs typeface="Times New Roman" panose="02020603050405020304" pitchFamily="18" charset="0"/>
              </a:rPr>
              <a:t>User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EFB0E5-DDAF-4FC3-B69B-44FEA215BC1C}"/>
              </a:ext>
            </a:extLst>
          </p:cNvPr>
          <p:cNvGrpSpPr/>
          <p:nvPr/>
        </p:nvGrpSpPr>
        <p:grpSpPr>
          <a:xfrm>
            <a:off x="10918948" y="5589240"/>
            <a:ext cx="1080120" cy="1086740"/>
            <a:chOff x="5352732" y="1034056"/>
            <a:chExt cx="1483360" cy="148471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45B0E2-A67A-4F77-AA37-49F1B55F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  <a:effectLst>
              <a:outerShdw blurRad="50800" dist="508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870C2B-CB34-4F5E-AE85-1F96469E9452}"/>
                </a:ext>
              </a:extLst>
            </p:cNvPr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2EDCE6BE-3F8C-4062-AD5F-DDFF84115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6450" y="1427163"/>
                <a:ext cx="420688" cy="841375"/>
              </a:xfrm>
              <a:custGeom>
                <a:avLst/>
                <a:gdLst>
                  <a:gd name="T0" fmla="*/ 7 w 110"/>
                  <a:gd name="T1" fmla="*/ 169 h 221"/>
                  <a:gd name="T2" fmla="*/ 107 w 110"/>
                  <a:gd name="T3" fmla="*/ 152 h 221"/>
                  <a:gd name="T4" fmla="*/ 107 w 110"/>
                  <a:gd name="T5" fmla="*/ 150 h 221"/>
                  <a:gd name="T6" fmla="*/ 107 w 110"/>
                  <a:gd name="T7" fmla="*/ 103 h 221"/>
                  <a:gd name="T8" fmla="*/ 103 w 110"/>
                  <a:gd name="T9" fmla="*/ 52 h 221"/>
                  <a:gd name="T10" fmla="*/ 3 w 110"/>
                  <a:gd name="T11" fmla="*/ 71 h 221"/>
                  <a:gd name="T12" fmla="*/ 3 w 110"/>
                  <a:gd name="T13" fmla="*/ 118 h 221"/>
                  <a:gd name="T14" fmla="*/ 7 w 110"/>
                  <a:gd name="T15" fmla="*/ 169 h 221"/>
                  <a:gd name="T16" fmla="*/ 18 w 110"/>
                  <a:gd name="T17" fmla="*/ 71 h 221"/>
                  <a:gd name="T18" fmla="*/ 75 w 110"/>
                  <a:gd name="T19" fmla="*/ 40 h 221"/>
                  <a:gd name="T20" fmla="*/ 92 w 110"/>
                  <a:gd name="T21" fmla="*/ 82 h 221"/>
                  <a:gd name="T22" fmla="*/ 92 w 110"/>
                  <a:gd name="T23" fmla="*/ 150 h 221"/>
                  <a:gd name="T24" fmla="*/ 35 w 110"/>
                  <a:gd name="T25" fmla="*/ 181 h 221"/>
                  <a:gd name="T26" fmla="*/ 18 w 110"/>
                  <a:gd name="T27" fmla="*/ 139 h 221"/>
                  <a:gd name="T28" fmla="*/ 18 w 110"/>
                  <a:gd name="T29" fmla="*/ 7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21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C1A2C6CF-BF02-4457-AE97-99E78395E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1971676"/>
                <a:ext cx="635000" cy="558800"/>
              </a:xfrm>
              <a:custGeom>
                <a:avLst/>
                <a:gdLst>
                  <a:gd name="T0" fmla="*/ 166 w 166"/>
                  <a:gd name="T1" fmla="*/ 9 h 147"/>
                  <a:gd name="T2" fmla="*/ 151 w 166"/>
                  <a:gd name="T3" fmla="*/ 9 h 147"/>
                  <a:gd name="T4" fmla="*/ 83 w 166"/>
                  <a:gd name="T5" fmla="*/ 77 h 147"/>
                  <a:gd name="T6" fmla="*/ 15 w 166"/>
                  <a:gd name="T7" fmla="*/ 9 h 147"/>
                  <a:gd name="T8" fmla="*/ 0 w 166"/>
                  <a:gd name="T9" fmla="*/ 9 h 147"/>
                  <a:gd name="T10" fmla="*/ 76 w 166"/>
                  <a:gd name="T11" fmla="*/ 92 h 147"/>
                  <a:gd name="T12" fmla="*/ 76 w 166"/>
                  <a:gd name="T13" fmla="*/ 138 h 147"/>
                  <a:gd name="T14" fmla="*/ 91 w 166"/>
                  <a:gd name="T15" fmla="*/ 138 h 147"/>
                  <a:gd name="T16" fmla="*/ 91 w 166"/>
                  <a:gd name="T17" fmla="*/ 92 h 147"/>
                  <a:gd name="T18" fmla="*/ 166 w 166"/>
                  <a:gd name="T19" fmla="*/ 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47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1E92CFB-E368-42AB-8C75-898353A4F489}"/>
              </a:ext>
            </a:extLst>
          </p:cNvPr>
          <p:cNvSpPr txBox="1"/>
          <p:nvPr/>
        </p:nvSpPr>
        <p:spPr>
          <a:xfrm>
            <a:off x="752322" y="1455593"/>
            <a:ext cx="7108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D.F.D - 2</a:t>
            </a:r>
            <a:endParaRPr lang="en-IN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BAF511-F59E-4A99-A9EA-70BE4F298BBD}"/>
              </a:ext>
            </a:extLst>
          </p:cNvPr>
          <p:cNvSpPr/>
          <p:nvPr/>
        </p:nvSpPr>
        <p:spPr>
          <a:xfrm>
            <a:off x="9396043" y="4200362"/>
            <a:ext cx="1836115" cy="7571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Camera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3768F99-873D-4BB3-885B-82EB5F65ABB0}"/>
              </a:ext>
            </a:extLst>
          </p:cNvPr>
          <p:cNvSpPr/>
          <p:nvPr/>
        </p:nvSpPr>
        <p:spPr>
          <a:xfrm rot="1627085">
            <a:off x="8445831" y="4050836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7B9C881-E12D-47CA-98C6-C7971B211303}"/>
              </a:ext>
            </a:extLst>
          </p:cNvPr>
          <p:cNvSpPr/>
          <p:nvPr/>
        </p:nvSpPr>
        <p:spPr>
          <a:xfrm rot="20968073">
            <a:off x="8636059" y="3433661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856DE01-DD7E-4616-AF13-C544696E21E1}"/>
              </a:ext>
            </a:extLst>
          </p:cNvPr>
          <p:cNvSpPr/>
          <p:nvPr/>
        </p:nvSpPr>
        <p:spPr>
          <a:xfrm>
            <a:off x="4689429" y="5154237"/>
            <a:ext cx="2377788" cy="7571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Open System Apps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50DC3BF-7232-420A-84FF-73D05485BCFB}"/>
              </a:ext>
            </a:extLst>
          </p:cNvPr>
          <p:cNvSpPr/>
          <p:nvPr/>
        </p:nvSpPr>
        <p:spPr>
          <a:xfrm rot="7606976">
            <a:off x="6349815" y="4490784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38C790F-843C-448F-8A4F-FC2281F52AC7}"/>
              </a:ext>
            </a:extLst>
          </p:cNvPr>
          <p:cNvSpPr/>
          <p:nvPr/>
        </p:nvSpPr>
        <p:spPr>
          <a:xfrm>
            <a:off x="9572610" y="3048108"/>
            <a:ext cx="1933643" cy="7577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(Body)"/>
                <a:cs typeface="Times New Roman" panose="02020603050405020304" pitchFamily="18" charset="0"/>
              </a:rPr>
              <a:t>Stopwatch</a:t>
            </a:r>
            <a:endParaRPr lang="ml-IN" sz="2000" dirty="0">
              <a:solidFill>
                <a:schemeClr val="tx1"/>
              </a:solidFill>
              <a:latin typeface="Segoe UI (Body)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74E9DB1-19B1-4D5B-8B1F-EB9AC11CC480}"/>
              </a:ext>
            </a:extLst>
          </p:cNvPr>
          <p:cNvSpPr/>
          <p:nvPr/>
        </p:nvSpPr>
        <p:spPr>
          <a:xfrm rot="14874100">
            <a:off x="6422478" y="2707192"/>
            <a:ext cx="708231" cy="3776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440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549796" y="467874"/>
            <a:ext cx="1324947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PYTHON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C59A9-7387-46EE-9DD0-C6143A6C8BCD}"/>
              </a:ext>
            </a:extLst>
          </p:cNvPr>
          <p:cNvSpPr/>
          <p:nvPr/>
        </p:nvSpPr>
        <p:spPr>
          <a:xfrm>
            <a:off x="676157" y="1599714"/>
            <a:ext cx="10684452" cy="553997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used following modules and libraries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pyttsx3:</a:t>
            </a:r>
            <a:r>
              <a:rPr lang="en-US" dirty="0">
                <a:solidFill>
                  <a:schemeClr val="bg1"/>
                </a:solidFill>
              </a:rPr>
              <a:t> It is a python library which converts text to speech.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SpeechRecognition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is a python module which converts speech to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pywhatkit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is python library to send WhatsApp message at 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particular time with some additional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Datetime: </a:t>
            </a:r>
            <a:r>
              <a:rPr lang="en-US" dirty="0">
                <a:solidFill>
                  <a:schemeClr val="bg1"/>
                </a:solidFill>
              </a:rPr>
              <a:t>This library provides us the actual date and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Wikipedia: </a:t>
            </a:r>
            <a:r>
              <a:rPr lang="en-US" dirty="0">
                <a:solidFill>
                  <a:schemeClr val="bg1"/>
                </a:solidFill>
              </a:rPr>
              <a:t>It is a python module for searching anything 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Wikipedia.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8837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2"/>
            </a:gs>
            <a:gs pos="94000">
              <a:schemeClr val="accent3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BD0EC9BB-513A-4F47-98C1-1E679D2DB7BB}"/>
              </a:ext>
            </a:extLst>
          </p:cNvPr>
          <p:cNvSpPr txBox="1"/>
          <p:nvPr/>
        </p:nvSpPr>
        <p:spPr>
          <a:xfrm>
            <a:off x="549796" y="467874"/>
            <a:ext cx="1324947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4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PYTHON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C59A9-7387-46EE-9DD0-C6143A6C8BCD}"/>
              </a:ext>
            </a:extLst>
          </p:cNvPr>
          <p:cNvSpPr/>
          <p:nvPr/>
        </p:nvSpPr>
        <p:spPr>
          <a:xfrm>
            <a:off x="676157" y="1599714"/>
            <a:ext cx="10684452" cy="48013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used following modules and libraries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Smtplib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Simple mail transfer protocol that allows us to send mails and to route mails between mail servers.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pyPDF2: </a:t>
            </a:r>
            <a:r>
              <a:rPr lang="en-US" dirty="0">
                <a:solidFill>
                  <a:schemeClr val="bg1"/>
                </a:solidFill>
              </a:rPr>
              <a:t>It is a python module which can read, split, merge any PDF.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Pyjokes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is a python </a:t>
            </a:r>
            <a:r>
              <a:rPr lang="en-US" dirty="0" err="1">
                <a:solidFill>
                  <a:schemeClr val="bg1"/>
                </a:solidFill>
              </a:rPr>
              <a:t>libararies</a:t>
            </a:r>
            <a:r>
              <a:rPr lang="en-US" dirty="0">
                <a:solidFill>
                  <a:schemeClr val="bg1"/>
                </a:solidFill>
              </a:rPr>
              <a:t> which contains lots of interesting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jokes in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Webbrowser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It provides interface for displaying web-based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documents to users.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608651-9079-44CD-B9CC-2BAB7FAAF715}"/>
              </a:ext>
            </a:extLst>
          </p:cNvPr>
          <p:cNvGrpSpPr/>
          <p:nvPr/>
        </p:nvGrpSpPr>
        <p:grpSpPr>
          <a:xfrm>
            <a:off x="10774932" y="5258857"/>
            <a:ext cx="979856" cy="1231974"/>
            <a:chOff x="5670551" y="1295401"/>
            <a:chExt cx="869950" cy="1093788"/>
          </a:xfrm>
          <a:effectLst/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37F3BF4-7995-4976-AC5F-6525CE411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1768476"/>
              <a:ext cx="287338" cy="284163"/>
            </a:xfrm>
            <a:custGeom>
              <a:avLst/>
              <a:gdLst>
                <a:gd name="T0" fmla="*/ 21 w 105"/>
                <a:gd name="T1" fmla="*/ 0 h 104"/>
                <a:gd name="T2" fmla="*/ 13 w 105"/>
                <a:gd name="T3" fmla="*/ 65 h 104"/>
                <a:gd name="T4" fmla="*/ 0 w 105"/>
                <a:gd name="T5" fmla="*/ 85 h 104"/>
                <a:gd name="T6" fmla="*/ 56 w 105"/>
                <a:gd name="T7" fmla="*/ 104 h 104"/>
                <a:gd name="T8" fmla="*/ 100 w 105"/>
                <a:gd name="T9" fmla="*/ 90 h 104"/>
                <a:gd name="T10" fmla="*/ 105 w 105"/>
                <a:gd name="T11" fmla="*/ 68 h 104"/>
                <a:gd name="T12" fmla="*/ 93 w 105"/>
                <a:gd name="T13" fmla="*/ 0 h 104"/>
                <a:gd name="T14" fmla="*/ 21 w 105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04">
                  <a:moveTo>
                    <a:pt x="21" y="0"/>
                  </a:moveTo>
                  <a:cubicBezTo>
                    <a:pt x="21" y="0"/>
                    <a:pt x="25" y="41"/>
                    <a:pt x="13" y="65"/>
                  </a:cubicBezTo>
                  <a:cubicBezTo>
                    <a:pt x="0" y="89"/>
                    <a:pt x="0" y="85"/>
                    <a:pt x="0" y="85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68"/>
                    <a:pt x="90" y="41"/>
                    <a:pt x="93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1BB3191-26B1-4757-9C3A-D0F1F102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26" y="1768476"/>
              <a:ext cx="200025" cy="136525"/>
            </a:xfrm>
            <a:custGeom>
              <a:avLst/>
              <a:gdLst>
                <a:gd name="T0" fmla="*/ 54 w 73"/>
                <a:gd name="T1" fmla="*/ 43 h 50"/>
                <a:gd name="T2" fmla="*/ 73 w 73"/>
                <a:gd name="T3" fmla="*/ 27 h 50"/>
                <a:gd name="T4" fmla="*/ 72 w 73"/>
                <a:gd name="T5" fmla="*/ 0 h 50"/>
                <a:gd name="T6" fmla="*/ 0 w 73"/>
                <a:gd name="T7" fmla="*/ 0 h 50"/>
                <a:gd name="T8" fmla="*/ 0 w 73"/>
                <a:gd name="T9" fmla="*/ 26 h 50"/>
                <a:gd name="T10" fmla="*/ 17 w 73"/>
                <a:gd name="T11" fmla="*/ 39 h 50"/>
                <a:gd name="T12" fmla="*/ 54 w 73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0">
                  <a:moveTo>
                    <a:pt x="54" y="43"/>
                  </a:moveTo>
                  <a:cubicBezTo>
                    <a:pt x="63" y="37"/>
                    <a:pt x="69" y="32"/>
                    <a:pt x="73" y="27"/>
                  </a:cubicBezTo>
                  <a:cubicBezTo>
                    <a:pt x="72" y="19"/>
                    <a:pt x="71" y="1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1"/>
                    <a:pt x="0" y="26"/>
                  </a:cubicBezTo>
                  <a:cubicBezTo>
                    <a:pt x="4" y="29"/>
                    <a:pt x="11" y="35"/>
                    <a:pt x="17" y="39"/>
                  </a:cubicBezTo>
                  <a:cubicBezTo>
                    <a:pt x="25" y="47"/>
                    <a:pt x="43" y="50"/>
                    <a:pt x="54" y="4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2DEB004-570A-4425-8EBE-5C836A3D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1" y="1371601"/>
              <a:ext cx="398463" cy="503238"/>
            </a:xfrm>
            <a:custGeom>
              <a:avLst/>
              <a:gdLst>
                <a:gd name="T0" fmla="*/ 140 w 146"/>
                <a:gd name="T1" fmla="*/ 84 h 184"/>
                <a:gd name="T2" fmla="*/ 131 w 146"/>
                <a:gd name="T3" fmla="*/ 89 h 184"/>
                <a:gd name="T4" fmla="*/ 130 w 146"/>
                <a:gd name="T5" fmla="*/ 91 h 184"/>
                <a:gd name="T6" fmla="*/ 131 w 146"/>
                <a:gd name="T7" fmla="*/ 83 h 184"/>
                <a:gd name="T8" fmla="*/ 92 w 146"/>
                <a:gd name="T9" fmla="*/ 8 h 184"/>
                <a:gd name="T10" fmla="*/ 11 w 146"/>
                <a:gd name="T11" fmla="*/ 50 h 184"/>
                <a:gd name="T12" fmla="*/ 12 w 146"/>
                <a:gd name="T13" fmla="*/ 83 h 184"/>
                <a:gd name="T14" fmla="*/ 6 w 146"/>
                <a:gd name="T15" fmla="*/ 84 h 184"/>
                <a:gd name="T16" fmla="*/ 6 w 146"/>
                <a:gd name="T17" fmla="*/ 105 h 184"/>
                <a:gd name="T18" fmla="*/ 17 w 146"/>
                <a:gd name="T19" fmla="*/ 123 h 184"/>
                <a:gd name="T20" fmla="*/ 30 w 146"/>
                <a:gd name="T21" fmla="*/ 153 h 184"/>
                <a:gd name="T22" fmla="*/ 74 w 146"/>
                <a:gd name="T23" fmla="*/ 182 h 184"/>
                <a:gd name="T24" fmla="*/ 109 w 146"/>
                <a:gd name="T25" fmla="*/ 161 h 184"/>
                <a:gd name="T26" fmla="*/ 127 w 146"/>
                <a:gd name="T27" fmla="*/ 123 h 184"/>
                <a:gd name="T28" fmla="*/ 140 w 146"/>
                <a:gd name="T29" fmla="*/ 105 h 184"/>
                <a:gd name="T30" fmla="*/ 140 w 146"/>
                <a:gd name="T31" fmla="*/ 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4">
                  <a:moveTo>
                    <a:pt x="140" y="84"/>
                  </a:moveTo>
                  <a:cubicBezTo>
                    <a:pt x="132" y="79"/>
                    <a:pt x="131" y="89"/>
                    <a:pt x="131" y="89"/>
                  </a:cubicBezTo>
                  <a:cubicBezTo>
                    <a:pt x="131" y="89"/>
                    <a:pt x="131" y="90"/>
                    <a:pt x="130" y="91"/>
                  </a:cubicBezTo>
                  <a:cubicBezTo>
                    <a:pt x="131" y="89"/>
                    <a:pt x="131" y="86"/>
                    <a:pt x="131" y="83"/>
                  </a:cubicBezTo>
                  <a:cubicBezTo>
                    <a:pt x="133" y="61"/>
                    <a:pt x="137" y="15"/>
                    <a:pt x="92" y="8"/>
                  </a:cubicBezTo>
                  <a:cubicBezTo>
                    <a:pt x="47" y="0"/>
                    <a:pt x="13" y="17"/>
                    <a:pt x="11" y="50"/>
                  </a:cubicBezTo>
                  <a:cubicBezTo>
                    <a:pt x="11" y="60"/>
                    <a:pt x="11" y="71"/>
                    <a:pt x="12" y="83"/>
                  </a:cubicBezTo>
                  <a:cubicBezTo>
                    <a:pt x="10" y="83"/>
                    <a:pt x="9" y="83"/>
                    <a:pt x="6" y="84"/>
                  </a:cubicBezTo>
                  <a:cubicBezTo>
                    <a:pt x="0" y="88"/>
                    <a:pt x="4" y="97"/>
                    <a:pt x="6" y="105"/>
                  </a:cubicBezTo>
                  <a:cubicBezTo>
                    <a:pt x="8" y="111"/>
                    <a:pt x="10" y="122"/>
                    <a:pt x="17" y="123"/>
                  </a:cubicBezTo>
                  <a:cubicBezTo>
                    <a:pt x="20" y="134"/>
                    <a:pt x="24" y="145"/>
                    <a:pt x="30" y="153"/>
                  </a:cubicBezTo>
                  <a:cubicBezTo>
                    <a:pt x="47" y="180"/>
                    <a:pt x="71" y="183"/>
                    <a:pt x="74" y="182"/>
                  </a:cubicBezTo>
                  <a:cubicBezTo>
                    <a:pt x="74" y="182"/>
                    <a:pt x="92" y="184"/>
                    <a:pt x="109" y="161"/>
                  </a:cubicBezTo>
                  <a:cubicBezTo>
                    <a:pt x="121" y="144"/>
                    <a:pt x="126" y="129"/>
                    <a:pt x="127" y="123"/>
                  </a:cubicBezTo>
                  <a:cubicBezTo>
                    <a:pt x="137" y="124"/>
                    <a:pt x="138" y="112"/>
                    <a:pt x="140" y="105"/>
                  </a:cubicBezTo>
                  <a:cubicBezTo>
                    <a:pt x="143" y="97"/>
                    <a:pt x="146" y="88"/>
                    <a:pt x="140" y="84"/>
                  </a:cubicBezTo>
                  <a:close/>
                </a:path>
              </a:pathLst>
            </a:custGeom>
            <a:solidFill>
              <a:srgbClr val="CF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AE67D21-A4C1-4DA2-B2E2-1C3A2E3A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1" y="1295401"/>
              <a:ext cx="385763" cy="358775"/>
            </a:xfrm>
            <a:custGeom>
              <a:avLst/>
              <a:gdLst>
                <a:gd name="T0" fmla="*/ 11 w 141"/>
                <a:gd name="T1" fmla="*/ 126 h 131"/>
                <a:gd name="T2" fmla="*/ 16 w 141"/>
                <a:gd name="T3" fmla="*/ 123 h 131"/>
                <a:gd name="T4" fmla="*/ 14 w 141"/>
                <a:gd name="T5" fmla="*/ 108 h 131"/>
                <a:gd name="T6" fmla="*/ 18 w 141"/>
                <a:gd name="T7" fmla="*/ 79 h 131"/>
                <a:gd name="T8" fmla="*/ 57 w 141"/>
                <a:gd name="T9" fmla="*/ 71 h 131"/>
                <a:gd name="T10" fmla="*/ 100 w 141"/>
                <a:gd name="T11" fmla="*/ 67 h 131"/>
                <a:gd name="T12" fmla="*/ 125 w 141"/>
                <a:gd name="T13" fmla="*/ 125 h 131"/>
                <a:gd name="T14" fmla="*/ 129 w 141"/>
                <a:gd name="T15" fmla="*/ 127 h 131"/>
                <a:gd name="T16" fmla="*/ 139 w 141"/>
                <a:gd name="T17" fmla="*/ 74 h 131"/>
                <a:gd name="T18" fmla="*/ 110 w 141"/>
                <a:gd name="T19" fmla="*/ 19 h 131"/>
                <a:gd name="T20" fmla="*/ 65 w 141"/>
                <a:gd name="T21" fmla="*/ 1 h 131"/>
                <a:gd name="T22" fmla="*/ 20 w 141"/>
                <a:gd name="T23" fmla="*/ 24 h 131"/>
                <a:gd name="T24" fmla="*/ 1 w 141"/>
                <a:gd name="T25" fmla="*/ 71 h 131"/>
                <a:gd name="T26" fmla="*/ 4 w 141"/>
                <a:gd name="T27" fmla="*/ 103 h 131"/>
                <a:gd name="T28" fmla="*/ 8 w 141"/>
                <a:gd name="T29" fmla="*/ 117 h 131"/>
                <a:gd name="T30" fmla="*/ 10 w 141"/>
                <a:gd name="T31" fmla="*/ 125 h 131"/>
                <a:gd name="T32" fmla="*/ 11 w 141"/>
                <a:gd name="T33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131">
                  <a:moveTo>
                    <a:pt x="11" y="126"/>
                  </a:moveTo>
                  <a:cubicBezTo>
                    <a:pt x="13" y="127"/>
                    <a:pt x="16" y="126"/>
                    <a:pt x="16" y="123"/>
                  </a:cubicBezTo>
                  <a:cubicBezTo>
                    <a:pt x="15" y="118"/>
                    <a:pt x="14" y="113"/>
                    <a:pt x="14" y="108"/>
                  </a:cubicBezTo>
                  <a:cubicBezTo>
                    <a:pt x="13" y="99"/>
                    <a:pt x="13" y="88"/>
                    <a:pt x="18" y="79"/>
                  </a:cubicBezTo>
                  <a:cubicBezTo>
                    <a:pt x="26" y="63"/>
                    <a:pt x="44" y="66"/>
                    <a:pt x="57" y="71"/>
                  </a:cubicBezTo>
                  <a:cubicBezTo>
                    <a:pt x="70" y="75"/>
                    <a:pt x="81" y="67"/>
                    <a:pt x="100" y="67"/>
                  </a:cubicBezTo>
                  <a:cubicBezTo>
                    <a:pt x="120" y="68"/>
                    <a:pt x="130" y="96"/>
                    <a:pt x="125" y="125"/>
                  </a:cubicBezTo>
                  <a:cubicBezTo>
                    <a:pt x="125" y="125"/>
                    <a:pt x="125" y="131"/>
                    <a:pt x="129" y="127"/>
                  </a:cubicBezTo>
                  <a:cubicBezTo>
                    <a:pt x="133" y="123"/>
                    <a:pt x="137" y="97"/>
                    <a:pt x="139" y="74"/>
                  </a:cubicBezTo>
                  <a:cubicBezTo>
                    <a:pt x="141" y="51"/>
                    <a:pt x="132" y="37"/>
                    <a:pt x="110" y="19"/>
                  </a:cubicBezTo>
                  <a:cubicBezTo>
                    <a:pt x="88" y="0"/>
                    <a:pt x="65" y="1"/>
                    <a:pt x="65" y="1"/>
                  </a:cubicBezTo>
                  <a:cubicBezTo>
                    <a:pt x="65" y="1"/>
                    <a:pt x="38" y="16"/>
                    <a:pt x="20" y="24"/>
                  </a:cubicBezTo>
                  <a:cubicBezTo>
                    <a:pt x="2" y="32"/>
                    <a:pt x="0" y="52"/>
                    <a:pt x="1" y="71"/>
                  </a:cubicBezTo>
                  <a:cubicBezTo>
                    <a:pt x="1" y="82"/>
                    <a:pt x="2" y="92"/>
                    <a:pt x="4" y="103"/>
                  </a:cubicBezTo>
                  <a:cubicBezTo>
                    <a:pt x="5" y="108"/>
                    <a:pt x="6" y="113"/>
                    <a:pt x="8" y="117"/>
                  </a:cubicBezTo>
                  <a:cubicBezTo>
                    <a:pt x="9" y="120"/>
                    <a:pt x="9" y="123"/>
                    <a:pt x="10" y="125"/>
                  </a:cubicBezTo>
                  <a:cubicBezTo>
                    <a:pt x="10" y="126"/>
                    <a:pt x="11" y="126"/>
                    <a:pt x="11" y="1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092FA8D-C961-44D1-9458-5B4D31BD8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551" y="1901826"/>
              <a:ext cx="869950" cy="487363"/>
            </a:xfrm>
            <a:custGeom>
              <a:avLst/>
              <a:gdLst>
                <a:gd name="T0" fmla="*/ 318 w 318"/>
                <a:gd name="T1" fmla="*/ 111 h 178"/>
                <a:gd name="T2" fmla="*/ 300 w 318"/>
                <a:gd name="T3" fmla="*/ 46 h 178"/>
                <a:gd name="T4" fmla="*/ 285 w 318"/>
                <a:gd name="T5" fmla="*/ 29 h 178"/>
                <a:gd name="T6" fmla="*/ 201 w 318"/>
                <a:gd name="T7" fmla="*/ 3 h 178"/>
                <a:gd name="T8" fmla="*/ 158 w 318"/>
                <a:gd name="T9" fmla="*/ 36 h 178"/>
                <a:gd name="T10" fmla="*/ 117 w 318"/>
                <a:gd name="T11" fmla="*/ 0 h 178"/>
                <a:gd name="T12" fmla="*/ 34 w 318"/>
                <a:gd name="T13" fmla="*/ 27 h 178"/>
                <a:gd name="T14" fmla="*/ 14 w 318"/>
                <a:gd name="T15" fmla="*/ 53 h 178"/>
                <a:gd name="T16" fmla="*/ 0 w 318"/>
                <a:gd name="T17" fmla="*/ 117 h 178"/>
                <a:gd name="T18" fmla="*/ 156 w 318"/>
                <a:gd name="T19" fmla="*/ 178 h 178"/>
                <a:gd name="T20" fmla="*/ 318 w 318"/>
                <a:gd name="T21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78">
                  <a:moveTo>
                    <a:pt x="318" y="111"/>
                  </a:moveTo>
                  <a:cubicBezTo>
                    <a:pt x="300" y="46"/>
                    <a:pt x="300" y="46"/>
                    <a:pt x="300" y="46"/>
                  </a:cubicBezTo>
                  <a:cubicBezTo>
                    <a:pt x="296" y="32"/>
                    <a:pt x="285" y="29"/>
                    <a:pt x="285" y="29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187" y="39"/>
                    <a:pt x="158" y="36"/>
                    <a:pt x="158" y="36"/>
                  </a:cubicBezTo>
                  <a:cubicBezTo>
                    <a:pt x="122" y="35"/>
                    <a:pt x="117" y="0"/>
                    <a:pt x="117" y="0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15" y="33"/>
                    <a:pt x="14" y="53"/>
                    <a:pt x="14" y="5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1" y="155"/>
                    <a:pt x="96" y="178"/>
                    <a:pt x="156" y="178"/>
                  </a:cubicBezTo>
                  <a:cubicBezTo>
                    <a:pt x="219" y="178"/>
                    <a:pt x="276" y="152"/>
                    <a:pt x="318" y="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2182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ABABAB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</TotalTime>
  <Words>776</Words>
  <Application>Microsoft Office PowerPoint</Application>
  <PresentationFormat>Custom</PresentationFormat>
  <Paragraphs>137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gt-regular</vt:lpstr>
      <vt:lpstr>Segoe UI</vt:lpstr>
      <vt:lpstr>Segoe UI (Body)</vt:lpstr>
      <vt:lpstr>Times New Roman</vt:lpstr>
      <vt:lpstr>Wingdings</vt:lpstr>
      <vt:lpstr>Office Theme</vt:lpstr>
      <vt:lpstr>VIRTUAL VOICE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Tactics PowerPoint template</dc:title>
  <dc:creator>Julian</dc:creator>
  <cp:lastModifiedBy>20DCE019 YATHARTH CHAUHAN</cp:lastModifiedBy>
  <cp:revision>146</cp:revision>
  <dcterms:created xsi:type="dcterms:W3CDTF">2013-09-12T13:05:01Z</dcterms:created>
  <dcterms:modified xsi:type="dcterms:W3CDTF">2022-04-11T16:11:43Z</dcterms:modified>
</cp:coreProperties>
</file>