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C9BF9D-FA57-45B7-9A50-4B0D1CBD80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32DE68-A7B4-47D6-93D7-69519957777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9DB125-ED21-4897-A25F-594435A1446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07327C-9151-4522-AE97-DF2A4E46F2F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6EBFE7E-9E71-4AFC-8D2C-3C303756187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6149C0-2265-4579-BF81-0A5891177E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1F8D36-081F-42AE-B8A7-EC149DB8F9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95AF107-F2CE-43E2-A989-332E0A2FF2B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06B9B9-73AB-4CD8-BFBB-9B31BA57104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B0CD78B-5EF8-4A5E-9C52-3696E735279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A1DD324-79E7-473D-8B53-8AEA801E19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41ECD-2F5C-4381-8C4D-A0BF8F715E1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F0DC266-6323-4182-8AED-0686B6207A4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B7FF463-16D8-41AD-ACB0-B72136BF068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BAE1CF0-4CF1-4483-BF59-425B72EDF6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FC869D0-A136-4B1A-A13F-A5EE3C3F405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BD3D68E-BFE9-4AA9-8885-8FA027A2D26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AA5779-6489-4467-AE92-1D10C9E7E93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CFFAA5-F816-4963-B404-330C473C0C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920C9F-E84E-4EBA-8B78-48022D3DFA8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5716EB-BEE8-4F96-9251-2372BC68297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169FFB-A37D-4324-942F-3896C9BEF5E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4E50E3-B49F-476C-86FF-06343BCE4A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550307-FD55-4181-92D5-71B0750266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C9C6084-28BC-47E5-9F62-27FECAA72856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8BA4A72-C6B3-4DCD-83C7-CB8E556462C3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9120" y="1854000"/>
            <a:ext cx="1112256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55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br>
              <a:rPr sz="6000"/>
            </a:br>
            <a:r>
              <a:rPr lang="en-IN" sz="6000" b="1" strike="noStrike" spc="-1">
                <a:solidFill>
                  <a:srgbClr val="7030A0"/>
                </a:solidFill>
                <a:latin typeface="Calibri"/>
              </a:rPr>
              <a:t>CYBER GYAN VIRTUAL INTERNSHIP PROGRAM</a:t>
            </a:r>
            <a:br>
              <a:rPr sz="6000"/>
            </a:br>
            <a:r>
              <a:rPr lang="en-IN" sz="6000" b="1" strike="noStrike" spc="-1">
                <a:solidFill>
                  <a:srgbClr val="FF0000"/>
                </a:solidFill>
                <a:latin typeface="Calibri"/>
              </a:rPr>
              <a:t>Centre for Development of Advanced Computing (CDAC), Noida</a:t>
            </a:r>
            <a:br>
              <a:rPr sz="6000"/>
            </a:b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4240" y="4071938"/>
            <a:ext cx="9143280" cy="207146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3200" b="1" u="sng" strike="noStrike" spc="-1" dirty="0">
                <a:solidFill>
                  <a:srgbClr val="2F5597"/>
                </a:solidFill>
                <a:uFillTx/>
                <a:latin typeface="Calibri"/>
              </a:rPr>
              <a:t>Submitted By:</a:t>
            </a:r>
            <a:endParaRPr lang="en-IN" sz="3200" b="0" strike="noStrike" spc="-1" dirty="0">
              <a:latin typeface="Arial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 dirty="0">
                <a:solidFill>
                  <a:srgbClr val="000000"/>
                </a:solidFill>
                <a:latin typeface="Arial"/>
              </a:rPr>
              <a:t>Yatharth Kumar Saxena</a:t>
            </a:r>
            <a:endParaRPr lang="en-IN" sz="2800" b="0" strike="noStrike" spc="-1" dirty="0">
              <a:latin typeface="Arial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B050"/>
                </a:solidFill>
                <a:latin typeface="Calibri"/>
              </a:rPr>
              <a:t>Project Trainee, (July-August) 2025</a:t>
            </a: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No: 18</a:t>
            </a: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838080" y="570240"/>
            <a:ext cx="10514880" cy="560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4800" b="1" strike="noStrike" spc="-1">
                <a:solidFill>
                  <a:srgbClr val="2F5597"/>
                </a:solidFill>
                <a:latin typeface="Calibri"/>
              </a:rPr>
              <a:t>TOPIC NAME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</a:rPr>
              <a:t>Analyzing Network Traffic with Moloch and Elastic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5400" b="1" strike="noStrike" spc="-1">
                <a:solidFill>
                  <a:srgbClr val="2F5597"/>
                </a:solidFill>
                <a:latin typeface="Calibri"/>
              </a:rPr>
              <a:t>PROBLEM STATEMENT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Modern networks handle enormous volumes of data and are constantly exposed to cyber security threats. Detecting malicious traffic, identifying anomalies, and tracing suspicious activities in real-time is a complex task. Traditional tools often lack the depth and scalability required for detailed packet-level analysis.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This project addresses the need for an efficient, scalable, and open-source solution for network traffic analysis using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Moloch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and the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Elastic Stack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enabling organizations to monitor, capture, index, and visualize network traffic effectively.</a:t>
            </a:r>
          </a:p>
          <a:p>
            <a:pPr marL="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3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5400" b="1" strike="noStrike" spc="-1">
                <a:solidFill>
                  <a:srgbClr val="2F5597"/>
                </a:solidFill>
                <a:latin typeface="Calibri"/>
              </a:rPr>
              <a:t>TECHNOLOGY/TOOLS TO BE USED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470240" y="2077200"/>
            <a:ext cx="9250920" cy="3978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Moloch (Arkime):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Open-source full packet capture and indexing tool for large-scale network traffic analysis.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Elastic Stack (ELK):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Elasticsearch: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Stores and indexes captured metadata.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Logstash (optional):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For log pipeline and transformation (if used).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Kibana: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Visualizes traffic data and patterns using dashboards.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PCAP (Packet Capture) Files: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Network traffic data used for offline analysis.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Wireshark: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Industry-standard packet analyzer for inspecting packet-level details.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-85680" y="-540000"/>
            <a:ext cx="1250424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77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br>
              <a:rPr sz="4400"/>
            </a:br>
            <a:r>
              <a:rPr lang="en-IN" sz="4400" b="1" strike="noStrike" spc="-1">
                <a:solidFill>
                  <a:srgbClr val="2F5597"/>
                </a:solidFill>
                <a:latin typeface="Calibri"/>
              </a:rPr>
              <a:t>ABOUT THE ATTACK/TOPIC/PROBLEM STATEMENT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0" y="1080000"/>
            <a:ext cx="12240000" cy="61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 today's digital landscape,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network infrastructures are constantly targeted by cyber threats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such as unauthorized access, data exfiltration, and malware infiltration.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To counter these challenges, organizations need real-time visibility into their network traffic at a granular level.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This project focuses on leveraging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Moloch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, an open-source full packet capture solution, in combination with the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Elastic Stack (Elasticsearch, Logstash, Kibana)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to analyze and monitor network traffic.</a:t>
            </a:r>
            <a:br>
              <a:rPr sz="2400"/>
            </a:b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The goal is to build a system that enables: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Capturing and indexing of network packets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Real-time search, filtering, and correlation of traffic metadata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Visualizations and dashboards to identify anomalies and patterns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Detection of security threats and performance issues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By integrating Moloch with the Elastic Stack, this system serves as a powerful, scalable, and open-source platform for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network traffic analysis, threat detection, and operational monitoring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228600"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-438480" y="365040"/>
            <a:ext cx="1263024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68000"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rgbClr val="2F5597"/>
                </a:solidFill>
                <a:latin typeface="Calibri"/>
              </a:rPr>
              <a:t>WHAT ARE THE REASONS BEHIND THE PROBLEM(TELL ABOUT THE ISSUES WHY THIS PROBLEM/ATTACKS ARE HAPPENING)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0" y="1990080"/>
            <a:ext cx="12191760" cy="4480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Increased Internet Dependency: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As organizations move operations online, their networks become more exposed to the internet, increasing the attack surface.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Complex &amp; Large-Scale Networks: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Enterprises deal with massive data traffic which is hard to monitor in real-time using traditional tools.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Lack of Visibility into Raw Packet Data: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Many systems log traffic behavior but don’t store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full packet-level data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, missing critical indicators of compromise.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Delayed Threat Detection: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Without real-time analysis, threats like malware, data exfiltration, or DDoS attacks often go undetected until significant damage is done.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Evolving Cyber Threats: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Attack techniques are becoming more stealthy (e.g., encrypted payloads, advanced persistent threats), requiring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deeper traffic inspection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and correlation.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Insufficient Analysis Tools: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Many legacy systems lack the integration of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capture, indexing, search, and visualization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needed for effective threat hunting.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440" y="943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rgbClr val="2F5597"/>
                </a:solidFill>
                <a:latin typeface="Calibri"/>
              </a:rPr>
              <a:t>SUGGEST SOME POSSIBLE SOLUTIONS/COUNTERMEASURES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0" y="1834920"/>
            <a:ext cx="12191760" cy="4480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Implement Full Packet Capture (FPC):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Use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Moloch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to capture and index all network traffic, enabling deeper inspection of threats and anomalies at packet level.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Visualize Network Behavior with Dashboards: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Leverage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Kibana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to create interactive dashboards for tracking suspicious trends, login anomalies, unusual traffic spikes, etc.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Real-Time Search &amp; Filtering: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Use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Elasticsearch’s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fast querying to quickly investigate potential threats and filter traffic based on IP, protocol, or payload data.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Correlate Events with SIEM Tools: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Integrate Moloch/ELK with existing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SIEM systems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to correlate packet data with logs from firewalls, intrusion detection systems, and endpoint security tools.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Analyze PCAP Files Proactively: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Load historical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PCAP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traffic files into Moloch to replay and study past attacks or performance issues.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Monitor Live &amp; Offline Traffic Simultaneously: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Configure Moloch to monitor both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live traffic interfaces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and imported packet files to maintain a comprehensive view.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rgbClr val="2F5597"/>
                </a:solidFill>
                <a:latin typeface="Calibri"/>
              </a:rPr>
              <a:t>EXPECTED OUTCOMES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0" y="2284560"/>
            <a:ext cx="12191760" cy="3978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Setup and Configuration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Successful setup and configuration of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Moloch and the Elastic Stack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for capturing and analyzing network traffic.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 Packet Capturing &amp; Indexing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Efficient capturing, storage, and indexing of live or offline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network packets (PCAP)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for deep analysis.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Real-Time Search &amp; Filtering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Use of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Elasticsearch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for high-speed searching and filtering across network traffic metadata.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Dashboards and Visualizations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Creation of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interactive dashboards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in Kibana to identify patterns, spikes, anomalies, or potential threats.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Security Threat Detection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Identification of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suspicious activities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or indicators of compromise (IoCs) through traffic analysis.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Performance Monitoring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Monitoring network usage trends to detect congestion, packet drops, or under-utilization.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Recommendations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Actionable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recommendations for improving security posture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and network performance based on findings.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679320" y="1973520"/>
            <a:ext cx="10514880" cy="529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  <a:p>
            <a:pPr marL="22860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7200" b="1" strike="noStrike" spc="-1">
                <a:solidFill>
                  <a:srgbClr val="FF0000"/>
                </a:solidFill>
                <a:latin typeface="Calibri"/>
              </a:rPr>
              <a:t>THANK YOU</a:t>
            </a:r>
            <a:endParaRPr lang="en-US" sz="7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888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 CYBER GYAN VIRTUAL INTERNSHIP PROGRAM Centre for Development of Advanced Computing (CDAC), Noida </vt:lpstr>
      <vt:lpstr>PowerPoint Presentation</vt:lpstr>
      <vt:lpstr>PROBLEM STATEMENT</vt:lpstr>
      <vt:lpstr>TECHNOLOGY/TOOLS TO BE USED</vt:lpstr>
      <vt:lpstr> ABOUT THE ATTACK/TOPIC/PROBLEM STATEMENT</vt:lpstr>
      <vt:lpstr>WHAT ARE THE REASONS BEHIND THE PROBLEM(TELL ABOUT THE ISSUES WHY THIS PROBLEM/ATTACKS ARE HAPPENING)</vt:lpstr>
      <vt:lpstr>SUGGEST SOME POSSIBLE SOLUTIONS/COUNTERMEASURES</vt:lpstr>
      <vt:lpstr>EXPECTED OUTCOMES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GYAN VIRTUAL INTERNSHIP PROGRAM CDAC, Noida</dc:title>
  <dc:subject/>
  <dc:creator>Kajal Kashyap</dc:creator>
  <dc:description/>
  <cp:lastModifiedBy>Prakhar Saxena</cp:lastModifiedBy>
  <cp:revision>15</cp:revision>
  <dcterms:created xsi:type="dcterms:W3CDTF">2024-06-18T09:23:29Z</dcterms:created>
  <dcterms:modified xsi:type="dcterms:W3CDTF">2025-07-24T13:24:12Z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