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00C71-AD7F-4FBE-9A44-D2AAC350D027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758BC-A991-4AD8-9961-3D651B83E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8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5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2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8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3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1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1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2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0BAE3E-8A59-4717-A6E4-A3E9858FADA6}" type="datetimeFigureOut">
              <a:rPr lang="en-IN" smtClean="0"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064B8E0-C552-43D3-B08A-DF3250B11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1067-E8AB-456C-A54B-AB124BE6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Welcome to the Aircraft Battle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AFB8-F089-4513-B603-718FC63F6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Yatharth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1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B857-60FA-4369-879C-49F32BA0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>
                <a:latin typeface="Lucida Handwriting" panose="03010101010101010101" pitchFamily="66" charset="0"/>
              </a:rPr>
              <a:t>Rules and Controls</a:t>
            </a:r>
            <a:endParaRPr lang="en-IN" dirty="0"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FA9D-38EE-4828-9A7E-900B6C61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2334827"/>
            <a:ext cx="10515600" cy="4092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Rules:</a:t>
            </a:r>
          </a:p>
          <a:p>
            <a:r>
              <a:rPr lang="en-US" dirty="0"/>
              <a:t>You have to destroy enemy aircraft and you will receive points per aircraft destroyed.</a:t>
            </a:r>
          </a:p>
          <a:p>
            <a:r>
              <a:rPr lang="en-IN" dirty="0"/>
              <a:t>If the aircraft shoots you down the game is over.</a:t>
            </a:r>
          </a:p>
          <a:p>
            <a:pPr marL="0" indent="0">
              <a:buNone/>
            </a:pPr>
            <a:r>
              <a:rPr lang="en-IN" dirty="0"/>
              <a:t>Controls:</a:t>
            </a:r>
          </a:p>
          <a:p>
            <a:r>
              <a:rPr lang="en-US" dirty="0"/>
              <a:t>Use the left arrow to move left</a:t>
            </a:r>
          </a:p>
          <a:p>
            <a:r>
              <a:rPr lang="en-US" dirty="0"/>
              <a:t>Use right arrow to move right</a:t>
            </a:r>
          </a:p>
          <a:p>
            <a:r>
              <a:rPr lang="en-US" dirty="0"/>
              <a:t>Use down arrow to move down</a:t>
            </a:r>
          </a:p>
          <a:p>
            <a:r>
              <a:rPr lang="en-US" dirty="0"/>
              <a:t>Use up arrow to move up</a:t>
            </a:r>
          </a:p>
          <a:p>
            <a:r>
              <a:rPr lang="en-US" dirty="0"/>
              <a:t>Use space bar for firing</a:t>
            </a:r>
          </a:p>
          <a:p>
            <a:r>
              <a:rPr lang="en-US" dirty="0"/>
              <a:t>Use shift to fire faster</a:t>
            </a:r>
          </a:p>
          <a:p>
            <a:r>
              <a:rPr lang="en-US" dirty="0"/>
              <a:t>Use enter key for activating ability move</a:t>
            </a:r>
          </a:p>
        </p:txBody>
      </p:sp>
    </p:spTree>
    <p:extLst>
      <p:ext uri="{BB962C8B-B14F-4D97-AF65-F5344CB8AC3E}">
        <p14:creationId xmlns:p14="http://schemas.microsoft.com/office/powerpoint/2010/main" val="1011688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83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Lucida Handwriting</vt:lpstr>
      <vt:lpstr>Wingdings 3</vt:lpstr>
      <vt:lpstr>Ion Boardroom</vt:lpstr>
      <vt:lpstr>Welcome to the Aircraft Battle</vt:lpstr>
      <vt:lpstr>                 Rules and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Aircraft Battle</dc:title>
  <dc:creator>Yatharth Garg</dc:creator>
  <cp:lastModifiedBy>Yatharth Garg</cp:lastModifiedBy>
  <cp:revision>4</cp:revision>
  <dcterms:created xsi:type="dcterms:W3CDTF">2021-01-06T08:43:56Z</dcterms:created>
  <dcterms:modified xsi:type="dcterms:W3CDTF">2021-01-10T12:08:06Z</dcterms:modified>
</cp:coreProperties>
</file>