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095159-7055-4C04-948F-72F4612DF72F}" v="68" dt="2024-03-26T15:17:10.3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thavakrishnan Mohan" userId="4ef4fee0-ef7a-4f3d-b904-c89bac99997d" providerId="ADAL" clId="{F7095159-7055-4C04-948F-72F4612DF72F}"/>
    <pc:docChg chg="undo redo custSel modSld">
      <pc:chgData name="Yathavakrishnan Mohan" userId="4ef4fee0-ef7a-4f3d-b904-c89bac99997d" providerId="ADAL" clId="{F7095159-7055-4C04-948F-72F4612DF72F}" dt="2024-03-26T15:17:16.264" v="156" actId="1076"/>
      <pc:docMkLst>
        <pc:docMk/>
      </pc:docMkLst>
      <pc:sldChg chg="modAnim">
        <pc:chgData name="Yathavakrishnan Mohan" userId="4ef4fee0-ef7a-4f3d-b904-c89bac99997d" providerId="ADAL" clId="{F7095159-7055-4C04-948F-72F4612DF72F}" dt="2024-03-25T10:12:40.076" v="6"/>
        <pc:sldMkLst>
          <pc:docMk/>
          <pc:sldMk cId="1590786289" sldId="256"/>
        </pc:sldMkLst>
      </pc:sldChg>
      <pc:sldChg chg="modAnim">
        <pc:chgData name="Yathavakrishnan Mohan" userId="4ef4fee0-ef7a-4f3d-b904-c89bac99997d" providerId="ADAL" clId="{F7095159-7055-4C04-948F-72F4612DF72F}" dt="2024-03-25T10:13:39.946" v="22"/>
        <pc:sldMkLst>
          <pc:docMk/>
          <pc:sldMk cId="1155191764" sldId="257"/>
        </pc:sldMkLst>
      </pc:sldChg>
      <pc:sldChg chg="addSp modSp mod">
        <pc:chgData name="Yathavakrishnan Mohan" userId="4ef4fee0-ef7a-4f3d-b904-c89bac99997d" providerId="ADAL" clId="{F7095159-7055-4C04-948F-72F4612DF72F}" dt="2024-03-26T15:17:16.264" v="156" actId="1076"/>
        <pc:sldMkLst>
          <pc:docMk/>
          <pc:sldMk cId="246430158" sldId="258"/>
        </pc:sldMkLst>
        <pc:spChg chg="add mod">
          <ac:chgData name="Yathavakrishnan Mohan" userId="4ef4fee0-ef7a-4f3d-b904-c89bac99997d" providerId="ADAL" clId="{F7095159-7055-4C04-948F-72F4612DF72F}" dt="2024-03-26T15:14:12.231" v="116" actId="208"/>
          <ac:spMkLst>
            <pc:docMk/>
            <pc:sldMk cId="246430158" sldId="258"/>
            <ac:spMk id="2" creationId="{5B18B39F-73C3-7ECA-4708-66026F46A047}"/>
          </ac:spMkLst>
        </pc:spChg>
        <pc:spChg chg="add mod">
          <ac:chgData name="Yathavakrishnan Mohan" userId="4ef4fee0-ef7a-4f3d-b904-c89bac99997d" providerId="ADAL" clId="{F7095159-7055-4C04-948F-72F4612DF72F}" dt="2024-03-26T15:14:35.600" v="118" actId="1076"/>
          <ac:spMkLst>
            <pc:docMk/>
            <pc:sldMk cId="246430158" sldId="258"/>
            <ac:spMk id="3" creationId="{C8D7D343-4550-871C-AFFD-8B4DB4C320C7}"/>
          </ac:spMkLst>
        </pc:spChg>
        <pc:spChg chg="add mod">
          <ac:chgData name="Yathavakrishnan Mohan" userId="4ef4fee0-ef7a-4f3d-b904-c89bac99997d" providerId="ADAL" clId="{F7095159-7055-4C04-948F-72F4612DF72F}" dt="2024-03-26T15:14:45.699" v="122" actId="1076"/>
          <ac:spMkLst>
            <pc:docMk/>
            <pc:sldMk cId="246430158" sldId="258"/>
            <ac:spMk id="5" creationId="{E0B936D5-01B7-2E02-7B7F-F0DCC3C18BF7}"/>
          </ac:spMkLst>
        </pc:spChg>
        <pc:spChg chg="mod">
          <ac:chgData name="Yathavakrishnan Mohan" userId="4ef4fee0-ef7a-4f3d-b904-c89bac99997d" providerId="ADAL" clId="{F7095159-7055-4C04-948F-72F4612DF72F}" dt="2024-03-26T15:14:39.222" v="120" actId="20577"/>
          <ac:spMkLst>
            <pc:docMk/>
            <pc:sldMk cId="246430158" sldId="258"/>
            <ac:spMk id="6" creationId="{95434D25-51C0-BD1E-5B7C-201DFBB54E1E}"/>
          </ac:spMkLst>
        </pc:spChg>
        <pc:spChg chg="add mod">
          <ac:chgData name="Yathavakrishnan Mohan" userId="4ef4fee0-ef7a-4f3d-b904-c89bac99997d" providerId="ADAL" clId="{F7095159-7055-4C04-948F-72F4612DF72F}" dt="2024-03-26T15:14:54.776" v="124" actId="1076"/>
          <ac:spMkLst>
            <pc:docMk/>
            <pc:sldMk cId="246430158" sldId="258"/>
            <ac:spMk id="8" creationId="{570D2E70-623E-1109-25FC-D31192A10352}"/>
          </ac:spMkLst>
        </pc:spChg>
        <pc:spChg chg="add mod">
          <ac:chgData name="Yathavakrishnan Mohan" userId="4ef4fee0-ef7a-4f3d-b904-c89bac99997d" providerId="ADAL" clId="{F7095159-7055-4C04-948F-72F4612DF72F}" dt="2024-03-26T08:26:58.888" v="58"/>
          <ac:spMkLst>
            <pc:docMk/>
            <pc:sldMk cId="246430158" sldId="258"/>
            <ac:spMk id="8" creationId="{B80983B4-718D-5654-9AD7-919CFC811B9C}"/>
          </ac:spMkLst>
        </pc:spChg>
        <pc:spChg chg="add mod">
          <ac:chgData name="Yathavakrishnan Mohan" userId="4ef4fee0-ef7a-4f3d-b904-c89bac99997d" providerId="ADAL" clId="{F7095159-7055-4C04-948F-72F4612DF72F}" dt="2024-03-26T15:15:04.233" v="126" actId="1076"/>
          <ac:spMkLst>
            <pc:docMk/>
            <pc:sldMk cId="246430158" sldId="258"/>
            <ac:spMk id="10" creationId="{858C8126-27AD-77FC-B2B7-25E97A9C9174}"/>
          </ac:spMkLst>
        </pc:spChg>
        <pc:spChg chg="add mod">
          <ac:chgData name="Yathavakrishnan Mohan" userId="4ef4fee0-ef7a-4f3d-b904-c89bac99997d" providerId="ADAL" clId="{F7095159-7055-4C04-948F-72F4612DF72F}" dt="2024-03-26T15:15:17.960" v="128" actId="1076"/>
          <ac:spMkLst>
            <pc:docMk/>
            <pc:sldMk cId="246430158" sldId="258"/>
            <ac:spMk id="11" creationId="{B8932E9D-7A8F-C98B-1380-B67180C2BD58}"/>
          </ac:spMkLst>
        </pc:spChg>
        <pc:spChg chg="add mod">
          <ac:chgData name="Yathavakrishnan Mohan" userId="4ef4fee0-ef7a-4f3d-b904-c89bac99997d" providerId="ADAL" clId="{F7095159-7055-4C04-948F-72F4612DF72F}" dt="2024-03-26T15:15:31.847" v="130" actId="1076"/>
          <ac:spMkLst>
            <pc:docMk/>
            <pc:sldMk cId="246430158" sldId="258"/>
            <ac:spMk id="12" creationId="{C3C6DC08-642F-6C63-8195-431E3B836DDF}"/>
          </ac:spMkLst>
        </pc:spChg>
        <pc:spChg chg="add mod">
          <ac:chgData name="Yathavakrishnan Mohan" userId="4ef4fee0-ef7a-4f3d-b904-c89bac99997d" providerId="ADAL" clId="{F7095159-7055-4C04-948F-72F4612DF72F}" dt="2024-03-26T15:15:41.695" v="133" actId="1076"/>
          <ac:spMkLst>
            <pc:docMk/>
            <pc:sldMk cId="246430158" sldId="258"/>
            <ac:spMk id="14" creationId="{050B000D-5C51-371A-0EE3-C81624D33CA9}"/>
          </ac:spMkLst>
        </pc:spChg>
        <pc:spChg chg="add mod">
          <ac:chgData name="Yathavakrishnan Mohan" userId="4ef4fee0-ef7a-4f3d-b904-c89bac99997d" providerId="ADAL" clId="{F7095159-7055-4C04-948F-72F4612DF72F}" dt="2024-03-26T15:15:48.320" v="135" actId="1076"/>
          <ac:spMkLst>
            <pc:docMk/>
            <pc:sldMk cId="246430158" sldId="258"/>
            <ac:spMk id="15" creationId="{EEAD6F22-8DCC-126B-3EF2-04A3AFCFD801}"/>
          </ac:spMkLst>
        </pc:spChg>
        <pc:spChg chg="add mod">
          <ac:chgData name="Yathavakrishnan Mohan" userId="4ef4fee0-ef7a-4f3d-b904-c89bac99997d" providerId="ADAL" clId="{F7095159-7055-4C04-948F-72F4612DF72F}" dt="2024-03-26T15:15:56.856" v="137" actId="1076"/>
          <ac:spMkLst>
            <pc:docMk/>
            <pc:sldMk cId="246430158" sldId="258"/>
            <ac:spMk id="16" creationId="{FFB45221-0EC4-1A0A-3614-C9AE55EBB8E4}"/>
          </ac:spMkLst>
        </pc:spChg>
        <pc:spChg chg="add mod">
          <ac:chgData name="Yathavakrishnan Mohan" userId="4ef4fee0-ef7a-4f3d-b904-c89bac99997d" providerId="ADAL" clId="{F7095159-7055-4C04-948F-72F4612DF72F}" dt="2024-03-26T15:16:22.041" v="142" actId="1076"/>
          <ac:spMkLst>
            <pc:docMk/>
            <pc:sldMk cId="246430158" sldId="258"/>
            <ac:spMk id="17" creationId="{301EB29E-0731-B70E-6DB3-A70C680800EA}"/>
          </ac:spMkLst>
        </pc:spChg>
        <pc:spChg chg="add mod">
          <ac:chgData name="Yathavakrishnan Mohan" userId="4ef4fee0-ef7a-4f3d-b904-c89bac99997d" providerId="ADAL" clId="{F7095159-7055-4C04-948F-72F4612DF72F}" dt="2024-03-26T15:16:14.655" v="141" actId="1076"/>
          <ac:spMkLst>
            <pc:docMk/>
            <pc:sldMk cId="246430158" sldId="258"/>
            <ac:spMk id="18" creationId="{A7BF4E41-A065-1607-251B-02D8793602D4}"/>
          </ac:spMkLst>
        </pc:spChg>
        <pc:spChg chg="add mod">
          <ac:chgData name="Yathavakrishnan Mohan" userId="4ef4fee0-ef7a-4f3d-b904-c89bac99997d" providerId="ADAL" clId="{F7095159-7055-4C04-948F-72F4612DF72F}" dt="2024-03-26T15:16:29.787" v="144" actId="1076"/>
          <ac:spMkLst>
            <pc:docMk/>
            <pc:sldMk cId="246430158" sldId="258"/>
            <ac:spMk id="19" creationId="{6D714C86-C8AB-10BA-7169-409870670B85}"/>
          </ac:spMkLst>
        </pc:spChg>
        <pc:spChg chg="add mod">
          <ac:chgData name="Yathavakrishnan Mohan" userId="4ef4fee0-ef7a-4f3d-b904-c89bac99997d" providerId="ADAL" clId="{F7095159-7055-4C04-948F-72F4612DF72F}" dt="2024-03-26T15:16:40.532" v="146" actId="1076"/>
          <ac:spMkLst>
            <pc:docMk/>
            <pc:sldMk cId="246430158" sldId="258"/>
            <ac:spMk id="20" creationId="{C4EA19A5-4549-6E98-600E-5268676CC5C9}"/>
          </ac:spMkLst>
        </pc:spChg>
        <pc:spChg chg="add mod">
          <ac:chgData name="Yathavakrishnan Mohan" userId="4ef4fee0-ef7a-4f3d-b904-c89bac99997d" providerId="ADAL" clId="{F7095159-7055-4C04-948F-72F4612DF72F}" dt="2024-03-26T15:16:45.992" v="148" actId="1076"/>
          <ac:spMkLst>
            <pc:docMk/>
            <pc:sldMk cId="246430158" sldId="258"/>
            <ac:spMk id="21" creationId="{6301991B-6B99-160D-D810-85FD9B13FF70}"/>
          </ac:spMkLst>
        </pc:spChg>
        <pc:spChg chg="add mod">
          <ac:chgData name="Yathavakrishnan Mohan" userId="4ef4fee0-ef7a-4f3d-b904-c89bac99997d" providerId="ADAL" clId="{F7095159-7055-4C04-948F-72F4612DF72F}" dt="2024-03-26T15:16:53.450" v="150" actId="1076"/>
          <ac:spMkLst>
            <pc:docMk/>
            <pc:sldMk cId="246430158" sldId="258"/>
            <ac:spMk id="22" creationId="{B94F1963-7EEC-13ED-F3E1-483F78C7A497}"/>
          </ac:spMkLst>
        </pc:spChg>
        <pc:spChg chg="add mod">
          <ac:chgData name="Yathavakrishnan Mohan" userId="4ef4fee0-ef7a-4f3d-b904-c89bac99997d" providerId="ADAL" clId="{F7095159-7055-4C04-948F-72F4612DF72F}" dt="2024-03-26T15:17:00.252" v="152" actId="1076"/>
          <ac:spMkLst>
            <pc:docMk/>
            <pc:sldMk cId="246430158" sldId="258"/>
            <ac:spMk id="23" creationId="{EE39D13E-4702-3A93-DC81-924BE71686AC}"/>
          </ac:spMkLst>
        </pc:spChg>
        <pc:spChg chg="add mod">
          <ac:chgData name="Yathavakrishnan Mohan" userId="4ef4fee0-ef7a-4f3d-b904-c89bac99997d" providerId="ADAL" clId="{F7095159-7055-4C04-948F-72F4612DF72F}" dt="2024-03-26T15:17:08.598" v="154" actId="1076"/>
          <ac:spMkLst>
            <pc:docMk/>
            <pc:sldMk cId="246430158" sldId="258"/>
            <ac:spMk id="24" creationId="{94D86460-F122-B5ED-0BF2-6FEC8747531B}"/>
          </ac:spMkLst>
        </pc:spChg>
        <pc:spChg chg="add mod">
          <ac:chgData name="Yathavakrishnan Mohan" userId="4ef4fee0-ef7a-4f3d-b904-c89bac99997d" providerId="ADAL" clId="{F7095159-7055-4C04-948F-72F4612DF72F}" dt="2024-03-26T15:17:16.264" v="156" actId="1076"/>
          <ac:spMkLst>
            <pc:docMk/>
            <pc:sldMk cId="246430158" sldId="258"/>
            <ac:spMk id="25" creationId="{59C9D950-B813-FB7E-334E-40386D904A1C}"/>
          </ac:spMkLst>
        </pc:spChg>
        <pc:graphicFrameChg chg="add mod">
          <ac:chgData name="Yathavakrishnan Mohan" userId="4ef4fee0-ef7a-4f3d-b904-c89bac99997d" providerId="ADAL" clId="{F7095159-7055-4C04-948F-72F4612DF72F}" dt="2024-03-26T08:26:57.500" v="57"/>
          <ac:graphicFrameMkLst>
            <pc:docMk/>
            <pc:sldMk cId="246430158" sldId="258"/>
            <ac:graphicFrameMk id="2" creationId="{CACC75AE-3634-2851-BF83-6E51F264ADB3}"/>
          </ac:graphicFrameMkLst>
        </pc:graphicFrameChg>
        <pc:graphicFrameChg chg="add mod">
          <ac:chgData name="Yathavakrishnan Mohan" userId="4ef4fee0-ef7a-4f3d-b904-c89bac99997d" providerId="ADAL" clId="{F7095159-7055-4C04-948F-72F4612DF72F}" dt="2024-03-26T08:26:57.500" v="57"/>
          <ac:graphicFrameMkLst>
            <pc:docMk/>
            <pc:sldMk cId="246430158" sldId="258"/>
            <ac:graphicFrameMk id="3" creationId="{42324209-BC1A-CA8D-7FA3-B8869CF16145}"/>
          </ac:graphicFrameMkLst>
        </pc:graphicFrameChg>
        <pc:graphicFrameChg chg="add mod">
          <ac:chgData name="Yathavakrishnan Mohan" userId="4ef4fee0-ef7a-4f3d-b904-c89bac99997d" providerId="ADAL" clId="{F7095159-7055-4C04-948F-72F4612DF72F}" dt="2024-03-26T08:26:57.500" v="57"/>
          <ac:graphicFrameMkLst>
            <pc:docMk/>
            <pc:sldMk cId="246430158" sldId="258"/>
            <ac:graphicFrameMk id="5" creationId="{3C7FDAA2-5303-5354-70C0-AFCA0E5CAE3C}"/>
          </ac:graphicFrameMkLst>
        </pc:graphicFrameChg>
      </pc:sldChg>
      <pc:sldChg chg="addSp delSp modSp mod">
        <pc:chgData name="Yathavakrishnan Mohan" userId="4ef4fee0-ef7a-4f3d-b904-c89bac99997d" providerId="ADAL" clId="{F7095159-7055-4C04-948F-72F4612DF72F}" dt="2024-03-25T15:20:55.140" v="47" actId="1076"/>
        <pc:sldMkLst>
          <pc:docMk/>
          <pc:sldMk cId="3056252338" sldId="259"/>
        </pc:sldMkLst>
        <pc:spChg chg="add mod">
          <ac:chgData name="Yathavakrishnan Mohan" userId="4ef4fee0-ef7a-4f3d-b904-c89bac99997d" providerId="ADAL" clId="{F7095159-7055-4C04-948F-72F4612DF72F}" dt="2024-03-25T15:19:34.511" v="34"/>
          <ac:spMkLst>
            <pc:docMk/>
            <pc:sldMk cId="3056252338" sldId="259"/>
            <ac:spMk id="2" creationId="{1BD1A1C3-E2D5-5DE6-CC76-07D594542F67}"/>
          </ac:spMkLst>
        </pc:spChg>
        <pc:spChg chg="add mod">
          <ac:chgData name="Yathavakrishnan Mohan" userId="4ef4fee0-ef7a-4f3d-b904-c89bac99997d" providerId="ADAL" clId="{F7095159-7055-4C04-948F-72F4612DF72F}" dt="2024-03-25T15:20:55.140" v="47" actId="1076"/>
          <ac:spMkLst>
            <pc:docMk/>
            <pc:sldMk cId="3056252338" sldId="259"/>
            <ac:spMk id="3" creationId="{B238AD2B-FC79-B287-618D-6C6081F70C3F}"/>
          </ac:spMkLst>
        </pc:spChg>
        <pc:spChg chg="del mod">
          <ac:chgData name="Yathavakrishnan Mohan" userId="4ef4fee0-ef7a-4f3d-b904-c89bac99997d" providerId="ADAL" clId="{F7095159-7055-4C04-948F-72F4612DF72F}" dt="2024-03-25T15:20:25.994" v="41" actId="21"/>
          <ac:spMkLst>
            <pc:docMk/>
            <pc:sldMk cId="3056252338" sldId="259"/>
            <ac:spMk id="6" creationId="{95434D25-51C0-BD1E-5B7C-201DFBB54E1E}"/>
          </ac:spMkLst>
        </pc:spChg>
        <pc:spChg chg="add del mod">
          <ac:chgData name="Yathavakrishnan Mohan" userId="4ef4fee0-ef7a-4f3d-b904-c89bac99997d" providerId="ADAL" clId="{F7095159-7055-4C04-948F-72F4612DF72F}" dt="2024-03-25T15:20:30.646" v="42" actId="21"/>
          <ac:spMkLst>
            <pc:docMk/>
            <pc:sldMk cId="3056252338" sldId="259"/>
            <ac:spMk id="8" creationId="{6DECA208-D2C9-33FC-1237-AFCE9889C604}"/>
          </ac:spMkLst>
        </pc:spChg>
        <pc:picChg chg="add del">
          <ac:chgData name="Yathavakrishnan Mohan" userId="4ef4fee0-ef7a-4f3d-b904-c89bac99997d" providerId="ADAL" clId="{F7095159-7055-4C04-948F-72F4612DF72F}" dt="2024-03-25T15:20:42.681" v="46" actId="21"/>
          <ac:picMkLst>
            <pc:docMk/>
            <pc:sldMk cId="3056252338" sldId="259"/>
            <ac:picMk id="7" creationId="{207827F5-7E1F-275D-52EB-22ED3A319C15}"/>
          </ac:picMkLst>
        </pc:picChg>
        <pc:picChg chg="add del">
          <ac:chgData name="Yathavakrishnan Mohan" userId="4ef4fee0-ef7a-4f3d-b904-c89bac99997d" providerId="ADAL" clId="{F7095159-7055-4C04-948F-72F4612DF72F}" dt="2024-03-25T15:20:42.337" v="45" actId="21"/>
          <ac:picMkLst>
            <pc:docMk/>
            <pc:sldMk cId="3056252338" sldId="259"/>
            <ac:picMk id="9" creationId="{DC7B2371-8394-80FE-91AF-4C8CACB0AD23}"/>
          </ac:picMkLst>
        </pc:picChg>
      </pc:sldChg>
      <pc:sldChg chg="addSp delSp modSp mod">
        <pc:chgData name="Yathavakrishnan Mohan" userId="4ef4fee0-ef7a-4f3d-b904-c89bac99997d" providerId="ADAL" clId="{F7095159-7055-4C04-948F-72F4612DF72F}" dt="2024-03-25T15:21:46.200" v="53" actId="1076"/>
        <pc:sldMkLst>
          <pc:docMk/>
          <pc:sldMk cId="614757857" sldId="260"/>
        </pc:sldMkLst>
        <pc:spChg chg="add mod">
          <ac:chgData name="Yathavakrishnan Mohan" userId="4ef4fee0-ef7a-4f3d-b904-c89bac99997d" providerId="ADAL" clId="{F7095159-7055-4C04-948F-72F4612DF72F}" dt="2024-03-25T15:21:46.200" v="53" actId="1076"/>
          <ac:spMkLst>
            <pc:docMk/>
            <pc:sldMk cId="614757857" sldId="260"/>
            <ac:spMk id="2" creationId="{D5880171-A405-73BD-4674-2540CF7D9D9A}"/>
          </ac:spMkLst>
        </pc:spChg>
        <pc:spChg chg="add del mod">
          <ac:chgData name="Yathavakrishnan Mohan" userId="4ef4fee0-ef7a-4f3d-b904-c89bac99997d" providerId="ADAL" clId="{F7095159-7055-4C04-948F-72F4612DF72F}" dt="2024-03-25T15:21:38.879" v="52" actId="21"/>
          <ac:spMkLst>
            <pc:docMk/>
            <pc:sldMk cId="614757857" sldId="260"/>
            <ac:spMk id="5" creationId="{E86011C5-7AAD-DF66-0DCE-3FDE55186DBA}"/>
          </ac:spMkLst>
        </pc:spChg>
        <pc:spChg chg="del">
          <ac:chgData name="Yathavakrishnan Mohan" userId="4ef4fee0-ef7a-4f3d-b904-c89bac99997d" providerId="ADAL" clId="{F7095159-7055-4C04-948F-72F4612DF72F}" dt="2024-03-25T15:21:25.943" v="50" actId="21"/>
          <ac:spMkLst>
            <pc:docMk/>
            <pc:sldMk cId="614757857" sldId="260"/>
            <ac:spMk id="6" creationId="{95434D25-51C0-BD1E-5B7C-201DFBB54E1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3/26/2024</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468757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3/26/2024</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848483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3/26/2024</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525389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3/26/2024</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12706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3/26/2024</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823249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3/26/2024</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8593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3/26/2024</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533226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3/26/2024</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330872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3/26/2024</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56088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3/26/2024</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895858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3/26/2024</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244841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3/26/2024</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6742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yncfusion.com/" TargetMode="Externa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hyperlink" Target="https://www.syncfusion.com/"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hyperlink" Target="https://www.syncfusion.com/" TargetMode="External"/><Relationship Id="rId5"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A8CAE98F-93E0-466E-B310-16D4D8EC4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452D9-4025-7E40-14F4-A01662F1612E}"/>
              </a:ext>
            </a:extLst>
          </p:cNvPr>
          <p:cNvSpPr>
            <a:spLocks noGrp="1"/>
          </p:cNvSpPr>
          <p:nvPr>
            <p:ph type="ctrTitle"/>
          </p:nvPr>
        </p:nvSpPr>
        <p:spPr>
          <a:xfrm>
            <a:off x="1465032" y="1660357"/>
            <a:ext cx="10083501" cy="3893582"/>
          </a:xfrm>
        </p:spPr>
        <p:txBody>
          <a:bodyPr>
            <a:normAutofit/>
          </a:bodyPr>
          <a:lstStyle/>
          <a:p>
            <a:r>
              <a:rPr lang="en-US" sz="5400" dirty="0"/>
              <a:t>POWERPOINT ASSIGNMENT</a:t>
            </a:r>
          </a:p>
        </p:txBody>
      </p:sp>
      <p:sp>
        <p:nvSpPr>
          <p:cNvPr id="3" name="Subtitle 2">
            <a:extLst>
              <a:ext uri="{FF2B5EF4-FFF2-40B4-BE49-F238E27FC236}">
                <a16:creationId xmlns:a16="http://schemas.microsoft.com/office/drawing/2014/main" id="{6E96E4E2-9E1B-7C19-648D-E67F10A7C099}"/>
              </a:ext>
            </a:extLst>
          </p:cNvPr>
          <p:cNvSpPr>
            <a:spLocks noGrp="1"/>
          </p:cNvSpPr>
          <p:nvPr>
            <p:ph type="subTitle" idx="1"/>
          </p:nvPr>
        </p:nvSpPr>
        <p:spPr>
          <a:xfrm>
            <a:off x="7631374" y="3806177"/>
            <a:ext cx="4364268" cy="1211818"/>
          </a:xfrm>
        </p:spPr>
        <p:txBody>
          <a:bodyPr>
            <a:normAutofit/>
          </a:bodyPr>
          <a:lstStyle/>
          <a:p>
            <a:r>
              <a:rPr lang="en-US" dirty="0"/>
              <a:t>YATHAVAKRISHNAN M</a:t>
            </a:r>
          </a:p>
          <a:p>
            <a:r>
              <a:rPr lang="en-US" dirty="0"/>
              <a:t>SF4659</a:t>
            </a:r>
          </a:p>
        </p:txBody>
      </p:sp>
      <p:cxnSp>
        <p:nvCxnSpPr>
          <p:cNvPr id="38" name="Straight Connector 37">
            <a:extLst>
              <a:ext uri="{FF2B5EF4-FFF2-40B4-BE49-F238E27FC236}">
                <a16:creationId xmlns:a16="http://schemas.microsoft.com/office/drawing/2014/main" id="{6356756D-F21A-48D4-A0AC-96B0DEC17B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503744B-1AFB-4A05-9F7B-3FF0FAB074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78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34FDB-5CF5-51AD-B389-51441A1972FB}"/>
              </a:ext>
            </a:extLst>
          </p:cNvPr>
          <p:cNvSpPr>
            <a:spLocks noGrp="1"/>
          </p:cNvSpPr>
          <p:nvPr>
            <p:ph type="title"/>
          </p:nvPr>
        </p:nvSpPr>
        <p:spPr/>
        <p:txBody>
          <a:bodyPr/>
          <a:lstStyle/>
          <a:p>
            <a:pPr algn="ctr"/>
            <a:r>
              <a:rPr lang="en-US" b="1" i="0" dirty="0">
                <a:solidFill>
                  <a:srgbClr val="1A1A1A"/>
                </a:solidFill>
                <a:effectLst/>
                <a:latin typeface="Open Sans" panose="020F0502020204030204" pitchFamily="34" charset="0"/>
              </a:rPr>
              <a:t>Most Popular Components</a:t>
            </a:r>
            <a:br>
              <a:rPr lang="en-US" b="1" i="0" dirty="0">
                <a:solidFill>
                  <a:srgbClr val="1A1A1A"/>
                </a:solidFill>
                <a:effectLst/>
                <a:latin typeface="Open Sans" panose="020F0502020204030204" pitchFamily="34" charset="0"/>
              </a:rPr>
            </a:br>
            <a:endParaRPr lang="en-US" dirty="0"/>
          </a:p>
        </p:txBody>
      </p:sp>
      <p:sp>
        <p:nvSpPr>
          <p:cNvPr id="3" name="Content Placeholder 2">
            <a:extLst>
              <a:ext uri="{FF2B5EF4-FFF2-40B4-BE49-F238E27FC236}">
                <a16:creationId xmlns:a16="http://schemas.microsoft.com/office/drawing/2014/main" id="{EDEE029F-C89F-F036-4C45-7C882605C8DF}"/>
              </a:ext>
            </a:extLst>
          </p:cNvPr>
          <p:cNvSpPr>
            <a:spLocks noGrp="1"/>
          </p:cNvSpPr>
          <p:nvPr>
            <p:ph idx="1"/>
          </p:nvPr>
        </p:nvSpPr>
        <p:spPr>
          <a:xfrm>
            <a:off x="5450541" y="2028826"/>
            <a:ext cx="6093760" cy="4029074"/>
          </a:xfrm>
        </p:spPr>
        <p:txBody>
          <a:bodyPr/>
          <a:lstStyle/>
          <a:p>
            <a:pPr algn="just"/>
            <a:r>
              <a:rPr lang="en-US" dirty="0"/>
              <a:t>DataGrid</a:t>
            </a:r>
          </a:p>
          <a:p>
            <a:pPr algn="just"/>
            <a:r>
              <a:rPr lang="en-US" dirty="0"/>
              <a:t>Charts</a:t>
            </a:r>
          </a:p>
          <a:p>
            <a:pPr algn="just"/>
            <a:r>
              <a:rPr lang="en-US" dirty="0"/>
              <a:t>List view</a:t>
            </a:r>
          </a:p>
          <a:p>
            <a:pPr algn="just"/>
            <a:r>
              <a:rPr lang="en-US" dirty="0"/>
              <a:t>Scheduler</a:t>
            </a:r>
          </a:p>
          <a:p>
            <a:pPr algn="just"/>
            <a:r>
              <a:rPr lang="en-US" dirty="0"/>
              <a:t>Diagram</a:t>
            </a:r>
          </a:p>
          <a:p>
            <a:pPr algn="just"/>
            <a:r>
              <a:rPr lang="en-US" dirty="0"/>
              <a:t>PDF Viewer</a:t>
            </a:r>
          </a:p>
          <a:p>
            <a:pPr algn="just"/>
            <a:r>
              <a:rPr lang="en-US" dirty="0"/>
              <a:t>Excel Library</a:t>
            </a:r>
          </a:p>
        </p:txBody>
      </p:sp>
    </p:spTree>
    <p:extLst>
      <p:ext uri="{BB962C8B-B14F-4D97-AF65-F5344CB8AC3E}">
        <p14:creationId xmlns:p14="http://schemas.microsoft.com/office/powerpoint/2010/main" val="1155191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B2549D-32A0-2F8F-67E9-02793D31846E}"/>
              </a:ext>
            </a:extLst>
          </p:cNvPr>
          <p:cNvSpPr>
            <a:spLocks noGrp="1"/>
          </p:cNvSpPr>
          <p:nvPr>
            <p:ph type="title"/>
          </p:nvPr>
        </p:nvSpPr>
        <p:spPr/>
        <p:txBody>
          <a:bodyPr>
            <a:normAutofit/>
          </a:bodyPr>
          <a:lstStyle/>
          <a:p>
            <a:r>
              <a:rPr lang="en-US" sz="1800" b="1" i="0" dirty="0">
                <a:solidFill>
                  <a:srgbClr val="1A1A1A"/>
                </a:solidFill>
                <a:effectLst/>
                <a:latin typeface="Open Sans" panose="020B0606030504020204" pitchFamily="34" charset="0"/>
              </a:rPr>
              <a:t>DataGrid</a:t>
            </a:r>
            <a:br>
              <a:rPr lang="en-US" sz="1400" b="1" i="0" dirty="0">
                <a:solidFill>
                  <a:srgbClr val="1A1A1A"/>
                </a:solidFill>
                <a:effectLst/>
                <a:latin typeface="Open Sans" panose="020B0606030504020204" pitchFamily="34" charset="0"/>
              </a:rPr>
            </a:br>
            <a:br>
              <a:rPr lang="en-US" sz="1400" b="1" i="0" dirty="0">
                <a:solidFill>
                  <a:srgbClr val="1A1A1A"/>
                </a:solidFill>
                <a:effectLst/>
                <a:latin typeface="Open Sans" panose="020B0606030504020204" pitchFamily="34" charset="0"/>
              </a:rPr>
            </a:br>
            <a:r>
              <a:rPr lang="en-US" sz="1400" i="0" dirty="0">
                <a:solidFill>
                  <a:srgbClr val="1A1A1A"/>
                </a:solidFill>
                <a:effectLst/>
                <a:latin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br>
              <a:rPr lang="en-US" sz="1400" i="0" dirty="0">
                <a:solidFill>
                  <a:srgbClr val="1A1A1A"/>
                </a:solidFill>
                <a:effectLst/>
                <a:latin typeface="Open Sans" panose="020B0606030504020204" pitchFamily="34" charset="0"/>
              </a:rPr>
            </a:br>
            <a:endParaRPr lang="en-US" sz="1400" dirty="0"/>
          </a:p>
        </p:txBody>
      </p:sp>
      <p:sp>
        <p:nvSpPr>
          <p:cNvPr id="6" name="Text Placeholder 5">
            <a:extLst>
              <a:ext uri="{FF2B5EF4-FFF2-40B4-BE49-F238E27FC236}">
                <a16:creationId xmlns:a16="http://schemas.microsoft.com/office/drawing/2014/main" id="{95434D25-51C0-BD1E-5B7C-201DFBB54E1E}"/>
              </a:ext>
            </a:extLst>
          </p:cNvPr>
          <p:cNvSpPr>
            <a:spLocks noGrp="1"/>
          </p:cNvSpPr>
          <p:nvPr>
            <p:ph type="body" sz="half" idx="2"/>
          </p:nvPr>
        </p:nvSpPr>
        <p:spPr/>
        <p:txBody>
          <a:bodyPr>
            <a:normAutofit/>
          </a:bodyPr>
          <a:lstStyle/>
          <a:p>
            <a:pPr algn="l"/>
            <a:r>
              <a:rPr lang="en-US" b="1" i="0" dirty="0">
                <a:solidFill>
                  <a:srgbClr val="1A1A1A"/>
                </a:solidFill>
                <a:effectLst/>
                <a:latin typeface="Open Sans" panose="020B0606030504020204" pitchFamily="34" charset="0"/>
              </a:rPr>
              <a:t>SUPPORTED PLATFORMS</a:t>
            </a:r>
            <a:endParaRPr lang="en-US" dirty="0">
              <a:solidFill>
                <a:srgbClr val="666666"/>
              </a:solidFill>
              <a:latin typeface="Open Sans" panose="020B0606030504020204" pitchFamily="34" charset="0"/>
            </a:endParaRPr>
          </a:p>
          <a:p>
            <a:pPr algn="l"/>
            <a:r>
              <a:rPr lang="en-US" dirty="0">
                <a:solidFill>
                  <a:srgbClr val="666666"/>
                </a:solidFill>
                <a:latin typeface="Open Sans" panose="020B0606030504020204" pitchFamily="34" charset="0"/>
              </a:rPr>
              <a:t>    </a:t>
            </a:r>
            <a:r>
              <a:rPr lang="en-US" dirty="0">
                <a:solidFill>
                  <a:schemeClr val="bg1">
                    <a:lumMod val="75000"/>
                  </a:schemeClr>
                </a:solidFill>
                <a:latin typeface="Open Sans" panose="020B0606030504020204" pitchFamily="34" charset="0"/>
              </a:rPr>
              <a:t> |  </a:t>
            </a:r>
            <a:r>
              <a:rPr lang="en-US" dirty="0">
                <a:solidFill>
                  <a:schemeClr val="bg1">
                    <a:lumMod val="85000"/>
                  </a:schemeClr>
                </a:solidFill>
                <a:latin typeface="Open Sans" panose="020B0606030504020204" pitchFamily="34" charset="0"/>
              </a:rPr>
              <a:t> </a:t>
            </a:r>
            <a:r>
              <a:rPr lang="en-US" sz="1200" dirty="0">
                <a:solidFill>
                  <a:srgbClr val="00B0F0"/>
                </a:solidFill>
                <a:latin typeface="Open Sans" panose="020B0606030504020204" pitchFamily="34" charset="0"/>
                <a:hlinkClick r:id="rId2">
                  <a:extLst>
                    <a:ext uri="{A12FA001-AC4F-418D-AE19-62706E023703}">
                      <ahyp:hlinkClr xmlns:ahyp="http://schemas.microsoft.com/office/drawing/2018/hyperlinkcolor" val="tx"/>
                    </a:ext>
                  </a:extLst>
                </a:hlinkClick>
              </a:rPr>
              <a:t>JavaScript</a:t>
            </a:r>
            <a:r>
              <a:rPr lang="en-US" sz="1200" dirty="0">
                <a:solidFill>
                  <a:srgbClr val="00B0F0"/>
                </a:solidFill>
                <a:latin typeface="Open Sans" panose="020B0606030504020204" pitchFamily="34" charset="0"/>
              </a:rPr>
              <a:t> </a:t>
            </a:r>
            <a:r>
              <a:rPr lang="en-US"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2">
                  <a:extLst>
                    <a:ext uri="{A12FA001-AC4F-418D-AE19-62706E023703}">
                      <ahyp:hlinkClr xmlns:ahyp="http://schemas.microsoft.com/office/drawing/2018/hyperlinkcolor" val="tx"/>
                    </a:ext>
                  </a:extLst>
                </a:hlinkClick>
              </a:rPr>
              <a:t>react</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2">
                  <a:extLst>
                    <a:ext uri="{A12FA001-AC4F-418D-AE19-62706E023703}">
                      <ahyp:hlinkClr xmlns:ahyp="http://schemas.microsoft.com/office/drawing/2018/hyperlinkcolor" val="tx"/>
                    </a:ext>
                  </a:extLst>
                </a:hlinkClick>
              </a:rPr>
              <a:t>Vue</a:t>
            </a:r>
            <a:r>
              <a:rPr lang="en-US" sz="1200" dirty="0">
                <a:solidFill>
                  <a:srgbClr val="00B0F0"/>
                </a:solidFill>
                <a:latin typeface="Open Sans" panose="020B0606030504020204" pitchFamily="34" charset="0"/>
              </a:rPr>
              <a:t>  </a:t>
            </a:r>
            <a:r>
              <a:rPr lang="en-US"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2">
                  <a:extLst>
                    <a:ext uri="{A12FA001-AC4F-418D-AE19-62706E023703}">
                      <ahyp:hlinkClr xmlns:ahyp="http://schemas.microsoft.com/office/drawing/2018/hyperlinkcolor" val="tx"/>
                    </a:ext>
                  </a:extLst>
                </a:hlinkClick>
              </a:rPr>
              <a:t>Angular</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2">
                  <a:extLst>
                    <a:ext uri="{A12FA001-AC4F-418D-AE19-62706E023703}">
                      <ahyp:hlinkClr xmlns:ahyp="http://schemas.microsoft.com/office/drawing/2018/hyperlinkcolor" val="tx"/>
                    </a:ext>
                  </a:extLst>
                </a:hlinkClick>
              </a:rPr>
              <a:t>Blazer</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2">
                  <a:extLst>
                    <a:ext uri="{A12FA001-AC4F-418D-AE19-62706E023703}">
                      <ahyp:hlinkClr xmlns:ahyp="http://schemas.microsoft.com/office/drawing/2018/hyperlinkcolor" val="tx"/>
                    </a:ext>
                  </a:extLst>
                </a:hlinkClick>
              </a:rPr>
              <a:t>Flutter</a:t>
            </a:r>
            <a:endParaRPr lang="en-US" sz="1200" dirty="0">
              <a:solidFill>
                <a:srgbClr val="00B0F0"/>
              </a:solidFill>
              <a:latin typeface="Open Sans" panose="020B0606030504020204" pitchFamily="34" charset="0"/>
            </a:endParaRPr>
          </a:p>
          <a:p>
            <a:pPr algn="l"/>
            <a:r>
              <a:rPr lang="en-US" sz="1200" dirty="0">
                <a:solidFill>
                  <a:srgbClr val="00B0F0"/>
                </a:solidFill>
                <a:latin typeface="Open Sans" panose="020B0606030504020204" pitchFamily="34" charset="0"/>
              </a:rPr>
              <a:t>              . </a:t>
            </a:r>
            <a:r>
              <a:rPr lang="en-US" sz="1200" dirty="0">
                <a:solidFill>
                  <a:srgbClr val="00B0F0"/>
                </a:solidFill>
                <a:latin typeface="Open Sans" panose="020B0606030504020204" pitchFamily="34" charset="0"/>
                <a:hlinkClick r:id="rId2">
                  <a:extLst>
                    <a:ext uri="{A12FA001-AC4F-418D-AE19-62706E023703}">
                      <ahyp:hlinkClr xmlns:ahyp="http://schemas.microsoft.com/office/drawing/2018/hyperlinkcolor" val="tx"/>
                    </a:ext>
                  </a:extLst>
                </a:hlinkClick>
              </a:rPr>
              <a:t>jQuery</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2">
                  <a:extLst>
                    <a:ext uri="{A12FA001-AC4F-418D-AE19-62706E023703}">
                      <ahyp:hlinkClr xmlns:ahyp="http://schemas.microsoft.com/office/drawing/2018/hyperlinkcolor" val="tx"/>
                    </a:ext>
                  </a:extLst>
                </a:hlinkClick>
              </a:rPr>
              <a:t>ASP.NET core</a:t>
            </a:r>
            <a:r>
              <a:rPr lang="en-US" sz="1200" dirty="0">
                <a:solidFill>
                  <a:srgbClr val="00B0F0"/>
                </a:solidFill>
                <a:latin typeface="Open Sans" panose="020B0606030504020204" pitchFamily="34" charset="0"/>
              </a:rPr>
              <a:t>  . </a:t>
            </a:r>
            <a:r>
              <a:rPr lang="en-US" sz="1200" dirty="0">
                <a:solidFill>
                  <a:srgbClr val="00B0F0"/>
                </a:solidFill>
                <a:latin typeface="Open Sans" panose="020B0606030504020204" pitchFamily="34" charset="0"/>
                <a:hlinkClick r:id="rId2">
                  <a:extLst>
                    <a:ext uri="{A12FA001-AC4F-418D-AE19-62706E023703}">
                      <ahyp:hlinkClr xmlns:ahyp="http://schemas.microsoft.com/office/drawing/2018/hyperlinkcolor" val="tx"/>
                    </a:ext>
                  </a:extLst>
                </a:hlinkClick>
              </a:rPr>
              <a:t>ASP.NET MVC</a:t>
            </a:r>
            <a:endParaRPr lang="en-US" sz="1200" dirty="0">
              <a:solidFill>
                <a:srgbClr val="00B0F0"/>
              </a:solidFill>
              <a:latin typeface="Open Sans" panose="020B0606030504020204" pitchFamily="34" charset="0"/>
            </a:endParaRPr>
          </a:p>
          <a:p>
            <a:pPr algn="l"/>
            <a:r>
              <a:rPr lang="en-US" sz="1200" dirty="0">
                <a:solidFill>
                  <a:srgbClr val="00B0F0"/>
                </a:solidFill>
                <a:latin typeface="Open Sans" panose="020B0606030504020204" pitchFamily="34" charset="0"/>
              </a:rPr>
              <a:t>       </a:t>
            </a:r>
            <a:r>
              <a:rPr lang="en-US" sz="1400" dirty="0">
                <a:solidFill>
                  <a:schemeClr val="bg1">
                    <a:lumMod val="85000"/>
                  </a:schemeClr>
                </a:solidFill>
                <a:latin typeface="Open Sans" panose="020B0606030504020204" pitchFamily="34" charset="0"/>
              </a:rPr>
              <a:t>|</a:t>
            </a:r>
            <a:r>
              <a:rPr lang="en-US" sz="14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2">
                  <a:extLst>
                    <a:ext uri="{A12FA001-AC4F-418D-AE19-62706E023703}">
                      <ahyp:hlinkClr xmlns:ahyp="http://schemas.microsoft.com/office/drawing/2018/hyperlinkcolor" val="tx"/>
                    </a:ext>
                  </a:extLst>
                </a:hlinkClick>
              </a:rPr>
              <a:t>WinForms</a:t>
            </a:r>
            <a:r>
              <a:rPr lang="en-US" sz="1200" dirty="0">
                <a:solidFill>
                  <a:srgbClr val="00B0F0"/>
                </a:solidFill>
                <a:latin typeface="Open Sans" panose="020B0606030504020204" pitchFamily="34" charset="0"/>
              </a:rPr>
              <a:t>   . </a:t>
            </a:r>
            <a:r>
              <a:rPr lang="en-US" sz="1200" dirty="0">
                <a:solidFill>
                  <a:srgbClr val="00B0F0"/>
                </a:solidFill>
                <a:latin typeface="Open Sans" panose="020B0606030504020204" pitchFamily="34" charset="0"/>
                <a:hlinkClick r:id="rId2">
                  <a:extLst>
                    <a:ext uri="{A12FA001-AC4F-418D-AE19-62706E023703}">
                      <ahyp:hlinkClr xmlns:ahyp="http://schemas.microsoft.com/office/drawing/2018/hyperlinkcolor" val="tx"/>
                    </a:ext>
                  </a:extLst>
                </a:hlinkClick>
              </a:rPr>
              <a:t>WPF</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2">
                  <a:extLst>
                    <a:ext uri="{A12FA001-AC4F-418D-AE19-62706E023703}">
                      <ahyp:hlinkClr xmlns:ahyp="http://schemas.microsoft.com/office/drawing/2018/hyperlinkcolor" val="tx"/>
                    </a:ext>
                  </a:extLst>
                </a:hlinkClick>
              </a:rPr>
              <a:t>Win UI</a:t>
            </a:r>
            <a:r>
              <a:rPr lang="en-US" sz="1200" dirty="0">
                <a:solidFill>
                  <a:srgbClr val="00B0F0"/>
                </a:solidFill>
                <a:latin typeface="Open Sans" panose="020B0606030504020204" pitchFamily="34" charset="0"/>
              </a:rPr>
              <a:t>  . </a:t>
            </a:r>
            <a:r>
              <a:rPr lang="en-US" sz="1200" dirty="0">
                <a:solidFill>
                  <a:srgbClr val="00B0F0"/>
                </a:solidFill>
                <a:latin typeface="Open Sans" panose="020B0606030504020204" pitchFamily="34" charset="0"/>
                <a:hlinkClick r:id="rId2">
                  <a:extLst>
                    <a:ext uri="{A12FA001-AC4F-418D-AE19-62706E023703}">
                      <ahyp:hlinkClr xmlns:ahyp="http://schemas.microsoft.com/office/drawing/2018/hyperlinkcolor" val="tx"/>
                    </a:ext>
                  </a:extLst>
                </a:hlinkClick>
              </a:rPr>
              <a:t>Flutter</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2">
                  <a:extLst>
                    <a:ext uri="{A12FA001-AC4F-418D-AE19-62706E023703}">
                      <ahyp:hlinkClr xmlns:ahyp="http://schemas.microsoft.com/office/drawing/2018/hyperlinkcolor" val="tx"/>
                    </a:ext>
                  </a:extLst>
                </a:hlinkClick>
              </a:rPr>
              <a:t>UWP</a:t>
            </a:r>
            <a:r>
              <a:rPr lang="en-US" sz="1200" dirty="0">
                <a:solidFill>
                  <a:srgbClr val="00B0F0"/>
                </a:solidFill>
                <a:latin typeface="Open Sans" panose="020B0606030504020204" pitchFamily="34" charset="0"/>
              </a:rPr>
              <a:t> </a:t>
            </a:r>
          </a:p>
          <a:p>
            <a:pPr algn="l"/>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2">
                  <a:extLst>
                    <a:ext uri="{A12FA001-AC4F-418D-AE19-62706E023703}">
                      <ahyp:hlinkClr xmlns:ahyp="http://schemas.microsoft.com/office/drawing/2018/hyperlinkcolor" val="tx"/>
                    </a:ext>
                  </a:extLst>
                </a:hlinkClick>
              </a:rPr>
              <a:t>NET MAUI</a:t>
            </a:r>
            <a:endParaRPr lang="en-US" sz="1200" dirty="0">
              <a:solidFill>
                <a:srgbClr val="00B0F0"/>
              </a:solidFill>
              <a:latin typeface="Open Sans" panose="020B0606030504020204" pitchFamily="34" charset="0"/>
            </a:endParaRPr>
          </a:p>
          <a:p>
            <a:pPr algn="l"/>
            <a:r>
              <a:rPr lang="en-US" sz="1200" dirty="0">
                <a:solidFill>
                  <a:srgbClr val="00B0F0"/>
                </a:solidFill>
                <a:latin typeface="Open Sans" panose="020B0606030504020204" pitchFamily="34" charset="0"/>
              </a:rPr>
              <a:t>      </a:t>
            </a:r>
            <a:r>
              <a:rPr lang="en-US" sz="1400" dirty="0">
                <a:solidFill>
                  <a:srgbClr val="00B0F0"/>
                </a:solidFill>
                <a:latin typeface="Open Sans" panose="020B0606030504020204" pitchFamily="34" charset="0"/>
              </a:rPr>
              <a:t> </a:t>
            </a:r>
            <a:r>
              <a:rPr lang="en-US" sz="1400" dirty="0">
                <a:solidFill>
                  <a:schemeClr val="bg1">
                    <a:lumMod val="85000"/>
                  </a:schemeClr>
                </a:solidFill>
                <a:latin typeface="Open Sans" panose="020B0606030504020204" pitchFamily="34" charset="0"/>
              </a:rPr>
              <a:t>|</a:t>
            </a:r>
            <a:r>
              <a:rPr lang="en-US" sz="14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2">
                  <a:extLst>
                    <a:ext uri="{A12FA001-AC4F-418D-AE19-62706E023703}">
                      <ahyp:hlinkClr xmlns:ahyp="http://schemas.microsoft.com/office/drawing/2018/hyperlinkcolor" val="tx"/>
                    </a:ext>
                  </a:extLst>
                </a:hlinkClick>
              </a:rPr>
              <a:t>Xamarin</a:t>
            </a:r>
            <a:r>
              <a:rPr lang="en-US" sz="1200" dirty="0">
                <a:solidFill>
                  <a:srgbClr val="00B0F0"/>
                </a:solidFill>
                <a:latin typeface="Open Sans" panose="020B0606030504020204" pitchFamily="34" charset="0"/>
              </a:rPr>
              <a:t>  . </a:t>
            </a:r>
            <a:r>
              <a:rPr lang="en-US" sz="1200" dirty="0">
                <a:solidFill>
                  <a:srgbClr val="00B0F0"/>
                </a:solidFill>
                <a:latin typeface="Open Sans" panose="020B0606030504020204" pitchFamily="34" charset="0"/>
                <a:hlinkClick r:id="rId2">
                  <a:extLst>
                    <a:ext uri="{A12FA001-AC4F-418D-AE19-62706E023703}">
                      <ahyp:hlinkClr xmlns:ahyp="http://schemas.microsoft.com/office/drawing/2018/hyperlinkcolor" val="tx"/>
                    </a:ext>
                  </a:extLst>
                </a:hlinkClick>
              </a:rPr>
              <a:t>Flutter</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2">
                  <a:extLst>
                    <a:ext uri="{A12FA001-AC4F-418D-AE19-62706E023703}">
                      <ahyp:hlinkClr xmlns:ahyp="http://schemas.microsoft.com/office/drawing/2018/hyperlinkcolor" val="tx"/>
                    </a:ext>
                  </a:extLst>
                </a:hlinkClick>
              </a:rPr>
              <a:t>UMP</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2">
                  <a:extLst>
                    <a:ext uri="{A12FA001-AC4F-418D-AE19-62706E023703}">
                      <ahyp:hlinkClr xmlns:ahyp="http://schemas.microsoft.com/office/drawing/2018/hyperlinkcolor" val="tx"/>
                    </a:ext>
                  </a:extLst>
                </a:hlinkClick>
              </a:rPr>
              <a:t>JavaScript</a:t>
            </a:r>
            <a:endParaRPr lang="en-US" sz="1200" dirty="0">
              <a:solidFill>
                <a:srgbClr val="00B0F0"/>
              </a:solidFill>
              <a:latin typeface="Open Sans" panose="020B0606030504020204" pitchFamily="34" charset="0"/>
            </a:endParaRPr>
          </a:p>
        </p:txBody>
      </p:sp>
      <p:pic>
        <p:nvPicPr>
          <p:cNvPr id="1026" name="Picture 2" descr="Syncfusion Essential DataGrid">
            <a:extLst>
              <a:ext uri="{FF2B5EF4-FFF2-40B4-BE49-F238E27FC236}">
                <a16:creationId xmlns:a16="http://schemas.microsoft.com/office/drawing/2014/main" id="{FF0C8F93-02ED-D857-B917-4B32C1A9863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704266" y="952299"/>
            <a:ext cx="5762800" cy="49085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global Icon - Free Icons">
            <a:extLst>
              <a:ext uri="{FF2B5EF4-FFF2-40B4-BE49-F238E27FC236}">
                <a16:creationId xmlns:a16="http://schemas.microsoft.com/office/drawing/2014/main" id="{207827F5-7E1F-275D-52EB-22ED3A319C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19037" y="4002405"/>
            <a:ext cx="247651" cy="198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C7B2371-8394-80FE-91AF-4C8CACB0AD23}"/>
              </a:ext>
            </a:extLst>
          </p:cNvPr>
          <p:cNvPicPr>
            <a:picLocks noChangeAspect="1"/>
          </p:cNvPicPr>
          <p:nvPr/>
        </p:nvPicPr>
        <p:blipFill>
          <a:blip r:embed="rId5"/>
          <a:stretch>
            <a:fillRect/>
          </a:stretch>
        </p:blipFill>
        <p:spPr>
          <a:xfrm>
            <a:off x="605863" y="4643517"/>
            <a:ext cx="260825" cy="260825"/>
          </a:xfrm>
          <a:prstGeom prst="rect">
            <a:avLst/>
          </a:prstGeom>
        </p:spPr>
      </p:pic>
      <p:pic>
        <p:nvPicPr>
          <p:cNvPr id="13" name="Picture 12">
            <a:extLst>
              <a:ext uri="{FF2B5EF4-FFF2-40B4-BE49-F238E27FC236}">
                <a16:creationId xmlns:a16="http://schemas.microsoft.com/office/drawing/2014/main" id="{D33D8406-409F-5526-10D5-299AF132C2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3775" y="5306880"/>
            <a:ext cx="298174" cy="298174"/>
          </a:xfrm>
          <a:prstGeom prst="rect">
            <a:avLst/>
          </a:prstGeom>
        </p:spPr>
      </p:pic>
      <p:sp>
        <p:nvSpPr>
          <p:cNvPr id="2" name="Flowchart: Connector 1">
            <a:extLst>
              <a:ext uri="{FF2B5EF4-FFF2-40B4-BE49-F238E27FC236}">
                <a16:creationId xmlns:a16="http://schemas.microsoft.com/office/drawing/2014/main" id="{5B18B39F-73C3-7ECA-4708-66026F46A047}"/>
              </a:ext>
            </a:extLst>
          </p:cNvPr>
          <p:cNvSpPr/>
          <p:nvPr/>
        </p:nvSpPr>
        <p:spPr>
          <a:xfrm>
            <a:off x="1073020" y="4002405"/>
            <a:ext cx="65314" cy="74645"/>
          </a:xfrm>
          <a:prstGeom prst="flowChartConnector">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C8D7D343-4550-871C-AFFD-8B4DB4C320C7}"/>
              </a:ext>
            </a:extLst>
          </p:cNvPr>
          <p:cNvSpPr/>
          <p:nvPr/>
        </p:nvSpPr>
        <p:spPr>
          <a:xfrm>
            <a:off x="1898229" y="4045713"/>
            <a:ext cx="65314" cy="74645"/>
          </a:xfrm>
          <a:prstGeom prst="flowChartConnector">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E0B936D5-01B7-2E02-7B7F-F0DCC3C18BF7}"/>
              </a:ext>
            </a:extLst>
          </p:cNvPr>
          <p:cNvSpPr/>
          <p:nvPr/>
        </p:nvSpPr>
        <p:spPr>
          <a:xfrm>
            <a:off x="2460268" y="4036383"/>
            <a:ext cx="65314" cy="74645"/>
          </a:xfrm>
          <a:prstGeom prst="flowChartConnector">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570D2E70-623E-1109-25FC-D31192A10352}"/>
              </a:ext>
            </a:extLst>
          </p:cNvPr>
          <p:cNvSpPr/>
          <p:nvPr/>
        </p:nvSpPr>
        <p:spPr>
          <a:xfrm>
            <a:off x="2840215" y="4033038"/>
            <a:ext cx="65314" cy="74645"/>
          </a:xfrm>
          <a:prstGeom prst="flowChartConnector">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858C8126-27AD-77FC-B2B7-25E97A9C9174}"/>
              </a:ext>
            </a:extLst>
          </p:cNvPr>
          <p:cNvSpPr/>
          <p:nvPr/>
        </p:nvSpPr>
        <p:spPr>
          <a:xfrm>
            <a:off x="3491809" y="4033254"/>
            <a:ext cx="65314" cy="74645"/>
          </a:xfrm>
          <a:prstGeom prst="flowChartConnector">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B8932E9D-7A8F-C98B-1380-B67180C2BD58}"/>
              </a:ext>
            </a:extLst>
          </p:cNvPr>
          <p:cNvSpPr/>
          <p:nvPr/>
        </p:nvSpPr>
        <p:spPr>
          <a:xfrm>
            <a:off x="4016953" y="4033254"/>
            <a:ext cx="65314" cy="74645"/>
          </a:xfrm>
          <a:prstGeom prst="flowChartConnector">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C3C6DC08-642F-6C63-8195-431E3B836DDF}"/>
              </a:ext>
            </a:extLst>
          </p:cNvPr>
          <p:cNvSpPr/>
          <p:nvPr/>
        </p:nvSpPr>
        <p:spPr>
          <a:xfrm>
            <a:off x="1138334" y="4425393"/>
            <a:ext cx="65314" cy="74645"/>
          </a:xfrm>
          <a:prstGeom prst="flowChartConnector">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050B000D-5C51-371A-0EE3-C81624D33CA9}"/>
              </a:ext>
            </a:extLst>
          </p:cNvPr>
          <p:cNvSpPr/>
          <p:nvPr/>
        </p:nvSpPr>
        <p:spPr>
          <a:xfrm>
            <a:off x="1793341" y="4409526"/>
            <a:ext cx="65314" cy="74645"/>
          </a:xfrm>
          <a:prstGeom prst="flowChartConnector">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EEAD6F22-8DCC-126B-3EF2-04A3AFCFD801}"/>
              </a:ext>
            </a:extLst>
          </p:cNvPr>
          <p:cNvSpPr/>
          <p:nvPr/>
        </p:nvSpPr>
        <p:spPr>
          <a:xfrm>
            <a:off x="2857539" y="4412934"/>
            <a:ext cx="65314" cy="74645"/>
          </a:xfrm>
          <a:prstGeom prst="flowChartConnector">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FFB45221-0EC4-1A0A-3614-C9AE55EBB8E4}"/>
              </a:ext>
            </a:extLst>
          </p:cNvPr>
          <p:cNvSpPr/>
          <p:nvPr/>
        </p:nvSpPr>
        <p:spPr>
          <a:xfrm>
            <a:off x="1105677" y="4811058"/>
            <a:ext cx="65314" cy="74645"/>
          </a:xfrm>
          <a:prstGeom prst="flowChartConnector">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a:extLst>
              <a:ext uri="{FF2B5EF4-FFF2-40B4-BE49-F238E27FC236}">
                <a16:creationId xmlns:a16="http://schemas.microsoft.com/office/drawing/2014/main" id="{301EB29E-0731-B70E-6DB3-A70C680800EA}"/>
              </a:ext>
            </a:extLst>
          </p:cNvPr>
          <p:cNvSpPr/>
          <p:nvPr/>
        </p:nvSpPr>
        <p:spPr>
          <a:xfrm>
            <a:off x="1987463" y="4761964"/>
            <a:ext cx="65314" cy="74645"/>
          </a:xfrm>
          <a:prstGeom prst="flowChartConnector">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A7BF4E41-A065-1607-251B-02D8793602D4}"/>
              </a:ext>
            </a:extLst>
          </p:cNvPr>
          <p:cNvSpPr/>
          <p:nvPr/>
        </p:nvSpPr>
        <p:spPr>
          <a:xfrm>
            <a:off x="2427611" y="4773929"/>
            <a:ext cx="65314" cy="74645"/>
          </a:xfrm>
          <a:prstGeom prst="flowChartConnector">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6D714C86-C8AB-10BA-7169-409870670B85}"/>
              </a:ext>
            </a:extLst>
          </p:cNvPr>
          <p:cNvSpPr/>
          <p:nvPr/>
        </p:nvSpPr>
        <p:spPr>
          <a:xfrm>
            <a:off x="3051661" y="4799286"/>
            <a:ext cx="65314" cy="74645"/>
          </a:xfrm>
          <a:prstGeom prst="flowChartConnector">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19">
            <a:extLst>
              <a:ext uri="{FF2B5EF4-FFF2-40B4-BE49-F238E27FC236}">
                <a16:creationId xmlns:a16="http://schemas.microsoft.com/office/drawing/2014/main" id="{C4EA19A5-4549-6E98-600E-5268676CC5C9}"/>
              </a:ext>
            </a:extLst>
          </p:cNvPr>
          <p:cNvSpPr/>
          <p:nvPr/>
        </p:nvSpPr>
        <p:spPr>
          <a:xfrm>
            <a:off x="3653912" y="4799285"/>
            <a:ext cx="65314" cy="74645"/>
          </a:xfrm>
          <a:prstGeom prst="flowChartConnector">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Connector 20">
            <a:extLst>
              <a:ext uri="{FF2B5EF4-FFF2-40B4-BE49-F238E27FC236}">
                <a16:creationId xmlns:a16="http://schemas.microsoft.com/office/drawing/2014/main" id="{6301991B-6B99-160D-D810-85FD9B13FF70}"/>
              </a:ext>
            </a:extLst>
          </p:cNvPr>
          <p:cNvSpPr/>
          <p:nvPr/>
        </p:nvSpPr>
        <p:spPr>
          <a:xfrm>
            <a:off x="1203648" y="5147190"/>
            <a:ext cx="65314" cy="74645"/>
          </a:xfrm>
          <a:prstGeom prst="flowChartConnector">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a:extLst>
              <a:ext uri="{FF2B5EF4-FFF2-40B4-BE49-F238E27FC236}">
                <a16:creationId xmlns:a16="http://schemas.microsoft.com/office/drawing/2014/main" id="{B94F1963-7EEC-13ED-F3E1-483F78C7A497}"/>
              </a:ext>
            </a:extLst>
          </p:cNvPr>
          <p:cNvSpPr/>
          <p:nvPr/>
        </p:nvSpPr>
        <p:spPr>
          <a:xfrm>
            <a:off x="1003040" y="5530409"/>
            <a:ext cx="65314" cy="74645"/>
          </a:xfrm>
          <a:prstGeom prst="flowChartConnector">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Connector 22">
            <a:extLst>
              <a:ext uri="{FF2B5EF4-FFF2-40B4-BE49-F238E27FC236}">
                <a16:creationId xmlns:a16="http://schemas.microsoft.com/office/drawing/2014/main" id="{EE39D13E-4702-3A93-DC81-924BE71686AC}"/>
              </a:ext>
            </a:extLst>
          </p:cNvPr>
          <p:cNvSpPr/>
          <p:nvPr/>
        </p:nvSpPr>
        <p:spPr>
          <a:xfrm>
            <a:off x="1825998" y="5530409"/>
            <a:ext cx="65314" cy="74645"/>
          </a:xfrm>
          <a:prstGeom prst="flowChartConnector">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id="{94D86460-F122-B5ED-0BF2-6FEC8747531B}"/>
              </a:ext>
            </a:extLst>
          </p:cNvPr>
          <p:cNvSpPr/>
          <p:nvPr/>
        </p:nvSpPr>
        <p:spPr>
          <a:xfrm>
            <a:off x="2426403" y="5530408"/>
            <a:ext cx="65314" cy="74645"/>
          </a:xfrm>
          <a:prstGeom prst="flowChartConnector">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id="{59C9D950-B813-FB7E-334E-40386D904A1C}"/>
              </a:ext>
            </a:extLst>
          </p:cNvPr>
          <p:cNvSpPr/>
          <p:nvPr/>
        </p:nvSpPr>
        <p:spPr>
          <a:xfrm>
            <a:off x="2848207" y="5496437"/>
            <a:ext cx="65314" cy="74645"/>
          </a:xfrm>
          <a:prstGeom prst="flowChartConnector">
            <a:avLst/>
          </a:prstGeom>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430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B2549D-32A0-2F8F-67E9-02793D31846E}"/>
              </a:ext>
            </a:extLst>
          </p:cNvPr>
          <p:cNvSpPr>
            <a:spLocks noGrp="1"/>
          </p:cNvSpPr>
          <p:nvPr>
            <p:ph type="title"/>
          </p:nvPr>
        </p:nvSpPr>
        <p:spPr/>
        <p:txBody>
          <a:bodyPr>
            <a:normAutofit/>
          </a:bodyPr>
          <a:lstStyle/>
          <a:p>
            <a:pPr algn="l"/>
            <a:r>
              <a:rPr lang="en-US" sz="1600" b="1" i="0" dirty="0">
                <a:solidFill>
                  <a:srgbClr val="1A1A1A"/>
                </a:solidFill>
                <a:effectLst/>
                <a:latin typeface="Open Sans" panose="020B0606030504020204" pitchFamily="34" charset="0"/>
              </a:rPr>
              <a:t>Charts</a:t>
            </a:r>
            <a:br>
              <a:rPr lang="en-US" sz="1600" b="1" i="0" dirty="0">
                <a:solidFill>
                  <a:srgbClr val="1A1A1A"/>
                </a:solidFill>
                <a:effectLst/>
                <a:latin typeface="Open Sans" panose="020B0606030504020204" pitchFamily="34" charset="0"/>
              </a:rPr>
            </a:br>
            <a:br>
              <a:rPr lang="en-US" sz="1600" b="1" i="0" dirty="0">
                <a:solidFill>
                  <a:srgbClr val="1A1A1A"/>
                </a:solidFill>
                <a:effectLst/>
                <a:latin typeface="Open Sans" panose="020B0606030504020204" pitchFamily="34" charset="0"/>
              </a:rPr>
            </a:br>
            <a:r>
              <a:rPr lang="en-US" sz="1400" b="0" i="0" dirty="0">
                <a:solidFill>
                  <a:srgbClr val="1A1A1A"/>
                </a:solidFill>
                <a:effectLst/>
                <a:latin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p>
        </p:txBody>
      </p:sp>
      <p:pic>
        <p:nvPicPr>
          <p:cNvPr id="7" name="Picture 2" descr="global Icon - Free Icons">
            <a:extLst>
              <a:ext uri="{FF2B5EF4-FFF2-40B4-BE49-F238E27FC236}">
                <a16:creationId xmlns:a16="http://schemas.microsoft.com/office/drawing/2014/main" id="{207827F5-7E1F-275D-52EB-22ED3A319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19037" y="4002405"/>
            <a:ext cx="247651" cy="198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C7B2371-8394-80FE-91AF-4C8CACB0AD23}"/>
              </a:ext>
            </a:extLst>
          </p:cNvPr>
          <p:cNvPicPr>
            <a:picLocks noChangeAspect="1"/>
          </p:cNvPicPr>
          <p:nvPr/>
        </p:nvPicPr>
        <p:blipFill>
          <a:blip r:embed="rId3"/>
          <a:stretch>
            <a:fillRect/>
          </a:stretch>
        </p:blipFill>
        <p:spPr>
          <a:xfrm>
            <a:off x="605863" y="4643517"/>
            <a:ext cx="260825" cy="260825"/>
          </a:xfrm>
          <a:prstGeom prst="rect">
            <a:avLst/>
          </a:prstGeom>
        </p:spPr>
      </p:pic>
      <p:pic>
        <p:nvPicPr>
          <p:cNvPr id="13" name="Picture 12">
            <a:extLst>
              <a:ext uri="{FF2B5EF4-FFF2-40B4-BE49-F238E27FC236}">
                <a16:creationId xmlns:a16="http://schemas.microsoft.com/office/drawing/2014/main" id="{D33D8406-409F-5526-10D5-299AF132C2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775" y="5306880"/>
            <a:ext cx="298174" cy="298174"/>
          </a:xfrm>
          <a:prstGeom prst="rect">
            <a:avLst/>
          </a:prstGeom>
        </p:spPr>
      </p:pic>
      <p:pic>
        <p:nvPicPr>
          <p:cNvPr id="3074" name="Picture 2" descr="Syncfusion Essential Chart">
            <a:extLst>
              <a:ext uri="{FF2B5EF4-FFF2-40B4-BE49-F238E27FC236}">
                <a16:creationId xmlns:a16="http://schemas.microsoft.com/office/drawing/2014/main" id="{82A20F55-1830-3C4D-6936-9D65570E93CC}"/>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822825" y="952500"/>
            <a:ext cx="5489825" cy="4908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5">
            <a:extLst>
              <a:ext uri="{FF2B5EF4-FFF2-40B4-BE49-F238E27FC236}">
                <a16:creationId xmlns:a16="http://schemas.microsoft.com/office/drawing/2014/main" id="{B238AD2B-FC79-B287-618D-6C6081F70C3F}"/>
              </a:ext>
            </a:extLst>
          </p:cNvPr>
          <p:cNvSpPr txBox="1">
            <a:spLocks/>
          </p:cNvSpPr>
          <p:nvPr/>
        </p:nvSpPr>
        <p:spPr>
          <a:xfrm>
            <a:off x="548640" y="3406775"/>
            <a:ext cx="4124084" cy="2439987"/>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1" dirty="0">
                <a:solidFill>
                  <a:srgbClr val="1A1A1A"/>
                </a:solidFill>
                <a:latin typeface="Open Sans" panose="020B0606030504020204" pitchFamily="34" charset="0"/>
              </a:rPr>
              <a:t>SUPPORTED PLATFORMS</a:t>
            </a:r>
            <a:endParaRPr lang="en-US" dirty="0">
              <a:solidFill>
                <a:srgbClr val="666666"/>
              </a:solidFill>
              <a:latin typeface="Open Sans" panose="020B0606030504020204" pitchFamily="34" charset="0"/>
            </a:endParaRPr>
          </a:p>
          <a:p>
            <a:r>
              <a:rPr lang="en-US" dirty="0">
                <a:solidFill>
                  <a:srgbClr val="666666"/>
                </a:solidFill>
                <a:latin typeface="Open Sans" panose="020B0606030504020204" pitchFamily="34" charset="0"/>
              </a:rPr>
              <a:t>    </a:t>
            </a:r>
            <a:r>
              <a:rPr lang="en-US" dirty="0">
                <a:solidFill>
                  <a:schemeClr val="bg1">
                    <a:lumMod val="75000"/>
                  </a:schemeClr>
                </a:solidFill>
                <a:latin typeface="Open Sans" panose="020B0606030504020204" pitchFamily="34" charset="0"/>
              </a:rPr>
              <a:t> |  </a:t>
            </a:r>
            <a:r>
              <a:rPr lang="en-US" dirty="0">
                <a:solidFill>
                  <a:schemeClr val="bg1">
                    <a:lumMod val="85000"/>
                  </a:schemeClr>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JavaScript</a:t>
            </a:r>
            <a:r>
              <a:rPr lang="en-US" sz="1200" dirty="0">
                <a:solidFill>
                  <a:srgbClr val="00B0F0"/>
                </a:solidFill>
                <a:latin typeface="Open Sans" panose="020B0606030504020204" pitchFamily="34" charset="0"/>
              </a:rPr>
              <a:t> </a:t>
            </a:r>
            <a:r>
              <a:rPr lang="en-US"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react</a:t>
            </a:r>
            <a:r>
              <a:rPr lang="en-US" sz="1200" dirty="0">
                <a:solidFill>
                  <a:srgbClr val="00B0F0"/>
                </a:solidFill>
                <a:latin typeface="Open Sans" panose="020B0606030504020204" pitchFamily="34" charset="0"/>
              </a:rPr>
              <a:t> </a:t>
            </a:r>
            <a:r>
              <a:rPr lang="en-US" dirty="0">
                <a:solidFill>
                  <a:srgbClr val="00B0F0"/>
                </a:solidFill>
                <a:latin typeface="Open Sans" panose="020B0606030504020204" pitchFamily="34" charset="0"/>
              </a:rPr>
              <a:t>.</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Vue</a:t>
            </a:r>
            <a:r>
              <a:rPr lang="en-US" sz="1200" dirty="0">
                <a:solidFill>
                  <a:srgbClr val="00B0F0"/>
                </a:solidFill>
                <a:latin typeface="Open Sans" panose="020B0606030504020204" pitchFamily="34" charset="0"/>
              </a:rPr>
              <a:t> </a:t>
            </a:r>
            <a:r>
              <a:rPr lang="en-US"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Angular</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Blazer</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Flutter</a:t>
            </a:r>
            <a:endParaRPr lang="en-US" sz="1200" dirty="0">
              <a:solidFill>
                <a:srgbClr val="00B0F0"/>
              </a:solidFill>
              <a:latin typeface="Open Sans" panose="020B0606030504020204" pitchFamily="34" charset="0"/>
            </a:endParaRPr>
          </a:p>
          <a:p>
            <a:r>
              <a:rPr lang="en-US" sz="1200" dirty="0">
                <a:solidFill>
                  <a:srgbClr val="00B0F0"/>
                </a:solidFill>
                <a:latin typeface="Open Sans" panose="020B0606030504020204" pitchFamily="34" charset="0"/>
              </a:rPr>
              <a:t>             .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jQuery</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ASP.NET core</a:t>
            </a:r>
            <a:r>
              <a:rPr lang="en-US" sz="1200" dirty="0">
                <a:solidFill>
                  <a:srgbClr val="00B0F0"/>
                </a:solidFill>
                <a:latin typeface="Open Sans" panose="020B0606030504020204" pitchFamily="34" charset="0"/>
              </a:rPr>
              <a:t>  .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ASP.NET MVC</a:t>
            </a:r>
            <a:endParaRPr lang="en-US" sz="1200" dirty="0">
              <a:solidFill>
                <a:srgbClr val="00B0F0"/>
              </a:solidFill>
              <a:latin typeface="Open Sans" panose="020B0606030504020204" pitchFamily="34" charset="0"/>
            </a:endParaRPr>
          </a:p>
          <a:p>
            <a:r>
              <a:rPr lang="en-US" sz="1200" dirty="0">
                <a:solidFill>
                  <a:srgbClr val="00B0F0"/>
                </a:solidFill>
                <a:latin typeface="Open Sans" panose="020B0606030504020204" pitchFamily="34" charset="0"/>
              </a:rPr>
              <a:t>       </a:t>
            </a:r>
            <a:r>
              <a:rPr lang="en-US" sz="1400" dirty="0">
                <a:solidFill>
                  <a:schemeClr val="bg1">
                    <a:lumMod val="85000"/>
                  </a:schemeClr>
                </a:solidFill>
                <a:latin typeface="Open Sans" panose="020B0606030504020204" pitchFamily="34" charset="0"/>
              </a:rPr>
              <a:t>|</a:t>
            </a:r>
            <a:r>
              <a:rPr lang="en-US" sz="14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WinForms</a:t>
            </a:r>
            <a:r>
              <a:rPr lang="en-US" sz="1200" dirty="0">
                <a:solidFill>
                  <a:srgbClr val="00B0F0"/>
                </a:solidFill>
                <a:latin typeface="Open Sans" panose="020B0606030504020204" pitchFamily="34" charset="0"/>
              </a:rPr>
              <a:t>   .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WPF</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Win UI</a:t>
            </a:r>
            <a:r>
              <a:rPr lang="en-US" sz="1200" dirty="0">
                <a:solidFill>
                  <a:srgbClr val="00B0F0"/>
                </a:solidFill>
                <a:latin typeface="Open Sans" panose="020B0606030504020204" pitchFamily="34" charset="0"/>
              </a:rPr>
              <a:t>  .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Flutter</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UWP</a:t>
            </a:r>
            <a:r>
              <a:rPr lang="en-US" sz="1200" dirty="0">
                <a:solidFill>
                  <a:srgbClr val="00B0F0"/>
                </a:solidFill>
                <a:latin typeface="Open Sans" panose="020B0606030504020204" pitchFamily="34" charset="0"/>
              </a:rPr>
              <a:t> </a:t>
            </a:r>
          </a:p>
          <a:p>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NET MAUI</a:t>
            </a:r>
            <a:endParaRPr lang="en-US" sz="1200" dirty="0">
              <a:solidFill>
                <a:srgbClr val="00B0F0"/>
              </a:solidFill>
              <a:latin typeface="Open Sans" panose="020B0606030504020204" pitchFamily="34" charset="0"/>
            </a:endParaRPr>
          </a:p>
          <a:p>
            <a:r>
              <a:rPr lang="en-US" sz="1200" dirty="0">
                <a:solidFill>
                  <a:srgbClr val="00B0F0"/>
                </a:solidFill>
                <a:latin typeface="Open Sans" panose="020B0606030504020204" pitchFamily="34" charset="0"/>
              </a:rPr>
              <a:t>      </a:t>
            </a:r>
            <a:r>
              <a:rPr lang="en-US" sz="1400" dirty="0">
                <a:solidFill>
                  <a:srgbClr val="00B0F0"/>
                </a:solidFill>
                <a:latin typeface="Open Sans" panose="020B0606030504020204" pitchFamily="34" charset="0"/>
              </a:rPr>
              <a:t> </a:t>
            </a:r>
            <a:r>
              <a:rPr lang="en-US" sz="1400" dirty="0">
                <a:solidFill>
                  <a:schemeClr val="bg1">
                    <a:lumMod val="85000"/>
                  </a:schemeClr>
                </a:solidFill>
                <a:latin typeface="Open Sans" panose="020B0606030504020204" pitchFamily="34" charset="0"/>
              </a:rPr>
              <a:t>|</a:t>
            </a:r>
            <a:r>
              <a:rPr lang="en-US" sz="14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Xamarin</a:t>
            </a:r>
            <a:r>
              <a:rPr lang="en-US" sz="1200" dirty="0">
                <a:solidFill>
                  <a:srgbClr val="00B0F0"/>
                </a:solidFill>
                <a:latin typeface="Open Sans" panose="020B0606030504020204" pitchFamily="34" charset="0"/>
              </a:rPr>
              <a:t>  .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Flutter</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UMP</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JavaScript</a:t>
            </a:r>
            <a:endParaRPr lang="en-US" sz="1200" dirty="0">
              <a:solidFill>
                <a:srgbClr val="00B0F0"/>
              </a:solidFill>
              <a:latin typeface="Open Sans" panose="020B0606030504020204" pitchFamily="34" charset="0"/>
            </a:endParaRPr>
          </a:p>
        </p:txBody>
      </p:sp>
    </p:spTree>
    <p:extLst>
      <p:ext uri="{BB962C8B-B14F-4D97-AF65-F5344CB8AC3E}">
        <p14:creationId xmlns:p14="http://schemas.microsoft.com/office/powerpoint/2010/main" val="305625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B2549D-32A0-2F8F-67E9-02793D31846E}"/>
              </a:ext>
            </a:extLst>
          </p:cNvPr>
          <p:cNvSpPr>
            <a:spLocks noGrp="1"/>
          </p:cNvSpPr>
          <p:nvPr>
            <p:ph type="title"/>
          </p:nvPr>
        </p:nvSpPr>
        <p:spPr/>
        <p:txBody>
          <a:bodyPr>
            <a:normAutofit/>
          </a:bodyPr>
          <a:lstStyle/>
          <a:p>
            <a:pPr algn="l"/>
            <a:r>
              <a:rPr lang="en-US" sz="1600" b="1" i="0" dirty="0">
                <a:solidFill>
                  <a:srgbClr val="1A1A1A"/>
                </a:solidFill>
                <a:effectLst/>
                <a:latin typeface="Open Sans" panose="020B0606030504020204" pitchFamily="34" charset="0"/>
              </a:rPr>
              <a:t>ListView</a:t>
            </a:r>
            <a:br>
              <a:rPr lang="en-US" sz="1400" b="1" i="0" dirty="0">
                <a:solidFill>
                  <a:srgbClr val="1A1A1A"/>
                </a:solidFill>
                <a:effectLst/>
                <a:latin typeface="Open Sans" panose="020B0606030504020204" pitchFamily="34" charset="0"/>
              </a:rPr>
            </a:br>
            <a:br>
              <a:rPr lang="en-US" sz="1400" b="1" i="0" dirty="0">
                <a:solidFill>
                  <a:srgbClr val="1A1A1A"/>
                </a:solidFill>
                <a:effectLst/>
                <a:latin typeface="Open Sans" panose="020B0606030504020204" pitchFamily="34" charset="0"/>
              </a:rPr>
            </a:br>
            <a:r>
              <a:rPr lang="en-US" sz="1400" b="0" i="0" dirty="0">
                <a:solidFill>
                  <a:srgbClr val="1A1A1A"/>
                </a:solidFill>
                <a:effectLst/>
                <a:latin typeface="Open Sans" panose="020B0606030504020204" pitchFamily="34" charset="0"/>
              </a:rPr>
              <a:t>The ListView renders a set of data items with UI views or custom templates. It has many features like grouping, sorting, filtering, paging, swiping, multiple selection, drag and drop, and different layout types. The ListView control has been optimized to work with large amounts of data.</a:t>
            </a:r>
          </a:p>
        </p:txBody>
      </p:sp>
      <p:pic>
        <p:nvPicPr>
          <p:cNvPr id="7" name="Picture 2" descr="global Icon - Free Icons">
            <a:extLst>
              <a:ext uri="{FF2B5EF4-FFF2-40B4-BE49-F238E27FC236}">
                <a16:creationId xmlns:a16="http://schemas.microsoft.com/office/drawing/2014/main" id="{207827F5-7E1F-275D-52EB-22ED3A319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19037" y="4002405"/>
            <a:ext cx="247651" cy="198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C7B2371-8394-80FE-91AF-4C8CACB0AD23}"/>
              </a:ext>
            </a:extLst>
          </p:cNvPr>
          <p:cNvPicPr>
            <a:picLocks noChangeAspect="1"/>
          </p:cNvPicPr>
          <p:nvPr/>
        </p:nvPicPr>
        <p:blipFill>
          <a:blip r:embed="rId3"/>
          <a:stretch>
            <a:fillRect/>
          </a:stretch>
        </p:blipFill>
        <p:spPr>
          <a:xfrm>
            <a:off x="605863" y="4643517"/>
            <a:ext cx="260825" cy="260825"/>
          </a:xfrm>
          <a:prstGeom prst="rect">
            <a:avLst/>
          </a:prstGeom>
        </p:spPr>
      </p:pic>
      <p:pic>
        <p:nvPicPr>
          <p:cNvPr id="13" name="Picture 12">
            <a:extLst>
              <a:ext uri="{FF2B5EF4-FFF2-40B4-BE49-F238E27FC236}">
                <a16:creationId xmlns:a16="http://schemas.microsoft.com/office/drawing/2014/main" id="{D33D8406-409F-5526-10D5-299AF132C2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775" y="5306880"/>
            <a:ext cx="298174" cy="298174"/>
          </a:xfrm>
          <a:prstGeom prst="rect">
            <a:avLst/>
          </a:prstGeom>
        </p:spPr>
      </p:pic>
      <p:pic>
        <p:nvPicPr>
          <p:cNvPr id="4098" name="Picture 2" descr="Syncfusion List View">
            <a:extLst>
              <a:ext uri="{FF2B5EF4-FFF2-40B4-BE49-F238E27FC236}">
                <a16:creationId xmlns:a16="http://schemas.microsoft.com/office/drawing/2014/main" id="{3B68CE62-1C85-615D-42C2-8AA1F6598AF2}"/>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686337" y="952500"/>
            <a:ext cx="5762800" cy="4908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5">
            <a:extLst>
              <a:ext uri="{FF2B5EF4-FFF2-40B4-BE49-F238E27FC236}">
                <a16:creationId xmlns:a16="http://schemas.microsoft.com/office/drawing/2014/main" id="{D5880171-A405-73BD-4674-2540CF7D9D9A}"/>
              </a:ext>
            </a:extLst>
          </p:cNvPr>
          <p:cNvSpPr txBox="1">
            <a:spLocks/>
          </p:cNvSpPr>
          <p:nvPr/>
        </p:nvSpPr>
        <p:spPr>
          <a:xfrm>
            <a:off x="548640" y="3377776"/>
            <a:ext cx="4124084" cy="2439987"/>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b="1" dirty="0">
                <a:solidFill>
                  <a:srgbClr val="1A1A1A"/>
                </a:solidFill>
                <a:latin typeface="Open Sans" panose="020B0606030504020204" pitchFamily="34" charset="0"/>
              </a:rPr>
              <a:t>SUPPORTED PLATFORMS</a:t>
            </a:r>
            <a:endParaRPr lang="en-US" dirty="0">
              <a:solidFill>
                <a:srgbClr val="666666"/>
              </a:solidFill>
              <a:latin typeface="Open Sans" panose="020B0606030504020204" pitchFamily="34" charset="0"/>
            </a:endParaRPr>
          </a:p>
          <a:p>
            <a:r>
              <a:rPr lang="en-US" dirty="0">
                <a:solidFill>
                  <a:srgbClr val="666666"/>
                </a:solidFill>
                <a:latin typeface="Open Sans" panose="020B0606030504020204" pitchFamily="34" charset="0"/>
              </a:rPr>
              <a:t>    </a:t>
            </a:r>
            <a:r>
              <a:rPr lang="en-US" dirty="0">
                <a:solidFill>
                  <a:schemeClr val="bg1">
                    <a:lumMod val="75000"/>
                  </a:schemeClr>
                </a:solidFill>
                <a:latin typeface="Open Sans" panose="020B0606030504020204" pitchFamily="34" charset="0"/>
              </a:rPr>
              <a:t> |  </a:t>
            </a:r>
            <a:r>
              <a:rPr lang="en-US" dirty="0">
                <a:solidFill>
                  <a:schemeClr val="bg1">
                    <a:lumMod val="85000"/>
                  </a:schemeClr>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JavaScript</a:t>
            </a:r>
            <a:r>
              <a:rPr lang="en-US" sz="1200" dirty="0">
                <a:solidFill>
                  <a:srgbClr val="00B0F0"/>
                </a:solidFill>
                <a:latin typeface="Open Sans" panose="020B0606030504020204" pitchFamily="34" charset="0"/>
              </a:rPr>
              <a:t> </a:t>
            </a:r>
            <a:r>
              <a:rPr lang="en-US"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react</a:t>
            </a:r>
            <a:r>
              <a:rPr lang="en-US" sz="1200" dirty="0">
                <a:solidFill>
                  <a:srgbClr val="00B0F0"/>
                </a:solidFill>
                <a:latin typeface="Open Sans" panose="020B0606030504020204" pitchFamily="34" charset="0"/>
              </a:rPr>
              <a:t> </a:t>
            </a:r>
            <a:r>
              <a:rPr lang="en-US" dirty="0">
                <a:solidFill>
                  <a:srgbClr val="00B0F0"/>
                </a:solidFill>
                <a:latin typeface="Open Sans" panose="020B0606030504020204" pitchFamily="34" charset="0"/>
              </a:rPr>
              <a:t>.</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Vue</a:t>
            </a:r>
            <a:r>
              <a:rPr lang="en-US" sz="1200" dirty="0">
                <a:solidFill>
                  <a:srgbClr val="00B0F0"/>
                </a:solidFill>
                <a:latin typeface="Open Sans" panose="020B0606030504020204" pitchFamily="34" charset="0"/>
              </a:rPr>
              <a:t> </a:t>
            </a:r>
            <a:r>
              <a:rPr lang="en-US"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Angular</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Blazer</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Flutter</a:t>
            </a:r>
            <a:endParaRPr lang="en-US" sz="1200" dirty="0">
              <a:solidFill>
                <a:srgbClr val="00B0F0"/>
              </a:solidFill>
              <a:latin typeface="Open Sans" panose="020B0606030504020204" pitchFamily="34" charset="0"/>
            </a:endParaRPr>
          </a:p>
          <a:p>
            <a:r>
              <a:rPr lang="en-US" sz="1200" dirty="0">
                <a:solidFill>
                  <a:srgbClr val="00B0F0"/>
                </a:solidFill>
                <a:latin typeface="Open Sans" panose="020B0606030504020204" pitchFamily="34" charset="0"/>
              </a:rPr>
              <a:t>             .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jQuery</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ASP.NET core</a:t>
            </a:r>
            <a:r>
              <a:rPr lang="en-US" sz="1200" dirty="0">
                <a:solidFill>
                  <a:srgbClr val="00B0F0"/>
                </a:solidFill>
                <a:latin typeface="Open Sans" panose="020B0606030504020204" pitchFamily="34" charset="0"/>
              </a:rPr>
              <a:t>  .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ASP.NET MVC</a:t>
            </a:r>
            <a:endParaRPr lang="en-US" sz="1200" dirty="0">
              <a:solidFill>
                <a:srgbClr val="00B0F0"/>
              </a:solidFill>
              <a:latin typeface="Open Sans" panose="020B0606030504020204" pitchFamily="34" charset="0"/>
            </a:endParaRPr>
          </a:p>
          <a:p>
            <a:r>
              <a:rPr lang="en-US" sz="1200" dirty="0">
                <a:solidFill>
                  <a:srgbClr val="00B0F0"/>
                </a:solidFill>
                <a:latin typeface="Open Sans" panose="020B0606030504020204" pitchFamily="34" charset="0"/>
              </a:rPr>
              <a:t>       </a:t>
            </a:r>
            <a:r>
              <a:rPr lang="en-US" sz="1400" dirty="0">
                <a:solidFill>
                  <a:schemeClr val="bg1">
                    <a:lumMod val="85000"/>
                  </a:schemeClr>
                </a:solidFill>
                <a:latin typeface="Open Sans" panose="020B0606030504020204" pitchFamily="34" charset="0"/>
              </a:rPr>
              <a:t>|</a:t>
            </a:r>
            <a:r>
              <a:rPr lang="en-US" sz="14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WinForms</a:t>
            </a:r>
            <a:r>
              <a:rPr lang="en-US" sz="1200" dirty="0">
                <a:solidFill>
                  <a:srgbClr val="00B0F0"/>
                </a:solidFill>
                <a:latin typeface="Open Sans" panose="020B0606030504020204" pitchFamily="34" charset="0"/>
              </a:rPr>
              <a:t>   .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WPF</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Win UI</a:t>
            </a:r>
            <a:r>
              <a:rPr lang="en-US" sz="1200" dirty="0">
                <a:solidFill>
                  <a:srgbClr val="00B0F0"/>
                </a:solidFill>
                <a:latin typeface="Open Sans" panose="020B0606030504020204" pitchFamily="34" charset="0"/>
              </a:rPr>
              <a:t>  .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Flutter</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UWP</a:t>
            </a:r>
            <a:r>
              <a:rPr lang="en-US" sz="1200" dirty="0">
                <a:solidFill>
                  <a:srgbClr val="00B0F0"/>
                </a:solidFill>
                <a:latin typeface="Open Sans" panose="020B0606030504020204" pitchFamily="34" charset="0"/>
              </a:rPr>
              <a:t> </a:t>
            </a:r>
          </a:p>
          <a:p>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NET MAUI</a:t>
            </a:r>
            <a:endParaRPr lang="en-US" sz="1200" dirty="0">
              <a:solidFill>
                <a:srgbClr val="00B0F0"/>
              </a:solidFill>
              <a:latin typeface="Open Sans" panose="020B0606030504020204" pitchFamily="34" charset="0"/>
            </a:endParaRPr>
          </a:p>
          <a:p>
            <a:r>
              <a:rPr lang="en-US" sz="1200" dirty="0">
                <a:solidFill>
                  <a:srgbClr val="00B0F0"/>
                </a:solidFill>
                <a:latin typeface="Open Sans" panose="020B0606030504020204" pitchFamily="34" charset="0"/>
              </a:rPr>
              <a:t>      </a:t>
            </a:r>
            <a:r>
              <a:rPr lang="en-US" sz="1400" dirty="0">
                <a:solidFill>
                  <a:srgbClr val="00B0F0"/>
                </a:solidFill>
                <a:latin typeface="Open Sans" panose="020B0606030504020204" pitchFamily="34" charset="0"/>
              </a:rPr>
              <a:t> </a:t>
            </a:r>
            <a:r>
              <a:rPr lang="en-US" sz="1400" dirty="0">
                <a:solidFill>
                  <a:schemeClr val="bg1">
                    <a:lumMod val="85000"/>
                  </a:schemeClr>
                </a:solidFill>
                <a:latin typeface="Open Sans" panose="020B0606030504020204" pitchFamily="34" charset="0"/>
              </a:rPr>
              <a:t>|</a:t>
            </a:r>
            <a:r>
              <a:rPr lang="en-US" sz="14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Xamarin</a:t>
            </a:r>
            <a:r>
              <a:rPr lang="en-US" sz="1200" dirty="0">
                <a:solidFill>
                  <a:srgbClr val="00B0F0"/>
                </a:solidFill>
                <a:latin typeface="Open Sans" panose="020B0606030504020204" pitchFamily="34" charset="0"/>
              </a:rPr>
              <a:t>  .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Flutter</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UMP</a:t>
            </a:r>
            <a:r>
              <a:rPr lang="en-US" sz="1200" dirty="0">
                <a:solidFill>
                  <a:srgbClr val="00B0F0"/>
                </a:solidFill>
                <a:latin typeface="Open Sans" panose="020B0606030504020204" pitchFamily="34" charset="0"/>
              </a:rPr>
              <a:t> .</a:t>
            </a:r>
            <a:r>
              <a:rPr lang="en-US" sz="1200" dirty="0">
                <a:solidFill>
                  <a:srgbClr val="00B0F0"/>
                </a:solidFill>
                <a:latin typeface="Open Sans" panose="020B0606030504020204" pitchFamily="34" charset="0"/>
                <a:hlinkClick r:id="rId6">
                  <a:extLst>
                    <a:ext uri="{A12FA001-AC4F-418D-AE19-62706E023703}">
                      <ahyp:hlinkClr xmlns:ahyp="http://schemas.microsoft.com/office/drawing/2018/hyperlinkcolor" val="tx"/>
                    </a:ext>
                  </a:extLst>
                </a:hlinkClick>
              </a:rPr>
              <a:t>JavaScript</a:t>
            </a:r>
            <a:endParaRPr lang="en-US" sz="1200" dirty="0">
              <a:solidFill>
                <a:srgbClr val="00B0F0"/>
              </a:solidFill>
              <a:latin typeface="Open Sans" panose="020B0606030504020204" pitchFamily="34" charset="0"/>
            </a:endParaRPr>
          </a:p>
        </p:txBody>
      </p:sp>
    </p:spTree>
    <p:extLst>
      <p:ext uri="{BB962C8B-B14F-4D97-AF65-F5344CB8AC3E}">
        <p14:creationId xmlns:p14="http://schemas.microsoft.com/office/powerpoint/2010/main" val="614757857"/>
      </p:ext>
    </p:extLst>
  </p:cSld>
  <p:clrMapOvr>
    <a:masterClrMapping/>
  </p:clrMapOvr>
</p:sld>
</file>

<file path=ppt/theme/theme1.xml><?xml version="1.0" encoding="utf-8"?>
<a:theme xmlns:a="http://schemas.openxmlformats.org/drawingml/2006/main" name="Tribun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TotalTime>54</TotalTime>
  <Words>358</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Amasis MT Pro Medium</vt:lpstr>
      <vt:lpstr>Arial</vt:lpstr>
      <vt:lpstr>Open Sans</vt:lpstr>
      <vt:lpstr>Univers Light</vt:lpstr>
      <vt:lpstr>TribuneVTI</vt:lpstr>
      <vt:lpstr>POWERPOINT ASSIGNMENT</vt:lpstr>
      <vt:lpstr>Most Popular Components </vt:lpstr>
      <vt:lpstr>DataGrid  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 </vt:lpstr>
      <vt:lpstr>Charts  The Charts control can plot a wide range of chart types, ranging from line charts to specialized financial charts. Its rich feature set includes functionalities like data binding, multiple axes, legends, animation, data labels, annotations, trackballs, tooltips, and zooming.</vt:lpstr>
      <vt:lpstr>ListView  The ListView renders a set of data items with UI views or custom templates. It has many features like grouping, sorting, filtering, paging, swiping, multiple selection, drag and drop, and different layout types. The ListView control has been optimized to work with large amounts of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ASSIGNMENT</dc:title>
  <dc:creator>Yathavakrishnan Mohan</dc:creator>
  <cp:lastModifiedBy>Yathavakrishnan Mohan</cp:lastModifiedBy>
  <cp:revision>1</cp:revision>
  <dcterms:created xsi:type="dcterms:W3CDTF">2024-03-25T09:32:04Z</dcterms:created>
  <dcterms:modified xsi:type="dcterms:W3CDTF">2024-03-26T15:17:18Z</dcterms:modified>
</cp:coreProperties>
</file>