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1B4D2-0A97-4B60-A6DF-9CC35D15821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A7359A4-2480-483D-A33B-13411351A65A}">
      <dgm:prSet/>
      <dgm:spPr/>
      <dgm:t>
        <a:bodyPr/>
        <a:lstStyle/>
        <a:p>
          <a:r>
            <a:rPr lang="en-IN"/>
            <a:t>Hurry up!!!</a:t>
          </a:r>
          <a:endParaRPr lang="en-US"/>
        </a:p>
      </dgm:t>
    </dgm:pt>
    <dgm:pt modelId="{DAF53A1D-B4E7-4757-B79C-16730227EFDF}" type="parTrans" cxnId="{5ADD41AC-1A61-41F1-B034-9A23CAC4083D}">
      <dgm:prSet/>
      <dgm:spPr/>
      <dgm:t>
        <a:bodyPr/>
        <a:lstStyle/>
        <a:p>
          <a:endParaRPr lang="en-US"/>
        </a:p>
      </dgm:t>
    </dgm:pt>
    <dgm:pt modelId="{9ED349FE-694F-40C7-BFCD-8FFE3AA63774}" type="sibTrans" cxnId="{5ADD41AC-1A61-41F1-B034-9A23CAC4083D}">
      <dgm:prSet/>
      <dgm:spPr/>
      <dgm:t>
        <a:bodyPr/>
        <a:lstStyle/>
        <a:p>
          <a:endParaRPr lang="en-US"/>
        </a:p>
      </dgm:t>
    </dgm:pt>
    <dgm:pt modelId="{941D2B87-F0D7-40D5-A864-5595514A7A58}">
      <dgm:prSet/>
      <dgm:spPr/>
      <dgm:t>
        <a:bodyPr/>
        <a:lstStyle/>
        <a:p>
          <a:r>
            <a:rPr lang="en-IN"/>
            <a:t>Don’t miss the chance to be a part of our events held in our institute[VIIT]</a:t>
          </a:r>
          <a:endParaRPr lang="en-US"/>
        </a:p>
      </dgm:t>
    </dgm:pt>
    <dgm:pt modelId="{C35A4533-72BD-4A33-AD8A-52338F82BD84}" type="parTrans" cxnId="{ED7F2DD5-6B68-4B32-A00C-6D815F140BFB}">
      <dgm:prSet/>
      <dgm:spPr/>
      <dgm:t>
        <a:bodyPr/>
        <a:lstStyle/>
        <a:p>
          <a:endParaRPr lang="en-US"/>
        </a:p>
      </dgm:t>
    </dgm:pt>
    <dgm:pt modelId="{7464C20B-DBFC-4890-B17B-6B5DE44077AE}" type="sibTrans" cxnId="{ED7F2DD5-6B68-4B32-A00C-6D815F140BFB}">
      <dgm:prSet/>
      <dgm:spPr/>
      <dgm:t>
        <a:bodyPr/>
        <a:lstStyle/>
        <a:p>
          <a:endParaRPr lang="en-US"/>
        </a:p>
      </dgm:t>
    </dgm:pt>
    <dgm:pt modelId="{471A4645-AE8F-4159-818A-C08C54486AF3}" type="pres">
      <dgm:prSet presAssocID="{FFD1B4D2-0A97-4B60-A6DF-9CC35D15821D}" presName="root" presStyleCnt="0">
        <dgm:presLayoutVars>
          <dgm:dir/>
          <dgm:resizeHandles val="exact"/>
        </dgm:presLayoutVars>
      </dgm:prSet>
      <dgm:spPr/>
    </dgm:pt>
    <dgm:pt modelId="{A5B49EA5-E1F8-46FA-B452-602444A5377E}" type="pres">
      <dgm:prSet presAssocID="{FFD1B4D2-0A97-4B60-A6DF-9CC35D15821D}" presName="container" presStyleCnt="0">
        <dgm:presLayoutVars>
          <dgm:dir/>
          <dgm:resizeHandles val="exact"/>
        </dgm:presLayoutVars>
      </dgm:prSet>
      <dgm:spPr/>
    </dgm:pt>
    <dgm:pt modelId="{04273D31-9819-417B-A70E-DF3E8BA69306}" type="pres">
      <dgm:prSet presAssocID="{5A7359A4-2480-483D-A33B-13411351A65A}" presName="compNode" presStyleCnt="0"/>
      <dgm:spPr/>
    </dgm:pt>
    <dgm:pt modelId="{D15A1EC2-6466-4F78-8127-DD354908D418}" type="pres">
      <dgm:prSet presAssocID="{5A7359A4-2480-483D-A33B-13411351A65A}" presName="iconBgRect" presStyleLbl="bgShp" presStyleIdx="0" presStyleCnt="2"/>
      <dgm:spPr/>
    </dgm:pt>
    <dgm:pt modelId="{4EA949EA-A883-426C-B608-EEB807B40BDD}" type="pres">
      <dgm:prSet presAssocID="{5A7359A4-2480-483D-A33B-13411351A6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E2021873-21CC-4508-A291-BD9D0DF43260}" type="pres">
      <dgm:prSet presAssocID="{5A7359A4-2480-483D-A33B-13411351A65A}" presName="spaceRect" presStyleCnt="0"/>
      <dgm:spPr/>
    </dgm:pt>
    <dgm:pt modelId="{85429F83-AD99-42E0-A580-6BAC190BED72}" type="pres">
      <dgm:prSet presAssocID="{5A7359A4-2480-483D-A33B-13411351A65A}" presName="textRect" presStyleLbl="revTx" presStyleIdx="0" presStyleCnt="2">
        <dgm:presLayoutVars>
          <dgm:chMax val="1"/>
          <dgm:chPref val="1"/>
        </dgm:presLayoutVars>
      </dgm:prSet>
      <dgm:spPr/>
    </dgm:pt>
    <dgm:pt modelId="{FE52C034-2CB9-40C6-9BE1-9C7554772986}" type="pres">
      <dgm:prSet presAssocID="{9ED349FE-694F-40C7-BFCD-8FFE3AA63774}" presName="sibTrans" presStyleLbl="sibTrans2D1" presStyleIdx="0" presStyleCnt="0"/>
      <dgm:spPr/>
    </dgm:pt>
    <dgm:pt modelId="{74A5468C-B335-4F16-A860-D82710D8A51A}" type="pres">
      <dgm:prSet presAssocID="{941D2B87-F0D7-40D5-A864-5595514A7A58}" presName="compNode" presStyleCnt="0"/>
      <dgm:spPr/>
    </dgm:pt>
    <dgm:pt modelId="{B6DEA373-CA02-49C1-949E-A9B9DDAD1723}" type="pres">
      <dgm:prSet presAssocID="{941D2B87-F0D7-40D5-A864-5595514A7A58}" presName="iconBgRect" presStyleLbl="bgShp" presStyleIdx="1" presStyleCnt="2"/>
      <dgm:spPr/>
    </dgm:pt>
    <dgm:pt modelId="{E5BE6DBF-ADE3-457A-A4CA-E251C9889EC6}" type="pres">
      <dgm:prSet presAssocID="{941D2B87-F0D7-40D5-A864-5595514A7A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ECDD99B-3CB1-4E26-B21A-EA772A1A5A91}" type="pres">
      <dgm:prSet presAssocID="{941D2B87-F0D7-40D5-A864-5595514A7A58}" presName="spaceRect" presStyleCnt="0"/>
      <dgm:spPr/>
    </dgm:pt>
    <dgm:pt modelId="{C3965A1F-DE4F-4FD3-A715-4D8FEBCE2EB8}" type="pres">
      <dgm:prSet presAssocID="{941D2B87-F0D7-40D5-A864-5595514A7A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18F228-699B-4C8B-A29B-F93C04E380E1}" type="presOf" srcId="{941D2B87-F0D7-40D5-A864-5595514A7A58}" destId="{C3965A1F-DE4F-4FD3-A715-4D8FEBCE2EB8}" srcOrd="0" destOrd="0" presId="urn:microsoft.com/office/officeart/2018/2/layout/IconCircleList"/>
    <dgm:cxn modelId="{E373CA55-8BBA-4D74-B754-96D07B8835DB}" type="presOf" srcId="{9ED349FE-694F-40C7-BFCD-8FFE3AA63774}" destId="{FE52C034-2CB9-40C6-9BE1-9C7554772986}" srcOrd="0" destOrd="0" presId="urn:microsoft.com/office/officeart/2018/2/layout/IconCircleList"/>
    <dgm:cxn modelId="{5ADD41AC-1A61-41F1-B034-9A23CAC4083D}" srcId="{FFD1B4D2-0A97-4B60-A6DF-9CC35D15821D}" destId="{5A7359A4-2480-483D-A33B-13411351A65A}" srcOrd="0" destOrd="0" parTransId="{DAF53A1D-B4E7-4757-B79C-16730227EFDF}" sibTransId="{9ED349FE-694F-40C7-BFCD-8FFE3AA63774}"/>
    <dgm:cxn modelId="{8A4B49B0-B628-42AF-B419-929ADF64A2C5}" type="presOf" srcId="{5A7359A4-2480-483D-A33B-13411351A65A}" destId="{85429F83-AD99-42E0-A580-6BAC190BED72}" srcOrd="0" destOrd="0" presId="urn:microsoft.com/office/officeart/2018/2/layout/IconCircleList"/>
    <dgm:cxn modelId="{ED7F2DD5-6B68-4B32-A00C-6D815F140BFB}" srcId="{FFD1B4D2-0A97-4B60-A6DF-9CC35D15821D}" destId="{941D2B87-F0D7-40D5-A864-5595514A7A58}" srcOrd="1" destOrd="0" parTransId="{C35A4533-72BD-4A33-AD8A-52338F82BD84}" sibTransId="{7464C20B-DBFC-4890-B17B-6B5DE44077AE}"/>
    <dgm:cxn modelId="{6193AAFB-A2A9-41BA-9AC8-0CA65673F20D}" type="presOf" srcId="{FFD1B4D2-0A97-4B60-A6DF-9CC35D15821D}" destId="{471A4645-AE8F-4159-818A-C08C54486AF3}" srcOrd="0" destOrd="0" presId="urn:microsoft.com/office/officeart/2018/2/layout/IconCircleList"/>
    <dgm:cxn modelId="{A41B008B-0BAC-4048-A7DA-DACB34C43FED}" type="presParOf" srcId="{471A4645-AE8F-4159-818A-C08C54486AF3}" destId="{A5B49EA5-E1F8-46FA-B452-602444A5377E}" srcOrd="0" destOrd="0" presId="urn:microsoft.com/office/officeart/2018/2/layout/IconCircleList"/>
    <dgm:cxn modelId="{0B7A0F07-F20B-402C-A56D-960F015E4899}" type="presParOf" srcId="{A5B49EA5-E1F8-46FA-B452-602444A5377E}" destId="{04273D31-9819-417B-A70E-DF3E8BA69306}" srcOrd="0" destOrd="0" presId="urn:microsoft.com/office/officeart/2018/2/layout/IconCircleList"/>
    <dgm:cxn modelId="{A95700A8-77EB-4BA8-9C18-7014B15F914F}" type="presParOf" srcId="{04273D31-9819-417B-A70E-DF3E8BA69306}" destId="{D15A1EC2-6466-4F78-8127-DD354908D418}" srcOrd="0" destOrd="0" presId="urn:microsoft.com/office/officeart/2018/2/layout/IconCircleList"/>
    <dgm:cxn modelId="{E50D387E-E133-4052-A5B1-DBA582EC1A71}" type="presParOf" srcId="{04273D31-9819-417B-A70E-DF3E8BA69306}" destId="{4EA949EA-A883-426C-B608-EEB807B40BDD}" srcOrd="1" destOrd="0" presId="urn:microsoft.com/office/officeart/2018/2/layout/IconCircleList"/>
    <dgm:cxn modelId="{8A9F0228-94BF-4E9A-BDC3-53289666AC19}" type="presParOf" srcId="{04273D31-9819-417B-A70E-DF3E8BA69306}" destId="{E2021873-21CC-4508-A291-BD9D0DF43260}" srcOrd="2" destOrd="0" presId="urn:microsoft.com/office/officeart/2018/2/layout/IconCircleList"/>
    <dgm:cxn modelId="{F2199476-5D38-4449-AEC7-51C44AEEACF5}" type="presParOf" srcId="{04273D31-9819-417B-A70E-DF3E8BA69306}" destId="{85429F83-AD99-42E0-A580-6BAC190BED72}" srcOrd="3" destOrd="0" presId="urn:microsoft.com/office/officeart/2018/2/layout/IconCircleList"/>
    <dgm:cxn modelId="{24A65CB7-D9FB-485C-9055-A22A23D57EA0}" type="presParOf" srcId="{A5B49EA5-E1F8-46FA-B452-602444A5377E}" destId="{FE52C034-2CB9-40C6-9BE1-9C7554772986}" srcOrd="1" destOrd="0" presId="urn:microsoft.com/office/officeart/2018/2/layout/IconCircleList"/>
    <dgm:cxn modelId="{146CDC51-FF10-4168-86C1-B15720AE34B6}" type="presParOf" srcId="{A5B49EA5-E1F8-46FA-B452-602444A5377E}" destId="{74A5468C-B335-4F16-A860-D82710D8A51A}" srcOrd="2" destOrd="0" presId="urn:microsoft.com/office/officeart/2018/2/layout/IconCircleList"/>
    <dgm:cxn modelId="{4AF1E23C-FF58-4733-B6F0-B9F320410733}" type="presParOf" srcId="{74A5468C-B335-4F16-A860-D82710D8A51A}" destId="{B6DEA373-CA02-49C1-949E-A9B9DDAD1723}" srcOrd="0" destOrd="0" presId="urn:microsoft.com/office/officeart/2018/2/layout/IconCircleList"/>
    <dgm:cxn modelId="{2F0796E5-D580-475C-A10D-79B12B9487B7}" type="presParOf" srcId="{74A5468C-B335-4F16-A860-D82710D8A51A}" destId="{E5BE6DBF-ADE3-457A-A4CA-E251C9889EC6}" srcOrd="1" destOrd="0" presId="urn:microsoft.com/office/officeart/2018/2/layout/IconCircleList"/>
    <dgm:cxn modelId="{C1B00021-6914-458D-AA6F-4F47DB719A61}" type="presParOf" srcId="{74A5468C-B335-4F16-A860-D82710D8A51A}" destId="{2ECDD99B-3CB1-4E26-B21A-EA772A1A5A91}" srcOrd="2" destOrd="0" presId="urn:microsoft.com/office/officeart/2018/2/layout/IconCircleList"/>
    <dgm:cxn modelId="{39E8E8EA-C002-442E-A665-D7D5F20C4730}" type="presParOf" srcId="{74A5468C-B335-4F16-A860-D82710D8A51A}" destId="{C3965A1F-DE4F-4FD3-A715-4D8FEBCE2EB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7B676-653F-4A0E-BE1A-178018D44B82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1F28EED-5095-4035-92A0-1B695DF64FD9}">
      <dgm:prSet/>
      <dgm:spPr/>
      <dgm:t>
        <a:bodyPr/>
        <a:lstStyle/>
        <a:p>
          <a:r>
            <a:rPr lang="en-IN" dirty="0"/>
            <a:t>Click on the link issued </a:t>
          </a:r>
          <a:endParaRPr lang="en-US" dirty="0"/>
        </a:p>
      </dgm:t>
    </dgm:pt>
    <dgm:pt modelId="{0A06EE8D-AE2A-4A7B-9142-0FC2CF244743}" type="parTrans" cxnId="{BB7E5A3F-56DE-499E-BC97-9CE0676C37AE}">
      <dgm:prSet/>
      <dgm:spPr/>
      <dgm:t>
        <a:bodyPr/>
        <a:lstStyle/>
        <a:p>
          <a:endParaRPr lang="en-US"/>
        </a:p>
      </dgm:t>
    </dgm:pt>
    <dgm:pt modelId="{47DFBDA9-E86A-47B9-B929-08C27A6C35B7}" type="sibTrans" cxnId="{BB7E5A3F-56DE-499E-BC97-9CE0676C37AE}">
      <dgm:prSet/>
      <dgm:spPr/>
      <dgm:t>
        <a:bodyPr/>
        <a:lstStyle/>
        <a:p>
          <a:endParaRPr lang="en-US"/>
        </a:p>
      </dgm:t>
    </dgm:pt>
    <dgm:pt modelId="{1229680A-F954-4948-A072-5DF54B05BEC0}">
      <dgm:prSet/>
      <dgm:spPr/>
      <dgm:t>
        <a:bodyPr/>
        <a:lstStyle/>
        <a:p>
          <a:r>
            <a:rPr lang="en-IN"/>
            <a:t>A home page appears.</a:t>
          </a:r>
          <a:endParaRPr lang="en-US"/>
        </a:p>
      </dgm:t>
    </dgm:pt>
    <dgm:pt modelId="{C8BC0636-F067-4354-AEEC-66DA65F769E7}" type="parTrans" cxnId="{046B54A9-E10F-4865-AE31-251A5F5800F1}">
      <dgm:prSet/>
      <dgm:spPr/>
      <dgm:t>
        <a:bodyPr/>
        <a:lstStyle/>
        <a:p>
          <a:endParaRPr lang="en-US"/>
        </a:p>
      </dgm:t>
    </dgm:pt>
    <dgm:pt modelId="{4E788F81-4D6F-4E08-B203-9EAE6BB6BA3C}" type="sibTrans" cxnId="{046B54A9-E10F-4865-AE31-251A5F5800F1}">
      <dgm:prSet/>
      <dgm:spPr/>
      <dgm:t>
        <a:bodyPr/>
        <a:lstStyle/>
        <a:p>
          <a:endParaRPr lang="en-US"/>
        </a:p>
      </dgm:t>
    </dgm:pt>
    <dgm:pt modelId="{F3C9596A-70D0-4BB0-A548-4F6200506FBF}">
      <dgm:prSet/>
      <dgm:spPr/>
      <dgm:t>
        <a:bodyPr/>
        <a:lstStyle/>
        <a:p>
          <a:r>
            <a:rPr lang="en-IN"/>
            <a:t>Click on about for more details.</a:t>
          </a:r>
          <a:endParaRPr lang="en-US"/>
        </a:p>
      </dgm:t>
    </dgm:pt>
    <dgm:pt modelId="{41EA0EE8-E663-43DF-BEEF-B242151C3912}" type="parTrans" cxnId="{F97BDBC3-2848-4292-A81B-93F0C96F2FFD}">
      <dgm:prSet/>
      <dgm:spPr/>
      <dgm:t>
        <a:bodyPr/>
        <a:lstStyle/>
        <a:p>
          <a:endParaRPr lang="en-US"/>
        </a:p>
      </dgm:t>
    </dgm:pt>
    <dgm:pt modelId="{8B877D53-104D-4EE0-9DB9-D0AD7BF49FF3}" type="sibTrans" cxnId="{F97BDBC3-2848-4292-A81B-93F0C96F2FFD}">
      <dgm:prSet/>
      <dgm:spPr/>
      <dgm:t>
        <a:bodyPr/>
        <a:lstStyle/>
        <a:p>
          <a:endParaRPr lang="en-US"/>
        </a:p>
      </dgm:t>
    </dgm:pt>
    <dgm:pt modelId="{66321E5E-DA4C-40D0-B856-8165C80202B6}">
      <dgm:prSet/>
      <dgm:spPr/>
      <dgm:t>
        <a:bodyPr/>
        <a:lstStyle/>
        <a:p>
          <a:r>
            <a:rPr lang="en-IN" dirty="0"/>
            <a:t>Gallery appears –(you can check out more info reg faculty members ,event places etc).</a:t>
          </a:r>
          <a:endParaRPr lang="en-US" dirty="0"/>
        </a:p>
      </dgm:t>
    </dgm:pt>
    <dgm:pt modelId="{717406E0-6064-496C-A830-5AF5A6180B52}" type="parTrans" cxnId="{0290E5FA-01DD-4D65-B652-5B3CC12DC061}">
      <dgm:prSet/>
      <dgm:spPr/>
      <dgm:t>
        <a:bodyPr/>
        <a:lstStyle/>
        <a:p>
          <a:endParaRPr lang="en-US"/>
        </a:p>
      </dgm:t>
    </dgm:pt>
    <dgm:pt modelId="{D3249EBA-3A19-441C-BF56-D41802882B78}" type="sibTrans" cxnId="{0290E5FA-01DD-4D65-B652-5B3CC12DC061}">
      <dgm:prSet/>
      <dgm:spPr/>
      <dgm:t>
        <a:bodyPr/>
        <a:lstStyle/>
        <a:p>
          <a:endParaRPr lang="en-US"/>
        </a:p>
      </dgm:t>
    </dgm:pt>
    <dgm:pt modelId="{AD4ADE11-A68D-4D10-AC60-EFA041990733}">
      <dgm:prSet/>
      <dgm:spPr/>
      <dgm:t>
        <a:bodyPr/>
        <a:lstStyle/>
        <a:p>
          <a:r>
            <a:rPr lang="en-IN" dirty="0"/>
            <a:t>Selection of your slots will be done here.</a:t>
          </a:r>
          <a:endParaRPr lang="en-US" dirty="0"/>
        </a:p>
      </dgm:t>
    </dgm:pt>
    <dgm:pt modelId="{375B24EC-2700-46E7-AB26-86AA6D5020F5}" type="parTrans" cxnId="{CF41EC5F-4481-4961-9AC6-A1B003E0C0C0}">
      <dgm:prSet/>
      <dgm:spPr/>
      <dgm:t>
        <a:bodyPr/>
        <a:lstStyle/>
        <a:p>
          <a:endParaRPr lang="en-US"/>
        </a:p>
      </dgm:t>
    </dgm:pt>
    <dgm:pt modelId="{9B01286D-55E1-4EE3-9ABB-DF9BAA1CD31B}" type="sibTrans" cxnId="{CF41EC5F-4481-4961-9AC6-A1B003E0C0C0}">
      <dgm:prSet/>
      <dgm:spPr/>
      <dgm:t>
        <a:bodyPr/>
        <a:lstStyle/>
        <a:p>
          <a:endParaRPr lang="en-US"/>
        </a:p>
      </dgm:t>
    </dgm:pt>
    <dgm:pt modelId="{3C21063A-472F-49A1-95EC-302C71EC3A4C}">
      <dgm:prSet/>
      <dgm:spPr/>
      <dgm:t>
        <a:bodyPr/>
        <a:lstStyle/>
        <a:p>
          <a:r>
            <a:rPr lang="en-IN"/>
            <a:t>Click on the slot you ae interested to book.</a:t>
          </a:r>
          <a:endParaRPr lang="en-US"/>
        </a:p>
      </dgm:t>
    </dgm:pt>
    <dgm:pt modelId="{97065F2C-0811-492F-AC55-4811A52EE894}" type="parTrans" cxnId="{5BE17A06-FF5D-4318-A23D-33DF23E2AD21}">
      <dgm:prSet/>
      <dgm:spPr/>
      <dgm:t>
        <a:bodyPr/>
        <a:lstStyle/>
        <a:p>
          <a:endParaRPr lang="en-US"/>
        </a:p>
      </dgm:t>
    </dgm:pt>
    <dgm:pt modelId="{2B608F4B-61A7-40B0-927A-F64CB9010E7E}" type="sibTrans" cxnId="{5BE17A06-FF5D-4318-A23D-33DF23E2AD21}">
      <dgm:prSet/>
      <dgm:spPr/>
      <dgm:t>
        <a:bodyPr/>
        <a:lstStyle/>
        <a:p>
          <a:endParaRPr lang="en-US"/>
        </a:p>
      </dgm:t>
    </dgm:pt>
    <dgm:pt modelId="{D0AD7AD2-DA88-4289-98A5-467D93D4493D}">
      <dgm:prSet/>
      <dgm:spPr/>
      <dgm:t>
        <a:bodyPr/>
        <a:lstStyle/>
        <a:p>
          <a:r>
            <a:rPr lang="en-IN"/>
            <a:t>A login page appears.</a:t>
          </a:r>
          <a:endParaRPr lang="en-US"/>
        </a:p>
      </dgm:t>
    </dgm:pt>
    <dgm:pt modelId="{11379F64-62B8-4A15-A40F-B628774E0A97}" type="parTrans" cxnId="{9ED28AAE-91BA-469D-BBC8-F0819224FD63}">
      <dgm:prSet/>
      <dgm:spPr/>
      <dgm:t>
        <a:bodyPr/>
        <a:lstStyle/>
        <a:p>
          <a:endParaRPr lang="en-US"/>
        </a:p>
      </dgm:t>
    </dgm:pt>
    <dgm:pt modelId="{1224362E-A0E9-4A15-9889-C39C31720063}" type="sibTrans" cxnId="{9ED28AAE-91BA-469D-BBC8-F0819224FD63}">
      <dgm:prSet/>
      <dgm:spPr/>
      <dgm:t>
        <a:bodyPr/>
        <a:lstStyle/>
        <a:p>
          <a:endParaRPr lang="en-US"/>
        </a:p>
      </dgm:t>
    </dgm:pt>
    <dgm:pt modelId="{E40A66CD-5516-4A41-BCC0-9718D41BBBB7}">
      <dgm:prSet/>
      <dgm:spPr/>
      <dgm:t>
        <a:bodyPr/>
        <a:lstStyle/>
        <a:p>
          <a:r>
            <a:rPr lang="en-IN"/>
            <a:t>Login with your name and password as your respective reg numbers.</a:t>
          </a:r>
          <a:endParaRPr lang="en-US"/>
        </a:p>
      </dgm:t>
    </dgm:pt>
    <dgm:pt modelId="{E00636A9-6399-4D46-96BE-36BFF9D51801}" type="parTrans" cxnId="{F4922C69-2F7E-43EE-9BC7-E198A6502A0C}">
      <dgm:prSet/>
      <dgm:spPr/>
      <dgm:t>
        <a:bodyPr/>
        <a:lstStyle/>
        <a:p>
          <a:endParaRPr lang="en-US"/>
        </a:p>
      </dgm:t>
    </dgm:pt>
    <dgm:pt modelId="{EA7388A5-7408-44E4-812D-AF26A5714B67}" type="sibTrans" cxnId="{F4922C69-2F7E-43EE-9BC7-E198A6502A0C}">
      <dgm:prSet/>
      <dgm:spPr/>
      <dgm:t>
        <a:bodyPr/>
        <a:lstStyle/>
        <a:p>
          <a:endParaRPr lang="en-US"/>
        </a:p>
      </dgm:t>
    </dgm:pt>
    <dgm:pt modelId="{488A1D24-CB40-4DEA-8D48-6F3F336B7E08}">
      <dgm:prSet/>
      <dgm:spPr/>
      <dgm:t>
        <a:bodyPr/>
        <a:lstStyle/>
        <a:p>
          <a:r>
            <a:rPr lang="en-IN"/>
            <a:t>Event registration is done but confirmation will be in the form of mail from regarding faculty.</a:t>
          </a:r>
          <a:endParaRPr lang="en-US"/>
        </a:p>
      </dgm:t>
    </dgm:pt>
    <dgm:pt modelId="{7F8A32A3-DA7E-4C82-AB9B-FB729A91B8AD}" type="parTrans" cxnId="{D3E3EB09-62F5-456C-9349-6261A8669EAE}">
      <dgm:prSet/>
      <dgm:spPr/>
      <dgm:t>
        <a:bodyPr/>
        <a:lstStyle/>
        <a:p>
          <a:endParaRPr lang="en-US"/>
        </a:p>
      </dgm:t>
    </dgm:pt>
    <dgm:pt modelId="{ECD175F1-7067-4228-A7CB-24CCA1FE0C9D}" type="sibTrans" cxnId="{D3E3EB09-62F5-456C-9349-6261A8669EAE}">
      <dgm:prSet/>
      <dgm:spPr/>
      <dgm:t>
        <a:bodyPr/>
        <a:lstStyle/>
        <a:p>
          <a:endParaRPr lang="en-US"/>
        </a:p>
      </dgm:t>
    </dgm:pt>
    <dgm:pt modelId="{96185834-AAF0-428F-A6A1-8B9C411886AD}">
      <dgm:prSet/>
      <dgm:spPr/>
      <dgm:t>
        <a:bodyPr/>
        <a:lstStyle/>
        <a:p>
          <a:r>
            <a:rPr lang="en-IN"/>
            <a:t>When mail is received from  respective faculty then your slot is booked successfully.</a:t>
          </a:r>
          <a:endParaRPr lang="en-US"/>
        </a:p>
      </dgm:t>
    </dgm:pt>
    <dgm:pt modelId="{37AB7AE9-BF13-4D4D-9068-EE7A3D013568}" type="parTrans" cxnId="{8AA48A05-369E-4438-9728-E4417C42FFC5}">
      <dgm:prSet/>
      <dgm:spPr/>
      <dgm:t>
        <a:bodyPr/>
        <a:lstStyle/>
        <a:p>
          <a:endParaRPr lang="en-US"/>
        </a:p>
      </dgm:t>
    </dgm:pt>
    <dgm:pt modelId="{5169DCEB-DC70-42FE-B38C-DEC33533F9CE}" type="sibTrans" cxnId="{8AA48A05-369E-4438-9728-E4417C42FFC5}">
      <dgm:prSet/>
      <dgm:spPr/>
      <dgm:t>
        <a:bodyPr/>
        <a:lstStyle/>
        <a:p>
          <a:endParaRPr lang="en-US"/>
        </a:p>
      </dgm:t>
    </dgm:pt>
    <dgm:pt modelId="{B5ED490E-197F-43D9-9989-7ED2B5BAA3AD}" type="pres">
      <dgm:prSet presAssocID="{2737B676-653F-4A0E-BE1A-178018D44B82}" presName="Name0" presStyleCnt="0">
        <dgm:presLayoutVars>
          <dgm:dir/>
          <dgm:animLvl val="lvl"/>
          <dgm:resizeHandles val="exact"/>
        </dgm:presLayoutVars>
      </dgm:prSet>
      <dgm:spPr/>
    </dgm:pt>
    <dgm:pt modelId="{AD1EDBD6-6119-4CF1-83AB-8438FD97EF50}" type="pres">
      <dgm:prSet presAssocID="{B1F28EED-5095-4035-92A0-1B695DF64FD9}" presName="linNode" presStyleCnt="0"/>
      <dgm:spPr/>
    </dgm:pt>
    <dgm:pt modelId="{2D107F2E-B80E-455B-BE1A-BAB7D4BB758A}" type="pres">
      <dgm:prSet presAssocID="{B1F28EED-5095-4035-92A0-1B695DF64FD9}" presName="parentText" presStyleLbl="node1" presStyleIdx="0" presStyleCnt="10" custLinFactNeighborX="1422" custLinFactNeighborY="33437">
        <dgm:presLayoutVars>
          <dgm:chMax val="1"/>
          <dgm:bulletEnabled val="1"/>
        </dgm:presLayoutVars>
      </dgm:prSet>
      <dgm:spPr/>
    </dgm:pt>
    <dgm:pt modelId="{0E3B4FF5-9E7C-4BBF-9CF7-AC405AB2B109}" type="pres">
      <dgm:prSet presAssocID="{47DFBDA9-E86A-47B9-B929-08C27A6C35B7}" presName="sp" presStyleCnt="0"/>
      <dgm:spPr/>
    </dgm:pt>
    <dgm:pt modelId="{C4BF80CF-11B3-40D5-BA3B-3DB799A925B3}" type="pres">
      <dgm:prSet presAssocID="{1229680A-F954-4948-A072-5DF54B05BEC0}" presName="linNode" presStyleCnt="0"/>
      <dgm:spPr/>
    </dgm:pt>
    <dgm:pt modelId="{2F94D4CA-F3D0-4AB4-8FDE-9BA4A2B79AAB}" type="pres">
      <dgm:prSet presAssocID="{1229680A-F954-4948-A072-5DF54B05BEC0}" presName="parentText" presStyleLbl="node1" presStyleIdx="1" presStyleCnt="10" custLinFactNeighborX="911" custLinFactNeighborY="24302">
        <dgm:presLayoutVars>
          <dgm:chMax val="1"/>
          <dgm:bulletEnabled val="1"/>
        </dgm:presLayoutVars>
      </dgm:prSet>
      <dgm:spPr/>
    </dgm:pt>
    <dgm:pt modelId="{588D7D5B-2465-44CA-B431-D1177395F24B}" type="pres">
      <dgm:prSet presAssocID="{4E788F81-4D6F-4E08-B203-9EAE6BB6BA3C}" presName="sp" presStyleCnt="0"/>
      <dgm:spPr/>
    </dgm:pt>
    <dgm:pt modelId="{828D9D3D-314E-49AC-AEB0-E9EBCD5AE703}" type="pres">
      <dgm:prSet presAssocID="{F3C9596A-70D0-4BB0-A548-4F6200506FBF}" presName="linNode" presStyleCnt="0"/>
      <dgm:spPr/>
    </dgm:pt>
    <dgm:pt modelId="{9860EF81-105B-4ADD-B3D9-CA757A6F7CCD}" type="pres">
      <dgm:prSet presAssocID="{F3C9596A-70D0-4BB0-A548-4F6200506FBF}" presName="parentText" presStyleLbl="node1" presStyleIdx="2" presStyleCnt="10" custLinFactNeighborX="767" custLinFactNeighborY="21601">
        <dgm:presLayoutVars>
          <dgm:chMax val="1"/>
          <dgm:bulletEnabled val="1"/>
        </dgm:presLayoutVars>
      </dgm:prSet>
      <dgm:spPr/>
    </dgm:pt>
    <dgm:pt modelId="{0E003EFF-BD57-4905-8E10-604D9BA5E070}" type="pres">
      <dgm:prSet presAssocID="{8B877D53-104D-4EE0-9DB9-D0AD7BF49FF3}" presName="sp" presStyleCnt="0"/>
      <dgm:spPr/>
    </dgm:pt>
    <dgm:pt modelId="{5B1E8E41-6F57-4C58-BB39-6AA3CFE3A181}" type="pres">
      <dgm:prSet presAssocID="{66321E5E-DA4C-40D0-B856-8165C80202B6}" presName="linNode" presStyleCnt="0"/>
      <dgm:spPr/>
    </dgm:pt>
    <dgm:pt modelId="{8754363F-5663-4F8E-B993-A5F4265AA4E9}" type="pres">
      <dgm:prSet presAssocID="{66321E5E-DA4C-40D0-B856-8165C80202B6}" presName="parentText" presStyleLbl="node1" presStyleIdx="3" presStyleCnt="10" custLinFactNeighborX="911" custLinFactNeighborY="16201">
        <dgm:presLayoutVars>
          <dgm:chMax val="1"/>
          <dgm:bulletEnabled val="1"/>
        </dgm:presLayoutVars>
      </dgm:prSet>
      <dgm:spPr/>
    </dgm:pt>
    <dgm:pt modelId="{17E8CB02-5FC4-413E-9837-945513AAA112}" type="pres">
      <dgm:prSet presAssocID="{D3249EBA-3A19-441C-BF56-D41802882B78}" presName="sp" presStyleCnt="0"/>
      <dgm:spPr/>
    </dgm:pt>
    <dgm:pt modelId="{32F4C4F3-61DF-4534-9CF3-64042396A436}" type="pres">
      <dgm:prSet presAssocID="{AD4ADE11-A68D-4D10-AC60-EFA041990733}" presName="linNode" presStyleCnt="0"/>
      <dgm:spPr/>
    </dgm:pt>
    <dgm:pt modelId="{136F35F7-935F-4AE3-ABA5-521F4433C0A2}" type="pres">
      <dgm:prSet presAssocID="{AD4ADE11-A68D-4D10-AC60-EFA041990733}" presName="parentText" presStyleLbl="node1" presStyleIdx="4" presStyleCnt="10" custLinFactNeighborX="607" custLinFactNeighborY="16972">
        <dgm:presLayoutVars>
          <dgm:chMax val="1"/>
          <dgm:bulletEnabled val="1"/>
        </dgm:presLayoutVars>
      </dgm:prSet>
      <dgm:spPr/>
    </dgm:pt>
    <dgm:pt modelId="{F9050FBA-8FBA-4FBB-B6CE-AD2F88EC8803}" type="pres">
      <dgm:prSet presAssocID="{9B01286D-55E1-4EE3-9ABB-DF9BAA1CD31B}" presName="sp" presStyleCnt="0"/>
      <dgm:spPr/>
    </dgm:pt>
    <dgm:pt modelId="{A784DB2D-FAFD-424F-8138-873AFB298023}" type="pres">
      <dgm:prSet presAssocID="{3C21063A-472F-49A1-95EC-302C71EC3A4C}" presName="linNode" presStyleCnt="0"/>
      <dgm:spPr/>
    </dgm:pt>
    <dgm:pt modelId="{24A33DEE-8B57-4E88-A762-1ACEA6ADFDEA}" type="pres">
      <dgm:prSet presAssocID="{3C21063A-472F-49A1-95EC-302C71EC3A4C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0BF2AA8B-2DE2-4DB9-B15A-E2F41ACA467D}" type="pres">
      <dgm:prSet presAssocID="{2B608F4B-61A7-40B0-927A-F64CB9010E7E}" presName="sp" presStyleCnt="0"/>
      <dgm:spPr/>
    </dgm:pt>
    <dgm:pt modelId="{AEFB2FBC-DFDB-4B17-9B9B-C61B72D6BFC1}" type="pres">
      <dgm:prSet presAssocID="{D0AD7AD2-DA88-4289-98A5-467D93D4493D}" presName="linNode" presStyleCnt="0"/>
      <dgm:spPr/>
    </dgm:pt>
    <dgm:pt modelId="{8C4AF25B-0639-4AF0-B556-40A15A9BBF00}" type="pres">
      <dgm:prSet presAssocID="{D0AD7AD2-DA88-4289-98A5-467D93D4493D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22ACD338-EFA1-4D45-97BE-163C27AB2E6B}" type="pres">
      <dgm:prSet presAssocID="{1224362E-A0E9-4A15-9889-C39C31720063}" presName="sp" presStyleCnt="0"/>
      <dgm:spPr/>
    </dgm:pt>
    <dgm:pt modelId="{1E20337E-60CF-4FAA-ACC0-E7E14317C014}" type="pres">
      <dgm:prSet presAssocID="{E40A66CD-5516-4A41-BCC0-9718D41BBBB7}" presName="linNode" presStyleCnt="0"/>
      <dgm:spPr/>
    </dgm:pt>
    <dgm:pt modelId="{34644449-EFE0-4662-A672-7775654E169F}" type="pres">
      <dgm:prSet presAssocID="{E40A66CD-5516-4A41-BCC0-9718D41BBBB7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E27D2061-9B35-472A-976C-B2E36BEFE93A}" type="pres">
      <dgm:prSet presAssocID="{EA7388A5-7408-44E4-812D-AF26A5714B67}" presName="sp" presStyleCnt="0"/>
      <dgm:spPr/>
    </dgm:pt>
    <dgm:pt modelId="{588B848B-1976-494A-8F50-68D6E286FCB8}" type="pres">
      <dgm:prSet presAssocID="{488A1D24-CB40-4DEA-8D48-6F3F336B7E08}" presName="linNode" presStyleCnt="0"/>
      <dgm:spPr/>
    </dgm:pt>
    <dgm:pt modelId="{B496BC99-E8E7-413E-AB7B-6097F355B72B}" type="pres">
      <dgm:prSet presAssocID="{488A1D24-CB40-4DEA-8D48-6F3F336B7E08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158AB4A4-76DC-46CA-A1F4-DF9A73F4FF43}" type="pres">
      <dgm:prSet presAssocID="{ECD175F1-7067-4228-A7CB-24CCA1FE0C9D}" presName="sp" presStyleCnt="0"/>
      <dgm:spPr/>
    </dgm:pt>
    <dgm:pt modelId="{76D9CB5B-3560-4FE3-ACAF-5989A51099A3}" type="pres">
      <dgm:prSet presAssocID="{96185834-AAF0-428F-A6A1-8B9C411886AD}" presName="linNode" presStyleCnt="0"/>
      <dgm:spPr/>
    </dgm:pt>
    <dgm:pt modelId="{BCEFADCB-2A81-4496-9BDF-8D3A44C6C9E8}" type="pres">
      <dgm:prSet presAssocID="{96185834-AAF0-428F-A6A1-8B9C411886AD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8AA48A05-369E-4438-9728-E4417C42FFC5}" srcId="{2737B676-653F-4A0E-BE1A-178018D44B82}" destId="{96185834-AAF0-428F-A6A1-8B9C411886AD}" srcOrd="9" destOrd="0" parTransId="{37AB7AE9-BF13-4D4D-9068-EE7A3D013568}" sibTransId="{5169DCEB-DC70-42FE-B38C-DEC33533F9CE}"/>
    <dgm:cxn modelId="{5BE17A06-FF5D-4318-A23D-33DF23E2AD21}" srcId="{2737B676-653F-4A0E-BE1A-178018D44B82}" destId="{3C21063A-472F-49A1-95EC-302C71EC3A4C}" srcOrd="5" destOrd="0" parTransId="{97065F2C-0811-492F-AC55-4811A52EE894}" sibTransId="{2B608F4B-61A7-40B0-927A-F64CB9010E7E}"/>
    <dgm:cxn modelId="{D3E3EB09-62F5-456C-9349-6261A8669EAE}" srcId="{2737B676-653F-4A0E-BE1A-178018D44B82}" destId="{488A1D24-CB40-4DEA-8D48-6F3F336B7E08}" srcOrd="8" destOrd="0" parTransId="{7F8A32A3-DA7E-4C82-AB9B-FB729A91B8AD}" sibTransId="{ECD175F1-7067-4228-A7CB-24CCA1FE0C9D}"/>
    <dgm:cxn modelId="{3A7E1A2A-0D64-4C16-848B-218BF85981A1}" type="presOf" srcId="{1229680A-F954-4948-A072-5DF54B05BEC0}" destId="{2F94D4CA-F3D0-4AB4-8FDE-9BA4A2B79AAB}" srcOrd="0" destOrd="0" presId="urn:microsoft.com/office/officeart/2005/8/layout/vList5"/>
    <dgm:cxn modelId="{9AF40A31-7EA5-40AD-80D2-2F38649EAE18}" type="presOf" srcId="{2737B676-653F-4A0E-BE1A-178018D44B82}" destId="{B5ED490E-197F-43D9-9989-7ED2B5BAA3AD}" srcOrd="0" destOrd="0" presId="urn:microsoft.com/office/officeart/2005/8/layout/vList5"/>
    <dgm:cxn modelId="{FB418431-1D2A-44E9-A31F-817DCE1E9980}" type="presOf" srcId="{E40A66CD-5516-4A41-BCC0-9718D41BBBB7}" destId="{34644449-EFE0-4662-A672-7775654E169F}" srcOrd="0" destOrd="0" presId="urn:microsoft.com/office/officeart/2005/8/layout/vList5"/>
    <dgm:cxn modelId="{BB7E5A3F-56DE-499E-BC97-9CE0676C37AE}" srcId="{2737B676-653F-4A0E-BE1A-178018D44B82}" destId="{B1F28EED-5095-4035-92A0-1B695DF64FD9}" srcOrd="0" destOrd="0" parTransId="{0A06EE8D-AE2A-4A7B-9142-0FC2CF244743}" sibTransId="{47DFBDA9-E86A-47B9-B929-08C27A6C35B7}"/>
    <dgm:cxn modelId="{CF41EC5F-4481-4961-9AC6-A1B003E0C0C0}" srcId="{2737B676-653F-4A0E-BE1A-178018D44B82}" destId="{AD4ADE11-A68D-4D10-AC60-EFA041990733}" srcOrd="4" destOrd="0" parTransId="{375B24EC-2700-46E7-AB26-86AA6D5020F5}" sibTransId="{9B01286D-55E1-4EE3-9ABB-DF9BAA1CD31B}"/>
    <dgm:cxn modelId="{D78DBD63-E937-4ABF-9774-3FD8C71CECD6}" type="presOf" srcId="{96185834-AAF0-428F-A6A1-8B9C411886AD}" destId="{BCEFADCB-2A81-4496-9BDF-8D3A44C6C9E8}" srcOrd="0" destOrd="0" presId="urn:microsoft.com/office/officeart/2005/8/layout/vList5"/>
    <dgm:cxn modelId="{E8FED244-E08A-49B2-8C1F-723E67DB1B81}" type="presOf" srcId="{488A1D24-CB40-4DEA-8D48-6F3F336B7E08}" destId="{B496BC99-E8E7-413E-AB7B-6097F355B72B}" srcOrd="0" destOrd="0" presId="urn:microsoft.com/office/officeart/2005/8/layout/vList5"/>
    <dgm:cxn modelId="{F4922C69-2F7E-43EE-9BC7-E198A6502A0C}" srcId="{2737B676-653F-4A0E-BE1A-178018D44B82}" destId="{E40A66CD-5516-4A41-BCC0-9718D41BBBB7}" srcOrd="7" destOrd="0" parTransId="{E00636A9-6399-4D46-96BE-36BFF9D51801}" sibTransId="{EA7388A5-7408-44E4-812D-AF26A5714B67}"/>
    <dgm:cxn modelId="{F30FE250-B8CA-4DFC-AAE9-0B7E16D27CBA}" type="presOf" srcId="{66321E5E-DA4C-40D0-B856-8165C80202B6}" destId="{8754363F-5663-4F8E-B993-A5F4265AA4E9}" srcOrd="0" destOrd="0" presId="urn:microsoft.com/office/officeart/2005/8/layout/vList5"/>
    <dgm:cxn modelId="{9FF1237C-97F5-4BFB-84A2-3C6A444DBC46}" type="presOf" srcId="{3C21063A-472F-49A1-95EC-302C71EC3A4C}" destId="{24A33DEE-8B57-4E88-A762-1ACEA6ADFDEA}" srcOrd="0" destOrd="0" presId="urn:microsoft.com/office/officeart/2005/8/layout/vList5"/>
    <dgm:cxn modelId="{046B54A9-E10F-4865-AE31-251A5F5800F1}" srcId="{2737B676-653F-4A0E-BE1A-178018D44B82}" destId="{1229680A-F954-4948-A072-5DF54B05BEC0}" srcOrd="1" destOrd="0" parTransId="{C8BC0636-F067-4354-AEEC-66DA65F769E7}" sibTransId="{4E788F81-4D6F-4E08-B203-9EAE6BB6BA3C}"/>
    <dgm:cxn modelId="{9ED28AAE-91BA-469D-BBC8-F0819224FD63}" srcId="{2737B676-653F-4A0E-BE1A-178018D44B82}" destId="{D0AD7AD2-DA88-4289-98A5-467D93D4493D}" srcOrd="6" destOrd="0" parTransId="{11379F64-62B8-4A15-A40F-B628774E0A97}" sibTransId="{1224362E-A0E9-4A15-9889-C39C31720063}"/>
    <dgm:cxn modelId="{F97BDBC3-2848-4292-A81B-93F0C96F2FFD}" srcId="{2737B676-653F-4A0E-BE1A-178018D44B82}" destId="{F3C9596A-70D0-4BB0-A548-4F6200506FBF}" srcOrd="2" destOrd="0" parTransId="{41EA0EE8-E663-43DF-BEEF-B242151C3912}" sibTransId="{8B877D53-104D-4EE0-9DB9-D0AD7BF49FF3}"/>
    <dgm:cxn modelId="{7E7365CB-7D27-468F-850F-CA9718BBC8A9}" type="presOf" srcId="{D0AD7AD2-DA88-4289-98A5-467D93D4493D}" destId="{8C4AF25B-0639-4AF0-B556-40A15A9BBF00}" srcOrd="0" destOrd="0" presId="urn:microsoft.com/office/officeart/2005/8/layout/vList5"/>
    <dgm:cxn modelId="{311628E7-912C-40EB-BF85-03F6C4E08E17}" type="presOf" srcId="{F3C9596A-70D0-4BB0-A548-4F6200506FBF}" destId="{9860EF81-105B-4ADD-B3D9-CA757A6F7CCD}" srcOrd="0" destOrd="0" presId="urn:microsoft.com/office/officeart/2005/8/layout/vList5"/>
    <dgm:cxn modelId="{F09CD9EF-E1AE-4288-B495-7FAAFB824269}" type="presOf" srcId="{AD4ADE11-A68D-4D10-AC60-EFA041990733}" destId="{136F35F7-935F-4AE3-ABA5-521F4433C0A2}" srcOrd="0" destOrd="0" presId="urn:microsoft.com/office/officeart/2005/8/layout/vList5"/>
    <dgm:cxn modelId="{48E7B9F4-F38B-4AEC-90A8-7CF2EED91EC5}" type="presOf" srcId="{B1F28EED-5095-4035-92A0-1B695DF64FD9}" destId="{2D107F2E-B80E-455B-BE1A-BAB7D4BB758A}" srcOrd="0" destOrd="0" presId="urn:microsoft.com/office/officeart/2005/8/layout/vList5"/>
    <dgm:cxn modelId="{0290E5FA-01DD-4D65-B652-5B3CC12DC061}" srcId="{2737B676-653F-4A0E-BE1A-178018D44B82}" destId="{66321E5E-DA4C-40D0-B856-8165C80202B6}" srcOrd="3" destOrd="0" parTransId="{717406E0-6064-496C-A830-5AF5A6180B52}" sibTransId="{D3249EBA-3A19-441C-BF56-D41802882B78}"/>
    <dgm:cxn modelId="{D136AC3D-4C81-4A9C-8E36-35D2319CB57D}" type="presParOf" srcId="{B5ED490E-197F-43D9-9989-7ED2B5BAA3AD}" destId="{AD1EDBD6-6119-4CF1-83AB-8438FD97EF50}" srcOrd="0" destOrd="0" presId="urn:microsoft.com/office/officeart/2005/8/layout/vList5"/>
    <dgm:cxn modelId="{A810482B-257B-4E8F-9EE8-804A8C200492}" type="presParOf" srcId="{AD1EDBD6-6119-4CF1-83AB-8438FD97EF50}" destId="{2D107F2E-B80E-455B-BE1A-BAB7D4BB758A}" srcOrd="0" destOrd="0" presId="urn:microsoft.com/office/officeart/2005/8/layout/vList5"/>
    <dgm:cxn modelId="{9E983D24-21AB-4FD0-8AF0-63A9C45D6F95}" type="presParOf" srcId="{B5ED490E-197F-43D9-9989-7ED2B5BAA3AD}" destId="{0E3B4FF5-9E7C-4BBF-9CF7-AC405AB2B109}" srcOrd="1" destOrd="0" presId="urn:microsoft.com/office/officeart/2005/8/layout/vList5"/>
    <dgm:cxn modelId="{C40B945C-7DAC-49A8-BEFB-42DD82C8DE40}" type="presParOf" srcId="{B5ED490E-197F-43D9-9989-7ED2B5BAA3AD}" destId="{C4BF80CF-11B3-40D5-BA3B-3DB799A925B3}" srcOrd="2" destOrd="0" presId="urn:microsoft.com/office/officeart/2005/8/layout/vList5"/>
    <dgm:cxn modelId="{02C28B6B-173A-431A-8E07-41CE73AFD807}" type="presParOf" srcId="{C4BF80CF-11B3-40D5-BA3B-3DB799A925B3}" destId="{2F94D4CA-F3D0-4AB4-8FDE-9BA4A2B79AAB}" srcOrd="0" destOrd="0" presId="urn:microsoft.com/office/officeart/2005/8/layout/vList5"/>
    <dgm:cxn modelId="{9ABF199E-BE0B-4F17-923D-3C37BD0B4B22}" type="presParOf" srcId="{B5ED490E-197F-43D9-9989-7ED2B5BAA3AD}" destId="{588D7D5B-2465-44CA-B431-D1177395F24B}" srcOrd="3" destOrd="0" presId="urn:microsoft.com/office/officeart/2005/8/layout/vList5"/>
    <dgm:cxn modelId="{188AC19D-3DBF-437E-A508-E4BE0E9A3D1B}" type="presParOf" srcId="{B5ED490E-197F-43D9-9989-7ED2B5BAA3AD}" destId="{828D9D3D-314E-49AC-AEB0-E9EBCD5AE703}" srcOrd="4" destOrd="0" presId="urn:microsoft.com/office/officeart/2005/8/layout/vList5"/>
    <dgm:cxn modelId="{F37D0BD4-5AC4-4045-9DD8-3C5B0D376837}" type="presParOf" srcId="{828D9D3D-314E-49AC-AEB0-E9EBCD5AE703}" destId="{9860EF81-105B-4ADD-B3D9-CA757A6F7CCD}" srcOrd="0" destOrd="0" presId="urn:microsoft.com/office/officeart/2005/8/layout/vList5"/>
    <dgm:cxn modelId="{2AA7E842-FB7C-44EB-9328-A94385D0849C}" type="presParOf" srcId="{B5ED490E-197F-43D9-9989-7ED2B5BAA3AD}" destId="{0E003EFF-BD57-4905-8E10-604D9BA5E070}" srcOrd="5" destOrd="0" presId="urn:microsoft.com/office/officeart/2005/8/layout/vList5"/>
    <dgm:cxn modelId="{4D960752-249E-4EC3-8199-8132C95EB252}" type="presParOf" srcId="{B5ED490E-197F-43D9-9989-7ED2B5BAA3AD}" destId="{5B1E8E41-6F57-4C58-BB39-6AA3CFE3A181}" srcOrd="6" destOrd="0" presId="urn:microsoft.com/office/officeart/2005/8/layout/vList5"/>
    <dgm:cxn modelId="{D901B165-F3DC-4F31-BA57-A4AB301E3753}" type="presParOf" srcId="{5B1E8E41-6F57-4C58-BB39-6AA3CFE3A181}" destId="{8754363F-5663-4F8E-B993-A5F4265AA4E9}" srcOrd="0" destOrd="0" presId="urn:microsoft.com/office/officeart/2005/8/layout/vList5"/>
    <dgm:cxn modelId="{05AF0565-FEEF-470A-801A-75EEEBEBAC6B}" type="presParOf" srcId="{B5ED490E-197F-43D9-9989-7ED2B5BAA3AD}" destId="{17E8CB02-5FC4-413E-9837-945513AAA112}" srcOrd="7" destOrd="0" presId="urn:microsoft.com/office/officeart/2005/8/layout/vList5"/>
    <dgm:cxn modelId="{DADE1637-B830-4E04-9079-543E28888D56}" type="presParOf" srcId="{B5ED490E-197F-43D9-9989-7ED2B5BAA3AD}" destId="{32F4C4F3-61DF-4534-9CF3-64042396A436}" srcOrd="8" destOrd="0" presId="urn:microsoft.com/office/officeart/2005/8/layout/vList5"/>
    <dgm:cxn modelId="{84EF44E6-8780-4A01-B92A-C3A6771C4F66}" type="presParOf" srcId="{32F4C4F3-61DF-4534-9CF3-64042396A436}" destId="{136F35F7-935F-4AE3-ABA5-521F4433C0A2}" srcOrd="0" destOrd="0" presId="urn:microsoft.com/office/officeart/2005/8/layout/vList5"/>
    <dgm:cxn modelId="{78ADF146-9D80-40A2-8609-7DC3D303C37B}" type="presParOf" srcId="{B5ED490E-197F-43D9-9989-7ED2B5BAA3AD}" destId="{F9050FBA-8FBA-4FBB-B6CE-AD2F88EC8803}" srcOrd="9" destOrd="0" presId="urn:microsoft.com/office/officeart/2005/8/layout/vList5"/>
    <dgm:cxn modelId="{B5EBBD63-F68A-4FA8-99A7-8519582ACBD7}" type="presParOf" srcId="{B5ED490E-197F-43D9-9989-7ED2B5BAA3AD}" destId="{A784DB2D-FAFD-424F-8138-873AFB298023}" srcOrd="10" destOrd="0" presId="urn:microsoft.com/office/officeart/2005/8/layout/vList5"/>
    <dgm:cxn modelId="{9BFC1B70-D720-4D47-8928-8D931976FB7E}" type="presParOf" srcId="{A784DB2D-FAFD-424F-8138-873AFB298023}" destId="{24A33DEE-8B57-4E88-A762-1ACEA6ADFDEA}" srcOrd="0" destOrd="0" presId="urn:microsoft.com/office/officeart/2005/8/layout/vList5"/>
    <dgm:cxn modelId="{77A764AE-FF4B-403F-8BCF-0F7E08D71633}" type="presParOf" srcId="{B5ED490E-197F-43D9-9989-7ED2B5BAA3AD}" destId="{0BF2AA8B-2DE2-4DB9-B15A-E2F41ACA467D}" srcOrd="11" destOrd="0" presId="urn:microsoft.com/office/officeart/2005/8/layout/vList5"/>
    <dgm:cxn modelId="{D9A92BD3-6EC9-48E7-8100-6ECA83B5D16C}" type="presParOf" srcId="{B5ED490E-197F-43D9-9989-7ED2B5BAA3AD}" destId="{AEFB2FBC-DFDB-4B17-9B9B-C61B72D6BFC1}" srcOrd="12" destOrd="0" presId="urn:microsoft.com/office/officeart/2005/8/layout/vList5"/>
    <dgm:cxn modelId="{A1E939A4-FA66-4C7E-8930-58BD2D822A6C}" type="presParOf" srcId="{AEFB2FBC-DFDB-4B17-9B9B-C61B72D6BFC1}" destId="{8C4AF25B-0639-4AF0-B556-40A15A9BBF00}" srcOrd="0" destOrd="0" presId="urn:microsoft.com/office/officeart/2005/8/layout/vList5"/>
    <dgm:cxn modelId="{5208BABC-26DB-4AC4-82CD-1C79B6E2392D}" type="presParOf" srcId="{B5ED490E-197F-43D9-9989-7ED2B5BAA3AD}" destId="{22ACD338-EFA1-4D45-97BE-163C27AB2E6B}" srcOrd="13" destOrd="0" presId="urn:microsoft.com/office/officeart/2005/8/layout/vList5"/>
    <dgm:cxn modelId="{327A5C18-8F9A-4124-8F44-91551B56E8AF}" type="presParOf" srcId="{B5ED490E-197F-43D9-9989-7ED2B5BAA3AD}" destId="{1E20337E-60CF-4FAA-ACC0-E7E14317C014}" srcOrd="14" destOrd="0" presId="urn:microsoft.com/office/officeart/2005/8/layout/vList5"/>
    <dgm:cxn modelId="{43A93DE8-5D73-4AC8-94C6-90BD771E1C80}" type="presParOf" srcId="{1E20337E-60CF-4FAA-ACC0-E7E14317C014}" destId="{34644449-EFE0-4662-A672-7775654E169F}" srcOrd="0" destOrd="0" presId="urn:microsoft.com/office/officeart/2005/8/layout/vList5"/>
    <dgm:cxn modelId="{54CBE292-5E8E-4F07-A7B6-8E3C3A4EE466}" type="presParOf" srcId="{B5ED490E-197F-43D9-9989-7ED2B5BAA3AD}" destId="{E27D2061-9B35-472A-976C-B2E36BEFE93A}" srcOrd="15" destOrd="0" presId="urn:microsoft.com/office/officeart/2005/8/layout/vList5"/>
    <dgm:cxn modelId="{3A2BABD2-2AA4-484A-ADCA-097F130A91A2}" type="presParOf" srcId="{B5ED490E-197F-43D9-9989-7ED2B5BAA3AD}" destId="{588B848B-1976-494A-8F50-68D6E286FCB8}" srcOrd="16" destOrd="0" presId="urn:microsoft.com/office/officeart/2005/8/layout/vList5"/>
    <dgm:cxn modelId="{AB0FABF7-F4FD-4867-B918-A11091729025}" type="presParOf" srcId="{588B848B-1976-494A-8F50-68D6E286FCB8}" destId="{B496BC99-E8E7-413E-AB7B-6097F355B72B}" srcOrd="0" destOrd="0" presId="urn:microsoft.com/office/officeart/2005/8/layout/vList5"/>
    <dgm:cxn modelId="{9F607403-60A2-48C2-94DA-5770C5C3CA75}" type="presParOf" srcId="{B5ED490E-197F-43D9-9989-7ED2B5BAA3AD}" destId="{158AB4A4-76DC-46CA-A1F4-DF9A73F4FF43}" srcOrd="17" destOrd="0" presId="urn:microsoft.com/office/officeart/2005/8/layout/vList5"/>
    <dgm:cxn modelId="{B16A0D21-EF95-46D4-8DCC-830A38CAC43D}" type="presParOf" srcId="{B5ED490E-197F-43D9-9989-7ED2B5BAA3AD}" destId="{76D9CB5B-3560-4FE3-ACAF-5989A51099A3}" srcOrd="18" destOrd="0" presId="urn:microsoft.com/office/officeart/2005/8/layout/vList5"/>
    <dgm:cxn modelId="{7A6CB5BF-9C97-4F79-A89C-1272540A52B3}" type="presParOf" srcId="{76D9CB5B-3560-4FE3-ACAF-5989A51099A3}" destId="{BCEFADCB-2A81-4496-9BDF-8D3A44C6C9E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A1EC2-6466-4F78-8127-DD354908D418}">
      <dsp:nvSpPr>
        <dsp:cNvPr id="0" name=""/>
        <dsp:cNvSpPr/>
      </dsp:nvSpPr>
      <dsp:spPr>
        <a:xfrm>
          <a:off x="168197" y="1045316"/>
          <a:ext cx="1313134" cy="1313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949EA-A883-426C-B608-EEB807B40BDD}">
      <dsp:nvSpPr>
        <dsp:cNvPr id="0" name=""/>
        <dsp:cNvSpPr/>
      </dsp:nvSpPr>
      <dsp:spPr>
        <a:xfrm>
          <a:off x="443956" y="1321075"/>
          <a:ext cx="761617" cy="761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29F83-AD99-42E0-A580-6BAC190BED72}">
      <dsp:nvSpPr>
        <dsp:cNvPr id="0" name=""/>
        <dsp:cNvSpPr/>
      </dsp:nvSpPr>
      <dsp:spPr>
        <a:xfrm>
          <a:off x="1762718" y="1045316"/>
          <a:ext cx="3095245" cy="131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Hurry up!!!</a:t>
          </a:r>
          <a:endParaRPr lang="en-US" sz="2300" kern="1200"/>
        </a:p>
      </dsp:txBody>
      <dsp:txXfrm>
        <a:off x="1762718" y="1045316"/>
        <a:ext cx="3095245" cy="1313134"/>
      </dsp:txXfrm>
    </dsp:sp>
    <dsp:sp modelId="{B6DEA373-CA02-49C1-949E-A9B9DDAD1723}">
      <dsp:nvSpPr>
        <dsp:cNvPr id="0" name=""/>
        <dsp:cNvSpPr/>
      </dsp:nvSpPr>
      <dsp:spPr>
        <a:xfrm>
          <a:off x="5397286" y="1045316"/>
          <a:ext cx="1313134" cy="131313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E6DBF-ADE3-457A-A4CA-E251C9889EC6}">
      <dsp:nvSpPr>
        <dsp:cNvPr id="0" name=""/>
        <dsp:cNvSpPr/>
      </dsp:nvSpPr>
      <dsp:spPr>
        <a:xfrm>
          <a:off x="5673044" y="1321075"/>
          <a:ext cx="761617" cy="761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5A1F-DE4F-4FD3-A715-4D8FEBCE2EB8}">
      <dsp:nvSpPr>
        <dsp:cNvPr id="0" name=""/>
        <dsp:cNvSpPr/>
      </dsp:nvSpPr>
      <dsp:spPr>
        <a:xfrm>
          <a:off x="6991806" y="1045316"/>
          <a:ext cx="3095245" cy="131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Don’t miss the chance to be a part of our events held in our institute[VIIT]</a:t>
          </a:r>
          <a:endParaRPr lang="en-US" sz="2300" kern="1200"/>
        </a:p>
      </dsp:txBody>
      <dsp:txXfrm>
        <a:off x="6991806" y="1045316"/>
        <a:ext cx="3095245" cy="1313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7F2E-B80E-455B-BE1A-BAB7D4BB758A}">
      <dsp:nvSpPr>
        <dsp:cNvPr id="0" name=""/>
        <dsp:cNvSpPr/>
      </dsp:nvSpPr>
      <dsp:spPr>
        <a:xfrm>
          <a:off x="3906194" y="132411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Click on the link issued </a:t>
          </a:r>
          <a:endParaRPr lang="en-US" sz="1100" kern="1200" dirty="0"/>
        </a:p>
      </dsp:txBody>
      <dsp:txXfrm>
        <a:off x="3925175" y="151392"/>
        <a:ext cx="4287313" cy="350875"/>
      </dsp:txXfrm>
    </dsp:sp>
    <dsp:sp modelId="{2F94D4CA-F3D0-4AB4-8FDE-9BA4A2B79AAB}">
      <dsp:nvSpPr>
        <dsp:cNvPr id="0" name=""/>
        <dsp:cNvSpPr/>
      </dsp:nvSpPr>
      <dsp:spPr>
        <a:xfrm>
          <a:off x="3884092" y="505170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 home page appears.</a:t>
          </a:r>
          <a:endParaRPr lang="en-US" sz="1100" kern="1200"/>
        </a:p>
      </dsp:txBody>
      <dsp:txXfrm>
        <a:off x="3903073" y="524151"/>
        <a:ext cx="4287313" cy="350875"/>
      </dsp:txXfrm>
    </dsp:sp>
    <dsp:sp modelId="{9860EF81-105B-4ADD-B3D9-CA757A6F7CCD}">
      <dsp:nvSpPr>
        <dsp:cNvPr id="0" name=""/>
        <dsp:cNvSpPr/>
      </dsp:nvSpPr>
      <dsp:spPr>
        <a:xfrm>
          <a:off x="3877863" y="902948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Click on about for more details.</a:t>
          </a:r>
          <a:endParaRPr lang="en-US" sz="1100" kern="1200"/>
        </a:p>
      </dsp:txBody>
      <dsp:txXfrm>
        <a:off x="3896844" y="921929"/>
        <a:ext cx="4287313" cy="350875"/>
      </dsp:txXfrm>
    </dsp:sp>
    <dsp:sp modelId="{8754363F-5663-4F8E-B993-A5F4265AA4E9}">
      <dsp:nvSpPr>
        <dsp:cNvPr id="0" name=""/>
        <dsp:cNvSpPr/>
      </dsp:nvSpPr>
      <dsp:spPr>
        <a:xfrm>
          <a:off x="3884092" y="1290230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Gallery appears –(you can check out more info reg faculty members ,event places etc).</a:t>
          </a:r>
          <a:endParaRPr lang="en-US" sz="1100" kern="1200" dirty="0"/>
        </a:p>
      </dsp:txBody>
      <dsp:txXfrm>
        <a:off x="3903073" y="1309211"/>
        <a:ext cx="4287313" cy="350875"/>
      </dsp:txXfrm>
    </dsp:sp>
    <dsp:sp modelId="{136F35F7-935F-4AE3-ABA5-521F4433C0A2}">
      <dsp:nvSpPr>
        <dsp:cNvPr id="0" name=""/>
        <dsp:cNvSpPr/>
      </dsp:nvSpPr>
      <dsp:spPr>
        <a:xfrm>
          <a:off x="3870943" y="1701507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Selection of your slots will be done here.</a:t>
          </a:r>
          <a:endParaRPr lang="en-US" sz="1100" kern="1200" dirty="0"/>
        </a:p>
      </dsp:txBody>
      <dsp:txXfrm>
        <a:off x="3889924" y="1720488"/>
        <a:ext cx="4287313" cy="350875"/>
      </dsp:txXfrm>
    </dsp:sp>
    <dsp:sp modelId="{24A33DEE-8B57-4E88-A762-1ACEA6ADFDEA}">
      <dsp:nvSpPr>
        <dsp:cNvPr id="0" name=""/>
        <dsp:cNvSpPr/>
      </dsp:nvSpPr>
      <dsp:spPr>
        <a:xfrm>
          <a:off x="3844688" y="2043793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Click on the slot you ae interested to book.</a:t>
          </a:r>
          <a:endParaRPr lang="en-US" sz="1100" kern="1200"/>
        </a:p>
      </dsp:txBody>
      <dsp:txXfrm>
        <a:off x="3863669" y="2062774"/>
        <a:ext cx="4287313" cy="350875"/>
      </dsp:txXfrm>
    </dsp:sp>
    <dsp:sp modelId="{8C4AF25B-0639-4AF0-B556-40A15A9BBF00}">
      <dsp:nvSpPr>
        <dsp:cNvPr id="0" name=""/>
        <dsp:cNvSpPr/>
      </dsp:nvSpPr>
      <dsp:spPr>
        <a:xfrm>
          <a:off x="3844688" y="2452073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 login page appears.</a:t>
          </a:r>
          <a:endParaRPr lang="en-US" sz="1100" kern="1200"/>
        </a:p>
      </dsp:txBody>
      <dsp:txXfrm>
        <a:off x="3863669" y="2471054"/>
        <a:ext cx="4287313" cy="350875"/>
      </dsp:txXfrm>
    </dsp:sp>
    <dsp:sp modelId="{34644449-EFE0-4662-A672-7775654E169F}">
      <dsp:nvSpPr>
        <dsp:cNvPr id="0" name=""/>
        <dsp:cNvSpPr/>
      </dsp:nvSpPr>
      <dsp:spPr>
        <a:xfrm>
          <a:off x="3844688" y="2860353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Login with your name and password as your respective reg numbers.</a:t>
          </a:r>
          <a:endParaRPr lang="en-US" sz="1100" kern="1200"/>
        </a:p>
      </dsp:txBody>
      <dsp:txXfrm>
        <a:off x="3863669" y="2879334"/>
        <a:ext cx="4287313" cy="350875"/>
      </dsp:txXfrm>
    </dsp:sp>
    <dsp:sp modelId="{B496BC99-E8E7-413E-AB7B-6097F355B72B}">
      <dsp:nvSpPr>
        <dsp:cNvPr id="0" name=""/>
        <dsp:cNvSpPr/>
      </dsp:nvSpPr>
      <dsp:spPr>
        <a:xfrm>
          <a:off x="3844688" y="3268632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Event registration is done but confirmation will be in the form of mail from regarding faculty.</a:t>
          </a:r>
          <a:endParaRPr lang="en-US" sz="1100" kern="1200"/>
        </a:p>
      </dsp:txBody>
      <dsp:txXfrm>
        <a:off x="3863669" y="3287613"/>
        <a:ext cx="4287313" cy="350875"/>
      </dsp:txXfrm>
    </dsp:sp>
    <dsp:sp modelId="{BCEFADCB-2A81-4496-9BDF-8D3A44C6C9E8}">
      <dsp:nvSpPr>
        <dsp:cNvPr id="0" name=""/>
        <dsp:cNvSpPr/>
      </dsp:nvSpPr>
      <dsp:spPr>
        <a:xfrm>
          <a:off x="3844688" y="3676912"/>
          <a:ext cx="4325275" cy="38883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When mail is received from  respective faculty then your slot is booked successfully.</a:t>
          </a:r>
          <a:endParaRPr lang="en-US" sz="1100" kern="1200"/>
        </a:p>
      </dsp:txBody>
      <dsp:txXfrm>
        <a:off x="3863669" y="3695893"/>
        <a:ext cx="4287313" cy="350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D8AE896-695F-4678-8637-1E18FDBBE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8420877" cy="208620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0"/>
              </a:rPr>
              <a:t>EPICS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A3F036-24F3-4DAE-B6D9-BE981267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TEAM NAMES: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POOJITA 19L31A0552</a:t>
            </a:r>
          </a:p>
          <a:p>
            <a:pPr marL="457200" indent="-457200">
              <a:buAutoNum type="arabicPeriod"/>
            </a:pPr>
            <a:r>
              <a:rPr lang="en-IN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YATHESWAR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19L31A0546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CHARAN 19L31A0523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pperplate Gothic Bold" panose="020E0705020206020404" pitchFamily="34" charset="0"/>
              </a:rPr>
              <a:t>SUHAAS 19L310561</a:t>
            </a:r>
          </a:p>
        </p:txBody>
      </p:sp>
    </p:spTree>
    <p:extLst>
      <p:ext uri="{BB962C8B-B14F-4D97-AF65-F5344CB8AC3E}">
        <p14:creationId xmlns:p14="http://schemas.microsoft.com/office/powerpoint/2010/main" val="51139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3983-206D-4670-9A9E-AE9C80A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B02020104020203" pitchFamily="34" charset="0"/>
              </a:rPr>
              <a:t>LOGIN PAGE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6EEA1C-AE30-4361-B6BF-08F2D92B9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93" t="15283" r="4175" b="11989"/>
          <a:stretch/>
        </p:blipFill>
        <p:spPr>
          <a:xfrm>
            <a:off x="1480008" y="863601"/>
            <a:ext cx="8682087" cy="3378461"/>
          </a:xfrm>
        </p:spPr>
      </p:pic>
    </p:spTree>
    <p:extLst>
      <p:ext uri="{BB962C8B-B14F-4D97-AF65-F5344CB8AC3E}">
        <p14:creationId xmlns:p14="http://schemas.microsoft.com/office/powerpoint/2010/main" val="3049767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D13-874D-42D5-97A6-70363ED9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B02020104020203" pitchFamily="34" charset="0"/>
              </a:rPr>
              <a:t>EVENT REGISTRATION FORM PAGE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3A8571-1231-4279-898A-3FD713178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44" t="12121" r="9066" b="6984"/>
          <a:stretch/>
        </p:blipFill>
        <p:spPr>
          <a:xfrm>
            <a:off x="1112363" y="575036"/>
            <a:ext cx="8465270" cy="3695306"/>
          </a:xfrm>
        </p:spPr>
      </p:pic>
    </p:spTree>
    <p:extLst>
      <p:ext uri="{BB962C8B-B14F-4D97-AF65-F5344CB8AC3E}">
        <p14:creationId xmlns:p14="http://schemas.microsoft.com/office/powerpoint/2010/main" val="3242217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14F-7990-4728-B98A-F2019D2D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B02020104020203" pitchFamily="34" charset="0"/>
              </a:rPr>
              <a:t>SLOT REGISTERED SUCCESSFULLY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A3C81B-F173-4BE4-AA19-1761DD0DF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42" t="13966" r="4916" b="9355"/>
          <a:stretch/>
        </p:blipFill>
        <p:spPr>
          <a:xfrm>
            <a:off x="1414021" y="575035"/>
            <a:ext cx="8295587" cy="3827283"/>
          </a:xfrm>
        </p:spPr>
      </p:pic>
    </p:spTree>
    <p:extLst>
      <p:ext uri="{BB962C8B-B14F-4D97-AF65-F5344CB8AC3E}">
        <p14:creationId xmlns:p14="http://schemas.microsoft.com/office/powerpoint/2010/main" val="332370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0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0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0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0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0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10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5">
            <a:extLst>
              <a:ext uri="{FF2B5EF4-FFF2-40B4-BE49-F238E27FC236}">
                <a16:creationId xmlns:a16="http://schemas.microsoft.com/office/drawing/2014/main" id="{958BA097-CD83-4189-84B4-FC6B2C6733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4710" b="202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6B9133-B22F-4691-8404-D50F5AF4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Ink Free" panose="03080402000500000000" pitchFamily="66" charset="0"/>
              </a:rPr>
              <a:t>THANK YOU!!</a:t>
            </a:r>
          </a:p>
        </p:txBody>
      </p:sp>
      <p:grpSp>
        <p:nvGrpSpPr>
          <p:cNvPr id="146" name="Group 112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14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33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F983A-C7A2-4B53-A292-CDD18841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dirty="0">
                <a:ln w="3175" cmpd="sng">
                  <a:noFill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Book your slot</a:t>
            </a:r>
          </a:p>
        </p:txBody>
      </p:sp>
      <p:sp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Subtitle 2">
            <a:extLst>
              <a:ext uri="{FF2B5EF4-FFF2-40B4-BE49-F238E27FC236}">
                <a16:creationId xmlns:a16="http://schemas.microsoft.com/office/drawing/2014/main" id="{AD196C17-4882-4916-AF84-03D45C10AF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081671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645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C1680-FF40-4BEC-8A36-E42E351B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03249"/>
            <a:ext cx="3518748" cy="857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SLOT BOOKING</a:t>
            </a:r>
          </a:p>
        </p:txBody>
      </p:sp>
      <p:sp>
        <p:nvSpPr>
          <p:cNvPr id="41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D54D05-82F7-40C7-AF01-4C8FDC04F7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31" t="4829" r="5700" b="69142"/>
          <a:stretch/>
        </p:blipFill>
        <p:spPr>
          <a:xfrm>
            <a:off x="638121" y="1141960"/>
            <a:ext cx="6525233" cy="3979853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9E6F7-DB4F-41E7-96F6-EA1F2380F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07578" y="1397000"/>
            <a:ext cx="3479419" cy="307022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en-US" sz="1400" b="0" i="0" dirty="0">
              <a:solidFill>
                <a:srgbClr val="202124"/>
              </a:solidFill>
              <a:effectLst/>
              <a:latin typeface="Arial Black" panose="020B0A04020102020204" pitchFamily="34" charset="0"/>
              <a:cs typeface="Aldhabi" panose="020B0604020202020204" pitchFamily="2" charset="-78"/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The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online booking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 has made it possible to be making money even while you and your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hotel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 staff are sleeping. This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is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 one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of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 the reasons the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offline booking is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 going away. Nobody needs to monitor the phone lines, or monitor the email, etc. The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booking system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 takes care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of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Britannic Bold" panose="020B0903060703020204" pitchFamily="34" charset="0"/>
              </a:rPr>
              <a:t> business and accepts payments</a:t>
            </a:r>
            <a:endParaRPr lang="en-IN" sz="2000" dirty="0">
              <a:latin typeface="Britannic Bold" panose="020B0903060703020204" pitchFamily="34" charset="0"/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sz="1400" dirty="0">
              <a:latin typeface="Arial Black" panose="020B0A04020102020204" pitchFamily="34" charset="0"/>
              <a:cs typeface="Aldhabi" panose="020B0604020202020204" pitchFamily="2" charset="-78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1445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642273-349E-4B7F-B6D8-B88C96E8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472251"/>
            <a:ext cx="10059988" cy="98904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ritannic Bold" panose="020B0903060703020204" pitchFamily="34" charset="0"/>
              </a:rPr>
              <a:t>=&gt;Directly book your slot             =&gt; </a:t>
            </a:r>
            <a:r>
              <a:rPr lang="en-IN" sz="2400" dirty="0">
                <a:latin typeface="Britannic Bold" panose="020B0903060703020204" pitchFamily="34" charset="0"/>
                <a:cs typeface="Aharoni" panose="020B0604020202020204" pitchFamily="2" charset="-79"/>
              </a:rPr>
              <a:t>24 / 7  customer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64AF7F-5B8B-414A-9996-95107960F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OFFLINE BOOKING</a:t>
            </a:r>
          </a:p>
        </p:txBody>
      </p:sp>
      <p:pic>
        <p:nvPicPr>
          <p:cNvPr id="11" name="Content Placeholder 10" descr="A picture containing indoor, person, ceiling, people&#10;&#10;Description automatically generated">
            <a:extLst>
              <a:ext uri="{FF2B5EF4-FFF2-40B4-BE49-F238E27FC236}">
                <a16:creationId xmlns:a16="http://schemas.microsoft.com/office/drawing/2014/main" id="{9C8582D1-1AB3-4B72-BF59-EDACF2527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213" y="1396703"/>
            <a:ext cx="4937125" cy="277713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56C1D4-3DBC-48B5-AA5E-FA05B354F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 Black" panose="020B0A04020102020204" pitchFamily="34" charset="0"/>
              </a:rPr>
              <a:t>ONLINE BOOKING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0DA886-4ED8-46B4-9B2D-BDB43EDE43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07075" y="1378674"/>
            <a:ext cx="4929188" cy="2797314"/>
          </a:xfrm>
        </p:spPr>
      </p:pic>
    </p:spTree>
    <p:extLst>
      <p:ext uri="{BB962C8B-B14F-4D97-AF65-F5344CB8AC3E}">
        <p14:creationId xmlns:p14="http://schemas.microsoft.com/office/powerpoint/2010/main" val="3071060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6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3539794-7522-46FD-B967-8603FDA2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614" b="6117"/>
          <a:stretch/>
        </p:blipFill>
        <p:spPr>
          <a:xfrm>
            <a:off x="-442609" y="-69894"/>
            <a:ext cx="13070867" cy="7352352"/>
          </a:xfrm>
          <a:prstGeom prst="rect">
            <a:avLst/>
          </a:prstGeom>
        </p:spPr>
      </p:pic>
      <p:sp>
        <p:nvSpPr>
          <p:cNvPr id="43" name="Title 42">
            <a:extLst>
              <a:ext uri="{FF2B5EF4-FFF2-40B4-BE49-F238E27FC236}">
                <a16:creationId xmlns:a16="http://schemas.microsoft.com/office/drawing/2014/main" id="{BE7C7E8D-1CC3-40BD-BF5C-5ED66A29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11504613" cy="1507067"/>
          </a:xfrm>
        </p:spPr>
        <p:txBody>
          <a:bodyPr>
            <a:noAutofit/>
          </a:bodyPr>
          <a:lstStyle/>
          <a:p>
            <a:r>
              <a:rPr lang="en-IN" sz="4800" dirty="0">
                <a:latin typeface="Copperplate Gothic Bold" panose="020E0705020206020404" pitchFamily="34" charset="0"/>
              </a:rPr>
              <a:t>Process for booking your slot:</a:t>
            </a:r>
          </a:p>
        </p:txBody>
      </p:sp>
      <p:graphicFrame>
        <p:nvGraphicFramePr>
          <p:cNvPr id="132" name="Content Placeholder 43">
            <a:extLst>
              <a:ext uri="{FF2B5EF4-FFF2-40B4-BE49-F238E27FC236}">
                <a16:creationId xmlns:a16="http://schemas.microsoft.com/office/drawing/2014/main" id="{21F8A6F3-A60C-4CB1-9B01-4E0A067CE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664151"/>
              </p:ext>
            </p:extLst>
          </p:nvPr>
        </p:nvGraphicFramePr>
        <p:xfrm>
          <a:off x="3175" y="317242"/>
          <a:ext cx="12014653" cy="4068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9086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9">
            <a:extLst>
              <a:ext uri="{FF2B5EF4-FFF2-40B4-BE49-F238E27FC236}">
                <a16:creationId xmlns:a16="http://schemas.microsoft.com/office/drawing/2014/main" id="{169D151F-43D0-4B03-812F-E1B8400A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604020202020204" pitchFamily="34" charset="0"/>
              </a:rPr>
              <a:t>HOME</a:t>
            </a:r>
            <a:r>
              <a:rPr lang="en-IN" dirty="0">
                <a:latin typeface="Gill Sans Nova Ultra Bold" panose="020B0604020202020204" pitchFamily="34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604020202020204" pitchFamily="34" charset="0"/>
              </a:rPr>
              <a:t>PAGE</a:t>
            </a:r>
          </a:p>
        </p:txBody>
      </p:sp>
      <p:pic>
        <p:nvPicPr>
          <p:cNvPr id="3" name="Content Placeholder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08CB58E-9E97-46B1-A659-0C475415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" t="12759" r="482" b="9887"/>
          <a:stretch/>
        </p:blipFill>
        <p:spPr>
          <a:xfrm>
            <a:off x="1527143" y="414780"/>
            <a:ext cx="9125146" cy="407255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9" name="Content Placeholder 13">
            <a:extLst>
              <a:ext uri="{FF2B5EF4-FFF2-40B4-BE49-F238E27FC236}">
                <a16:creationId xmlns:a16="http://schemas.microsoft.com/office/drawing/2014/main" id="{47339EBE-3F4B-49FA-BDB3-1BA8CE9BCCB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9740305">
            <a:off x="6487437" y="655016"/>
            <a:ext cx="4419171" cy="3656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31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C8C2-79C9-4972-B763-ABF13D9C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04" y="4430771"/>
            <a:ext cx="8534400" cy="150706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B02020104020203" pitchFamily="34" charset="0"/>
              </a:rPr>
              <a:t>MORE INFO ABOUT FACULTIES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E7A8F3F-CB8D-4BC1-8448-0868F3D14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6" t="11111" r="1212" b="5291"/>
          <a:stretch/>
        </p:blipFill>
        <p:spPr>
          <a:xfrm>
            <a:off x="1357460" y="452487"/>
            <a:ext cx="8125905" cy="3978284"/>
          </a:xfrm>
        </p:spPr>
      </p:pic>
    </p:spTree>
    <p:extLst>
      <p:ext uri="{BB962C8B-B14F-4D97-AF65-F5344CB8AC3E}">
        <p14:creationId xmlns:p14="http://schemas.microsoft.com/office/powerpoint/2010/main" val="890255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B847-B543-4319-AFB1-24376122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B02020104020203" pitchFamily="34" charset="0"/>
              </a:rPr>
              <a:t>GALLERY OF RECENT EVENTS IN UNIVERSITY 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9872378E-F761-4755-BDD6-01262DAC2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72" t="23684" r="4323" b="9474"/>
          <a:stretch/>
        </p:blipFill>
        <p:spPr>
          <a:xfrm>
            <a:off x="1263191" y="735291"/>
            <a:ext cx="7239785" cy="3638746"/>
          </a:xfrm>
        </p:spPr>
      </p:pic>
    </p:spTree>
    <p:extLst>
      <p:ext uri="{BB962C8B-B14F-4D97-AF65-F5344CB8AC3E}">
        <p14:creationId xmlns:p14="http://schemas.microsoft.com/office/powerpoint/2010/main" val="2499228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BE72-5BBE-47DD-8A74-0A0DC3B1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ill Sans Nova Ultra Bold" panose="020B0B02020104020203" pitchFamily="34" charset="0"/>
              </a:rPr>
              <a:t>EVENT PLACES FOR BOOKING SLOTS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3DC9F69-BB9F-44FF-A3B1-01EAB2FAC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5" t="14248" r="2989" b="26122"/>
          <a:stretch/>
        </p:blipFill>
        <p:spPr>
          <a:xfrm>
            <a:off x="1112362" y="1200149"/>
            <a:ext cx="9417377" cy="2966498"/>
          </a:xfrm>
        </p:spPr>
      </p:pic>
    </p:spTree>
    <p:extLst>
      <p:ext uri="{BB962C8B-B14F-4D97-AF65-F5344CB8AC3E}">
        <p14:creationId xmlns:p14="http://schemas.microsoft.com/office/powerpoint/2010/main" val="3494966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794</TotalTime>
  <Words>251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Black</vt:lpstr>
      <vt:lpstr>Britannic Bold</vt:lpstr>
      <vt:lpstr>Century Gothic</vt:lpstr>
      <vt:lpstr>Copperplate Gothic Bold</vt:lpstr>
      <vt:lpstr>Gill Sans Nova Ultra Bold</vt:lpstr>
      <vt:lpstr>Ink Free</vt:lpstr>
      <vt:lpstr>Wingdings 3</vt:lpstr>
      <vt:lpstr>Slice</vt:lpstr>
      <vt:lpstr>EPICS PROJECT</vt:lpstr>
      <vt:lpstr>Book your slot</vt:lpstr>
      <vt:lpstr>SLOT BOOKING</vt:lpstr>
      <vt:lpstr>=&gt;Directly book your slot             =&gt; 24 / 7  customer support</vt:lpstr>
      <vt:lpstr>Process for booking your slot:</vt:lpstr>
      <vt:lpstr>HOME PAGE</vt:lpstr>
      <vt:lpstr>MORE INFO ABOUT FACULTIES</vt:lpstr>
      <vt:lpstr>GALLERY OF RECENT EVENTS IN UNIVERSITY </vt:lpstr>
      <vt:lpstr>EVENT PLACES FOR BOOKING SLOTS</vt:lpstr>
      <vt:lpstr>LOGIN PAGE</vt:lpstr>
      <vt:lpstr>EVENT REGISTRATION FORM PAGE</vt:lpstr>
      <vt:lpstr>SLOT REGISTERED SUCCESSFULLY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your slot</dc:title>
  <dc:creator>poojitasaisukanya pondari</dc:creator>
  <cp:lastModifiedBy>E.geetha Sri</cp:lastModifiedBy>
  <cp:revision>16</cp:revision>
  <dcterms:created xsi:type="dcterms:W3CDTF">2021-04-05T02:46:15Z</dcterms:created>
  <dcterms:modified xsi:type="dcterms:W3CDTF">2021-04-06T10:38:00Z</dcterms:modified>
</cp:coreProperties>
</file>