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7621" autoAdjust="0"/>
  </p:normalViewPr>
  <p:slideViewPr>
    <p:cSldViewPr>
      <p:cViewPr varScale="1">
        <p:scale>
          <a:sx n="95" d="100"/>
          <a:sy n="95" d="100"/>
        </p:scale>
        <p:origin x="509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22AIC14 &amp; INTERNET OF THINGS AND ITS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              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2172" y="3152165"/>
            <a:ext cx="2971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</a:t>
            </a:r>
            <a:r>
              <a:rPr lang="en-US" dirty="0" err="1"/>
              <a:t>Bhaviyashree</a:t>
            </a:r>
            <a:r>
              <a:rPr lang="en-US" dirty="0"/>
              <a:t> M(22AI006)</a:t>
            </a:r>
          </a:p>
          <a:p>
            <a:r>
              <a:rPr lang="en-US" dirty="0"/>
              <a:t>    Pavithra P(22AI033)</a:t>
            </a:r>
          </a:p>
          <a:p>
            <a:r>
              <a:rPr lang="en-US" dirty="0"/>
              <a:t>    </a:t>
            </a:r>
            <a:r>
              <a:rPr lang="en-US" dirty="0" err="1"/>
              <a:t>Yathigaa</a:t>
            </a:r>
            <a:r>
              <a:rPr lang="en-US" dirty="0"/>
              <a:t> T S(22AI058)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028948" y="1370364"/>
            <a:ext cx="6503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       LIFELINE DIALER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 :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75F5F-909E-13DD-ACDF-A6C4CE22A711}"/>
              </a:ext>
            </a:extLst>
          </p:cNvPr>
          <p:cNvSpPr txBox="1"/>
          <p:nvPr/>
        </p:nvSpPr>
        <p:spPr>
          <a:xfrm>
            <a:off x="76200" y="112395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Lifeline Dialer </a:t>
            </a:r>
            <a:r>
              <a:rPr lang="en-US" dirty="0"/>
              <a:t>is a user-friendly device designed for elderly or disabled individuals. </a:t>
            </a:r>
          </a:p>
          <a:p>
            <a:endParaRPr lang="en-US" dirty="0"/>
          </a:p>
          <a:p>
            <a:r>
              <a:rPr lang="en-US" dirty="0"/>
              <a:t>It features four large buttons, each pre-programmed to dial a specific contact or emergency number. </a:t>
            </a:r>
          </a:p>
          <a:p>
            <a:endParaRPr lang="en-US" dirty="0"/>
          </a:p>
          <a:p>
            <a:r>
              <a:rPr lang="en-US" dirty="0"/>
              <a:t>Utilizing an Arduino microcontroller and a GSM module, the device ensures easy and immediate communication during emergencies.</a:t>
            </a:r>
          </a:p>
          <a:p>
            <a:endParaRPr lang="en-US" dirty="0"/>
          </a:p>
          <a:p>
            <a:r>
              <a:rPr lang="en-US" dirty="0"/>
              <a:t>It offers a simple interface, reliable call functionality, and is powered by a rechargeable battery, making it an accessible and essential tool for those with limited technical skills. </a:t>
            </a:r>
          </a:p>
          <a:p>
            <a:endParaRPr lang="en-US" dirty="0"/>
          </a:p>
          <a:p>
            <a:r>
              <a:rPr lang="en-US" dirty="0"/>
              <a:t>The Lifeline Dialer is built to support users who may struggle with more complex mobile phone interfaces, offering a straightforward solution for urgent communication needs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43000" y="1504950"/>
            <a:ext cx="5410200" cy="32686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Easy Communication</a:t>
            </a:r>
            <a:r>
              <a:rPr lang="en-US" dirty="0"/>
              <a:t>: Create a simple device with four large buttons for quick dialing of important contacts.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Pre-Programmed Calls</a:t>
            </a:r>
            <a:r>
              <a:rPr lang="en-US" dirty="0"/>
              <a:t>: Set up buttons to call specific numbers: emergency services, a family member, an important person, and a customizable contact.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Reliable Calls</a:t>
            </a:r>
            <a:r>
              <a:rPr lang="en-US" dirty="0"/>
              <a:t>: Use a GSM module to ensure clear and consistent voice calls.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User-Friendly Design</a:t>
            </a:r>
            <a:r>
              <a:rPr lang="en-US" dirty="0"/>
              <a:t>: Build a durable, easy-to-use device with optional call status indicators.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Portable</a:t>
            </a:r>
            <a:r>
              <a:rPr lang="en-US" dirty="0"/>
              <a:t>: Ensure the device is battery-powered for convenience and mobility.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FF3B6-E63E-C794-98CD-AE732F1000EF}"/>
              </a:ext>
            </a:extLst>
          </p:cNvPr>
          <p:cNvSpPr txBox="1"/>
          <p:nvPr/>
        </p:nvSpPr>
        <p:spPr>
          <a:xfrm>
            <a:off x="762000" y="1352550"/>
            <a:ext cx="60471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IN" b="1" dirty="0"/>
              <a:t>Microcontroller</a:t>
            </a:r>
            <a:r>
              <a:rPr lang="en-IN" dirty="0"/>
              <a:t>: Arduino Uno/Nano/Pro Mini or Raspberry Pi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GSM Module</a:t>
            </a:r>
            <a:r>
              <a:rPr lang="en-IN" dirty="0"/>
              <a:t>: SIM800/SIM900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Buttons</a:t>
            </a:r>
            <a:r>
              <a:rPr lang="en-IN" dirty="0"/>
              <a:t>: 4 Large, Tactile Push Buttons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Power Supply</a:t>
            </a:r>
            <a:r>
              <a:rPr lang="en-IN" dirty="0"/>
              <a:t>: 5V Battery Pack or Rechargeable LiPo Battery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Circuit Components</a:t>
            </a:r>
            <a:r>
              <a:rPr lang="en-IN" dirty="0"/>
              <a:t>: Breadboard, Jumper Wires, Resistors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Connectors</a:t>
            </a:r>
            <a:r>
              <a:rPr lang="en-IN" dirty="0"/>
              <a:t>: USB Cable, SIM Card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Indicators</a:t>
            </a:r>
            <a:r>
              <a:rPr lang="en-IN" dirty="0"/>
              <a:t>: LEDs (optional) and Resistors for LEDs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Enclosure</a:t>
            </a:r>
            <a:r>
              <a:rPr lang="en-IN" dirty="0"/>
              <a:t>: Plastic or Custom Case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Tools</a:t>
            </a:r>
            <a:r>
              <a:rPr lang="en-IN" dirty="0"/>
              <a:t>: Soldering Iron, Screwdriver, Wire Cutters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Software</a:t>
            </a:r>
            <a:r>
              <a:rPr lang="en-IN" dirty="0"/>
              <a:t>: Arduino IDE and GSM Library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2694B-09A9-4230-FDFB-8F2A22B67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52551"/>
            <a:ext cx="6705600" cy="37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BC8-DDD5-5CAD-80DA-45F54B159D56}"/>
              </a:ext>
            </a:extLst>
          </p:cNvPr>
          <p:cNvSpPr txBox="1"/>
          <p:nvPr/>
        </p:nvSpPr>
        <p:spPr>
          <a:xfrm>
            <a:off x="381000" y="1276350"/>
            <a:ext cx="66864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IN" b="1" dirty="0"/>
              <a:t>Hardware: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Microcontroller:</a:t>
            </a:r>
            <a:r>
              <a:rPr lang="en-IN" dirty="0"/>
              <a:t> Arduino Uno/Nano/Pro Mini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GSM Module:</a:t>
            </a:r>
            <a:r>
              <a:rPr lang="en-IN" dirty="0"/>
              <a:t> SIM800/SIM900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Buttons:</a:t>
            </a:r>
            <a:r>
              <a:rPr lang="en-IN" dirty="0"/>
              <a:t> 4 Large Push Buttons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Power Supply:</a:t>
            </a:r>
            <a:r>
              <a:rPr lang="en-IN" dirty="0"/>
              <a:t> 5V Battery Pack or LiPo Battery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Optional:</a:t>
            </a:r>
            <a:r>
              <a:rPr lang="en-IN" dirty="0"/>
              <a:t> LEDs for status indication</a:t>
            </a:r>
          </a:p>
          <a:p>
            <a:r>
              <a:rPr lang="en-IN" b="1" dirty="0"/>
              <a:t>Software: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Arduino IDE</a:t>
            </a:r>
            <a:r>
              <a:rPr lang="en-IN" dirty="0"/>
              <a:t>: For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</a:t>
            </a:r>
            <a:r>
              <a:rPr lang="en-IN" dirty="0"/>
              <a:t>: GSM library for call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Code</a:t>
            </a:r>
            <a:r>
              <a:rPr lang="en-IN" dirty="0"/>
              <a:t>: Detects button presses and dials numbers using GSM commands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326ABE-350A-2EAB-8D41-1EC20212F7AF}"/>
              </a:ext>
            </a:extLst>
          </p:cNvPr>
          <p:cNvSpPr txBox="1"/>
          <p:nvPr/>
        </p:nvSpPr>
        <p:spPr>
          <a:xfrm>
            <a:off x="2971800" y="234315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419</Words>
  <Application>Microsoft Office PowerPoint</Application>
  <PresentationFormat>On-screen Show (16:9)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2024-09-09T16:29:06Z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