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69" r:id="rId5"/>
    <p:sldId id="257" r:id="rId6"/>
    <p:sldId id="258" r:id="rId7"/>
    <p:sldId id="261" r:id="rId8"/>
    <p:sldId id="262" r:id="rId9"/>
    <p:sldId id="265" r:id="rId10"/>
    <p:sldId id="263" r:id="rId11"/>
    <p:sldId id="267" r:id="rId12"/>
    <p:sldId id="270"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0" d="100"/>
          <a:sy n="70" d="100"/>
        </p:scale>
        <p:origin x="688"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652A7-5264-47E3-8002-2C6B080DE909}"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00D7DA66-38D5-43FE-86AC-2FBF5005A3F5}">
      <dgm:prSet/>
      <dgm:spPr/>
      <dgm:t>
        <a:bodyPr/>
        <a:lstStyle/>
        <a:p>
          <a:r>
            <a:rPr lang="en-US"/>
            <a:t>Introduction</a:t>
          </a:r>
        </a:p>
      </dgm:t>
    </dgm:pt>
    <dgm:pt modelId="{13433BC7-5492-44B6-A53E-AC66CD8EE89E}" type="parTrans" cxnId="{3B36BD56-75D4-4163-BFFB-7AAF46BA3D04}">
      <dgm:prSet/>
      <dgm:spPr/>
      <dgm:t>
        <a:bodyPr/>
        <a:lstStyle/>
        <a:p>
          <a:endParaRPr lang="en-US"/>
        </a:p>
      </dgm:t>
    </dgm:pt>
    <dgm:pt modelId="{63119F13-0667-4877-A410-2CACA7D9BA0A}" type="sibTrans" cxnId="{3B36BD56-75D4-4163-BFFB-7AAF46BA3D04}">
      <dgm:prSet/>
      <dgm:spPr/>
      <dgm:t>
        <a:bodyPr/>
        <a:lstStyle/>
        <a:p>
          <a:endParaRPr lang="en-US"/>
        </a:p>
      </dgm:t>
    </dgm:pt>
    <dgm:pt modelId="{DED5DB95-8D3D-462E-8C55-76B98D353B40}">
      <dgm:prSet/>
      <dgm:spPr/>
      <dgm:t>
        <a:bodyPr/>
        <a:lstStyle/>
        <a:p>
          <a:r>
            <a:rPr lang="en-US"/>
            <a:t>Objectives</a:t>
          </a:r>
        </a:p>
      </dgm:t>
    </dgm:pt>
    <dgm:pt modelId="{02DAD74A-49EA-4ED7-ACCB-FAE4B07370B4}" type="parTrans" cxnId="{0AD2BC62-C986-495C-BEB3-B672BDC72460}">
      <dgm:prSet/>
      <dgm:spPr/>
      <dgm:t>
        <a:bodyPr/>
        <a:lstStyle/>
        <a:p>
          <a:endParaRPr lang="en-US"/>
        </a:p>
      </dgm:t>
    </dgm:pt>
    <dgm:pt modelId="{EF300A63-9DB5-4357-A235-9199ED97F4FD}" type="sibTrans" cxnId="{0AD2BC62-C986-495C-BEB3-B672BDC72460}">
      <dgm:prSet/>
      <dgm:spPr/>
      <dgm:t>
        <a:bodyPr/>
        <a:lstStyle/>
        <a:p>
          <a:endParaRPr lang="en-US"/>
        </a:p>
      </dgm:t>
    </dgm:pt>
    <dgm:pt modelId="{3A64A5BF-8D86-4698-A95C-53626F8C73A6}">
      <dgm:prSet/>
      <dgm:spPr/>
      <dgm:t>
        <a:bodyPr/>
        <a:lstStyle/>
        <a:p>
          <a:r>
            <a:rPr lang="en-US"/>
            <a:t>Methodology</a:t>
          </a:r>
        </a:p>
      </dgm:t>
    </dgm:pt>
    <dgm:pt modelId="{CFC89182-F184-4366-A543-1A26DE142F20}" type="parTrans" cxnId="{B4ABC5E8-B5D1-45BD-8E15-BCF7621C2381}">
      <dgm:prSet/>
      <dgm:spPr/>
      <dgm:t>
        <a:bodyPr/>
        <a:lstStyle/>
        <a:p>
          <a:endParaRPr lang="en-US"/>
        </a:p>
      </dgm:t>
    </dgm:pt>
    <dgm:pt modelId="{4D414A05-873B-49A9-BF6C-405286DA0F57}" type="sibTrans" cxnId="{B4ABC5E8-B5D1-45BD-8E15-BCF7621C2381}">
      <dgm:prSet/>
      <dgm:spPr/>
      <dgm:t>
        <a:bodyPr/>
        <a:lstStyle/>
        <a:p>
          <a:endParaRPr lang="en-US"/>
        </a:p>
      </dgm:t>
    </dgm:pt>
    <dgm:pt modelId="{4156F35F-7B71-494F-BE3A-2EE543E31DC2}">
      <dgm:prSet/>
      <dgm:spPr/>
      <dgm:t>
        <a:bodyPr/>
        <a:lstStyle/>
        <a:p>
          <a:r>
            <a:rPr lang="en-US"/>
            <a:t>Implementation</a:t>
          </a:r>
        </a:p>
      </dgm:t>
    </dgm:pt>
    <dgm:pt modelId="{8F811AEA-E603-4DE6-9997-4EFCE5EEF677}" type="parTrans" cxnId="{11E4DAC9-25E2-49E9-B3F4-DF8EC9ADBDCA}">
      <dgm:prSet/>
      <dgm:spPr/>
      <dgm:t>
        <a:bodyPr/>
        <a:lstStyle/>
        <a:p>
          <a:endParaRPr lang="en-US"/>
        </a:p>
      </dgm:t>
    </dgm:pt>
    <dgm:pt modelId="{174E150E-84F4-46C7-9976-A2A208E700CF}" type="sibTrans" cxnId="{11E4DAC9-25E2-49E9-B3F4-DF8EC9ADBDCA}">
      <dgm:prSet/>
      <dgm:spPr/>
      <dgm:t>
        <a:bodyPr/>
        <a:lstStyle/>
        <a:p>
          <a:endParaRPr lang="en-US"/>
        </a:p>
      </dgm:t>
    </dgm:pt>
    <dgm:pt modelId="{728A8274-7EB8-430D-A7F0-3578EF18CC2E}">
      <dgm:prSet/>
      <dgm:spPr/>
      <dgm:t>
        <a:bodyPr/>
        <a:lstStyle/>
        <a:p>
          <a:r>
            <a:rPr lang="en-US"/>
            <a:t>Results</a:t>
          </a:r>
        </a:p>
      </dgm:t>
    </dgm:pt>
    <dgm:pt modelId="{E3200341-EF6B-4207-95FD-A4BC8585558E}" type="parTrans" cxnId="{5C364504-448D-4C0A-8545-38A2D852191C}">
      <dgm:prSet/>
      <dgm:spPr/>
      <dgm:t>
        <a:bodyPr/>
        <a:lstStyle/>
        <a:p>
          <a:endParaRPr lang="en-US"/>
        </a:p>
      </dgm:t>
    </dgm:pt>
    <dgm:pt modelId="{82E0D572-461C-47F9-9E7D-D09338168D5A}" type="sibTrans" cxnId="{5C364504-448D-4C0A-8545-38A2D852191C}">
      <dgm:prSet/>
      <dgm:spPr/>
      <dgm:t>
        <a:bodyPr/>
        <a:lstStyle/>
        <a:p>
          <a:endParaRPr lang="en-US"/>
        </a:p>
      </dgm:t>
    </dgm:pt>
    <dgm:pt modelId="{BC7BF795-37AF-43D8-9C04-DB8643513643}">
      <dgm:prSet/>
      <dgm:spPr/>
      <dgm:t>
        <a:bodyPr/>
        <a:lstStyle/>
        <a:p>
          <a:r>
            <a:rPr lang="en-US"/>
            <a:t>References</a:t>
          </a:r>
        </a:p>
      </dgm:t>
    </dgm:pt>
    <dgm:pt modelId="{79FD5487-AC65-4933-9F88-E036BED82F31}" type="parTrans" cxnId="{5CD565F7-5FE1-40BB-8892-BBF1F7C764B7}">
      <dgm:prSet/>
      <dgm:spPr/>
      <dgm:t>
        <a:bodyPr/>
        <a:lstStyle/>
        <a:p>
          <a:endParaRPr lang="en-US"/>
        </a:p>
      </dgm:t>
    </dgm:pt>
    <dgm:pt modelId="{CFF120EE-EC1A-4ABC-B806-DEE18952C525}" type="sibTrans" cxnId="{5CD565F7-5FE1-40BB-8892-BBF1F7C764B7}">
      <dgm:prSet/>
      <dgm:spPr/>
      <dgm:t>
        <a:bodyPr/>
        <a:lstStyle/>
        <a:p>
          <a:endParaRPr lang="en-US"/>
        </a:p>
      </dgm:t>
    </dgm:pt>
    <dgm:pt modelId="{B9645E43-9082-467A-B692-B541FE4D3AF2}" type="pres">
      <dgm:prSet presAssocID="{336652A7-5264-47E3-8002-2C6B080DE909}" presName="compositeShape" presStyleCnt="0">
        <dgm:presLayoutVars>
          <dgm:chMax val="7"/>
          <dgm:dir/>
          <dgm:resizeHandles val="exact"/>
        </dgm:presLayoutVars>
      </dgm:prSet>
      <dgm:spPr/>
    </dgm:pt>
    <dgm:pt modelId="{63637568-ED55-4781-8C7B-68D3CFD9ABE9}" type="pres">
      <dgm:prSet presAssocID="{336652A7-5264-47E3-8002-2C6B080DE909}" presName="wedge1" presStyleLbl="node1" presStyleIdx="0" presStyleCnt="6"/>
      <dgm:spPr/>
    </dgm:pt>
    <dgm:pt modelId="{D776C2DA-4193-432E-A2A0-524B8656C63C}" type="pres">
      <dgm:prSet presAssocID="{336652A7-5264-47E3-8002-2C6B080DE909}" presName="dummy1a" presStyleCnt="0"/>
      <dgm:spPr/>
    </dgm:pt>
    <dgm:pt modelId="{59E73BD1-FF07-43BF-9A40-87046EB81E93}" type="pres">
      <dgm:prSet presAssocID="{336652A7-5264-47E3-8002-2C6B080DE909}" presName="dummy1b" presStyleCnt="0"/>
      <dgm:spPr/>
    </dgm:pt>
    <dgm:pt modelId="{1A3B6051-0009-4289-9718-0FFCA50908BF}" type="pres">
      <dgm:prSet presAssocID="{336652A7-5264-47E3-8002-2C6B080DE909}" presName="wedge1Tx" presStyleLbl="node1" presStyleIdx="0" presStyleCnt="6">
        <dgm:presLayoutVars>
          <dgm:chMax val="0"/>
          <dgm:chPref val="0"/>
          <dgm:bulletEnabled val="1"/>
        </dgm:presLayoutVars>
      </dgm:prSet>
      <dgm:spPr/>
    </dgm:pt>
    <dgm:pt modelId="{5BAEF8BC-D14A-455A-A971-89F3565EDFD9}" type="pres">
      <dgm:prSet presAssocID="{336652A7-5264-47E3-8002-2C6B080DE909}" presName="wedge2" presStyleLbl="node1" presStyleIdx="1" presStyleCnt="6"/>
      <dgm:spPr/>
    </dgm:pt>
    <dgm:pt modelId="{AE44B0F5-1C93-4CC0-A71B-1A71015799D4}" type="pres">
      <dgm:prSet presAssocID="{336652A7-5264-47E3-8002-2C6B080DE909}" presName="dummy2a" presStyleCnt="0"/>
      <dgm:spPr/>
    </dgm:pt>
    <dgm:pt modelId="{63714D46-A789-41F0-ABE2-F2175C2A634D}" type="pres">
      <dgm:prSet presAssocID="{336652A7-5264-47E3-8002-2C6B080DE909}" presName="dummy2b" presStyleCnt="0"/>
      <dgm:spPr/>
    </dgm:pt>
    <dgm:pt modelId="{826BB196-DEE7-47BF-B65C-77D477747019}" type="pres">
      <dgm:prSet presAssocID="{336652A7-5264-47E3-8002-2C6B080DE909}" presName="wedge2Tx" presStyleLbl="node1" presStyleIdx="1" presStyleCnt="6">
        <dgm:presLayoutVars>
          <dgm:chMax val="0"/>
          <dgm:chPref val="0"/>
          <dgm:bulletEnabled val="1"/>
        </dgm:presLayoutVars>
      </dgm:prSet>
      <dgm:spPr/>
    </dgm:pt>
    <dgm:pt modelId="{52D1FB5E-1DB3-4192-A4BA-2FAB2AAB7D4A}" type="pres">
      <dgm:prSet presAssocID="{336652A7-5264-47E3-8002-2C6B080DE909}" presName="wedge3" presStyleLbl="node1" presStyleIdx="2" presStyleCnt="6"/>
      <dgm:spPr/>
    </dgm:pt>
    <dgm:pt modelId="{EC6E1A85-43DF-4E58-A529-F245F807CCA9}" type="pres">
      <dgm:prSet presAssocID="{336652A7-5264-47E3-8002-2C6B080DE909}" presName="dummy3a" presStyleCnt="0"/>
      <dgm:spPr/>
    </dgm:pt>
    <dgm:pt modelId="{CF6CCA28-448D-46A2-9711-F916EB5CDC85}" type="pres">
      <dgm:prSet presAssocID="{336652A7-5264-47E3-8002-2C6B080DE909}" presName="dummy3b" presStyleCnt="0"/>
      <dgm:spPr/>
    </dgm:pt>
    <dgm:pt modelId="{D09C1791-C284-47CE-AEC4-970F0BC83756}" type="pres">
      <dgm:prSet presAssocID="{336652A7-5264-47E3-8002-2C6B080DE909}" presName="wedge3Tx" presStyleLbl="node1" presStyleIdx="2" presStyleCnt="6">
        <dgm:presLayoutVars>
          <dgm:chMax val="0"/>
          <dgm:chPref val="0"/>
          <dgm:bulletEnabled val="1"/>
        </dgm:presLayoutVars>
      </dgm:prSet>
      <dgm:spPr/>
    </dgm:pt>
    <dgm:pt modelId="{3E6AFF93-2C2D-4FBA-A599-6C572EF298A8}" type="pres">
      <dgm:prSet presAssocID="{336652A7-5264-47E3-8002-2C6B080DE909}" presName="wedge4" presStyleLbl="node1" presStyleIdx="3" presStyleCnt="6"/>
      <dgm:spPr/>
    </dgm:pt>
    <dgm:pt modelId="{9B425C00-D3CE-4AD8-8F3F-3117E3039CBE}" type="pres">
      <dgm:prSet presAssocID="{336652A7-5264-47E3-8002-2C6B080DE909}" presName="dummy4a" presStyleCnt="0"/>
      <dgm:spPr/>
    </dgm:pt>
    <dgm:pt modelId="{9DB8DAC5-B649-41AB-A053-0400C379293A}" type="pres">
      <dgm:prSet presAssocID="{336652A7-5264-47E3-8002-2C6B080DE909}" presName="dummy4b" presStyleCnt="0"/>
      <dgm:spPr/>
    </dgm:pt>
    <dgm:pt modelId="{79408CBB-EC23-4D54-B57A-2BDB23F10351}" type="pres">
      <dgm:prSet presAssocID="{336652A7-5264-47E3-8002-2C6B080DE909}" presName="wedge4Tx" presStyleLbl="node1" presStyleIdx="3" presStyleCnt="6">
        <dgm:presLayoutVars>
          <dgm:chMax val="0"/>
          <dgm:chPref val="0"/>
          <dgm:bulletEnabled val="1"/>
        </dgm:presLayoutVars>
      </dgm:prSet>
      <dgm:spPr/>
    </dgm:pt>
    <dgm:pt modelId="{277D281F-FD9C-4105-89AF-45F6DFF538D0}" type="pres">
      <dgm:prSet presAssocID="{336652A7-5264-47E3-8002-2C6B080DE909}" presName="wedge5" presStyleLbl="node1" presStyleIdx="4" presStyleCnt="6"/>
      <dgm:spPr/>
    </dgm:pt>
    <dgm:pt modelId="{97F8B380-0FB1-42AC-A2E8-5150357BAB3C}" type="pres">
      <dgm:prSet presAssocID="{336652A7-5264-47E3-8002-2C6B080DE909}" presName="dummy5a" presStyleCnt="0"/>
      <dgm:spPr/>
    </dgm:pt>
    <dgm:pt modelId="{C9482D43-BFEE-4B00-A8AB-A746FB676CCB}" type="pres">
      <dgm:prSet presAssocID="{336652A7-5264-47E3-8002-2C6B080DE909}" presName="dummy5b" presStyleCnt="0"/>
      <dgm:spPr/>
    </dgm:pt>
    <dgm:pt modelId="{BE0E6B73-5C0C-4D43-A008-37D4C6C3CF40}" type="pres">
      <dgm:prSet presAssocID="{336652A7-5264-47E3-8002-2C6B080DE909}" presName="wedge5Tx" presStyleLbl="node1" presStyleIdx="4" presStyleCnt="6">
        <dgm:presLayoutVars>
          <dgm:chMax val="0"/>
          <dgm:chPref val="0"/>
          <dgm:bulletEnabled val="1"/>
        </dgm:presLayoutVars>
      </dgm:prSet>
      <dgm:spPr/>
    </dgm:pt>
    <dgm:pt modelId="{54556DB0-602A-468C-A19D-0A69AF8D03FA}" type="pres">
      <dgm:prSet presAssocID="{336652A7-5264-47E3-8002-2C6B080DE909}" presName="wedge6" presStyleLbl="node1" presStyleIdx="5" presStyleCnt="6"/>
      <dgm:spPr/>
    </dgm:pt>
    <dgm:pt modelId="{C7AC2F4F-70C5-4F95-A15B-6E8119320036}" type="pres">
      <dgm:prSet presAssocID="{336652A7-5264-47E3-8002-2C6B080DE909}" presName="dummy6a" presStyleCnt="0"/>
      <dgm:spPr/>
    </dgm:pt>
    <dgm:pt modelId="{7F0B45C6-5A8B-4F1B-A3BF-31FD4260CAC7}" type="pres">
      <dgm:prSet presAssocID="{336652A7-5264-47E3-8002-2C6B080DE909}" presName="dummy6b" presStyleCnt="0"/>
      <dgm:spPr/>
    </dgm:pt>
    <dgm:pt modelId="{BF725A61-0618-4867-B573-A46FE22D7D78}" type="pres">
      <dgm:prSet presAssocID="{336652A7-5264-47E3-8002-2C6B080DE909}" presName="wedge6Tx" presStyleLbl="node1" presStyleIdx="5" presStyleCnt="6">
        <dgm:presLayoutVars>
          <dgm:chMax val="0"/>
          <dgm:chPref val="0"/>
          <dgm:bulletEnabled val="1"/>
        </dgm:presLayoutVars>
      </dgm:prSet>
      <dgm:spPr/>
    </dgm:pt>
    <dgm:pt modelId="{E09E5253-50A0-4F29-82E1-CFC51E674E99}" type="pres">
      <dgm:prSet presAssocID="{63119F13-0667-4877-A410-2CACA7D9BA0A}" presName="arrowWedge1" presStyleLbl="fgSibTrans2D1" presStyleIdx="0" presStyleCnt="6"/>
      <dgm:spPr/>
    </dgm:pt>
    <dgm:pt modelId="{4D49472F-60C5-455D-B011-638377791588}" type="pres">
      <dgm:prSet presAssocID="{EF300A63-9DB5-4357-A235-9199ED97F4FD}" presName="arrowWedge2" presStyleLbl="fgSibTrans2D1" presStyleIdx="1" presStyleCnt="6"/>
      <dgm:spPr/>
    </dgm:pt>
    <dgm:pt modelId="{BA301E0F-01D8-4C64-87B8-BD45D0F97926}" type="pres">
      <dgm:prSet presAssocID="{4D414A05-873B-49A9-BF6C-405286DA0F57}" presName="arrowWedge3" presStyleLbl="fgSibTrans2D1" presStyleIdx="2" presStyleCnt="6"/>
      <dgm:spPr/>
    </dgm:pt>
    <dgm:pt modelId="{8F4E631F-EB3F-4E46-85F0-0EDB9CF7AFEA}" type="pres">
      <dgm:prSet presAssocID="{174E150E-84F4-46C7-9976-A2A208E700CF}" presName="arrowWedge4" presStyleLbl="fgSibTrans2D1" presStyleIdx="3" presStyleCnt="6"/>
      <dgm:spPr/>
    </dgm:pt>
    <dgm:pt modelId="{7E77BC74-B3C9-4F35-8BB9-704270CFCF34}" type="pres">
      <dgm:prSet presAssocID="{82E0D572-461C-47F9-9E7D-D09338168D5A}" presName="arrowWedge5" presStyleLbl="fgSibTrans2D1" presStyleIdx="4" presStyleCnt="6"/>
      <dgm:spPr/>
    </dgm:pt>
    <dgm:pt modelId="{484040D7-2C77-4251-849D-089015FCC3A7}" type="pres">
      <dgm:prSet presAssocID="{CFF120EE-EC1A-4ABC-B806-DEE18952C525}" presName="arrowWedge6" presStyleLbl="fgSibTrans2D1" presStyleIdx="5" presStyleCnt="6"/>
      <dgm:spPr/>
    </dgm:pt>
  </dgm:ptLst>
  <dgm:cxnLst>
    <dgm:cxn modelId="{DD2BF003-7EBD-45C3-A2AD-097DE50172A5}" type="presOf" srcId="{3A64A5BF-8D86-4698-A95C-53626F8C73A6}" destId="{52D1FB5E-1DB3-4192-A4BA-2FAB2AAB7D4A}" srcOrd="0" destOrd="0" presId="urn:microsoft.com/office/officeart/2005/8/layout/cycle8"/>
    <dgm:cxn modelId="{5C364504-448D-4C0A-8545-38A2D852191C}" srcId="{336652A7-5264-47E3-8002-2C6B080DE909}" destId="{728A8274-7EB8-430D-A7F0-3578EF18CC2E}" srcOrd="4" destOrd="0" parTransId="{E3200341-EF6B-4207-95FD-A4BC8585558E}" sibTransId="{82E0D572-461C-47F9-9E7D-D09338168D5A}"/>
    <dgm:cxn modelId="{418C650A-AEA4-47F8-9B29-AD07F0483A0C}" type="presOf" srcId="{728A8274-7EB8-430D-A7F0-3578EF18CC2E}" destId="{BE0E6B73-5C0C-4D43-A008-37D4C6C3CF40}" srcOrd="1" destOrd="0" presId="urn:microsoft.com/office/officeart/2005/8/layout/cycle8"/>
    <dgm:cxn modelId="{6A41932A-DE7C-467F-9293-695848857D55}" type="presOf" srcId="{BC7BF795-37AF-43D8-9C04-DB8643513643}" destId="{BF725A61-0618-4867-B573-A46FE22D7D78}" srcOrd="1" destOrd="0" presId="urn:microsoft.com/office/officeart/2005/8/layout/cycle8"/>
    <dgm:cxn modelId="{BECBF235-BDEB-4A34-953A-DDB25DB8B0B1}" type="presOf" srcId="{BC7BF795-37AF-43D8-9C04-DB8643513643}" destId="{54556DB0-602A-468C-A19D-0A69AF8D03FA}" srcOrd="0" destOrd="0" presId="urn:microsoft.com/office/officeart/2005/8/layout/cycle8"/>
    <dgm:cxn modelId="{23A4F93E-4043-43E9-9C9C-F94C2D84D2D8}" type="presOf" srcId="{DED5DB95-8D3D-462E-8C55-76B98D353B40}" destId="{826BB196-DEE7-47BF-B65C-77D477747019}" srcOrd="1" destOrd="0" presId="urn:microsoft.com/office/officeart/2005/8/layout/cycle8"/>
    <dgm:cxn modelId="{0AD2BC62-C986-495C-BEB3-B672BDC72460}" srcId="{336652A7-5264-47E3-8002-2C6B080DE909}" destId="{DED5DB95-8D3D-462E-8C55-76B98D353B40}" srcOrd="1" destOrd="0" parTransId="{02DAD74A-49EA-4ED7-ACCB-FAE4B07370B4}" sibTransId="{EF300A63-9DB5-4357-A235-9199ED97F4FD}"/>
    <dgm:cxn modelId="{08C2576F-5546-4E88-BFAA-3462251E1E27}" type="presOf" srcId="{00D7DA66-38D5-43FE-86AC-2FBF5005A3F5}" destId="{1A3B6051-0009-4289-9718-0FFCA50908BF}" srcOrd="1" destOrd="0" presId="urn:microsoft.com/office/officeart/2005/8/layout/cycle8"/>
    <dgm:cxn modelId="{1C825951-DD42-4595-B589-353C5C4947F6}" type="presOf" srcId="{00D7DA66-38D5-43FE-86AC-2FBF5005A3F5}" destId="{63637568-ED55-4781-8C7B-68D3CFD9ABE9}" srcOrd="0" destOrd="0" presId="urn:microsoft.com/office/officeart/2005/8/layout/cycle8"/>
    <dgm:cxn modelId="{3B36BD56-75D4-4163-BFFB-7AAF46BA3D04}" srcId="{336652A7-5264-47E3-8002-2C6B080DE909}" destId="{00D7DA66-38D5-43FE-86AC-2FBF5005A3F5}" srcOrd="0" destOrd="0" parTransId="{13433BC7-5492-44B6-A53E-AC66CD8EE89E}" sibTransId="{63119F13-0667-4877-A410-2CACA7D9BA0A}"/>
    <dgm:cxn modelId="{25E05493-9853-4830-8C1B-27B5B3607829}" type="presOf" srcId="{3A64A5BF-8D86-4698-A95C-53626F8C73A6}" destId="{D09C1791-C284-47CE-AEC4-970F0BC83756}" srcOrd="1" destOrd="0" presId="urn:microsoft.com/office/officeart/2005/8/layout/cycle8"/>
    <dgm:cxn modelId="{2DB8EAA5-86ED-45C4-8B65-86D2D08DF195}" type="presOf" srcId="{DED5DB95-8D3D-462E-8C55-76B98D353B40}" destId="{5BAEF8BC-D14A-455A-A971-89F3565EDFD9}" srcOrd="0" destOrd="0" presId="urn:microsoft.com/office/officeart/2005/8/layout/cycle8"/>
    <dgm:cxn modelId="{38DEA7A8-87A2-4673-B3D8-4AA703893813}" type="presOf" srcId="{728A8274-7EB8-430D-A7F0-3578EF18CC2E}" destId="{277D281F-FD9C-4105-89AF-45F6DFF538D0}" srcOrd="0" destOrd="0" presId="urn:microsoft.com/office/officeart/2005/8/layout/cycle8"/>
    <dgm:cxn modelId="{DD97E1AF-AEA2-4C13-B09C-111F437A3D75}" type="presOf" srcId="{336652A7-5264-47E3-8002-2C6B080DE909}" destId="{B9645E43-9082-467A-B692-B541FE4D3AF2}" srcOrd="0" destOrd="0" presId="urn:microsoft.com/office/officeart/2005/8/layout/cycle8"/>
    <dgm:cxn modelId="{9F00FFB4-42AD-4BCB-8F4B-2B83F42C4C5D}" type="presOf" srcId="{4156F35F-7B71-494F-BE3A-2EE543E31DC2}" destId="{3E6AFF93-2C2D-4FBA-A599-6C572EF298A8}" srcOrd="0" destOrd="0" presId="urn:microsoft.com/office/officeart/2005/8/layout/cycle8"/>
    <dgm:cxn modelId="{11E4DAC9-25E2-49E9-B3F4-DF8EC9ADBDCA}" srcId="{336652A7-5264-47E3-8002-2C6B080DE909}" destId="{4156F35F-7B71-494F-BE3A-2EE543E31DC2}" srcOrd="3" destOrd="0" parTransId="{8F811AEA-E603-4DE6-9997-4EFCE5EEF677}" sibTransId="{174E150E-84F4-46C7-9976-A2A208E700CF}"/>
    <dgm:cxn modelId="{1C5995D2-9399-4BAC-BAA8-7A8E4D515489}" type="presOf" srcId="{4156F35F-7B71-494F-BE3A-2EE543E31DC2}" destId="{79408CBB-EC23-4D54-B57A-2BDB23F10351}" srcOrd="1" destOrd="0" presId="urn:microsoft.com/office/officeart/2005/8/layout/cycle8"/>
    <dgm:cxn modelId="{B4ABC5E8-B5D1-45BD-8E15-BCF7621C2381}" srcId="{336652A7-5264-47E3-8002-2C6B080DE909}" destId="{3A64A5BF-8D86-4698-A95C-53626F8C73A6}" srcOrd="2" destOrd="0" parTransId="{CFC89182-F184-4366-A543-1A26DE142F20}" sibTransId="{4D414A05-873B-49A9-BF6C-405286DA0F57}"/>
    <dgm:cxn modelId="{5CD565F7-5FE1-40BB-8892-BBF1F7C764B7}" srcId="{336652A7-5264-47E3-8002-2C6B080DE909}" destId="{BC7BF795-37AF-43D8-9C04-DB8643513643}" srcOrd="5" destOrd="0" parTransId="{79FD5487-AC65-4933-9F88-E036BED82F31}" sibTransId="{CFF120EE-EC1A-4ABC-B806-DEE18952C525}"/>
    <dgm:cxn modelId="{D79EF6D4-A2A3-40B7-9027-BE5F2A2E3F94}" type="presParOf" srcId="{B9645E43-9082-467A-B692-B541FE4D3AF2}" destId="{63637568-ED55-4781-8C7B-68D3CFD9ABE9}" srcOrd="0" destOrd="0" presId="urn:microsoft.com/office/officeart/2005/8/layout/cycle8"/>
    <dgm:cxn modelId="{06A3D7DC-3458-48B4-847D-DACCC89E586E}" type="presParOf" srcId="{B9645E43-9082-467A-B692-B541FE4D3AF2}" destId="{D776C2DA-4193-432E-A2A0-524B8656C63C}" srcOrd="1" destOrd="0" presId="urn:microsoft.com/office/officeart/2005/8/layout/cycle8"/>
    <dgm:cxn modelId="{346ECA7F-C4D5-4093-9984-06B51550E266}" type="presParOf" srcId="{B9645E43-9082-467A-B692-B541FE4D3AF2}" destId="{59E73BD1-FF07-43BF-9A40-87046EB81E93}" srcOrd="2" destOrd="0" presId="urn:microsoft.com/office/officeart/2005/8/layout/cycle8"/>
    <dgm:cxn modelId="{3347DCDE-D7C7-4929-B8D2-77A0FAE49E77}" type="presParOf" srcId="{B9645E43-9082-467A-B692-B541FE4D3AF2}" destId="{1A3B6051-0009-4289-9718-0FFCA50908BF}" srcOrd="3" destOrd="0" presId="urn:microsoft.com/office/officeart/2005/8/layout/cycle8"/>
    <dgm:cxn modelId="{505F7157-8536-471F-8A32-7D1B1167206E}" type="presParOf" srcId="{B9645E43-9082-467A-B692-B541FE4D3AF2}" destId="{5BAEF8BC-D14A-455A-A971-89F3565EDFD9}" srcOrd="4" destOrd="0" presId="urn:microsoft.com/office/officeart/2005/8/layout/cycle8"/>
    <dgm:cxn modelId="{F761B978-005D-4212-A95B-C433AE42F3EB}" type="presParOf" srcId="{B9645E43-9082-467A-B692-B541FE4D3AF2}" destId="{AE44B0F5-1C93-4CC0-A71B-1A71015799D4}" srcOrd="5" destOrd="0" presId="urn:microsoft.com/office/officeart/2005/8/layout/cycle8"/>
    <dgm:cxn modelId="{547312B5-20E4-48C4-91FA-3DDA58ADB446}" type="presParOf" srcId="{B9645E43-9082-467A-B692-B541FE4D3AF2}" destId="{63714D46-A789-41F0-ABE2-F2175C2A634D}" srcOrd="6" destOrd="0" presId="urn:microsoft.com/office/officeart/2005/8/layout/cycle8"/>
    <dgm:cxn modelId="{C875D8C8-5B1D-4E3E-B7BA-F59AF64C3244}" type="presParOf" srcId="{B9645E43-9082-467A-B692-B541FE4D3AF2}" destId="{826BB196-DEE7-47BF-B65C-77D477747019}" srcOrd="7" destOrd="0" presId="urn:microsoft.com/office/officeart/2005/8/layout/cycle8"/>
    <dgm:cxn modelId="{8957A03F-7F2E-48CB-AB5A-4EAFFF9F1ED9}" type="presParOf" srcId="{B9645E43-9082-467A-B692-B541FE4D3AF2}" destId="{52D1FB5E-1DB3-4192-A4BA-2FAB2AAB7D4A}" srcOrd="8" destOrd="0" presId="urn:microsoft.com/office/officeart/2005/8/layout/cycle8"/>
    <dgm:cxn modelId="{72B59DDA-72A4-4459-8B5D-A077FB880E9C}" type="presParOf" srcId="{B9645E43-9082-467A-B692-B541FE4D3AF2}" destId="{EC6E1A85-43DF-4E58-A529-F245F807CCA9}" srcOrd="9" destOrd="0" presId="urn:microsoft.com/office/officeart/2005/8/layout/cycle8"/>
    <dgm:cxn modelId="{EDF9585D-DB56-4036-9B71-F83915FA8163}" type="presParOf" srcId="{B9645E43-9082-467A-B692-B541FE4D3AF2}" destId="{CF6CCA28-448D-46A2-9711-F916EB5CDC85}" srcOrd="10" destOrd="0" presId="urn:microsoft.com/office/officeart/2005/8/layout/cycle8"/>
    <dgm:cxn modelId="{702364FC-ABD9-4BF9-8343-36D532463291}" type="presParOf" srcId="{B9645E43-9082-467A-B692-B541FE4D3AF2}" destId="{D09C1791-C284-47CE-AEC4-970F0BC83756}" srcOrd="11" destOrd="0" presId="urn:microsoft.com/office/officeart/2005/8/layout/cycle8"/>
    <dgm:cxn modelId="{70325142-002E-4326-9353-9FB441F402D5}" type="presParOf" srcId="{B9645E43-9082-467A-B692-B541FE4D3AF2}" destId="{3E6AFF93-2C2D-4FBA-A599-6C572EF298A8}" srcOrd="12" destOrd="0" presId="urn:microsoft.com/office/officeart/2005/8/layout/cycle8"/>
    <dgm:cxn modelId="{4CC97E76-C2DA-431D-B245-8D0F5342F1E4}" type="presParOf" srcId="{B9645E43-9082-467A-B692-B541FE4D3AF2}" destId="{9B425C00-D3CE-4AD8-8F3F-3117E3039CBE}" srcOrd="13" destOrd="0" presId="urn:microsoft.com/office/officeart/2005/8/layout/cycle8"/>
    <dgm:cxn modelId="{5773E0C8-55E3-471D-AF9E-2F63972F859F}" type="presParOf" srcId="{B9645E43-9082-467A-B692-B541FE4D3AF2}" destId="{9DB8DAC5-B649-41AB-A053-0400C379293A}" srcOrd="14" destOrd="0" presId="urn:microsoft.com/office/officeart/2005/8/layout/cycle8"/>
    <dgm:cxn modelId="{8713DCE3-C0D7-4DA5-B553-1B56AC65FD39}" type="presParOf" srcId="{B9645E43-9082-467A-B692-B541FE4D3AF2}" destId="{79408CBB-EC23-4D54-B57A-2BDB23F10351}" srcOrd="15" destOrd="0" presId="urn:microsoft.com/office/officeart/2005/8/layout/cycle8"/>
    <dgm:cxn modelId="{B620BE80-6BC3-414B-9625-E4C59B498EE1}" type="presParOf" srcId="{B9645E43-9082-467A-B692-B541FE4D3AF2}" destId="{277D281F-FD9C-4105-89AF-45F6DFF538D0}" srcOrd="16" destOrd="0" presId="urn:microsoft.com/office/officeart/2005/8/layout/cycle8"/>
    <dgm:cxn modelId="{A703F53D-1611-4F92-83E3-7ECFFB4132CD}" type="presParOf" srcId="{B9645E43-9082-467A-B692-B541FE4D3AF2}" destId="{97F8B380-0FB1-42AC-A2E8-5150357BAB3C}" srcOrd="17" destOrd="0" presId="urn:microsoft.com/office/officeart/2005/8/layout/cycle8"/>
    <dgm:cxn modelId="{8DF21B28-F095-4F11-AAEE-10B8EC5E235D}" type="presParOf" srcId="{B9645E43-9082-467A-B692-B541FE4D3AF2}" destId="{C9482D43-BFEE-4B00-A8AB-A746FB676CCB}" srcOrd="18" destOrd="0" presId="urn:microsoft.com/office/officeart/2005/8/layout/cycle8"/>
    <dgm:cxn modelId="{4F75D40E-9904-4D94-868E-DF5D86E629B0}" type="presParOf" srcId="{B9645E43-9082-467A-B692-B541FE4D3AF2}" destId="{BE0E6B73-5C0C-4D43-A008-37D4C6C3CF40}" srcOrd="19" destOrd="0" presId="urn:microsoft.com/office/officeart/2005/8/layout/cycle8"/>
    <dgm:cxn modelId="{EFFB918D-0F22-40FE-8C64-C1292B6857CE}" type="presParOf" srcId="{B9645E43-9082-467A-B692-B541FE4D3AF2}" destId="{54556DB0-602A-468C-A19D-0A69AF8D03FA}" srcOrd="20" destOrd="0" presId="urn:microsoft.com/office/officeart/2005/8/layout/cycle8"/>
    <dgm:cxn modelId="{A7D71100-C0BC-4A84-B0F5-8CE13D77735C}" type="presParOf" srcId="{B9645E43-9082-467A-B692-B541FE4D3AF2}" destId="{C7AC2F4F-70C5-4F95-A15B-6E8119320036}" srcOrd="21" destOrd="0" presId="urn:microsoft.com/office/officeart/2005/8/layout/cycle8"/>
    <dgm:cxn modelId="{A1D62361-0376-4420-BE3A-77F340088307}" type="presParOf" srcId="{B9645E43-9082-467A-B692-B541FE4D3AF2}" destId="{7F0B45C6-5A8B-4F1B-A3BF-31FD4260CAC7}" srcOrd="22" destOrd="0" presId="urn:microsoft.com/office/officeart/2005/8/layout/cycle8"/>
    <dgm:cxn modelId="{92EF8990-0396-4318-9170-0C7D14550D55}" type="presParOf" srcId="{B9645E43-9082-467A-B692-B541FE4D3AF2}" destId="{BF725A61-0618-4867-B573-A46FE22D7D78}" srcOrd="23" destOrd="0" presId="urn:microsoft.com/office/officeart/2005/8/layout/cycle8"/>
    <dgm:cxn modelId="{07C5A905-07CA-4DB3-9DC5-68298D747CC7}" type="presParOf" srcId="{B9645E43-9082-467A-B692-B541FE4D3AF2}" destId="{E09E5253-50A0-4F29-82E1-CFC51E674E99}" srcOrd="24" destOrd="0" presId="urn:microsoft.com/office/officeart/2005/8/layout/cycle8"/>
    <dgm:cxn modelId="{50CDDA7E-A965-4293-97AB-BC2647D9863E}" type="presParOf" srcId="{B9645E43-9082-467A-B692-B541FE4D3AF2}" destId="{4D49472F-60C5-455D-B011-638377791588}" srcOrd="25" destOrd="0" presId="urn:microsoft.com/office/officeart/2005/8/layout/cycle8"/>
    <dgm:cxn modelId="{8AD85240-23F3-4F65-9E47-33E598F459F5}" type="presParOf" srcId="{B9645E43-9082-467A-B692-B541FE4D3AF2}" destId="{BA301E0F-01D8-4C64-87B8-BD45D0F97926}" srcOrd="26" destOrd="0" presId="urn:microsoft.com/office/officeart/2005/8/layout/cycle8"/>
    <dgm:cxn modelId="{6A6FD774-CEE9-46C3-9287-C01A3C0E90D0}" type="presParOf" srcId="{B9645E43-9082-467A-B692-B541FE4D3AF2}" destId="{8F4E631F-EB3F-4E46-85F0-0EDB9CF7AFEA}" srcOrd="27" destOrd="0" presId="urn:microsoft.com/office/officeart/2005/8/layout/cycle8"/>
    <dgm:cxn modelId="{5843C13C-E9CA-4E04-8339-1ED30E8F3301}" type="presParOf" srcId="{B9645E43-9082-467A-B692-B541FE4D3AF2}" destId="{7E77BC74-B3C9-4F35-8BB9-704270CFCF34}" srcOrd="28" destOrd="0" presId="urn:microsoft.com/office/officeart/2005/8/layout/cycle8"/>
    <dgm:cxn modelId="{2168B228-02F9-4293-84C3-2B4BF368D45A}" type="presParOf" srcId="{B9645E43-9082-467A-B692-B541FE4D3AF2}" destId="{484040D7-2C77-4251-849D-089015FCC3A7}"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AB839C-12FC-4168-B82A-C61B80F8E29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F73FBCD-6835-4389-B5DE-DF3C3DE1024E}">
      <dgm:prSet/>
      <dgm:spPr/>
      <dgm:t>
        <a:bodyPr/>
        <a:lstStyle/>
        <a:p>
          <a:pPr>
            <a:lnSpc>
              <a:spcPct val="100000"/>
            </a:lnSpc>
          </a:pPr>
          <a:r>
            <a:rPr lang="en-IN" dirty="0">
              <a:latin typeface="Times New Roman"/>
              <a:cs typeface="Times New Roman"/>
            </a:rPr>
            <a:t>Codex, A premier coding platform designed to empower learners and enthusiasts in their programming journey. Codex stands out as a comprehensive resource hub, offering a rich collection of learning materials, including books and online compilers, to cater to a diverse audience.</a:t>
          </a:r>
          <a:endParaRPr lang="en-US" dirty="0">
            <a:latin typeface="Times New Roman"/>
            <a:cs typeface="Times New Roman"/>
          </a:endParaRPr>
        </a:p>
      </dgm:t>
    </dgm:pt>
    <dgm:pt modelId="{F62DDBAA-D96B-4638-949D-33761768D770}" type="parTrans" cxnId="{79E51F69-7FEE-47C8-81E1-6F23596AECC7}">
      <dgm:prSet/>
      <dgm:spPr/>
      <dgm:t>
        <a:bodyPr/>
        <a:lstStyle/>
        <a:p>
          <a:endParaRPr lang="en-US"/>
        </a:p>
      </dgm:t>
    </dgm:pt>
    <dgm:pt modelId="{97FE7BBC-07CB-402D-B833-DC4625B82E7A}" type="sibTrans" cxnId="{79E51F69-7FEE-47C8-81E1-6F23596AECC7}">
      <dgm:prSet/>
      <dgm:spPr/>
      <dgm:t>
        <a:bodyPr/>
        <a:lstStyle/>
        <a:p>
          <a:endParaRPr lang="en-US"/>
        </a:p>
      </dgm:t>
    </dgm:pt>
    <dgm:pt modelId="{7D4FB6AD-3350-43D1-906A-75021D8690CD}">
      <dgm:prSet/>
      <dgm:spPr/>
      <dgm:t>
        <a:bodyPr/>
        <a:lstStyle/>
        <a:p>
          <a:pPr>
            <a:lnSpc>
              <a:spcPct val="100000"/>
            </a:lnSpc>
          </a:pPr>
          <a:r>
            <a:rPr lang="en-IN" dirty="0">
              <a:latin typeface="Times New Roman"/>
              <a:cs typeface="Times New Roman"/>
            </a:rPr>
            <a:t>Whether you are a interested to explore the fundamentals or an experienced coder looking to enhance your skills, Codex provides a curated selection of resources for Python, Java, and C across various skill levels .</a:t>
          </a:r>
          <a:endParaRPr lang="en-US" dirty="0">
            <a:latin typeface="Times New Roman"/>
            <a:cs typeface="Times New Roman"/>
          </a:endParaRPr>
        </a:p>
      </dgm:t>
    </dgm:pt>
    <dgm:pt modelId="{8621BB79-7130-4BCE-8E2B-DF56FF3C3BF4}" type="parTrans" cxnId="{7028C04F-CF24-4E6D-AC73-9F3DC2083548}">
      <dgm:prSet/>
      <dgm:spPr/>
      <dgm:t>
        <a:bodyPr/>
        <a:lstStyle/>
        <a:p>
          <a:endParaRPr lang="en-US"/>
        </a:p>
      </dgm:t>
    </dgm:pt>
    <dgm:pt modelId="{E9AA450F-3C5D-4283-927B-5946934A1517}" type="sibTrans" cxnId="{7028C04F-CF24-4E6D-AC73-9F3DC2083548}">
      <dgm:prSet/>
      <dgm:spPr/>
      <dgm:t>
        <a:bodyPr/>
        <a:lstStyle/>
        <a:p>
          <a:endParaRPr lang="en-US"/>
        </a:p>
      </dgm:t>
    </dgm:pt>
    <dgm:pt modelId="{2A29FCE9-FC3F-4505-8A40-00D9950484D6}">
      <dgm:prSet/>
      <dgm:spPr/>
      <dgm:t>
        <a:bodyPr/>
        <a:lstStyle/>
        <a:p>
          <a:pPr>
            <a:lnSpc>
              <a:spcPct val="100000"/>
            </a:lnSpc>
          </a:pPr>
          <a:r>
            <a:rPr lang="en-IN" dirty="0">
              <a:latin typeface="Times New Roman"/>
              <a:cs typeface="Times New Roman"/>
            </a:rPr>
            <a:t>With a user-friendly interface and a commitment to fostering a supportive community, Codex is the ideal destination for anyone seeking to delve into the realms of Python, Java, and C programming. </a:t>
          </a:r>
          <a:endParaRPr lang="en-US" dirty="0">
            <a:latin typeface="Times New Roman"/>
            <a:cs typeface="Times New Roman"/>
          </a:endParaRPr>
        </a:p>
      </dgm:t>
    </dgm:pt>
    <dgm:pt modelId="{8CCE8A4E-B562-4806-89CF-B422B37B06DE}" type="parTrans" cxnId="{625524D2-A644-45AF-979F-4EB4D75F11F7}">
      <dgm:prSet/>
      <dgm:spPr/>
      <dgm:t>
        <a:bodyPr/>
        <a:lstStyle/>
        <a:p>
          <a:endParaRPr lang="en-US"/>
        </a:p>
      </dgm:t>
    </dgm:pt>
    <dgm:pt modelId="{96D7F789-1CC5-450D-A54B-082053343734}" type="sibTrans" cxnId="{625524D2-A644-45AF-979F-4EB4D75F11F7}">
      <dgm:prSet/>
      <dgm:spPr/>
      <dgm:t>
        <a:bodyPr/>
        <a:lstStyle/>
        <a:p>
          <a:endParaRPr lang="en-US"/>
        </a:p>
      </dgm:t>
    </dgm:pt>
    <dgm:pt modelId="{6E834E4A-CDEC-4990-B8BB-395C866E32FD}" type="pres">
      <dgm:prSet presAssocID="{C5AB839C-12FC-4168-B82A-C61B80F8E295}" presName="root" presStyleCnt="0">
        <dgm:presLayoutVars>
          <dgm:dir/>
          <dgm:resizeHandles val="exact"/>
        </dgm:presLayoutVars>
      </dgm:prSet>
      <dgm:spPr/>
    </dgm:pt>
    <dgm:pt modelId="{2C40E77B-FC11-4A18-B4B2-BA40DCF2F6C0}" type="pres">
      <dgm:prSet presAssocID="{3F73FBCD-6835-4389-B5DE-DF3C3DE1024E}" presName="compNode" presStyleCnt="0"/>
      <dgm:spPr/>
    </dgm:pt>
    <dgm:pt modelId="{478FC64A-76E6-4458-A5D1-3434D1CA080A}" type="pres">
      <dgm:prSet presAssocID="{3F73FBCD-6835-4389-B5DE-DF3C3DE102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83FF403-0912-486A-807F-604E7B729B33}" type="pres">
      <dgm:prSet presAssocID="{3F73FBCD-6835-4389-B5DE-DF3C3DE1024E}" presName="spaceRect" presStyleCnt="0"/>
      <dgm:spPr/>
    </dgm:pt>
    <dgm:pt modelId="{0F098FC0-22D3-4658-B453-093FE43A5915}" type="pres">
      <dgm:prSet presAssocID="{3F73FBCD-6835-4389-B5DE-DF3C3DE1024E}" presName="textRect" presStyleLbl="revTx" presStyleIdx="0" presStyleCnt="3">
        <dgm:presLayoutVars>
          <dgm:chMax val="1"/>
          <dgm:chPref val="1"/>
        </dgm:presLayoutVars>
      </dgm:prSet>
      <dgm:spPr/>
    </dgm:pt>
    <dgm:pt modelId="{D313BF6F-F477-4DA9-804D-0C401E6B2B9B}" type="pres">
      <dgm:prSet presAssocID="{97FE7BBC-07CB-402D-B833-DC4625B82E7A}" presName="sibTrans" presStyleCnt="0"/>
      <dgm:spPr/>
    </dgm:pt>
    <dgm:pt modelId="{A397F815-4F37-4584-A953-94BCA7A57198}" type="pres">
      <dgm:prSet presAssocID="{7D4FB6AD-3350-43D1-906A-75021D8690CD}" presName="compNode" presStyleCnt="0"/>
      <dgm:spPr/>
    </dgm:pt>
    <dgm:pt modelId="{FF5E77E3-BA0B-4CF5-8FB3-5A6690D9191B}" type="pres">
      <dgm:prSet presAssocID="{7D4FB6AD-3350-43D1-906A-75021D8690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911C993C-35A0-42DE-A11F-81C711343CA7}" type="pres">
      <dgm:prSet presAssocID="{7D4FB6AD-3350-43D1-906A-75021D8690CD}" presName="spaceRect" presStyleCnt="0"/>
      <dgm:spPr/>
    </dgm:pt>
    <dgm:pt modelId="{CF9612CA-F7E2-430F-BC2E-149F16BA9442}" type="pres">
      <dgm:prSet presAssocID="{7D4FB6AD-3350-43D1-906A-75021D8690CD}" presName="textRect" presStyleLbl="revTx" presStyleIdx="1" presStyleCnt="3">
        <dgm:presLayoutVars>
          <dgm:chMax val="1"/>
          <dgm:chPref val="1"/>
        </dgm:presLayoutVars>
      </dgm:prSet>
      <dgm:spPr/>
    </dgm:pt>
    <dgm:pt modelId="{0FAB6DAD-DF16-43F4-A7FF-B755820ED334}" type="pres">
      <dgm:prSet presAssocID="{E9AA450F-3C5D-4283-927B-5946934A1517}" presName="sibTrans" presStyleCnt="0"/>
      <dgm:spPr/>
    </dgm:pt>
    <dgm:pt modelId="{0E0F67E3-48EA-4D40-A2B8-16B435FAE802}" type="pres">
      <dgm:prSet presAssocID="{2A29FCE9-FC3F-4505-8A40-00D9950484D6}" presName="compNode" presStyleCnt="0"/>
      <dgm:spPr/>
    </dgm:pt>
    <dgm:pt modelId="{7FA0D98F-BAEF-4275-9645-714E9FE720B0}" type="pres">
      <dgm:prSet presAssocID="{2A29FCE9-FC3F-4505-8A40-00D9950484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5C1402FB-3116-45E7-AA9A-1904718CB524}" type="pres">
      <dgm:prSet presAssocID="{2A29FCE9-FC3F-4505-8A40-00D9950484D6}" presName="spaceRect" presStyleCnt="0"/>
      <dgm:spPr/>
    </dgm:pt>
    <dgm:pt modelId="{2DC46734-D72B-4475-B6C5-0BD4DB1E6CE7}" type="pres">
      <dgm:prSet presAssocID="{2A29FCE9-FC3F-4505-8A40-00D9950484D6}" presName="textRect" presStyleLbl="revTx" presStyleIdx="2" presStyleCnt="3">
        <dgm:presLayoutVars>
          <dgm:chMax val="1"/>
          <dgm:chPref val="1"/>
        </dgm:presLayoutVars>
      </dgm:prSet>
      <dgm:spPr/>
    </dgm:pt>
  </dgm:ptLst>
  <dgm:cxnLst>
    <dgm:cxn modelId="{79E51F69-7FEE-47C8-81E1-6F23596AECC7}" srcId="{C5AB839C-12FC-4168-B82A-C61B80F8E295}" destId="{3F73FBCD-6835-4389-B5DE-DF3C3DE1024E}" srcOrd="0" destOrd="0" parTransId="{F62DDBAA-D96B-4638-949D-33761768D770}" sibTransId="{97FE7BBC-07CB-402D-B833-DC4625B82E7A}"/>
    <dgm:cxn modelId="{7028C04F-CF24-4E6D-AC73-9F3DC2083548}" srcId="{C5AB839C-12FC-4168-B82A-C61B80F8E295}" destId="{7D4FB6AD-3350-43D1-906A-75021D8690CD}" srcOrd="1" destOrd="0" parTransId="{8621BB79-7130-4BCE-8E2B-DF56FF3C3BF4}" sibTransId="{E9AA450F-3C5D-4283-927B-5946934A1517}"/>
    <dgm:cxn modelId="{118EA194-BCC3-4C58-93EE-0792997153C0}" type="presOf" srcId="{3F73FBCD-6835-4389-B5DE-DF3C3DE1024E}" destId="{0F098FC0-22D3-4658-B453-093FE43A5915}" srcOrd="0" destOrd="0" presId="urn:microsoft.com/office/officeart/2018/2/layout/IconLabelList"/>
    <dgm:cxn modelId="{76F3A2AD-9C45-4BDE-A7A1-3F97D63B980B}" type="presOf" srcId="{2A29FCE9-FC3F-4505-8A40-00D9950484D6}" destId="{2DC46734-D72B-4475-B6C5-0BD4DB1E6CE7}" srcOrd="0" destOrd="0" presId="urn:microsoft.com/office/officeart/2018/2/layout/IconLabelList"/>
    <dgm:cxn modelId="{625524D2-A644-45AF-979F-4EB4D75F11F7}" srcId="{C5AB839C-12FC-4168-B82A-C61B80F8E295}" destId="{2A29FCE9-FC3F-4505-8A40-00D9950484D6}" srcOrd="2" destOrd="0" parTransId="{8CCE8A4E-B562-4806-89CF-B422B37B06DE}" sibTransId="{96D7F789-1CC5-450D-A54B-082053343734}"/>
    <dgm:cxn modelId="{B336DED8-9442-45D7-BFA9-2D01B72BDAB0}" type="presOf" srcId="{C5AB839C-12FC-4168-B82A-C61B80F8E295}" destId="{6E834E4A-CDEC-4990-B8BB-395C866E32FD}" srcOrd="0" destOrd="0" presId="urn:microsoft.com/office/officeart/2018/2/layout/IconLabelList"/>
    <dgm:cxn modelId="{D79A25DF-58B2-4F00-A261-28335C53D53C}" type="presOf" srcId="{7D4FB6AD-3350-43D1-906A-75021D8690CD}" destId="{CF9612CA-F7E2-430F-BC2E-149F16BA9442}" srcOrd="0" destOrd="0" presId="urn:microsoft.com/office/officeart/2018/2/layout/IconLabelList"/>
    <dgm:cxn modelId="{2C55B776-853D-400A-8996-4FFF47068935}" type="presParOf" srcId="{6E834E4A-CDEC-4990-B8BB-395C866E32FD}" destId="{2C40E77B-FC11-4A18-B4B2-BA40DCF2F6C0}" srcOrd="0" destOrd="0" presId="urn:microsoft.com/office/officeart/2018/2/layout/IconLabelList"/>
    <dgm:cxn modelId="{84D421A5-D19A-4A7F-9577-DFD9BC6CC68F}" type="presParOf" srcId="{2C40E77B-FC11-4A18-B4B2-BA40DCF2F6C0}" destId="{478FC64A-76E6-4458-A5D1-3434D1CA080A}" srcOrd="0" destOrd="0" presId="urn:microsoft.com/office/officeart/2018/2/layout/IconLabelList"/>
    <dgm:cxn modelId="{D9918A16-4283-4F70-9194-6F3C39A4502C}" type="presParOf" srcId="{2C40E77B-FC11-4A18-B4B2-BA40DCF2F6C0}" destId="{B83FF403-0912-486A-807F-604E7B729B33}" srcOrd="1" destOrd="0" presId="urn:microsoft.com/office/officeart/2018/2/layout/IconLabelList"/>
    <dgm:cxn modelId="{A775F8A3-6149-48B9-B750-6ED6466F21CC}" type="presParOf" srcId="{2C40E77B-FC11-4A18-B4B2-BA40DCF2F6C0}" destId="{0F098FC0-22D3-4658-B453-093FE43A5915}" srcOrd="2" destOrd="0" presId="urn:microsoft.com/office/officeart/2018/2/layout/IconLabelList"/>
    <dgm:cxn modelId="{AB084F81-D13D-4172-AE12-FEF0728F7671}" type="presParOf" srcId="{6E834E4A-CDEC-4990-B8BB-395C866E32FD}" destId="{D313BF6F-F477-4DA9-804D-0C401E6B2B9B}" srcOrd="1" destOrd="0" presId="urn:microsoft.com/office/officeart/2018/2/layout/IconLabelList"/>
    <dgm:cxn modelId="{A5D7F51F-684D-401B-A7FD-F21E080D902D}" type="presParOf" srcId="{6E834E4A-CDEC-4990-B8BB-395C866E32FD}" destId="{A397F815-4F37-4584-A953-94BCA7A57198}" srcOrd="2" destOrd="0" presId="urn:microsoft.com/office/officeart/2018/2/layout/IconLabelList"/>
    <dgm:cxn modelId="{98EA4ED0-C52E-40C0-B9E9-D999AB1ABA49}" type="presParOf" srcId="{A397F815-4F37-4584-A953-94BCA7A57198}" destId="{FF5E77E3-BA0B-4CF5-8FB3-5A6690D9191B}" srcOrd="0" destOrd="0" presId="urn:microsoft.com/office/officeart/2018/2/layout/IconLabelList"/>
    <dgm:cxn modelId="{38C8CD8B-B9BB-4035-85EB-CCE603E8686F}" type="presParOf" srcId="{A397F815-4F37-4584-A953-94BCA7A57198}" destId="{911C993C-35A0-42DE-A11F-81C711343CA7}" srcOrd="1" destOrd="0" presId="urn:microsoft.com/office/officeart/2018/2/layout/IconLabelList"/>
    <dgm:cxn modelId="{7D5A40EB-F7C1-4D8D-B59D-6026F08BCFC5}" type="presParOf" srcId="{A397F815-4F37-4584-A953-94BCA7A57198}" destId="{CF9612CA-F7E2-430F-BC2E-149F16BA9442}" srcOrd="2" destOrd="0" presId="urn:microsoft.com/office/officeart/2018/2/layout/IconLabelList"/>
    <dgm:cxn modelId="{1F50557D-4220-4372-8624-8CA118963C20}" type="presParOf" srcId="{6E834E4A-CDEC-4990-B8BB-395C866E32FD}" destId="{0FAB6DAD-DF16-43F4-A7FF-B755820ED334}" srcOrd="3" destOrd="0" presId="urn:microsoft.com/office/officeart/2018/2/layout/IconLabelList"/>
    <dgm:cxn modelId="{FF5A26A1-92EA-4017-9765-344A1D842F2D}" type="presParOf" srcId="{6E834E4A-CDEC-4990-B8BB-395C866E32FD}" destId="{0E0F67E3-48EA-4D40-A2B8-16B435FAE802}" srcOrd="4" destOrd="0" presId="urn:microsoft.com/office/officeart/2018/2/layout/IconLabelList"/>
    <dgm:cxn modelId="{8414FB42-67B1-4B8A-9365-5201FB791F0C}" type="presParOf" srcId="{0E0F67E3-48EA-4D40-A2B8-16B435FAE802}" destId="{7FA0D98F-BAEF-4275-9645-714E9FE720B0}" srcOrd="0" destOrd="0" presId="urn:microsoft.com/office/officeart/2018/2/layout/IconLabelList"/>
    <dgm:cxn modelId="{86F1032F-E784-475F-8817-69F9EDF8E61A}" type="presParOf" srcId="{0E0F67E3-48EA-4D40-A2B8-16B435FAE802}" destId="{5C1402FB-3116-45E7-AA9A-1904718CB524}" srcOrd="1" destOrd="0" presId="urn:microsoft.com/office/officeart/2018/2/layout/IconLabelList"/>
    <dgm:cxn modelId="{C9A67CE2-3321-44D9-8B10-2ECC0D60767E}" type="presParOf" srcId="{0E0F67E3-48EA-4D40-A2B8-16B435FAE802}" destId="{2DC46734-D72B-4475-B6C5-0BD4DB1E6C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B714DB-ED35-48C6-B5D7-F579763CDD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AA5CD0D-ED22-4BFD-9168-1B764FBE9C89}">
      <dgm:prSet/>
      <dgm:spPr/>
      <dgm:t>
        <a:bodyPr/>
        <a:lstStyle/>
        <a:p>
          <a:r>
            <a:rPr lang="en-IN" dirty="0"/>
            <a:t>Frontend Development:</a:t>
          </a:r>
          <a:endParaRPr lang="en-US" dirty="0"/>
        </a:p>
      </dgm:t>
    </dgm:pt>
    <dgm:pt modelId="{930A7223-9228-4D3E-91B6-0A1D45346AAB}" type="parTrans" cxnId="{D1E1018C-4D38-419C-B70E-AC8D02EC89F0}">
      <dgm:prSet/>
      <dgm:spPr/>
      <dgm:t>
        <a:bodyPr/>
        <a:lstStyle/>
        <a:p>
          <a:endParaRPr lang="en-US"/>
        </a:p>
      </dgm:t>
    </dgm:pt>
    <dgm:pt modelId="{0792C26E-8103-4BA9-88A9-90D9560FEB4F}" type="sibTrans" cxnId="{D1E1018C-4D38-419C-B70E-AC8D02EC89F0}">
      <dgm:prSet/>
      <dgm:spPr/>
      <dgm:t>
        <a:bodyPr/>
        <a:lstStyle/>
        <a:p>
          <a:endParaRPr lang="en-US"/>
        </a:p>
      </dgm:t>
    </dgm:pt>
    <dgm:pt modelId="{EC3F46EC-1EA6-41B6-95EA-BFA36CE2E52A}">
      <dgm:prSet/>
      <dgm:spPr/>
      <dgm:t>
        <a:bodyPr/>
        <a:lstStyle/>
        <a:p>
          <a:r>
            <a:rPr lang="en-IN" dirty="0"/>
            <a:t>-Use modern frontend technologies (e.g., React, Visual Studio) to create an intuitive and interactive user interface.</a:t>
          </a:r>
          <a:endParaRPr lang="en-US" dirty="0"/>
        </a:p>
      </dgm:t>
    </dgm:pt>
    <dgm:pt modelId="{42261DC3-D4AD-4592-8BB6-BAA401F0D032}" type="parTrans" cxnId="{F58D131D-3F21-4AC3-9744-87FB4E063B57}">
      <dgm:prSet/>
      <dgm:spPr/>
      <dgm:t>
        <a:bodyPr/>
        <a:lstStyle/>
        <a:p>
          <a:endParaRPr lang="en-US"/>
        </a:p>
      </dgm:t>
    </dgm:pt>
    <dgm:pt modelId="{D731A084-9AE3-417C-AA9A-B3F69CCC0A17}" type="sibTrans" cxnId="{F58D131D-3F21-4AC3-9744-87FB4E063B57}">
      <dgm:prSet/>
      <dgm:spPr/>
      <dgm:t>
        <a:bodyPr/>
        <a:lstStyle/>
        <a:p>
          <a:endParaRPr lang="en-US"/>
        </a:p>
      </dgm:t>
    </dgm:pt>
    <dgm:pt modelId="{3C386B3D-6555-4F15-8259-ED37A25F563F}">
      <dgm:prSet/>
      <dgm:spPr/>
      <dgm:t>
        <a:bodyPr/>
        <a:lstStyle/>
        <a:p>
          <a:r>
            <a:rPr lang="en-IN" dirty="0"/>
            <a:t>-Implement a responsive design to enhance user experience on different devices.</a:t>
          </a:r>
          <a:endParaRPr lang="en-US" dirty="0"/>
        </a:p>
      </dgm:t>
    </dgm:pt>
    <dgm:pt modelId="{65A2BCE9-E79D-47EF-979F-FAA7130C0DE6}" type="parTrans" cxnId="{D9704380-A035-4E79-9DB7-85354B14DAF6}">
      <dgm:prSet/>
      <dgm:spPr/>
      <dgm:t>
        <a:bodyPr/>
        <a:lstStyle/>
        <a:p>
          <a:endParaRPr lang="en-US"/>
        </a:p>
      </dgm:t>
    </dgm:pt>
    <dgm:pt modelId="{86AECB5D-1E87-42A5-8FF0-52B47CFA114A}" type="sibTrans" cxnId="{D9704380-A035-4E79-9DB7-85354B14DAF6}">
      <dgm:prSet/>
      <dgm:spPr/>
      <dgm:t>
        <a:bodyPr/>
        <a:lstStyle/>
        <a:p>
          <a:endParaRPr lang="en-US"/>
        </a:p>
      </dgm:t>
    </dgm:pt>
    <dgm:pt modelId="{7FC41592-989C-4784-8BF2-65A08139B3E2}">
      <dgm:prSet/>
      <dgm:spPr/>
      <dgm:t>
        <a:bodyPr/>
        <a:lstStyle/>
        <a:p>
          <a:r>
            <a:rPr lang="en-IN" dirty="0"/>
            <a:t>Backend Development:</a:t>
          </a:r>
          <a:endParaRPr lang="en-US" dirty="0"/>
        </a:p>
      </dgm:t>
    </dgm:pt>
    <dgm:pt modelId="{32BADBD6-98E7-4380-96FF-1DC4BE897567}" type="parTrans" cxnId="{988C8B5B-0051-49B7-8EA3-E0930CA076A3}">
      <dgm:prSet/>
      <dgm:spPr/>
      <dgm:t>
        <a:bodyPr/>
        <a:lstStyle/>
        <a:p>
          <a:endParaRPr lang="en-US"/>
        </a:p>
      </dgm:t>
    </dgm:pt>
    <dgm:pt modelId="{02317D8A-1A61-4889-BE71-94B6175399CF}" type="sibTrans" cxnId="{988C8B5B-0051-49B7-8EA3-E0930CA076A3}">
      <dgm:prSet/>
      <dgm:spPr/>
      <dgm:t>
        <a:bodyPr/>
        <a:lstStyle/>
        <a:p>
          <a:endParaRPr lang="en-US"/>
        </a:p>
      </dgm:t>
    </dgm:pt>
    <dgm:pt modelId="{A66629A3-C9B7-41B4-89EE-95D8F7AA9CBB}">
      <dgm:prSet/>
      <dgm:spPr/>
      <dgm:t>
        <a:bodyPr/>
        <a:lstStyle/>
        <a:p>
          <a:r>
            <a:rPr lang="en-IN" dirty="0"/>
            <a:t>-Choose a backend technology stack (e.g., Node.js, </a:t>
          </a:r>
          <a:r>
            <a:rPr lang="en-IN" dirty="0" err="1"/>
            <a:t>Django,,XAMP</a:t>
          </a:r>
          <a:r>
            <a:rPr lang="en-IN" dirty="0"/>
            <a:t>) to handle server-side logic and database operations.</a:t>
          </a:r>
          <a:endParaRPr lang="en-US" dirty="0"/>
        </a:p>
      </dgm:t>
    </dgm:pt>
    <dgm:pt modelId="{A7808467-4DD0-452E-BEC8-57D0B030E789}" type="parTrans" cxnId="{5AEEB09C-AE2C-49E2-971E-E61D7071867C}">
      <dgm:prSet/>
      <dgm:spPr/>
      <dgm:t>
        <a:bodyPr/>
        <a:lstStyle/>
        <a:p>
          <a:endParaRPr lang="en-US"/>
        </a:p>
      </dgm:t>
    </dgm:pt>
    <dgm:pt modelId="{A28A1656-4082-4806-A9DD-24A9AEC6CF49}" type="sibTrans" cxnId="{5AEEB09C-AE2C-49E2-971E-E61D7071867C}">
      <dgm:prSet/>
      <dgm:spPr/>
      <dgm:t>
        <a:bodyPr/>
        <a:lstStyle/>
        <a:p>
          <a:endParaRPr lang="en-US"/>
        </a:p>
      </dgm:t>
    </dgm:pt>
    <dgm:pt modelId="{37D52047-0B52-4455-89E9-086A9282095E}">
      <dgm:prSet/>
      <dgm:spPr/>
      <dgm:t>
        <a:bodyPr/>
        <a:lstStyle/>
        <a:p>
          <a:r>
            <a:rPr lang="en-IN" dirty="0"/>
            <a:t>-Develop APIs for user authentication, content retrieval, and community features.  </a:t>
          </a:r>
          <a:endParaRPr lang="en-US" dirty="0"/>
        </a:p>
      </dgm:t>
    </dgm:pt>
    <dgm:pt modelId="{63921F67-D2C9-4598-BA6E-65F72F6F364C}" type="parTrans" cxnId="{BC590A96-0614-4EBC-B8D1-D9D13C072FD1}">
      <dgm:prSet/>
      <dgm:spPr/>
      <dgm:t>
        <a:bodyPr/>
        <a:lstStyle/>
        <a:p>
          <a:endParaRPr lang="en-US"/>
        </a:p>
      </dgm:t>
    </dgm:pt>
    <dgm:pt modelId="{870B73D1-D174-4CA2-B664-CA435BB596A1}" type="sibTrans" cxnId="{BC590A96-0614-4EBC-B8D1-D9D13C072FD1}">
      <dgm:prSet/>
      <dgm:spPr/>
      <dgm:t>
        <a:bodyPr/>
        <a:lstStyle/>
        <a:p>
          <a:endParaRPr lang="en-US"/>
        </a:p>
      </dgm:t>
    </dgm:pt>
    <dgm:pt modelId="{C2803022-3B30-4C8F-99C2-D2E6FA3E32C0}">
      <dgm:prSet/>
      <dgm:spPr/>
      <dgm:t>
        <a:bodyPr/>
        <a:lstStyle/>
        <a:p>
          <a:r>
            <a:rPr lang="en-IN" dirty="0"/>
            <a:t>Database Design:</a:t>
          </a:r>
          <a:endParaRPr lang="en-US" dirty="0"/>
        </a:p>
      </dgm:t>
    </dgm:pt>
    <dgm:pt modelId="{36C98C6B-946D-4085-8251-A408B7DFA9F7}" type="parTrans" cxnId="{F442096D-F735-4135-9025-17AE9AE79D5E}">
      <dgm:prSet/>
      <dgm:spPr/>
      <dgm:t>
        <a:bodyPr/>
        <a:lstStyle/>
        <a:p>
          <a:endParaRPr lang="en-US"/>
        </a:p>
      </dgm:t>
    </dgm:pt>
    <dgm:pt modelId="{1368FEB2-5F6F-40F4-B000-06C8E411F3A9}" type="sibTrans" cxnId="{F442096D-F735-4135-9025-17AE9AE79D5E}">
      <dgm:prSet/>
      <dgm:spPr/>
      <dgm:t>
        <a:bodyPr/>
        <a:lstStyle/>
        <a:p>
          <a:endParaRPr lang="en-US"/>
        </a:p>
      </dgm:t>
    </dgm:pt>
    <dgm:pt modelId="{F830BF17-E779-450C-8854-2C9B8A26E4F2}">
      <dgm:prSet/>
      <dgm:spPr/>
      <dgm:t>
        <a:bodyPr/>
        <a:lstStyle/>
        <a:p>
          <a:r>
            <a:rPr lang="en-IN" dirty="0"/>
            <a:t>-Design a database schema to store user profiles, progress data, and content information.</a:t>
          </a:r>
          <a:endParaRPr lang="en-US" dirty="0"/>
        </a:p>
      </dgm:t>
    </dgm:pt>
    <dgm:pt modelId="{27FA4B11-8091-4F9D-846A-05F0D07587DC}" type="parTrans" cxnId="{15CCB8FF-7A79-4D21-A278-B74F4DEC5C20}">
      <dgm:prSet/>
      <dgm:spPr/>
      <dgm:t>
        <a:bodyPr/>
        <a:lstStyle/>
        <a:p>
          <a:endParaRPr lang="en-US"/>
        </a:p>
      </dgm:t>
    </dgm:pt>
    <dgm:pt modelId="{A5BDE858-6043-44B1-91DA-181D91F651A1}" type="sibTrans" cxnId="{15CCB8FF-7A79-4D21-A278-B74F4DEC5C20}">
      <dgm:prSet/>
      <dgm:spPr/>
      <dgm:t>
        <a:bodyPr/>
        <a:lstStyle/>
        <a:p>
          <a:endParaRPr lang="en-US"/>
        </a:p>
      </dgm:t>
    </dgm:pt>
    <dgm:pt modelId="{C0130186-E844-490C-BAC9-034F62BF997C}">
      <dgm:prSet/>
      <dgm:spPr/>
      <dgm:t>
        <a:bodyPr/>
        <a:lstStyle/>
        <a:p>
          <a:r>
            <a:rPr lang="en-IN" dirty="0"/>
            <a:t>-Implement database interactions to ensure efficient data retrieval and storage.</a:t>
          </a:r>
          <a:endParaRPr lang="en-US" dirty="0"/>
        </a:p>
      </dgm:t>
    </dgm:pt>
    <dgm:pt modelId="{8510459B-92F9-41F6-8A93-D2DA8720B7DF}" type="parTrans" cxnId="{8E306F73-0A05-449C-9EB0-69792EDB243C}">
      <dgm:prSet/>
      <dgm:spPr/>
      <dgm:t>
        <a:bodyPr/>
        <a:lstStyle/>
        <a:p>
          <a:endParaRPr lang="en-US"/>
        </a:p>
      </dgm:t>
    </dgm:pt>
    <dgm:pt modelId="{004229A7-6475-4932-B889-73DA1A9862C0}" type="sibTrans" cxnId="{8E306F73-0A05-449C-9EB0-69792EDB243C}">
      <dgm:prSet/>
      <dgm:spPr/>
      <dgm:t>
        <a:bodyPr/>
        <a:lstStyle/>
        <a:p>
          <a:endParaRPr lang="en-US"/>
        </a:p>
      </dgm:t>
    </dgm:pt>
    <dgm:pt modelId="{C10DC509-94CB-4A1A-9713-C12AE865EA15}">
      <dgm:prSet/>
      <dgm:spPr/>
      <dgm:t>
        <a:bodyPr/>
        <a:lstStyle/>
        <a:p>
          <a:r>
            <a:rPr lang="en-IN" dirty="0"/>
            <a:t>Online Compiler Integration:</a:t>
          </a:r>
          <a:endParaRPr lang="en-US" dirty="0"/>
        </a:p>
      </dgm:t>
    </dgm:pt>
    <dgm:pt modelId="{322DB965-3D3B-4C88-BF78-48715F4063A1}" type="parTrans" cxnId="{B2CE7925-BFBD-43D5-91FC-9EA4392A420B}">
      <dgm:prSet/>
      <dgm:spPr/>
      <dgm:t>
        <a:bodyPr/>
        <a:lstStyle/>
        <a:p>
          <a:endParaRPr lang="en-US"/>
        </a:p>
      </dgm:t>
    </dgm:pt>
    <dgm:pt modelId="{3BA30172-7560-4FE4-B5B6-26890B52E1BA}" type="sibTrans" cxnId="{B2CE7925-BFBD-43D5-91FC-9EA4392A420B}">
      <dgm:prSet/>
      <dgm:spPr/>
      <dgm:t>
        <a:bodyPr/>
        <a:lstStyle/>
        <a:p>
          <a:endParaRPr lang="en-US"/>
        </a:p>
      </dgm:t>
    </dgm:pt>
    <dgm:pt modelId="{7AEFBE48-B5C1-4DC9-99EC-A8FDB7687026}">
      <dgm:prSet/>
      <dgm:spPr/>
      <dgm:t>
        <a:bodyPr/>
        <a:lstStyle/>
        <a:p>
          <a:r>
            <a:rPr lang="en-IN" dirty="0"/>
            <a:t>-Develop or integrate an online compiler using appropriate technologies (e.g., Docker, Kubernetes).</a:t>
          </a:r>
          <a:endParaRPr lang="en-US" dirty="0"/>
        </a:p>
      </dgm:t>
    </dgm:pt>
    <dgm:pt modelId="{ACC64861-6AAA-43B0-BC4D-22CF5AF05957}" type="parTrans" cxnId="{97439D5C-2617-4D98-B1F7-466665126BAE}">
      <dgm:prSet/>
      <dgm:spPr/>
      <dgm:t>
        <a:bodyPr/>
        <a:lstStyle/>
        <a:p>
          <a:endParaRPr lang="en-US"/>
        </a:p>
      </dgm:t>
    </dgm:pt>
    <dgm:pt modelId="{06F5DA51-C337-440E-8DC9-90F902558E2E}" type="sibTrans" cxnId="{97439D5C-2617-4D98-B1F7-466665126BAE}">
      <dgm:prSet/>
      <dgm:spPr/>
      <dgm:t>
        <a:bodyPr/>
        <a:lstStyle/>
        <a:p>
          <a:endParaRPr lang="en-US"/>
        </a:p>
      </dgm:t>
    </dgm:pt>
    <dgm:pt modelId="{4172B966-31A3-43AC-8136-D5332C767552}">
      <dgm:prSet/>
      <dgm:spPr/>
      <dgm:t>
        <a:bodyPr/>
        <a:lstStyle/>
        <a:p>
          <a:r>
            <a:rPr lang="en-IN" dirty="0"/>
            <a:t>-Ensure security measures are in place to protect user data and prevent code injection vulnerabilities</a:t>
          </a:r>
          <a:endParaRPr lang="en-US" dirty="0"/>
        </a:p>
      </dgm:t>
    </dgm:pt>
    <dgm:pt modelId="{C3188524-7AE2-4D40-9DF4-CD5B048D6D05}" type="parTrans" cxnId="{5BC67276-3D7C-4F6F-A358-BCB778309D6F}">
      <dgm:prSet/>
      <dgm:spPr/>
      <dgm:t>
        <a:bodyPr/>
        <a:lstStyle/>
        <a:p>
          <a:endParaRPr lang="en-US"/>
        </a:p>
      </dgm:t>
    </dgm:pt>
    <dgm:pt modelId="{9C94D5C9-7B81-4CD1-868E-B1616154F500}" type="sibTrans" cxnId="{5BC67276-3D7C-4F6F-A358-BCB778309D6F}">
      <dgm:prSet/>
      <dgm:spPr/>
      <dgm:t>
        <a:bodyPr/>
        <a:lstStyle/>
        <a:p>
          <a:endParaRPr lang="en-US"/>
        </a:p>
      </dgm:t>
    </dgm:pt>
    <dgm:pt modelId="{8776BC92-429D-4DA8-A9C9-D944D336512C}">
      <dgm:prSet/>
      <dgm:spPr/>
      <dgm:t>
        <a:bodyPr/>
        <a:lstStyle/>
        <a:p>
          <a:r>
            <a:rPr lang="en-IN" dirty="0"/>
            <a:t>Deployment and Scaling:</a:t>
          </a:r>
          <a:endParaRPr lang="en-US" dirty="0"/>
        </a:p>
      </dgm:t>
    </dgm:pt>
    <dgm:pt modelId="{CAA8EAE5-A7A1-485F-846B-FCD9D4C2E5A7}" type="parTrans" cxnId="{B14DC073-BBBB-4303-8ADF-3FEEC8F9A0BD}">
      <dgm:prSet/>
      <dgm:spPr/>
      <dgm:t>
        <a:bodyPr/>
        <a:lstStyle/>
        <a:p>
          <a:endParaRPr lang="en-US"/>
        </a:p>
      </dgm:t>
    </dgm:pt>
    <dgm:pt modelId="{641A7470-A991-496F-A8B1-B59CA4137768}" type="sibTrans" cxnId="{B14DC073-BBBB-4303-8ADF-3FEEC8F9A0BD}">
      <dgm:prSet/>
      <dgm:spPr/>
      <dgm:t>
        <a:bodyPr/>
        <a:lstStyle/>
        <a:p>
          <a:endParaRPr lang="en-US"/>
        </a:p>
      </dgm:t>
    </dgm:pt>
    <dgm:pt modelId="{AAC21B10-C1A5-495D-9BC0-443A60045A7B}">
      <dgm:prSet/>
      <dgm:spPr/>
      <dgm:t>
        <a:bodyPr/>
        <a:lstStyle/>
        <a:p>
          <a:r>
            <a:rPr lang="en-IN" dirty="0"/>
            <a:t>-Implement scalability measures to handle growing user numbers..</a:t>
          </a:r>
          <a:endParaRPr lang="en-US" dirty="0"/>
        </a:p>
      </dgm:t>
    </dgm:pt>
    <dgm:pt modelId="{F81C308E-CFF8-4419-9A8E-4DC6BC9B8D1C}" type="parTrans" cxnId="{C7E1A49F-7A69-427B-B738-3B0B6F81D215}">
      <dgm:prSet/>
      <dgm:spPr/>
      <dgm:t>
        <a:bodyPr/>
        <a:lstStyle/>
        <a:p>
          <a:endParaRPr lang="en-US"/>
        </a:p>
      </dgm:t>
    </dgm:pt>
    <dgm:pt modelId="{6613FD0F-30F6-41F3-A465-CEEBD760B4E7}" type="sibTrans" cxnId="{C7E1A49F-7A69-427B-B738-3B0B6F81D215}">
      <dgm:prSet/>
      <dgm:spPr/>
      <dgm:t>
        <a:bodyPr/>
        <a:lstStyle/>
        <a:p>
          <a:endParaRPr lang="en-US"/>
        </a:p>
      </dgm:t>
    </dgm:pt>
    <dgm:pt modelId="{3ED1CE82-EB15-4A6F-9E31-C4064CB395BF}" type="pres">
      <dgm:prSet presAssocID="{1AB714DB-ED35-48C6-B5D7-F579763CDD3C}" presName="linear" presStyleCnt="0">
        <dgm:presLayoutVars>
          <dgm:animLvl val="lvl"/>
          <dgm:resizeHandles val="exact"/>
        </dgm:presLayoutVars>
      </dgm:prSet>
      <dgm:spPr/>
    </dgm:pt>
    <dgm:pt modelId="{C1354589-A442-48C2-8AEC-A39C455BC427}" type="pres">
      <dgm:prSet presAssocID="{9AA5CD0D-ED22-4BFD-9168-1B764FBE9C89}" presName="parentText" presStyleLbl="node1" presStyleIdx="0" presStyleCnt="4">
        <dgm:presLayoutVars>
          <dgm:chMax val="0"/>
          <dgm:bulletEnabled val="1"/>
        </dgm:presLayoutVars>
      </dgm:prSet>
      <dgm:spPr/>
    </dgm:pt>
    <dgm:pt modelId="{F1B462FF-0CEF-42A9-801B-ED2B760A73AD}" type="pres">
      <dgm:prSet presAssocID="{9AA5CD0D-ED22-4BFD-9168-1B764FBE9C89}" presName="childText" presStyleLbl="revTx" presStyleIdx="0" presStyleCnt="4">
        <dgm:presLayoutVars>
          <dgm:bulletEnabled val="1"/>
        </dgm:presLayoutVars>
      </dgm:prSet>
      <dgm:spPr/>
    </dgm:pt>
    <dgm:pt modelId="{FA870002-4B14-4538-8E3A-6896DA82EBC3}" type="pres">
      <dgm:prSet presAssocID="{7FC41592-989C-4784-8BF2-65A08139B3E2}" presName="parentText" presStyleLbl="node1" presStyleIdx="1" presStyleCnt="4">
        <dgm:presLayoutVars>
          <dgm:chMax val="0"/>
          <dgm:bulletEnabled val="1"/>
        </dgm:presLayoutVars>
      </dgm:prSet>
      <dgm:spPr/>
    </dgm:pt>
    <dgm:pt modelId="{574E98F0-590B-4C04-95F5-AC3AF2AB287B}" type="pres">
      <dgm:prSet presAssocID="{7FC41592-989C-4784-8BF2-65A08139B3E2}" presName="childText" presStyleLbl="revTx" presStyleIdx="1" presStyleCnt="4">
        <dgm:presLayoutVars>
          <dgm:bulletEnabled val="1"/>
        </dgm:presLayoutVars>
      </dgm:prSet>
      <dgm:spPr/>
    </dgm:pt>
    <dgm:pt modelId="{00D4F316-1D6F-4497-B40A-616C3A6F73FE}" type="pres">
      <dgm:prSet presAssocID="{C10DC509-94CB-4A1A-9713-C12AE865EA15}" presName="parentText" presStyleLbl="node1" presStyleIdx="2" presStyleCnt="4">
        <dgm:presLayoutVars>
          <dgm:chMax val="0"/>
          <dgm:bulletEnabled val="1"/>
        </dgm:presLayoutVars>
      </dgm:prSet>
      <dgm:spPr/>
    </dgm:pt>
    <dgm:pt modelId="{D840981D-1302-4C3E-BF6F-A1586213604A}" type="pres">
      <dgm:prSet presAssocID="{C10DC509-94CB-4A1A-9713-C12AE865EA15}" presName="childText" presStyleLbl="revTx" presStyleIdx="2" presStyleCnt="4">
        <dgm:presLayoutVars>
          <dgm:bulletEnabled val="1"/>
        </dgm:presLayoutVars>
      </dgm:prSet>
      <dgm:spPr/>
    </dgm:pt>
    <dgm:pt modelId="{11167A42-5073-4377-9456-3C5D23AA7A9B}" type="pres">
      <dgm:prSet presAssocID="{8776BC92-429D-4DA8-A9C9-D944D336512C}" presName="parentText" presStyleLbl="node1" presStyleIdx="3" presStyleCnt="4">
        <dgm:presLayoutVars>
          <dgm:chMax val="0"/>
          <dgm:bulletEnabled val="1"/>
        </dgm:presLayoutVars>
      </dgm:prSet>
      <dgm:spPr/>
    </dgm:pt>
    <dgm:pt modelId="{7367ED78-F4B1-4366-8FB8-ED82B9B6983C}" type="pres">
      <dgm:prSet presAssocID="{8776BC92-429D-4DA8-A9C9-D944D336512C}" presName="childText" presStyleLbl="revTx" presStyleIdx="3" presStyleCnt="4">
        <dgm:presLayoutVars>
          <dgm:bulletEnabled val="1"/>
        </dgm:presLayoutVars>
      </dgm:prSet>
      <dgm:spPr/>
    </dgm:pt>
  </dgm:ptLst>
  <dgm:cxnLst>
    <dgm:cxn modelId="{AB761F17-0942-44AA-9B5F-9D37FE41D29C}" type="presOf" srcId="{EC3F46EC-1EA6-41B6-95EA-BFA36CE2E52A}" destId="{F1B462FF-0CEF-42A9-801B-ED2B760A73AD}" srcOrd="0" destOrd="0" presId="urn:microsoft.com/office/officeart/2005/8/layout/vList2"/>
    <dgm:cxn modelId="{F58D131D-3F21-4AC3-9744-87FB4E063B57}" srcId="{9AA5CD0D-ED22-4BFD-9168-1B764FBE9C89}" destId="{EC3F46EC-1EA6-41B6-95EA-BFA36CE2E52A}" srcOrd="0" destOrd="0" parTransId="{42261DC3-D4AD-4592-8BB6-BAA401F0D032}" sibTransId="{D731A084-9AE3-417C-AA9A-B3F69CCC0A17}"/>
    <dgm:cxn modelId="{078AF21F-C2CB-4367-B9C4-948877F963CB}" type="presOf" srcId="{A66629A3-C9B7-41B4-89EE-95D8F7AA9CBB}" destId="{574E98F0-590B-4C04-95F5-AC3AF2AB287B}" srcOrd="0" destOrd="0" presId="urn:microsoft.com/office/officeart/2005/8/layout/vList2"/>
    <dgm:cxn modelId="{449EC623-C416-4263-8DF7-9DFA176BF0ED}" type="presOf" srcId="{37D52047-0B52-4455-89E9-086A9282095E}" destId="{574E98F0-590B-4C04-95F5-AC3AF2AB287B}" srcOrd="0" destOrd="1" presId="urn:microsoft.com/office/officeart/2005/8/layout/vList2"/>
    <dgm:cxn modelId="{EAFC2F24-3B46-441C-A3FD-9503F88C4923}" type="presOf" srcId="{F830BF17-E779-450C-8854-2C9B8A26E4F2}" destId="{574E98F0-590B-4C04-95F5-AC3AF2AB287B}" srcOrd="0" destOrd="3" presId="urn:microsoft.com/office/officeart/2005/8/layout/vList2"/>
    <dgm:cxn modelId="{B2CE7925-BFBD-43D5-91FC-9EA4392A420B}" srcId="{1AB714DB-ED35-48C6-B5D7-F579763CDD3C}" destId="{C10DC509-94CB-4A1A-9713-C12AE865EA15}" srcOrd="2" destOrd="0" parTransId="{322DB965-3D3B-4C88-BF78-48715F4063A1}" sibTransId="{3BA30172-7560-4FE4-B5B6-26890B52E1BA}"/>
    <dgm:cxn modelId="{988C8B5B-0051-49B7-8EA3-E0930CA076A3}" srcId="{1AB714DB-ED35-48C6-B5D7-F579763CDD3C}" destId="{7FC41592-989C-4784-8BF2-65A08139B3E2}" srcOrd="1" destOrd="0" parTransId="{32BADBD6-98E7-4380-96FF-1DC4BE897567}" sibTransId="{02317D8A-1A61-4889-BE71-94B6175399CF}"/>
    <dgm:cxn modelId="{97439D5C-2617-4D98-B1F7-466665126BAE}" srcId="{C10DC509-94CB-4A1A-9713-C12AE865EA15}" destId="{7AEFBE48-B5C1-4DC9-99EC-A8FDB7687026}" srcOrd="0" destOrd="0" parTransId="{ACC64861-6AAA-43B0-BC4D-22CF5AF05957}" sibTransId="{06F5DA51-C337-440E-8DC9-90F902558E2E}"/>
    <dgm:cxn modelId="{8A090260-A1DE-42BB-B462-482F7CCB191E}" type="presOf" srcId="{8776BC92-429D-4DA8-A9C9-D944D336512C}" destId="{11167A42-5073-4377-9456-3C5D23AA7A9B}" srcOrd="0" destOrd="0" presId="urn:microsoft.com/office/officeart/2005/8/layout/vList2"/>
    <dgm:cxn modelId="{F442096D-F735-4135-9025-17AE9AE79D5E}" srcId="{7FC41592-989C-4784-8BF2-65A08139B3E2}" destId="{C2803022-3B30-4C8F-99C2-D2E6FA3E32C0}" srcOrd="2" destOrd="0" parTransId="{36C98C6B-946D-4085-8251-A408B7DFA9F7}" sibTransId="{1368FEB2-5F6F-40F4-B000-06C8E411F3A9}"/>
    <dgm:cxn modelId="{8E306F73-0A05-449C-9EB0-69792EDB243C}" srcId="{7FC41592-989C-4784-8BF2-65A08139B3E2}" destId="{C0130186-E844-490C-BAC9-034F62BF997C}" srcOrd="4" destOrd="0" parTransId="{8510459B-92F9-41F6-8A93-D2DA8720B7DF}" sibTransId="{004229A7-6475-4932-B889-73DA1A9862C0}"/>
    <dgm:cxn modelId="{B14DC073-BBBB-4303-8ADF-3FEEC8F9A0BD}" srcId="{1AB714DB-ED35-48C6-B5D7-F579763CDD3C}" destId="{8776BC92-429D-4DA8-A9C9-D944D336512C}" srcOrd="3" destOrd="0" parTransId="{CAA8EAE5-A7A1-485F-846B-FCD9D4C2E5A7}" sibTransId="{641A7470-A991-496F-A8B1-B59CA4137768}"/>
    <dgm:cxn modelId="{5BC67276-3D7C-4F6F-A358-BCB778309D6F}" srcId="{C10DC509-94CB-4A1A-9713-C12AE865EA15}" destId="{4172B966-31A3-43AC-8136-D5332C767552}" srcOrd="1" destOrd="0" parTransId="{C3188524-7AE2-4D40-9DF4-CD5B048D6D05}" sibTransId="{9C94D5C9-7B81-4CD1-868E-B1616154F500}"/>
    <dgm:cxn modelId="{D9704380-A035-4E79-9DB7-85354B14DAF6}" srcId="{9AA5CD0D-ED22-4BFD-9168-1B764FBE9C89}" destId="{3C386B3D-6555-4F15-8259-ED37A25F563F}" srcOrd="1" destOrd="0" parTransId="{65A2BCE9-E79D-47EF-979F-FAA7130C0DE6}" sibTransId="{86AECB5D-1E87-42A5-8FF0-52B47CFA114A}"/>
    <dgm:cxn modelId="{A61C1182-17EB-4446-8974-277BD5041D92}" type="presOf" srcId="{C2803022-3B30-4C8F-99C2-D2E6FA3E32C0}" destId="{574E98F0-590B-4C04-95F5-AC3AF2AB287B}" srcOrd="0" destOrd="2" presId="urn:microsoft.com/office/officeart/2005/8/layout/vList2"/>
    <dgm:cxn modelId="{D1E1018C-4D38-419C-B70E-AC8D02EC89F0}" srcId="{1AB714DB-ED35-48C6-B5D7-F579763CDD3C}" destId="{9AA5CD0D-ED22-4BFD-9168-1B764FBE9C89}" srcOrd="0" destOrd="0" parTransId="{930A7223-9228-4D3E-91B6-0A1D45346AAB}" sibTransId="{0792C26E-8103-4BA9-88A9-90D9560FEB4F}"/>
    <dgm:cxn modelId="{C36E598D-DC0F-44B7-8AE1-F38A6F803273}" type="presOf" srcId="{7AEFBE48-B5C1-4DC9-99EC-A8FDB7687026}" destId="{D840981D-1302-4C3E-BF6F-A1586213604A}" srcOrd="0" destOrd="0" presId="urn:microsoft.com/office/officeart/2005/8/layout/vList2"/>
    <dgm:cxn modelId="{BC590A96-0614-4EBC-B8D1-D9D13C072FD1}" srcId="{7FC41592-989C-4784-8BF2-65A08139B3E2}" destId="{37D52047-0B52-4455-89E9-086A9282095E}" srcOrd="1" destOrd="0" parTransId="{63921F67-D2C9-4598-BA6E-65F72F6F364C}" sibTransId="{870B73D1-D174-4CA2-B664-CA435BB596A1}"/>
    <dgm:cxn modelId="{5AEEB09C-AE2C-49E2-971E-E61D7071867C}" srcId="{7FC41592-989C-4784-8BF2-65A08139B3E2}" destId="{A66629A3-C9B7-41B4-89EE-95D8F7AA9CBB}" srcOrd="0" destOrd="0" parTransId="{A7808467-4DD0-452E-BEC8-57D0B030E789}" sibTransId="{A28A1656-4082-4806-A9DD-24A9AEC6CF49}"/>
    <dgm:cxn modelId="{C7E1A49F-7A69-427B-B738-3B0B6F81D215}" srcId="{8776BC92-429D-4DA8-A9C9-D944D336512C}" destId="{AAC21B10-C1A5-495D-9BC0-443A60045A7B}" srcOrd="0" destOrd="0" parTransId="{F81C308E-CFF8-4419-9A8E-4DC6BC9B8D1C}" sibTransId="{6613FD0F-30F6-41F3-A465-CEEBD760B4E7}"/>
    <dgm:cxn modelId="{7C2F1CB0-AACB-4F97-AB01-6BFBF9535707}" type="presOf" srcId="{C10DC509-94CB-4A1A-9713-C12AE865EA15}" destId="{00D4F316-1D6F-4497-B40A-616C3A6F73FE}" srcOrd="0" destOrd="0" presId="urn:microsoft.com/office/officeart/2005/8/layout/vList2"/>
    <dgm:cxn modelId="{C0FAF7B5-B9E5-494E-AAA8-DD72E32EC160}" type="presOf" srcId="{7FC41592-989C-4784-8BF2-65A08139B3E2}" destId="{FA870002-4B14-4538-8E3A-6896DA82EBC3}" srcOrd="0" destOrd="0" presId="urn:microsoft.com/office/officeart/2005/8/layout/vList2"/>
    <dgm:cxn modelId="{6FD6B3DB-482A-44DA-A5AF-539AF41EE726}" type="presOf" srcId="{9AA5CD0D-ED22-4BFD-9168-1B764FBE9C89}" destId="{C1354589-A442-48C2-8AEC-A39C455BC427}" srcOrd="0" destOrd="0" presId="urn:microsoft.com/office/officeart/2005/8/layout/vList2"/>
    <dgm:cxn modelId="{423AC4E3-C6E5-4A19-B3E7-7E2365934A8E}" type="presOf" srcId="{4172B966-31A3-43AC-8136-D5332C767552}" destId="{D840981D-1302-4C3E-BF6F-A1586213604A}" srcOrd="0" destOrd="1" presId="urn:microsoft.com/office/officeart/2005/8/layout/vList2"/>
    <dgm:cxn modelId="{1A619AF4-FC56-49D2-BA56-8E916F41787B}" type="presOf" srcId="{1AB714DB-ED35-48C6-B5D7-F579763CDD3C}" destId="{3ED1CE82-EB15-4A6F-9E31-C4064CB395BF}" srcOrd="0" destOrd="0" presId="urn:microsoft.com/office/officeart/2005/8/layout/vList2"/>
    <dgm:cxn modelId="{A31405FB-1741-405D-B4BE-5C9BE7A9AD37}" type="presOf" srcId="{AAC21B10-C1A5-495D-9BC0-443A60045A7B}" destId="{7367ED78-F4B1-4366-8FB8-ED82B9B6983C}" srcOrd="0" destOrd="0" presId="urn:microsoft.com/office/officeart/2005/8/layout/vList2"/>
    <dgm:cxn modelId="{D64E78FE-5619-4A2E-B1E1-DFE0DFAC2FF2}" type="presOf" srcId="{C0130186-E844-490C-BAC9-034F62BF997C}" destId="{574E98F0-590B-4C04-95F5-AC3AF2AB287B}" srcOrd="0" destOrd="4" presId="urn:microsoft.com/office/officeart/2005/8/layout/vList2"/>
    <dgm:cxn modelId="{15CCB8FF-7A79-4D21-A278-B74F4DEC5C20}" srcId="{7FC41592-989C-4784-8BF2-65A08139B3E2}" destId="{F830BF17-E779-450C-8854-2C9B8A26E4F2}" srcOrd="3" destOrd="0" parTransId="{27FA4B11-8091-4F9D-846A-05F0D07587DC}" sibTransId="{A5BDE858-6043-44B1-91DA-181D91F651A1}"/>
    <dgm:cxn modelId="{97EAB8FF-C5C6-4C35-8A44-3D7A9AF863D2}" type="presOf" srcId="{3C386B3D-6555-4F15-8259-ED37A25F563F}" destId="{F1B462FF-0CEF-42A9-801B-ED2B760A73AD}" srcOrd="0" destOrd="1" presId="urn:microsoft.com/office/officeart/2005/8/layout/vList2"/>
    <dgm:cxn modelId="{BFA767F8-164A-414A-93C4-6EA9F8D83CCC}" type="presParOf" srcId="{3ED1CE82-EB15-4A6F-9E31-C4064CB395BF}" destId="{C1354589-A442-48C2-8AEC-A39C455BC427}" srcOrd="0" destOrd="0" presId="urn:microsoft.com/office/officeart/2005/8/layout/vList2"/>
    <dgm:cxn modelId="{2DF1B5E3-0B31-4D01-B78E-0C1F06508733}" type="presParOf" srcId="{3ED1CE82-EB15-4A6F-9E31-C4064CB395BF}" destId="{F1B462FF-0CEF-42A9-801B-ED2B760A73AD}" srcOrd="1" destOrd="0" presId="urn:microsoft.com/office/officeart/2005/8/layout/vList2"/>
    <dgm:cxn modelId="{312E3E31-D4DE-4493-89E2-CC4C8B5F7795}" type="presParOf" srcId="{3ED1CE82-EB15-4A6F-9E31-C4064CB395BF}" destId="{FA870002-4B14-4538-8E3A-6896DA82EBC3}" srcOrd="2" destOrd="0" presId="urn:microsoft.com/office/officeart/2005/8/layout/vList2"/>
    <dgm:cxn modelId="{92FBEBE9-F1F2-4EF8-82B8-4CD603645FDE}" type="presParOf" srcId="{3ED1CE82-EB15-4A6F-9E31-C4064CB395BF}" destId="{574E98F0-590B-4C04-95F5-AC3AF2AB287B}" srcOrd="3" destOrd="0" presId="urn:microsoft.com/office/officeart/2005/8/layout/vList2"/>
    <dgm:cxn modelId="{E1A52B51-F457-4E46-9D05-29162B874F66}" type="presParOf" srcId="{3ED1CE82-EB15-4A6F-9E31-C4064CB395BF}" destId="{00D4F316-1D6F-4497-B40A-616C3A6F73FE}" srcOrd="4" destOrd="0" presId="urn:microsoft.com/office/officeart/2005/8/layout/vList2"/>
    <dgm:cxn modelId="{A4BAD113-514F-4470-9E89-F24CE0CBD26C}" type="presParOf" srcId="{3ED1CE82-EB15-4A6F-9E31-C4064CB395BF}" destId="{D840981D-1302-4C3E-BF6F-A1586213604A}" srcOrd="5" destOrd="0" presId="urn:microsoft.com/office/officeart/2005/8/layout/vList2"/>
    <dgm:cxn modelId="{CC4E25A1-156C-4D19-8E96-05161D4DC715}" type="presParOf" srcId="{3ED1CE82-EB15-4A6F-9E31-C4064CB395BF}" destId="{11167A42-5073-4377-9456-3C5D23AA7A9B}" srcOrd="6" destOrd="0" presId="urn:microsoft.com/office/officeart/2005/8/layout/vList2"/>
    <dgm:cxn modelId="{2A377ED8-4D97-4F6C-841F-137CE43D4875}" type="presParOf" srcId="{3ED1CE82-EB15-4A6F-9E31-C4064CB395BF}" destId="{7367ED78-F4B1-4366-8FB8-ED82B9B6983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37568-ED55-4781-8C7B-68D3CFD9ABE9}">
      <dsp:nvSpPr>
        <dsp:cNvPr id="0" name=""/>
        <dsp:cNvSpPr/>
      </dsp:nvSpPr>
      <dsp:spPr>
        <a:xfrm>
          <a:off x="1780794" y="282997"/>
          <a:ext cx="4032504" cy="4032504"/>
        </a:xfrm>
        <a:prstGeom prst="pie">
          <a:avLst>
            <a:gd name="adj1" fmla="val 16200000"/>
            <a:gd name="adj2" fmla="val 19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Introduction</a:t>
          </a:r>
        </a:p>
      </dsp:txBody>
      <dsp:txXfrm>
        <a:off x="3893057" y="798101"/>
        <a:ext cx="1056132" cy="816102"/>
      </dsp:txXfrm>
    </dsp:sp>
    <dsp:sp modelId="{5BAEF8BC-D14A-455A-A971-89F3565EDFD9}">
      <dsp:nvSpPr>
        <dsp:cNvPr id="0" name=""/>
        <dsp:cNvSpPr/>
      </dsp:nvSpPr>
      <dsp:spPr>
        <a:xfrm>
          <a:off x="1828799" y="366047"/>
          <a:ext cx="4032504" cy="4032504"/>
        </a:xfrm>
        <a:prstGeom prst="pie">
          <a:avLst>
            <a:gd name="adj1" fmla="val 198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Objectives</a:t>
          </a:r>
        </a:p>
      </dsp:txBody>
      <dsp:txXfrm>
        <a:off x="4565142" y="1998252"/>
        <a:ext cx="1104138" cy="792099"/>
      </dsp:txXfrm>
    </dsp:sp>
    <dsp:sp modelId="{52D1FB5E-1DB3-4192-A4BA-2FAB2AAB7D4A}">
      <dsp:nvSpPr>
        <dsp:cNvPr id="0" name=""/>
        <dsp:cNvSpPr/>
      </dsp:nvSpPr>
      <dsp:spPr>
        <a:xfrm>
          <a:off x="1780794" y="449098"/>
          <a:ext cx="4032504" cy="4032504"/>
        </a:xfrm>
        <a:prstGeom prst="pie">
          <a:avLst>
            <a:gd name="adj1" fmla="val 180000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Methodology</a:t>
          </a:r>
        </a:p>
      </dsp:txBody>
      <dsp:txXfrm>
        <a:off x="3893057" y="3174399"/>
        <a:ext cx="1056132" cy="816102"/>
      </dsp:txXfrm>
    </dsp:sp>
    <dsp:sp modelId="{3E6AFF93-2C2D-4FBA-A599-6C572EF298A8}">
      <dsp:nvSpPr>
        <dsp:cNvPr id="0" name=""/>
        <dsp:cNvSpPr/>
      </dsp:nvSpPr>
      <dsp:spPr>
        <a:xfrm>
          <a:off x="1684781" y="449098"/>
          <a:ext cx="4032504" cy="4032504"/>
        </a:xfrm>
        <a:prstGeom prst="pie">
          <a:avLst>
            <a:gd name="adj1" fmla="val 54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Implementation</a:t>
          </a:r>
        </a:p>
      </dsp:txBody>
      <dsp:txXfrm>
        <a:off x="2548889" y="3174399"/>
        <a:ext cx="1056132" cy="816102"/>
      </dsp:txXfrm>
    </dsp:sp>
    <dsp:sp modelId="{277D281F-FD9C-4105-89AF-45F6DFF538D0}">
      <dsp:nvSpPr>
        <dsp:cNvPr id="0" name=""/>
        <dsp:cNvSpPr/>
      </dsp:nvSpPr>
      <dsp:spPr>
        <a:xfrm>
          <a:off x="1636775" y="366047"/>
          <a:ext cx="4032504" cy="4032504"/>
        </a:xfrm>
        <a:prstGeom prst="pie">
          <a:avLst>
            <a:gd name="adj1" fmla="val 9000000"/>
            <a:gd name="adj2" fmla="val 126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Results</a:t>
          </a:r>
        </a:p>
      </dsp:txBody>
      <dsp:txXfrm>
        <a:off x="1828800" y="1998252"/>
        <a:ext cx="1104138" cy="792099"/>
      </dsp:txXfrm>
    </dsp:sp>
    <dsp:sp modelId="{54556DB0-602A-468C-A19D-0A69AF8D03FA}">
      <dsp:nvSpPr>
        <dsp:cNvPr id="0" name=""/>
        <dsp:cNvSpPr/>
      </dsp:nvSpPr>
      <dsp:spPr>
        <a:xfrm>
          <a:off x="1684781" y="282997"/>
          <a:ext cx="4032504" cy="4032504"/>
        </a:xfrm>
        <a:prstGeom prst="pie">
          <a:avLst>
            <a:gd name="adj1" fmla="val 126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References</a:t>
          </a:r>
        </a:p>
      </dsp:txBody>
      <dsp:txXfrm>
        <a:off x="2548889" y="798101"/>
        <a:ext cx="1056132" cy="816102"/>
      </dsp:txXfrm>
    </dsp:sp>
    <dsp:sp modelId="{E09E5253-50A0-4F29-82E1-CFC51E674E99}">
      <dsp:nvSpPr>
        <dsp:cNvPr id="0" name=""/>
        <dsp:cNvSpPr/>
      </dsp:nvSpPr>
      <dsp:spPr>
        <a:xfrm>
          <a:off x="1531015" y="33366"/>
          <a:ext cx="4531766" cy="4531766"/>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9472F-60C5-455D-B011-638377791588}">
      <dsp:nvSpPr>
        <dsp:cNvPr id="0" name=""/>
        <dsp:cNvSpPr/>
      </dsp:nvSpPr>
      <dsp:spPr>
        <a:xfrm>
          <a:off x="1579021" y="116416"/>
          <a:ext cx="4531766" cy="4531766"/>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301E0F-01D8-4C64-87B8-BD45D0F97926}">
      <dsp:nvSpPr>
        <dsp:cNvPr id="0" name=""/>
        <dsp:cNvSpPr/>
      </dsp:nvSpPr>
      <dsp:spPr>
        <a:xfrm>
          <a:off x="1531015" y="199467"/>
          <a:ext cx="4531766" cy="4531766"/>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4E631F-EB3F-4E46-85F0-0EDB9CF7AFEA}">
      <dsp:nvSpPr>
        <dsp:cNvPr id="0" name=""/>
        <dsp:cNvSpPr/>
      </dsp:nvSpPr>
      <dsp:spPr>
        <a:xfrm>
          <a:off x="1435298" y="199467"/>
          <a:ext cx="4531766" cy="4531766"/>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77BC74-B3C9-4F35-8BB9-704270CFCF34}">
      <dsp:nvSpPr>
        <dsp:cNvPr id="0" name=""/>
        <dsp:cNvSpPr/>
      </dsp:nvSpPr>
      <dsp:spPr>
        <a:xfrm>
          <a:off x="1387292" y="116416"/>
          <a:ext cx="4531766" cy="4531766"/>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4040D7-2C77-4251-849D-089015FCC3A7}">
      <dsp:nvSpPr>
        <dsp:cNvPr id="0" name=""/>
        <dsp:cNvSpPr/>
      </dsp:nvSpPr>
      <dsp:spPr>
        <a:xfrm>
          <a:off x="1435298" y="33366"/>
          <a:ext cx="4531766" cy="4531766"/>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C64A-76E6-4458-A5D1-3434D1CA080A}">
      <dsp:nvSpPr>
        <dsp:cNvPr id="0" name=""/>
        <dsp:cNvSpPr/>
      </dsp:nvSpPr>
      <dsp:spPr>
        <a:xfrm>
          <a:off x="730457" y="1061833"/>
          <a:ext cx="970258" cy="970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98FC0-22D3-4658-B453-093FE43A5915}">
      <dsp:nvSpPr>
        <dsp:cNvPr id="0" name=""/>
        <dsp:cNvSpPr/>
      </dsp:nvSpPr>
      <dsp:spPr>
        <a:xfrm>
          <a:off x="137522" y="2433766"/>
          <a:ext cx="215613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Times New Roman"/>
              <a:cs typeface="Times New Roman"/>
            </a:rPr>
            <a:t>Codex, A premier coding platform designed to empower learners and enthusiasts in their programming journey. Codex stands out as a comprehensive resource hub, offering a rich collection of learning materials, including books and online compilers, to cater to a diverse audience.</a:t>
          </a:r>
          <a:endParaRPr lang="en-US" sz="1100" kern="1200" dirty="0">
            <a:latin typeface="Times New Roman"/>
            <a:cs typeface="Times New Roman"/>
          </a:endParaRPr>
        </a:p>
      </dsp:txBody>
      <dsp:txXfrm>
        <a:off x="137522" y="2433766"/>
        <a:ext cx="2156130" cy="1305000"/>
      </dsp:txXfrm>
    </dsp:sp>
    <dsp:sp modelId="{FF5E77E3-BA0B-4CF5-8FB3-5A6690D9191B}">
      <dsp:nvSpPr>
        <dsp:cNvPr id="0" name=""/>
        <dsp:cNvSpPr/>
      </dsp:nvSpPr>
      <dsp:spPr>
        <a:xfrm>
          <a:off x="3263910" y="1061833"/>
          <a:ext cx="970258" cy="970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612CA-F7E2-430F-BC2E-149F16BA9442}">
      <dsp:nvSpPr>
        <dsp:cNvPr id="0" name=""/>
        <dsp:cNvSpPr/>
      </dsp:nvSpPr>
      <dsp:spPr>
        <a:xfrm>
          <a:off x="2670974" y="2433766"/>
          <a:ext cx="215613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Times New Roman"/>
              <a:cs typeface="Times New Roman"/>
            </a:rPr>
            <a:t>Whether you are a interested to explore the fundamentals or an experienced coder looking to enhance your skills, Codex provides a curated selection of resources for Python, Java, and C across various skill levels .</a:t>
          </a:r>
          <a:endParaRPr lang="en-US" sz="1100" kern="1200" dirty="0">
            <a:latin typeface="Times New Roman"/>
            <a:cs typeface="Times New Roman"/>
          </a:endParaRPr>
        </a:p>
      </dsp:txBody>
      <dsp:txXfrm>
        <a:off x="2670974" y="2433766"/>
        <a:ext cx="2156130" cy="1305000"/>
      </dsp:txXfrm>
    </dsp:sp>
    <dsp:sp modelId="{7FA0D98F-BAEF-4275-9645-714E9FE720B0}">
      <dsp:nvSpPr>
        <dsp:cNvPr id="0" name=""/>
        <dsp:cNvSpPr/>
      </dsp:nvSpPr>
      <dsp:spPr>
        <a:xfrm>
          <a:off x="5797363" y="1061833"/>
          <a:ext cx="970258" cy="970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C46734-D72B-4475-B6C5-0BD4DB1E6CE7}">
      <dsp:nvSpPr>
        <dsp:cNvPr id="0" name=""/>
        <dsp:cNvSpPr/>
      </dsp:nvSpPr>
      <dsp:spPr>
        <a:xfrm>
          <a:off x="5204427" y="2433766"/>
          <a:ext cx="215613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Times New Roman"/>
              <a:cs typeface="Times New Roman"/>
            </a:rPr>
            <a:t>With a user-friendly interface and a commitment to fostering a supportive community, Codex is the ideal destination for anyone seeking to delve into the realms of Python, Java, and C programming. </a:t>
          </a:r>
          <a:endParaRPr lang="en-US" sz="1100" kern="1200" dirty="0">
            <a:latin typeface="Times New Roman"/>
            <a:cs typeface="Times New Roman"/>
          </a:endParaRPr>
        </a:p>
      </dsp:txBody>
      <dsp:txXfrm>
        <a:off x="5204427" y="2433766"/>
        <a:ext cx="2156130" cy="130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54589-A442-48C2-8AEC-A39C455BC427}">
      <dsp:nvSpPr>
        <dsp:cNvPr id="0" name=""/>
        <dsp:cNvSpPr/>
      </dsp:nvSpPr>
      <dsp:spPr>
        <a:xfrm>
          <a:off x="0" y="324663"/>
          <a:ext cx="7498080" cy="397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Frontend Development:</a:t>
          </a:r>
          <a:endParaRPr lang="en-US" sz="1700" kern="1200" dirty="0"/>
        </a:p>
      </dsp:txBody>
      <dsp:txXfrm>
        <a:off x="19419" y="344082"/>
        <a:ext cx="7459242" cy="358962"/>
      </dsp:txXfrm>
    </dsp:sp>
    <dsp:sp modelId="{F1B462FF-0CEF-42A9-801B-ED2B760A73AD}">
      <dsp:nvSpPr>
        <dsp:cNvPr id="0" name=""/>
        <dsp:cNvSpPr/>
      </dsp:nvSpPr>
      <dsp:spPr>
        <a:xfrm>
          <a:off x="0" y="722463"/>
          <a:ext cx="7498080" cy="61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-Use modern frontend technologies (e.g., React, Visual Studio) to create an intuitive and interactive user interface.</a:t>
          </a:r>
          <a:endParaRPr lang="en-US" sz="1300" kern="1200" dirty="0"/>
        </a:p>
        <a:p>
          <a:pPr marL="114300" lvl="1" indent="-114300" algn="l" defTabSz="577850">
            <a:lnSpc>
              <a:spcPct val="90000"/>
            </a:lnSpc>
            <a:spcBef>
              <a:spcPct val="0"/>
            </a:spcBef>
            <a:spcAft>
              <a:spcPct val="20000"/>
            </a:spcAft>
            <a:buChar char="•"/>
          </a:pPr>
          <a:r>
            <a:rPr lang="en-IN" sz="1300" kern="1200" dirty="0"/>
            <a:t>-Implement a responsive design to enhance user experience on different devices.</a:t>
          </a:r>
          <a:endParaRPr lang="en-US" sz="1300" kern="1200" dirty="0"/>
        </a:p>
      </dsp:txBody>
      <dsp:txXfrm>
        <a:off x="0" y="722463"/>
        <a:ext cx="7498080" cy="615825"/>
      </dsp:txXfrm>
    </dsp:sp>
    <dsp:sp modelId="{FA870002-4B14-4538-8E3A-6896DA82EBC3}">
      <dsp:nvSpPr>
        <dsp:cNvPr id="0" name=""/>
        <dsp:cNvSpPr/>
      </dsp:nvSpPr>
      <dsp:spPr>
        <a:xfrm>
          <a:off x="0" y="1338288"/>
          <a:ext cx="7498080" cy="397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Backend Development:</a:t>
          </a:r>
          <a:endParaRPr lang="en-US" sz="1700" kern="1200" dirty="0"/>
        </a:p>
      </dsp:txBody>
      <dsp:txXfrm>
        <a:off x="19419" y="1357707"/>
        <a:ext cx="7459242" cy="358962"/>
      </dsp:txXfrm>
    </dsp:sp>
    <dsp:sp modelId="{574E98F0-590B-4C04-95F5-AC3AF2AB287B}">
      <dsp:nvSpPr>
        <dsp:cNvPr id="0" name=""/>
        <dsp:cNvSpPr/>
      </dsp:nvSpPr>
      <dsp:spPr>
        <a:xfrm>
          <a:off x="0" y="1736088"/>
          <a:ext cx="7498080"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-Choose a backend technology stack (e.g., Node.js, </a:t>
          </a:r>
          <a:r>
            <a:rPr lang="en-IN" sz="1300" kern="1200" dirty="0" err="1"/>
            <a:t>Django,,XAMP</a:t>
          </a:r>
          <a:r>
            <a:rPr lang="en-IN" sz="1300" kern="1200" dirty="0"/>
            <a:t>) to handle server-side logic and database operations.</a:t>
          </a:r>
          <a:endParaRPr lang="en-US" sz="1300" kern="1200" dirty="0"/>
        </a:p>
        <a:p>
          <a:pPr marL="114300" lvl="1" indent="-114300" algn="l" defTabSz="577850">
            <a:lnSpc>
              <a:spcPct val="90000"/>
            </a:lnSpc>
            <a:spcBef>
              <a:spcPct val="0"/>
            </a:spcBef>
            <a:spcAft>
              <a:spcPct val="20000"/>
            </a:spcAft>
            <a:buChar char="•"/>
          </a:pPr>
          <a:r>
            <a:rPr lang="en-IN" sz="1300" kern="1200" dirty="0"/>
            <a:t>-Develop APIs for user authentication, content retrieval, and community features.  </a:t>
          </a:r>
          <a:endParaRPr lang="en-US" sz="1300" kern="1200" dirty="0"/>
        </a:p>
        <a:p>
          <a:pPr marL="114300" lvl="1" indent="-114300" algn="l" defTabSz="577850">
            <a:lnSpc>
              <a:spcPct val="90000"/>
            </a:lnSpc>
            <a:spcBef>
              <a:spcPct val="0"/>
            </a:spcBef>
            <a:spcAft>
              <a:spcPct val="20000"/>
            </a:spcAft>
            <a:buChar char="•"/>
          </a:pPr>
          <a:r>
            <a:rPr lang="en-IN" sz="1300" kern="1200" dirty="0"/>
            <a:t>Database Design:</a:t>
          </a:r>
          <a:endParaRPr lang="en-US" sz="1300" kern="1200" dirty="0"/>
        </a:p>
        <a:p>
          <a:pPr marL="114300" lvl="1" indent="-114300" algn="l" defTabSz="577850">
            <a:lnSpc>
              <a:spcPct val="90000"/>
            </a:lnSpc>
            <a:spcBef>
              <a:spcPct val="0"/>
            </a:spcBef>
            <a:spcAft>
              <a:spcPct val="20000"/>
            </a:spcAft>
            <a:buChar char="•"/>
          </a:pPr>
          <a:r>
            <a:rPr lang="en-IN" sz="1300" kern="1200" dirty="0"/>
            <a:t>-Design a database schema to store user profiles, progress data, and content information.</a:t>
          </a:r>
          <a:endParaRPr lang="en-US" sz="1300" kern="1200" dirty="0"/>
        </a:p>
        <a:p>
          <a:pPr marL="114300" lvl="1" indent="-114300" algn="l" defTabSz="577850">
            <a:lnSpc>
              <a:spcPct val="90000"/>
            </a:lnSpc>
            <a:spcBef>
              <a:spcPct val="0"/>
            </a:spcBef>
            <a:spcAft>
              <a:spcPct val="20000"/>
            </a:spcAft>
            <a:buChar char="•"/>
          </a:pPr>
          <a:r>
            <a:rPr lang="en-IN" sz="1300" kern="1200" dirty="0"/>
            <a:t>-Implement database interactions to ensure efficient data retrieval and storage.</a:t>
          </a:r>
          <a:endParaRPr lang="en-US" sz="1300" kern="1200" dirty="0"/>
        </a:p>
      </dsp:txBody>
      <dsp:txXfrm>
        <a:off x="0" y="1736088"/>
        <a:ext cx="7498080" cy="1231650"/>
      </dsp:txXfrm>
    </dsp:sp>
    <dsp:sp modelId="{00D4F316-1D6F-4497-B40A-616C3A6F73FE}">
      <dsp:nvSpPr>
        <dsp:cNvPr id="0" name=""/>
        <dsp:cNvSpPr/>
      </dsp:nvSpPr>
      <dsp:spPr>
        <a:xfrm>
          <a:off x="0" y="2967738"/>
          <a:ext cx="7498080" cy="397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Online Compiler Integration:</a:t>
          </a:r>
          <a:endParaRPr lang="en-US" sz="1700" kern="1200" dirty="0"/>
        </a:p>
      </dsp:txBody>
      <dsp:txXfrm>
        <a:off x="19419" y="2987157"/>
        <a:ext cx="7459242" cy="358962"/>
      </dsp:txXfrm>
    </dsp:sp>
    <dsp:sp modelId="{D840981D-1302-4C3E-BF6F-A1586213604A}">
      <dsp:nvSpPr>
        <dsp:cNvPr id="0" name=""/>
        <dsp:cNvSpPr/>
      </dsp:nvSpPr>
      <dsp:spPr>
        <a:xfrm>
          <a:off x="0" y="3365538"/>
          <a:ext cx="7498080"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-Develop or integrate an online compiler using appropriate technologies (e.g., Docker, Kubernetes).</a:t>
          </a:r>
          <a:endParaRPr lang="en-US" sz="1300" kern="1200" dirty="0"/>
        </a:p>
        <a:p>
          <a:pPr marL="114300" lvl="1" indent="-114300" algn="l" defTabSz="577850">
            <a:lnSpc>
              <a:spcPct val="90000"/>
            </a:lnSpc>
            <a:spcBef>
              <a:spcPct val="0"/>
            </a:spcBef>
            <a:spcAft>
              <a:spcPct val="20000"/>
            </a:spcAft>
            <a:buChar char="•"/>
          </a:pPr>
          <a:r>
            <a:rPr lang="en-IN" sz="1300" kern="1200" dirty="0"/>
            <a:t>-Ensure security measures are in place to protect user data and prevent code injection vulnerabilities</a:t>
          </a:r>
          <a:endParaRPr lang="en-US" sz="1300" kern="1200" dirty="0"/>
        </a:p>
      </dsp:txBody>
      <dsp:txXfrm>
        <a:off x="0" y="3365538"/>
        <a:ext cx="7498080" cy="431077"/>
      </dsp:txXfrm>
    </dsp:sp>
    <dsp:sp modelId="{11167A42-5073-4377-9456-3C5D23AA7A9B}">
      <dsp:nvSpPr>
        <dsp:cNvPr id="0" name=""/>
        <dsp:cNvSpPr/>
      </dsp:nvSpPr>
      <dsp:spPr>
        <a:xfrm>
          <a:off x="0" y="3796616"/>
          <a:ext cx="7498080" cy="397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Deployment and Scaling:</a:t>
          </a:r>
          <a:endParaRPr lang="en-US" sz="1700" kern="1200" dirty="0"/>
        </a:p>
      </dsp:txBody>
      <dsp:txXfrm>
        <a:off x="19419" y="3816035"/>
        <a:ext cx="7459242" cy="358962"/>
      </dsp:txXfrm>
    </dsp:sp>
    <dsp:sp modelId="{7367ED78-F4B1-4366-8FB8-ED82B9B6983C}">
      <dsp:nvSpPr>
        <dsp:cNvPr id="0" name=""/>
        <dsp:cNvSpPr/>
      </dsp:nvSpPr>
      <dsp:spPr>
        <a:xfrm>
          <a:off x="0" y="4194416"/>
          <a:ext cx="749808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-Implement scalability measures to handle growing user numbers..</a:t>
          </a:r>
          <a:endParaRPr lang="en-US" sz="1300" kern="1200" dirty="0"/>
        </a:p>
      </dsp:txBody>
      <dsp:txXfrm>
        <a:off x="0" y="4194416"/>
        <a:ext cx="7498080" cy="28152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6DCB257-2A22-41A9-9EC3-48A96256D50C}" type="datetimeFigureOut">
              <a:rPr lang="en-US" smtClean="0"/>
              <a:pPr/>
              <a:t>4/13/2024</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BDD1180-52FC-4916-A182-28F52768A535}"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CB257-2A22-41A9-9EC3-48A96256D50C}" type="datetimeFigureOut">
              <a:rPr lang="en-US" smtClean="0"/>
              <a:pPr/>
              <a:t>4/13/2024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CB257-2A22-41A9-9EC3-48A96256D50C}" type="datetimeFigureOut">
              <a:rPr lang="en-US" smtClean="0"/>
              <a:pPr/>
              <a:t>4/13/2024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DCB257-2A22-41A9-9EC3-48A96256D50C}" type="datetimeFigureOut">
              <a:rPr lang="en-US" smtClean="0"/>
              <a:pPr/>
              <a:t>4/13/2024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6DCB257-2A22-41A9-9EC3-48A96256D50C}" type="datetimeFigureOut">
              <a:rPr lang="en-US" smtClean="0"/>
              <a:pPr/>
              <a:t>4/13/2024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1180-52FC-4916-A182-28F52768A535}"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DCB257-2A22-41A9-9EC3-48A96256D50C}" type="datetimeFigureOut">
              <a:rPr lang="en-US" smtClean="0"/>
              <a:pPr/>
              <a:t>4/13/2024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DCB257-2A22-41A9-9EC3-48A96256D50C}" type="datetimeFigureOut">
              <a:rPr lang="en-US" smtClean="0"/>
              <a:pPr/>
              <a:t>4/13/2024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6DCB257-2A22-41A9-9EC3-48A96256D50C}" type="datetimeFigureOut">
              <a:rPr lang="en-US" smtClean="0"/>
              <a:pPr/>
              <a:t>4/13/2024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6DCB257-2A22-41A9-9EC3-48A96256D50C}" type="datetimeFigureOut">
              <a:rPr lang="en-US" smtClean="0"/>
              <a:pPr/>
              <a:t>4/13/2024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D1180-52FC-4916-A182-28F52768A535}"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DCB257-2A22-41A9-9EC3-48A96256D50C}" type="datetimeFigureOut">
              <a:rPr lang="en-US" smtClean="0"/>
              <a:pPr/>
              <a:t>4/13/2024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D1180-52FC-4916-A182-28F52768A53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6DCB257-2A22-41A9-9EC3-48A96256D50C}" type="datetimeFigureOut">
              <a:rPr lang="en-US" smtClean="0"/>
              <a:pPr/>
              <a:t>4/13/2024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D1180-52FC-4916-A182-28F52768A535}"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6DCB257-2A22-41A9-9EC3-48A96256D50C}" type="datetimeFigureOut">
              <a:rPr lang="en-US" smtClean="0"/>
              <a:pPr/>
              <a:t>4/13/2024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BDD1180-52FC-4916-A182-28F52768A535}"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thank-you-png/download/4089"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08703" y="-331227"/>
            <a:ext cx="7406640" cy="1262270"/>
          </a:xfrm>
          <a:prstGeom prst="rect">
            <a:avLst/>
          </a:prstGeom>
        </p:spPr>
        <p:txBody>
          <a:bodyPr>
            <a:normAutofit fontScale="2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lnSpc>
                <a:spcPct val="120000"/>
              </a:lnSpc>
            </a:pPr>
            <a:br>
              <a:rPr lang="en-US" b="1" dirty="0"/>
            </a:br>
            <a:br>
              <a:rPr lang="en-US" b="1" dirty="0"/>
            </a:br>
            <a:br>
              <a:rPr lang="en-US" b="1" dirty="0"/>
            </a:br>
            <a:r>
              <a:rPr lang="en-US" sz="12800" b="1" dirty="0">
                <a:solidFill>
                  <a:schemeClr val="bg2">
                    <a:lumMod val="50000"/>
                  </a:schemeClr>
                </a:solidFill>
              </a:rPr>
              <a:t>B.N.M. Institute of Technology</a:t>
            </a:r>
            <a:br>
              <a:rPr lang="en-IN" sz="8500" dirty="0"/>
            </a:br>
            <a:r>
              <a:rPr lang="en-US" sz="9600" dirty="0"/>
              <a:t>An Autonomous Institution under VTU</a:t>
            </a:r>
            <a:endParaRPr lang="en-IN" sz="9600" dirty="0"/>
          </a:p>
        </p:txBody>
      </p:sp>
      <p:sp>
        <p:nvSpPr>
          <p:cNvPr id="3" name="Subtitle 2"/>
          <p:cNvSpPr txBox="1">
            <a:spLocks/>
          </p:cNvSpPr>
          <p:nvPr/>
        </p:nvSpPr>
        <p:spPr>
          <a:xfrm>
            <a:off x="928662" y="2925182"/>
            <a:ext cx="8215338" cy="3752989"/>
          </a:xfrm>
          <a:prstGeom prst="rect">
            <a:avLst/>
          </a:prstGeom>
        </p:spPr>
        <p:txBody>
          <a:bodyPr lIns="91440" tIns="0" rIns="91440" bIns="45720" anchor="t">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indent="0">
              <a:buNone/>
            </a:pPr>
            <a:r>
              <a:rPr lang="en-IN" sz="2600" b="1" dirty="0">
                <a:latin typeface="Times New Roman" pitchFamily="18" charset="0"/>
                <a:cs typeface="Times New Roman" pitchFamily="18" charset="0"/>
              </a:rPr>
              <a:t>        Department of Information Science &amp; Engineering</a:t>
            </a:r>
            <a:endParaRPr lang="en-IN" sz="2600" b="1" dirty="0">
              <a:solidFill>
                <a:schemeClr val="bg2">
                  <a:lumMod val="50000"/>
                </a:schemeClr>
              </a:solidFill>
              <a:latin typeface="Times New Roman" pitchFamily="18" charset="0"/>
              <a:cs typeface="Times New Roman" pitchFamily="18" charset="0"/>
            </a:endParaRPr>
          </a:p>
          <a:p>
            <a:pPr marL="0" indent="0" algn="ctr">
              <a:buNone/>
            </a:pPr>
            <a:r>
              <a:rPr lang="en-IN" sz="2000" b="1" dirty="0">
                <a:solidFill>
                  <a:schemeClr val="bg2">
                    <a:lumMod val="50000"/>
                  </a:schemeClr>
                </a:solidFill>
                <a:latin typeface="Times New Roman" pitchFamily="18" charset="0"/>
                <a:cs typeface="Times New Roman" pitchFamily="18" charset="0"/>
              </a:rPr>
              <a:t>      Mini Project Presentation</a:t>
            </a:r>
          </a:p>
          <a:p>
            <a:pPr marL="0" indent="0" algn="ctr">
              <a:buNone/>
            </a:pPr>
            <a:r>
              <a:rPr lang="en-IN" sz="2000" b="1" dirty="0">
                <a:solidFill>
                  <a:schemeClr val="bg2">
                    <a:lumMod val="50000"/>
                  </a:schemeClr>
                </a:solidFill>
                <a:latin typeface="Times New Roman" pitchFamily="18" charset="0"/>
                <a:cs typeface="Times New Roman" pitchFamily="18" charset="0"/>
              </a:rPr>
              <a:t>   on</a:t>
            </a:r>
          </a:p>
          <a:p>
            <a:pPr marL="0" indent="0" algn="ctr">
              <a:buNone/>
            </a:pPr>
            <a:r>
              <a:rPr lang="en-IN" sz="2400" dirty="0">
                <a:latin typeface="Times New Roman"/>
                <a:cs typeface="Times New Roman"/>
              </a:rPr>
              <a:t>         “Problem Solving for Operating System”</a:t>
            </a:r>
          </a:p>
          <a:p>
            <a:pPr marL="0" indent="0">
              <a:buNone/>
            </a:pPr>
            <a:endParaRPr lang="en-IN" dirty="0">
              <a:latin typeface="Times New Roman" pitchFamily="18" charset="0"/>
              <a:cs typeface="Times New Roman" pitchFamily="18" charset="0"/>
            </a:endParaRPr>
          </a:p>
          <a:p>
            <a:pPr marL="0" indent="0">
              <a:buNone/>
            </a:pPr>
            <a:r>
              <a:rPr lang="en-IN" sz="1800" b="1" dirty="0">
                <a:solidFill>
                  <a:schemeClr val="bg2">
                    <a:lumMod val="50000"/>
                  </a:schemeClr>
                </a:solidFill>
                <a:latin typeface="Times New Roman" pitchFamily="18" charset="0"/>
                <a:cs typeface="Times New Roman" pitchFamily="18" charset="0"/>
              </a:rPr>
              <a:t>Presented By</a:t>
            </a:r>
            <a:r>
              <a:rPr lang="en-IN" sz="1800" dirty="0">
                <a:solidFill>
                  <a:schemeClr val="bg2">
                    <a:lumMod val="50000"/>
                  </a:schemeClr>
                </a:solidFill>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a:solidFill>
                  <a:schemeClr val="bg2">
                    <a:lumMod val="50000"/>
                  </a:schemeClr>
                </a:solidFill>
                <a:latin typeface="Times New Roman" pitchFamily="18" charset="0"/>
                <a:cs typeface="Times New Roman" pitchFamily="18" charset="0"/>
              </a:rPr>
              <a:t>Under the Guidance of</a:t>
            </a:r>
          </a:p>
          <a:p>
            <a:pPr marL="0" indent="0">
              <a:buNone/>
            </a:pPr>
            <a:r>
              <a:rPr lang="en-IN" sz="1800" dirty="0">
                <a:latin typeface="Times New Roman" pitchFamily="18" charset="0"/>
                <a:cs typeface="Times New Roman" pitchFamily="18" charset="0"/>
              </a:rPr>
              <a:t>                                                         	                               Mrs. KAVYA N L                                                                                 Yathin G </a:t>
            </a:r>
            <a:r>
              <a:rPr lang="en-IN" sz="1800" dirty="0" err="1">
                <a:latin typeface="Times New Roman" pitchFamily="18" charset="0"/>
                <a:cs typeface="Times New Roman" pitchFamily="18" charset="0"/>
              </a:rPr>
              <a:t>Kummar</a:t>
            </a:r>
            <a:r>
              <a:rPr lang="en-IN" sz="1800" dirty="0">
                <a:latin typeface="Times New Roman" pitchFamily="18" charset="0"/>
                <a:cs typeface="Times New Roman" pitchFamily="18" charset="0"/>
              </a:rPr>
              <a:t>   1BG22IS065		                     Asst. Prof </a:t>
            </a:r>
          </a:p>
          <a:p>
            <a:pPr marL="27305"/>
            <a:endParaRPr lang="en-IN" sz="2400" dirty="0">
              <a:latin typeface="Times New Roman" pitchFamily="18" charset="0"/>
              <a:cs typeface="Times New Roman" pitchFamily="18" charset="0"/>
            </a:endParaRPr>
          </a:p>
          <a:p>
            <a:pPr marL="0" indent="0" algn="ctr">
              <a:buNone/>
            </a:pPr>
            <a:r>
              <a:rPr lang="en-IN" sz="1900" b="1" dirty="0">
                <a:latin typeface="Times New Roman" pitchFamily="18" charset="0"/>
                <a:cs typeface="Times New Roman" pitchFamily="18" charset="0"/>
              </a:rPr>
              <a:t> 2023-24</a:t>
            </a:r>
          </a:p>
          <a:p>
            <a:pPr marL="27305"/>
            <a:endParaRPr lang="en-IN" sz="24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4894" y="1148025"/>
            <a:ext cx="1514475" cy="1590675"/>
          </a:xfrm>
          <a:prstGeom prst="rect">
            <a:avLst/>
          </a:prstGeom>
          <a:noFill/>
          <a:ln>
            <a:noFill/>
          </a:ln>
        </p:spPr>
      </p:pic>
    </p:spTree>
    <p:extLst>
      <p:ext uri="{BB962C8B-B14F-4D97-AF65-F5344CB8AC3E}">
        <p14:creationId xmlns:p14="http://schemas.microsoft.com/office/powerpoint/2010/main" val="971011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15860" y="2110548"/>
            <a:ext cx="7498080" cy="4800600"/>
          </a:xfrm>
        </p:spPr>
        <p:txBody>
          <a:bodyPr lIns="91440" tIns="45720" rIns="91440" bIns="45720" anchor="t">
            <a:normAutofit/>
          </a:bodyPr>
          <a:lstStyle/>
          <a:p>
            <a:pPr marL="82550" indent="0">
              <a:buNone/>
            </a:pPr>
            <a:endParaRPr lang="en-US" dirty="0"/>
          </a:p>
        </p:txBody>
      </p:sp>
      <p:pic>
        <p:nvPicPr>
          <p:cNvPr id="4" name="Picture 3" descr="A blue text on a black background&#10;&#10;Description automatically generated">
            <a:extLst>
              <a:ext uri="{FF2B5EF4-FFF2-40B4-BE49-F238E27FC236}">
                <a16:creationId xmlns:a16="http://schemas.microsoft.com/office/drawing/2014/main" id="{FF26693C-AD29-7401-EA0F-4FBA178BF39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89198" y="2195146"/>
            <a:ext cx="5545316" cy="29095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a:t>Presentation Outline</a:t>
            </a:r>
          </a:p>
        </p:txBody>
      </p:sp>
      <p:graphicFrame>
        <p:nvGraphicFramePr>
          <p:cNvPr id="6" name="Content Placeholder 2">
            <a:extLst>
              <a:ext uri="{FF2B5EF4-FFF2-40B4-BE49-F238E27FC236}">
                <a16:creationId xmlns:a16="http://schemas.microsoft.com/office/drawing/2014/main" id="{81F80D05-7FAE-DE19-BA37-04BB4DD4EBEF}"/>
              </a:ext>
            </a:extLst>
          </p:cNvPr>
          <p:cNvGraphicFramePr>
            <a:graphicFrameLocks noGrp="1"/>
          </p:cNvGraphicFramePr>
          <p:nvPr>
            <p:ph idx="1"/>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kern="1200">
                <a:solidFill>
                  <a:schemeClr val="tx2">
                    <a:satMod val="130000"/>
                  </a:schemeClr>
                </a:solidFill>
                <a:effectLst>
                  <a:outerShdw blurRad="50000" dist="30000" dir="5400000" algn="tl" rotWithShape="0">
                    <a:srgbClr val="000000">
                      <a:alpha val="30000"/>
                    </a:srgbClr>
                  </a:outerShdw>
                </a:effectLst>
                <a:latin typeface="+mj-lt"/>
                <a:ea typeface="+mj-ea"/>
                <a:cs typeface="+mj-cs"/>
              </a:rPr>
              <a:t>Introduction</a:t>
            </a:r>
            <a:br>
              <a:rPr lang="en-IN" sz="2400"/>
            </a:br>
            <a:endParaRPr lang="en-IN"/>
          </a:p>
        </p:txBody>
      </p:sp>
      <p:graphicFrame>
        <p:nvGraphicFramePr>
          <p:cNvPr id="5" name="Content Placeholder 2">
            <a:extLst>
              <a:ext uri="{FF2B5EF4-FFF2-40B4-BE49-F238E27FC236}">
                <a16:creationId xmlns:a16="http://schemas.microsoft.com/office/drawing/2014/main" id="{511659C4-6473-E68A-5BBB-BC5DDA33E830}"/>
              </a:ext>
            </a:extLst>
          </p:cNvPr>
          <p:cNvGraphicFramePr>
            <a:graphicFrameLocks noGrp="1"/>
          </p:cNvGraphicFramePr>
          <p:nvPr>
            <p:ph idx="1"/>
            <p:extLst>
              <p:ext uri="{D42A27DB-BD31-4B8C-83A1-F6EECF244321}">
                <p14:modId xmlns:p14="http://schemas.microsoft.com/office/powerpoint/2010/main" val="3131950134"/>
              </p:ext>
            </p:extLst>
          </p:nvPr>
        </p:nvGraphicFramePr>
        <p:xfrm>
          <a:off x="1270105" y="1416768"/>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rPr>
              <a:t>Objectives</a:t>
            </a:r>
            <a:br>
              <a:rPr lang="en-IN" sz="2400"/>
            </a:br>
            <a:endParaRPr lang="en-IN"/>
          </a:p>
        </p:txBody>
      </p:sp>
      <p:sp>
        <p:nvSpPr>
          <p:cNvPr id="3" name="Content Placeholder 2"/>
          <p:cNvSpPr>
            <a:spLocks noGrp="1"/>
          </p:cNvSpPr>
          <p:nvPr>
            <p:ph idx="1"/>
          </p:nvPr>
        </p:nvSpPr>
        <p:spPr/>
        <p:txBody>
          <a:bodyPr lIns="91440" tIns="45720" rIns="91440" bIns="45720" anchor="t">
            <a:normAutofit/>
          </a:bodyPr>
          <a:lstStyle/>
          <a:p>
            <a:pPr marL="82550" indent="0">
              <a:buNone/>
            </a:pPr>
            <a:r>
              <a:rPr lang="en-IN" sz="1800" dirty="0">
                <a:ea typeface="+mn-lt"/>
                <a:cs typeface="+mn-lt"/>
              </a:rPr>
              <a:t> At Codex, our goal is simple yet powerful: to make coding accessible and enjoyable for everyone, regardless of their skill level. We've crafted a platform that goes beyond just teaching coding—it's a place where learners can thrive and build a strong foundation in Python, Java, and C.</a:t>
            </a:r>
          </a:p>
          <a:p>
            <a:pPr marL="82550" indent="0">
              <a:buNone/>
            </a:pPr>
            <a:endParaRPr lang="en-US" sz="1800" dirty="0"/>
          </a:p>
          <a:p>
            <a:pPr marL="482600" indent="-400050" algn="just">
              <a:buFont typeface="+mj-lt"/>
              <a:buAutoNum type="romanUcPeriod"/>
            </a:pPr>
            <a:r>
              <a:rPr lang="en-IN" sz="1600" dirty="0">
                <a:ea typeface="+mn-lt"/>
                <a:cs typeface="+mn-lt"/>
              </a:rPr>
              <a:t>Comprehensive Learning Resources:</a:t>
            </a:r>
            <a:endParaRPr lang="en-IN" sz="1600" dirty="0"/>
          </a:p>
          <a:p>
            <a:pPr marL="482600" indent="-400050" algn="just">
              <a:buFont typeface="+mj-lt"/>
              <a:buAutoNum type="romanUcPeriod"/>
            </a:pPr>
            <a:r>
              <a:rPr lang="en-IN" sz="1600" dirty="0">
                <a:ea typeface="+mn-lt"/>
                <a:cs typeface="+mn-lt"/>
              </a:rPr>
              <a:t>Flexibility and Convenience:</a:t>
            </a:r>
            <a:endParaRPr lang="en-IN" sz="1600" dirty="0"/>
          </a:p>
          <a:p>
            <a:pPr marL="482600" indent="-400050" algn="just">
              <a:buFont typeface="+mj-lt"/>
              <a:buAutoNum type="romanUcPeriod"/>
            </a:pPr>
            <a:r>
              <a:rPr lang="en-IN" sz="1600" dirty="0">
                <a:ea typeface="+mn-lt"/>
                <a:cs typeface="+mn-lt"/>
              </a:rPr>
              <a:t>Practical Skill Development: </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rPr>
              <a:t>Methodology</a:t>
            </a:r>
            <a:br>
              <a:rPr lang="en-IN" sz="2400"/>
            </a:br>
            <a:endParaRPr lang="en-IN"/>
          </a:p>
        </p:txBody>
      </p:sp>
      <p:sp>
        <p:nvSpPr>
          <p:cNvPr id="3" name="Content Placeholder 2"/>
          <p:cNvSpPr>
            <a:spLocks noGrp="1"/>
          </p:cNvSpPr>
          <p:nvPr>
            <p:ph idx="1"/>
          </p:nvPr>
        </p:nvSpPr>
        <p:spPr>
          <a:xfrm>
            <a:off x="1435608" y="1282298"/>
            <a:ext cx="7498080" cy="4800600"/>
          </a:xfrm>
        </p:spPr>
        <p:txBody>
          <a:bodyPr lIns="91440" tIns="45720" rIns="91440" bIns="45720" anchor="t">
            <a:normAutofit/>
          </a:bodyPr>
          <a:lstStyle/>
          <a:p>
            <a:pPr marL="425450" indent="-342900" algn="just">
              <a:buAutoNum type="arabicParenR"/>
            </a:pPr>
            <a:r>
              <a:rPr lang="en-IN" sz="1400" dirty="0">
                <a:ea typeface="+mn-lt"/>
                <a:cs typeface="+mn-lt"/>
              </a:rPr>
              <a:t>Codex employs a multifaceted methodology designed to create an effective and engaging learning experience for users across various proficiency levels in Python, Java, and C. Our approach is characterized by the following key principles:</a:t>
            </a:r>
            <a:endParaRPr lang="en-IN" sz="1400" dirty="0"/>
          </a:p>
          <a:p>
            <a:pPr marL="425450" indent="-342900" algn="just">
              <a:buAutoNum type="arabicParenR"/>
            </a:pPr>
            <a:r>
              <a:rPr lang="en-IN" sz="1400" dirty="0">
                <a:ea typeface="+mn-lt"/>
                <a:cs typeface="+mn-lt"/>
              </a:rPr>
              <a:t>Structured Learning Paths:</a:t>
            </a:r>
            <a:endParaRPr lang="en-IN" sz="1400" dirty="0"/>
          </a:p>
          <a:p>
            <a:pPr marL="425450" indent="-342900" algn="just">
              <a:buAutoNum type="arabicParenR"/>
            </a:pPr>
            <a:r>
              <a:rPr lang="en-IN" sz="1400" dirty="0">
                <a:ea typeface="+mn-lt"/>
                <a:cs typeface="+mn-lt"/>
              </a:rPr>
              <a:t>Curriculum Design: We offer structured learning paths that guide users through foundational concepts to advanced topics.</a:t>
            </a:r>
            <a:endParaRPr lang="en-IN" sz="1400" dirty="0"/>
          </a:p>
          <a:p>
            <a:pPr marL="425450" indent="-342900" algn="just">
              <a:buAutoNum type="arabicParenR"/>
            </a:pPr>
            <a:r>
              <a:rPr lang="en-IN" sz="1400" dirty="0">
                <a:ea typeface="+mn-lt"/>
                <a:cs typeface="+mn-lt"/>
              </a:rPr>
              <a:t>Module Segmentation: Content is broken down into manageable modules, allowing users to grasp one concept before moving on to the next.</a:t>
            </a:r>
          </a:p>
          <a:p>
            <a:pPr marL="425450" indent="-342900" algn="just">
              <a:buAutoNum type="arabicParenR"/>
            </a:pPr>
            <a:endParaRPr lang="en-IN" sz="1400" dirty="0"/>
          </a:p>
          <a:p>
            <a:pPr marL="425450" indent="-342900" algn="just">
              <a:buAutoNum type="arabicParenR"/>
            </a:pPr>
            <a:endParaRPr lang="en-IN" sz="1400" dirty="0"/>
          </a:p>
          <a:p>
            <a:pPr marL="425450" indent="-342900" algn="just">
              <a:buAutoNum type="arabicParenR"/>
            </a:pPr>
            <a:endParaRPr lang="en-IN" sz="1400" dirty="0"/>
          </a:p>
          <a:p>
            <a:pPr marL="425450" indent="-342900" algn="just">
              <a:buAutoNum type="arabicParenR"/>
            </a:pPr>
            <a:endParaRPr lang="en-IN" sz="1400" dirty="0"/>
          </a:p>
          <a:p>
            <a:pPr marL="425450" indent="-342900" algn="just">
              <a:buAutoNum type="arabicParenR"/>
            </a:pPr>
            <a:endParaRPr lang="en-IN" sz="1400" dirty="0"/>
          </a:p>
          <a:p>
            <a:pPr marL="425450" indent="-342900" algn="just">
              <a:buAutoNum type="arabicParenR"/>
            </a:pPr>
            <a:endParaRPr lang="en-IN" sz="1400" dirty="0"/>
          </a:p>
          <a:p>
            <a:pPr marL="425450" indent="-342900" algn="just">
              <a:buAutoNum type="arabicParenR"/>
            </a:pPr>
            <a:r>
              <a:rPr lang="en-IN" sz="1400" dirty="0">
                <a:ea typeface="+mn-lt"/>
                <a:cs typeface="+mn-lt"/>
              </a:rPr>
              <a:t>Diverse Learning Materials: Codex integrates a wide range of resources, including books, tutorials, and documentation.</a:t>
            </a:r>
            <a:endParaRPr lang="en-IN" dirty="0"/>
          </a:p>
          <a:p>
            <a:pPr marL="82550" indent="0" algn="just">
              <a:buNone/>
            </a:pPr>
            <a:endParaRPr lang="en-IN" sz="1400" dirty="0"/>
          </a:p>
        </p:txBody>
      </p:sp>
      <p:pic>
        <p:nvPicPr>
          <p:cNvPr id="4" name="Picture 3" descr="A diagram of a web development process&#10;&#10;Description automatically generated">
            <a:extLst>
              <a:ext uri="{FF2B5EF4-FFF2-40B4-BE49-F238E27FC236}">
                <a16:creationId xmlns:a16="http://schemas.microsoft.com/office/drawing/2014/main" id="{00A7FDA0-205B-F3EE-2884-DF07C15ABEFD}"/>
              </a:ext>
            </a:extLst>
          </p:cNvPr>
          <p:cNvPicPr>
            <a:picLocks noChangeAspect="1"/>
          </p:cNvPicPr>
          <p:nvPr/>
        </p:nvPicPr>
        <p:blipFill>
          <a:blip r:embed="rId2"/>
          <a:stretch>
            <a:fillRect/>
          </a:stretch>
        </p:blipFill>
        <p:spPr>
          <a:xfrm>
            <a:off x="3135749" y="3429000"/>
            <a:ext cx="3972055" cy="13654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rPr>
              <a:t>Implementation</a:t>
            </a:r>
            <a:br>
              <a:rPr lang="en-IN" sz="2400"/>
            </a:br>
            <a:endParaRPr lang="en-IN"/>
          </a:p>
        </p:txBody>
      </p:sp>
      <p:graphicFrame>
        <p:nvGraphicFramePr>
          <p:cNvPr id="6" name="Content Placeholder 2">
            <a:extLst>
              <a:ext uri="{FF2B5EF4-FFF2-40B4-BE49-F238E27FC236}">
                <a16:creationId xmlns:a16="http://schemas.microsoft.com/office/drawing/2014/main" id="{CBABD6E9-9A06-24C0-5C84-859FF1C59F13}"/>
              </a:ext>
            </a:extLst>
          </p:cNvPr>
          <p:cNvGraphicFramePr>
            <a:graphicFrameLocks noGrp="1"/>
          </p:cNvGraphicFramePr>
          <p:nvPr>
            <p:ph idx="1"/>
            <p:extLst>
              <p:ext uri="{D42A27DB-BD31-4B8C-83A1-F6EECF244321}">
                <p14:modId xmlns:p14="http://schemas.microsoft.com/office/powerpoint/2010/main" val="4030345839"/>
              </p:ext>
            </p:extLst>
          </p:nvPr>
        </p:nvGraphicFramePr>
        <p:xfrm>
          <a:off x="1104603" y="1354705"/>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03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oAutofit/>
          </a:bodyPr>
          <a:lstStyle/>
          <a:p>
            <a:pPr lvl="1" algn="l" rtl="0">
              <a:spcBef>
                <a:spcPct val="0"/>
              </a:spcBef>
            </a:pPr>
            <a:r>
              <a:rPr lang="en-US"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rPr>
              <a:t>Results </a:t>
            </a:r>
            <a:br>
              <a:rPr lang="en-IN" sz="4000" b="1">
                <a:solidFill>
                  <a:schemeClr val="tx2">
                    <a:lumMod val="60000"/>
                    <a:lumOff val="40000"/>
                  </a:schemeClr>
                </a:solidFill>
                <a:latin typeface="+mj-lt"/>
              </a:rPr>
            </a:br>
            <a:endParaRPr lang="en-IN" sz="4000" b="1">
              <a:solidFill>
                <a:schemeClr val="tx2">
                  <a:lumMod val="60000"/>
                  <a:lumOff val="40000"/>
                </a:schemeClr>
              </a:solidFill>
              <a:latin typeface="+mj-lt"/>
            </a:endParaRPr>
          </a:p>
        </p:txBody>
      </p:sp>
      <p:pic>
        <p:nvPicPr>
          <p:cNvPr id="4" name="Content Placeholder 3" descr="A sign in to sign up&#10;&#10;Description automatically generated">
            <a:extLst>
              <a:ext uri="{FF2B5EF4-FFF2-40B4-BE49-F238E27FC236}">
                <a16:creationId xmlns:a16="http://schemas.microsoft.com/office/drawing/2014/main" id="{41B0DE11-148E-F35D-9767-C075BA2C520C}"/>
              </a:ext>
            </a:extLst>
          </p:cNvPr>
          <p:cNvPicPr>
            <a:picLocks noGrp="1" noChangeAspect="1"/>
          </p:cNvPicPr>
          <p:nvPr>
            <p:ph idx="1"/>
          </p:nvPr>
        </p:nvPicPr>
        <p:blipFill>
          <a:blip r:embed="rId2"/>
          <a:stretch>
            <a:fillRect/>
          </a:stretch>
        </p:blipFill>
        <p:spPr>
          <a:xfrm>
            <a:off x="1435606" y="1561024"/>
            <a:ext cx="7436018" cy="3746642"/>
          </a:xfrm>
        </p:spPr>
      </p:pic>
      <p:sp>
        <p:nvSpPr>
          <p:cNvPr id="7" name="TextBox 6">
            <a:extLst>
              <a:ext uri="{FF2B5EF4-FFF2-40B4-BE49-F238E27FC236}">
                <a16:creationId xmlns:a16="http://schemas.microsoft.com/office/drawing/2014/main" id="{1C995186-9E3F-4480-4A12-03BE7B430A17}"/>
              </a:ext>
            </a:extLst>
          </p:cNvPr>
          <p:cNvSpPr txBox="1"/>
          <p:nvPr/>
        </p:nvSpPr>
        <p:spPr>
          <a:xfrm>
            <a:off x="4420744" y="5406252"/>
            <a:ext cx="2278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Sign up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oAutofit/>
          </a:bodyPr>
          <a:lstStyle/>
          <a:p>
            <a:pPr lvl="1" algn="l" rtl="0">
              <a:spcBef>
                <a:spcPct val="0"/>
              </a:spcBef>
            </a:pPr>
            <a:br>
              <a:rPr lang="en-IN" sz="4000" b="1">
                <a:solidFill>
                  <a:schemeClr val="tx2">
                    <a:lumMod val="60000"/>
                    <a:lumOff val="40000"/>
                  </a:schemeClr>
                </a:solidFill>
                <a:latin typeface="+mj-lt"/>
              </a:rPr>
            </a:br>
            <a:endParaRPr lang="en-IN" sz="4000" b="1">
              <a:solidFill>
                <a:schemeClr val="tx2">
                  <a:lumMod val="60000"/>
                  <a:lumOff val="40000"/>
                </a:schemeClr>
              </a:solidFill>
              <a:latin typeface="+mj-lt"/>
            </a:endParaRPr>
          </a:p>
        </p:txBody>
      </p:sp>
      <p:pic>
        <p:nvPicPr>
          <p:cNvPr id="8" name="Content Placeholder 7">
            <a:extLst>
              <a:ext uri="{FF2B5EF4-FFF2-40B4-BE49-F238E27FC236}">
                <a16:creationId xmlns:a16="http://schemas.microsoft.com/office/drawing/2014/main" id="{B8B09342-FBE8-4443-9CAF-2DE3FAB059D0}"/>
              </a:ext>
            </a:extLst>
          </p:cNvPr>
          <p:cNvPicPr>
            <a:picLocks noGrp="1" noChangeAspect="1"/>
          </p:cNvPicPr>
          <p:nvPr>
            <p:ph idx="1"/>
          </p:nvPr>
        </p:nvPicPr>
        <p:blipFill>
          <a:blip r:embed="rId2"/>
          <a:stretch>
            <a:fillRect/>
          </a:stretch>
        </p:blipFill>
        <p:spPr>
          <a:xfrm>
            <a:off x="1435608" y="186091"/>
            <a:ext cx="7253654" cy="2717889"/>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FAF0ED42-6AB7-428C-AD26-8E7C34B69C8D}"/>
              </a:ext>
            </a:extLst>
          </p:cNvPr>
          <p:cNvSpPr/>
          <p:nvPr/>
        </p:nvSpPr>
        <p:spPr>
          <a:xfrm>
            <a:off x="3216360" y="2965012"/>
            <a:ext cx="3562508" cy="307777"/>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Home page</a:t>
            </a:r>
          </a:p>
        </p:txBody>
      </p:sp>
      <p:pic>
        <p:nvPicPr>
          <p:cNvPr id="9" name="Picture 8">
            <a:extLst>
              <a:ext uri="{FF2B5EF4-FFF2-40B4-BE49-F238E27FC236}">
                <a16:creationId xmlns:a16="http://schemas.microsoft.com/office/drawing/2014/main" id="{85D9F0FB-48AE-48BA-BDA3-5527ED50C71F}"/>
              </a:ext>
            </a:extLst>
          </p:cNvPr>
          <p:cNvPicPr>
            <a:picLocks noChangeAspect="1"/>
          </p:cNvPicPr>
          <p:nvPr/>
        </p:nvPicPr>
        <p:blipFill>
          <a:blip r:embed="rId3"/>
          <a:stretch>
            <a:fillRect/>
          </a:stretch>
        </p:blipFill>
        <p:spPr>
          <a:xfrm>
            <a:off x="1435608" y="3829044"/>
            <a:ext cx="7253654" cy="2441934"/>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B305BB72-B671-4671-A8BD-EEFB684533FF}"/>
              </a:ext>
            </a:extLst>
          </p:cNvPr>
          <p:cNvSpPr/>
          <p:nvPr/>
        </p:nvSpPr>
        <p:spPr>
          <a:xfrm>
            <a:off x="3812574" y="6393041"/>
            <a:ext cx="2499722"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Programming language Interface</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088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oAutofit/>
          </a:bodyPr>
          <a:lstStyle/>
          <a:p>
            <a:pPr lvl="1" algn="l" rtl="0">
              <a:spcBef>
                <a:spcPct val="0"/>
              </a:spcBef>
            </a:pPr>
            <a:br>
              <a:rPr lang="en-IN" sz="4000" b="1" dirty="0">
                <a:solidFill>
                  <a:schemeClr val="tx2">
                    <a:lumMod val="60000"/>
                    <a:lumOff val="40000"/>
                  </a:schemeClr>
                </a:solidFill>
                <a:latin typeface="+mj-lt"/>
              </a:rPr>
            </a:br>
            <a:endParaRPr lang="en-IN" sz="4000" b="1" dirty="0">
              <a:solidFill>
                <a:schemeClr val="tx2">
                  <a:lumMod val="60000"/>
                  <a:lumOff val="40000"/>
                </a:schemeClr>
              </a:solidFill>
              <a:latin typeface="+mj-lt"/>
            </a:endParaRPr>
          </a:p>
        </p:txBody>
      </p:sp>
      <p:pic>
        <p:nvPicPr>
          <p:cNvPr id="5" name="Content Placeholder 4">
            <a:extLst>
              <a:ext uri="{FF2B5EF4-FFF2-40B4-BE49-F238E27FC236}">
                <a16:creationId xmlns:a16="http://schemas.microsoft.com/office/drawing/2014/main" id="{2D811D3C-47BE-4859-AFDF-158700E3DD66}"/>
              </a:ext>
            </a:extLst>
          </p:cNvPr>
          <p:cNvPicPr>
            <a:picLocks noGrp="1" noChangeAspect="1"/>
          </p:cNvPicPr>
          <p:nvPr>
            <p:ph idx="1"/>
          </p:nvPr>
        </p:nvPicPr>
        <p:blipFill>
          <a:blip r:embed="rId2"/>
          <a:stretch>
            <a:fillRect/>
          </a:stretch>
        </p:blipFill>
        <p:spPr>
          <a:xfrm>
            <a:off x="1081068" y="615459"/>
            <a:ext cx="3807069" cy="540726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A95B9557-B5D7-43C9-A756-A53BDE8768D4}"/>
              </a:ext>
            </a:extLst>
          </p:cNvPr>
          <p:cNvPicPr>
            <a:picLocks noChangeAspect="1"/>
          </p:cNvPicPr>
          <p:nvPr/>
        </p:nvPicPr>
        <p:blipFill>
          <a:blip r:embed="rId3"/>
          <a:stretch>
            <a:fillRect/>
          </a:stretch>
        </p:blipFill>
        <p:spPr>
          <a:xfrm>
            <a:off x="5126619" y="615459"/>
            <a:ext cx="3807069" cy="5407269"/>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B3F9BDC1-2ABE-49D4-B3C6-ACF69FA34813}"/>
              </a:ext>
            </a:extLst>
          </p:cNvPr>
          <p:cNvSpPr/>
          <p:nvPr/>
        </p:nvSpPr>
        <p:spPr>
          <a:xfrm>
            <a:off x="2074769" y="6042486"/>
            <a:ext cx="1819665"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Book for Reference</a:t>
            </a:r>
          </a:p>
        </p:txBody>
      </p:sp>
      <p:sp>
        <p:nvSpPr>
          <p:cNvPr id="13" name="Rectangle 12">
            <a:extLst>
              <a:ext uri="{FF2B5EF4-FFF2-40B4-BE49-F238E27FC236}">
                <a16:creationId xmlns:a16="http://schemas.microsoft.com/office/drawing/2014/main" id="{D35994FA-0F08-49D0-8CB1-9DE575573465}"/>
              </a:ext>
            </a:extLst>
          </p:cNvPr>
          <p:cNvSpPr/>
          <p:nvPr/>
        </p:nvSpPr>
        <p:spPr>
          <a:xfrm>
            <a:off x="6181647" y="6057875"/>
            <a:ext cx="1968168"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Payment for Gateway</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374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D2D1008121554A976F6A2AC3C9C2C8" ma:contentTypeVersion="6" ma:contentTypeDescription="Create a new document." ma:contentTypeScope="" ma:versionID="132bb7e72f24f40c811cdb0d73c3d207">
  <xsd:schema xmlns:xsd="http://www.w3.org/2001/XMLSchema" xmlns:xs="http://www.w3.org/2001/XMLSchema" xmlns:p="http://schemas.microsoft.com/office/2006/metadata/properties" xmlns:ns2="9054a4b7-46d9-4fab-ad10-110169208619" xmlns:ns3="11d82313-8253-4bb3-9630-a474749481ea" targetNamespace="http://schemas.microsoft.com/office/2006/metadata/properties" ma:root="true" ma:fieldsID="e75e8ec1014dab11d8fc7e25a9771a61" ns2:_="" ns3:_="">
    <xsd:import namespace="9054a4b7-46d9-4fab-ad10-110169208619"/>
    <xsd:import namespace="11d82313-8253-4bb3-9630-a474749481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4a4b7-46d9-4fab-ad10-1101692086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d82313-8253-4bb3-9630-a474749481e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A613F9-5381-4C39-80B5-01B8B5ACE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4a4b7-46d9-4fab-ad10-110169208619"/>
    <ds:schemaRef ds:uri="11d82313-8253-4bb3-9630-a47474948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E52FDC-3171-41D1-ABC7-32D5E3DFCD74}">
  <ds:schemaRefs>
    <ds:schemaRef ds:uri="http://schemas.openxmlformats.org/package/2006/metadata/core-properties"/>
    <ds:schemaRef ds:uri="http://schemas.microsoft.com/office/2006/documentManagement/types"/>
    <ds:schemaRef ds:uri="9054a4b7-46d9-4fab-ad10-110169208619"/>
    <ds:schemaRef ds:uri="http://schemas.microsoft.com/office/infopath/2007/PartnerControls"/>
    <ds:schemaRef ds:uri="11d82313-8253-4bb3-9630-a474749481ea"/>
    <ds:schemaRef ds:uri="http://www.w3.org/XML/1998/namespace"/>
    <ds:schemaRef ds:uri="http://purl.org/dc/term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A8906885-D670-43F1-8932-0616A4C910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1011</TotalTime>
  <Words>566</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Gill Sans MT</vt:lpstr>
      <vt:lpstr>Times New Roman</vt:lpstr>
      <vt:lpstr>Verdana</vt:lpstr>
      <vt:lpstr>Wingdings 2</vt:lpstr>
      <vt:lpstr>Solstice</vt:lpstr>
      <vt:lpstr>PowerPoint Presentation</vt:lpstr>
      <vt:lpstr>Presentation Outline</vt:lpstr>
      <vt:lpstr>Introduction </vt:lpstr>
      <vt:lpstr>Objectives </vt:lpstr>
      <vt:lpstr>Methodology </vt:lpstr>
      <vt:lpstr>Implementation </vt:lpstr>
      <vt:lpstr>Results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B.N.M. Institute of Technology An Autonomous Institution under VTU</dc:title>
  <dc:creator>Windows User</dc:creator>
  <cp:lastModifiedBy>yathingkummar@outlook.com</cp:lastModifiedBy>
  <cp:revision>150</cp:revision>
  <dcterms:created xsi:type="dcterms:W3CDTF">2023-09-28T10:29:47Z</dcterms:created>
  <dcterms:modified xsi:type="dcterms:W3CDTF">2024-04-13T04:35:53Z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0x01010087D2D1008121554A976F6A2AC3C9C2C8</vt:lpwstr>
  </property>
</Properties>
</file>