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2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11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9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6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3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4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1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7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5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0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F22F9B-453E-477E-BCCB-BA0066962982}" type="datetimeFigureOut">
              <a:rPr lang="en-IN" smtClean="0"/>
              <a:t>26-10-2021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4C7ED-69B1-4745-9C78-384442F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8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898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Email Template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P70-Team -5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5189"/>
            <a:ext cx="3082834" cy="3492137"/>
          </a:xfrm>
        </p:spPr>
        <p:txBody>
          <a:bodyPr>
            <a:normAutofit/>
          </a:bodyPr>
          <a:lstStyle/>
          <a:p>
            <a:r>
              <a:rPr lang="en-IN" dirty="0" err="1"/>
              <a:t>YatHish</a:t>
            </a:r>
            <a:r>
              <a:rPr lang="en-IN" dirty="0"/>
              <a:t> 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499" y="576248"/>
            <a:ext cx="3405052" cy="879693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7" y="1724297"/>
            <a:ext cx="8715568" cy="4797287"/>
          </a:xfrm>
        </p:spPr>
      </p:pic>
    </p:spTree>
    <p:extLst>
      <p:ext uri="{BB962C8B-B14F-4D97-AF65-F5344CB8AC3E}">
        <p14:creationId xmlns:p14="http://schemas.microsoft.com/office/powerpoint/2010/main" val="106832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5" y="698346"/>
            <a:ext cx="2882348" cy="904461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Wordstop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1" y="1672381"/>
            <a:ext cx="6937512" cy="4705228"/>
          </a:xfrm>
        </p:spPr>
      </p:pic>
    </p:spTree>
    <p:extLst>
      <p:ext uri="{BB962C8B-B14F-4D97-AF65-F5344CB8AC3E}">
        <p14:creationId xmlns:p14="http://schemas.microsoft.com/office/powerpoint/2010/main" val="200212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3365" y="695726"/>
            <a:ext cx="3091069" cy="566738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Stop Word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1000" r="-44"/>
          <a:stretch/>
        </p:blipFill>
        <p:spPr>
          <a:xfrm>
            <a:off x="1083365" y="1560443"/>
            <a:ext cx="9809922" cy="360528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these words helps the model to consider only key features. These words also don't carry much information. By eliminating them, we can focus on the important words.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9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044" y="640969"/>
            <a:ext cx="2663687" cy="5667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2030" r="462"/>
          <a:stretch/>
        </p:blipFill>
        <p:spPr>
          <a:xfrm>
            <a:off x="646044" y="1543366"/>
            <a:ext cx="10565786" cy="3567813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4956" y="5367324"/>
            <a:ext cx="8825656" cy="160000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switches any kind of a word to its base root mode.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so as to do more of processing / fast processing.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is used so as to do the retrieval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3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38131" y="661441"/>
            <a:ext cx="5864087" cy="690282"/>
          </a:xfrm>
        </p:spPr>
        <p:txBody>
          <a:bodyPr/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Lemmatization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19" y="1560444"/>
            <a:ext cx="8974146" cy="4856921"/>
          </a:xfrm>
        </p:spPr>
      </p:pic>
    </p:spTree>
    <p:extLst>
      <p:ext uri="{BB962C8B-B14F-4D97-AF65-F5344CB8AC3E}">
        <p14:creationId xmlns:p14="http://schemas.microsoft.com/office/powerpoint/2010/main" val="55172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530" y="419985"/>
            <a:ext cx="10616716" cy="566738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words after Lemmatization -Word Cloud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-515" r="1" b="713"/>
          <a:stretch/>
        </p:blipFill>
        <p:spPr>
          <a:xfrm>
            <a:off x="2546287" y="1225262"/>
            <a:ext cx="5812521" cy="4542165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24530" y="5856880"/>
            <a:ext cx="8825656" cy="64584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frequency distribution records the number of times each outcome of an experiment has occurred.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705664"/>
            <a:ext cx="8825657" cy="566738"/>
          </a:xfrm>
        </p:spPr>
        <p:txBody>
          <a:bodyPr/>
          <a:lstStyle/>
          <a:p>
            <a:r>
              <a:rPr lang="en-IN" dirty="0"/>
              <a:t>Named Entity Recognition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r="14715"/>
          <a:stretch>
            <a:fillRect/>
          </a:stretch>
        </p:blipFill>
        <p:spPr>
          <a:xfrm>
            <a:off x="1242597" y="1660250"/>
            <a:ext cx="7495623" cy="30918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597" y="5139925"/>
            <a:ext cx="8825656" cy="106209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helps you easily identify the key elements in a text, like names of people, places, brands, monetary values, and more. Extracting the main entities in a text helps sort unstructured data and detect important information.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us to recognize key words in the data set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44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6" y="99471"/>
            <a:ext cx="8825657" cy="566738"/>
          </a:xfrm>
        </p:spPr>
        <p:txBody>
          <a:bodyPr/>
          <a:lstStyle/>
          <a:p>
            <a:r>
              <a:rPr lang="en-IN" dirty="0"/>
              <a:t>Parts Of Speech Tagging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9" b="11789"/>
          <a:stretch>
            <a:fillRect/>
          </a:stretch>
        </p:blipFill>
        <p:spPr>
          <a:xfrm>
            <a:off x="618987" y="859045"/>
            <a:ext cx="5362985" cy="221214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561411" y="3518646"/>
            <a:ext cx="3583206" cy="233550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linguistic signal on how a word is being used within the scope of a phrase,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sentence,or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which explains the definition of sense or meaning of the word.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64" y="3407648"/>
            <a:ext cx="7102299" cy="28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21" y="417443"/>
            <a:ext cx="8825657" cy="56673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Bigram and Trigram Analysis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33" r="2611" b="14323"/>
          <a:stretch/>
        </p:blipFill>
        <p:spPr>
          <a:xfrm>
            <a:off x="1405406" y="3588027"/>
            <a:ext cx="2424603" cy="30811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122" y="1196043"/>
            <a:ext cx="8825656" cy="2799487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*This can be used in statistical findings on the frequency of such pairs in a given text. That will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corelate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general sentiment of the descriptions present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body of the text.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*First, we need to generate such word pairs from the existing sentence maintain their current sequences. Such pairs are called Bigrams and Trigrams.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Bigram and Trigram language model predicts the probability of a given N-gram within any sequence of words in the language.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us to know the next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occurance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auto fill.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59" y="3588027"/>
            <a:ext cx="3330229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2" y="452718"/>
            <a:ext cx="6132376" cy="1236934"/>
          </a:xfrm>
        </p:spPr>
        <p:txBody>
          <a:bodyPr/>
          <a:lstStyle/>
          <a:p>
            <a:r>
              <a:rPr lang="en-IN" dirty="0"/>
              <a:t>Bigram Visualization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52973" y="2052638"/>
            <a:ext cx="6647830" cy="4195762"/>
          </a:xfrm>
        </p:spPr>
      </p:pic>
    </p:spTree>
    <p:extLst>
      <p:ext uri="{BB962C8B-B14F-4D97-AF65-F5344CB8AC3E}">
        <p14:creationId xmlns:p14="http://schemas.microsoft.com/office/powerpoint/2010/main" val="241376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6779"/>
          </a:xfrm>
        </p:spPr>
        <p:txBody>
          <a:bodyPr/>
          <a:lstStyle/>
          <a:p>
            <a:r>
              <a:rPr lang="en-IN" dirty="0"/>
              <a:t>                     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Scraping.</a:t>
            </a:r>
          </a:p>
          <a:p>
            <a:r>
              <a:rPr lang="en-IN" dirty="0"/>
              <a:t>Dataset details.</a:t>
            </a:r>
          </a:p>
          <a:p>
            <a:r>
              <a:rPr lang="en-IN" dirty="0"/>
              <a:t>EDA (</a:t>
            </a:r>
            <a:r>
              <a:rPr lang="en-IN" dirty="0" err="1"/>
              <a:t>Preprocessing</a:t>
            </a:r>
            <a:r>
              <a:rPr lang="en-IN" dirty="0"/>
              <a:t>).</a:t>
            </a:r>
          </a:p>
          <a:p>
            <a:r>
              <a:rPr lang="en-IN" dirty="0"/>
              <a:t>Model Building.</a:t>
            </a:r>
          </a:p>
          <a:p>
            <a:r>
              <a:rPr lang="en-IN" dirty="0"/>
              <a:t>Model Evaluation.</a:t>
            </a:r>
          </a:p>
          <a:p>
            <a:r>
              <a:rPr lang="en-IN" dirty="0"/>
              <a:t>Deployment.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6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Trigram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65011"/>
            <a:ext cx="7663002" cy="4517127"/>
          </a:xfrm>
        </p:spPr>
      </p:pic>
    </p:spTree>
    <p:extLst>
      <p:ext uri="{BB962C8B-B14F-4D97-AF65-F5344CB8AC3E}">
        <p14:creationId xmlns:p14="http://schemas.microsoft.com/office/powerpoint/2010/main" val="308823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38939" y="2842591"/>
            <a:ext cx="5605670" cy="1654466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80362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396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10492"/>
            <a:ext cx="8946541" cy="13585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/>
              <a:t> To get the nearest email template required by the user based on the key words   specified by the user.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12503" y="2713554"/>
            <a:ext cx="248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9977" y="3806535"/>
            <a:ext cx="87898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Scrapping most used email templates from websites data set size is subjective to individual team and to the NLP model requirement.</a:t>
            </a:r>
          </a:p>
          <a:p>
            <a:endParaRPr lang="en-US" dirty="0"/>
          </a:p>
          <a:p>
            <a:r>
              <a:rPr lang="en-US" dirty="0"/>
              <a:t>URL=https://blog.polymail.io/post/cold-email-templates-follow-up-cadence-examples.</a:t>
            </a:r>
          </a:p>
        </p:txBody>
      </p:sp>
    </p:spTree>
    <p:extLst>
      <p:ext uri="{BB962C8B-B14F-4D97-AF65-F5344CB8AC3E}">
        <p14:creationId xmlns:p14="http://schemas.microsoft.com/office/powerpoint/2010/main" val="4492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697" y="1027611"/>
            <a:ext cx="3126377" cy="496389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3134"/>
          <a:stretch>
            <a:fillRect/>
          </a:stretch>
        </p:blipFill>
        <p:spPr>
          <a:xfrm>
            <a:off x="1313056" y="1275805"/>
            <a:ext cx="8825658" cy="3640666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14686" y="5164665"/>
            <a:ext cx="7353321" cy="530741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which is extracted from the website using Web Scraping.</a:t>
            </a:r>
          </a:p>
        </p:txBody>
      </p:sp>
    </p:spTree>
    <p:extLst>
      <p:ext uri="{BB962C8B-B14F-4D97-AF65-F5344CB8AC3E}">
        <p14:creationId xmlns:p14="http://schemas.microsoft.com/office/powerpoint/2010/main" val="90946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051" y="775062"/>
            <a:ext cx="1184366" cy="522516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29" y="1600072"/>
            <a:ext cx="8946541" cy="4195481"/>
          </a:xfrm>
        </p:spPr>
        <p:txBody>
          <a:bodyPr/>
          <a:lstStyle/>
          <a:p>
            <a:r>
              <a:rPr lang="en-US" b="1" dirty="0"/>
              <a:t>Text Preprocessing in Natural Language Processing</a:t>
            </a:r>
          </a:p>
          <a:p>
            <a:r>
              <a:rPr lang="en-US" dirty="0"/>
              <a:t>The various text preprocessing steps are: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Lower casing</a:t>
            </a:r>
          </a:p>
          <a:p>
            <a:r>
              <a:rPr lang="en-US" dirty="0"/>
              <a:t>Stop words removal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Lemmatization.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67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99" y="496688"/>
            <a:ext cx="3556382" cy="50509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Null values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r="23992" b="7046"/>
          <a:stretch/>
        </p:blipFill>
        <p:spPr>
          <a:xfrm>
            <a:off x="346399" y="1211537"/>
            <a:ext cx="4629202" cy="243549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27612" y="5708958"/>
            <a:ext cx="9657804" cy="571017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after getting the data we got the null values in the columns so we replaced it by the previous value.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9" y="3856787"/>
            <a:ext cx="6988146" cy="502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48" y="1498064"/>
            <a:ext cx="1722269" cy="975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32" y="3668665"/>
            <a:ext cx="1607959" cy="96020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461640" y="2811616"/>
            <a:ext cx="4936393" cy="41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Null Values before Filling null 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2915" y="4881987"/>
            <a:ext cx="452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Values after Filling null values</a:t>
            </a:r>
          </a:p>
        </p:txBody>
      </p:sp>
    </p:spTree>
    <p:extLst>
      <p:ext uri="{BB962C8B-B14F-4D97-AF65-F5344CB8AC3E}">
        <p14:creationId xmlns:p14="http://schemas.microsoft.com/office/powerpoint/2010/main" val="739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528" y="189957"/>
            <a:ext cx="2516777" cy="557348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Casing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" t="33" b="3744"/>
          <a:stretch/>
        </p:blipFill>
        <p:spPr>
          <a:xfrm>
            <a:off x="1362528" y="984069"/>
            <a:ext cx="8618084" cy="3838847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6" y="5059680"/>
            <a:ext cx="8825656" cy="121049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like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 the same but when not converted to the lower case those two are represented as two different words in the vector space model (resulting in more dimensions).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might lead to decline in the accuracy.  So we go with Lower Casing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4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494" y="399576"/>
            <a:ext cx="3634759" cy="65425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mails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" b="1127"/>
          <a:stretch>
            <a:fillRect/>
          </a:stretch>
        </p:blipFill>
        <p:spPr>
          <a:xfrm>
            <a:off x="1251494" y="1450289"/>
            <a:ext cx="8703735" cy="359015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63665" y="5352753"/>
            <a:ext cx="9243078" cy="493712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said we clean these square brackets, punctuation and removal of words containing numbers so as to build the model accuracy as well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machine learning algorithms can perform better.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65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549" y="444138"/>
            <a:ext cx="2116183" cy="55734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5" t="1099" b="18472"/>
          <a:stretch/>
        </p:blipFill>
        <p:spPr>
          <a:xfrm>
            <a:off x="1136549" y="1236618"/>
            <a:ext cx="6219914" cy="359664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50752" y="5068389"/>
            <a:ext cx="8825656" cy="13411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Here we perform </a:t>
            </a:r>
            <a:r>
              <a:rPr lang="en-IN" dirty="0" err="1"/>
              <a:t>Tokeization</a:t>
            </a:r>
            <a:r>
              <a:rPr lang="en-IN" dirty="0"/>
              <a:t>. </a:t>
            </a:r>
            <a:r>
              <a:rPr lang="en-US" dirty="0"/>
              <a:t>tokenizing strings and giving an integer id for each possible token, for instance by using white-spaces and punctuation as token separators.</a:t>
            </a:r>
          </a:p>
          <a:p>
            <a:r>
              <a:rPr lang="en-US" dirty="0"/>
              <a:t> This specific strategy (tokenization, counting and normalization) is called the Bag of Words or “Bag of n-grams” representation. </a:t>
            </a:r>
          </a:p>
          <a:p>
            <a:r>
              <a:rPr lang="en-US" dirty="0"/>
              <a:t>An N-gram language model predicts the probability of a given N-gram within any sequence of words in the language.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176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533</TotalTime>
  <Words>653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</vt:lpstr>
      <vt:lpstr>                                           Email Template                                                  P70-Team -5</vt:lpstr>
      <vt:lpstr>                      Approach</vt:lpstr>
      <vt:lpstr>                                                    Objective</vt:lpstr>
      <vt:lpstr> Dataset details </vt:lpstr>
      <vt:lpstr>EDA</vt:lpstr>
      <vt:lpstr>Filling Null values</vt:lpstr>
      <vt:lpstr>Lower Casing</vt:lpstr>
      <vt:lpstr>Cleaning the mails</vt:lpstr>
      <vt:lpstr>Tokenization</vt:lpstr>
      <vt:lpstr>Word Count</vt:lpstr>
      <vt:lpstr>      Wordstop</vt:lpstr>
      <vt:lpstr>  Stop Word</vt:lpstr>
      <vt:lpstr>Lemmatization</vt:lpstr>
      <vt:lpstr>WordCount after Lemmatization</vt:lpstr>
      <vt:lpstr>Frequency of words after Lemmatization -Word Cloud </vt:lpstr>
      <vt:lpstr>Named Entity Recognition</vt:lpstr>
      <vt:lpstr>Parts Of Speech Tagging</vt:lpstr>
      <vt:lpstr>Bigram and Trigram Analysis</vt:lpstr>
      <vt:lpstr>Bigram Visualization</vt:lpstr>
      <vt:lpstr>Trigram Visualization</vt:lpstr>
      <vt:lpstr>MODEL BUILDING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Template                                                  Team -5</dc:title>
  <dc:creator>GANGADHAR</dc:creator>
  <cp:lastModifiedBy>yathish al</cp:lastModifiedBy>
  <cp:revision>35</cp:revision>
  <dcterms:created xsi:type="dcterms:W3CDTF">2021-09-18T09:55:11Z</dcterms:created>
  <dcterms:modified xsi:type="dcterms:W3CDTF">2021-10-26T07:37:15Z</dcterms:modified>
</cp:coreProperties>
</file>