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0"/>
  </p:notesMasterIdLst>
  <p:sldIdLst>
    <p:sldId id="256" r:id="rId5"/>
    <p:sldId id="302" r:id="rId6"/>
    <p:sldId id="303" r:id="rId7"/>
    <p:sldId id="280" r:id="rId8"/>
    <p:sldId id="30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7296" userDrawn="1">
          <p15:clr>
            <a:srgbClr val="A4A3A4"/>
          </p15:clr>
        </p15:guide>
        <p15:guide id="2" pos="384" userDrawn="1">
          <p15:clr>
            <a:srgbClr val="A4A3A4"/>
          </p15:clr>
        </p15:guide>
        <p15:guide id="3" orient="horz" pos="528" userDrawn="1">
          <p15:clr>
            <a:srgbClr val="A4A3A4"/>
          </p15:clr>
        </p15:guide>
        <p15:guide id="4" orient="horz" pos="3552" userDrawn="1">
          <p15:clr>
            <a:srgbClr val="A4A3A4"/>
          </p15:clr>
        </p15:guide>
        <p15:guide id="5" orient="horz" pos="768" userDrawn="1">
          <p15:clr>
            <a:srgbClr val="A4A3A4"/>
          </p15:clr>
        </p15:guide>
        <p15:guide id="7" pos="4032" userDrawn="1">
          <p15:clr>
            <a:srgbClr val="A4A3A4"/>
          </p15:clr>
        </p15:guide>
        <p15:guide id="9" pos="3648" userDrawn="1">
          <p15:clr>
            <a:srgbClr val="A4A3A4"/>
          </p15:clr>
        </p15:guide>
        <p15:guide id="10" orient="horz" pos="1536" userDrawn="1">
          <p15:clr>
            <a:srgbClr val="A4A3A4"/>
          </p15:clr>
        </p15:guide>
        <p15:guide id="11" orient="horz" pos="187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9" autoAdjust="0"/>
    <p:restoredTop sz="95701"/>
  </p:normalViewPr>
  <p:slideViewPr>
    <p:cSldViewPr>
      <p:cViewPr varScale="1">
        <p:scale>
          <a:sx n="85" d="100"/>
          <a:sy n="85" d="100"/>
        </p:scale>
        <p:origin x="456" y="62"/>
      </p:cViewPr>
      <p:guideLst>
        <p:guide pos="7296"/>
        <p:guide pos="384"/>
        <p:guide orient="horz" pos="528"/>
        <p:guide orient="horz" pos="3552"/>
        <p:guide orient="horz" pos="768"/>
        <p:guide pos="4032"/>
        <p:guide pos="3648"/>
        <p:guide orient="horz" pos="1536"/>
        <p:guide orient="horz" pos="1872"/>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C88E34-8C8C-8747-BADB-40E1ACC00129}" type="datetimeFigureOut">
              <a:rPr lang="en-US" smtClean="0"/>
              <a:t>1/11/2024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1E5FCA-B2DD-C941-A2C1-638939433487}" type="slidenum">
              <a:rPr lang="en-US" smtClean="0"/>
              <a:t>‹#›</a:t>
            </a:fld>
            <a:endParaRPr lang="en-US" dirty="0"/>
          </a:p>
        </p:txBody>
      </p:sp>
    </p:spTree>
    <p:extLst>
      <p:ext uri="{BB962C8B-B14F-4D97-AF65-F5344CB8AC3E}">
        <p14:creationId xmlns:p14="http://schemas.microsoft.com/office/powerpoint/2010/main" val="3524896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1E5FCA-B2DD-C941-A2C1-638939433487}" type="slidenum">
              <a:rPr lang="en-US" smtClean="0"/>
              <a:t>1</a:t>
            </a:fld>
            <a:endParaRPr lang="en-US" dirty="0"/>
          </a:p>
        </p:txBody>
      </p:sp>
    </p:spTree>
    <p:extLst>
      <p:ext uri="{BB962C8B-B14F-4D97-AF65-F5344CB8AC3E}">
        <p14:creationId xmlns:p14="http://schemas.microsoft.com/office/powerpoint/2010/main" val="28820095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734DBF-D33A-9B28-288C-C2DAB9E541E7}"/>
              </a:ext>
            </a:extLst>
          </p:cNvPr>
          <p:cNvPicPr>
            <a:picLocks noChangeAspect="1"/>
          </p:cNvPicPr>
          <p:nvPr userDrawn="1"/>
        </p:nvPicPr>
        <p:blipFill>
          <a:blip r:embed="rId2"/>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078992" y="1956816"/>
            <a:ext cx="10040112" cy="2387600"/>
          </a:xfrm>
        </p:spPr>
        <p:txBody>
          <a:bodyPr anchor="t">
            <a:noAutofit/>
          </a:bodyPr>
          <a:lstStyle>
            <a:lvl1pPr algn="l">
              <a:defRPr sz="9600" spc="300" baseline="0">
                <a:ln w="28575">
                  <a:solidFill>
                    <a:schemeClr val="tx1"/>
                  </a:solidFill>
                </a:ln>
                <a:noFill/>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078992" y="4901184"/>
            <a:ext cx="10040112" cy="1280160"/>
          </a:xfrm>
        </p:spPr>
        <p:txBody>
          <a:bodyPr/>
          <a:lstStyle>
            <a:lvl1pPr marL="0" indent="0" algn="l">
              <a:buNone/>
              <a:defRPr sz="2400" b="1" baseline="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5 Column">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345C5D8-082A-AC27-3801-7A6EC375195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8809"/>
          <a:stretch/>
        </p:blipFill>
        <p:spPr>
          <a:xfrm>
            <a:off x="0" y="0"/>
            <a:ext cx="5467552" cy="2350008"/>
          </a:xfrm>
          <a:prstGeom prst="rect">
            <a:avLst/>
          </a:prstGeom>
        </p:spPr>
      </p:pic>
      <p:pic>
        <p:nvPicPr>
          <p:cNvPr id="15" name="Picture 14">
            <a:extLst>
              <a:ext uri="{FF2B5EF4-FFF2-40B4-BE49-F238E27FC236}">
                <a16:creationId xmlns:a16="http://schemas.microsoft.com/office/drawing/2014/main" id="{3531883F-9B23-B442-5F02-C2D25BB37CA5}"/>
              </a:ext>
            </a:extLst>
          </p:cNvPr>
          <p:cNvPicPr>
            <a:picLocks noChangeAspect="1"/>
          </p:cNvPicPr>
          <p:nvPr userDrawn="1"/>
        </p:nvPicPr>
        <p:blipFill>
          <a:blip r:embed="rId3"/>
          <a:stretch>
            <a:fillRect/>
          </a:stretch>
        </p:blipFill>
        <p:spPr>
          <a:xfrm>
            <a:off x="7241236" y="1234440"/>
            <a:ext cx="4950764" cy="5623560"/>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612648" y="2438400"/>
            <a:ext cx="2029968" cy="530352"/>
          </a:xfrm>
          <a:solidFill>
            <a:schemeClr val="tx1"/>
          </a:solidFill>
        </p:spPr>
        <p:txBody>
          <a:bodyPr anchor="ctr"/>
          <a:lstStyle>
            <a:lvl1pPr marL="0" indent="0" algn="ctr">
              <a:lnSpc>
                <a:spcPct val="100000"/>
              </a:lnSpc>
              <a:spcBef>
                <a:spcPts val="1000"/>
              </a:spcBef>
              <a:buNone/>
              <a:defRPr sz="2000" b="1" cap="all" spc="200" baseline="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612648" y="3127248"/>
            <a:ext cx="2029968" cy="2514600"/>
          </a:xfrm>
          <a:solidFill>
            <a:schemeClr val="accent6">
              <a:lumMod val="20000"/>
              <a:lumOff val="80000"/>
              <a:alpha val="50000"/>
            </a:schemeClr>
          </a:solidFill>
          <a:ln>
            <a:solidFill>
              <a:schemeClr val="tx1"/>
            </a:solidFill>
          </a:ln>
        </p:spPr>
        <p:txBody>
          <a:bodyPr tIns="182880" bIns="91440"/>
          <a:lstStyle>
            <a:lvl1pPr marL="0" indent="0">
              <a:lnSpc>
                <a:spcPct val="100000"/>
              </a:lnSpc>
              <a:spcBef>
                <a:spcPts val="0"/>
              </a:spcBef>
              <a:buNone/>
              <a:defRPr sz="1600" spc="100" baseline="0"/>
            </a:lvl1pPr>
            <a:lvl2pPr marL="228600">
              <a:lnSpc>
                <a:spcPct val="100000"/>
              </a:lnSpc>
              <a:spcBef>
                <a:spcPts val="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2843784" y="2438400"/>
            <a:ext cx="2029968" cy="530352"/>
          </a:xfrm>
          <a:solidFill>
            <a:schemeClr val="tx1"/>
          </a:solidFill>
        </p:spPr>
        <p:txBody>
          <a:bodyPr anchor="ctr"/>
          <a:lstStyle>
            <a:lvl1pPr marL="0" indent="0" algn="ctr">
              <a:lnSpc>
                <a:spcPct val="100000"/>
              </a:lnSpc>
              <a:spcBef>
                <a:spcPts val="1000"/>
              </a:spcBef>
              <a:buNone/>
              <a:defRPr sz="2000" b="1" cap="all" spc="200" baseline="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2843784" y="3127248"/>
            <a:ext cx="2029968" cy="2514600"/>
          </a:xfrm>
          <a:solidFill>
            <a:schemeClr val="accent5">
              <a:alpha val="30000"/>
            </a:schemeClr>
          </a:solidFill>
          <a:ln>
            <a:solidFill>
              <a:schemeClr val="tx1"/>
            </a:solidFill>
          </a:ln>
        </p:spPr>
        <p:txBody>
          <a:bodyPr tIns="182880" bIns="91440"/>
          <a:lstStyle>
            <a:lvl1pPr marL="0" indent="0">
              <a:lnSpc>
                <a:spcPct val="100000"/>
              </a:lnSpc>
              <a:spcBef>
                <a:spcPts val="0"/>
              </a:spcBef>
              <a:buNone/>
              <a:defRPr sz="1600" spc="100" baseline="0"/>
            </a:lvl1pPr>
            <a:lvl2pPr marL="228600">
              <a:lnSpc>
                <a:spcPct val="100000"/>
              </a:lnSpc>
              <a:spcBef>
                <a:spcPts val="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p:txBody>
      </p:sp>
      <p:sp>
        <p:nvSpPr>
          <p:cNvPr id="7" name="Text Placeholder 4">
            <a:extLst>
              <a:ext uri="{FF2B5EF4-FFF2-40B4-BE49-F238E27FC236}">
                <a16:creationId xmlns:a16="http://schemas.microsoft.com/office/drawing/2014/main" id="{9A48939F-0CF9-9CBD-F606-7A4850B910A1}"/>
              </a:ext>
            </a:extLst>
          </p:cNvPr>
          <p:cNvSpPr>
            <a:spLocks noGrp="1"/>
          </p:cNvSpPr>
          <p:nvPr>
            <p:ph type="body" sz="quarter" idx="13"/>
          </p:nvPr>
        </p:nvSpPr>
        <p:spPr>
          <a:xfrm>
            <a:off x="5084064" y="2438400"/>
            <a:ext cx="2029968" cy="530352"/>
          </a:xfrm>
          <a:solidFill>
            <a:schemeClr val="tx1"/>
          </a:solidFill>
        </p:spPr>
        <p:txBody>
          <a:bodyPr anchor="ctr"/>
          <a:lstStyle>
            <a:lvl1pPr marL="0" indent="0" algn="ctr">
              <a:lnSpc>
                <a:spcPct val="100000"/>
              </a:lnSpc>
              <a:spcBef>
                <a:spcPts val="1000"/>
              </a:spcBef>
              <a:buNone/>
              <a:defRPr sz="2000" b="1" cap="all" spc="200" baseline="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693BC756-2B97-9751-B879-03B6F1C405C3}"/>
              </a:ext>
            </a:extLst>
          </p:cNvPr>
          <p:cNvSpPr>
            <a:spLocks noGrp="1"/>
          </p:cNvSpPr>
          <p:nvPr>
            <p:ph sz="quarter" idx="14"/>
          </p:nvPr>
        </p:nvSpPr>
        <p:spPr>
          <a:xfrm>
            <a:off x="5084064" y="3127248"/>
            <a:ext cx="2029968" cy="2514600"/>
          </a:xfrm>
          <a:solidFill>
            <a:schemeClr val="accent4">
              <a:lumMod val="20000"/>
              <a:lumOff val="80000"/>
              <a:alpha val="50000"/>
            </a:schemeClr>
          </a:solidFill>
          <a:ln>
            <a:solidFill>
              <a:schemeClr val="tx1"/>
            </a:solidFill>
          </a:ln>
        </p:spPr>
        <p:txBody>
          <a:bodyPr tIns="182880" bIns="91440"/>
          <a:lstStyle>
            <a:lvl1pPr marL="0" indent="0">
              <a:lnSpc>
                <a:spcPct val="100000"/>
              </a:lnSpc>
              <a:spcBef>
                <a:spcPts val="0"/>
              </a:spcBef>
              <a:buNone/>
              <a:defRPr sz="1600" spc="100" baseline="0"/>
            </a:lvl1pPr>
            <a:lvl2pPr marL="228600">
              <a:lnSpc>
                <a:spcPct val="100000"/>
              </a:lnSpc>
              <a:spcBef>
                <a:spcPts val="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p:txBody>
      </p:sp>
      <p:sp>
        <p:nvSpPr>
          <p:cNvPr id="20" name="Text Placeholder 4">
            <a:extLst>
              <a:ext uri="{FF2B5EF4-FFF2-40B4-BE49-F238E27FC236}">
                <a16:creationId xmlns:a16="http://schemas.microsoft.com/office/drawing/2014/main" id="{843F725B-A33F-7FB2-E5C4-96EA154660E9}"/>
              </a:ext>
            </a:extLst>
          </p:cNvPr>
          <p:cNvSpPr>
            <a:spLocks noGrp="1"/>
          </p:cNvSpPr>
          <p:nvPr>
            <p:ph type="body" sz="quarter" idx="15"/>
          </p:nvPr>
        </p:nvSpPr>
        <p:spPr>
          <a:xfrm>
            <a:off x="7315200" y="2438400"/>
            <a:ext cx="2029968" cy="530352"/>
          </a:xfrm>
          <a:solidFill>
            <a:schemeClr val="tx1"/>
          </a:solidFill>
        </p:spPr>
        <p:txBody>
          <a:bodyPr anchor="ctr"/>
          <a:lstStyle>
            <a:lvl1pPr marL="0" indent="0" algn="ctr">
              <a:lnSpc>
                <a:spcPct val="100000"/>
              </a:lnSpc>
              <a:spcBef>
                <a:spcPts val="1000"/>
              </a:spcBef>
              <a:buNone/>
              <a:defRPr sz="2000" b="1" cap="all" spc="200" baseline="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1" name="Content Placeholder 5">
            <a:extLst>
              <a:ext uri="{FF2B5EF4-FFF2-40B4-BE49-F238E27FC236}">
                <a16:creationId xmlns:a16="http://schemas.microsoft.com/office/drawing/2014/main" id="{D9DD0DA7-5A1E-5312-178F-13561EF7C233}"/>
              </a:ext>
            </a:extLst>
          </p:cNvPr>
          <p:cNvSpPr>
            <a:spLocks noGrp="1"/>
          </p:cNvSpPr>
          <p:nvPr>
            <p:ph sz="quarter" idx="16"/>
          </p:nvPr>
        </p:nvSpPr>
        <p:spPr>
          <a:xfrm>
            <a:off x="7315200" y="3127248"/>
            <a:ext cx="2029968" cy="2514600"/>
          </a:xfrm>
          <a:solidFill>
            <a:schemeClr val="accent1">
              <a:alpha val="50000"/>
            </a:schemeClr>
          </a:solidFill>
          <a:ln>
            <a:solidFill>
              <a:schemeClr val="tx1"/>
            </a:solidFill>
          </a:ln>
        </p:spPr>
        <p:txBody>
          <a:bodyPr tIns="182880" bIns="91440"/>
          <a:lstStyle>
            <a:lvl1pPr marL="0" indent="0">
              <a:lnSpc>
                <a:spcPct val="100000"/>
              </a:lnSpc>
              <a:spcBef>
                <a:spcPts val="0"/>
              </a:spcBef>
              <a:buNone/>
              <a:defRPr sz="1600" spc="100" baseline="0"/>
            </a:lvl1pPr>
            <a:lvl2pPr marL="228600">
              <a:lnSpc>
                <a:spcPct val="100000"/>
              </a:lnSpc>
              <a:spcBef>
                <a:spcPts val="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p:txBody>
      </p:sp>
      <p:sp>
        <p:nvSpPr>
          <p:cNvPr id="22" name="Text Placeholder 4">
            <a:extLst>
              <a:ext uri="{FF2B5EF4-FFF2-40B4-BE49-F238E27FC236}">
                <a16:creationId xmlns:a16="http://schemas.microsoft.com/office/drawing/2014/main" id="{5FBC3880-98AC-466C-7AD1-FDC8B3958705}"/>
              </a:ext>
            </a:extLst>
          </p:cNvPr>
          <p:cNvSpPr>
            <a:spLocks noGrp="1"/>
          </p:cNvSpPr>
          <p:nvPr>
            <p:ph type="body" sz="quarter" idx="17"/>
          </p:nvPr>
        </p:nvSpPr>
        <p:spPr>
          <a:xfrm>
            <a:off x="9546336" y="2438400"/>
            <a:ext cx="2029968" cy="530352"/>
          </a:xfrm>
          <a:solidFill>
            <a:schemeClr val="tx1"/>
          </a:solidFill>
        </p:spPr>
        <p:txBody>
          <a:bodyPr anchor="ctr"/>
          <a:lstStyle>
            <a:lvl1pPr marL="0" indent="0" algn="ctr">
              <a:lnSpc>
                <a:spcPct val="100000"/>
              </a:lnSpc>
              <a:spcBef>
                <a:spcPts val="1000"/>
              </a:spcBef>
              <a:buNone/>
              <a:defRPr sz="2000" b="1" cap="all" spc="200" baseline="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Content Placeholder 5">
            <a:extLst>
              <a:ext uri="{FF2B5EF4-FFF2-40B4-BE49-F238E27FC236}">
                <a16:creationId xmlns:a16="http://schemas.microsoft.com/office/drawing/2014/main" id="{24965100-8EF5-0264-CEE5-BD5BF1901635}"/>
              </a:ext>
            </a:extLst>
          </p:cNvPr>
          <p:cNvSpPr>
            <a:spLocks noGrp="1"/>
          </p:cNvSpPr>
          <p:nvPr>
            <p:ph sz="quarter" idx="18"/>
          </p:nvPr>
        </p:nvSpPr>
        <p:spPr>
          <a:xfrm>
            <a:off x="9546336" y="3127248"/>
            <a:ext cx="2029968" cy="2514600"/>
          </a:xfrm>
          <a:solidFill>
            <a:schemeClr val="accent4">
              <a:lumMod val="20000"/>
              <a:lumOff val="80000"/>
              <a:alpha val="50000"/>
            </a:schemeClr>
          </a:solidFill>
          <a:ln>
            <a:solidFill>
              <a:schemeClr val="tx1"/>
            </a:solidFill>
          </a:ln>
        </p:spPr>
        <p:txBody>
          <a:bodyPr tIns="182880" bIns="91440"/>
          <a:lstStyle>
            <a:lvl1pPr marL="0" indent="0">
              <a:lnSpc>
                <a:spcPct val="100000"/>
              </a:lnSpc>
              <a:spcBef>
                <a:spcPts val="0"/>
              </a:spcBef>
              <a:buNone/>
              <a:defRPr sz="1600" spc="100" baseline="0"/>
            </a:lvl1pPr>
            <a:lvl2pPr marL="228600">
              <a:lnSpc>
                <a:spcPct val="100000"/>
              </a:lnSpc>
              <a:spcBef>
                <a:spcPts val="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B7AC635D-0E01-2452-CC44-1DAE0F96DF63}"/>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A4ED63FD-A76F-FB56-8D44-31BD432133C5}"/>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78653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CC3D06-2435-B655-8AA5-11CCBBEF19D4}"/>
              </a:ext>
            </a:extLst>
          </p:cNvPr>
          <p:cNvPicPr>
            <a:picLocks noChangeAspect="1"/>
          </p:cNvPicPr>
          <p:nvPr userDrawn="1"/>
        </p:nvPicPr>
        <p:blipFill>
          <a:blip r:embed="rId2"/>
          <a:stretch>
            <a:fillRect/>
          </a:stretch>
        </p:blipFill>
        <p:spPr>
          <a:xfrm>
            <a:off x="8762234" y="0"/>
            <a:ext cx="3429766" cy="6821424"/>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
        <p:nvSpPr>
          <p:cNvPr id="34" name="Text Placeholder 33">
            <a:extLst>
              <a:ext uri="{FF2B5EF4-FFF2-40B4-BE49-F238E27FC236}">
                <a16:creationId xmlns:a16="http://schemas.microsoft.com/office/drawing/2014/main" id="{5D1E9421-BC85-99CB-EB40-1863FA622747}"/>
              </a:ext>
            </a:extLst>
          </p:cNvPr>
          <p:cNvSpPr>
            <a:spLocks noGrp="1"/>
          </p:cNvSpPr>
          <p:nvPr>
            <p:ph type="body" sz="quarter" idx="13" hasCustomPrompt="1"/>
          </p:nvPr>
        </p:nvSpPr>
        <p:spPr>
          <a:xfrm rot="16200000">
            <a:off x="-25907" y="3072704"/>
            <a:ext cx="1783080" cy="512064"/>
          </a:xfrm>
          <a:solidFill>
            <a:schemeClr val="accent1"/>
          </a:solidFill>
        </p:spPr>
        <p:txBody>
          <a:bodyPr anchor="ctr"/>
          <a:lstStyle>
            <a:lvl1pPr marL="0" indent="0" algn="ctr">
              <a:lnSpc>
                <a:spcPct val="100000"/>
              </a:lnSpc>
              <a:spcBef>
                <a:spcPts val="0"/>
              </a:spcBef>
              <a:buNone/>
              <a:defRPr sz="2000" b="1" cap="all" spc="200" baseline="0"/>
            </a:lvl1pPr>
          </a:lstStyle>
          <a:p>
            <a:pPr lvl="0"/>
            <a:r>
              <a:rPr lang="en-US" dirty="0"/>
              <a:t>MMM YYYY</a:t>
            </a:r>
          </a:p>
        </p:txBody>
      </p:sp>
      <p:sp>
        <p:nvSpPr>
          <p:cNvPr id="41" name="Text Placeholder 40">
            <a:extLst>
              <a:ext uri="{FF2B5EF4-FFF2-40B4-BE49-F238E27FC236}">
                <a16:creationId xmlns:a16="http://schemas.microsoft.com/office/drawing/2014/main" id="{47BABAF8-5220-1E24-CE43-927FCCA269AE}"/>
              </a:ext>
            </a:extLst>
          </p:cNvPr>
          <p:cNvSpPr>
            <a:spLocks noGrp="1"/>
          </p:cNvSpPr>
          <p:nvPr>
            <p:ph type="body" sz="quarter" idx="18"/>
          </p:nvPr>
        </p:nvSpPr>
        <p:spPr>
          <a:xfrm>
            <a:off x="1146218" y="2432434"/>
            <a:ext cx="1644986" cy="1783080"/>
          </a:xfrm>
        </p:spPr>
        <p:txBody>
          <a:bodyPr lIns="91440" tIns="0" rIns="0" bIns="0" anchor="ctr"/>
          <a:lstStyle>
            <a:lvl1pPr marL="0" indent="0">
              <a:lnSpc>
                <a:spcPct val="100000"/>
              </a:lnSpc>
              <a:spcBef>
                <a:spcPts val="0"/>
              </a:spcBef>
              <a:buNone/>
              <a:defRPr sz="1600" spc="100" baseline="0"/>
            </a:lvl1pPr>
          </a:lstStyle>
          <a:p>
            <a:pPr lvl="0"/>
            <a:r>
              <a:rPr lang="en-US"/>
              <a:t>Click to edit Master text styles</a:t>
            </a:r>
          </a:p>
        </p:txBody>
      </p:sp>
      <p:sp>
        <p:nvSpPr>
          <p:cNvPr id="38" name="Text Placeholder 33">
            <a:extLst>
              <a:ext uri="{FF2B5EF4-FFF2-40B4-BE49-F238E27FC236}">
                <a16:creationId xmlns:a16="http://schemas.microsoft.com/office/drawing/2014/main" id="{F1D095F8-4552-1F88-C37B-99775B68ACCE}"/>
              </a:ext>
            </a:extLst>
          </p:cNvPr>
          <p:cNvSpPr>
            <a:spLocks noGrp="1"/>
          </p:cNvSpPr>
          <p:nvPr>
            <p:ph type="body" sz="quarter" idx="16" hasCustomPrompt="1"/>
          </p:nvPr>
        </p:nvSpPr>
        <p:spPr>
          <a:xfrm rot="16200000">
            <a:off x="2196136" y="4517644"/>
            <a:ext cx="1783080" cy="512064"/>
          </a:xfrm>
          <a:solidFill>
            <a:schemeClr val="accent2"/>
          </a:solidFill>
        </p:spPr>
        <p:txBody>
          <a:bodyPr anchor="ctr"/>
          <a:lstStyle>
            <a:lvl1pPr marL="0" indent="0" algn="ctr">
              <a:lnSpc>
                <a:spcPct val="100000"/>
              </a:lnSpc>
              <a:spcBef>
                <a:spcPts val="0"/>
              </a:spcBef>
              <a:buNone/>
              <a:defRPr sz="2000" b="1" cap="all" spc="200" baseline="0"/>
            </a:lvl1pPr>
          </a:lstStyle>
          <a:p>
            <a:pPr lvl="0"/>
            <a:r>
              <a:rPr lang="en-US" dirty="0"/>
              <a:t>MMM YYYY</a:t>
            </a:r>
          </a:p>
        </p:txBody>
      </p:sp>
      <p:sp>
        <p:nvSpPr>
          <p:cNvPr id="48" name="Text Placeholder 40">
            <a:extLst>
              <a:ext uri="{FF2B5EF4-FFF2-40B4-BE49-F238E27FC236}">
                <a16:creationId xmlns:a16="http://schemas.microsoft.com/office/drawing/2014/main" id="{4C4BFA3E-7B57-DCDD-4EA6-16C64A3756BF}"/>
              </a:ext>
            </a:extLst>
          </p:cNvPr>
          <p:cNvSpPr>
            <a:spLocks noGrp="1"/>
          </p:cNvSpPr>
          <p:nvPr>
            <p:ph type="body" sz="quarter" idx="22"/>
          </p:nvPr>
        </p:nvSpPr>
        <p:spPr>
          <a:xfrm>
            <a:off x="3383307" y="3882136"/>
            <a:ext cx="1644986" cy="1783080"/>
          </a:xfrm>
        </p:spPr>
        <p:txBody>
          <a:bodyPr lIns="91440" tIns="0" rIns="0" bIns="0" anchor="ctr"/>
          <a:lstStyle>
            <a:lvl1pPr marL="0" indent="0">
              <a:lnSpc>
                <a:spcPct val="100000"/>
              </a:lnSpc>
              <a:spcBef>
                <a:spcPts val="0"/>
              </a:spcBef>
              <a:buNone/>
              <a:defRPr sz="1600" spc="100" baseline="0"/>
            </a:lvl1pPr>
          </a:lstStyle>
          <a:p>
            <a:pPr lvl="0"/>
            <a:r>
              <a:rPr lang="en-US"/>
              <a:t>Click to edit Master text styles</a:t>
            </a:r>
          </a:p>
        </p:txBody>
      </p:sp>
      <p:sp>
        <p:nvSpPr>
          <p:cNvPr id="35" name="Text Placeholder 33">
            <a:extLst>
              <a:ext uri="{FF2B5EF4-FFF2-40B4-BE49-F238E27FC236}">
                <a16:creationId xmlns:a16="http://schemas.microsoft.com/office/drawing/2014/main" id="{C65BF0DD-74C0-E055-CCAC-600751F51727}"/>
              </a:ext>
            </a:extLst>
          </p:cNvPr>
          <p:cNvSpPr>
            <a:spLocks noGrp="1"/>
          </p:cNvSpPr>
          <p:nvPr>
            <p:ph type="body" sz="quarter" idx="14" hasCustomPrompt="1"/>
          </p:nvPr>
        </p:nvSpPr>
        <p:spPr>
          <a:xfrm rot="16200000">
            <a:off x="4418179" y="3067943"/>
            <a:ext cx="1783080" cy="512064"/>
          </a:xfrm>
          <a:solidFill>
            <a:schemeClr val="accent3"/>
          </a:solidFill>
        </p:spPr>
        <p:txBody>
          <a:bodyPr anchor="ctr"/>
          <a:lstStyle>
            <a:lvl1pPr marL="0" indent="0" algn="ctr">
              <a:lnSpc>
                <a:spcPct val="100000"/>
              </a:lnSpc>
              <a:spcBef>
                <a:spcPts val="0"/>
              </a:spcBef>
              <a:buNone/>
              <a:defRPr sz="2000" b="1" cap="all" spc="200" baseline="0"/>
            </a:lvl1pPr>
          </a:lstStyle>
          <a:p>
            <a:pPr lvl="0"/>
            <a:r>
              <a:rPr lang="en-US" dirty="0"/>
              <a:t>MMM YYYY</a:t>
            </a:r>
          </a:p>
        </p:txBody>
      </p:sp>
      <p:sp>
        <p:nvSpPr>
          <p:cNvPr id="44" name="Text Placeholder 40">
            <a:extLst>
              <a:ext uri="{FF2B5EF4-FFF2-40B4-BE49-F238E27FC236}">
                <a16:creationId xmlns:a16="http://schemas.microsoft.com/office/drawing/2014/main" id="{25927394-D1A0-C084-C689-F7A4EEE924CB}"/>
              </a:ext>
            </a:extLst>
          </p:cNvPr>
          <p:cNvSpPr>
            <a:spLocks noGrp="1"/>
          </p:cNvSpPr>
          <p:nvPr>
            <p:ph type="body" sz="quarter" idx="19"/>
          </p:nvPr>
        </p:nvSpPr>
        <p:spPr>
          <a:xfrm>
            <a:off x="5589586" y="2432435"/>
            <a:ext cx="1644986" cy="1783080"/>
          </a:xfrm>
        </p:spPr>
        <p:txBody>
          <a:bodyPr lIns="91440" tIns="0" rIns="0" bIns="0" anchor="ctr"/>
          <a:lstStyle>
            <a:lvl1pPr marL="0" indent="0">
              <a:lnSpc>
                <a:spcPct val="100000"/>
              </a:lnSpc>
              <a:spcBef>
                <a:spcPts val="0"/>
              </a:spcBef>
              <a:buNone/>
              <a:defRPr sz="1600" spc="100" baseline="0"/>
            </a:lvl1pPr>
          </a:lstStyle>
          <a:p>
            <a:pPr lvl="0"/>
            <a:r>
              <a:rPr lang="en-US"/>
              <a:t>Click to edit Master text styles</a:t>
            </a:r>
          </a:p>
        </p:txBody>
      </p:sp>
      <p:sp>
        <p:nvSpPr>
          <p:cNvPr id="39" name="Text Placeholder 33">
            <a:extLst>
              <a:ext uri="{FF2B5EF4-FFF2-40B4-BE49-F238E27FC236}">
                <a16:creationId xmlns:a16="http://schemas.microsoft.com/office/drawing/2014/main" id="{08F0F1F2-0D4E-95EA-349B-D734163FD55B}"/>
              </a:ext>
            </a:extLst>
          </p:cNvPr>
          <p:cNvSpPr>
            <a:spLocks noGrp="1"/>
          </p:cNvSpPr>
          <p:nvPr>
            <p:ph type="body" sz="quarter" idx="17" hasCustomPrompt="1"/>
          </p:nvPr>
        </p:nvSpPr>
        <p:spPr>
          <a:xfrm rot="16200000">
            <a:off x="6640222" y="4517644"/>
            <a:ext cx="1783080" cy="512064"/>
          </a:xfrm>
          <a:solidFill>
            <a:schemeClr val="accent4"/>
          </a:solidFill>
        </p:spPr>
        <p:txBody>
          <a:bodyPr anchor="ctr"/>
          <a:lstStyle>
            <a:lvl1pPr marL="0" indent="0" algn="ctr">
              <a:lnSpc>
                <a:spcPct val="100000"/>
              </a:lnSpc>
              <a:spcBef>
                <a:spcPts val="0"/>
              </a:spcBef>
              <a:buNone/>
              <a:defRPr sz="2000" b="1" cap="all" spc="200" baseline="0"/>
            </a:lvl1pPr>
          </a:lstStyle>
          <a:p>
            <a:pPr lvl="0"/>
            <a:r>
              <a:rPr lang="en-US" dirty="0"/>
              <a:t>MMM YYYY</a:t>
            </a:r>
          </a:p>
        </p:txBody>
      </p:sp>
      <p:sp>
        <p:nvSpPr>
          <p:cNvPr id="46" name="Text Placeholder 40">
            <a:extLst>
              <a:ext uri="{FF2B5EF4-FFF2-40B4-BE49-F238E27FC236}">
                <a16:creationId xmlns:a16="http://schemas.microsoft.com/office/drawing/2014/main" id="{B322E7EB-0174-5A8C-5BE3-F501B5670FAD}"/>
              </a:ext>
            </a:extLst>
          </p:cNvPr>
          <p:cNvSpPr>
            <a:spLocks noGrp="1"/>
          </p:cNvSpPr>
          <p:nvPr>
            <p:ph type="body" sz="quarter" idx="21"/>
          </p:nvPr>
        </p:nvSpPr>
        <p:spPr>
          <a:xfrm>
            <a:off x="7827392" y="3882136"/>
            <a:ext cx="1644986" cy="1783080"/>
          </a:xfrm>
        </p:spPr>
        <p:txBody>
          <a:bodyPr lIns="91440" tIns="0" rIns="0" bIns="0" anchor="ctr"/>
          <a:lstStyle>
            <a:lvl1pPr marL="0" indent="0">
              <a:lnSpc>
                <a:spcPct val="100000"/>
              </a:lnSpc>
              <a:spcBef>
                <a:spcPts val="0"/>
              </a:spcBef>
              <a:buNone/>
              <a:defRPr sz="1600" spc="100" baseline="0"/>
            </a:lvl1pPr>
          </a:lstStyle>
          <a:p>
            <a:pPr lvl="0"/>
            <a:r>
              <a:rPr lang="en-US"/>
              <a:t>Click to edit Master text styles</a:t>
            </a:r>
          </a:p>
        </p:txBody>
      </p:sp>
      <p:sp>
        <p:nvSpPr>
          <p:cNvPr id="36" name="Text Placeholder 33">
            <a:extLst>
              <a:ext uri="{FF2B5EF4-FFF2-40B4-BE49-F238E27FC236}">
                <a16:creationId xmlns:a16="http://schemas.microsoft.com/office/drawing/2014/main" id="{36C15449-A445-41A6-EAD9-37446450CC14}"/>
              </a:ext>
            </a:extLst>
          </p:cNvPr>
          <p:cNvSpPr>
            <a:spLocks noGrp="1"/>
          </p:cNvSpPr>
          <p:nvPr>
            <p:ph type="body" sz="quarter" idx="15" hasCustomPrompt="1"/>
          </p:nvPr>
        </p:nvSpPr>
        <p:spPr>
          <a:xfrm rot="16200000">
            <a:off x="8862264" y="3072704"/>
            <a:ext cx="1783080" cy="512064"/>
          </a:xfrm>
          <a:solidFill>
            <a:schemeClr val="accent5"/>
          </a:solidFill>
        </p:spPr>
        <p:txBody>
          <a:bodyPr anchor="ctr"/>
          <a:lstStyle>
            <a:lvl1pPr marL="0" indent="0" algn="ctr">
              <a:lnSpc>
                <a:spcPct val="100000"/>
              </a:lnSpc>
              <a:spcBef>
                <a:spcPts val="0"/>
              </a:spcBef>
              <a:buNone/>
              <a:defRPr sz="2000" b="1" cap="all" spc="200" baseline="0"/>
            </a:lvl1pPr>
          </a:lstStyle>
          <a:p>
            <a:pPr lvl="0"/>
            <a:r>
              <a:rPr lang="en-US" dirty="0"/>
              <a:t>MMM YYYY</a:t>
            </a:r>
          </a:p>
        </p:txBody>
      </p:sp>
      <p:sp>
        <p:nvSpPr>
          <p:cNvPr id="45" name="Text Placeholder 40">
            <a:extLst>
              <a:ext uri="{FF2B5EF4-FFF2-40B4-BE49-F238E27FC236}">
                <a16:creationId xmlns:a16="http://schemas.microsoft.com/office/drawing/2014/main" id="{E6B7327B-EA3B-790D-AB08-0ED1D2FB401B}"/>
              </a:ext>
            </a:extLst>
          </p:cNvPr>
          <p:cNvSpPr>
            <a:spLocks noGrp="1"/>
          </p:cNvSpPr>
          <p:nvPr>
            <p:ph type="body" sz="quarter" idx="20"/>
          </p:nvPr>
        </p:nvSpPr>
        <p:spPr>
          <a:xfrm>
            <a:off x="10035230" y="2437196"/>
            <a:ext cx="1796654" cy="1783080"/>
          </a:xfrm>
        </p:spPr>
        <p:txBody>
          <a:bodyPr lIns="91440" tIns="0" rIns="0" bIns="0" anchor="ctr"/>
          <a:lstStyle>
            <a:lvl1pPr marL="0" indent="0">
              <a:lnSpc>
                <a:spcPct val="100000"/>
              </a:lnSpc>
              <a:spcBef>
                <a:spcPts val="0"/>
              </a:spcBef>
              <a:buNone/>
              <a:defRPr sz="1600" spc="100" baseline="0"/>
            </a:lvl1pPr>
          </a:lstStyle>
          <a:p>
            <a:pPr lvl="0"/>
            <a:r>
              <a:rPr lang="en-US"/>
              <a:t>Click to edit Master text styles</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B7AC635D-0E01-2452-CC44-1DAE0F96DF63}"/>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A4ED63FD-A76F-FB56-8D44-31BD432133C5}"/>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22120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070F102-837A-486A-0CD4-E957B66B872C}"/>
              </a:ext>
            </a:extLst>
          </p:cNvPr>
          <p:cNvPicPr>
            <a:picLocks noChangeAspect="1"/>
          </p:cNvPicPr>
          <p:nvPr userDrawn="1"/>
        </p:nvPicPr>
        <p:blipFill>
          <a:blip r:embed="rId2"/>
          <a:stretch>
            <a:fillRect/>
          </a:stretch>
        </p:blipFill>
        <p:spPr>
          <a:xfrm>
            <a:off x="0" y="3931920"/>
            <a:ext cx="5470497" cy="2926080"/>
          </a:xfrm>
          <a:prstGeom prst="rect">
            <a:avLst/>
          </a:prstGeom>
        </p:spPr>
      </p:pic>
      <p:pic>
        <p:nvPicPr>
          <p:cNvPr id="16" name="Picture 15">
            <a:extLst>
              <a:ext uri="{FF2B5EF4-FFF2-40B4-BE49-F238E27FC236}">
                <a16:creationId xmlns:a16="http://schemas.microsoft.com/office/drawing/2014/main" id="{519FAF77-1797-C11F-A1A9-B351E30B37C2}"/>
              </a:ext>
            </a:extLst>
          </p:cNvPr>
          <p:cNvPicPr>
            <a:picLocks noChangeAspect="1"/>
          </p:cNvPicPr>
          <p:nvPr userDrawn="1"/>
        </p:nvPicPr>
        <p:blipFill>
          <a:blip r:embed="rId3"/>
          <a:stretch>
            <a:fillRect/>
          </a:stretch>
        </p:blipFill>
        <p:spPr>
          <a:xfrm>
            <a:off x="7208215" y="0"/>
            <a:ext cx="4983785" cy="2276856"/>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612648" y="2438400"/>
            <a:ext cx="5157787" cy="365760"/>
          </a:xfrm>
        </p:spPr>
        <p:txBody>
          <a:bodyPr anchor="t"/>
          <a:lstStyle>
            <a:lvl1pPr marL="0" indent="0">
              <a:lnSpc>
                <a:spcPct val="100000"/>
              </a:lnSpc>
              <a:spcBef>
                <a:spcPts val="1000"/>
              </a:spcBef>
              <a:buNone/>
              <a:defRPr sz="2000" b="1" cap="all" spc="2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612648" y="2871216"/>
            <a:ext cx="5157787" cy="3247462"/>
          </a:xfrm>
        </p:spPr>
        <p:txBody>
          <a:bodyPr/>
          <a:lstStyle>
            <a:lvl1pPr>
              <a:lnSpc>
                <a:spcPct val="100000"/>
              </a:lnSpc>
              <a:spcBef>
                <a:spcPts val="1000"/>
              </a:spcBef>
              <a:defRPr sz="1600" spc="100" baseline="0"/>
            </a:lvl1pPr>
            <a:lvl2pPr>
              <a:lnSpc>
                <a:spcPct val="100000"/>
              </a:lnSpc>
              <a:spcBef>
                <a:spcPts val="100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6400800" y="2438400"/>
            <a:ext cx="5183188" cy="365760"/>
          </a:xfrm>
        </p:spPr>
        <p:txBody>
          <a:bodyPr anchor="t"/>
          <a:lstStyle>
            <a:lvl1pPr marL="0" indent="0">
              <a:lnSpc>
                <a:spcPct val="100000"/>
              </a:lnSpc>
              <a:spcBef>
                <a:spcPts val="1000"/>
              </a:spcBef>
              <a:buNone/>
              <a:defRPr sz="2000" b="1" cap="all" spc="2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6400800" y="2871216"/>
            <a:ext cx="5183188" cy="3247462"/>
          </a:xfrm>
        </p:spPr>
        <p:txBody>
          <a:bodyPr/>
          <a:lstStyle>
            <a:lvl1pPr>
              <a:lnSpc>
                <a:spcPct val="100000"/>
              </a:lnSpc>
              <a:spcBef>
                <a:spcPts val="1000"/>
              </a:spcBef>
              <a:defRPr sz="1600" spc="100" baseline="0"/>
            </a:lvl1pPr>
            <a:lvl2pPr>
              <a:lnSpc>
                <a:spcPct val="100000"/>
              </a:lnSpc>
              <a:spcBef>
                <a:spcPts val="100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B7AC635D-0E01-2452-CC44-1DAE0F96DF63}"/>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A4ED63FD-A76F-FB56-8D44-31BD432133C5}"/>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Three Conten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E1E66A3-7FD1-08A5-8B20-36C5331DCF69}"/>
              </a:ext>
            </a:extLst>
          </p:cNvPr>
          <p:cNvPicPr>
            <a:picLocks noChangeAspect="1"/>
          </p:cNvPicPr>
          <p:nvPr userDrawn="1"/>
        </p:nvPicPr>
        <p:blipFill>
          <a:blip r:embed="rId2"/>
          <a:stretch>
            <a:fillRect/>
          </a:stretch>
        </p:blipFill>
        <p:spPr>
          <a:xfrm>
            <a:off x="6453650" y="4014216"/>
            <a:ext cx="5738350" cy="2843784"/>
          </a:xfrm>
          <a:prstGeom prst="rect">
            <a:avLst/>
          </a:prstGeom>
        </p:spPr>
      </p:pic>
      <p:pic>
        <p:nvPicPr>
          <p:cNvPr id="14" name="Picture 13">
            <a:extLst>
              <a:ext uri="{FF2B5EF4-FFF2-40B4-BE49-F238E27FC236}">
                <a16:creationId xmlns:a16="http://schemas.microsoft.com/office/drawing/2014/main" id="{4464B067-71A6-CB30-BD46-5499FAAE00F9}"/>
              </a:ext>
            </a:extLst>
          </p:cNvPr>
          <p:cNvPicPr>
            <a:picLocks noChangeAspect="1"/>
          </p:cNvPicPr>
          <p:nvPr userDrawn="1"/>
        </p:nvPicPr>
        <p:blipFill>
          <a:blip r:embed="rId3"/>
          <a:stretch>
            <a:fillRect/>
          </a:stretch>
        </p:blipFill>
        <p:spPr>
          <a:xfrm>
            <a:off x="0" y="0"/>
            <a:ext cx="5458968" cy="2919913"/>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612648" y="2438400"/>
            <a:ext cx="3419856" cy="365760"/>
          </a:xfrm>
        </p:spPr>
        <p:txBody>
          <a:bodyPr anchor="t"/>
          <a:lstStyle>
            <a:lvl1pPr marL="0" indent="0">
              <a:lnSpc>
                <a:spcPct val="100000"/>
              </a:lnSpc>
              <a:spcBef>
                <a:spcPts val="1000"/>
              </a:spcBef>
              <a:buNone/>
              <a:defRPr sz="2000" b="1" cap="all" spc="2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612648" y="2871216"/>
            <a:ext cx="3419856" cy="2925554"/>
          </a:xfrm>
        </p:spPr>
        <p:txBody>
          <a:bodyPr/>
          <a:lstStyle>
            <a:lvl1pPr>
              <a:lnSpc>
                <a:spcPct val="100000"/>
              </a:lnSpc>
              <a:spcBef>
                <a:spcPts val="1000"/>
              </a:spcBef>
              <a:defRPr sz="1600" spc="100" baseline="0"/>
            </a:lvl1pPr>
            <a:lvl2pPr>
              <a:lnSpc>
                <a:spcPct val="100000"/>
              </a:lnSpc>
              <a:spcBef>
                <a:spcPts val="100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07408" y="2438400"/>
            <a:ext cx="3419856" cy="365760"/>
          </a:xfrm>
        </p:spPr>
        <p:txBody>
          <a:bodyPr anchor="t"/>
          <a:lstStyle>
            <a:lvl1pPr marL="0" indent="0">
              <a:lnSpc>
                <a:spcPct val="100000"/>
              </a:lnSpc>
              <a:spcBef>
                <a:spcPts val="1000"/>
              </a:spcBef>
              <a:buNone/>
              <a:defRPr sz="2000" b="1" cap="all" spc="2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07408" y="2871216"/>
            <a:ext cx="3419856" cy="2925554"/>
          </a:xfrm>
        </p:spPr>
        <p:txBody>
          <a:bodyPr/>
          <a:lstStyle>
            <a:lvl1pPr>
              <a:lnSpc>
                <a:spcPct val="100000"/>
              </a:lnSpc>
              <a:spcBef>
                <a:spcPts val="1000"/>
              </a:spcBef>
              <a:defRPr sz="1600" spc="100" baseline="0"/>
            </a:lvl1pPr>
            <a:lvl2pPr>
              <a:lnSpc>
                <a:spcPct val="100000"/>
              </a:lnSpc>
              <a:spcBef>
                <a:spcPts val="100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9A48939F-0CF9-9CBD-F606-7A4850B910A1}"/>
              </a:ext>
            </a:extLst>
          </p:cNvPr>
          <p:cNvSpPr>
            <a:spLocks noGrp="1"/>
          </p:cNvSpPr>
          <p:nvPr>
            <p:ph type="body" sz="quarter" idx="13"/>
          </p:nvPr>
        </p:nvSpPr>
        <p:spPr>
          <a:xfrm>
            <a:off x="8183880" y="2438400"/>
            <a:ext cx="3419856" cy="365760"/>
          </a:xfrm>
        </p:spPr>
        <p:txBody>
          <a:bodyPr anchor="t"/>
          <a:lstStyle>
            <a:lvl1pPr marL="0" indent="0">
              <a:lnSpc>
                <a:spcPct val="100000"/>
              </a:lnSpc>
              <a:spcBef>
                <a:spcPts val="1000"/>
              </a:spcBef>
              <a:buNone/>
              <a:defRPr sz="2000" b="1" cap="all" spc="2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693BC756-2B97-9751-B879-03B6F1C405C3}"/>
              </a:ext>
            </a:extLst>
          </p:cNvPr>
          <p:cNvSpPr>
            <a:spLocks noGrp="1"/>
          </p:cNvSpPr>
          <p:nvPr>
            <p:ph sz="quarter" idx="14"/>
          </p:nvPr>
        </p:nvSpPr>
        <p:spPr>
          <a:xfrm>
            <a:off x="8183880" y="2871216"/>
            <a:ext cx="3419856" cy="2925554"/>
          </a:xfrm>
        </p:spPr>
        <p:txBody>
          <a:bodyPr/>
          <a:lstStyle>
            <a:lvl1pPr>
              <a:lnSpc>
                <a:spcPct val="100000"/>
              </a:lnSpc>
              <a:spcBef>
                <a:spcPts val="1000"/>
              </a:spcBef>
              <a:defRPr sz="1600" spc="100" baseline="0"/>
            </a:lvl1pPr>
            <a:lvl2pPr>
              <a:lnSpc>
                <a:spcPct val="100000"/>
              </a:lnSpc>
              <a:spcBef>
                <a:spcPts val="100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B7AC635D-0E01-2452-CC44-1DAE0F96DF63}"/>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A4ED63FD-A76F-FB56-8D44-31BD432133C5}"/>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49287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5F45936-2436-D9FD-A05D-F3C70F90FDCC}"/>
              </a:ext>
            </a:extLst>
          </p:cNvPr>
          <p:cNvPicPr>
            <a:picLocks noChangeAspect="1"/>
          </p:cNvPicPr>
          <p:nvPr userDrawn="1"/>
        </p:nvPicPr>
        <p:blipFill>
          <a:blip r:embed="rId2"/>
          <a:stretch>
            <a:fillRect/>
          </a:stretch>
        </p:blipFill>
        <p:spPr>
          <a:xfrm>
            <a:off x="0" y="3758530"/>
            <a:ext cx="4700016" cy="3099470"/>
          </a:xfrm>
          <a:prstGeom prst="rect">
            <a:avLst/>
          </a:prstGeom>
        </p:spPr>
      </p:pic>
      <p:pic>
        <p:nvPicPr>
          <p:cNvPr id="8" name="Picture 7">
            <a:extLst>
              <a:ext uri="{FF2B5EF4-FFF2-40B4-BE49-F238E27FC236}">
                <a16:creationId xmlns:a16="http://schemas.microsoft.com/office/drawing/2014/main" id="{0DF862D5-CF3B-E45B-934F-ACEF42B35BB4}"/>
              </a:ext>
            </a:extLst>
          </p:cNvPr>
          <p:cNvPicPr>
            <a:picLocks noChangeAspect="1"/>
          </p:cNvPicPr>
          <p:nvPr userDrawn="1"/>
        </p:nvPicPr>
        <p:blipFill>
          <a:blip r:embed="rId3"/>
          <a:stretch>
            <a:fillRect/>
          </a:stretch>
        </p:blipFill>
        <p:spPr>
          <a:xfrm>
            <a:off x="0" y="0"/>
            <a:ext cx="5148072" cy="3436275"/>
          </a:xfrm>
          <a:prstGeom prst="rect">
            <a:avLst/>
          </a:prstGeom>
        </p:spPr>
      </p:pic>
      <p:sp>
        <p:nvSpPr>
          <p:cNvPr id="12" name="Title 11">
            <a:extLst>
              <a:ext uri="{FF2B5EF4-FFF2-40B4-BE49-F238E27FC236}">
                <a16:creationId xmlns:a16="http://schemas.microsoft.com/office/drawing/2014/main" id="{3392E024-DB0F-45F6-7A0A-359A57817906}"/>
              </a:ext>
            </a:extLst>
          </p:cNvPr>
          <p:cNvSpPr>
            <a:spLocks noGrp="1"/>
          </p:cNvSpPr>
          <p:nvPr>
            <p:ph type="title"/>
          </p:nvPr>
        </p:nvSpPr>
        <p:spPr>
          <a:xfrm>
            <a:off x="612648" y="1216152"/>
            <a:ext cx="5184648" cy="4416552"/>
          </a:xfrm>
        </p:spPr>
        <p:txBody>
          <a:bodyPr lIns="0" rIns="0"/>
          <a:lstStyle>
            <a:lvl1pPr algn="r">
              <a:defRPr sz="4800" cap="all" spc="400" baseline="0"/>
            </a:lvl1pPr>
          </a:lstStyle>
          <a:p>
            <a:r>
              <a:rPr lang="en-US"/>
              <a:t>Click to edit Master title style</a:t>
            </a:r>
            <a:endParaRPr lang="en-US" dirty="0"/>
          </a:p>
        </p:txBody>
      </p:sp>
      <p:sp>
        <p:nvSpPr>
          <p:cNvPr id="14" name="Content Placeholder 13">
            <a:extLst>
              <a:ext uri="{FF2B5EF4-FFF2-40B4-BE49-F238E27FC236}">
                <a16:creationId xmlns:a16="http://schemas.microsoft.com/office/drawing/2014/main" id="{59AC38BE-9C76-A3FA-7823-F4A4B43AB754}"/>
              </a:ext>
            </a:extLst>
          </p:cNvPr>
          <p:cNvSpPr>
            <a:spLocks noGrp="1"/>
          </p:cNvSpPr>
          <p:nvPr>
            <p:ph sz="quarter" idx="13"/>
          </p:nvPr>
        </p:nvSpPr>
        <p:spPr>
          <a:xfrm>
            <a:off x="6400800" y="1216025"/>
            <a:ext cx="5184648" cy="4416425"/>
          </a:xfrm>
        </p:spPr>
        <p:txBody>
          <a:bodyPr anchor="ctr"/>
          <a:lstStyle>
            <a:lvl1pPr marL="0" indent="0">
              <a:lnSpc>
                <a:spcPct val="150000"/>
              </a:lnSpc>
              <a:spcBef>
                <a:spcPts val="1000"/>
              </a:spcBef>
              <a:buNone/>
              <a:defRPr sz="1600" spc="100" baseline="0"/>
            </a:lvl1pPr>
            <a:lvl2pPr marL="228600">
              <a:lnSpc>
                <a:spcPct val="150000"/>
              </a:lnSpc>
              <a:spcBef>
                <a:spcPts val="1000"/>
              </a:spcBef>
              <a:defRPr sz="1600" spc="100" baseline="0"/>
            </a:lvl2pPr>
            <a:lvl3pPr marL="457200">
              <a:lnSpc>
                <a:spcPct val="150000"/>
              </a:lnSpc>
              <a:spcBef>
                <a:spcPts val="1000"/>
              </a:spcBef>
              <a:defRPr sz="1600" spc="100" baseline="0"/>
            </a:lvl3pPr>
            <a:lvl4pPr marL="685800">
              <a:lnSpc>
                <a:spcPct val="150000"/>
              </a:lnSpc>
              <a:spcBef>
                <a:spcPts val="1000"/>
              </a:spcBef>
              <a:defRPr sz="1600" spc="100" baseline="0"/>
            </a:lvl4pPr>
            <a:lvl5pPr marL="914400">
              <a:lnSpc>
                <a:spcPct val="150000"/>
              </a:lnSpc>
              <a:spcBef>
                <a:spcPts val="1000"/>
              </a:spcBef>
              <a:defRPr sz="16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5" name="Straight Connector 4">
            <a:extLst>
              <a:ext uri="{FF2B5EF4-FFF2-40B4-BE49-F238E27FC236}">
                <a16:creationId xmlns:a16="http://schemas.microsoft.com/office/drawing/2014/main" id="{C35C8AF3-79E7-17ED-9EB4-3006B31E422C}"/>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875A76CC-ED26-C4F7-5AB6-59D1A4C4A7F2}"/>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888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9AFB71-7F33-280E-7877-06F4AFFF063A}"/>
              </a:ext>
            </a:extLst>
          </p:cNvPr>
          <p:cNvPicPr>
            <a:picLocks noChangeAspect="1"/>
          </p:cNvPicPr>
          <p:nvPr userDrawn="1"/>
        </p:nvPicPr>
        <p:blipFill>
          <a:blip r:embed="rId2"/>
          <a:srcRect/>
          <a:stretch/>
        </p:blipFill>
        <p:spPr>
          <a:xfrm>
            <a:off x="0" y="0"/>
            <a:ext cx="12192000" cy="6858000"/>
          </a:xfrm>
          <a:prstGeom prst="rect">
            <a:avLst/>
          </a:prstGeom>
        </p:spPr>
      </p:pic>
      <p:sp>
        <p:nvSpPr>
          <p:cNvPr id="6" name="Title 1">
            <a:extLst>
              <a:ext uri="{FF2B5EF4-FFF2-40B4-BE49-F238E27FC236}">
                <a16:creationId xmlns:a16="http://schemas.microsoft.com/office/drawing/2014/main" id="{10B0FF2F-3458-EA78-83DC-46FB2E5CE154}"/>
              </a:ext>
            </a:extLst>
          </p:cNvPr>
          <p:cNvSpPr>
            <a:spLocks noGrp="1"/>
          </p:cNvSpPr>
          <p:nvPr>
            <p:ph type="ctrTitle" hasCustomPrompt="1"/>
          </p:nvPr>
        </p:nvSpPr>
        <p:spPr>
          <a:xfrm>
            <a:off x="1078992" y="1956816"/>
            <a:ext cx="10040112" cy="2387600"/>
          </a:xfrm>
        </p:spPr>
        <p:txBody>
          <a:bodyPr anchor="t">
            <a:noAutofit/>
          </a:bodyPr>
          <a:lstStyle>
            <a:lvl1pPr algn="l">
              <a:defRPr sz="9600" spc="300" baseline="0">
                <a:ln w="28575">
                  <a:solidFill>
                    <a:schemeClr val="tx1"/>
                  </a:solidFill>
                </a:ln>
                <a:noFill/>
              </a:defRPr>
            </a:lvl1pPr>
          </a:lstStyle>
          <a:p>
            <a:r>
              <a:rPr lang="en-US" dirty="0"/>
              <a:t>CLICK TO EDIT MASTER TITLE STYLE</a:t>
            </a:r>
          </a:p>
        </p:txBody>
      </p:sp>
      <p:sp>
        <p:nvSpPr>
          <p:cNvPr id="10" name="Subtitle 2">
            <a:extLst>
              <a:ext uri="{FF2B5EF4-FFF2-40B4-BE49-F238E27FC236}">
                <a16:creationId xmlns:a16="http://schemas.microsoft.com/office/drawing/2014/main" id="{DC93615E-193E-5253-6EE0-EC01791E3A3A}"/>
              </a:ext>
            </a:extLst>
          </p:cNvPr>
          <p:cNvSpPr>
            <a:spLocks noGrp="1"/>
          </p:cNvSpPr>
          <p:nvPr>
            <p:ph type="subTitle" idx="1"/>
          </p:nvPr>
        </p:nvSpPr>
        <p:spPr>
          <a:xfrm>
            <a:off x="1078992" y="3483864"/>
            <a:ext cx="10040112" cy="1280160"/>
          </a:xfrm>
        </p:spPr>
        <p:txBody>
          <a:bodyPr/>
          <a:lstStyle>
            <a:lvl1pPr marL="0" indent="0" algn="l">
              <a:buNone/>
              <a:defRPr sz="2400" b="1" baseline="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40355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5" name="Straight Connector 4">
            <a:extLst>
              <a:ext uri="{FF2B5EF4-FFF2-40B4-BE49-F238E27FC236}">
                <a16:creationId xmlns:a16="http://schemas.microsoft.com/office/drawing/2014/main" id="{C35C8AF3-79E7-17ED-9EB4-3006B31E422C}"/>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875A76CC-ED26-C4F7-5AB6-59D1A4C4A7F2}"/>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3BDEDC48-AA67-6FC9-FF0E-CD3CB49A502F}"/>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54185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8" name="Straight Connector 7">
            <a:extLst>
              <a:ext uri="{FF2B5EF4-FFF2-40B4-BE49-F238E27FC236}">
                <a16:creationId xmlns:a16="http://schemas.microsoft.com/office/drawing/2014/main" id="{5754AE8D-13E4-BDDA-7C36-A9E08FD0A0E8}"/>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6CE37136-8479-8CDC-7EEB-030C1A8151EF}"/>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atin typeface="+mj-lt"/>
              </a:defRPr>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8" name="Straight Connector 7">
            <a:extLst>
              <a:ext uri="{FF2B5EF4-FFF2-40B4-BE49-F238E27FC236}">
                <a16:creationId xmlns:a16="http://schemas.microsoft.com/office/drawing/2014/main" id="{1DC6EFE9-BD9C-6124-823A-BD1C488321D2}"/>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21B53473-DF27-C657-627F-ED66976E076B}"/>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1D3B0F0-DE71-18AB-7957-4CFA29C3A328}"/>
              </a:ext>
            </a:extLst>
          </p:cNvPr>
          <p:cNvPicPr>
            <a:picLocks noChangeAspect="1"/>
          </p:cNvPicPr>
          <p:nvPr userDrawn="1"/>
        </p:nvPicPr>
        <p:blipFill>
          <a:blip r:embed="rId2"/>
          <a:stretch>
            <a:fillRect/>
          </a:stretch>
        </p:blipFill>
        <p:spPr>
          <a:xfrm>
            <a:off x="0" y="857290"/>
            <a:ext cx="5797296" cy="6000710"/>
          </a:xfrm>
          <a:prstGeom prst="rect">
            <a:avLst/>
          </a:prstGeom>
        </p:spPr>
      </p:pic>
      <p:pic>
        <p:nvPicPr>
          <p:cNvPr id="8" name="Picture 7">
            <a:extLst>
              <a:ext uri="{FF2B5EF4-FFF2-40B4-BE49-F238E27FC236}">
                <a16:creationId xmlns:a16="http://schemas.microsoft.com/office/drawing/2014/main" id="{1F04770F-E995-EF98-B4D1-9F13733EEF07}"/>
              </a:ext>
            </a:extLst>
          </p:cNvPr>
          <p:cNvPicPr>
            <a:picLocks noChangeAspect="1"/>
          </p:cNvPicPr>
          <p:nvPr userDrawn="1"/>
        </p:nvPicPr>
        <p:blipFill>
          <a:blip r:embed="rId3"/>
          <a:stretch>
            <a:fillRect/>
          </a:stretch>
        </p:blipFill>
        <p:spPr>
          <a:xfrm>
            <a:off x="8763000" y="0"/>
            <a:ext cx="3429000" cy="6807199"/>
          </a:xfrm>
          <a:prstGeom prst="rect">
            <a:avLst/>
          </a:prstGeom>
        </p:spPr>
      </p:pic>
      <p:sp>
        <p:nvSpPr>
          <p:cNvPr id="12" name="Title 11">
            <a:extLst>
              <a:ext uri="{FF2B5EF4-FFF2-40B4-BE49-F238E27FC236}">
                <a16:creationId xmlns:a16="http://schemas.microsoft.com/office/drawing/2014/main" id="{3392E024-DB0F-45F6-7A0A-359A57817906}"/>
              </a:ext>
            </a:extLst>
          </p:cNvPr>
          <p:cNvSpPr>
            <a:spLocks noGrp="1"/>
          </p:cNvSpPr>
          <p:nvPr>
            <p:ph type="title"/>
          </p:nvPr>
        </p:nvSpPr>
        <p:spPr>
          <a:xfrm>
            <a:off x="612648" y="1216152"/>
            <a:ext cx="5184648" cy="4416552"/>
          </a:xfrm>
        </p:spPr>
        <p:txBody>
          <a:bodyPr lIns="0" rIns="0"/>
          <a:lstStyle>
            <a:lvl1pPr algn="r">
              <a:defRPr sz="4800" cap="all" spc="400" baseline="0"/>
            </a:lvl1pPr>
          </a:lstStyle>
          <a:p>
            <a:r>
              <a:rPr lang="en-US"/>
              <a:t>Click to edit Master title style</a:t>
            </a:r>
            <a:endParaRPr lang="en-US" dirty="0"/>
          </a:p>
        </p:txBody>
      </p:sp>
      <p:sp>
        <p:nvSpPr>
          <p:cNvPr id="14" name="Content Placeholder 13">
            <a:extLst>
              <a:ext uri="{FF2B5EF4-FFF2-40B4-BE49-F238E27FC236}">
                <a16:creationId xmlns:a16="http://schemas.microsoft.com/office/drawing/2014/main" id="{59AC38BE-9C76-A3FA-7823-F4A4B43AB754}"/>
              </a:ext>
            </a:extLst>
          </p:cNvPr>
          <p:cNvSpPr>
            <a:spLocks noGrp="1"/>
          </p:cNvSpPr>
          <p:nvPr>
            <p:ph sz="quarter" idx="13"/>
          </p:nvPr>
        </p:nvSpPr>
        <p:spPr>
          <a:xfrm>
            <a:off x="6400800" y="1216025"/>
            <a:ext cx="5184648" cy="4416425"/>
          </a:xfrm>
        </p:spPr>
        <p:txBody>
          <a:bodyPr anchor="ctr"/>
          <a:lstStyle>
            <a:lvl1pPr marL="0" indent="0">
              <a:lnSpc>
                <a:spcPct val="100000"/>
              </a:lnSpc>
              <a:spcBef>
                <a:spcPts val="1000"/>
              </a:spcBef>
              <a:buNone/>
              <a:defRPr sz="2400" b="1" spc="200" baseline="0"/>
            </a:lvl1pPr>
            <a:lvl2pPr marL="228600">
              <a:lnSpc>
                <a:spcPct val="150000"/>
              </a:lnSpc>
              <a:spcBef>
                <a:spcPts val="1000"/>
              </a:spcBef>
              <a:defRPr sz="2400" spc="100" baseline="0"/>
            </a:lvl2pPr>
            <a:lvl3pPr marL="457200">
              <a:lnSpc>
                <a:spcPct val="150000"/>
              </a:lnSpc>
              <a:spcBef>
                <a:spcPts val="1000"/>
              </a:spcBef>
              <a:defRPr sz="2400" spc="100" baseline="0"/>
            </a:lvl3pPr>
            <a:lvl4pPr marL="685800">
              <a:lnSpc>
                <a:spcPct val="150000"/>
              </a:lnSpc>
              <a:spcBef>
                <a:spcPts val="1000"/>
              </a:spcBef>
              <a:defRPr sz="2400" spc="100" baseline="0"/>
            </a:lvl4pPr>
            <a:lvl5pPr marL="914400">
              <a:lnSpc>
                <a:spcPct val="150000"/>
              </a:lnSpc>
              <a:spcBef>
                <a:spcPts val="1000"/>
              </a:spcBef>
              <a:defRPr sz="24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5" name="Straight Connector 4">
            <a:extLst>
              <a:ext uri="{FF2B5EF4-FFF2-40B4-BE49-F238E27FC236}">
                <a16:creationId xmlns:a16="http://schemas.microsoft.com/office/drawing/2014/main" id="{C35C8AF3-79E7-17ED-9EB4-3006B31E422C}"/>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875A76CC-ED26-C4F7-5AB6-59D1A4C4A7F2}"/>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17844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0328C38-4E83-27EA-9D01-DDDF734988CA}"/>
              </a:ext>
            </a:extLst>
          </p:cNvPr>
          <p:cNvPicPr>
            <a:picLocks noChangeAspect="1"/>
          </p:cNvPicPr>
          <p:nvPr userDrawn="1"/>
        </p:nvPicPr>
        <p:blipFill>
          <a:blip r:embed="rId2"/>
          <a:stretch>
            <a:fillRect/>
          </a:stretch>
        </p:blipFill>
        <p:spPr>
          <a:xfrm>
            <a:off x="5370576" y="3428234"/>
            <a:ext cx="6821424" cy="3429766"/>
          </a:xfrm>
          <a:prstGeom prst="rect">
            <a:avLst/>
          </a:prstGeom>
        </p:spPr>
      </p:pic>
      <p:pic>
        <p:nvPicPr>
          <p:cNvPr id="10" name="Picture 9">
            <a:extLst>
              <a:ext uri="{FF2B5EF4-FFF2-40B4-BE49-F238E27FC236}">
                <a16:creationId xmlns:a16="http://schemas.microsoft.com/office/drawing/2014/main" id="{B270B91D-A39E-3D53-DBBB-DF836D19BE1A}"/>
              </a:ext>
            </a:extLst>
          </p:cNvPr>
          <p:cNvPicPr>
            <a:picLocks noChangeAspect="1"/>
          </p:cNvPicPr>
          <p:nvPr userDrawn="1"/>
        </p:nvPicPr>
        <p:blipFill>
          <a:blip r:embed="rId3"/>
          <a:stretch>
            <a:fillRect/>
          </a:stretch>
        </p:blipFill>
        <p:spPr>
          <a:xfrm>
            <a:off x="0" y="0"/>
            <a:ext cx="4654518" cy="5239512"/>
          </a:xfrm>
          <a:prstGeom prst="rect">
            <a:avLst/>
          </a:prstGeom>
        </p:spPr>
      </p:pic>
      <p:sp>
        <p:nvSpPr>
          <p:cNvPr id="12" name="Title 11">
            <a:extLst>
              <a:ext uri="{FF2B5EF4-FFF2-40B4-BE49-F238E27FC236}">
                <a16:creationId xmlns:a16="http://schemas.microsoft.com/office/drawing/2014/main" id="{3392E024-DB0F-45F6-7A0A-359A57817906}"/>
              </a:ext>
            </a:extLst>
          </p:cNvPr>
          <p:cNvSpPr>
            <a:spLocks noGrp="1"/>
          </p:cNvSpPr>
          <p:nvPr>
            <p:ph type="title"/>
          </p:nvPr>
        </p:nvSpPr>
        <p:spPr>
          <a:xfrm>
            <a:off x="612648" y="1216152"/>
            <a:ext cx="5184648" cy="4416552"/>
          </a:xfrm>
        </p:spPr>
        <p:txBody>
          <a:bodyPr lIns="0" rIns="0"/>
          <a:lstStyle>
            <a:lvl1pPr algn="r">
              <a:defRPr sz="4800" cap="all" spc="400" baseline="0"/>
            </a:lvl1pPr>
          </a:lstStyle>
          <a:p>
            <a:r>
              <a:rPr lang="en-US"/>
              <a:t>Click to edit Master title style</a:t>
            </a:r>
            <a:endParaRPr lang="en-US" dirty="0"/>
          </a:p>
        </p:txBody>
      </p:sp>
      <p:sp>
        <p:nvSpPr>
          <p:cNvPr id="14" name="Content Placeholder 13">
            <a:extLst>
              <a:ext uri="{FF2B5EF4-FFF2-40B4-BE49-F238E27FC236}">
                <a16:creationId xmlns:a16="http://schemas.microsoft.com/office/drawing/2014/main" id="{59AC38BE-9C76-A3FA-7823-F4A4B43AB754}"/>
              </a:ext>
            </a:extLst>
          </p:cNvPr>
          <p:cNvSpPr>
            <a:spLocks noGrp="1"/>
          </p:cNvSpPr>
          <p:nvPr>
            <p:ph sz="quarter" idx="13"/>
          </p:nvPr>
        </p:nvSpPr>
        <p:spPr>
          <a:xfrm>
            <a:off x="6400800" y="1216025"/>
            <a:ext cx="5184648" cy="4416425"/>
          </a:xfrm>
        </p:spPr>
        <p:txBody>
          <a:bodyPr anchor="ctr"/>
          <a:lstStyle>
            <a:lvl1pPr marL="0" indent="0">
              <a:lnSpc>
                <a:spcPct val="150000"/>
              </a:lnSpc>
              <a:spcBef>
                <a:spcPts val="1000"/>
              </a:spcBef>
              <a:buNone/>
              <a:defRPr sz="1600" spc="100" baseline="0"/>
            </a:lvl1pPr>
            <a:lvl2pPr marL="228600">
              <a:lnSpc>
                <a:spcPct val="150000"/>
              </a:lnSpc>
              <a:spcBef>
                <a:spcPts val="1000"/>
              </a:spcBef>
              <a:defRPr sz="1600" spc="100" baseline="0"/>
            </a:lvl2pPr>
            <a:lvl3pPr marL="457200">
              <a:lnSpc>
                <a:spcPct val="150000"/>
              </a:lnSpc>
              <a:spcBef>
                <a:spcPts val="1000"/>
              </a:spcBef>
              <a:defRPr sz="1600" spc="100" baseline="0"/>
            </a:lvl3pPr>
            <a:lvl4pPr marL="685800">
              <a:lnSpc>
                <a:spcPct val="150000"/>
              </a:lnSpc>
              <a:spcBef>
                <a:spcPts val="1000"/>
              </a:spcBef>
              <a:defRPr sz="1600" spc="100" baseline="0"/>
            </a:lvl4pPr>
            <a:lvl5pPr marL="914400">
              <a:lnSpc>
                <a:spcPct val="150000"/>
              </a:lnSpc>
              <a:spcBef>
                <a:spcPts val="1000"/>
              </a:spcBef>
              <a:defRPr sz="16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5" name="Straight Connector 4">
            <a:extLst>
              <a:ext uri="{FF2B5EF4-FFF2-40B4-BE49-F238E27FC236}">
                <a16:creationId xmlns:a16="http://schemas.microsoft.com/office/drawing/2014/main" id="{C35C8AF3-79E7-17ED-9EB4-3006B31E422C}"/>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875A76CC-ED26-C4F7-5AB6-59D1A4C4A7F2}"/>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61504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EC1861-1570-5A6A-D3BA-4A17F008A562}"/>
              </a:ext>
            </a:extLst>
          </p:cNvPr>
          <p:cNvPicPr>
            <a:picLocks noChangeAspect="1"/>
          </p:cNvPicPr>
          <p:nvPr userDrawn="1"/>
        </p:nvPicPr>
        <p:blipFill>
          <a:blip r:embed="rId2"/>
          <a:srcRect/>
          <a:stretch/>
        </p:blipFill>
        <p:spPr>
          <a:xfrm>
            <a:off x="0" y="0"/>
            <a:ext cx="12192000" cy="6858000"/>
          </a:xfrm>
          <a:prstGeom prst="rect">
            <a:avLst/>
          </a:prstGeom>
        </p:spPr>
      </p:pic>
      <p:sp>
        <p:nvSpPr>
          <p:cNvPr id="6" name="Title 1">
            <a:extLst>
              <a:ext uri="{FF2B5EF4-FFF2-40B4-BE49-F238E27FC236}">
                <a16:creationId xmlns:a16="http://schemas.microsoft.com/office/drawing/2014/main" id="{10B0FF2F-3458-EA78-83DC-46FB2E5CE154}"/>
              </a:ext>
            </a:extLst>
          </p:cNvPr>
          <p:cNvSpPr>
            <a:spLocks noGrp="1"/>
          </p:cNvSpPr>
          <p:nvPr>
            <p:ph type="ctrTitle" hasCustomPrompt="1"/>
          </p:nvPr>
        </p:nvSpPr>
        <p:spPr>
          <a:xfrm>
            <a:off x="1078992" y="1956816"/>
            <a:ext cx="10040112" cy="2387600"/>
          </a:xfrm>
        </p:spPr>
        <p:txBody>
          <a:bodyPr anchor="t">
            <a:noAutofit/>
          </a:bodyPr>
          <a:lstStyle>
            <a:lvl1pPr algn="l">
              <a:defRPr sz="9600" spc="300" baseline="0">
                <a:ln w="28575">
                  <a:solidFill>
                    <a:schemeClr val="tx1"/>
                  </a:solidFill>
                </a:ln>
                <a:noFill/>
              </a:defRPr>
            </a:lvl1pPr>
          </a:lstStyle>
          <a:p>
            <a:r>
              <a:rPr lang="en-US" dirty="0"/>
              <a:t>CLICK TO EDIT MASTER TITLE STYLE</a:t>
            </a:r>
          </a:p>
        </p:txBody>
      </p:sp>
      <p:sp>
        <p:nvSpPr>
          <p:cNvPr id="10" name="Subtitle 2">
            <a:extLst>
              <a:ext uri="{FF2B5EF4-FFF2-40B4-BE49-F238E27FC236}">
                <a16:creationId xmlns:a16="http://schemas.microsoft.com/office/drawing/2014/main" id="{DC93615E-193E-5253-6EE0-EC01791E3A3A}"/>
              </a:ext>
            </a:extLst>
          </p:cNvPr>
          <p:cNvSpPr>
            <a:spLocks noGrp="1"/>
          </p:cNvSpPr>
          <p:nvPr>
            <p:ph type="subTitle" idx="1"/>
          </p:nvPr>
        </p:nvSpPr>
        <p:spPr>
          <a:xfrm>
            <a:off x="1078992" y="4901184"/>
            <a:ext cx="10040112" cy="1280160"/>
          </a:xfrm>
        </p:spPr>
        <p:txBody>
          <a:bodyPr/>
          <a:lstStyle>
            <a:lvl1pPr marL="0" indent="0" algn="l">
              <a:buNone/>
              <a:defRPr sz="2400" b="1" baseline="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437D9B2-AE86-9092-7072-0F717E3CA831}"/>
              </a:ext>
            </a:extLst>
          </p:cNvPr>
          <p:cNvPicPr>
            <a:picLocks noChangeAspect="1"/>
          </p:cNvPicPr>
          <p:nvPr userDrawn="1"/>
        </p:nvPicPr>
        <p:blipFill>
          <a:blip r:embed="rId2"/>
          <a:stretch>
            <a:fillRect/>
          </a:stretch>
        </p:blipFill>
        <p:spPr>
          <a:xfrm>
            <a:off x="0" y="3655535"/>
            <a:ext cx="4727448" cy="3202465"/>
          </a:xfrm>
          <a:prstGeom prst="rect">
            <a:avLst/>
          </a:prstGeom>
        </p:spPr>
      </p:pic>
      <p:pic>
        <p:nvPicPr>
          <p:cNvPr id="9" name="Picture 8">
            <a:extLst>
              <a:ext uri="{FF2B5EF4-FFF2-40B4-BE49-F238E27FC236}">
                <a16:creationId xmlns:a16="http://schemas.microsoft.com/office/drawing/2014/main" id="{5BF7E0A5-7E8E-4A90-B415-12984C7AB24C}"/>
              </a:ext>
            </a:extLst>
          </p:cNvPr>
          <p:cNvPicPr>
            <a:picLocks noChangeAspect="1"/>
          </p:cNvPicPr>
          <p:nvPr userDrawn="1"/>
        </p:nvPicPr>
        <p:blipFill>
          <a:blip r:embed="rId3"/>
          <a:stretch>
            <a:fillRect/>
          </a:stretch>
        </p:blipFill>
        <p:spPr>
          <a:xfrm>
            <a:off x="6548245" y="0"/>
            <a:ext cx="5643755" cy="2313432"/>
          </a:xfrm>
          <a:prstGeom prst="rect">
            <a:avLst/>
          </a:prstGeom>
        </p:spPr>
      </p:pic>
      <p:sp>
        <p:nvSpPr>
          <p:cNvPr id="12" name="Title 11">
            <a:extLst>
              <a:ext uri="{FF2B5EF4-FFF2-40B4-BE49-F238E27FC236}">
                <a16:creationId xmlns:a16="http://schemas.microsoft.com/office/drawing/2014/main" id="{3392E024-DB0F-45F6-7A0A-359A57817906}"/>
              </a:ext>
            </a:extLst>
          </p:cNvPr>
          <p:cNvSpPr>
            <a:spLocks noGrp="1"/>
          </p:cNvSpPr>
          <p:nvPr>
            <p:ph type="title"/>
          </p:nvPr>
        </p:nvSpPr>
        <p:spPr>
          <a:xfrm>
            <a:off x="612648" y="1216152"/>
            <a:ext cx="5184648" cy="4416552"/>
          </a:xfrm>
        </p:spPr>
        <p:txBody>
          <a:bodyPr lIns="0" rIns="0"/>
          <a:lstStyle>
            <a:lvl1pPr algn="r">
              <a:defRPr sz="4800" cap="all" spc="400" baseline="0"/>
            </a:lvl1pPr>
          </a:lstStyle>
          <a:p>
            <a:r>
              <a:rPr lang="en-US"/>
              <a:t>Click to edit Master title style</a:t>
            </a:r>
            <a:endParaRPr lang="en-US" dirty="0"/>
          </a:p>
        </p:txBody>
      </p:sp>
      <p:sp>
        <p:nvSpPr>
          <p:cNvPr id="14" name="Content Placeholder 13">
            <a:extLst>
              <a:ext uri="{FF2B5EF4-FFF2-40B4-BE49-F238E27FC236}">
                <a16:creationId xmlns:a16="http://schemas.microsoft.com/office/drawing/2014/main" id="{59AC38BE-9C76-A3FA-7823-F4A4B43AB754}"/>
              </a:ext>
            </a:extLst>
          </p:cNvPr>
          <p:cNvSpPr>
            <a:spLocks noGrp="1"/>
          </p:cNvSpPr>
          <p:nvPr>
            <p:ph sz="quarter" idx="13"/>
          </p:nvPr>
        </p:nvSpPr>
        <p:spPr>
          <a:xfrm>
            <a:off x="6400800" y="1216025"/>
            <a:ext cx="5184648" cy="4416425"/>
          </a:xfrm>
        </p:spPr>
        <p:txBody>
          <a:bodyPr anchor="ctr"/>
          <a:lstStyle>
            <a:lvl1pPr marL="0" indent="0">
              <a:lnSpc>
                <a:spcPct val="150000"/>
              </a:lnSpc>
              <a:spcBef>
                <a:spcPts val="1000"/>
              </a:spcBef>
              <a:buNone/>
              <a:defRPr sz="1600" spc="100" baseline="0"/>
            </a:lvl1pPr>
            <a:lvl2pPr marL="228600">
              <a:lnSpc>
                <a:spcPct val="150000"/>
              </a:lnSpc>
              <a:spcBef>
                <a:spcPts val="1000"/>
              </a:spcBef>
              <a:defRPr sz="1600" spc="100" baseline="0"/>
            </a:lvl2pPr>
            <a:lvl3pPr marL="457200">
              <a:lnSpc>
                <a:spcPct val="150000"/>
              </a:lnSpc>
              <a:spcBef>
                <a:spcPts val="1000"/>
              </a:spcBef>
              <a:defRPr sz="1600" spc="100" baseline="0"/>
            </a:lvl3pPr>
            <a:lvl4pPr marL="685800">
              <a:lnSpc>
                <a:spcPct val="150000"/>
              </a:lnSpc>
              <a:spcBef>
                <a:spcPts val="1000"/>
              </a:spcBef>
              <a:defRPr sz="1600" spc="100" baseline="0"/>
            </a:lvl4pPr>
            <a:lvl5pPr marL="914400">
              <a:lnSpc>
                <a:spcPct val="150000"/>
              </a:lnSpc>
              <a:spcBef>
                <a:spcPts val="1000"/>
              </a:spcBef>
              <a:defRPr sz="16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5" name="Straight Connector 4">
            <a:extLst>
              <a:ext uri="{FF2B5EF4-FFF2-40B4-BE49-F238E27FC236}">
                <a16:creationId xmlns:a16="http://schemas.microsoft.com/office/drawing/2014/main" id="{C35C8AF3-79E7-17ED-9EB4-3006B31E422C}"/>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875A76CC-ED26-C4F7-5AB6-59D1A4C4A7F2}"/>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36802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FA7995-D0F4-05F2-CDF1-463407E3BA08}"/>
              </a:ext>
            </a:extLst>
          </p:cNvPr>
          <p:cNvPicPr>
            <a:picLocks noChangeAspect="1"/>
          </p:cNvPicPr>
          <p:nvPr userDrawn="1"/>
        </p:nvPicPr>
        <p:blipFill>
          <a:blip r:embed="rId2"/>
          <a:stretch>
            <a:fillRect/>
          </a:stretch>
        </p:blipFill>
        <p:spPr>
          <a:xfrm>
            <a:off x="7031909" y="0"/>
            <a:ext cx="5160091" cy="4041648"/>
          </a:xfrm>
          <a:prstGeom prst="rect">
            <a:avLst/>
          </a:prstGeom>
        </p:spPr>
      </p:pic>
      <p:pic>
        <p:nvPicPr>
          <p:cNvPr id="7" name="Picture 6">
            <a:extLst>
              <a:ext uri="{FF2B5EF4-FFF2-40B4-BE49-F238E27FC236}">
                <a16:creationId xmlns:a16="http://schemas.microsoft.com/office/drawing/2014/main" id="{792D768B-E662-B315-7576-313DFCE2AB40}"/>
              </a:ext>
            </a:extLst>
          </p:cNvPr>
          <p:cNvPicPr>
            <a:picLocks noChangeAspect="1"/>
          </p:cNvPicPr>
          <p:nvPr userDrawn="1"/>
        </p:nvPicPr>
        <p:blipFill>
          <a:blip r:embed="rId3"/>
          <a:stretch>
            <a:fillRect/>
          </a:stretch>
        </p:blipFill>
        <p:spPr>
          <a:xfrm>
            <a:off x="0" y="3127248"/>
            <a:ext cx="4162200" cy="3730752"/>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612647" y="2441448"/>
            <a:ext cx="10972800" cy="3044952"/>
          </a:xfrm>
        </p:spPr>
        <p:txBody>
          <a:bodyPr/>
          <a:lstStyle>
            <a:lvl1pPr>
              <a:lnSpc>
                <a:spcPct val="100000"/>
              </a:lnSpc>
              <a:spcBef>
                <a:spcPts val="1000"/>
              </a:spcBef>
              <a:defRPr sz="1600" spc="100" baseline="0"/>
            </a:lvl1pPr>
            <a:lvl2pPr>
              <a:lnSpc>
                <a:spcPct val="100000"/>
              </a:lnSpc>
              <a:spcBef>
                <a:spcPts val="100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B7AC635D-0E01-2452-CC44-1DAE0F96DF63}"/>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A4ED63FD-A76F-FB56-8D44-31BD432133C5}"/>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58390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8303F0-A6CC-605A-D08C-4E4ED07C2FB4}"/>
              </a:ext>
            </a:extLst>
          </p:cNvPr>
          <p:cNvPicPr>
            <a:picLocks noChangeAspect="1"/>
          </p:cNvPicPr>
          <p:nvPr userDrawn="1"/>
        </p:nvPicPr>
        <p:blipFill>
          <a:blip r:embed="rId2"/>
          <a:stretch>
            <a:fillRect/>
          </a:stretch>
        </p:blipFill>
        <p:spPr>
          <a:xfrm>
            <a:off x="0" y="0"/>
            <a:ext cx="4196903" cy="3611880"/>
          </a:xfrm>
          <a:prstGeom prst="rect">
            <a:avLst/>
          </a:prstGeom>
        </p:spPr>
      </p:pic>
      <p:pic>
        <p:nvPicPr>
          <p:cNvPr id="3" name="Picture 2">
            <a:extLst>
              <a:ext uri="{FF2B5EF4-FFF2-40B4-BE49-F238E27FC236}">
                <a16:creationId xmlns:a16="http://schemas.microsoft.com/office/drawing/2014/main" id="{904458FB-E7BB-F476-4A31-9C5AA406E252}"/>
              </a:ext>
            </a:extLst>
          </p:cNvPr>
          <p:cNvPicPr>
            <a:picLocks noChangeAspect="1"/>
          </p:cNvPicPr>
          <p:nvPr userDrawn="1"/>
        </p:nvPicPr>
        <p:blipFill>
          <a:blip r:embed="rId3"/>
          <a:stretch>
            <a:fillRect/>
          </a:stretch>
        </p:blipFill>
        <p:spPr>
          <a:xfrm>
            <a:off x="6202680" y="4079057"/>
            <a:ext cx="5989320" cy="2778943"/>
          </a:xfrm>
          <a:prstGeom prst="rect">
            <a:avLst/>
          </a:prstGeom>
        </p:spPr>
      </p:pic>
      <p:sp>
        <p:nvSpPr>
          <p:cNvPr id="12" name="Title 11">
            <a:extLst>
              <a:ext uri="{FF2B5EF4-FFF2-40B4-BE49-F238E27FC236}">
                <a16:creationId xmlns:a16="http://schemas.microsoft.com/office/drawing/2014/main" id="{3392E024-DB0F-45F6-7A0A-359A57817906}"/>
              </a:ext>
            </a:extLst>
          </p:cNvPr>
          <p:cNvSpPr>
            <a:spLocks noGrp="1"/>
          </p:cNvSpPr>
          <p:nvPr>
            <p:ph type="title"/>
          </p:nvPr>
        </p:nvSpPr>
        <p:spPr>
          <a:xfrm>
            <a:off x="3063240" y="2651760"/>
            <a:ext cx="6309360" cy="1580714"/>
          </a:xfrm>
        </p:spPr>
        <p:txBody>
          <a:bodyPr lIns="91440" rIns="91440" anchor="t"/>
          <a:lstStyle>
            <a:lvl1pPr algn="l">
              <a:lnSpc>
                <a:spcPct val="100000"/>
              </a:lnSpc>
              <a:defRPr sz="2800" cap="none" spc="200" baseline="0"/>
            </a:lvl1pPr>
          </a:lstStyle>
          <a:p>
            <a:r>
              <a:rPr lang="en-US"/>
              <a:t>Click to edit Master title style</a:t>
            </a:r>
            <a:endParaRPr lang="en-US" dirty="0"/>
          </a:p>
        </p:txBody>
      </p:sp>
      <p:sp>
        <p:nvSpPr>
          <p:cNvPr id="16" name="Text Placeholder 15">
            <a:extLst>
              <a:ext uri="{FF2B5EF4-FFF2-40B4-BE49-F238E27FC236}">
                <a16:creationId xmlns:a16="http://schemas.microsoft.com/office/drawing/2014/main" id="{94138E8D-4D76-2023-4B97-8ACB8894C5F1}"/>
              </a:ext>
            </a:extLst>
          </p:cNvPr>
          <p:cNvSpPr>
            <a:spLocks noGrp="1"/>
          </p:cNvSpPr>
          <p:nvPr>
            <p:ph type="body" sz="quarter" idx="13"/>
          </p:nvPr>
        </p:nvSpPr>
        <p:spPr>
          <a:xfrm>
            <a:off x="3063240" y="4232475"/>
            <a:ext cx="5775960" cy="333945"/>
          </a:xfrm>
        </p:spPr>
        <p:txBody>
          <a:bodyPr/>
          <a:lstStyle>
            <a:lvl1pPr marL="0" indent="0">
              <a:buNone/>
              <a:defRPr sz="1800" spc="200" baseline="0"/>
            </a:lvl1pPr>
          </a:lstStyle>
          <a:p>
            <a:pPr lvl="0"/>
            <a:r>
              <a:rPr lang="en-US"/>
              <a:t>Click to edit Master text styles</a:t>
            </a:r>
          </a:p>
        </p:txBody>
      </p:sp>
      <p:sp>
        <p:nvSpPr>
          <p:cNvPr id="17" name="Text Placeholder 13">
            <a:extLst>
              <a:ext uri="{FF2B5EF4-FFF2-40B4-BE49-F238E27FC236}">
                <a16:creationId xmlns:a16="http://schemas.microsoft.com/office/drawing/2014/main" id="{D1FFE415-7AFC-D826-1BD1-1993DED3B01D}"/>
              </a:ext>
            </a:extLst>
          </p:cNvPr>
          <p:cNvSpPr>
            <a:spLocks noGrp="1"/>
          </p:cNvSpPr>
          <p:nvPr>
            <p:ph type="body" sz="quarter" idx="15" hasCustomPrompt="1"/>
          </p:nvPr>
        </p:nvSpPr>
        <p:spPr>
          <a:xfrm>
            <a:off x="9737922" y="3591339"/>
            <a:ext cx="1171575" cy="2387600"/>
          </a:xfrm>
        </p:spPr>
        <p:txBody>
          <a:bodyPr vert="horz" lIns="91440" tIns="45720" rIns="91440" bIns="45720" rtlCol="0" anchor="t">
            <a:noAutofit/>
          </a:bodyPr>
          <a:lstStyle>
            <a:lvl1pPr marL="0" indent="0">
              <a:buNone/>
              <a:defRPr lang="en-US" sz="17000" b="1" cap="all" spc="300" dirty="0">
                <a:ln w="28575">
                  <a:solidFill>
                    <a:schemeClr val="tx1"/>
                  </a:solidFill>
                </a:ln>
                <a:noFill/>
                <a:latin typeface="+mj-lt"/>
                <a:ea typeface="+mj-ea"/>
              </a:defRPr>
            </a:lvl1pPr>
          </a:lstStyle>
          <a:p>
            <a:pPr marL="914400" lvl="0" indent="-1143000">
              <a:spcBef>
                <a:spcPct val="0"/>
              </a:spcBef>
            </a:pPr>
            <a:r>
              <a:rPr lang="en-US" dirty="0"/>
              <a:t>”</a:t>
            </a:r>
          </a:p>
        </p:txBody>
      </p:sp>
      <p:sp>
        <p:nvSpPr>
          <p:cNvPr id="18" name="Text Placeholder 13">
            <a:extLst>
              <a:ext uri="{FF2B5EF4-FFF2-40B4-BE49-F238E27FC236}">
                <a16:creationId xmlns:a16="http://schemas.microsoft.com/office/drawing/2014/main" id="{0962DFC0-ADB3-684B-6F72-9C45BB48C248}"/>
              </a:ext>
            </a:extLst>
          </p:cNvPr>
          <p:cNvSpPr>
            <a:spLocks noGrp="1"/>
          </p:cNvSpPr>
          <p:nvPr>
            <p:ph type="body" sz="quarter" idx="14" hasCustomPrompt="1"/>
          </p:nvPr>
        </p:nvSpPr>
        <p:spPr>
          <a:xfrm>
            <a:off x="1209261" y="1982216"/>
            <a:ext cx="1171575" cy="2386584"/>
          </a:xfrm>
        </p:spPr>
        <p:txBody>
          <a:bodyPr vert="horz" lIns="91440" tIns="45720" rIns="91440" bIns="45720" rtlCol="0" anchor="t">
            <a:noAutofit/>
          </a:bodyPr>
          <a:lstStyle>
            <a:lvl1pPr marL="0" indent="0">
              <a:buNone/>
              <a:defRPr lang="en-US" sz="17000" b="1" cap="all" spc="300" dirty="0">
                <a:ln w="28575">
                  <a:solidFill>
                    <a:schemeClr val="tx1"/>
                  </a:solidFill>
                </a:ln>
                <a:noFill/>
                <a:latin typeface="+mj-lt"/>
                <a:ea typeface="+mj-ea"/>
              </a:defRPr>
            </a:lvl1pPr>
          </a:lstStyle>
          <a:p>
            <a:pPr marL="914400" lvl="0" indent="-1143000">
              <a:spcBef>
                <a:spcPct val="0"/>
              </a:spcBef>
            </a:pPr>
            <a:r>
              <a:rPr lang="en-US" dirty="0"/>
              <a:t>“</a:t>
            </a:r>
          </a:p>
        </p:txBody>
      </p:sp>
    </p:spTree>
    <p:extLst>
      <p:ext uri="{BB962C8B-B14F-4D97-AF65-F5344CB8AC3E}">
        <p14:creationId xmlns:p14="http://schemas.microsoft.com/office/powerpoint/2010/main" val="3330879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C6FB24-160F-388E-8450-E5C970E243AB}"/>
              </a:ext>
            </a:extLst>
          </p:cNvPr>
          <p:cNvPicPr>
            <a:picLocks noChangeAspect="1"/>
          </p:cNvPicPr>
          <p:nvPr userDrawn="1"/>
        </p:nvPicPr>
        <p:blipFill>
          <a:blip r:embed="rId2"/>
          <a:stretch>
            <a:fillRect/>
          </a:stretch>
        </p:blipFill>
        <p:spPr>
          <a:xfrm>
            <a:off x="0" y="1764792"/>
            <a:ext cx="5359935" cy="5093208"/>
          </a:xfrm>
          <a:prstGeom prst="rect">
            <a:avLst/>
          </a:prstGeom>
        </p:spPr>
      </p:pic>
      <p:pic>
        <p:nvPicPr>
          <p:cNvPr id="23" name="Picture 22">
            <a:extLst>
              <a:ext uri="{FF2B5EF4-FFF2-40B4-BE49-F238E27FC236}">
                <a16:creationId xmlns:a16="http://schemas.microsoft.com/office/drawing/2014/main" id="{D0AF7F25-1C65-DB7F-9FA3-300318BD4BF4}"/>
              </a:ext>
            </a:extLst>
          </p:cNvPr>
          <p:cNvPicPr>
            <a:picLocks noChangeAspect="1"/>
          </p:cNvPicPr>
          <p:nvPr userDrawn="1"/>
        </p:nvPicPr>
        <p:blipFill>
          <a:blip r:embed="rId3"/>
          <a:stretch>
            <a:fillRect/>
          </a:stretch>
        </p:blipFill>
        <p:spPr>
          <a:xfrm>
            <a:off x="9262085" y="0"/>
            <a:ext cx="2929915" cy="2752344"/>
          </a:xfrm>
          <a:prstGeom prst="rect">
            <a:avLst/>
          </a:prstGeom>
        </p:spPr>
      </p:pic>
      <p:sp>
        <p:nvSpPr>
          <p:cNvPr id="25" name="Title 1">
            <a:extLst>
              <a:ext uri="{FF2B5EF4-FFF2-40B4-BE49-F238E27FC236}">
                <a16:creationId xmlns:a16="http://schemas.microsoft.com/office/drawing/2014/main" id="{DCE0745D-AFE6-DE6D-B026-1FF13F34E628}"/>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960120" y="2450592"/>
            <a:ext cx="2057400" cy="2057400"/>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858956" y="4611550"/>
            <a:ext cx="2286000" cy="274320"/>
          </a:xfrm>
        </p:spPr>
        <p:txBody>
          <a:bodyPr lIns="0" tIns="0" rIns="0" bIns="0" anchor="ctr">
            <a:noAutofit/>
          </a:bodyPr>
          <a:lstStyle>
            <a:lvl1pPr marL="0" indent="0" algn="ctr">
              <a:lnSpc>
                <a:spcPct val="100000"/>
              </a:lnSpc>
              <a:spcBef>
                <a:spcPts val="0"/>
              </a:spcBef>
              <a:buNone/>
              <a:defRPr sz="1400" b="1" cap="all" spc="200" baseline="0">
                <a:solidFill>
                  <a:schemeClr val="tx1"/>
                </a:solidFill>
                <a:latin typeface="+mj-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858956" y="4865225"/>
            <a:ext cx="2286000" cy="182880"/>
          </a:xfrm>
        </p:spPr>
        <p:txBody>
          <a:bodyPr lIns="0" tIns="0" rIns="0" bIns="0">
            <a:noAutofit/>
          </a:bodyPr>
          <a:lstStyle>
            <a:lvl1pPr marL="0" indent="0" algn="ctr">
              <a:lnSpc>
                <a:spcPct val="100000"/>
              </a:lnSpc>
              <a:spcBef>
                <a:spcPts val="0"/>
              </a:spcBef>
              <a:buNone/>
              <a:defRPr sz="1200" b="0" spc="200" baseline="0">
                <a:solidFill>
                  <a:schemeClr val="tx1"/>
                </a:solidFill>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3730752" y="2450592"/>
            <a:ext cx="2057400" cy="2057400"/>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3629588" y="4611550"/>
            <a:ext cx="2286000" cy="274320"/>
          </a:xfrm>
        </p:spPr>
        <p:txBody>
          <a:bodyPr lIns="0" tIns="0" rIns="0" bIns="0" anchor="ctr">
            <a:noAutofit/>
          </a:bodyPr>
          <a:lstStyle>
            <a:lvl1pPr marL="0" indent="0" algn="ctr">
              <a:lnSpc>
                <a:spcPct val="100000"/>
              </a:lnSpc>
              <a:spcBef>
                <a:spcPts val="0"/>
              </a:spcBef>
              <a:buNone/>
              <a:defRPr sz="1400" b="1" cap="all" spc="200" baseline="0">
                <a:solidFill>
                  <a:schemeClr val="tx1"/>
                </a:solidFill>
                <a:latin typeface="+mj-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3629588" y="4865225"/>
            <a:ext cx="2286000" cy="182880"/>
          </a:xfrm>
        </p:spPr>
        <p:txBody>
          <a:bodyPr lIns="0" tIns="0" rIns="0" bIns="0">
            <a:noAutofit/>
          </a:bodyPr>
          <a:lstStyle>
            <a:lvl1pPr marL="0" indent="0" algn="ctr">
              <a:lnSpc>
                <a:spcPct val="100000"/>
              </a:lnSpc>
              <a:spcBef>
                <a:spcPts val="0"/>
              </a:spcBef>
              <a:buNone/>
              <a:defRPr sz="1200" b="0" spc="200" baseline="0">
                <a:solidFill>
                  <a:schemeClr val="tx1"/>
                </a:solidFill>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6464808" y="2450592"/>
            <a:ext cx="2057400" cy="2057400"/>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6363644" y="4611550"/>
            <a:ext cx="2286000" cy="274320"/>
          </a:xfrm>
        </p:spPr>
        <p:txBody>
          <a:bodyPr lIns="0" tIns="0" rIns="0" bIns="0" anchor="ctr">
            <a:noAutofit/>
          </a:bodyPr>
          <a:lstStyle>
            <a:lvl1pPr marL="0" indent="0" algn="ctr">
              <a:lnSpc>
                <a:spcPct val="100000"/>
              </a:lnSpc>
              <a:spcBef>
                <a:spcPts val="0"/>
              </a:spcBef>
              <a:buNone/>
              <a:defRPr sz="1400" b="1" cap="all" spc="200" baseline="0">
                <a:solidFill>
                  <a:schemeClr val="tx1"/>
                </a:solidFill>
                <a:latin typeface="+mj-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6363644" y="4865225"/>
            <a:ext cx="2286000" cy="182880"/>
          </a:xfrm>
        </p:spPr>
        <p:txBody>
          <a:bodyPr lIns="0" tIns="0" rIns="0" bIns="0">
            <a:noAutofit/>
          </a:bodyPr>
          <a:lstStyle>
            <a:lvl1pPr marL="0" indent="0" algn="ctr">
              <a:lnSpc>
                <a:spcPct val="100000"/>
              </a:lnSpc>
              <a:spcBef>
                <a:spcPts val="0"/>
              </a:spcBef>
              <a:buNone/>
              <a:defRPr sz="1200" b="0" spc="200" baseline="0">
                <a:solidFill>
                  <a:schemeClr val="tx1"/>
                </a:solidFill>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9198864" y="2450592"/>
            <a:ext cx="2057400" cy="2057400"/>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9097700" y="4611550"/>
            <a:ext cx="2286000" cy="274320"/>
          </a:xfrm>
        </p:spPr>
        <p:txBody>
          <a:bodyPr lIns="0" tIns="0" rIns="0" bIns="0" anchor="ctr">
            <a:noAutofit/>
          </a:bodyPr>
          <a:lstStyle>
            <a:lvl1pPr marL="0" indent="0" algn="ctr">
              <a:lnSpc>
                <a:spcPct val="100000"/>
              </a:lnSpc>
              <a:spcBef>
                <a:spcPts val="0"/>
              </a:spcBef>
              <a:buNone/>
              <a:defRPr sz="1400" b="1" cap="all" spc="200" baseline="0">
                <a:solidFill>
                  <a:schemeClr val="tx1"/>
                </a:solidFill>
                <a:latin typeface="+mj-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9097700" y="4865225"/>
            <a:ext cx="2286000" cy="182880"/>
          </a:xfrm>
        </p:spPr>
        <p:txBody>
          <a:bodyPr lIns="0" tIns="0" rIns="0" bIns="0">
            <a:noAutofit/>
          </a:bodyPr>
          <a:lstStyle>
            <a:lvl1pPr marL="0" indent="0" algn="ctr">
              <a:lnSpc>
                <a:spcPct val="100000"/>
              </a:lnSpc>
              <a:spcBef>
                <a:spcPts val="0"/>
              </a:spcBef>
              <a:buNone/>
              <a:defRPr sz="1200" b="0" spc="200" baseline="0">
                <a:solidFill>
                  <a:schemeClr val="tx1"/>
                </a:solidFill>
              </a:defRPr>
            </a:lvl1pPr>
          </a:lstStyle>
          <a:p>
            <a:pPr lvl="0"/>
            <a:r>
              <a:rPr lang="en-US" dirty="0"/>
              <a:t>Title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18" name="Straight Connector 17">
            <a:extLst>
              <a:ext uri="{FF2B5EF4-FFF2-40B4-BE49-F238E27FC236}">
                <a16:creationId xmlns:a16="http://schemas.microsoft.com/office/drawing/2014/main" id="{663C6C7E-F363-1F17-B288-D4D45B87028D}"/>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ED6D4091-312C-81B9-BAF6-5E0D6F665E5D}"/>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B6A3FD7E-DF96-B9E4-8D70-DA62CC339081}"/>
              </a:ext>
            </a:extLst>
          </p:cNvPr>
          <p:cNvPicPr>
            <a:picLocks noChangeAspect="1"/>
          </p:cNvPicPr>
          <p:nvPr userDrawn="1"/>
        </p:nvPicPr>
        <p:blipFill>
          <a:blip r:embed="rId2"/>
          <a:stretch>
            <a:fillRect/>
          </a:stretch>
        </p:blipFill>
        <p:spPr>
          <a:xfrm>
            <a:off x="0" y="1766265"/>
            <a:ext cx="5358384" cy="5091735"/>
          </a:xfrm>
          <a:prstGeom prst="rect">
            <a:avLst/>
          </a:prstGeom>
        </p:spPr>
      </p:pic>
      <p:sp>
        <p:nvSpPr>
          <p:cNvPr id="25" name="Title 1">
            <a:extLst>
              <a:ext uri="{FF2B5EF4-FFF2-40B4-BE49-F238E27FC236}">
                <a16:creationId xmlns:a16="http://schemas.microsoft.com/office/drawing/2014/main" id="{DCE0745D-AFE6-DE6D-B026-1FF13F34E628}"/>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457200" y="2670048"/>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457200" y="3094300"/>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28" name="Text Placeholder 28">
            <a:extLst>
              <a:ext uri="{FF2B5EF4-FFF2-40B4-BE49-F238E27FC236}">
                <a16:creationId xmlns:a16="http://schemas.microsoft.com/office/drawing/2014/main" id="{739AFCF1-55F0-974F-0F5C-34444B290B55}"/>
              </a:ext>
            </a:extLst>
          </p:cNvPr>
          <p:cNvSpPr>
            <a:spLocks noGrp="1"/>
          </p:cNvSpPr>
          <p:nvPr>
            <p:ph type="body" sz="quarter" idx="29" hasCustomPrompt="1"/>
          </p:nvPr>
        </p:nvSpPr>
        <p:spPr>
          <a:xfrm>
            <a:off x="457200" y="4479943"/>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29" name="Text Placeholder 28">
            <a:extLst>
              <a:ext uri="{FF2B5EF4-FFF2-40B4-BE49-F238E27FC236}">
                <a16:creationId xmlns:a16="http://schemas.microsoft.com/office/drawing/2014/main" id="{77CF7DE5-8E6D-2C2C-A514-BAB6D4B6FF3B}"/>
              </a:ext>
            </a:extLst>
          </p:cNvPr>
          <p:cNvSpPr>
            <a:spLocks noGrp="1"/>
          </p:cNvSpPr>
          <p:nvPr>
            <p:ph type="body" sz="quarter" idx="30" hasCustomPrompt="1"/>
          </p:nvPr>
        </p:nvSpPr>
        <p:spPr>
          <a:xfrm>
            <a:off x="457200" y="4904195"/>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6" name="Picture Placeholder 23">
            <a:extLst>
              <a:ext uri="{FF2B5EF4-FFF2-40B4-BE49-F238E27FC236}">
                <a16:creationId xmlns:a16="http://schemas.microsoft.com/office/drawing/2014/main" id="{5E48B363-63E8-4F17-842B-53AD935A6529}"/>
              </a:ext>
            </a:extLst>
          </p:cNvPr>
          <p:cNvSpPr>
            <a:spLocks noGrp="1" noChangeAspect="1"/>
          </p:cNvSpPr>
          <p:nvPr>
            <p:ph type="pic" sz="quarter" idx="13"/>
          </p:nvPr>
        </p:nvSpPr>
        <p:spPr>
          <a:xfrm>
            <a:off x="1993392" y="2450592"/>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21" name="Picture Placeholder 23">
            <a:extLst>
              <a:ext uri="{FF2B5EF4-FFF2-40B4-BE49-F238E27FC236}">
                <a16:creationId xmlns:a16="http://schemas.microsoft.com/office/drawing/2014/main" id="{DBA744D6-401F-C995-EF58-BD24A0DD8581}"/>
              </a:ext>
            </a:extLst>
          </p:cNvPr>
          <p:cNvSpPr>
            <a:spLocks noGrp="1" noChangeAspect="1"/>
          </p:cNvSpPr>
          <p:nvPr>
            <p:ph type="pic" sz="quarter" idx="25"/>
          </p:nvPr>
        </p:nvSpPr>
        <p:spPr>
          <a:xfrm>
            <a:off x="1993392" y="4260487"/>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3218688" y="2670048"/>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3218688" y="3094300"/>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30" name="Text Placeholder 28">
            <a:extLst>
              <a:ext uri="{FF2B5EF4-FFF2-40B4-BE49-F238E27FC236}">
                <a16:creationId xmlns:a16="http://schemas.microsoft.com/office/drawing/2014/main" id="{B1201CED-247A-16CA-9F03-BF32393D3B56}"/>
              </a:ext>
            </a:extLst>
          </p:cNvPr>
          <p:cNvSpPr>
            <a:spLocks noGrp="1"/>
          </p:cNvSpPr>
          <p:nvPr>
            <p:ph type="body" sz="quarter" idx="31" hasCustomPrompt="1"/>
          </p:nvPr>
        </p:nvSpPr>
        <p:spPr>
          <a:xfrm>
            <a:off x="3218688" y="4479943"/>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31" name="Text Placeholder 28">
            <a:extLst>
              <a:ext uri="{FF2B5EF4-FFF2-40B4-BE49-F238E27FC236}">
                <a16:creationId xmlns:a16="http://schemas.microsoft.com/office/drawing/2014/main" id="{2D5FA954-036C-191F-7040-1848AB2BE3CA}"/>
              </a:ext>
            </a:extLst>
          </p:cNvPr>
          <p:cNvSpPr>
            <a:spLocks noGrp="1"/>
          </p:cNvSpPr>
          <p:nvPr>
            <p:ph type="body" sz="quarter" idx="32" hasCustomPrompt="1"/>
          </p:nvPr>
        </p:nvSpPr>
        <p:spPr>
          <a:xfrm>
            <a:off x="3218688" y="4904195"/>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noChangeAspect="1"/>
          </p:cNvSpPr>
          <p:nvPr>
            <p:ph type="pic" sz="quarter" idx="14"/>
          </p:nvPr>
        </p:nvSpPr>
        <p:spPr>
          <a:xfrm>
            <a:off x="4745736" y="2450592"/>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23" name="Picture Placeholder 23">
            <a:extLst>
              <a:ext uri="{FF2B5EF4-FFF2-40B4-BE49-F238E27FC236}">
                <a16:creationId xmlns:a16="http://schemas.microsoft.com/office/drawing/2014/main" id="{8CFBAF86-D36B-F789-2C9C-78C6830B13C9}"/>
              </a:ext>
            </a:extLst>
          </p:cNvPr>
          <p:cNvSpPr>
            <a:spLocks noGrp="1" noChangeAspect="1"/>
          </p:cNvSpPr>
          <p:nvPr>
            <p:ph type="pic" sz="quarter" idx="26"/>
          </p:nvPr>
        </p:nvSpPr>
        <p:spPr>
          <a:xfrm>
            <a:off x="4745736" y="4260487"/>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5966787" y="2670048"/>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5966787" y="3094300"/>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32" name="Text Placeholder 28">
            <a:extLst>
              <a:ext uri="{FF2B5EF4-FFF2-40B4-BE49-F238E27FC236}">
                <a16:creationId xmlns:a16="http://schemas.microsoft.com/office/drawing/2014/main" id="{6E32CE61-2D9B-C245-0D18-C33760B08537}"/>
              </a:ext>
            </a:extLst>
          </p:cNvPr>
          <p:cNvSpPr>
            <a:spLocks noGrp="1"/>
          </p:cNvSpPr>
          <p:nvPr>
            <p:ph type="body" sz="quarter" idx="33" hasCustomPrompt="1"/>
          </p:nvPr>
        </p:nvSpPr>
        <p:spPr>
          <a:xfrm>
            <a:off x="5966787" y="4479943"/>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33" name="Text Placeholder 28">
            <a:extLst>
              <a:ext uri="{FF2B5EF4-FFF2-40B4-BE49-F238E27FC236}">
                <a16:creationId xmlns:a16="http://schemas.microsoft.com/office/drawing/2014/main" id="{E4068D0A-21CD-897C-9CC1-0BFDAABBD491}"/>
              </a:ext>
            </a:extLst>
          </p:cNvPr>
          <p:cNvSpPr>
            <a:spLocks noGrp="1"/>
          </p:cNvSpPr>
          <p:nvPr>
            <p:ph type="body" sz="quarter" idx="34" hasCustomPrompt="1"/>
          </p:nvPr>
        </p:nvSpPr>
        <p:spPr>
          <a:xfrm>
            <a:off x="5966787" y="4904195"/>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noChangeAspect="1"/>
          </p:cNvSpPr>
          <p:nvPr>
            <p:ph type="pic" sz="quarter" idx="15"/>
          </p:nvPr>
        </p:nvSpPr>
        <p:spPr>
          <a:xfrm>
            <a:off x="7498080" y="2450592"/>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26" name="Picture Placeholder 23">
            <a:extLst>
              <a:ext uri="{FF2B5EF4-FFF2-40B4-BE49-F238E27FC236}">
                <a16:creationId xmlns:a16="http://schemas.microsoft.com/office/drawing/2014/main" id="{C110D526-1AE4-5106-E956-0B2ED3A4D4BC}"/>
              </a:ext>
            </a:extLst>
          </p:cNvPr>
          <p:cNvSpPr>
            <a:spLocks noGrp="1" noChangeAspect="1"/>
          </p:cNvSpPr>
          <p:nvPr>
            <p:ph type="pic" sz="quarter" idx="27"/>
          </p:nvPr>
        </p:nvSpPr>
        <p:spPr>
          <a:xfrm>
            <a:off x="7498080" y="4260487"/>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8732520" y="2670048"/>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8732520" y="3094300"/>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34" name="Text Placeholder 28">
            <a:extLst>
              <a:ext uri="{FF2B5EF4-FFF2-40B4-BE49-F238E27FC236}">
                <a16:creationId xmlns:a16="http://schemas.microsoft.com/office/drawing/2014/main" id="{3858F91A-46AA-AF23-2716-3B2B678BBE01}"/>
              </a:ext>
            </a:extLst>
          </p:cNvPr>
          <p:cNvSpPr>
            <a:spLocks noGrp="1"/>
          </p:cNvSpPr>
          <p:nvPr>
            <p:ph type="body" sz="quarter" idx="35" hasCustomPrompt="1"/>
          </p:nvPr>
        </p:nvSpPr>
        <p:spPr>
          <a:xfrm>
            <a:off x="8732520" y="4479943"/>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35" name="Text Placeholder 28">
            <a:extLst>
              <a:ext uri="{FF2B5EF4-FFF2-40B4-BE49-F238E27FC236}">
                <a16:creationId xmlns:a16="http://schemas.microsoft.com/office/drawing/2014/main" id="{EBC002F6-7435-833F-0E8B-30A53B0755AE}"/>
              </a:ext>
            </a:extLst>
          </p:cNvPr>
          <p:cNvSpPr>
            <a:spLocks noGrp="1"/>
          </p:cNvSpPr>
          <p:nvPr>
            <p:ph type="body" sz="quarter" idx="36" hasCustomPrompt="1"/>
          </p:nvPr>
        </p:nvSpPr>
        <p:spPr>
          <a:xfrm>
            <a:off x="8732520" y="4904195"/>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noChangeAspect="1"/>
          </p:cNvSpPr>
          <p:nvPr>
            <p:ph type="pic" sz="quarter" idx="16"/>
          </p:nvPr>
        </p:nvSpPr>
        <p:spPr>
          <a:xfrm>
            <a:off x="10250424" y="2450592"/>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27" name="Picture Placeholder 23">
            <a:extLst>
              <a:ext uri="{FF2B5EF4-FFF2-40B4-BE49-F238E27FC236}">
                <a16:creationId xmlns:a16="http://schemas.microsoft.com/office/drawing/2014/main" id="{2CBF8435-BD05-F386-4E6E-F2B6F6894FD7}"/>
              </a:ext>
            </a:extLst>
          </p:cNvPr>
          <p:cNvSpPr>
            <a:spLocks noGrp="1" noChangeAspect="1"/>
          </p:cNvSpPr>
          <p:nvPr>
            <p:ph type="pic" sz="quarter" idx="28"/>
          </p:nvPr>
        </p:nvSpPr>
        <p:spPr>
          <a:xfrm>
            <a:off x="10250424" y="4260487"/>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18" name="Straight Connector 17">
            <a:extLst>
              <a:ext uri="{FF2B5EF4-FFF2-40B4-BE49-F238E27FC236}">
                <a16:creationId xmlns:a16="http://schemas.microsoft.com/office/drawing/2014/main" id="{663C6C7E-F363-1F17-B288-D4D45B87028D}"/>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ED6D4091-312C-81B9-BAF6-5E0D6F665E5D}"/>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05523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E020D11E-3FF2-1E7F-038B-4F9534916FEB}"/>
              </a:ext>
            </a:extLst>
          </p:cNvP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1660127"/>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3104752"/>
            <a:ext cx="11430000" cy="2092281"/>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11575"/>
            <a:ext cx="4114800" cy="856526"/>
          </a:xfrm>
          <a:prstGeom prst="rect">
            <a:avLst/>
          </a:prstGeom>
        </p:spPr>
        <p:txBody>
          <a:bodyPr vert="horz" lIns="91440" tIns="45720" rIns="91440" bIns="45720" rtlCol="0" anchor="ctr">
            <a:noAutofit/>
          </a:bodyPr>
          <a:lstStyle>
            <a:lvl1pPr algn="ctr">
              <a:defRPr sz="1200" b="1" i="0" spc="200" baseline="0">
                <a:solidFill>
                  <a:schemeClr val="tx1"/>
                </a:solidFill>
                <a:latin typeface="+mn-lt"/>
                <a:cs typeface="Arial" panose="020B06040202020202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4038600" y="6006546"/>
            <a:ext cx="4114800" cy="851453"/>
          </a:xfrm>
          <a:prstGeom prst="rect">
            <a:avLst/>
          </a:prstGeom>
        </p:spPr>
        <p:txBody>
          <a:bodyPr vert="horz" lIns="91440" tIns="45720" rIns="91440" bIns="45720" rtlCol="0" anchor="ctr">
            <a:noAutofit/>
          </a:bodyPr>
          <a:lstStyle>
            <a:lvl1pPr algn="ctr">
              <a:defRPr sz="1200" b="1" i="0" spc="200" baseline="0">
                <a:solidFill>
                  <a:schemeClr val="tx1"/>
                </a:solidFill>
                <a:latin typeface="+mn-lt"/>
                <a:cs typeface="Arial" panose="020B0604020202020204" pitchFamily="34" charset="0"/>
              </a:defRPr>
            </a:lvl1pPr>
          </a:lstStyle>
          <a:p>
            <a:r>
              <a:rPr lang="en-US" dirty="0"/>
              <a:t>&lt;##&gt;</a:t>
            </a:r>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64" r:id="rId3"/>
    <p:sldLayoutId id="2147483651" r:id="rId4"/>
    <p:sldLayoutId id="2147483662" r:id="rId5"/>
    <p:sldLayoutId id="2147483665" r:id="rId6"/>
    <p:sldLayoutId id="2147483669" r:id="rId7"/>
    <p:sldLayoutId id="2147483658" r:id="rId8"/>
    <p:sldLayoutId id="2147483666" r:id="rId9"/>
    <p:sldLayoutId id="2147483668" r:id="rId10"/>
    <p:sldLayoutId id="2147483670" r:id="rId11"/>
    <p:sldLayoutId id="2147483653" r:id="rId12"/>
    <p:sldLayoutId id="2147483667" r:id="rId13"/>
    <p:sldLayoutId id="2147483661" r:id="rId14"/>
    <p:sldLayoutId id="2147483660" r:id="rId15"/>
    <p:sldLayoutId id="2147483655" r:id="rId16"/>
    <p:sldLayoutId id="2147483659"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b="1" i="0" kern="1200" cap="all" spc="400" baseline="0">
          <a:solidFill>
            <a:schemeClr val="tx1"/>
          </a:solidFill>
          <a:latin typeface="+mj-lt"/>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spc="50" baseline="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spc="50" baseline="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spc="50" baseline="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551384" y="595499"/>
            <a:ext cx="10040112" cy="2387600"/>
          </a:xfrm>
        </p:spPr>
        <p:txBody>
          <a:bodyPr/>
          <a:lstStyle/>
          <a:p>
            <a:r>
              <a:rPr lang="en-US" sz="8000" dirty="0"/>
              <a:t>LIFE EXPECTANCY PREDICTION</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551384" y="4149080"/>
            <a:ext cx="10040112" cy="1280160"/>
          </a:xfrm>
        </p:spPr>
        <p:txBody>
          <a:bodyPr/>
          <a:lstStyle/>
          <a:p>
            <a:r>
              <a:rPr lang="en-US" dirty="0"/>
              <a:t>Machine Learning and Artificial Intelligence</a:t>
            </a:r>
          </a:p>
        </p:txBody>
      </p:sp>
      <p:pic>
        <p:nvPicPr>
          <p:cNvPr id="1026" name="Picture 2" descr="Life expectancy reduced in 2020">
            <a:extLst>
              <a:ext uri="{FF2B5EF4-FFF2-40B4-BE49-F238E27FC236}">
                <a16:creationId xmlns:a16="http://schemas.microsoft.com/office/drawing/2014/main" id="{8A462C57-4155-FE02-92B3-D186348096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4862" y="4573325"/>
            <a:ext cx="4079776" cy="22846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ife Expectancy rises to 68.7 Years - Medy Life">
            <a:extLst>
              <a:ext uri="{FF2B5EF4-FFF2-40B4-BE49-F238E27FC236}">
                <a16:creationId xmlns:a16="http://schemas.microsoft.com/office/drawing/2014/main" id="{B19E0673-247F-8014-42E3-606910E572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4272" y="0"/>
            <a:ext cx="3647728" cy="2558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640A05-A075-B6F7-8485-592305845518}"/>
              </a:ext>
            </a:extLst>
          </p:cNvPr>
          <p:cNvSpPr>
            <a:spLocks noGrp="1"/>
          </p:cNvSpPr>
          <p:nvPr>
            <p:ph type="ftr" sz="quarter" idx="11"/>
          </p:nvPr>
        </p:nvSpPr>
        <p:spPr/>
        <p:txBody>
          <a:bodyPr/>
          <a:lstStyle/>
          <a:p>
            <a:r>
              <a:rPr lang="en-US" dirty="0"/>
              <a:t>LIFE EXPECTANCY PREDICTION</a:t>
            </a:r>
          </a:p>
        </p:txBody>
      </p:sp>
      <p:sp>
        <p:nvSpPr>
          <p:cNvPr id="5" name="Content Placeholder 4">
            <a:extLst>
              <a:ext uri="{FF2B5EF4-FFF2-40B4-BE49-F238E27FC236}">
                <a16:creationId xmlns:a16="http://schemas.microsoft.com/office/drawing/2014/main" id="{3602EF04-C343-BFD2-AB41-A62063075783}"/>
              </a:ext>
            </a:extLst>
          </p:cNvPr>
          <p:cNvSpPr>
            <a:spLocks noGrp="1"/>
          </p:cNvSpPr>
          <p:nvPr>
            <p:ph sz="quarter" idx="13"/>
          </p:nvPr>
        </p:nvSpPr>
        <p:spPr>
          <a:xfrm>
            <a:off x="4871864" y="908721"/>
            <a:ext cx="6713584" cy="5040560"/>
          </a:xfrm>
        </p:spPr>
        <p:txBody>
          <a:bodyPr/>
          <a:lstStyle/>
          <a:p>
            <a:r>
              <a:rPr lang="en-US" sz="1800" b="0" i="0" dirty="0">
                <a:effectLst/>
                <a:latin typeface="+mj-lt"/>
              </a:rPr>
              <a:t>In recent years, the field of machine learning has gained significant momentum in various domains, revolutionizing how we solve complex problems. One such critical area where machine learning can make a profound impact is healthcare. The ability to predict life expectancy accurately can aid policymakers, government officials, and individuals in making informed decisions and implementing targeted interventions to improve overall population health.</a:t>
            </a:r>
            <a:r>
              <a:rPr lang="en-US" sz="1800" b="0" i="0" dirty="0">
                <a:solidFill>
                  <a:srgbClr val="D1D5DB"/>
                </a:solidFill>
                <a:effectLst/>
                <a:latin typeface="Söhne"/>
              </a:rPr>
              <a:t> </a:t>
            </a:r>
          </a:p>
          <a:p>
            <a:r>
              <a:rPr lang="en-US" sz="1800" b="0" i="0" dirty="0">
                <a:effectLst/>
                <a:latin typeface="+mj-lt"/>
              </a:rPr>
              <a:t>Understanding the factors that influence life expectancy is of utmost importance in addressing public health challenges and promoting well-being. By developing an accurate predictive model, we can identify patterns, relationships, and risk factors associated with different populations, ultimately facilitating evidence-based interventions and resource allocation</a:t>
            </a:r>
            <a:endParaRPr lang="en-US" sz="1800" b="0" dirty="0">
              <a:latin typeface="+mj-lt"/>
            </a:endParaRPr>
          </a:p>
        </p:txBody>
      </p:sp>
      <p:sp>
        <p:nvSpPr>
          <p:cNvPr id="3" name="Slide Number Placeholder 2">
            <a:extLst>
              <a:ext uri="{FF2B5EF4-FFF2-40B4-BE49-F238E27FC236}">
                <a16:creationId xmlns:a16="http://schemas.microsoft.com/office/drawing/2014/main" id="{4A003396-B624-401E-50C6-C0BB01AF161D}"/>
              </a:ext>
            </a:extLst>
          </p:cNvPr>
          <p:cNvSpPr>
            <a:spLocks noGrp="1"/>
          </p:cNvSpPr>
          <p:nvPr>
            <p:ph type="sldNum" sz="quarter" idx="12"/>
          </p:nvPr>
        </p:nvSpPr>
        <p:spPr/>
        <p:txBody>
          <a:bodyPr/>
          <a:lstStyle/>
          <a:p>
            <a:fld id="{294A09A9-5501-47C1-A89A-A340965A2BE2}" type="slidenum">
              <a:rPr lang="en-US" smtClean="0"/>
              <a:pPr/>
              <a:t>2</a:t>
            </a:fld>
            <a:endParaRPr lang="en-US" dirty="0"/>
          </a:p>
        </p:txBody>
      </p:sp>
      <p:sp>
        <p:nvSpPr>
          <p:cNvPr id="7" name="Title 6">
            <a:extLst>
              <a:ext uri="{FF2B5EF4-FFF2-40B4-BE49-F238E27FC236}">
                <a16:creationId xmlns:a16="http://schemas.microsoft.com/office/drawing/2014/main" id="{A7A52096-5BB5-027C-03F4-099EE4434373}"/>
              </a:ext>
            </a:extLst>
          </p:cNvPr>
          <p:cNvSpPr>
            <a:spLocks noGrp="1"/>
          </p:cNvSpPr>
          <p:nvPr>
            <p:ph type="title"/>
          </p:nvPr>
        </p:nvSpPr>
        <p:spPr>
          <a:xfrm>
            <a:off x="407368" y="1216152"/>
            <a:ext cx="4114800" cy="4416552"/>
          </a:xfrm>
        </p:spPr>
        <p:txBody>
          <a:bodyPr/>
          <a:lstStyle/>
          <a:p>
            <a:r>
              <a:rPr lang="en-US" sz="3600" dirty="0"/>
              <a:t>INTRODUCTION</a:t>
            </a:r>
            <a:endParaRPr lang="en-IN" sz="3600" dirty="0"/>
          </a:p>
        </p:txBody>
      </p:sp>
    </p:spTree>
    <p:extLst>
      <p:ext uri="{BB962C8B-B14F-4D97-AF65-F5344CB8AC3E}">
        <p14:creationId xmlns:p14="http://schemas.microsoft.com/office/powerpoint/2010/main" val="330716252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775003-C8C2-57FA-C8D5-99577C44F58A}"/>
              </a:ext>
            </a:extLst>
          </p:cNvPr>
          <p:cNvSpPr>
            <a:spLocks noGrp="1"/>
          </p:cNvSpPr>
          <p:nvPr>
            <p:ph type="title"/>
          </p:nvPr>
        </p:nvSpPr>
        <p:spPr>
          <a:xfrm>
            <a:off x="551384" y="1772816"/>
            <a:ext cx="4403232" cy="3148952"/>
          </a:xfrm>
        </p:spPr>
        <p:txBody>
          <a:bodyPr/>
          <a:lstStyle/>
          <a:p>
            <a:r>
              <a:rPr lang="en-US" sz="4400" dirty="0"/>
              <a:t>DEVELOPING THE MODEL</a:t>
            </a:r>
          </a:p>
        </p:txBody>
      </p:sp>
      <p:sp>
        <p:nvSpPr>
          <p:cNvPr id="2" name="Footer Placeholder 1">
            <a:extLst>
              <a:ext uri="{FF2B5EF4-FFF2-40B4-BE49-F238E27FC236}">
                <a16:creationId xmlns:a16="http://schemas.microsoft.com/office/drawing/2014/main" id="{6B4F370C-18BC-A752-2980-6309F5D7DC43}"/>
              </a:ext>
            </a:extLst>
          </p:cNvPr>
          <p:cNvSpPr>
            <a:spLocks noGrp="1"/>
          </p:cNvSpPr>
          <p:nvPr>
            <p:ph type="ftr" sz="quarter" idx="11"/>
          </p:nvPr>
        </p:nvSpPr>
        <p:spPr/>
        <p:txBody>
          <a:bodyPr/>
          <a:lstStyle/>
          <a:p>
            <a:r>
              <a:rPr lang="en-US" dirty="0"/>
              <a:t>LIFE EXPECTANCY PREDICTION</a:t>
            </a:r>
          </a:p>
        </p:txBody>
      </p:sp>
      <p:sp>
        <p:nvSpPr>
          <p:cNvPr id="5" name="Content Placeholder 4">
            <a:extLst>
              <a:ext uri="{FF2B5EF4-FFF2-40B4-BE49-F238E27FC236}">
                <a16:creationId xmlns:a16="http://schemas.microsoft.com/office/drawing/2014/main" id="{95D67805-CCBD-8182-540F-93068A90C4E8}"/>
              </a:ext>
            </a:extLst>
          </p:cNvPr>
          <p:cNvSpPr>
            <a:spLocks noGrp="1"/>
          </p:cNvSpPr>
          <p:nvPr>
            <p:ph sz="quarter" idx="13"/>
          </p:nvPr>
        </p:nvSpPr>
        <p:spPr>
          <a:xfrm>
            <a:off x="5087888" y="2276872"/>
            <a:ext cx="6912768" cy="4896544"/>
          </a:xfrm>
        </p:spPr>
        <p:txBody>
          <a:bodyPr/>
          <a:lstStyle/>
          <a:p>
            <a:pPr marL="285750" indent="-285750" algn="l">
              <a:buFont typeface="Arial" panose="020B0604020202020204" pitchFamily="34" charset="0"/>
              <a:buChar char="•"/>
            </a:pPr>
            <a:r>
              <a:rPr lang="en-US" sz="1400" b="0" i="0" u="none" strike="noStrike" baseline="0" dirty="0">
                <a:latin typeface="+mj-lt"/>
              </a:rPr>
              <a:t>The country and year in which the data from the dataset collected is not used to forecast </a:t>
            </a:r>
            <a:r>
              <a:rPr lang="en-IN" sz="1400" b="0" i="0" u="none" strike="noStrike" baseline="0" dirty="0">
                <a:latin typeface="+mj-lt"/>
              </a:rPr>
              <a:t>life expectancy. </a:t>
            </a:r>
          </a:p>
          <a:p>
            <a:pPr marL="285750" indent="-285750" algn="l">
              <a:buFont typeface="Arial" panose="020B0604020202020204" pitchFamily="34" charset="0"/>
              <a:buChar char="•"/>
            </a:pPr>
            <a:r>
              <a:rPr lang="en-US" sz="1400" b="0" i="0" dirty="0">
                <a:effectLst/>
                <a:latin typeface="+mj-lt"/>
              </a:rPr>
              <a:t>The project will employ a multidimensional approach to life expectancy prediction, utilizing a diverse dataset consisting of historical health records, population demographics, lifestyle indicators, economic factors. </a:t>
            </a:r>
          </a:p>
          <a:p>
            <a:pPr marL="285750" indent="-285750">
              <a:buFont typeface="Arial" panose="020B0604020202020204" pitchFamily="34" charset="0"/>
              <a:buChar char="•"/>
            </a:pPr>
            <a:r>
              <a:rPr lang="en-US" sz="1400" b="0" i="0" dirty="0">
                <a:effectLst/>
                <a:latin typeface="+mj-lt"/>
              </a:rPr>
              <a:t>Dataset is taken from WHO repository.</a:t>
            </a:r>
          </a:p>
          <a:p>
            <a:pPr marL="285750" indent="-285750">
              <a:buFont typeface="Arial" panose="020B0604020202020204" pitchFamily="34" charset="0"/>
              <a:buChar char="•"/>
            </a:pPr>
            <a:r>
              <a:rPr lang="en-US" sz="1400" b="0" i="0" dirty="0">
                <a:effectLst/>
                <a:latin typeface="+mj-lt"/>
              </a:rPr>
              <a:t>Machine learning algorithms, such as Linear Regression, Random Forest, and some other algorithms have been employed to develop an accurate predictive model.</a:t>
            </a:r>
          </a:p>
          <a:p>
            <a:pPr marL="285750" indent="-285750">
              <a:buFont typeface="Arial" panose="020B0604020202020204" pitchFamily="34" charset="0"/>
              <a:buChar char="•"/>
            </a:pPr>
            <a:r>
              <a:rPr lang="en-US" sz="1400" dirty="0">
                <a:latin typeface="+mj-lt"/>
              </a:rPr>
              <a:t>Performance metrics used are R</a:t>
            </a:r>
            <a:r>
              <a:rPr lang="en-US" sz="1400" baseline="30000" dirty="0">
                <a:latin typeface="+mj-lt"/>
              </a:rPr>
              <a:t>2 </a:t>
            </a:r>
            <a:r>
              <a:rPr lang="en-US" sz="1400" dirty="0">
                <a:latin typeface="+mj-lt"/>
              </a:rPr>
              <a:t>scores.</a:t>
            </a:r>
          </a:p>
          <a:p>
            <a:pPr marL="285750" indent="-285750">
              <a:buFont typeface="Arial" panose="020B0604020202020204" pitchFamily="34" charset="0"/>
              <a:buChar char="•"/>
            </a:pPr>
            <a:r>
              <a:rPr lang="en-US" sz="1400" dirty="0">
                <a:latin typeface="+mj-lt"/>
              </a:rPr>
              <a:t>Various Exploratory Data Analysis tools are used such as scatter plots, heat maps and pair plots.</a:t>
            </a:r>
          </a:p>
          <a:p>
            <a:pPr marL="285750" indent="-285750">
              <a:buFont typeface="Arial" panose="020B0604020202020204" pitchFamily="34" charset="0"/>
              <a:buChar char="•"/>
            </a:pPr>
            <a:endParaRPr lang="en-US" sz="1400" dirty="0">
              <a:latin typeface="+mj-lt"/>
            </a:endParaRPr>
          </a:p>
          <a:p>
            <a:pPr marL="285750" indent="-285750">
              <a:buFont typeface="Arial" panose="020B0604020202020204" pitchFamily="34" charset="0"/>
              <a:buChar char="•"/>
            </a:pPr>
            <a:endParaRPr lang="en-US" sz="1400" dirty="0">
              <a:latin typeface="+mj-lt"/>
            </a:endParaRPr>
          </a:p>
          <a:p>
            <a:endParaRPr lang="en-US" sz="1400" b="0" i="0" baseline="-25000" dirty="0">
              <a:effectLst/>
              <a:latin typeface="+mj-lt"/>
            </a:endParaRPr>
          </a:p>
          <a:p>
            <a:pPr marL="285750" indent="-285750">
              <a:buFont typeface="Arial" panose="020B0604020202020204" pitchFamily="34" charset="0"/>
              <a:buChar char="•"/>
            </a:pPr>
            <a:endParaRPr lang="en-US" sz="1400" b="0" i="0" dirty="0">
              <a:effectLst/>
              <a:latin typeface="+mj-lt"/>
            </a:endParaRPr>
          </a:p>
          <a:p>
            <a:endParaRPr lang="en-US" b="0" i="0" dirty="0">
              <a:effectLst/>
              <a:latin typeface="+mj-lt"/>
            </a:endParaRPr>
          </a:p>
          <a:p>
            <a:endParaRPr lang="en-US" dirty="0">
              <a:latin typeface="+mj-lt"/>
            </a:endParaRPr>
          </a:p>
        </p:txBody>
      </p:sp>
      <p:sp>
        <p:nvSpPr>
          <p:cNvPr id="3" name="Slide Number Placeholder 2">
            <a:extLst>
              <a:ext uri="{FF2B5EF4-FFF2-40B4-BE49-F238E27FC236}">
                <a16:creationId xmlns:a16="http://schemas.microsoft.com/office/drawing/2014/main" id="{F0986A75-51DF-087B-EE6E-0899D0826DFB}"/>
              </a:ext>
            </a:extLst>
          </p:cNvPr>
          <p:cNvSpPr>
            <a:spLocks noGrp="1"/>
          </p:cNvSpPr>
          <p:nvPr>
            <p:ph type="sldNum" sz="quarter" idx="12"/>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422052534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BCD20D2-1D7B-D211-9E4D-D3AA781297DB}"/>
              </a:ext>
            </a:extLst>
          </p:cNvPr>
          <p:cNvSpPr>
            <a:spLocks noGrp="1"/>
          </p:cNvSpPr>
          <p:nvPr>
            <p:ph type="title"/>
          </p:nvPr>
        </p:nvSpPr>
        <p:spPr>
          <a:xfrm>
            <a:off x="612648" y="851135"/>
            <a:ext cx="10972800" cy="976145"/>
          </a:xfrm>
        </p:spPr>
        <p:txBody>
          <a:bodyPr/>
          <a:lstStyle/>
          <a:p>
            <a:r>
              <a:rPr lang="en-IN" dirty="0"/>
              <a:t>About the model</a:t>
            </a:r>
          </a:p>
        </p:txBody>
      </p:sp>
      <p:sp>
        <p:nvSpPr>
          <p:cNvPr id="9" name="Text Placeholder 8">
            <a:extLst>
              <a:ext uri="{FF2B5EF4-FFF2-40B4-BE49-F238E27FC236}">
                <a16:creationId xmlns:a16="http://schemas.microsoft.com/office/drawing/2014/main" id="{D47A6190-3022-DCFB-91AD-8E50A11EC974}"/>
              </a:ext>
            </a:extLst>
          </p:cNvPr>
          <p:cNvSpPr>
            <a:spLocks noGrp="1"/>
          </p:cNvSpPr>
          <p:nvPr>
            <p:ph type="body" idx="1"/>
          </p:nvPr>
        </p:nvSpPr>
        <p:spPr>
          <a:xfrm>
            <a:off x="630936" y="2348880"/>
            <a:ext cx="3419856" cy="365760"/>
          </a:xfrm>
        </p:spPr>
        <p:txBody>
          <a:bodyPr/>
          <a:lstStyle/>
          <a:p>
            <a:r>
              <a:rPr lang="en-IN" dirty="0"/>
              <a:t>dataset</a:t>
            </a:r>
          </a:p>
        </p:txBody>
      </p:sp>
      <p:sp>
        <p:nvSpPr>
          <p:cNvPr id="10" name="Content Placeholder 9">
            <a:extLst>
              <a:ext uri="{FF2B5EF4-FFF2-40B4-BE49-F238E27FC236}">
                <a16:creationId xmlns:a16="http://schemas.microsoft.com/office/drawing/2014/main" id="{F270FA41-AA6F-F6A0-5ADC-1CC66FCB2CBA}"/>
              </a:ext>
            </a:extLst>
          </p:cNvPr>
          <p:cNvSpPr>
            <a:spLocks noGrp="1"/>
          </p:cNvSpPr>
          <p:nvPr>
            <p:ph sz="half" idx="2"/>
          </p:nvPr>
        </p:nvSpPr>
        <p:spPr>
          <a:xfrm>
            <a:off x="625194" y="2871216"/>
            <a:ext cx="3419856" cy="2925554"/>
          </a:xfrm>
        </p:spPr>
        <p:txBody>
          <a:bodyPr/>
          <a:lstStyle/>
          <a:p>
            <a:pPr marL="0" indent="0">
              <a:buNone/>
            </a:pPr>
            <a:r>
              <a:rPr lang="en-IN" dirty="0"/>
              <a:t>Dataset is taken from WHO repository (Life Expectancy Data.csv)</a:t>
            </a:r>
          </a:p>
          <a:p>
            <a:pPr marL="0" indent="0">
              <a:buNone/>
            </a:pPr>
            <a:r>
              <a:rPr lang="en-IN" dirty="0"/>
              <a:t>It has 22 features and 2938 data points.</a:t>
            </a:r>
          </a:p>
          <a:p>
            <a:pPr marL="0" indent="0">
              <a:buNone/>
            </a:pPr>
            <a:endParaRPr lang="en-IN" dirty="0"/>
          </a:p>
        </p:txBody>
      </p:sp>
      <p:sp>
        <p:nvSpPr>
          <p:cNvPr id="11" name="Text Placeholder 10">
            <a:extLst>
              <a:ext uri="{FF2B5EF4-FFF2-40B4-BE49-F238E27FC236}">
                <a16:creationId xmlns:a16="http://schemas.microsoft.com/office/drawing/2014/main" id="{A1775A4A-59AB-26FA-768C-708787821E1D}"/>
              </a:ext>
            </a:extLst>
          </p:cNvPr>
          <p:cNvSpPr>
            <a:spLocks noGrp="1"/>
          </p:cNvSpPr>
          <p:nvPr>
            <p:ph type="body" sz="quarter" idx="3"/>
          </p:nvPr>
        </p:nvSpPr>
        <p:spPr>
          <a:xfrm>
            <a:off x="4407408" y="2348880"/>
            <a:ext cx="3419856" cy="455280"/>
          </a:xfrm>
        </p:spPr>
        <p:txBody>
          <a:bodyPr/>
          <a:lstStyle/>
          <a:p>
            <a:r>
              <a:rPr lang="en-IN" dirty="0"/>
              <a:t>features</a:t>
            </a:r>
          </a:p>
        </p:txBody>
      </p:sp>
      <p:sp>
        <p:nvSpPr>
          <p:cNvPr id="12" name="Content Placeholder 11">
            <a:extLst>
              <a:ext uri="{FF2B5EF4-FFF2-40B4-BE49-F238E27FC236}">
                <a16:creationId xmlns:a16="http://schemas.microsoft.com/office/drawing/2014/main" id="{9B6D25CA-64B4-713B-A874-EA33B1504D96}"/>
              </a:ext>
            </a:extLst>
          </p:cNvPr>
          <p:cNvSpPr>
            <a:spLocks noGrp="1"/>
          </p:cNvSpPr>
          <p:nvPr>
            <p:ph sz="quarter" idx="4"/>
          </p:nvPr>
        </p:nvSpPr>
        <p:spPr>
          <a:xfrm>
            <a:off x="4407408" y="2804160"/>
            <a:ext cx="3419856" cy="2925554"/>
          </a:xfrm>
        </p:spPr>
        <p:txBody>
          <a:bodyPr/>
          <a:lstStyle/>
          <a:p>
            <a:r>
              <a:rPr lang="en-IN" dirty="0"/>
              <a:t>The features are:</a:t>
            </a:r>
          </a:p>
          <a:p>
            <a:r>
              <a:rPr lang="en-IN" dirty="0"/>
              <a:t>Country, Year, Status, Life Expectancy, Adult mortality, infant deaths, alcohol, percentage expenditure, Hepatitis B, Measles, BMI, under-five deaths, polio, total expenditure, Diphtheria, AIDS, GDP, population, thinness 1-19Y, thinness 5-9Y, Income composition of resources, Schooling</a:t>
            </a:r>
          </a:p>
        </p:txBody>
      </p:sp>
      <p:sp>
        <p:nvSpPr>
          <p:cNvPr id="13" name="Text Placeholder 12">
            <a:extLst>
              <a:ext uri="{FF2B5EF4-FFF2-40B4-BE49-F238E27FC236}">
                <a16:creationId xmlns:a16="http://schemas.microsoft.com/office/drawing/2014/main" id="{FB471BB3-B4B1-3DAC-0769-57CFD0106FF4}"/>
              </a:ext>
            </a:extLst>
          </p:cNvPr>
          <p:cNvSpPr>
            <a:spLocks noGrp="1"/>
          </p:cNvSpPr>
          <p:nvPr>
            <p:ph type="body" sz="quarter" idx="13"/>
          </p:nvPr>
        </p:nvSpPr>
        <p:spPr>
          <a:xfrm>
            <a:off x="8183880" y="2348880"/>
            <a:ext cx="3419856" cy="365760"/>
          </a:xfrm>
        </p:spPr>
        <p:txBody>
          <a:bodyPr/>
          <a:lstStyle/>
          <a:p>
            <a:r>
              <a:rPr lang="en-IN" dirty="0"/>
              <a:t>algorithms</a:t>
            </a:r>
          </a:p>
        </p:txBody>
      </p:sp>
      <p:sp>
        <p:nvSpPr>
          <p:cNvPr id="14" name="Content Placeholder 13">
            <a:extLst>
              <a:ext uri="{FF2B5EF4-FFF2-40B4-BE49-F238E27FC236}">
                <a16:creationId xmlns:a16="http://schemas.microsoft.com/office/drawing/2014/main" id="{E5816AAE-136D-F494-07B3-065F7FACF8B1}"/>
              </a:ext>
            </a:extLst>
          </p:cNvPr>
          <p:cNvSpPr>
            <a:spLocks noGrp="1"/>
          </p:cNvSpPr>
          <p:nvPr>
            <p:ph sz="quarter" idx="14"/>
          </p:nvPr>
        </p:nvSpPr>
        <p:spPr>
          <a:xfrm>
            <a:off x="8183880" y="2804160"/>
            <a:ext cx="3419856" cy="2925554"/>
          </a:xfrm>
        </p:spPr>
        <p:txBody>
          <a:bodyPr/>
          <a:lstStyle/>
          <a:p>
            <a:r>
              <a:rPr lang="en-IN" dirty="0"/>
              <a:t>Linear regression</a:t>
            </a:r>
          </a:p>
          <a:p>
            <a:r>
              <a:rPr lang="en-IN" dirty="0"/>
              <a:t>Random Forest Regression</a:t>
            </a:r>
          </a:p>
          <a:p>
            <a:r>
              <a:rPr lang="en-IN" dirty="0"/>
              <a:t>Decision Tree Regression</a:t>
            </a:r>
          </a:p>
          <a:p>
            <a:r>
              <a:rPr lang="en-IN" dirty="0"/>
              <a:t>Ridge Regression</a:t>
            </a:r>
          </a:p>
          <a:p>
            <a:endParaRPr lang="en-IN" dirty="0"/>
          </a:p>
        </p:txBody>
      </p:sp>
    </p:spTree>
    <p:extLst>
      <p:ext uri="{BB962C8B-B14F-4D97-AF65-F5344CB8AC3E}">
        <p14:creationId xmlns:p14="http://schemas.microsoft.com/office/powerpoint/2010/main" val="330807197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72E34FC-6243-A9F6-C3DC-9BF534998B7C}"/>
              </a:ext>
            </a:extLst>
          </p:cNvPr>
          <p:cNvSpPr>
            <a:spLocks noGrp="1"/>
          </p:cNvSpPr>
          <p:nvPr>
            <p:ph type="title"/>
          </p:nvPr>
        </p:nvSpPr>
        <p:spPr>
          <a:xfrm>
            <a:off x="612647" y="577796"/>
            <a:ext cx="10972800" cy="1120161"/>
          </a:xfrm>
        </p:spPr>
        <p:txBody>
          <a:bodyPr/>
          <a:lstStyle/>
          <a:p>
            <a:r>
              <a:rPr lang="en-IN" dirty="0"/>
              <a:t>Results </a:t>
            </a:r>
          </a:p>
        </p:txBody>
      </p:sp>
      <p:sp>
        <p:nvSpPr>
          <p:cNvPr id="11" name="Content Placeholder 10">
            <a:extLst>
              <a:ext uri="{FF2B5EF4-FFF2-40B4-BE49-F238E27FC236}">
                <a16:creationId xmlns:a16="http://schemas.microsoft.com/office/drawing/2014/main" id="{9AC2FE5F-2AB1-D0C8-42E8-A952B5D0D826}"/>
              </a:ext>
            </a:extLst>
          </p:cNvPr>
          <p:cNvSpPr>
            <a:spLocks noGrp="1"/>
          </p:cNvSpPr>
          <p:nvPr>
            <p:ph sz="half" idx="2"/>
          </p:nvPr>
        </p:nvSpPr>
        <p:spPr>
          <a:xfrm>
            <a:off x="573006" y="1570783"/>
            <a:ext cx="10972800" cy="3425552"/>
          </a:xfrm>
        </p:spPr>
        <p:txBody>
          <a:bodyPr/>
          <a:lstStyle/>
          <a:p>
            <a:pPr algn="l"/>
            <a:r>
              <a:rPr lang="en-IN" dirty="0"/>
              <a:t>Among the trained 4 models, Random Forest model produced the best results:</a:t>
            </a:r>
          </a:p>
          <a:p>
            <a:pPr algn="l"/>
            <a:r>
              <a:rPr lang="en-IN" dirty="0"/>
              <a:t>It has the accuracy of 95%.</a:t>
            </a:r>
          </a:p>
          <a:p>
            <a:r>
              <a:rPr lang="en-IN" dirty="0"/>
              <a:t>Linear regression model has accuracy of 80%.</a:t>
            </a:r>
          </a:p>
          <a:p>
            <a:r>
              <a:rPr lang="en-IN" dirty="0"/>
              <a:t>Decision Tree has accuracy of 90%.</a:t>
            </a:r>
          </a:p>
          <a:p>
            <a:r>
              <a:rPr lang="en-IN" dirty="0"/>
              <a:t>Ridge regression has accuracy of  80%.</a:t>
            </a:r>
          </a:p>
          <a:p>
            <a:r>
              <a:rPr lang="en-IN" dirty="0"/>
              <a:t>We made every model to predict the life expectancy.</a:t>
            </a:r>
          </a:p>
          <a:p>
            <a:pPr marL="0" indent="0">
              <a:buNone/>
            </a:pPr>
            <a:endParaRPr lang="en-IN" dirty="0"/>
          </a:p>
          <a:p>
            <a:pPr marL="0" indent="0">
              <a:buNone/>
            </a:pPr>
            <a:endParaRPr lang="en-IN" dirty="0"/>
          </a:p>
          <a:p>
            <a:endParaRPr lang="en-IN" dirty="0"/>
          </a:p>
          <a:p>
            <a:endParaRPr lang="en-IN" dirty="0"/>
          </a:p>
        </p:txBody>
      </p:sp>
      <p:sp>
        <p:nvSpPr>
          <p:cNvPr id="2" name="Footer Placeholder 1">
            <a:extLst>
              <a:ext uri="{FF2B5EF4-FFF2-40B4-BE49-F238E27FC236}">
                <a16:creationId xmlns:a16="http://schemas.microsoft.com/office/drawing/2014/main" id="{C20A50E1-0D2E-D811-2F66-646B4778FC31}"/>
              </a:ext>
            </a:extLst>
          </p:cNvPr>
          <p:cNvSpPr>
            <a:spLocks noGrp="1"/>
          </p:cNvSpPr>
          <p:nvPr>
            <p:ph type="ftr" sz="quarter" idx="11"/>
          </p:nvPr>
        </p:nvSpPr>
        <p:spPr/>
        <p:txBody>
          <a:bodyPr/>
          <a:lstStyle/>
          <a:p>
            <a:r>
              <a:rPr lang="en-US" dirty="0"/>
              <a:t>LIFE EXPECTANCY PREDICTION</a:t>
            </a:r>
          </a:p>
        </p:txBody>
      </p:sp>
      <p:sp>
        <p:nvSpPr>
          <p:cNvPr id="3" name="Slide Number Placeholder 2">
            <a:extLst>
              <a:ext uri="{FF2B5EF4-FFF2-40B4-BE49-F238E27FC236}">
                <a16:creationId xmlns:a16="http://schemas.microsoft.com/office/drawing/2014/main" id="{DB94A10F-0A8C-333B-6C47-B4125180D6FB}"/>
              </a:ext>
            </a:extLst>
          </p:cNvPr>
          <p:cNvSpPr>
            <a:spLocks noGrp="1"/>
          </p:cNvSpPr>
          <p:nvPr>
            <p:ph type="sldNum" sz="quarter" idx="12"/>
          </p:nvPr>
        </p:nvSpPr>
        <p:spPr/>
        <p:txBody>
          <a:bodyPr/>
          <a:lstStyle/>
          <a:p>
            <a:fld id="{294A09A9-5501-47C1-A89A-A340965A2BE2}" type="slidenum">
              <a:rPr lang="en-US" smtClean="0"/>
              <a:pPr/>
              <a:t>5</a:t>
            </a:fld>
            <a:endParaRPr lang="en-US" dirty="0"/>
          </a:p>
        </p:txBody>
      </p:sp>
      <p:pic>
        <p:nvPicPr>
          <p:cNvPr id="16" name="Picture 15">
            <a:extLst>
              <a:ext uri="{FF2B5EF4-FFF2-40B4-BE49-F238E27FC236}">
                <a16:creationId xmlns:a16="http://schemas.microsoft.com/office/drawing/2014/main" id="{972D5CAF-DA80-1FEE-D454-7EE39A527B2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23592" y="4632589"/>
            <a:ext cx="2493663" cy="2132856"/>
          </a:xfrm>
          <a:prstGeom prst="rect">
            <a:avLst/>
          </a:prstGeom>
          <a:noFill/>
          <a:ln>
            <a:noFill/>
          </a:ln>
        </p:spPr>
      </p:pic>
      <p:pic>
        <p:nvPicPr>
          <p:cNvPr id="17" name="Picture 16">
            <a:extLst>
              <a:ext uri="{FF2B5EF4-FFF2-40B4-BE49-F238E27FC236}">
                <a16:creationId xmlns:a16="http://schemas.microsoft.com/office/drawing/2014/main" id="{28BD57BE-F00D-905B-9D27-0606AAD7C5B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68208" y="4379136"/>
            <a:ext cx="2042841" cy="2639762"/>
          </a:xfrm>
          <a:prstGeom prst="rect">
            <a:avLst/>
          </a:prstGeom>
          <a:noFill/>
          <a:ln>
            <a:noFill/>
          </a:ln>
        </p:spPr>
      </p:pic>
    </p:spTree>
    <p:extLst>
      <p:ext uri="{BB962C8B-B14F-4D97-AF65-F5344CB8AC3E}">
        <p14:creationId xmlns:p14="http://schemas.microsoft.com/office/powerpoint/2010/main" val="305450027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theme/theme1.xml><?xml version="1.0" encoding="utf-8"?>
<a:theme xmlns:a="http://schemas.openxmlformats.org/drawingml/2006/main" name="Office Theme">
  <a:themeElements>
    <a:clrScheme name="Droplet">
      <a:dk1>
        <a:srgbClr val="000000"/>
      </a:dk1>
      <a:lt1>
        <a:srgbClr val="FFFFFF"/>
      </a:lt1>
      <a:dk2>
        <a:srgbClr val="0065A8"/>
      </a:dk2>
      <a:lt2>
        <a:srgbClr val="E7E6E6"/>
      </a:lt2>
      <a:accent1>
        <a:srgbClr val="FDCFFD"/>
      </a:accent1>
      <a:accent2>
        <a:srgbClr val="B6DFFF"/>
      </a:accent2>
      <a:accent3>
        <a:srgbClr val="8AE3A8"/>
      </a:accent3>
      <a:accent4>
        <a:srgbClr val="A69BFB"/>
      </a:accent4>
      <a:accent5>
        <a:srgbClr val="B5C3FF"/>
      </a:accent5>
      <a:accent6>
        <a:srgbClr val="73E9C4"/>
      </a:accent6>
      <a:hlink>
        <a:srgbClr val="0563C1"/>
      </a:hlink>
      <a:folHlink>
        <a:srgbClr val="954F72"/>
      </a:folHlink>
    </a:clrScheme>
    <a:fontScheme name="Custom 2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roplet-Design-TM34316244_Win32_SD_v9" id="{4C371580-6163-46D2-96AA-0DCC330A1B9A}" vid="{FC8D8AFF-D381-4C29-B9DC-A81BA0CD1B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BCCC5ED-FDC5-47FC-8E7E-D334979F14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421B937-7172-47A3-B8EF-010B04CBBB90}">
  <ds:schemaRefs>
    <ds:schemaRef ds:uri="http://schemas.microsoft.com/sharepoint/v3/contenttype/forms"/>
  </ds:schemaRefs>
</ds:datastoreItem>
</file>

<file path=customXml/itemProps3.xml><?xml version="1.0" encoding="utf-8"?>
<ds:datastoreItem xmlns:ds="http://schemas.openxmlformats.org/officeDocument/2006/customXml" ds:itemID="{B14FA603-F875-4A03-93C9-402691CFAD8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Droplet design</Template>
  <TotalTime>173</TotalTime>
  <Words>403</Words>
  <Application>Microsoft Office PowerPoint</Application>
  <PresentationFormat>Widescreen</PresentationFormat>
  <Paragraphs>44</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Söhne</vt:lpstr>
      <vt:lpstr>Office Theme</vt:lpstr>
      <vt:lpstr>LIFE EXPECTANCY PREDICTION</vt:lpstr>
      <vt:lpstr>INTRODUCTION</vt:lpstr>
      <vt:lpstr>DEVELOPING THE MODEL</vt:lpstr>
      <vt:lpstr>About the model</vt:lpstr>
      <vt:lpstr>Results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EXPECTANCY PREDICTION</dc:title>
  <dc:creator>Nithin G.D</dc:creator>
  <cp:lastModifiedBy>Yathis Kumar</cp:lastModifiedBy>
  <cp:revision>4</cp:revision>
  <dcterms:created xsi:type="dcterms:W3CDTF">2023-06-05T16:44:35Z</dcterms:created>
  <dcterms:modified xsi:type="dcterms:W3CDTF">2024-01-11T13:26:25Z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