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SQL%20Project\Subjective%20ques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Country Vs. Number of Customers</a:t>
            </a:r>
            <a:endParaRPr lang="en-IN" sz="20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Sheet1!$A$1:$A$24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Sheet1!$B$1:$B$24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5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3</c:v>
                </c:pt>
                <c:pt idx="2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85-415B-89A3-D096DD81B4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09450704"/>
        <c:axId val="1068566256"/>
        <c:axId val="0"/>
      </c:bar3DChart>
      <c:catAx>
        <c:axId val="90945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566256"/>
        <c:crosses val="autoZero"/>
        <c:auto val="1"/>
        <c:lblAlgn val="ctr"/>
        <c:lblOffset val="100"/>
        <c:noMultiLvlLbl val="0"/>
      </c:catAx>
      <c:valAx>
        <c:axId val="106856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45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[Subjective question analysis.xlsx]Sheet5!PivotTable1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Percentage</a:t>
            </a:r>
            <a:r>
              <a:rPr lang="en-US" b="0" baseline="0" dirty="0"/>
              <a:t> </a:t>
            </a:r>
            <a:r>
              <a:rPr lang="en-US" b="0" dirty="0"/>
              <a:t>Contribution of Genres in USA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Sheet5!$M$3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Sheet5!$L$4:$L$21</c:f>
              <c:strCache>
                <c:ptCount val="17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Classical</c:v>
                </c:pt>
                <c:pt idx="4">
                  <c:v>Easy Listening</c:v>
                </c:pt>
                <c:pt idx="5">
                  <c:v>Electronica/Dance</c:v>
                </c:pt>
                <c:pt idx="6">
                  <c:v>Heavy Metal</c:v>
                </c:pt>
                <c:pt idx="7">
                  <c:v>Hip Hop/Rap</c:v>
                </c:pt>
                <c:pt idx="8">
                  <c:v>Jazz</c:v>
                </c:pt>
                <c:pt idx="9">
                  <c:v>Latin</c:v>
                </c:pt>
                <c:pt idx="10">
                  <c:v>Metal</c:v>
                </c:pt>
                <c:pt idx="11">
                  <c:v>Pop</c:v>
                </c:pt>
                <c:pt idx="12">
                  <c:v>R&amp;B/Soul</c:v>
                </c:pt>
                <c:pt idx="13">
                  <c:v>Reggae</c:v>
                </c:pt>
                <c:pt idx="14">
                  <c:v>Rock</c:v>
                </c:pt>
                <c:pt idx="15">
                  <c:v>Soundtrack</c:v>
                </c:pt>
                <c:pt idx="16">
                  <c:v>TV Shows</c:v>
                </c:pt>
              </c:strCache>
            </c:strRef>
          </c:cat>
          <c:val>
            <c:numRef>
              <c:f>Sheet5!$M$4:$M$21</c:f>
              <c:numCache>
                <c:formatCode>General</c:formatCode>
                <c:ptCount val="17"/>
                <c:pt idx="0">
                  <c:v>3.3299999999999996</c:v>
                </c:pt>
                <c:pt idx="1">
                  <c:v>12.370000000000003</c:v>
                </c:pt>
                <c:pt idx="2">
                  <c:v>3.4300000000000006</c:v>
                </c:pt>
                <c:pt idx="3">
                  <c:v>0.37999999999999989</c:v>
                </c:pt>
                <c:pt idx="4">
                  <c:v>1.24</c:v>
                </c:pt>
                <c:pt idx="5">
                  <c:v>0.48</c:v>
                </c:pt>
                <c:pt idx="6">
                  <c:v>0.28999999999999998</c:v>
                </c:pt>
                <c:pt idx="7">
                  <c:v>1.9</c:v>
                </c:pt>
                <c:pt idx="8">
                  <c:v>1.33</c:v>
                </c:pt>
                <c:pt idx="9">
                  <c:v>2.0900000000000012</c:v>
                </c:pt>
                <c:pt idx="10">
                  <c:v>11.8</c:v>
                </c:pt>
                <c:pt idx="11">
                  <c:v>2.09</c:v>
                </c:pt>
                <c:pt idx="12">
                  <c:v>5.04</c:v>
                </c:pt>
                <c:pt idx="13">
                  <c:v>0.56999999999999995</c:v>
                </c:pt>
                <c:pt idx="14">
                  <c:v>53.380000000000067</c:v>
                </c:pt>
                <c:pt idx="15">
                  <c:v>0.19</c:v>
                </c:pt>
                <c:pt idx="16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88-444F-A35C-5D8FD03ACA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06584415"/>
        <c:axId val="467166319"/>
      </c:barChart>
      <c:catAx>
        <c:axId val="406584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66319"/>
        <c:crosses val="autoZero"/>
        <c:auto val="1"/>
        <c:lblAlgn val="ctr"/>
        <c:lblOffset val="100"/>
        <c:noMultiLvlLbl val="0"/>
      </c:catAx>
      <c:valAx>
        <c:axId val="467166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8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Comparison between Short-term &amp; Long-term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total_spending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6.679389647542107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DE-469D-AF6A-12A0F50EAA19}"/>
                </c:ext>
              </c:extLst>
            </c:dLbl>
            <c:dLbl>
              <c:idx val="1"/>
              <c:layout>
                <c:manualLayout>
                  <c:x val="1.113231607923676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DE-469D-AF6A-12A0F50EAA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Sheet6!$B$2:$B$3</c:f>
              <c:numCache>
                <c:formatCode>General</c:formatCode>
                <c:ptCount val="2"/>
                <c:pt idx="0">
                  <c:v>28034.82</c:v>
                </c:pt>
                <c:pt idx="1">
                  <c:v>19468.349999999999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E-469D-AF6A-12A0F50EAA19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basket_size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Sheet6!$C$2:$C$3</c:f>
              <c:numCache>
                <c:formatCode>General</c:formatCode>
                <c:ptCount val="2"/>
                <c:pt idx="0">
                  <c:v>2762</c:v>
                </c:pt>
                <c:pt idx="1">
                  <c:v>1995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DE-469D-AF6A-12A0F50EAA19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6.679389647542107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DE-469D-AF6A-12A0F50EAA19}"/>
                </c:ext>
              </c:extLst>
            </c:dLbl>
            <c:dLbl>
              <c:idx val="1"/>
              <c:layout>
                <c:manualLayout>
                  <c:x val="8.9058528633894352E-3"/>
                  <c:y val="-3.00751879699248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DE-469D-AF6A-12A0F50EAA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Sheet6!$D$2:$D$3</c:f>
              <c:numCache>
                <c:formatCode>General</c:formatCode>
                <c:ptCount val="2"/>
                <c:pt idx="0">
                  <c:v>32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DE-469D-AF6A-12A0F50EAA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4873296"/>
        <c:axId val="835775872"/>
        <c:axId val="0"/>
      </c:bar3DChart>
      <c:catAx>
        <c:axId val="83487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775872"/>
        <c:crosses val="autoZero"/>
        <c:auto val="1"/>
        <c:lblAlgn val="ctr"/>
        <c:lblOffset val="100"/>
        <c:noMultiLvlLbl val="0"/>
      </c:catAx>
      <c:valAx>
        <c:axId val="83577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87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[Subjective question analysis.xlsx]Sheet4!PivotTable30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Sales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Sheet4!$K$22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Sheet4!$J$23:$J$35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Sheet4!$K$23:$K$35</c:f>
              <c:numCache>
                <c:formatCode>General</c:formatCode>
                <c:ptCount val="12"/>
                <c:pt idx="0">
                  <c:v>438.57</c:v>
                </c:pt>
                <c:pt idx="1">
                  <c:v>414.81000000000006</c:v>
                </c:pt>
                <c:pt idx="2">
                  <c:v>456.39</c:v>
                </c:pt>
                <c:pt idx="3">
                  <c:v>442.52999999999992</c:v>
                </c:pt>
                <c:pt idx="4">
                  <c:v>368.28000000000009</c:v>
                </c:pt>
                <c:pt idx="5">
                  <c:v>380.16</c:v>
                </c:pt>
                <c:pt idx="6">
                  <c:v>395.0100000000001</c:v>
                </c:pt>
                <c:pt idx="7">
                  <c:v>426.69000000000011</c:v>
                </c:pt>
                <c:pt idx="8">
                  <c:v>386.09999999999997</c:v>
                </c:pt>
                <c:pt idx="9">
                  <c:v>345.50999999999982</c:v>
                </c:pt>
                <c:pt idx="10">
                  <c:v>291.05999999999995</c:v>
                </c:pt>
                <c:pt idx="11">
                  <c:v>364.32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05-48B8-A201-D8A6FDEF0C3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39055744"/>
        <c:axId val="653754656"/>
      </c:lineChart>
      <c:catAx>
        <c:axId val="8390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54656"/>
        <c:crosses val="autoZero"/>
        <c:auto val="1"/>
        <c:lblAlgn val="ctr"/>
        <c:lblOffset val="100"/>
        <c:noMultiLvlLbl val="0"/>
      </c:catAx>
      <c:valAx>
        <c:axId val="65375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05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Sheet7!$A$2:$A$19</cx:f>
        <cx:nf>Sheet7!$A$1</cx:nf>
        <cx:lvl ptCount="14" name="country">
          <cx:pt idx="0">USA</cx:pt>
          <cx:pt idx="1">Canada</cx:pt>
          <cx:pt idx="2">France</cx:pt>
          <cx:pt idx="3">Poland</cx:pt>
          <cx:pt idx="4">India</cx:pt>
          <cx:pt idx="5">Germany</cx:pt>
          <cx:pt idx="6">Portugal</cx:pt>
          <cx:pt idx="7">Finland</cx:pt>
          <cx:pt idx="8">Brazil</cx:pt>
          <cx:pt idx="9">Denmark</cx:pt>
          <cx:pt idx="10">Norway</cx:pt>
          <cx:pt idx="11">Hungary</cx:pt>
          <cx:pt idx="12">Spain</cx:pt>
          <cx:pt idx="13">Chile</cx:pt>
        </cx:lvl>
      </cx:strDim>
      <cx:numDim type="colorVal">
        <cx:f>Sheet7!$B$2:$B$19</cx:f>
        <cx:lvl ptCount="14" formatCode="General">
          <cx:pt idx="0">40</cx:pt>
          <cx:pt idx="1">16.666699999999999</cx:pt>
          <cx:pt idx="2">60</cx:pt>
          <cx:pt idx="3">50</cx:pt>
          <cx:pt idx="4">33.333300000000001</cx:pt>
          <cx:pt idx="5">66.666700000000006</cx:pt>
          <cx:pt idx="6">75</cx:pt>
          <cx:pt idx="7">50</cx:pt>
          <cx:pt idx="8">25</cx:pt>
          <cx:pt idx="9">100</cx:pt>
          <cx:pt idx="10">100</cx:pt>
          <cx:pt idx="11">100</cx:pt>
          <cx:pt idx="12">100</cx:pt>
          <cx:pt idx="13">100</cx:pt>
        </cx:lvl>
      </cx:numDim>
    </cx:data>
  </cx:chartData>
  <cx:chart>
    <cx:title pos="t" align="ctr" overlay="0">
      <cx:tx>
        <cx:txData>
          <cx:v>Countries Churn Rate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 b="1">
              <a:latin typeface="+mn-lt"/>
            </a:defRPr>
          </a:pPr>
          <a:r>
            <a:rPr lang="en-US" sz="2400" b="1" i="0" u="none" strike="noStrike" baseline="0">
              <a:solidFill>
                <a:sysClr val="window" lastClr="FFFFFF">
                  <a:lumMod val="95000"/>
                </a:sysClr>
              </a:solidFill>
              <a:latin typeface="+mn-lt"/>
            </a:rPr>
            <a:t>Countries Churn Rate</a:t>
          </a:r>
        </a:p>
      </cx:txPr>
    </cx:title>
    <cx:plotArea>
      <cx:plotAreaRegion>
        <cx:series layoutId="regionMap" uniqueId="{1905EC1D-F59C-4D34-8B56-D80D4E93F637}">
          <cx:tx>
            <cx:txData>
              <cx:f>Sheet7!$B$1</cx:f>
              <cx:v>Churn Rate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5HtZb9041u1fKeT5ykVKIiU2uhv4KJ3Bx8dTbGd6EZzY4SCJpEjNv/7bGZxK3EFXNW5dVAP3PCQw
dShRi3tYe3Gfv3+Y//ahebz3v8xtY8LfPsz/eCH73v3t11/DB/nY3oeTVn3wNtiP/ckH2/5qP35U
Hx5/ffD3kzLi1xjh9NcP8t73j/OLf/4d7iYe7dF+uO+VNdfDo19ePoah6cO/ufbTS798sIPpP00X
cKd/vLi7+Z8XvzyaXvXL7eIe//Hih+svfvn1+V3+5Ym/NLCofniAuQk7ISghGSL0xS+NNeLreMTY
CcJ5kmJE2OdP9vTQi/sWJt4Z1T8+/HLT3/eP4enSz9bzeTX3Dw/+MYRfvv7/L9N/eIV/uaqCLb5g
UNhPi767+fyWv/6I8T///mwA3vvZyHfb8Byk37v0fBeurO8Hcd/8u1f/j7eC5jFmGQGov9+K7ITB
hTxjyZedYM+24o8s5ee78NvMZxvw24Xn2F/d/vXYF/fm/uH+z0OexickS1hOEUGfP/GPG8DoCUU5
RjmJv13/4oBffOH31/Nz+J/mPQP/afg59AX4PTj3M5v+l4H/p2a/9ffmw+OfB30K0MZpjlj8o9HH
JynJkyxl2VebZ0/P/AL576/j55A/zXsG+dPwc8i3L/96yK9sc28enl7/ZyH2P4szJD6JMWFJmv3U
2jE7wUmaxnHyxdYRfnr0F+R/fzk/R/5p3jPkn4afI391/OuRv7B+ul+eXv9PQJ6dMJwkAGz+BVuA
9rtAj9FJluSMsvzpkV8Q//1l/Bzxp3nPEH8afo74xeVfj/ipeVB/YmCP45OExARRmv4M8IydJDSh
Wca+7gdwoO/j+u+u5ue4f532DPavo89RP73461HfPfr23vyZho5PEMMszyj6Rh5/NPQkBx/I8t/8
4Hvc/8B6fo78t4nPsP82/hz9cvPXo79V5s8N8DQ5iVOwakq+wvsjnYnJCYthewj9eYD/A+v5Ofrf
Jj5D/9v4c/S3p389+tzfr+pPZPERRHEI8Z+i/I+wRwS25TPi4BWfP3D9e6v//ZX8HPanec9Qfxp+
Djr/L6A05aNp73399P5/Qmb9ZNOU5vg7hv5dwMlPGMM5ZSx5euSXzPoH1vFzzL9NfAb6t/HnqJdn
f72p7wcj7v2fGObT7ATnOCM51KafPz9yeGCSkHoRlK1PJP5H9P/Aen6O/reJz9D/Nv4c/f3dX4/+
jbtX5gmA/3uLTyHMMIQRxV8LJCCN31l8lJwQkiaUYvzzKP+7y/k59F+nPQP+6+hz2Df/BTpNIVXz
J9arUYJPMgokPot/M+rvcc/wSYLzLMPJMzL5uwv5OeBfpz0D/Ovoc8CL/4Ki6Q8Lg/9Z1fr/sVD5
TPD5Tqn8puyW9/395rMk/IevfjY3kKifTf13yvIXtnL6ALLx53j6RX/9dIMfiMz/fBTy3qjQ33+L
d1/nPN6H/h8vsvQkz1lO0jTBkLBBbHjxy/T46QpFJwTyCcugdkhzmsQQ1AwIrRKemJ+kDLIJIjlo
Fxl58Uuww6cLMRRxWRbneQ5y9ZdLT68G2sIirPmG0te/fzFDe2WV6cM/XmDyyU/dly9+WiVU3zGB
lAYEOUtwnOEMinT34f4laPyfvv9/BidQIFFUbbCZ9DFK8sdFiqRE63RMlaRFQ6ZD12t5qOwoDtEo
39apRtt8JAWKl3iDvbfnlsIpAw8VJdvI4GHggxjqrLAVSg0fcs+uBjJUYhNGlSk+9WJqrmpNwrjp
ZEo6BHfp4qz2XM+1jT+Q4FL/QIifz9Z5CNFrx2IrXjvdt2/GPhvP+zR7nw14uG5MixDHLDSG57Kd
2oKieiMGyk47ysox7au6RJHIr2W6RBRzOyPjzicrWBX4ZD3jTZ9P/ZHlKl/3Km2LwbqmTHI3HFxO
Rh58gw+j7IeCdNNc9JG6ytYZlaQKI0equ2gjePWoS85kNbxbPLXl0Kax43hW/pCO7TEQoxq+CpyV
zWx1aWJPd9SsNcfYbGRIzrAc9K6pURe2Y9cbwhmqBltEzOB2M1bEvgpr4GaJyxCwLbDQIuJjujiO
1qQ9Yqr6orPtvPEtK0MnGnrZ9nnOUYs/DtFyrtsw3YiuvfDDEsSFa6el5QRl/pX3KSdpr88D3HLg
dKU1Pq3yGp67ICkv4zpWkqeNbB/DMqak6LraTVsfS4b5LHsZly1V41DIQF5F3uehmIRYZZGgaS1m
XRUmjqd8aweyTK+WBcubgSX9mZfTq05NruZ0SNstdkhvB5S6MwKwXSHtToduLcXorqwZ+s2Cu7hs
4iwuhadbPIb72o6aExzQjqwNpzGrw1Y2g9+NbOo1bzDjcU7wpcmGgWzq2E6UOzCZ8TD1RF6JXEjE
ozqZplMnm+UuCxjTclHuIpBsX/X6YMW0ym0mRDoUdm1ctZF+bTpeD0byQemEa51P51XVnPq+7gOX
qZ3cddPKVR6cxKot8ySf/JY0U+ZLopPcF2mEOGp84KluCO/oKkkRh0ztQiROh3mq3rF4FIWSYSxG
P4y0XMm8AbfWxZyi9WZuSOt5NE+oHJrhFldrdqmHUdQcgoZ9mB1V2wDHK7zHJr1M8pkPlTEFdvRs
WsVQ9i5HW5POHfdqeafG9qNJ1M5hexCuP66rLtuavad1Mm9rl/W88uyYYVW9SidZ8WXQboucmCZO
TF8H8CPlVKmprfqdHeeofYzBmbZg08t8GGrt5mJd6wMlxmxlbcxNuq6L4tk8DOfr7NjKJYSe+mDH
br7KUKIVj/SYLzzRZlwLJezAZ5Gicl51OEQxal8an2U3YkRHGrvY8MpFy2Hw41klJn1mExM6bjvW
WC4H2s5c0ZEk28mmWbGEpGu2q7Vhl6t+NIXKkGx2s179PeqiPt0lKQttsYY5iTepmslhiIf6Gg1N
EDwE786FtSrmAS3mKh66wXI3Oxnt+ozg96PAot5mfppb3mQ2IwVlS5GKNN/qqBUfV71QiHNLX7Zt
MvN1qul1tAiZ8C5qPrIp1W8aNgzVblRy5IMcsOGNb1HGpRmXjZ8bv/cdNZtoiuhlVdfzBZgsO9aN
nA5ZNIYdCnGya5Xwpcb5FBW2U6beREvvT9fGMrSvfe55N4q7OGaN2GS16Ceezo3e9a4iM099l0zb
jjQMgl3vZx630gHEPiqaabrvGxcXSejFFqAEw1LNxtrR82Wd7XgWOT/4bVRjY/hEhV85afB6sEPW
XugsdW90FiZceBZ29SB9OQnl99Tmt0keBlnO5DaiVd5wEURbsGr2dyKNLxtHNI/GfE91lxsu53wH
J4dvIKL6Q1DZeGRkKlI01mEvFneetZSgjjegSRMuHZqjhfteVHnZdrrf+pkuHQ8kLntKhqNcM38W
RdMlYbLzPNdNG4oljZUq2pildO+Uotd11LpDEpR5O9Za3q1DSnPexfHbhHXXQ+QbbqSbeOvdHdh1
zscxu47TRPAap9fU4wXxVXbnFSOPeqkf4mwidZFFKC+1rNBFozWlnAkzQ2ho7eqKuPUDKaYuMXud
py8hKeUHUNWy0ot0Pu+Qa29NGxvP07zdJBHqjg6zBQy3MZBnKp9Jrod4vbfOl2PfljbgoSRu1bz3
BpKsasNhsszwWHXLhuK45b4ex9J5n3RFlAozchettGyqNd20THtehelo4+Qcze5l1eO1304hNRBT
Fa2q151BLC2VbuOaG8q2VWR2zUpY0cWR2DdK1Y5HCg/vVjya217l0anqY3O5drGNCh0lw8KpV14V
amDNWlBvbqtMadhIuUKcZKYO9jrC68w1SuqkqEQX9EFC4rpfete2Rdsn0u9SlS03sVa45UrTNvA4
Hj6MGbjqNu0YMUVOO/RqHXJ1SAx40kI0cIsRJ92h79UFIwRSyRqqiWehKaAkQsdZCb1JJnmc8yxi
nEjZQ9wnJuI0C/3bOiMSFyiNcb4NrGqv6DIk6aZqUHPe1y3tzxAO88zD7I6si8e3mah9fJxDfIF9
ra9CY3d6MHWpG/PBaFSqcUyaopJ1Vxex6frbVdVo5lAXH2ll24pDA0NSb5J5WTlttdjVOtOHOCTs
NhnmmRS5aCnkw8ZsNSRH48ZZHTuZvFRVnA8czER2GxFadiURbM5WVUBQedVMzXuB+3rgOcU65mp1
vi9UGipX5K6StlSshfeo49TXJdThidv1Mx2Gos9R2hcYSSNuRb9kj40ZryuN+raIkz5bTlMHXKqE
Hexjvi6Ls69SlzlR6DlYv2Vtnt3HakLnbpizlqdAQ6sLCYK6LxTVauCu6dnM8yFKJJ9iVtG99ipa
ORpUNG1nT0O3G9No+qhxZmoe+eiVam1eLmBK+yigeEuBksw86s2YbAOx9HKMwWnzpC7lrMVxsTY/
BO36rbLjay+l3zoc82iBOCqHArOuKpkyKZ/B0sp6pjVvtNPgKFQPsFXWvZ5rVIlioWjGZZqiq4Cr
o7HxsnWWVGdVG4/bqMojWZp8qOfd6oYIlUK2yPC5lX0hK7W4cpyJaHjn1/WU5lYdJi3jqMirbt8P
8bQlCFweQ/3fqJRyXSfxhUI+O6+WceqKdRHB8si4+AJB8nxPMuw3ydqEc9R2eUFpKHXm9LWcWxLA
ERZxSJP0jNQ43sEuA01P2vR8SYjcsSG68TNSohwzFQ4qsvNGa38XC+oL4K3ywyqXPapbU6I5hFfZ
ZGbJR50n74e4mvZDbvFH2Fi3F42mOzZF11BkzIwro0wOrLt63bts3tRRwt51HUbjVs5BHcQ45dMd
RO58OPSyig8L8dPGtlN+JyEzN3xELtBS12J6P0ZI3SVV076b1mksqE36XTU2RHDhkuiU2aS5l0ld
Fz1avORxwO7Dag3WmxSTjyQB3rIxujvU0ZBavgiv3G6dydIchySDSKk7QdeSTbp5s85j+9Ak2bgc
xlWnzc5Mw8pO88hFG1xFuCvdOqier3aobzFdR8aXrIXv5XE7mGKacGh51sxUnOfxSsi5JOkgNrY2
Ktl7LcxmZMk8FYvpUnORetHNhV4gXHFJreXVlIe+hO+NyQ3VDoJGhlvzaCAwYiDbbEpivjRxt/KE
9fGyg8MSV/RtxwoTQXouomrSZZzP9L0e2/GqkYtIt3ICijdtBLiYWbiolV9v2BiIe+ebDAh12vlT
CARTazjr3HC/mh7j/aDEUh/DqiwfWh0VaIh6nnlSd9cNUvNDnclY8aZjwDuXKiW3fUoUMMkhI27j
ugby7jIv522XpuEW0kg7QKYWvtpEtrmBbc3soTZjvG7mdm1mz4dFLfOm8n146CRiw3aa3CWb3C5L
ZHuH/BLeUIJtU0RB5q9JPEJg177pJkgTwV+6zNZnVaXI+9bYJOMj69O3Y9qYfiOnUZBt3Xam37ZB
1kXr/ZW3GThxItm9aqAeKoABX89rhzkwt77fBAERpRwHIhhPTD0HrkkVA9Fk0Ug2baNryZ11Ktoi
yF2SYwRbv0NTLYoKkqrkqq+12Nu1SmgRrz3Ntt2k9cTNwGghoqlOtz2UifTdPIYu3dRN17gSuT59
VUUtHXnXLKHeLLFpF04oJddtbSG1STGr4aikqAs69oJy6dUnR23b9qOvCG22lml8BwTG+yKk4yeW
JOq9GUdzUbXCvp+XLO84jhR6TaOpgcJqlIYdUVrbq5o50uyUrgyQuMRuDUbJuK00sfqcQGnGTnWv
MeT94Ch6w1gjO+6wi84bJeh+tGN14VGkBM+ksndGyEVtF9GP102F+/eeYlS4Nak+BtON2xovlGdM
IgPWMgOPbbxLLhs0jW47484K+DdzklMp9AWak256Saa0KQQma8LdStBYVhb1+aZXldHnA1tUB5Q0
Aw7ZyWBnXg05lEPJiJd0I/MqFxtS9Wm1HbpleD0751+ytRooH9dJ7ZMRYsAbyypUHQyUcgGIfN7Y
UsYh9YUm8XkWrenLtB4PjUD1DjsgNZx2c3w1MjcK8IFlCDtJgBTwZWnq+dywSnC8Jj0qcTDqtV77
uT2wUUX1aQBtGzivXNayblYhjjljUPVMfk5aEE0ozpdy9Ure5M1il3LuYgolXqoWyzs80ek0GlE2
70Eqcf25XKEquwpCM11GTMf+MEB59UEYP9ltLVG1BZoLmSxMrn/L0qqOeD9E9GzWebzRYK3A1Bsd
XS+yCZCk8ohCIlxeUg/V1JAjVVZpUgMTUulFnGl6CtJLuPJN3fE8MpY3ETVvsmQQR2Ag+SmLRHLj
cSLfNWJOgTM0OeYJVOWQSpNKt2BwYyd4bvtRFXk8T2Udt/FxdBgBy2nthsYmHBBb1kuVwj7IWV30
Ek0lizxsOYSDcjbVIi+yRKf9PsYRXm4a16QfZTLr5KzuxqbdMx3Ve6G6TIIyNY4YiizDfGmooOYq
79XK6qKxlPSC99ls2PsomVpUQ1zt6nfj1Lqj78DvLjMXkXY/KegqHTgywz6t8g1KpqoE2epGO3uD
cthaRh6ioUKvpyYDn8Td7WwdKDaRvzIEboWa6wmJfZtjePFKL5cD0L0bB0ybRxk5r1y7h6OoqAOy
+6qvIe0ZcujG9j1w1vtId9csuJc+xo8t1sd4QFlR63Zjw3wfy0iVadafimp9yXTDeB+a+641S4ky
8jpKwBtHYq98bq9z3L4lPr1RKLqcmpQcragkaGgJkBlpL9s5XIJUczYxMDKP13ti7VsrG1TmmSLb
1rnA5xn3XLbkQ0fr+KHBDRQFPZNQa4j7Oa431tTHiDnQZBgIJ002F2QQivcsdKASxZ8Mpl94DTU0
x6GpijbR+9apW9T6DoQXIJ1g7Y9TAlaCx/il1PaVD1AQkbDyhboByvFKc6Hq4E8jB2XOHmlkiQJr
aiZyx4xbu41xywBLyKhPxV29Jt0Grf4I+fmiWjzkuGTpOVvnS9KxvVzpS1Bxzi02p5Ohm1yD0NEQ
iFsYSgqy2LJa673rUDidojEpq1hvMzSfRcFcJEDhq1pTvtIx4vVKC9rI40Sj9tw4jYAY2Es0NkBL
aP+2mZN1W3s1bOtOsdNYz7CS2V0C3wpFBCKAJGbatENON6jv79iSXXnM7KVLxNFCIYUgPvE5Y3N3
1/XkY9zQ5AiBLT9MI1S5oNJ0Z1HdrReYzhdAtWJus2yfewzCWY8KTatHYVLCVbXeJxS/xbSWm6mp
T62K1DFYcTXOdjfN8cXYL+nLpKETVB+L5w4N7GDAmk+Djcw+NZCbqANJKhvyhEPZ487i0KnTVC9v
mIy2zsECIftz4K0HCWy1qNZoKnCX7eamufCYzKdU6peWhKyEGrIC4+vU0UYkJJvk055XUKKu7fi+
mvuUxynUgYsCNG2zurLVTcXjZu5Ps9Rc4kjfrG0DutHolktWj8v7kOanVFSvhmR9p+xwaKFHapfU
yyWICR1PbPISA3lHq1P7ZdRq1xqo+Bwme41TfJQ4DXxpSVKgsA5gZ+N6SebY7afM7ZRtRw5pCMwJ
onfRxG24gce4Tb6Ce3yqp/eZx/ddA+QX02zitXMZN1GL9jRgD+JyfG7iabjMQULjg6tvPW1fEl29
HXLpSgYZHNgG6AKoemxAhakZOqctENNKqR5wVZCGBnYdcm8OVqYG2EgjPWugjg6bKVtEGWRC3ogF
zVsQQC57mb9Lqu7MYvLOZuO0yXDOPvGioWiYmHhukrchan0h1HqRZwEMFoejoHX/jsmx3qSpOu2a
9ID6LudyqXt22YpsgjJS07jaqC6V0T4MoiF7EPZBGTWECvMhMXHXPHiGp90qa3ZUDq83wVrEOyfj
ay/z5Jauej2ORsSFd+g1gyprI0lji0HbqBRLpGUxhWXaT00TXs8Edh9UsWyTKZ9th7hfXoZKrofE
VS245xxtcYIJHy2q3g8t6BkhaCCSJhRSO8g049zd6Aq3W5/OoshbeZZNU30qTIe3mdaG9069rLQ6
2Nre5u16nWTJrQCaz7uhy85G3y57vQz7BghpnMY7YHPnJpl9gcCtSqnUyAlb6JZqOUGKy25x3XcF
yEyGGxXjsw5Iyj5v3QYkyDNwXMprBj6brN1rj1Z9WgfV7tterFC56LUcXdZusFr3SdufZwmIE22t
LgeN7paO7lFwrkxBPTurpeseoxVYgBjmlfdQO5W5T4/KBMIXOZ8aNpxO2XwIbVvdCDcsRyE09mVW
J6eCQgFZJXV444hB+27VF3GS7bVs6/OkmfqNj8f6qMaevlVd8yHNV8Ir6L3iWd7frXiSt3D2g0rZ
uXo75f4w69nvhAy3PmtNIX188CBpOjV2IIy35nWsspnPg30vIvHeBVNOFRT0LZn7kjXTxxqcxNZw
psajxrZblUKkXaFohGoyAXkDKlK4ax2P4EpDENtGpJ5PU5ZyKIof9BS9y5b+qvF4RyCOnKq0eYAC
BxJ8hHZx1+77XL6Z86ogeLkTbQcFtBjuaOroW7GKZAu2B4vPgzAFG+tz6O57v+YTeZjIupNz9q5S
5vUAgOYYw5q7Lt7NiztNa3o619X5WK2PMRpl0XZTm5eTSjJTxvMgTuEErC3CwODsCFTydKu62m67
eVElscaKEo7TqsMAYepVgoY3uif9Ju/yV1ml30J18jFZh8t6Vuu2i/sL4IVLMSYEBJ0hKTBoI6WR
INjAPW9y2kPBU8HWeb/epykEoEF32VWX1dvOpudjkvegJuA0vm90jimvUDJXW5H3YwoCugDSN47K
8HbIQpl6KG/VTHsILLVln+S27HKSPexmDtVCHCQ5Mmj23cx9tAMBJtsIyeybJrf0nMEuPxBUhXsc
kTdoDVNg3GdLDl7d6HBJ4OApghNGUqkSDvPYBTAuk+zXsari0yr1c7txE0BQVHXlX82dAAlD661d
xHQYhXGEr3m23uUJWjSfmgn3UBRHVA3F3DjWQuJrRns5gqggAGOytlXOU2t7/XJcu5lsBuwHvYVK
apIv2ygmTUF6OJ9ZyJgfPISOjzVo9udomPRjTHsx8H7Car4jdTMiiAiZ2eddEg61X6eGD3iaSX0O
b5fJS9mlihwaEGi3LUhbgsu6T3Ygmi1ghbUpnVCkqFT+bmnb8zqdQWmlKSTSRnLm4qWwGjXcE7uN
TZ1vJ4VAdB+74C6inJy3lYk+KLC1KxwW0LJA3vHxMm7ZVIHS3ENaW9EBzoSrLRbRA4SbC7Mmmybr
SRlykX1SpOdytLIwVaVTEBBYvdFjHz+QeJIluE5azrazbzqobODcZ7rsKi0tt8LmfGX5ziWtA/4N
Fta7bcxiQeCMxJMI5KWPkqI10sceSueYQrGZ2Ak4RSK2ta6arOZuXAOwAROSegTnjlFBsnrdDqCK
iq1Lx+qNW+v6vY5MOnI4aJ4xHIFYuhloU+RpVX7f/fTDofgH6xavhPz6q7Rvf/7z/Omnbp9/bvLb
+Kfftf3216V7NDe9f3zsz+/d829+alv49tXffpTyqV3g229WnjUffPmF3NPx/X9y8Y+1LcSY/bvG
hZvh4ceWhc/f/9K0AP0HBLyeZClilGbQpf/UtBDjE+g7ZAQlDHgShd6Bb00L0H8exylEfDiIzaGX
IIVLX9sW2EkKLQufuv1BCk9ymsXffjT4ww5Bh8ZP2hYIggaI77oWsgTaKBLo+GUphgdSaA37sWsh
zbu6h5z7Jvh1oLeyG7ssL0SnNfLH3AAneRRo8lqWvVmD8+/SforiZSMq0E72S6KArPnVVltQbFnt
yq6FMkwWTcrkynYhXRtV/C93Z7Yct7Gs61fZL4AVhSqgANw2upuTSA2UZFs3CFGyMaNQmIGnPx9I
eVukvaTw5dmOsBkkmxhqyMr8h3TSKjXIO7XYtZFn9ukIrZL5AIBx7WvZX4IejVts8rlojk4y6B7A
wXipPvYJBOJdsVBft8fRyZu5pIYRZg+9unazi3TpQ/1ApQUfdA7N2vTwKcg9yuASEYSajravgvBA
Pp/pk5PayIubZcvtIY/aSJgL4qqZSTUk7MQZZr1KO46vZS6Bv+EDrkvtpGN1GpJVdpBG1vb5kSI0
8K8d2/r+V0rJUNwav/PH87quuQvJR/aYnwPZ15RhW9iRmo1L0cam6cDCTUEZf9i8sTZxYDp3OLas
kCFOQ6AGcJnNokQwXve7AfO6r/uibP9QxtTmqDa/Jm4IlQb2oRgJO3c6TQ01l+/DCgNbdyVE+FJN
Y3doILrLA3B1ux0CbwnDq6EvwvKP1ZDaNodcptF4I/p6hNWcMwPAIitCSKhc8wtwEiB02DnTVZY0
2wBvDFl16KrKvhntFFIpRd54z5T54wcY90HdWMcry/VQNKO6XepwzI+23Bp7kHZJboox7XVsx8YZ
zmW6zTyerLYpOJie0vGiahpi5RCQa7dh11Wn0heyPVZjBgo4TOvQXNeiT80pc/lgmqgmiG1iVBgH
awF+2pQqHa99PYtfQjEJzqRC8pe5D4ikzvlWB29NlkA2dXOEvoTwVy5TTNbIYDbzslIpDhsv7NqV
twymZot+cavaC45OPwQUIKWa/EO1caItxyZFYWLiZLFZeKgr2LMDOUA1WShSOYavdVvmfhHL0FHL
saxN/nVOVDZfBLpRSlxNFGjqczqXVv0qWo4AMgvrtGkRR5s3yavG9JsqLqZyTubjMnRGHsZqm028
pK2SR6p99bqhSk1O3RaaNHaLlIcCRW6r2Hh+g1QjT6ouXuuoXS/K0PEl2pIiezO6fv/VG7sqPWxF
SImeRmFSAdFSgR7mFdnLwU2n9A27dvnIymUYZ9E36SFfC9+PHbQIwBcll5aZ5JfFhJ7hZKa1j87R
qNrfIjXb/mRgLS4o5WvvmBbd8KmptbgP4D4/bWIOPra2Q3MxLap5VXWpcS/DoErnV2OWjQGwp8zD
Q++LaD6iOFg8dknBYtvBJ1QSnQT7iWAnt6MVYZRfBwPY0CGctbnyKG+WwyCW6V1YR92vld9m/aFd
M1jyNlh56iYpWSpBpqffrEeYOQRirebLVniredVtznaGS67CT0smBoP+ylPJ8noQMhxi2QK1zgc5
1xbQZQn75nrQuR7PhKtVHQsj/eHeuKGsbpt0MAAw82bqKE7bxnemg9SFV4yH0tTF3Me+coPtl6GM
nOydM0TDkseOnZOlYANC/o+HbvGsd5sqtql76GWX2KNKpM3jaWv99EJGfRa4rNJSgNB6s3C7q4Xh
qI/zZFR+ymvX6hsndbzhqjS+7W/XMQudG/ZtFlzPnmlCe5wjS33lBEboGCVIF27giFMDK1jpyaRf
cPhl06clSjpz8OdkbOM+Mq7zS0OKKtfsWLVdPumDdJZ13sU6Qes+oLIPt/KqKZxUQpumqhPFJaSP
Tj9syOJe52lNLjikgfdhFlNQvUKc4KkLqaeuu2ircRG6/lXaiUAWTU6jIOEzd1szca9TzorQu5Ej
8EpcjuXwS9GXpfNqGmU7vmty7bZXWdYnO/NtZHZfZ5PqOJRQtB0XlaPQUSai3gyyYYyobpTMTnKI
hHqX1j1oXxglA/Bd7+dxNyZjhVbDKZaLaG2T5Ghhbu6Sycrw2HhCfg4FsMC5TkYQJimyGpGTp8EK
9FYCnUX7kszncobN7JQoYm4z1nfo3QrnUHhaD7u+razjMqvKu0m5Gwdq7w+Qszry5WvgxWS9QMVS
zxf9miVvEpOjFioiM69XnArCxEIP9vde6/ZXhG/begbZDm4ni2Ij5Xzal4YQ13VaQ8CT6EbF5VYm
W3fI5n4TV7nuOUENZ688Ji5B5Rw4RqfnbKx0BZHcTmt23tZh+uyYuv2aRktY3jqdtPoMt97aQ1JE
uo+l8CgmJz3PLJm0T9RBJp64nldTdEeQnBA9T1n3CQIR5cAkW2uiEJwSgRtgWujngJ6pe5Mri4QJ
X/v8CYGZpoTtoqw6J02LmJAjfCCqTmTNcRa2eRmvEn2TF6DcQCezWXR3LNfL0DRze+izoqvJIFqz
nNeM7y5TZxU3Xt948mQC1VXxYpwORLOvhu2dtj2CzAgzzsU05tpQJybLeLSAJVvcdbO+D4WF1ywW
kX3VSUXR5IzDei2rpAlRd8jQnFXbTt3d2CTddaqSd5XdDJes5+ouinbhVeiszed67Nv3s4OQ7LRM
OrGo9GTeqFvrpyy3PG2omcGH4bPbPk+cy6SX8rWnPSix3hZu8brKys3ADK0cAuQi2VuCivpNQZDm
lx6c4O8+E87Y1oWSKDqlN35oYDvGC0cXpok7J8rkdTh5EwqGYLL2shkCwLcyqomQgWd99zTo2rbO
28Vv1fA1b1wt55iaVxbxLKLtNuly+UCNk95b5Znt4GSu+JIsWVLHeTWOHDzG1uMJUiZ4JyeFEDGZ
u2A/A7PuvZ5d8bXzxnE6dFm6oxRCbV+Aa10irl/XRRz2lQT1Dprgc7ko9HakdS51W6jUjRj8ksnu
V2AnbFLlfJKBkFd+zUAcdOPl9QHaZLrNUrfPmLdWfOigVxGdmIj8Ii0G0kZna11IH5uu6amZ+pzI
PFQ8fOFu9qHu0l2bJ7Lhc+Sa4Vp3KvvFmRrzzs00mtxgRaNLwDPTbW7ohnFgVZJxeRFExykfBjsc
Gw7bq74Q9R+T72ev+mCAg1sm8etIJtherMAKF7oSYxl3+TajqQvTTl4NUEy/z8gSEX/6Nvko8rn/
I/MjGH3bFQgqdnHScgIxyeRvC3Do9N5oXQZNnGZjE1zIvAMhcipKBxV/V7v8Q03wXMe8VwQADOjd
dOhJ5J4Su9n3OuZosn7u8FKHDFFRzUy0FfI0V/Rv86Acahbm1Ln/9p6YyilCpEIMFgkE3s/vKSmg
phAV2iFwy/rGU214sZXOclqTZYO+nfrTj9+Rout51cP9As93Ffo8yp6X9/MdtIoVS/0A+vFWc/SC
ccjx5BZbdEqdYT4Oizsd5dhEJ0W6+OSAfpK1/8MIo1N/eXcUTxrVeahIqd0XNddW2nXI3JJE2mhx
iqDE40XuVv7/bdHyDzf5W2FHD4RdiI6DWYc+NejzIS2GtskW4jqaP0/HLUSARzgW8pSWk8FL/e/v
pV0cip7EtrUvqe+k74lb9Og+jD6M5F/HIXXqX+yM5mvsirE//Phe7t/WJy/mcSN8eZ7yvceK9rub
IROZ0TS0mvKG6KPXoCGFrcWGptMOAGrVfGpJwI92QZUCZhI+OBiOT5lCmDi1IDYcQd4vy2KHz23V
rNcbesv1Jw/59xnmGXHS7tZCaniFwe37AZnSVJlyZvALE5rTOOXVpecUyflxKL75Nr7N8ZML4XtA
5Ht85P8s4ALi8b8r8G9OkXssccP/vBq//GX63z0YaAMxyj16RRwt/hMGPjssEsyEQPL8J+6COeE/
IsBmriOJs9PVHlvjm1vE9f7Ddtw7WOD8Z4G5TGz/5Bdx1X8CMmkQHNoCyNDjXn8CTs9m6p+BF/U8
AvFgUnENz6NBj5A+2ebzFdKt/pBAUVfHfFVnTSUbnfrFQRRusmvyc/8L+lt7P2fR8KpyuxnSAbLi
olzNTe4HDco1H7VVgCzwbbPZEO9B7W2fB8T4r4Z5bl5tWhTVcTNsCZKzbHwtl+6VqiPvTenI6HMD
7fUmXaG1nTx3QR98dLVknPXBhlQ3h7HsnbcJWdInt15BXZ1pbU6Db6ePW9i8RUjJcSY4RS+XIT3+
+0X9/x0+uFuR/vty/Udr2+OC3f/uzwWr/0PAViCFYMwsPEHce3I3uQF9hiAdWH0Kc6YO/wIKd9eg
7wV0o5AEmr/MTS7OZSV9PJ6EH1pD0SXn3yzWfTH+ZW3a7+ji/EeLSpEdkYTxAN+Hs8otusadS//3
0E0ook6y9VqnikU75dtH34du/ew5nd+fG0u25h0HufjZEjvYlh4QyngNEnq5lMF1lPnreKT8bezl
Dsf0t9gwMB4cTEn++eCXQ7GYo6N1Vag4DQLP/T1YzDq+q6CKqs9h6LfJF1Urq+9SndtWkS7mPY/i
tX5XvyY1HeYGOsTvEEqbmQzzlRuslkdO69pdb2StmuIPp58Mf/PdlP7DebuH9O/HKBIRCKqvSSeY
Pkqg52OElDAfM52FvyezQQ95OSBc9C4rb+q74HLr0yGf4y1vq/yPSiS5/HYW/Necwt3Tsmf3DwIS
N+TwoWKmeJjn999wxfSErvxr4ZaqzOPBKJ+SPoqkY4tzt8xph/gxG9BFHRyPrLh5M3tq7WXsepue
FahG1vRUh8aqzkXCHVp+9+MxknvS8d1DhjRnCknyyPXIS4m0LxYSQvx6AwKVH8KB87g9D21K4XMx
IFwfkoOCc9g+0gxhFe45yRaw4Fhqd7WYbMCOys/UHkyii7qUHxlb9uXnivrXu8znauFHljJJ3yV2
4VN5pnous6Li7s+lE3TqDL44KXwJc9Mi+/rJq72Yf14tov+RdDmEhE9kf/Fqw1K6QTWa9YNKwe9K
VDtWT++2CnTuyyDCEth1HYzdPgaycSbAWce4dXe56LpK19NWaxc7SKSccf7AvugYjjkolNtcq2lj
zTaIpJbpwpurll/1VK28tWxn5ojCGhUqWqFE8B07zGUo6tRjKIYhyJwh9qux2Gb0lbLgu6fxSfPF
lP8qD/RCTytWYCD9kKADefEiD3TnzdMkms77qQ5MYM9my4PqTmbhMpUxcSWDBP7JsD/PBh9vSRYo
JOk0/3ovt50oTIJMdwne9/CP5edhHQYWlN0GxscrWs/4p2TedUAHXYEqdZfVlDTl5xpxOaOEJLAa
3gS6Rzd2Rr8YTu8GTv/pXYd3u/y81I7PT5am13ffpi21c8NQLlXYEH22HlVpgux32SfCwTDBl2gt
oumdALTnSfyyZE2Xetij1I/f3YvUy+0Eb+STs0voZXcP88/3vPId3G5iWd9n2aoR7wxjqdo4mdFx
3Wm5ed2KLbTTbXigzItQ0nadze21qEa1+IcWB4Nz06W1490mdRao2M5mSb+IvBKX4H6ePlJwmuor
Frute1cbXdPTcnOr+bU3uWLZjmHRRH4bW/Tv/a4p9sPprrNZshjEhngmXymBzurYNChWsCkMY5fg
Gw0RROxWLBQjcbrglylRiXbzWh0WB1aoOEfSHb17XSGWQk60uOM8XrTRnLnJyaxJOlwNWSAYTvTV
87YR1FiKLXKBNRkP0LqFPk9RgPUWoGDZ3oMQy/zj6FVpclTeIN14db0IoFanQx9hSJBzGad+lV6S
yA9HC/Oy3SRRI8SFO7uZPKdOH2bi1ILheh+gs9PS+RAZsSzvl2FRwy08QeO8E14SjF/9TuvuwxZA
qONpM8bN+rfRslXlRZJztmGaw2pkDlFpgCHjoNt6Gz64dRE2XzMJzABroIfV/h6NpHEiLqu5d4vL
IWmsHx7HUoB5XSS1U+o7fMhOWV5MupV9lf2eoTgaGOUF0rDzbjeFYLg4b27Xt9lbpcVApdk0Hqqp
qzFK8qx61fhLaVO4arxr06vZT9I8PzvGM7l+B3PfmSug6ywNz6wVDZsE2SyiLq76MJ+jAxCzBv3I
kg473tWc9k6WX8x5vWiDuAqkeT1ObT76vxpn1MhGWByzk8SzqntOl7FdCi4yrBgr9Wv8qAFfhqcf
kpFW/I7+IB6320zv2YdttNg5rwvdtam8dBfHCbAhFj6C+IulKVyIHd+bHHB64Ts5r5Mqn0Pl85Jg
JYlQGGeRn75e53ZugzdF4hRzdUap48j2qhzXKJxe60L5eXSwUQS/hvkQb2v5MUiTxNluPK/CC4z/
zxKyb4naNvNvHIU/rHrl5jZ3qzeoz4swOc0FgQBHQu4qnp2QtT/SOjkVdbfYJdsWGXpZdKDJg3D8
5leZyob7Ib2Log9jGiKf6WjRxMhiMso5QWIXeJCL8PygmECp0SLk0ct63j7GHNsosNls3kdMVUPJ
F9Nng3Pf1MEe8j107GEQY+XdoYYND7G+GKKu5nPt06tmA1IOLlwE/MNZApCO0CpzJ67h5vv0uK2X
SR9SbNnHufGwsQ1HB78eUwG8G2be79bCWNtzl+e0uIjn0F0DG+dh5o8OM+jh8Pw4wA7mDePlZJu5
yMbNc5fbsAj2R86Z6Xa716ws7qD4lX1InGVfYBoIk5n3V+r+hyqq96FBccxHOWJDO/MMU9Nz2/jb
+yAVVPaBdCvjZ/7SGn1f+l4SqdhDfMvl2yBzGYtvqyfZ+ohLBoWzv1wyrI+DMbJq4Lr6oGRyIh8H
Ht+pHkWKEnnn3H8bavS2+8f/HOSnz+lilShXZIshK3Yb5KcPZa5RGF6A/K68tJXbbvJPpUpzca+E
Tg1499NEmW0aWGr9sI5detWgFE+gkctsWvXrqMZRv91Psq74iGwpcTvYC5XgkynFCrV6APeX/LAK
UmEfoqcRNC07iLj29E74SsbVxq1pwGYvV9SR/Jl4mtqn5aGTsmJ8tJfzFyc/qPaXx+6ZMRSp2+23
ybxM88PVWBHg43RybxyueVO1D+/TQtrGdeQpecn9Km7e9fwdDYUVq6sH/eLPnwbU2eaNb0ylsBaf
HOE3ZXG1ST9Y2otU+JK/nvPRsKcjnDvOfdvPzG8+BdI+uGgiWT69j7CQl++mhOXaU8nsF5TT/sWb
0pAvVSP27VBv/v78zajTbP4wVmmV5ucmDbluZpWbqsuyXwN3uFFPayUv+mgILr4NeVRMHY+z5Krk
IpwAhpsXcBOc85Nrqbk/kLkVIQZQi0kuj+GtE27uI/jpmiOu32S4qmZrlTgwTdl4FZh0386QvNBF
h3IddRGeS5LFZb1WGLUWczl4RuDLrCKvQiKb9MCTV27kjnw+GyyIHpprx6/uQMP471rPgf7ki9n1
HWp5GVZ3UznAQZPqFNzdzVIzfdRNgsX8lKzbvvbniFBenBdlH918He7/8FTVHLH1aXGaJOqvaL3R
bctvQuMB0Oe0MqYsL78VE8UAJUbTgaxqTPtl9SBP1WVbIP4WF+pxz1gTwmLT1WKGi/qostDMwwcM
0tmsL4enV1+itGeIVLtsJW+EMa33T3oTLlFu6Lx9+NwFcy660B3W6WLKUAYi7MuZEXBHOpfiu8hz
yZeOBc7nbQ4s6hzyatP6E2qaEnq8y/JV17eIkjs+oVd339+TT2eM+1aEPhr6zUWviI2lsR2yuTSx
G9fYlplc65DQSaR2Lq3voTG9SNzS15/qei0hWoaqqlb/pi71vp8Gb84pwdISaeBwVBppvHvXQ5Yz
zFT/++CNuXIZX0QDJZUYptWUP+/Wirf8bSY9S5zrOem7Lr+LVLHXbGbkuLsNSjxPw1tvtfWanJak
cGDs9Iy1qD82xgHsAkJPQv3JSwGHLWbhOWLyN8fbeCuNaIcBrf2dnTx0Eg4BA/fjSBaDIVVXucgV
nR3QmiTB23IbZwyMJNO9d9paG+lPxFvWlzO3GyNQeGJ/BzyPDsF/q7t9AKucfJXMOqpp4vAJ535m
3Qes8bq609q26+6XMf3g/DHnbrEkJ040hYatr1Rp8WhWLs006PIyl8N7gQ4pxfPlYyVb3s0BuY1F
e4ruVf7WJ2HfiYuuHCfIdkduffkRWY0EFRs5HZbpMLiuIacMsOXS4IRVXheRjCd+6ATTAasl+efx
25s8zaVti43h8X217q/1GG6qatrjX7SmezQh+983b97X+yeax/ImKeT+M98VDp9Y03X/YKJGn09M
YzPsn6+Slq2cki0md9uwuu2pYKPuuzKq9998W7LklESiyKfUzw793qrx0x5OnTTulrXDeOfKToRv
xixIZ4NCo/GY6HVDO3w122bf5Sk+Kka/ByXgi0daNlxZGHjn3hMOEyyYN54LlQp/+u1GfhdxpFmW
inP/VLE1ebEFmJKadvTelk8Bq6zG/co2hAnyTk5ldxtx3+ED8Y7wzRbZfWY1htcxh0kUqDvBcKZr
pEZ7Gpd5C/cIpmp/rPFxwzmm5Bw5JP64b/JW7iDTEUXOvibRjMgyxyTeY747ZUXFbqQdxz4gErs4
ly9pA8R1vR6fwk0mFTKvn3BELwr6nZsBbRPAahAaLkj+8+IqGzTJadnK+8wYzVPTwGRhN8yGMIvg
ad9B1VTuu2vK7f7sP6nuntd2++219miygFne5f4v8KRuhLCe+0DffwuNBeFpH38/ZCf9+FbPsWiP
3QQ+LriX5yv+q3cq6TtGZQ5LGyakkn+uEVEuxsS2TTzvdRAF++qOdLZPKt1amGGUCB5T9i04/vhZ
ntNWdJZm/SCL3JWNNEsD0Hr+LMmk5Dqw9e4hWAhjyLj2fLzvw0CdNkPq/LNx/vsNYQEADnSIRoW5
foFZlFknkHuJ5J1dGg6KtOTEv4L3Zal929k/fsFHdu8vDGx/Q1poCz9wkXa6gl57z9+QJiH0hRgq
iqyniDFnW8giWrVaff+8eH04nYsW0cbbcVYrfWTGZo/nqiM0OP3mcRD95Imer3SeiFIqpNGlCiKa
a6FYfP5EayQcLC7KvqueNtVMXsceX8YyIa7nIb2mMMd648rOROi1n4jWyfYHKVq1SzcnS2V/9tEn
+wI+GxAoJtRbPs7+SNw7OA5JQ4y5G/Zd0z6F2R+/xAscCH5H8RKg05ri/e9QyJLljsw65XzVGBm5
MYLyfeFUobcH4KYD1vmEspAU6Mf3fT52TCS3jYC86BYt2bMvIRiMHyYwNPv6mlJb9PhdRVv1v2LZ
kajnZtou5K8b1IcDGofMUH39ZO5ebF1uzzYAbITG9kP5N8Qt9TG8iiVTXwnubNTYn4X2Pz8d6U+x
PHdc495yuK7jfdkLsRG16X3IoPx4IJ7vo31F45LdiWYCCKPxcuPCGglEuE3yJYm2xu8ujG3rZD05
Sd2TKqwhfRDkT0Lk318+DMI9RtJ1DRW192LdZkGWVMWKScXTMwQCtkK9ueWZXgcjyzcPQQY/dSOj
zoH4eHYYsU7oFqfciHb+yUJwX4BxDADKBeBPOABF1fVyF6URuUPUDs5DhpOKNHEZsj1vqxeDYTrG
9uBtXkzHmFW2h2WXQtiDn4tsvK9bSkZ6DLhdcw+UWxPirG86+a7GN9I//Hia9lPrr+jjBa6r0FcI
tA8B9JB6eayMc4Ik2W7Lw/K0GWHy9r0unjLcBc00qbBEoMqmGWazf8nbdPy3g0VDJUh8alsOH+XB
mjwPOaGVlLi9Ng9N5TvQQwXECInztIqBPFglPpQSbQJAdOu9R0yFl63G3ngZOsUOntsMImcnldY9
3W7yrZpuPA5rU/8EY92F/i/Ga1fnk1Sgw+d/dvMyC1gUZEGE4+OhTyTm01Mx9MgV35AT5y0tKeyK
Wg8tZT3xO0NWDu4Vltvq3M9tm1z1Ed7vNK63Taw3wK0NYHGDNARiY/SBMN/pOkq3vcFLhGcjlk6x
gviTpFVctcwTUq+fbFP3BQXDq+BERN0jXLVLbvb/f8/3hz0rkwYBzdR+Cnzj74nXU92TJGNEPuVu
wZ7XJetT9HzK+cbHCqGlruBXyzwoTgXOpp9vaO9lFJdAYhEbyXWhxwkkL5ZFuZR9vfeB+dRSqXX2
pPoy9G6lm6n1RvXUdfYQ0Zxk+1hny7oG+M672WYxAX/W71K7IaHraq/YPnbOCGYfwpKwTBaaB1YR
zbL8fXoMLX5YQusUgO23XVFuH7dK75SNoIZjFnJGnwkyTbTTKk+kVEjPHuZO+QXZyQEtZTogBPR7
1Z91sPtt4nLZGRUMEPvtoxD9IS5QA8y5Cy7dnWzI8fMzrUPr11ALvW4gwCK0VNO9h8loeNV1GLMO
VVV3so6dNKkxH3rwdr81YZN4Hycx7dVWEKbQQZOl2FY/WRsvQzijj1ICpyoJCrzCo/LmuzxQJSv6
9qit6C4FSpseFikCfOmzKUx1pUY7Eyj+XTRCnoRqdm+x7Xqc3S/vSAXXZ3Ot5t+w4+2LcaaHIeHv
G/CmkaLtWZjaiJWzHIc+vQ0ILKzTHz/GzpQ/2+VYYLREgiZ9PDdQky82xaam0TqRrj/WXoPGHL8n
5dvvxmaWaJSVfeOeuiQw+ZsJzxcRp818A7gVDnIyByBPen0cBpnam4ra+34BqUUBSpM2GMAhpMFO
bP1tMTcsIoH3Baogbw9eQhNmNnsmWIdmysgurpKiHPadT4NI9Vpy3rd08MPIAvP34zd+GdeQT4bU
4ftb87YKucHzMFDqJGuQ7AcfKFEF/Ljf4Xq7kdO2r1uPJMu7zPDgsWwXcji+pMMjae7odl/Saixm
mdyDt+1LWlp8Ft1l3kq1h0gLLeaebTXt3O7mA5CsxwT9PAvWXYHqPnaBa9lGP36l53OIs2nP4pXw
CWuuSyvlF3MI8mIHuTjTXdbTDwnM4xEKa2kaOr5dnXD0npog/1fG/Z/u5wsSn/0flF4vRjBYwKMQ
94x334CPJc1scRCG2poWD32e/ity1RfsS5f/8QWlEfok728FIV0xWC5TXtw9ARPApHs+HpQVlRHN
GnfI4McDugfbv1IFGHr6hBMJdlEKuRXfP18iM4YEuhn55WXQOHiL4qCuA/VJd5RMPyvC/n4rpi7k
bEJzCs3wMu7XtCVYx1Snl0+Z6+TDj1FJYC/+aZ764gDk6ig0IjLmXeUV0dXoxTppBB2xClpmfsH2
RXh5KqykLnewsFP1TijM2CHqWNQerpND0FXwADiAhNvHg2qW4EMxC8rgH4/2N4nIdwNOBcEQIEmT
j1l9+DLXEIKgHtCx9KLb8Bb0JxxHeykzIroczR/91pANx6ZPYf2jQ51s8BiHwU9p/3QDjoSOLY1N
2cJJvpIerJh4Uyc+FrHLFdTKN3fJkpfussaJ5Lz6rbe2BqDvCuk1lqZL4yaHWOAJ6Wm32vmQwK/U
4hql39AuYy+lSg1Mrl5j/HPtclum2RQh5UHCnNMiFrf+rHC664BurZVTtCyRb9BZ4PBnGYaAeV+i
YMch0Vw/FthPIHj5OJpzVktOAEiLHaCaJ+mQQxv6N1d3jRwZbsA/PQZ3yOB2mNF5Qt1aMivmTbSh
u+WHsh9qd8MP20VNftRtUGG9+ZOMswA62eEbxPaI7XEsz4wv+rkdXgrspOwVqHep5akNDbesS/Du
6VoQ6vI0rpa6J6ChNKmK6gMa/CJSd3odIq+9KrRwdpqqnzpygfWJIYjmvVPqMSvHGkEA3GCA/gXr
4xCaBEMBfXEFgjuFqkm+iWzUBvQRs9rz7Xt/jabNvEcJsx+HoJNC6jsz9Mhb3uctOoj0yDqnFjln
nXXdIq5d4NA/VkgROrr4epnlJ7xm6xDeefWctG8bfCIl/Yia3sEL3RLQliGmgTaJ+KkxK3N7pD/J
hhBWOHBmUwxo6PohPTzXZH5VRv1Akxhy2TmH54kwB8ZLnon+whPVMD9oUZcYgxIPKBine9DU3a8N
nCCNkFGa7+f1txhpSaZT/SqsQRSKc5NVWmKV8R8RQCQZO4K5NsOeZj4tjV3mqD81QVVCJnQR5XR7
mDq8Qi4RFvscjyHLUh7m0pmi91Q0Jrxvm8ipznWOxeKQpel876948uhIPCcXuAXUZY4H4arulukS
js28Czot4yXyszu8jJVAzTB17xMW9aWX+qY/sPuyh6Jrq19TkZtjMwqaDSZZ552hYSA7ZePfhK34
ZEq2I2YU/UrPeXsMvGyXUwqnOxfB4p0Kk4+vt6IaxElaRTOCVaiKFavrL1k73kuXns2d56Q39dQP
J79HHEEVm9L5a4yOWTSHb2nYZSkK2vxr3tNJscpafJte09BBO7LX4Sbr85rgRzng5fe4dLg2sVc0
wXnmknTZW7OHbjHjBUVT8tVGJXLSxa3o/RMV/jmj1c9966EawdJD/+yDo0z6YV628HPl7I201fj/
2DuP5TiWLE2/Slnvoyy0WMwmVCokNEgQmzCA5A2tdTz9fAHeqgGSKORwejNjNl1tlyCRmZ7h4rj7
Ob/I70dTjj1R7sQ9bOcotktBUC5UCsh+07XFzzYxghvK2rAJo06xfkiAkMi0S5V0O8hJFPvVXKD0
1+bdbTvAUFtDgdvOU48obDOnYFhH1AkMK4jMx3iQrXnH9aX/3spqIsEtrLpVTiWPZhtOhfnT7DQj
hy8sNPvc4i7jqlKX3EyDkpLBz8uD1nYSmk/wPJ/FpK0uJqDyh1ZfVXWJi+sBLBzG/USi9Sga6bAD
lyHs41RBiRtZruyHNI5KYS8LfGYKOpXwbazq8WctCJMjxyg4IYQCP9MKKmCNy9IycyO4ijbplqZH
yHBMp73eh0ikiFIVX86SQSAm2e8Mo5Ipe7wNs2rfTHXjQ2OTD1qGxjIYhC/aOH8X+yC4VCWWz9D2
yBwbtQhzasoHw0U1SfHQpCouq0htvs3VRLZQ5GwctqB2uUChiBuHGjKxvaI+c6wt7VXkY1NywYex
lnc3k1SkN200d6mTdl34UEdz/dhMVS7DHu4nJ5AaBJ4Svh/HNZNqMAtvihYHGvF4bSFRkSFdOSTP
SQ65GPhR/qUoYVRX1SDdWMBbdpXcmE7foPWmIvb53Jr6dJEsUoMWLlAAGg2g3PTocc0hsma6KZRI
HUqp9YzehYggFplDhJWStr7WRz31CfQ6zKp4MbadVEbXXPK5GI4RMpplUUHgmqQNzDX9uVGCh5EK
zgPksMXc1JUKJbnOw58zHbKJOqPvPRKU813XWFpgN2oNlhDlZgREhmGnQ1/f1GRIJTs0Wgu5q856
UaZKuU+aoHwZlmH52TPBkfIs5aPKrWQjslNAM0BsjMynAFeyGC6Epk2fFrEsNkomBaR1ADpcRrOo
spdNRCQxQbSXXTvVtwb3AAe5lmSTan3zQGJI4fsP8l4SC8VPdKX9RsW4vkbtq9lKCEvc5XmzHMI2
qb3JIORSoMnjS3iJ3b7p1fG6aIPmvjFN9Tt6EAQHuZ6HS3XOWTxUW68kpesPU2OMu3icFCQokPDb
BDpkXQo3ID8pyFm7RWiCi4DwdrPA4HowKep9qxezu2fDD7csNuO4SEJHAgSB9MwKtAuwl5KCTiaS
juYyFwrzvSn8JRTQPAQcch2ib1U7XCtFvxmT+lvV9WpI2WdZLhqI5AeyHCl1q7y8D5XFyonZEJ8U
IzW3Emg0Z6gW9cocQgXMSCP8EAKZBNbFrKkLVK45nziDI5cF2MK8SDVlMDpPLJs061BJq4KLEXb1
NfW/7FJQ5+JL1jXPvAcR8i6WIDpzgkl6I7mc0AfUba2S4r1VVvJTLwT96KAHLh7JE/QPsTwM9SaS
M0V1rEgyDmpQNqZviXlh7fPIrFwQhupiDyAxXdOCdG4jSIg2Ta6g91gK3IcOs1AjZurq4tg1F7U1
AEGSpkYad4Va51fKpAo3RmHFlaNPTQTd3aqa2wSVrNwDjDhHhzxOy9gVmkIjnRoEkrAxhrZdbmez
aPposx49RBfqQJmVKb1WjmG6T0nXwn2UDE4ujpb3wXCkjpe0jtJL4f1oLCXqKGKmX5DrCyR3xDMg
PXQkZrovWkxdoiGONFWn6RycwoKcxBbRImOvyZg/JPeLMgfyYM9TjaToXibYiTtTBauyQWCzaNxo
aLX+DslCuLGjHGZWYzdCECLaJqjWdBcrXLltOVKzm3KWhGUz6tQ7HNGoZfFitBBxc+QGhMnRyAin
Ltm1xS2pue4TuYsd2EjpvhPmqYUliSOFtSDqkhfilLtUEPN0TfFUspZfdR088s6d9UTPZKAfbcl6
MAHeOb00yzkytj3Kcgg+ITaXFwAQHKQk68JGE2i5I7mToPAZq1rphaM2HtOY+7SLJMW0VUJIIq5u
ihHsdT1ppF0aNvAfq14zZgjj03yvd6gLCZo1GU6eBOifGWoKOXmmmvwFbc/mx2BxNFGaapY3ZRlI
ihcOkdzLDke4SCgdUKPksSA0RvrtLKgojTl1b87xSvfvO15QIgk6xd8JQjXidlGVVbYGDXiyvDTH
oySCCjWVKOVKwqD3D8AM82CbwBd5DofhaVmi8CGMqqcQbVIo6Egs3SH8hL6XGTQbkc0DZbhebwBm
GcshQyPislEQ2RtQRnOqulrQSyDHW9l5ruV3TZHpbtPoMyywWCW+opj+HcV4mJ5lBsAsnIIj2DdT
dKSpHWsXuvukXkNoV+4Msg8whweqkMwHJgyaE/H4Qyqr9Kaqi9b0WsMIUdIryru+Rjff66dwCHbg
GeBzCflk7fIyqV10vjMkAAPtrkhFybO6qDykgSYc5XSCQV4BpyvDFlilxbXIleVgeC56o98skyxn
NpqOWe6KECBbr5L08pLk49jtqmYMbKsdxcmpU6QaVL0dKtuS8oAENNnUftfqPJw3A7+4QzQ+/hGA
yKw3Ccgvt2FRjvYyp80luzybP1ImcH4Szhd8heCWXSf2e0hHDvzq6EsSh9ITNeHJB05ubUrRyn2j
MpJrAT0WZ8j16FEs8ocsIY0UcnHzDXnVsxrlDqo+OiHfFBE+ci8jX4DjBBKkK0dX3QcV0kBpuGqV
xohfcAlXrhKuJfsBCabvaaQYT2kQSo+ppIwXA5hCV6vqcqcAZvgCLERO15iGOgaijPURnXqFcyvB
cZ2E6nc1XS/pc4Esno2eX/tSDqYQe5mOWr0NzKHUEa8r4tJpmxhFMgA/JWVsY0wkR8mII7YuxIl2
zKoWnjGq8CnyIHwHO8mMyHRSPtehMMuciOZK2+V6LxsuV/ghw76D7XufV2X3teLWFqEzrCjiExvv
2NgWohXDVlgFP7sqEbZxrckPK6LVl5YBefZ4FqorTZuSl34wK7YHbp64qwTg9MtAUzCbMZtDNQN3
tpuQIw1S8331ksqrZgOqtRxs4yGbvnfdzFphUXJP6yvq6z8G8FSDDVZsQBd7UPbk8EPA/PG0cJgn
5/xTJf8c+LkRdQd15v5mCxxHOjwCakHzhBotejQUB+0LagDZN6MaJiclz+xmolCLl/1oSHfgvkzM
AQC7QyjvRrw3Rg5Ve6IfMpdok0So9E4WR0/wxUJ5iQKJJDh9sKbx5lxEQrqpEAi0wUoziRw1yqME
7V0/HHRAPnnqJCmHtMZbr7GDE8x1LHOmVopgeSxaNPav5FIaW5dbRZAS0ix99VpoJNQK540gygmG
KXqvIA+WSnWsPGfknIXCGQQTGxsfKFc6icc0QnrHcrhtT2plI2eTt71jsOFqsws3VsO/Asa9ps4u
6oSorx1mMyClg+LbZEnVdTaQtVLsaZWS7v2mr+r4MQxTFeG3kaUCwAeWkILM+zDVpd75IWe1YocX
iJD/1dbwszUvApmfF55WgwK7C0QZVNCmAsLfFW4zYy+TXCd9lTIOqgCQv0/svgedMthTw+P/zAXL
EOnHFtlv16qiSXtEBQj5iV8wAqFaoTBdhpjFnSBLwVQd8ONbQaUgWVccDetwMX6EaiBO+oaizMJ6
q6XWir/11YgggF2YJOAEbrZBMupsEYTj7kuP1F1tXnQcKCfU6S1xVh3kdfo63SzgrhgttrykTF4U
sy+G3NWyrp+Lg9LzeIsdl+B/Wwc4toJoodJpVax7OlnuWNmLPcrNJQh59Hz4TEUNa7+qTDTpIJCU
bgo+/ihDM+DoXiEvsMxWzCHKVDdxZ+TzXIEPGKjxxw5g/z4bVQ8bDhVfk2oEC449TVOU5sXC0c/0
AiHTA/LlQ2AhOiupqDJ5xrwo6gZEWv6lMvvsQQD3DXMRrxUEfXrWjgcOOv8hFimnLEpnUYMert5a
kTs0IKhxgZFrYHGL3s+vJbq9FYfDNUnjYQtCAQlUMVDQONT7YyLNM0p4Sg6NYLCAKFYCkunWNBq7
miOcYStI3GJRgNZUsWk6EX7NZFYjKn54o/yoFjFA4aBRMZDQ2UcxAlIWJDNxUJg4IAiZxwmUG2KQ
IA+1aXQV15AgN6cXYQnQNURlZ6ylWzONUw0xw6L43ohAK+02QWNILBZh4DbSJFLkcZxo2m0faenw
IxSmNePCiVpG5ymNUAll6woEP++p9T30cm0VDg5hZemps9hupbY0vmVDppKwNAI5LFFDkWONG6ox
t5e5qYu9K4ta3z0CygXQazeIfSJgh0HDwAFJkkG8k9y6DLl5YyRRcw4/TkDBJntUUpRCUz3bC6tJ
QkvVhsosrI8qB1QsI9LtmoVmAZYSumhD0ZOBMSY8thRYH9u6yurEQepcfVmA0jI3AusGA4eS51wq
HyGX6XpmsF3VCkzLS0D9/hSA1ZM8TKrwQiAMt09cLsfoxkjyZj11KXK85QSj7xsY//ELIVKZN8qg
ooE7KgFiVEL4I2wket4clwkixSrwki5LPKGfKY4P5qT112OTRTwC9DrKTEaOVC9zmkpnqlm3EulD
w7USlPckkhaxO4La/joqKvxGLW3VbaEmCcSZRrurg7D0ES4XH/WmlRA2gSETNdlCea9dZhvwxHwJ
11OOXblvBxAhWUF1zYoHa9hhCAFvoi0WiEphMGLTMaIAD2iX27BTFcYs+2CXQACKCoRH/LwUjHo4
+QRkYbCAgPiihC0CRWExt0elr/qLUJYG0xW1sDJ8ILrV/TgZHXy4ruApwakaTypysaGdcwC/qoX1
xNtirodgq4CQma2ngUVlHT3lyGVDT+AEkC65XnIyAPaiV5XupZg4zK4i5rG3rMKbdqhB9ADQnOPA
oVR/jW1UeHLQTs7YafM3g2gxHKauaFD3qgfzttWaDhVIQdNWr5yYLFAulwikBvLBRB/HAMAeYK/W
SIGFt1Akv8xZnO4hSbfXsEgSB3aC/ExJvS+ofxhYRMVamzSOMarx7PbjnLTYPpld4PVRbGbE30bJ
Dokkz5rf6SMua0FUTZdkrlKFZECJF0BW5dK32AKLa+dAhC9LsM+iZ4waAhGLJVMSrQNRyz2UwqP7
VJsaHJNS9ueB87kbKQ1avvSbfjUqI2loRS6DSzPLlcca/C9SuX32TWnz8rHpcKOIYlRGDLg+jmmF
aDlZWfMN6wIRtyOI4I7AyePY9GADWvIuT0XYC7smYVG7TZwaV13flftOqykUN0Z6QV7A2AqBaH4h
Y4yMRliE+kslI1SJ2Vl7OzSzjBJu2clOMpjjeloTc0DdBSkeo23NbatEBQ5plsDBKY+taVPgAZHd
wuKNXVxUkMRkqqtOrWi9x/FFOhRzGcFaGaXHKJinRySUJLtqe7xYKBh5uZkhggLrxVU1tXswOe5v
JDWQXkq4kY8ib9GwXqPjqBc+UrA3jxPw0001dKw6s3+GOtddV704B7bZlaLEOliurVBIOdFIar5h
P0CFpTdbBSUhYNO8+2Ks5eZrQrLDNScuKjVGjgviZ1L5BasB9S6JFCwJVbL6u6pCHq+04QClivJ9
7sn+N15akQ9qXtig0nxwqcUCgXjkRosO0m2jtqirXeHdWBPlW9QZQc03NbxskBLTnOQ1tQagcOWV
OgPynjejTKFXdpVSBAS0E/soT5bdKk3fPQTxNGrftUIt0y3iEHmnOgHCTp3gmoOmjg3BKwVnTa0N
5G5iSbEuulBCpIVjoynOaFSleiNOu36eyGLaujxpvoqBlPmkF8UKM0M0OJsQf8JPSdRcznkgaF1h
RisQqLUK+h+iHMd48P4zHG0Wja6ACQQOEVXlT7EWZmRqKbRCIfHaapzTiEpqjNcSSoVhsNIbmYPI
IG6wTlzE+mZA/pYrTKxMetN8Kc0xGBIXiKDJvQ+8QTwll0lStn3ptqOOJZInVkrf1i99ugzSjEZP
WMWzg60cRzJ7wUGwHrYBGKvEcshYr0+i6qFoZRvMOQaj/toL4SKvUutmyu9gaRo6gvFdy4X5kMxt
kOnOJFqmMfifl+feV3upGhogNQG4WdRf4QGuHPy3sJlYm8EPhLHxIy2rtaCR/4L+YvKXMeBCSVnq
TPn1PbJwbREaN8XKFeBHyXeVCnjbIsk5sxNhzP7Mf7U4/MJVK1rRgMNojUjtoUEM4iRA+o0TioK/
HvmP5EU2P8vV8rw9FWl9p0FyX+b8/6cv+Y+6sP83qr3KgMD+s5rDPaiz9h/PxY9/OM/x97L9xw7T
h+JH+y+P7ldhh/Uj/hZ2QKMBdd4Vm4A7LRLmKxTjl7CDgLADhWgdzAmmAQg/rKT+v5VIUIe1dF4N
plAnh4J57b+VSPgVuALUYakXs2Q0WfkTcYf3gEC0QRFYUyUDvAR4cxP1pffTbBZm9kHccnxosN2X
OSc3K41l6eqZiqlJF/81NEn1BWHQP4Mz/GqXSjzlMzQTOFu9b1fqa0khpx76Q6uQ6Gyn2mm5rAL6
R3nUezNA179K6G/deU/gBa9tgaZm+YKkB+pzsnjpyn4YhhltcxNvH6qPIWQCeXE/b4UReYuXeG3F
MgywEjoDCin9/RO1rWrA4qcV0mW517X56BuUbrctCMb9iJ7zBYIYnsw1px3z3edtvw8Wr6O4ehyr
sslMgtJyAmrQxj5ccLPB1wf2ikdsuGiE5Vhi7ebLTQx6qVLLM6Cp9xHx7yaBRhpo2QBkN0/ik6IF
cIbELPTHgGtfUIgK3ZssjlZr0RnBrA96VgfTTV6KhwO/yDJ5GwotKyIJJwiCJ7RVfC0HuAYDMo53
AXLXuIXMT1oqHsxlyLZZp1tnnnPV/DkdV1YgC44a7CrmdDJ7dAE8kSBogmeZWQZxtxE9ca6RHhki
c5uPiP4rMvdGs5gRBU1IQ8vdILgYh9raIOU4T+KhF4mxdqZTPup/NDRWHIuuAj9fO+0NWm+RYMeU
pSLgJZFZvl4vCK6TGsFYAyurz2fXR11gGKIuIzajrlFsnX5v2pKQwYwzXKz9IbTKA9Ry7SWC1PdU
gNB7qLkZu5Y+AiVNyLFgUlPnIhWGIMHHYoIYNnTLTSoFHIk//1ryOqvfAmaIXRaiOcwMCbSD8QrJ
fvO12h4TGkgtob9gQI0CYGbkKAzOJiaLsGNxc8Ie6R55DekSEQ18RDnP4CQQBPOlVSrjfpRH4Wuv
T7xrlrLIbVXkH8MCocsLcvA+tSzKfV2O90djYv0QCi8AQhSHJKVR2OIYybtBDoqvK/qhPPNo0u8L
2hQBDuosZwuKgXyyulKjjHRoMoLXRKhda8PSHwwL+2m75VApOkEZiX9NAZJr5ixMk4uwQTDBUhtQ
DJ4KrFGaKcIfDkGFzqmGyvqa560+u3UYRpEnKXN5JsK+IiTfD4WpEfqAlZuckORTiaDA7Mn4aToU
+BQ8RDGh0wyCFvHPHGGeAwRY6ZaUMZ7btYxxUKSgThXlmbkvIGrMdlyL/ZcsAVmMRVwgYOhdB1j9
qQpYzH6S8ZEawfY4qJ+s4EzZong8yUgo2qYa3lXlMl7zCdFNE4QBxsflZCD/kmrX8WRlt3EGVQkX
T8jWlIGCvlM3WJjJew0ywy2uq+bkSO30Zwpwa3QExyyyNxsg3AHtnawYZdAGGPtq4AVKPDxk1YwA
p1lrZ7ac30PT2srKlYKrZ4Jqe78uqyVCzACPc8/CYcMd5flnWenmmQD4+wmBRgC/E/4A6mrqyaMI
JejOGiFgD2+0DvvtxXhsZCW3w7CglDEYoU3KkqJWU8hndrUTXO6vXuToI8GrgJ6FUv3752siHbmA
RKGa1ZQhwBYNzoczobTq4eaSqrbVaIKbS6Lgp0gHoEk2owNYTnkFlNgYjGuIN/l9BDn+R9IGF9S3
WlcO8D6y0yID5IMczgFhZOV+IbeUIylaIMtMxeG7ngk4wlVWcj1Bgtp8HrY+6E9YGCvuGQ06gKon
gTtpO9z05BYeCm7k6er+4wA0B4fT4BUSGg8oNUVcWtE5/7zd33dRcPVwZQwFXKfIVeZ9ZwJlQCa4
Ei3KhNbgq6Np3VVafdumHSHdmHqfCXYJbxTfUmFKzzT+0VCCytU0XTSBNxrqup29idXpoqqCKq6q
4WnVb+B0R5g5FkhzC5WxSdJ6uMrAANjVjPubkJRsqpKW+ksmKte5DJGoLswvqRGU3OmDxVXRULAB
sxdbMCW6R3muxnlylN1KrH4i/kFJAbGaLK6Cy44kw7no/J5E8TovWQ1EZ/CxJuDfk6NeiFXbEA2G
4dWhbNwuKYk5Lq3xIco7ibQ1jlbbGR95F00m1c202trFWVheZ50gPHw+qCdw1l9fBb1WmTILYodo
tb3v14kcjgIygNnUpA1bcN+A+llCW+eavTPBalwZ0YIJgRqCRmsB4aSzcSEpTXd75ovINPR+B4C0
RLBbOSWIe51OL4vRRK0m4ovUzUXRy7sFG8mdpOjxBYcysp2qjrEXjmtzK6hbpWqtjQSxwK0g7Z+Z
bB/MdAp99A2wbLDgp5tRpMho5HBg8Oq2VKhwp+ZRJ0AcWqmo3UwNjQ36089W3M0HwWjrw+c98UFQ
VhgRoiXXNhBzJzO9rIPOSGpaR0IdD5nWQkIHKPGvOfhHt/P/eKt+dz3/f01N8VXI8D/fv/fPxT+O
z/PP4u2F+/U9/7pw/9OSgcyuB8N1932VK/z7wm2h/GlIwL/JqMDbRMXl3xfu9ZrOvY3dhpQLfGiF
NQ9kuov+x38ZaIly74AHRrTW/uSy/XqrfbNIEOOFYc3cgH0nrkKjJxtarIZVC4RwcfGeK3SnRX94
lwySyn3USLdRFuBWEsJPHLxGaPrLOtT6+CAuoouzJ7kyfLiRRyJtFiiGZHe1xqE26sYcIJ4aIa7F
7TT+OmgC/j5lbIxPmRTFhh9xNiQXmoBqtCeJK5udyGEvwmai3NTjb2RXcqVc6zgP/4WjGjsRuNDW
ViqEqnocPjYLAs01yj9V8QysaTEcBMb6O5L6LgKkQgwotRUfRg7i+WbA3vwwCjh7uArCRX671Cta
u0Cnw8MCINqPupZ8l0fyoRpQcwfrlXBfTaT/8Cqs+i/c36XcjcK63rTxOPkQdiSMoq3uHkh3nvlK
1biVOoi7OjVyB5kTPIhzrOzxwxOkZ7lBMQerLRPwD/KFz1OV4EJhDtW2HFX4ll2eb18X+/9fhv+l
EOD/8yq0m+clzt4uwfX1f69A2fynye7IcVEmF0IMZJn9K+Wl/JPkuSizTbAQ103r3ytQ+6fM8XJd
saxcjig6i+PvFSgoqO9qLBtRRIGUlJH1R4KmawR+swrJJdCADP9UgwPFlXbdP96cRUq1EvHaqQG7
y2G1uiWDMttT3lfLfSJQaP81R/53mUI0R25+1VNfVX/ZqU/uckEF8j+DxGWLaVMHT7hMz+qTDnW0
+yHonU7Z7s1IXP96kE/SXWt7KzEJsWKOe6qmnQQZMS5SlGTqCZa+WNx2hqLf1/iTnznGnghxa7B1
ZM6SmsojQSoHvvC+F1VxQGIukm7cR/fe39ie423PXG9ODzfvmyDBdXLOwoqoTqC53Bzdp/sdDTh3
n/eUsn7Am5nwWwPrQe/NTAAKUnGlkG582/cfd7e3/s52LhwacraHo3twnDNng887jSdi0bxtsGsb
/A7WBt2bx5er0L6yvW+Xjmif6bnX/MBnD6a8bydPKBKICT3nXz3t/HvfZ3yene3euTvT0i+Jzc+a
Opne6xFMwLTh5rC78q+2Lk3Z/uHo+67rHx3+fnT5r+s69paf3OOBPt7xmuORv+5dl99t3T2/8/b8
yKv93e7K3fLbI2/e8VLH2fFpTDE+ko9fX+KXvH9371/tdnyazcfZ3vprf+c7T7yEr2A767/wM3/x
bNvZOlva5bV84vXmio8/uC4f9cS/7Dzb8/jER/do73b3NnON93jeOuUcZ32Zx/v5vPXDnAt+OPIk
fKPbtfnN1tl/8fbrS739jo6+dFx+5qm3m5KHd/h2vrdlXvm7IwPx+t02vPPWeeZTt7x0f3m33d6t
3URHre92j8fcXpu9c/jnz2c9ofTMtD85orYykIEhZnbcHPzD2ln+8fV//Hn15NPvV/TD8enoPx2v
aptBOT49MYnsiw1fene72W02G2+zubAv+fZ757Clq75dXLw+6oXtXG6ZaIwqXe46NwfHZuy9/Y1z
OPBk++2Z8Iqq9ZnHOcl+p9zEhpLJfmCgGKyrq7Wfd/ZrTLL92r5i2F7WEeZBjutveOHRv/Vv17Fg
bjE+/HTLG3b2JdPA56c1nu12m0v+3N7xjO7euXmdzlf01LqQGKhLx/d3r5Nku9/vGUb3QA+y3K78
9UEje0tP0gf0o+/SUwc+i155PDK/3e2Vy3s+H9mzA3sS+s0wKAWDnqBJnpFvZ2+OLjONrrB5hF9z
yzkzn7ST/fS3KHpyB13CZiY1Q//7T1ehx4JgoTEGr9Pqlv+jfTptXU+hzfjv/9pWzmj/5W63279G
++buTJClsHZmQpxsTaQUx3lco+wjw3u82zrroPCDe+U6h92Oxbt9YoKzdgkABI2N59WsNt/fMsRH
d7sGBffR3/j+k7u7umJ68DBXt6Ftf+XRfEaVeePtWTiPLOK9/RrJd5vd1e725y60f96uH/pyf/UU
2/eL/RLaO0I928vVLX/9+ZMuIjxtncs74jF/3mzvvLvtX0w0goB9T1CZbDu0N6yurxeXl18v91vv
Ybff/ri7cbyNc0N0cDzvzrWfL9YZxby/Y1XZ3n5/QXzfbxl+l+DG+mM17Py/+JNYS4uEmu2RMH08
OFvvkpn5+sIvd/zzuo7v3MPN46Pr3jk/Pp+X2rrdfLJHnFqepKWA5w8Bh5h+tB/pnWHt0m8bn1W3
Lj+PEeHLHtYVdEPs5dt//g2k11PPZ1/hZKvPoRUm+TonrnasT+ev7S62GeF1JRISrnhqFj5/ZT3z
H5sdidXNb6/8e/d+d3t0H0u+8sZ+PLysC5zpfbWxN/fXw/rliSO3zCLnziMMeJXtXT4n9p6JxwYn
2+4NIfTJsh+8yzXwuPbW9XhKe7+GqzMhQH3X00jPUMM15bXKiWgJNZv1929ONMOyWKHYF61tkiB3
564aHIPqgPd5d77fQP5uBaIyCvwkZlFXfN9KGbQVaiCUI4IisTzYXBoIzynjbLvUbozA/xmJst+f
ar0vi+QOSatwrzg5zmToksCiMBu7hzOEJBU3wwiU+B8dnNenwo0VdT3qSVxdfquFSxAXEnhrjQ1M
XP4qxnW+Q5T4XJ34976jFVTdsFla02X6Sd81dYbfFBgSAIZqZDiRBSnTThtNg6tszTBOcbiJ7j8f
r/cR+vXJJBJi4AbIYJB3Pjl2WoD+qnyYG1TzC3kPTFJz8fBOsGM2dfePm+Lmt+qRU/WQKVK9nxpy
lSN93qc0hQCEPSCe4yMEjYlgkmf7z5v6oCfBDqhk8lC/WhE675vSKr0wBcjGKPC1yQ5xOn1LdqG7
UEvFuhqb0jhz0vigF/HnQCkODTdye79JTAR9JRY69vIjCWZFTqOLVoiXS7R91TOXqw/mO7JWyJJQ
zCcRcipSIOWDDNSezAnysyk+Lg0gc7Q/z8SKD5/nTSsnpwWAycuMrxmtZHUE0h/W/+ymiFY/YWJQ
n+m89cP+V/x9nYIkyqnhsLQkDUGl94MF3L0CFssjaUt5RQk13JjpXH+ZTSm9mDDjemrM/vHz+fHR
871t8uQYkC9KV5JAwoi2NRYvyEf9EjqcZo9VH/73mjpV/4I/pYidIqFsUMaJMw0y2CwDKfB5Un5+
/lAfTQ30V1bkj0qS21wf+k2AbyEb4FgaNQCYrf4aOFqCP2uhnEEXfNgKIZDVheIAG8n7VgItUOvI
Mmq7bPMY+Hap+/FQ6v8H05wsDPkg5J7WRfW+FSvOSSIMxAppVUS8KVqEzXcRVPP2zOT78HHAXhEj
kJUkI/W+IZw3KBoORAqMbJZqm0tBJSB9r8dn2vkoIumoazHFZXpuNaR6OziNZcQNsu1kPBtL0YH2
Zuk+0/Pgr7xqo3uLiNidafHDOQ4ODFwGn0jYfd8iLLOsAcNZw1E39A3uz99IeL3Ia/3hz+cdlGTK
lixggGwnYwUrLYIBSbCIAgHZg7w1XTWj2vV5KycpnzVMkC+gko2Ljf66Vb1/nkgw4z4D44gwRqPY
baGMjkaZ26uqKtwUY6nYla5tggDvAzT+R6QoBwzgFpF64plvsu4e7wMWjkcwCNbJuWqwnuwucIvM
SJpKzFMBE2CaIQ9+jYbRfTk0x1AXpn3TVqXXpKVkK0xZZwIsixScQwnQAp8r1GfOQL/PLeoWqzgX
lBB4AtY6x98s/KLEALU1cEVNQ0u/Lc0ZGnzaJhuxz5KXDqke//MO+D1g0x4QQwzn0aThv+/bm4GN
LFB62e0izBBhd8nOWAfCZoUIzta3MoHE+XmLv6/S9y2exGsI8BOUFvZX6Omm05RJ6ixKf84z5sNW
GNb1HGmACjwZV1Vj5UKpgQWBBoutGRogemtSz0yftXfezx6eRUVTFhg4R/FT1MQ407wA+8yuRBPp
hTG08EWWuxFfEkD+aEDmSNw9jVWQ3KDxgPjD51350eC9BlVQgZS1Xq/sbyaL3odQgktqHlleNIcE
ROeuwnThiH5vc+ipWzpiiqrGf6/RkyhboBEPMYwtnkO2ProDCjAHORBDxzTz9igPs9W55TKB0fm8
3Y9WxnrWpKDGJ2Nl836mTpWZ11mD4XwaS9pjJ/RT78nWkGxGxBYrvGaE7uvnLf4edRGCAMWB/Crn
alDh71vslXAstBb79yFoEZKva8pdeYJNLfJQZwL8B9NVYwYRf1DqZc8/6VQIb0s66mplz2OfeSKi
7P7UaX9+lAbZQ22NwogJ9+u0C6ENlaUqw5MSjGrcKCnErzQxbsQ61WDRiGdCyweLA5Dqql67gn+5
1r3vPhVzhCyC84WCttjucSjPN2WRi/sy10yvMvThfgLvCXiMLM7455OFFikhMQfXW/K6ct6sDCOd
cCrv2DAXobPu5KjMf0CarHdlo+NLVEWBdmZVfDBXVrA2R7a1iEzd632DnDR0ToZY/2oSPK1KsRBg
gkBkx+IgnAk6H6x66/XuygF7lVY9mZZmhckAJWaOH1E5HPS+7nc5PM89Bisy5DcDfg3kjf5Mj34w
mqQcyAOwbZuadNpqE+Fo0nW0qvS6HOIAEKMmFZftXiuV/nJSywQ2q9U6dTycW/m/LY7XOh7wMKC5
2BOeRlktQJ61rlnjYWJW6NsgnMIhcDh+vto/bIW8yut0VYBkvh9BTA/0dtKJ2ZwYMevV8SGB1ik3
y/ynU4XHAc+3upYCEgCf8L6hfGmlZupYF3GhB44k9emt1UqA1mDr3/z5MxFXOBRi1kZ7J02laqxC
KOkqvMALqP11/z85e4/luJF27faKEAFvpgDK0UgkRasJQhIlAAnvgbz6f6H3GaiKFayjb9AdPWgp
K5HuNY9R5PdR0fNLqLMPu3+dElE3W4OKAKf9eEqpFDWMswFdCi1bwg5u7TX+Y8UBraH/j7Dy/7PP
SujIUA7nTEUEnLbz2lr++2QjYVJWVVEwVIMaEuUOBR2m5S1B9vlf72RGWjWekWQEeI2fxPFITeEm
6azXNbxBNQWqQQSaTElzYTd8OFeeuj4wPMZ8PNQnTpbIjVFVmyAp+li837gSjCrqfIhRzePox422
zyT489Y8fL4xziwYGJW1rseY4F5O5rZo0GxBS+IvYY1EL4ipbPBsE9jBxvLt86HOnCtQOMyPt4dm
snESiSE810RyEahp2OOz65QIWepRfeGtOTufvwZZf8Tf971eNAkSNOh9NUO07bO+CzJjxKBe8y70
Hc6tF2VKxqKowGxOUjEN2Zii0hRiytSaA/JNiN1mNtzrAwAdVG6rgwdcXWJMOs+7z7/kifr4f3vf
sDRCH9h62pqtHM9SrpqEU8PYZuwxy0ZLwhn4NUDxdvhF4IdR/TxSjkgtb8eTp31FwqJEwoLoBYVU
6PvGlD18/pvOrS7ruioJU7YlgDn+SdAPE80Fo+5nTvLdGaBvNIk9XigBnhsEugs3P+UyKo4nZ8Ru
Jpl2NXROtEr1FG9PAUYZC6javvC0rr/2KJ7nMK7cHt4aULtYqh/PJjIzGC4L26gU5RxAJ7WhAChb
DYWBEsr0hdHOTQs+FnsJmXRcME5iBhSlbeTeKgR2eiu6zsalOdRcsuG/rxD4Y8yPYJCQrJwcdSwD
WjReuDBFV7Q3FTzVzWwZ6b8vEZ9txY5T5CGPPPlyGarXmZdyjS2Tk3zBqc6Eun2RI3TmizEKJSQe
NQLK/7gifx1z2D9Kr6wHIEuN4rZYZrDAUXnJFOZjeQL0kQoJCP8OkEj/B4b4axhge0jI4W7qiyFC
VqIT5taOpyvDkCVovukOOeWbWgGR3yROdE0Z/Mr26nr/+bp9CPP4EZqlGQR4lEioDx/vRQlbwutj
tJ6kPeraJovqwjiIuCjUL9aAbGEwox6QHtoRTP2FjXnmGKxswZUDS4GaI3c8tFIlloqcaYWQjEBp
MVFhlUx1eoNgCLIhXcS/P5/ruXWF8UW9ncALyNjJHkXtZy4Q3eBiS5LUnzqj3ToUdi+chI+PhLZm
jpS1XPSjib6Op6Xl5Mutw7Layar06jrVYSmlc8A4MNl8PqGPX5ChAEhzqBmRWOVkKPDkamvxBavM
SpVwqXJkA7Dl0J68zrDe0UMHAf/5kOuiHN9dFLKgT9imyfVlnjIOkqyx5rhB8q8uCwWpgcZ6boZJ
/mwGJw9RldZ/Ui6Zr+vEqAgoENn4fPiP21UDjopELbV/giXr5F0sykZFO4Jai5q3cZjbznveOt+t
koIIyiWFP5iXgs6Pm2YdkWyWJttaGj35xt2EwpauoX1ZKjrZbDMMe45KeWEl101x8lnBDkILx3pl
fXtORtHhK1lmhfRWK5RWBm6Zpq+NhEIbIqhi3jUIZKBJ7CZ96Tt53l16I87sWYv+Ls/SijQHGHu8
kVpZO1kJ8MVXkI7aWnG29IEXaclj1bWGuHAMz1x8tNQJ3+FfmnzW0xNi6EpmTr3Kwbe7Oypf2SO6
HFk4mm2uhWaXWN8yA/VDf46mrt/CsolQZuu65gml3LL+14zT48eQtjBxvNYptB9PXc+7vpW4FftZ
k3BckUb6OdmE+8j/eX6+RNlt5z5rTZz881PGuHTXKamB48Qe7HhcFZFLq6nXquFi5sjzgcOWO29E
kuXC5z63tuRlWBkZ2KVzVxwPVJSliACkVj7iTtHTuAjD2SyaF133eG06u8/P57nBPOpZtNXxHqHY
fTxYb+qryBMcRglF46rWquHLVDpKONrV9Pj5UOvCnBwZTOgZBuFJZ924x0PNwumxyYHnowhz+SZ6
bXlye4S34GPlezLj+v3z8c5MjQo+YGT6ZGvz+2RquamkBRZN3OuV44ZKQlbdtjGNdv7Mvy8ZBGW6
tevU2JYnt1xqF3Xc9QLM/GK2sW/OwxDR6yyNg0Yv95Ji/pk71SWmMtdbTgUXbRx/SMQx7RxNmNLX
ikKsdNBO+EozY2WNMaL+3i/tqO4a3poLOc65calDMqSxYkz+Q179Ff9gS63lkB4Zd6JB7c9Dan7R
F7UI2jJNntDxqG7cMVEudCPPLCO4BUIANJrp85+WW0dnNIteidk2PUWEqOSU11lTBY6DbOvnO+bM
DkULATwBHDmDTsvJh5XGNDjjxA6NOimDVRZ/t9iji1Z4hLBJGSv/ZCOxJm64OmAdRpsFCwvEGI4X
spmcuJldD9VB6McHZNp07BSt6kG6qHx+PrUzryIRG8woviEgfOvk8Jl2A5MWiXC0XNP8i9kKGQrT
Srb/wyi8u5aOIweh1Mk5QP0pK2wMHLCUzpsNgknuNXp204WS3LkdQcuYSPQ/aqp9ckF2CY05e4Gh
0uQW6qog1PNlbwq6buECB7K5cEWe2xUUsNY8hqCCU3e8Stim2S321esG7L+tfPaiaibfJp7yUbJv
LizUudGIQVdkFYVq1DiPR6vLDvXnmsPdLk18Vaatse2y2DlgXlBfy0kOF2Z3ZmNwI6Mz4qkOY562
djNHr6cZroA/jTWSfDJR9TGMKy26FEWcWTWGWOtmlIrND5oRc21qSZ9yjilhOUWI1NSAg0nlpn6a
Ru23zzfima/IR6SFCVTC45Sts/7rqopmbS5xP0dg1EusMqSt2vzC9BXp7whJRpPeg5n8++3Ii+0R
68KEp7R1sk0kgk5zMiMhKsY0CjIlhqhKt6sbUI8wEWT1IY5O4efTPPdNCUjIXQjSKRSeTNOuwXC1
NtOshz4dD1ygfb4pl2ysgzRDq/F/GY6QlwqouUrQnBRckl4oNeRKQtouv0JCN9ugcIZomalfaiuc
eWq4fsnl19iEdHNd37/Wr+hbN0+gbFLwlD2Kk5ZyJ+3ICxurazbK7C1XTpNGL59/zbODAk4iqV6F
r07LCG3hIYnrIvzfIfTnYwWWPRWL/ZTYZbtV7cbYQnE1L4x5Jj3zaNZwY+KpQZ/v9C5zEbsUBopm
ZEqozyfllVfP+csSJeJXVRjFd6tQ29BS1PagT/Mli7uPWczanLLWbHSlY50efmQjndnIU/TUMFi+
H/QSHbykjX8oUTPcSleJNl3UdLfI7l14+daNeRwLrlVSTgpdAQoKp82ORfeyKqJI6U+03+4RBtcR
s6iG588X9OP0VsQZtE5y7rXjePJxk75QErXlPS/6tJj8Ji2tO2+Qq5QcPZAtsraW75Sxirc6vfhL
iIaPdxCjr3gjYHzU8k9f99EpB0zJE8pF0ZB8j2UyJmFfIWS9NaO5+t4PVvzj8/l+vA4oU7KReKXI
9Ykojk+N3dB9Qyao9PU5M9B6M35ktTnt9MR1t5+PdO7LAg+DE0vnnXjw5CYYlUpNNZOAV63RbQsd
hcuGpkGFMLQ35alGEytCt72e1TrbU5vWfn8+/pmZEmzzXv0fJvNUFYjcQfck5iQ+FvVOGc4LPreE
pV2Pc/xoLcmFi+/jKUX5jTSCicIR/hA9dULJxIzNCZp7efPOAxJmk8hCLYu0Td+X1S5GA/Wthvu/
E4thXtjGHw8Lo1NKB6GMExjMyeNl7QfbzoaO0YF7iWuttnEcF6X+z0dyHYV4FIk8dWURHo/CHnUB
byN2S2nbuxKL+WV0Z+Xw+bqdnYqLt5bJWDA51zPz172OkKStACXjQ06yvgOrHiEAo6rjJQDXmbNH
cXv11MKk2qVwfzwOLG8MZcoBTQ3VtHBGgAGJant8AKQ3X7lur/xzSAp4Dd44bTMIplAvj8frYn2p
mnWJFEUYm3zEucqi7rUpYnTuP/+E5/Yi+E+akGvBkkrI8VCFSFXyrYVH2Jm6gyoaM6CYUIT6MuWH
umvVKyyGrHsL6bY3+I31haPw8ZFcI0XyFer56BucrqCVZ6ivqwTfEdq+2MZQUbwzXSzY/brJmhlV
wiLGMCaNl/bCxM+NvIqYrB1lly7lyZpWiqzpNueVr8lKfWMhUjyXdA5iMCQxnPUEXOAD4C7r0mV3
5rIhpQfiwAKvklvrpv5r0/YpnkvxSAKwaE0XKPzCw+jK5FVzhuxC3HoyR2osvFVIuYGCVIkGPryL
WqenCm6CNPCqQW6NPBPfmafrfCmXOHefOsWIxYGu+nKpCn5yMteR124dmDiKxEBCTiYZjUlZeOaS
hurUWaHm5t1Oq0bxb+/G/43CDJkemQB07+NPadbq1BNbpmHatuh1WU67G/pm3rmoooZJKZPAxlHB
t4DJbT4/NqdFzA9DnzyOJSGAmqKXEgp6Mr2XD+EYS2VTqUIJ8MBRv9BELa8yQ7mL5mjeNjR771fF
qAu7+GQz/fczgB4C1QGQTNx+sovbKgUk7gxp6MbxcGU19rJR42HcVun4vyzp30OdLKktDWexMJIO
B89LN72RuyH2f9WFJT25atcJcZsibEFSQOZzCnGykBOuU9eOw9SBISG2tdkuaRIkVm7kcFt4RHIe
5bLpLim9nNmxDk/tehcCxKP3d7yXjAXRXqvyUP2Pkvi2nxX63Ozg4PN9c256a9WE+4ZU8gOBv8bZ
PjInndCtnxzzJwXfpNz1RuHoeBQh2n1dL51jX9isH6ZGN59jQFcWrD+v5clebcfeMZWoNAOr6eO9
2mImZYO/vTC1D1uR8rlHTEHBi9SDCsDxB0ykmeuRUuNZmOFakU/SDUuhIyU4oODx+Vc8MxTgMNTs
2PCg1U93PQZQqPbrnhZERMGbqCllOPNKhZnXXDL0/bBg6MGQDKOvQqOAwP9kWwx5Cti/0rUgTpcY
ZREjr76KBlccbUnoB+ky/tcTzYCwdbg5wYx/tNNFHx5fAFEYgabi9nynW/XYPKd9ryum3+En1l9o
qZ0EADAL2BHIZRj841DZPgkHRWZj8jNMLFunVtdJhBGaEq1G4ooTP/D81n40DSIQBWagk2FNF6Z7
7vsSdZMkr7gd8zRn1BXPI+RN9ICt6e4U2evINLfUoVXFIByo1PvPt87H8fiotJx5e0k4wG4e71Ic
iJH8ywzs0hTVCWLXrnDjROBRS7z7cTSsCzXgj0fvaLjTzKaOZ1w3cLMM9Dwz91lejht08PsLR+/c
KGB2SL4JuKlqq8eTmkaw/JWNM8uiz9E3bAYnH9lJ899aVuwULi3uRu6vtbdzGrhgHZYneFSZwcJd
/ObhTId7VVlfKHx9nMta6SWYX5F+a/3reC5C5kMU46IW1s6qMzbE/U4BknSBAXF2lLU0Q8hJveKU
XYOY15TUroKZ5yTVXVy5/TZVu0ur//Ge4o4HtwQMGpImsN3juVAhjxZcVkSojAs6/YkK4XTSxH7G
q+XCZzs7lMs54qZfKR0noVArmWvcMCGRJg1NU1DeHXYm/qxo04Xd9iGqRPaKqjwhF+JWa353PKu2
Wum1WDKFq3/WL4kn7aOFVdi2EdYcdi7elzFl0gsH6dz8VndxpLYIy4EfHA9Ku7QxR4Rgkett2hcZ
adahci3lQJR1yf77496g3U8gsvIdqKYZ60/5K0BXZZMuNcJPYT3Jaud1+Z/WsC91/D9+RBAoQDZo
1/C0oAp8PEhnaFmPHQ3b3HSWJ6SzZNjX5XwzUWK6VbFfu8XDpb3Ukjo3NcZjenSleGNORo3spYLe
FKWhoY1yP5mgzRIMD/95L9JLBGYDvA3uFdHA8dwqBzNDrU9EqA4yGnbVVHf6Voo2K/ZNoff94fMr
fd1vf1X/uJcYDjwI4QD8c808GQ5z4jRrFEJxrNnTuyIbkB1zsPwrzFq/1tA1LXwce429iXrZj8+H
Pvc9OXPkr/8JV5+mr7PsalxcZ7IA255DDMWymwyp/fB/GIXSNdehtvYT11/x14a0xEDpDKPZ0ME8
couYWrbVGu1S9fbjy0geAfZk1UEG/3yKdBlj3CMbaYowko25i7NG3pdWmocx+eqEi8zsXXhPPh5p
QEu0t/8rVxPNnZwz7FqQF20weYgpDG6tEmeLKB0oolYQcy5xyc+ct6PBTq7ipEc0dMQqDpsPQoy+
1+hLOUrl7slH+u0ItPxmdLqu2Hy+dGc+KheyjTbYqqAFzO146bxSXRwvbkTYYZBbBSPwAiOg6Y/9
emrjWLjHaCwtLtyV5+ZKLZza21pnIFI+HrSKHMx8FhyGilkVETDTekhl4MgOhXE/m53ZC3o3Gadd
PDQAez+f8ZlVxdWT0hWv64ppOnm/TWeaum4YirAk/gqoJ0WP9tQbe2lU46/Phzpz+uge/QehhR2n
nuY1qlbHwOvwxUpgb2ySEsvfcvLkhdvswiin/OV+cMoeK1LMQC0ixlEbrSCX3vvnU/nw1VgrOotk
vDRqKc2efLWZvI2GoqhCK1Oa+5wCeKh27bRLFs1++XyoD9clHewVcuHRogGacPrVyrZskVvGaUZU
loFysZJFh1QuMKXDKsJELOQtn9wkMCdKcN/FNFAL//wX0Db9MF+uMeCRBMfrT6HueLxF6VVn0DOz
ZrNYagYDXZFGrud3Yy47fBVwEu4AuttpIXPPX9y2E5hquoVqZ1h+ekvUbLxU1QpcMgtjSX7gtU0N
+jDlbq08I6nu1P1LtGSiFHtHGTvlvSyEErmBkqqRIvw0G8tMbNQJH0tE2Be059WwH2nxil3vidZ4
HOfawxPVTpJp/f8T2RhvjYMm7x+tV+vpRerSNr60hdMW701m9kOgDwvmCALbCcwrBf7hxdVQi/RK
dYSN4Z8jxuV1TsqepjjZq5o5Wx7faAiwDBwnz6er5vLu44yahcJIcveZAotuXkMQ6tR3r4N29ZTx
Bw2BVToS6GWQuqOOsU4JFAvlWy8qvOsEY8o8oH1aTt80jGzhbFa9iKIQVXkXL8al99qn2TRa8bWt
LMXY554XUZ5jLhXezPkyGDKkT0JHfV+nE8zvDQ0M3Gspo2Efre7bpFOmXV8IweLk/AAnhLCSpnjS
etg9+rj3RWpYJZGxPFBw1Mr3vC5tPd31iAa+NB1J+xjmbVUrX8DI4mnVp54E4DxoXUqJBxdI1ExB
k7ziAKlCTwYKXcpvtY29W+jFprts5k5t+mDAX1Xcd6skDY5EhjJ4LxYuS933esCAbQgo8ZTDt64S
FFv9sRR5m5DPRp62R9C3nx9s7EMzUphYDkg34oGqmMLPdUyyXtDwz+On1HLHRtmiXTCN+SEfxgGj
uGSoocs4CWWW+2nCinby+zzGHSzg1XYI8NPFnquX1iHLpWJV1l7/LBdjwkE1HS2p3OMyFee/TN5v
PQ4KRXHjLpRTK3SXLr9qDd8qG6rDb11KM84oRmPDpgZJPDoiWZe7xYRvwYYdAyW8E6aY4TnI3qPA
2wyc+oBeu9wtsVWWb71eaBmeqezbifc0H1Bw5RYbddXv8aWSd83gAn3cKXhMddhMiLK1Ynxde2No
/dSVevS7Q4QdK18RYegNl3NZNPXVNRfZwWI3cc0ag1gozfJWJ57UMECoTflk4tgYfzPw8CofYS/O
eWgh5jwF1FckthZqH5XhWKWLelugLwYznyK8fM4VECPQeQebwdupcW6qpGraZ+K6VN9WbkKhPgBq
1yVqCJtIi5V9s+T0O/2ywSbrrTRxs8VDTF1Qk/adTJXAQkqBJLh6bbR6UXuBjKw+n3ZlolhOHqiJ
GykuRo8ZPYDrQYE/6gXaWAzy3UoUOldhlHQgf3ytWtTK3AILKl08CnGWXjRfqLKc3kBVKiL24bVH
5Y2uxwrIVCR/gCL7S4U3zA+raec6DZwYzd0Hmyi7c6HrLJEnfNkDixl8Llhr+FWIReCMpeix1w7B
irbouitHI93pv2SVauXtoe3zBKXzdoYn3AUjGYljh7VhY5leGsIuMAtx06RMDj23tQAXrXmw8Qzk
bKxANxWlzoJ0mNwaIW2j4Pp6inJrGYaHMjOazOMO8ZxJe8KbHrgSETq2DGLtQyrOLQzCecYPZZKd
vqljaU7+5C2Dtum6BZBkiM2baO8KgQLpvkFJJBWgCPsKl27P0ifv3S10eh3bXiz2n54rxbnW1KxT
vzuo1lePhYMmAEg/AEqADeGwVu+6wZ3s63hsVME0p+N4rdooDD4uZOfDs9pXbb7L89jWrwlCwMqq
mFv/dPoCraN0WOpDG0ksbC08zf1mamLNh1IRYzSsJ1892AZbPfeyr/TSavo8heN11qObWkW2oebU
zrpP+7lKvtr1OEEZro3GVF51o1vqX8wpNV57W+BVaUFA8nb8LBoPGt7HS9Cv2uk7INZqft0tZWSF
9kTQHmTC05tXY9BdRcVisWjqG8XC5+tBz9K8uUG03IruGpyUlxvuu/pVmlQVn+PSa6Jfjkzd4l5k
iuvc940qvVfwP0217SoldTC2rTFHJ3bFRnWcS4CimwYPx98VJM/2DqhqWmxxvp69n2zZij0XaUBc
7ltbL8t3LzKFvcpC8x02lRxb43dqjsSKGF60OruaPaLO95k5W+VLkYtMfCsX2cirBKxtlwFIjfLs
OYpxFSv35tTZnbNVrTaetf1Msod9iJxc0f4Z3WVSf4+Z2ZQT4tKaOShB1yOn/lNv53kwoNOXs42C
tVTHLg+QVonj2cejJ7XgZ1TJikRtE6OZcZpdyqb87QyFquZ+5TYdRN0k1nvvR2MKtX52UrNIeZQq
NnqyGg9KWw+yasHjzB+0oehLLlJ3bneuO+YQ0j0cSm9TxUJPAXDMYPpuNXOfA3fohrcCLCiEO3tO
B65GLdOCDPQFuEqtUnqcqTHypK+dpab7PMc0S5+jSSne47IWLiXLfMTieKi1Z02hXhcY7EUjcJq4
LX51g3QfAHUNZegVajLf2/gA72POV4RtPM6JAbdP8+pqNHv9Dv++tw4gz0O+VOLdTtGcxqNgNu7r
abLv4aLG/X/PwlvswvWFhdjZV+XUJMM3IgWXwntiecWukchr7FDFifqN6kTmHBgVZhd72amASYD4
Fs+V5rBYeAQf2nZRtZCKZaL6SY38QQD4Dm0Cq8lzsRW2Fd3gIoKVZl3k8keq8H4f6l5vzE2ddNNe
CFwyNm2jZThXLWiRm2oZ78h8EKWol6zGOhwsUBLWRVmpwQhQPGxpXAy7ieftzQB/mQdNxBuDIerI
oqRLjibRCJK1xxRkGrJDh0sIBqijCzKNmMTDiQcbxDHEg7ubr2IETBZfiNLZZ0XbYxdaTK4WqgrP
kK+tQwVDpWfgPLQhMoNWq2wlNGZ91gDWxckD153+0hlVOfr64nVPpnDiJwu7+T8JJN57rUVdgy+i
KOo2QVk9CVWnVTkPlcDh1HM7glXUh2r7BhfcObuvKll2O93sRH2YK3g528Ho9fkpg+TehGbjKKkv
rG4iKavYmnbnFeYmWly1CgR/5uu6DpTDl6waA/xmdRwTdaTIQryFkwEs4lLwiAinGPEbGfQf3mQV
17GBLEYImjllDphGGrsUR2gI7TIV3yuWJg3SKVe2RtohX1Uin7CldlmXYO+KTA/IqIqtMHP+kxow
MXicuWWCXbsWP7eZENHexFRW9x0iFWAXwvWqwNPy+muW226ydXT8NrC4HzDKNqoOy2XVk5nnVxJ9
+iAZQfP6iqUlJkcf+/CNHDDFnJyusL4VWYyP+2QroveL2cHPNkuaeb61nLiGfR0bXhyU8eRoYcV6
1l8aqer7KhYFhUDc3yP+kGISXToD7lAGbCB8oZ2ey6yTqZlvy2JUvuoAuKqfWpUtvuJyZ/qNPQ/x
qhHPX4shsZdtsNAl4rOd1IpBh5fOtZcLx9y5OXc4obtXZr8zaczTbxsJndcir3lPRJKmRlh2+MJu
8b9TmYvWlQHRkpn75UQD6yqaW+tZt5YOn6II7H+QGGP8IJ24RDIftP31PEYEl+M0EeSNsvb00K7M
eA4Q8fFQYEzm9G5pdP17Z3rJTZpXhen3qhH3XIaewCs7GrkYJ6mZT62uLt+VCtddX8FmWHvQhx61
BAtoQ/Gatc1IpSzr8Lr9wrFcJLqLMy+fHaWqcpcQ1z7KQTHrUK309LrSrMELKkTApd9lVRaH2D65
xp6lssatHJKpY6uW3sMIxURsohmbEsx78TPbp5PS2FsspqfMH6EuObjMRxSIpYJDtJ9Us/ZqTsoK
goLBKbZUQLuNZ4xgTSN8WTAKGFW0bqwYJwDcXpL6Bfeeya9dJ0sDvNq5u+gJO1nhT9Aii30Lx/WO
SpyehzSRRu3QOL0GK0whZ+F84f4z7kApzQKbZbetr4lVyNoylkXsKTLw96hisLqwm038YCCtJC80
1ovfuibjdwxNp3e0YJIfU5zlN6UFAhA0hVLfSTFkjyU+5HOosqFeB6NUu52aGeVjm+H8vhWFJo2t
M9s5QYEaeUpoEVAYO1ubtexg5EX3GKUE3zIg3y/6QOKq/NDCq1s2sI7qMImEzVug8GoFYGkRsopy
000JBksS1DE37DtjwafdlxCYvC24fLXdKk7rzE+i9Nzs0JsZ4XA/qs5G5vieciDS0ug3tVfEmDNj
h/wmYnjtPqQ/tXgUwzJ14Vg0kbHjKq5uHTrW0HoNaVe+M3i2b0qBdACQCu+P2urzHxxnvT+daZHZ
jiJqlmBQB4vWrItpcwCoLk99Uyv0TWSRnoN3WbUjZ61ofkwTluGAVI0Ce0hPGr9g/ZED9Z6WESIr
7ZMbOdXPolwU48qAlr6jZ+qmAT3uFgsJl5rwFrZKVgfCisBfJEmjPY9VNHJcKhnjYltPX2xpRj+8
flHuB0Mf7j3FmzLcgVsDkGZvwSR2Cjpem1SIZjuZRZduPG12Iz8Z0uV2avJZ3ebmNP90UCfNfEtZ
+l/CwMoXfZnSsMNo1p1drsKQoXATyx+dao45L6dbzntstY2feNYPDjyepfpRc3nIjTO44lYXuvoH
Lv/0ZVTGmq3UdPaPMc7FY2IhnAGNMe+uBjsmRLJor4z+Alpi3OcAb3Fem9Liz9yoys+ym4XO/bYs
39KqRxGmq2SefBVpY9I7LcbyN+YbLZ64i5dlm0UxMR0EDjxcK8VctyQIS/Mnts3o+2LU8f3AE35n
50n/lvSWi0sIX+2X0/Tt9Vw0GrF+yZr7YH1mLcgzrAz9PE9Wqq7ZUURUTSx26aImwxevJQ33xZz1
ZFVLsqYJrpXeaXoxl9sa+0Lq8xryRtuxW8bBF01qOTswH9qb3WeWjUlwpyAqYHHcdaiWDoUqcvhw
hsre+qYzO2SlNN5d+k/K4m0mY4a2kc1zdSVp/JrbSSex3+hND2CkN/t+5wi+NfqXRW8H1aAP2Ix1
DpssGk3za9S4yTN10Pxx0gfqQCR+w+pY4jWqHyHCYPuF7c4PWR5bv8fKy2+nLu3iK/IOw8THkSBm
286F2wfZsLZz1EiLD1rj5P12nj3vkTe9SsPRSstrYatjf2ir3P5ejYZyOwtFWlvNTZKXmIB1uHLi
1ntIPGyw4Ttm8Ao6Y7aiYEmaZuNqM7YujWaWIojN2nx3G2MGhlNG+bUpW/lsTkPdB63V2WUQ6Ysy
+Qsrsyvotk7bcUzkK23VZb7htrCKradn+ga77H4KGhAGhLN1THIXMXm+zuItr5T9jEcrM+JvWQu5
1097qkt+rBADhHq2qH/yVBTXUPzWK5zqlb1tx7R2Apgz/Z3TL5gws4QaH0BOdoDorvoVBTZjpuEk
7dIfXcVuNjFhuxUouakerHFimh7EB1Qoi8lxfM6z+YueZvSk1mb3YgKh/06PYrmO80EADUxy78Wd
xuqdSmB+1w518VNY0jhUTLMNaL6R/s70jJDJAOcPCm3yooNRdrnLuMPCjlKiftpEqoHXIabiDV+W
O4M6iG51DzlKIiT7OtAIbk+nuRvJUicfTV+hgdJRrO/j0lm3ji1Wd7DMfDEcnHOQ6cj7n1mXOpk/
59Q/A2zabWThLJHrfjt07o8ongiSh8SLb6TVzK2/8BFvoyFTU+hU83CDpChBiqoNWrhETl5B5WoU
GyudKn1T8FF/c1Pb5HfrNTQQ0BvVzqxFhE/N2GLOY0MlJfmXadXs8K6abiNXkzmhmoVZXZPoThx0
OG4OG6KmpQzMTopXoPnRnT7Y0+gX5EcyAHRJ1EbHtdqXNiqF/ljbThXEBiT9K7dd2h9IsJmPtvRW
a19FlvdV2bsv+BRqy8HL4uyx7kX1C39FeQszolq2qY0ZvF+hfPFKzl5gbcYLDOE/bbSHfCx5AqIE
jUuuWNu5n0vVeRmMmlQO5LD5nIwjT8dULTB97Ba77qteFcZ1jhYrT1hpVENolJrymroVknHkDBEJ
qWuiI9URtdwUsuw7vzZxBPc54vZPRZnyeIMHe743BBlxkMdZ9rU0yCeoA9FF3+VNJG5aiTjCDltE
7eB2mfM7LszyCsw8UUw+EmJovTs/Ull2mhDocTQFs6u4SehaNVD2nIIYupZw5W9Tmk+/MJz07G3f
V/rWskci+rIXMg30tu3e1Gby7mzgdaDeS2RI/Mwq8jbwUIS8prFZWT7N0/QbKj59HdR9qefbtBuJ
vVw0q7CxNOLi2+ApzhQUU23IoDe1+cZ048XjKezTB1csjeMXdY+Fk+EO2pY1riWRG/TmQu+UNyBU
UNwhuutdaOVWd5PDiJv2GS2qR0eZ2uQKZx4ex4SwOvG5i5S9l6jzuFPj2nHC1nJhplsxl4xJsewq
0nL5tevzxtvIOcmul3JpLRIwazF8T1m6r+lk86qVTkxTMx/acp86NIo2MrOSVyuq5Y/Gm9UmZA2z
m2HudS30po7NnWdR8dL/P87ObDduo2vXV1QAh+J0Sna35tGyLPmEkGSZQ3EozkVe/X762yexIljI
jwBBgMRhkyxWrfVOSyj9GtVMX0t8KpQ3SIb1qgyWkbmr7txcj2YV1a1F/MKY3UfMbSp2pnXHfo3T
qeifbXetKTuKSU7XMnUyf8d89G59VZuwhrhRI1+BCEfegkWpTmc4uMo9TqMKsDUXffTme0Xf7Lt+
2JbnJZ3sbyFE4uk6WzkfzjZPT229RG/11Fb5IbSb5pEcdfljakXZJ4sr6mer4NSNLTru75soo5w2
JGoPdu+zSiN/Wqq9GKYo3Jsp1cVpD9Y9xE4j7e0yqxhgHG+0xd98yQRj2BCHNAAXAJsBmlqFJibz
tjX7MCxbBczh1t+UISyBJPWtEbHpc/M8ypIy1AnsJtjXFT9m184dlzZhFww7a1vNFcVzRy+7VivD
EEH0ij2O/Bo5DpzQi1hnP8zequ0IKaxW192FpQjDvRMid0mWpVuXZCsYpxXPwTRaiViZs8mhonud
tDDcv501sAgd5j0UzqkXLfpnl05kn6bB1LkJGDNtzRq4E0iP8Ft9PkhHVASFugw+wgTAdtT3Oq+T
hrmAt1O5qMvZEgu+jXGhFco236e/Mj2Z8nk/6uXgONQYyG8yl9ZS1z3AOIa++7KfHIv/fG6vbbek
blvLzaoPG6ivTPym8O/qCg1BbNZJg7ipOrgmEY8BjaP2p19oiswUA4ZYeoectdG7umfCaNzrKLud
V8JwYoASZZ3M6GaXnWfIWk28Ogp7lo4jr6o0He4jBn3T269tYx+37+qlMHJim4af548XVNOxSO35
wdlkdKNrM5oTJPrl7dBktrPzyIW4YwToMhG7PRIA3/iLA11l5xOVgDU4tjhMEZDRY52X2bbbymy2
k7Ztiu1KSUWr5nEM1nGIecjs9SYI1RTVtlQXRR/ap73W4xxrNBwPOatqREtUhTlYhWwzNuOCD6rA
L5HFpmXyZ9z6XnYyZW647UgR1lCZjPXO4pBs8DTxp9S8yKYarZOcLvUMTNW9aYPF/527kZzYt7Jx
TQYWUBB7VbVZB7Vlatv1qTM/LJ6oRWzbxTqQhyGrABKmCOpE1xrZ99qVxoRIMNwNYe0NUlh1vRCr
5iWQwUtHtb+EV5BE/Xcmi9cWAgCgkLjolw3Uzx4hAoql29DOpQNyS7vgbKpsWb2KvGAQ9ioj9ZCi
StD7OhDRmgj6g9vIlFROTLnu89iyhg2cea3UWeo6SCVGAy0Te1iqml1A5donExxfzZvcWhoAI70+
8Uotv0W9TV9t43y8h/KxgTA6e6IQmiYVjyqEk1qDUd9OBSXvjtFi6qxWOTXGnIm5281LPr8yz9Sq
qPcWfVmqurLPnDEVD/0m3Ttkv1sde2MagbBaTd/va9i+q631AMDyzBu//49kiKM50u/O1Jsb0aTj
o0jbrtpHfVe+e67iONWz2V6XVfQ37trk711LbAfNgZve6LXx2YLS1nmcK0m67gz6dBo4rfOWTmx5
3CprDF50m3bMku5/Bo0AmN+2mZStKcwrbMjEt5CmVnp7zjl5A4M23NOqbjpxM299QrIgfjYwExxk
UW6GuJpsUV4RXwqflI3d/E2vYb6eBO7GFATtBP17b5HTQrXuvwsyJK2EZjS8dpylBOntzfBdmJrK
Oh8n66oqjzuNyfP0ruH4HJNltOcLyBEct6h9AxGnxWD7V8bbpA81U1d3xl6pd7lkc+MY4ZN2OHPe
hcHMZtVjTLzvwqbsLoY0cAwEUz17uyyogCnJuw6d06mTxGN5pKp4u9Fu1t88oeNmRampEg2c+mgv
OWCpmui2Yk8Ce2SLv3qnHII2uHadQoQ7W93eqWO6wCFqnPWSbY8R2YrcoTX2Q9H+TkUtZdKYvKMV
nt32vjTRsCTw5cVwiGRD0ItjCvuupwSxEh+l1u1A+d+zHYQ55BPmjQk3vLFIns8z4x2KtNaMe2Wv
w5I0F8F6JvHmvYdeWcq4tidZJyyS9WmeSvGQ2WVfQAX3/UujUtDamQh/xfDtWd/6JKO+9Zw8NyDN
9i3Bwa1z26FMSYHsasUkjiNDbMrG7n+kIH/WSemu021t2UN9kfrjtsUdn5d/wBYI/1eKY3y1gSPf
18NALe+GRVSg7mGYQoKaN39tFNgsVs2ehlb0SkETaZXfOjhgp30/zv0+SwcofiOVy/NdGSnO8HfL
Z8q8UqT9bxm1Qus47aulIKb3zcBWnKylYcWGrRX8Hl1rvZfrNA8XOvQ5clZrGewkmD3zAg4eyGRA
iXzik4ObnxUSDfnxmDMaqql1Kf/aDNyO6BknTYB1t6fSzPbzqqrQjmdHiQuM7u27HywAz0R2k/Va
QgH/mKpgDhAS1HD4XhZ0Z/Ug+D/X/dxR0sqAQeWdCr3f8B4ebAcqgiNZXOOzauRAm0XCu/UGdgIs
3rCpzYmCPnQu1762vjOwGuJfZJtXJEsByw+OnELGBzn47478uPZeLe76ahAiP3NDDGyh2aiafbCW
kZ/Ibh7Gk4UQ/nMAH2uJW5bQN6olRnxnbiqspA034Z6s9ug+W15TPCKRzX9OYLPPJHza+Qk8df3Y
lYX33m9tbmKKHgvMH27uVbedvDJR2C393psj+w31uN5iJy0x/jNtQ6ozS1XLj4ZBUt65kzdpvxtR
g7CQSW7+zfdoOtDDDp64mKuVEg/lTbf3lcj1fugLeTGQMAHdZBr5nro1SIDdhuku7xd/OQTFhraw
mDxL0DG0YsiuMq+suWeYAZEY1ut6aKfJrZKad3fe2K0Fl4wJ813pZbzTzUZRK9Ih9ZIVuNrde41n
ykRblWtdbGnF3FXCiLxn4RgYoSYLnfFQ0sDeB0rYOok8Idazos+dB4bCkAZg2Tm1QdCS29KONuhM
dqwDmOma6puqcXXF5r4030QPPcYpXZJKvNk6uLMGf84Oixjrn4GmOkqKBrA6rkTmcZ45lX4YO+P9
Qj0PPtOoqQ3ifsQNI58k6YX2lbuuznapelmI2FUpaNOcecENgm6tdiHn8LbLx7BjUxLehK1uJhHi
kDHLpTpJqy4oLxy2D5DnvBvtvYz64qFU2Qrc4y2i2LfokrBv5Q6wsh79LXHWCT2xrTb16Fp0DnFN
hkXGH++3nd84G6NnCwPHMXHSvA/k98odjI997i91qvC+Rf65r0JhAPQX843prvpRbxvGZlNGRZsI
xd6XzLmTH8fLtp0+AAllt0N+zOSoFt9+FFY+/cDVwufXTCkClLXWZtjlMhxkkgmNFEOmoXM2lHx/
L+gE2CBl0EB0OS6braLM4uNsnF7HdgHEQKAJAleyEgea2MLvRsYE1bZ7Uo3kN3EaBOleGpqIWKo1
OjTzKMpLjwBXPw6NZQrm+pJGlFQNgOppuPreu/a6/EfDlpLzEILprLUpiXYhGijJTPFqulyl1RaX
VGf+5aIZdn7izc1cJJ5XI6qhcgCtse3Z7neMixEAMFvG4sk9r32e14kb6dwiu6tpun4YegJ8MKIl
1GALdfpdhZlecVFuATIgjo5yD9XbX2hNmXKowdRVUum1n7DMuv21PS3tm6iEV1wY7NinOK6nN3/G
1GU5+dRdA93DeY2YIVc2pc7/Hc118WuFW32vQF8fpfaRTqSaFJ/EVRnV29hRmu+KWcubEbkHCjE4
WLKT5tVAOcxS4Yogk5ygzaV/CcqWTXDKQcs5ScagT0pGDvMqloClP4a6kXGTD/IxQnr0kle2ebS6
IJzi2mnMS0M+tb0r81ncUU9sj2PZ8eODsP4u5dQ/KtNaUcxebZcYhdCdoByTPUXLmukCP7nfbPRu
2zDGBaEvQA3EyQNz6aAPY3sy8sWzR/kdK9J0JwUNajyE8/DmWFlDPUITpHcptOZZzQ1S0qWTe1FQ
kvpJRfhqi2aFyGwCPl1ScGeNyIJPv9YnnIX5ayAXbyTZet1csp26wt9JlDDFLuUB2gma4IBvNWUd
JIXDDPhLYkJL+HONYCs+7sn4Y3jBMu6ZMHXZhMCdMHJKPxJvU/1SZu5bfAdbddNUVJ77dc40tBb0
br2LylmagymhtTvj112yBkpyZylOyf2WcsDAjYfmp1aWeqEhwLtd1GJ7cOzVmuJQdMuDzNby3lln
JoQ49gILx/HR6gS9Bsx0FY7tzTym3XUtHfd739Dp3wE7uTLpUF79XNG5PmftWn8bfEWJjR68RBNW
pO5j7q0trvu1cK8FNHd+2jZZ95LP7VGBSA+i4oXotvFkshol4nmKOC/EOpXQSZCJD76PqKXM0fzG
S9eM7zNuj58+LWhGveHyfboUCRkIpL2tcR4aifYqUpOfOPng3RXB5tE/1aRQx9Pk2HfGXcxdzWwy
DVwpyxdUdDQe6zj/MoyhqeN8OK7cYZBFe7pp1Ty1kMAs4qgyRSIAA6wYviCPYoAm4KfNV/lVjqUg
SHrp9Jy9C3/o0OVyyhkbkQOIV5ZYq1NZp4iFhsyMd9mQIqsoj1L7WMolX9GgTeKJfry6cT3gbZ52
KW50P2a3GHcIyU3tRp459gju2x9lSXxknkcQpGqncBcApD0CJOpnKyOYYx9YFVjs3Bf2NTpJZpbj
LgGsokfzYaJLO1gT9lYEG5Rbzd06Mb9lJzqXl5yP0Mc7lj1elgyV3pPIXW0YC75ap4uAcmffzsxL
qL30waNy4Tn5Ynq13Q1mH+N7wQwY21tpzsWSP9pp4aXnRK8uN01HMsyB5c9mhhyP87H1EHLDus5d
RrXu9mBMtfY5Hta2vxSS/SQOxmxUu7GSzDcX/preOJEz389OOL7OcpT9qU06x0VTQb9TrbUpVKT0
XsDuFra8oM9OWxcnPfhr0Z5YS4eax0ihL7jVATlD4OR5siLcfS/8BUmLSA2ZTVbt/9Yyr/y96Ofm
5bgl0JnBczD4gOrhLEhNTXwhHOlzFy42jofczRpOJRECyYBLXFc99gIkMX56vQUVA/02wDf0B/nW
zrsobTNNGSSL881rQK11ih4f0ALFx6ETq7pWUcuBWXf14rB8evdcefBMZNtYbUXf5Kt7azTl29Ju
wc8cDTgizNy1fhyHths6etJ1pMlR2GSOhbmQmfEppbg/uz9YheUlcvw3kw5Vl7iNpsILCmryYAsd
kh+byjotHY2GyWwQm2zSZZfvy5AyPZ4F3WdcQtEhMIoW5wwhTh7uSbTD9u03wn1pEMCxQ7kcvWUz
W6f50PFJAPZHt4Oj3VsN6tzs0sVdnjuHk5LFJ5dXp2EWUIzwyb+YB/RecRO1xeOyQpGBQy3eFc7n
hRWOoDLfT4j5ejKgtKSDDxTMhd/b1jkvrkefoYx4UJHJEK8dRYetx6iqk7mbCzbZtHnuscc+Le7Q
XjdWYdzTstLWoRFmlCdsqJ1KgrEdc4lSAhiQoUBgCNV8rho4T/vIHqKjC2Mc+O58aiKvhmOoC39I
euEA8DKhBbMDkflQ2rOr+J54CWmPdmn0fMiOObxSS2FV4KZA4le42EAMGqP8gMlAPZpcoAgQCs6K
fNzPOqjcAxNogLHLye2f2tJZ3rFf5T7JW7DMu3Jcu2/4aEV1ibi3uCjZLeokWI6dFLwyPwKJTJHF
AfXWE3mj4gKPN9R1sC3li8zl8g6vx1V7NahoB1ZVhTe9rAGBGXC40QOQcwvT2oRe/wPjnfYucq8t
viM0GEeKrFlPyGQKgU7EYEFSSa9RXZ1mwGjDJUbh4WpGXD4lIRDXdsqARF3kN/CrxnlAVbG9UmzN
aOBNINPhccwUdpB9T9RWcCag719I816eTOaa6QQePmx3EZ0wuopJkAJJTw2gnQWbeI6IPiOeK/Sj
63xSUY4CLA8pqNv22wB1j5jKKqxXgSSi2W2F8tI9gpAIORTtaL2TA7og2O3jByCnlVBCpwnnLgl7
MfhU1QHqMti96GFsu/Bum9zFgqDcuE28190J6trlapuHDchtY2fYQYZM9xlC6QlOyFYdOGaoHosW
amo3tW1P5g7KPwpLVa/gw4PHltPbikY/RAxiIxMbxxEtisgVtIJg2cDZEteo9Bakpx14ckH8EUVt
0loONCG0W+MfyPvS2b4kMi08gNYrzibXgY6TSMdJaeqZTpE0/exAVLki+0bBuMz7HFvoOaExNqiK
1QhBQzywfBdjkWXQlfWaxmple4c7BOQ5I/2bBhqRSYCeayvtF085CuNwQ1wmqaqzMrvaneWvfGvY
A0XBOJpYuDW4bFSi+40nNuv7vuqq74gRXb2nkzePc5bX+Zmg2IbPKLR7F2QOSVrG1qzI0W9GG6bQ
tq8WCpqXrpzDb8QCRwiOGJOU7qtow0O6uc543YeF8zNvncDblaWxzjYva/VNH7X93bI2noVeI0S1
3h7L+Tp1VZ9Ia0IJRhUusFw3/vCjySt625L4TzZ5hJvpDjRc3rEdwBvhMkOG6zaVEAjexHTLNrXN
iVsqdI26FONh6f53DsgxmuPWascrtka4YbRD6RPui+p0ld5qdogcoASR9nTPKw65YdchcuvOGdNi
/c5ME7onlgDXS4AGbI4Syy/XHZuLCPf24tJyEjA+/qozZ1goolX2SJbufLfm/cwJo/3sJe+K7bed
wpYcVB+p14hDut/7fFiwD10ZdkTNlAFa0JUyM2HFQ3DLXPDd4Fyg2KPdVm/g8s1Lq4NiiW0i4B9h
bsFllmFcr9p2iV7wXqHggSX2OpD/rUSm7IrwV1XW22tBP8Vd2RU6tqkOZpmURemNRwrPmxOrCKqf
BRmujAiyN4IEJOgcTGdx9HEMc4RAtGm3GsGJZfHyM6i682FZnTG2AgdtPZFYIkdZVGb9PtQRUmvO
FmYqhZncsgQStrtm3pm17gLLty69rGGoQGEvVXtCzah+dC27MkUccqPJ0Wz9iBzrNySm5S3u3RFt
YeHUYo8KPL0d2Z/yhNLepjUr2umbgz78u4avefAYRvkiOR0v67Zy78vKlc1dVy4TkTpRMa+nTjib
b0M+DMSdbr1L3I+uxvRkbd3yftLuANq0rBhVVmsDYaR2IRx1c0IV7umMhL8vZEuLaIbO73fOyFez
z8bCsD9GS9+cNdI4E6bjRYYReKrH/uC5I/86x8LzpotNi4RUs5ashtJey9ewRSxxgkltTq9m+hpE
XEyRvzdo5d4l7QCv2rYWBjll4OupzJGQrahekDSMVvW69CZ9SKnufxH+dIRWV7NINgJqwD32G/cZ
DwjqjhpL0HNXGA7yfrSjk65aFMwqrqD61KDpvKc/0cw1Lp0BybyHIWixt85OhgrrY6wcp6pQlQCM
7NIUawx1ZBDcgkdTbXo4AS7KHsndrmCgZQhhMHE8IahxH521K15NiJo3qaqAKheXY98lnRWmt00p
0Ra1i6LIhWrN1aF1a/+bqB3EOxO2vdtB2OOWdGE6YbkMfRRMOrDaB6cI+p9IzTZxMMHan+RYg7dd
mHXpOUtKVnvV11SmlXCbOzscw3smK7bPodt54jAjJHif7MK8zjl0EyBLKa+HTaj7YV14Tgvr4UVD
rhv6zaU76zFdzXubnPcx4XdZD3KL9KkRZYogBvD016CK7HnVWfmzHlf3e03T+2vqTF1Ax7LmYset
xRpn6LIBkzySOuIBHfyPqoKdsVWdguHW8wYhH4T6BK195yT0SFnLaQgPR8mMOD+eXFLS9lk/Btdj
6QnDBl7ZHihgWT71WhUPUaqiWwhEsJclTTdxhLpMG4e+wORiCkkTsLLfvVBK0IA46C1jRrjyHrFY
pa9+DmhxGKKulLsVVUSE4mtcz+Xm10RfWMdzp7S6qtjLOQegrdB2uHu7DoObYwfqsdVM29nQDlmf
pBNDdXYkODmXw7zJ75lib4sJ0iwYT0Szcgh7TZFDdHP/eyEV5rLo6tHZzb0Fc16E+AtiIozMnHhj
l1XxvK3iiaw63rxZCUQPi81+cE1AXkuHAtPh/VG4xYtqHSw4qonuRpVuXkzbnlNKpLbNZ2I54vtS
uNv3tJgnG2n4EXFmNsL0IsvB7ZJtAZFJNuZPpMccwxXqDfTotuatCoS0NNjx6gb2Fcax/jqMMqTH
gV1T72eS2O0djNFi2P8h6p1hhfTdjFrSA5JRmZ1W9hDdiSYn5SKK4O4v3HmB14AYH3bpuK4DZgsq
gDOnlJGIh5EBy2PTCzrUEQJ+TwvblBgSy7a9c1YbgQDqsQE7TcpygiaZp31n8lXvesvYMgk3rNGJ
sabpZXYXseyXqbfLQ5RHii8tj3zqL6SoG0K6LCt3NuBg8ctkQDT7aRP2nNQtPnzKtVUhvog6pzgn
fSyqr5a5CG+9QlXdzp23CsNWi9ruBvMP9PaEY4GH0bn1L1s19nBY8y01u9UAXh2ynHJ5Z/MU+93G
1k7FUcJX8WArLWzwISe9L7qACqNj8IVA8jlTmqx8wu9VY5iyXuAAuW/HlUSbjiEAV4xDGJ9Qz0ro
yHbwrzoPBjpxt1UjMg51ST6iTG00uOxntOxOeT/apU/RDKaKJm9BoL2rcBL9alO9fm8ru7yR6NOt
o3QQFBlcNqA9bfXvMJ1pCUF4QQ3BEanDSg/qZgwq6yd14DImNC4Nhenchze2djv7JJXh9jMTi3VF
fMhsXWArc38tnu0eYZoKoSbZHdkZEHG+wZRazQ02A9dGze9OOYQ74w0S5EB8UYEprbuckQcqaaXF
C5sty3uYhh6CuZt8iF5lDdHZKrJxOVl43982znVzKsE4zso+hwl3Z9AkssamS6QRnJ0tOpRragYO
kcoa2jneBqCNk7DoeuQXUd5mD/UUQTshsHdQTjUqvPPrFlksh1B201VoiuOZp/wDrfp8c2z/EOVY
Fc4wIdrhFsdk+qY0WHIyu4a+Q5qwQjDCQJXnKCdhLc50vgYotSpAjLok53Z/jBd8q4DdyIV1dP6Q
y2akH7ai7hn/uF8BtzXVW2Z3PXqIVAEuRRGAPOr0Rj/YLVoAdlqUGNIj8TguBiaV7/iK15/R6m8z
1b2LKmQBtPXQ41BMopiW1b0scDUk8FH+qxf2wR0n0+Ae2jSD8Wbp9ntrzHoK/167OjnuzuvBKYF8
9qUZAbS9cEMimYf1zVGNuu5y05kr6plm8E8zuO11n5NQ0BHx1omrYeYsPVVt656FICVEsRIvT2Pf
Gm3fDNgCf/Wptd34RViN8YLEYjqV7RYWF6EuGht4PhuDy230K/1IhyAeRQQsCgmkLdT5fkm9Oy7a
fq6aDUTNpq4v36KsnEVMI4ZCMbWxTJ3oDs34j4DBpRGES9R4bAwuIBkq2wwIHvlPsX5HWzozYSPC
uHRwNU6euJ1WZsb+3e38MWAJMzdhn0Q34MZyJFl8f1qdK3v1og7ZD3SwdH4yKDaNJ9VNJ4FazK0Q
1XGEQZrxusZpV6nJPvn75T/avY+XZ2wrZvyQ6Fj/48QWHKz9iGiljjFe0RhVCJmnUwuNoIu3U9/A
UETx5snsojcVouC/X9z+6PP+39Udy4JzxGnuWx983tLWVFfQx7Gq5pJQ3hHuY4Jp7vF67atx8cgI
C9eTpqHXdpYM4fVKc49aI4qzVrI3QjDuFMqSBAQ1/OLXffrjmCToECFgkwr9IROiM+yEk6QhbeoM
sBO3WoaUogILVEPrt7svnoXDi/5nTsnxWQSMQebDIPhV2sd//48Yj8YC54TEbGKVUnLseztlI6mZ
mbhX9FoFAi+wxQyPOkqCgj4Tt+xeNehuqO2A/jt/fPr7L/oYTvH/f1DEsiDV1HE+DmLRi2wWeO6G
fdgLX2URuEjksEwFcWE885pSYnwRDvHZYgwgBXyPbNhj8seHR4DmqVUDXDyWQOfWR2pC2Wujxx0t
c4aCLjrRDf7t1vW/GPvw7wtLH7Wxf1yHcNvRh2e/+gKziNaYARtrOYabrlcrHNoFGgkX/XY37rqw
6+4jr8oOf3/I/15kf175wy2HLf5H1DeQjSTwYfgCiC7091r2znwGJgWx/vfrfYyr4EP3PeJoPIsU
bgJrj7/nH6tsWL3WLiTbDZORrPMMfStHrm6/yNz599LhKkwIZNngyuCf/rwKly7cqGMtu4s9nntH
+VtY2+cQ88u3AM31F+vms4dI4vYxEgxSkPinPy/HQNU0qgUrtR85x0ag4gQE8gcGG/v0vz8+tmtp
MceUyN+P2+XCmAQJtQl0ThDEkpTLOoaJDoa5+WJdfPYEQyawW5jfcSV8DIDCN9b3puAoSjunO6NI
wviFV7lIUJNige7Bkb/IPPvqih9ykmxa+66e2O50Lpa3dAVhi8byCGH2ubolFfKrHKhPLyiRgXCH
xyzoDyffEqCiVTm3OMLfI2DPh+2ccIsJq//iXaO0mL4IE/xs7TPriDwtm/BQgmf/XCbF5C8UL1xw
64IOgfUYIXQy3f/hzUUk6zIIAuUSu8mfV/Hb3svWkKu4aQaON0f52dKQtJCYLAvEfqqoab74qI/H
5J9HB/pqh42aaLfjZ3d80v/4qEk8ycrmuCpTR9kG4bQayhMk6FF3wOFCfACGQ2w1uT2V0f7vH8Sn
l3YDPgafByq9D5duo6mi+sb9DPRj/zy2oSPoelLyX5+GQ3OcyCzG+fE/X5QwKpYOy8YjFvLDUk0R
rJuR0VUg/rP1hE1IwUKotLhhDdmv1DuINBcsiOkXX//xZj48Z0Jg4buZoMDW9jGSanaKNg879pkh
ncJnB+t3Sb1iz6eMSJsOGQ7tL57uJyv2WBQyEMa1ORD/tVsv0YjKr4JZQ6C68wjYPEzC/Y9D0o9z
fzkJuBAT5hlN+HHFbmm4uR6635iYCEy6dpCeDCtwuluXh65KQ0AmV55IFw3rFwv3k4074M6Ol2fz
xiT958Lt8b4HWE25P6XNeTdOQYJyz0OWL6cvcpo+WaiMBHQZJ0KYKVmmH474rrKcbfFq1gwmwJ3o
0ZgZr8eBW8Aq3Wn0yk/Kjr4aPfHJDUbHYHiGB3nMcP44JAHnNHHIM4+24AvcWT26JDwu6UlmYVf4
+0fxyVqJjjm0jNhg5g0DrP58liXuc+AkbjAlGWgXjQials77Kgbu31chtou4JEKoIs7Bj3PVrDlk
hEfHVBZBksCNWhTCvrycv6jHPrnKMTKPv9hCCaL60BdMGFfqxos4ZgPEotpuPGQ7+X8NPg4ZCEK9
QDI2BwJzFo4v7x/bprHy2dBpMK0S9Uh905Oy0+7aXoz5F/vGJ7fDfmcTZW+xRTKx6s8LQTPJrPEY
ILEt5KMWtdMnKBe/SOr99+Z0zKMk3ZMgkSCU3odN0cGxsZgGjNOxPHXOHlas+2JAFKIN9v89Vmu9
Pv/XJUc0L0HKTInAcMa9/Xlf0NtTEACAwOCLAfqMqZtIAastFYf/w4UYCYkontfF2vvzQgypZ9ZI
RZXsuprWKA/1Qa/G7P5+lU+eIBNcqLgsjjLmXX64nanFx9qWHWfZHAwJ/hyihgIzoLFU8DZo/5/+
fr1PlgXX84+DJTlMmHPw5121vpPO6jiORyBBi9Fw2IeB3Xf/n69CJA9omOeyD1nhh3oEyF2JUVMc
wLKFd4RQkBOBOeDk71c5/tY/j0a+H/ZxTkYit6l8/ryX1M9JmzpmabpMs0OoTSgLppnlG4Vrd4nh
dE5kXxz9NOWcfTFL5N87O+MhKMiPDAsn2Mdp6GrAyGEZHDHTMsynqvSO4BaaqZ+VgC+8FA7t+y0l
g66+WC+fvL+QXGpiddlvHe9jNjZzJ8vcIWAwnvNRXJeerONB6+WLqvW4tj8+WaYlwajynZF7/OGM
bLXBVx8iyIqqsDnBY5iOkOmTb+0liqD5iy/ts/dI8B943PGJ2h9RiMllJBWaUfrD0BQn4Hm4JAvl
r0kWOM4t3aO48z2/O7gUuQ9/X0KfPc5j/cq0j5DxVO6HzyEoQI8z30OJj8jo1iZ/ad+Sb/hFr/jJ
R855TJFMee7x9w9HC/lL2iUsHZWwr4J4QEjw0zWkiqKF7aCx/OH073f12es7trRE0LJThh9z7zei
TVrselht6txDpygzuEIf2hQNFqlVXxQBn94dLfexCDhW5R8ab6Ki0GkSmUCkSoqon/G88BZDG5nq
VNWeNdxvWHGi/37R47QSLnd8ov/KiN8cdMN6w/iyMjYNqghP1cqm2RI0w6jwLz66T54n9Rtz6Dhv
qIo/Nsb1orC9knODR2nE7ZMUm+mqJ8xYQWewbK+L81V39a9hHiwURoj4zrE0tqnDP3yBpo7yzIch
iCO+vXpfzKN1tRgivaJibE7TEAbHLroB2hVKGuksLFGcrQG8XE1o3Rfr95OvJCKJJCQ8mUcQfMQ6
8gXZJCOaWoQvfbZnmi36usz5qvH4/J7/cZnja/hHbVT6YzVbKWNo0m0zftxPx7Qr5jVKL6ndaLxh
NYsza4HmCivya3VFGBAx5iHjcUrriw3+k0XNLR8bhGPmuyU/lO4t6W5pILnlDDE350g0vA/Ij24m
uNfTeaDj/fsn+9kjBo/mQOFleyDcf9679DdmK5CTGAee2xGEhqUnWOvli7v6bCEHTPOmLUBNRT7t
n1f5f5yd2XLcSpJtf6XsvKMa89DWVQ8YMpnJKTlK1AuMIinM84yvvwusurdFJI15Vd0vdYySgkAE
Ijzct++FbFdNx454nYguestDPfQ0dDa0Xg7TCSvlz16ggUqMrDJl2aO7Tx+JUVVB8bILXQ2+0yOr
fZ87S202aYGvla0n6G83/8E75Lq1WKSLVDVWc4ZjMkIBiaijBh7u+jUKQco14YkH+3SmaCxhr6Nj
gmD04zukt8kvZXCp4IGDyNxgVaR2LpcsuqC/fpzPJovTkCOdUsByeHwcqCb2NWlsZSChFTcC6nTX
KHrjpqRr+O4/GQpcA/crTo11Ejxrxqa1BNZFObbltem3IeURE1kv6qIhfvgPBoMjygVIJIdkrBYh
ljYh9tRE8D2lh03XtQAvUYy7fZtm/8GKIC7k3eHDvrzLj68QTZOqNxnJE0XRshvsLMwr3ezNE9vj
8q+soqXFKNlYEjQcSuZqlDzt9SmaWXd5g47S7tCO7tiPh8eQlMam7Oj4+fM3SLIPySJsSQLfVTyh
kF4LMp0CGp5auRPPtMjVMYAw+E/hick6fjZSfCqLgrOWJMb62QYC77RBY710VCPy8aubwqz3uNLp
Z2Id9Sce7JPRzIUapbDeZS6uqwcbOkWAMk5hXRsEfR9klnAfW3RlkEWcD9j0+Sfi3ONvGRdrCUQQ
oQvB9Jq5EYk6An6hoLGd6vpTubRFZIo83H49XZ+OAt2Qz5gsBiN9XIWC0OvjjEMTCjdcWNU+qK+Q
dJ5yOf/k3S3hF4UWLiVLMvjjKGTR6ZAy0dnn/dQfJMlfxBJ0/u7VbNC/yZWf/vrjx2IJylSuSGRw
d109lqKndRSEXEVwGeOSkMmvUW78IZuaPCH3ECBObOhLTXR9LsoChhP53HPHKxScdBv8Y8juqrmD
CIMmNZE5O/E1H8/WklPWDNIa+Ake7YVVX9KF01vo+9KquzDm2L8UuwHnp6/f3vHuTosFwTLgVHZ3
EiUfp8vMUPog/Uhwx2gLL0uyt3kRmdV6fIqCdfRAQEq4hhtUjyQZBt7qMo7bby10Is2IUjVFT1kh
lF7Shqfy45+Nsny0usqxpMCE+Pg8KfebpeUW1VCdolGJaiW8UCMtO3H6Ht0VeRiK9hCwiJEoWa+G
QX+KyNxgmJqO38pOchPXnWEaEuWy70pUgnFjodKjJZ89BlPN6s/LcRwnC02Mg5mTWV0fXyIW8Z26
ZPBoDTNdSxneckTHJ25wn7xNlSqDSH2evBBC1I9vMyavP+ohg8jd4J/TEYNqRgj8E1DPJaj8cHCx
oS+YEuIzYiasqD+OUkd5U7eN/qOjG7lcbtnRWSYam0KSbTKKhFG0l0HDOLHyj3Iny6i0OJE3VrEm
Wu8baBXxBR71H2O3t0LzIus9ufCdVI/def7+9Ue23hNJTouyjiM8Nxeub0fUUixiJr2akXWxMr/h
q+I73ZD15wLO7l6g+qH39Xjrj3o93iqKr4sCepi2qAJDf7BxPjJvOV44v8bWP/EhfDoUKCDwKFSh
iUY/zh2l7gDj4QnfSpqrGMsSllwvfk0OHeynhCLr5fj+XL8Ntvz8t5tZMEmGiT0e7aiAvC7CnAba
uVfSE2/vk1GWnDg9dkte7wjSo+m+b8wVb48GyIGuiczf4uDypzEhz8J1RAONoaLB19f1ra6TQqT+
WECiQdG2A3V36mmzsfl6JRw/C/kC2i6oxJBGI5z5+MZocZhjTacb0o/Kkpt5E3poHv90a3/PSvw2
ympeuPFgPDD2OCEgYrYx53oSE+np6yc5XmikWPB/NfGO4RPSVzHZmAqtHMz4tRVNr79KI6YRKV3A
i3mFcQoGJS1n0e87EhEMg5H2oBIDh0NenYoDRgzq1FMhy2Zz2luBSDM8Z3Vzgcd7dgC3GjqEc+U5
DrOyM0axvMOKN/3DzZc7KycyFEKRbKQor2/JWdXlTRYa362IloMKL0dn1MnGf/1ajxbIMojK5e49
8jx6rRneMngVB0/JVGWWp1SKts9zdbK2Xw/znjz97Y2iueH/eJdE8TrVznUdSJw1uTZiAfylPEgu
uj/pAs+17krrAm0bcrWkJ2rUaGGk82lIQI7QVtwFOyvAGkuE//1n38UiAVo+O5nIxzSBf653yNzM
h7IcB3tGjHxRjwmeSI3SnshzrF7uv0YhoqdGJDPGukik+EaU5ATyFM3pbtP1Xne7VJBObMGfjULg
xkWMaERl0/r4jWdZ11PUCHFayPHKofliOs+murz9egZX39/7s/DZ0SrOSiEiXYXZkZnLWPRhRUE7
BF3F+PBe6VUyuBF9dCfigeUX/rhWiDWosaLN5MIsrkte9ErQb2tieC9KtaW8Zbi5Jvu8oVR5GCq4
TJskmjP5Foe36GWO8JY+IQdaazPfnxV1BUGPBNBRXZdVVBVrf2Ni3sK4vu9oZMIaTNnOfnKGJfOZ
VtQ/umj40UnggVT/Lte67yOF9YmItmqTHb77p3Iwn0wxIkxOWHlJ+yKS/DjFlTTJ4URPK/3eurBL
mKUL4t/u7uspPjXKatfL+m5AsEBTXFW0hq1IheIlWN3/+afHs1hLMpNoiN3g47PUdM/6ecpy7eYg
3MjWKGxKGRur/+BZlvQbW7h6rC22ADikuLoxhUUc/6D5urkSekE/8VF8slI5ubkVvqflDXP1xpBw
BGWf0bydRBKyo6wMDVpMpICgLmgvxBLDCLkry73Sx/3D1w/42dAkDURUXUtiXl0tCTq4c2nImCyF
nN/lKGnDM8gFYUdHuXbIMKzDlU3XDwiPT0kOj5cJSnyucbiSED3jRPBxAoWBSpVQx1iDmGp1GSd5
cRZazani0fHzmRQ0KYdRtuUB17taKFa9LpbZZNP9dyvq2nOvmvf+rO97zGGwg23PDLX+M6EM3/1S
9sOUgOztkjJexRg0NA3c5vOJBlc8Eb5bJZ7jZ6WkRLqDe20ZupIZdfiSDL4hvH09nasrwvvQJPjR
ylBIUvT1dQ45TmhZCUObOgpnZfRjryjDygOjRPdEW59KaKxuP/8eT+XVcrcj97T8Pr+F0rimy1Fn
YbXjL30SEsZ639Ig8DeIzGN6KI3yLC/M6Ozrhzw+Q5bqJjJvihkkXdfVJEDYMf3XWDfilSQ4iVgI
Lu7t7SaYh+7ELvPZUDrqluVWQv14rVbFA24GDIl/DaaEg8zeLSai51tRnm2keJb0E0929E0g4kSF
Tr5hYb9SD1y9zpEWbVOjpUMbsQgRaqyzygQm2x++v0WSzxBLZYHVudY5KSntfSbkAof2ztKV1OQt
NqTWzaq0PzHS0fO8i/81hoH3wva2/Py35RHOUyhifYRn6FR1O/xJMofOn9z9+nmOFj2jKDqrD+Y0
Irx1TG/5aPJm7LrwFMzMxpuGMM7dVA+1V5rnTGzjylg9sS6OH4x0CQ4DTBGnKf/z44NhWNrHRkUz
tJU0mleFPc2ivj6fCHfXXxdhA18VsgCV1Anf2OrrotVLAieFIqjzfRGmEcacOhEEOD32a8tSbgXZ
OBEFHg1JXnc560BkUi5U1nrCFJbgqDQ0DkVNLbkj1uiaYxWtcJAwbbq2zHaxwpta7+sZlFc3Jb5m
nWiQyvf7R01x4+P7HPUmpPsOyJS8RVJgQ9bwpCsMWFxoJI7mUQSzz2t7j5m9PX37eux1ofZo7FVI
SvTW6dUydun+eMxdWB/26/7wfGKU5V/5PRpdP+HquFOiWlLjZZTLyvuZOPdv2vb58e4U+XGVAzt6
ltUHl45D14sJo4Dbtjtn8Iqtcim7pzJD7z1VXz3Nsm/+9mG3plJaYcw4vUtUy3xF3rfZfnm4Cu1D
4z4Tldk4KZ7YTd6VJV+NuvoesiZvDBwtG7vyMHVySEc4oG8c09Xd5+1T4z5gf3Nib5GWeflqzOWD
+e1J0RWnkxS9j4n81MGcwH7EffMa3usDhp67E8vk1HCrjUXBcEJOl+Em5+e8EbcQnbxmE15FO99O
t92J8HadoThaL6sLbKLSBUiD3DKPoZPx/6qNY6WDudiJ9/jJvvL7B26tTjbTiBszX5a/qX3v/LMI
B94SlqaWJ5hdnCphnlqe1mo7iU1B1rC0+tdjpde4/7vGBrKY8xC5kfuLBm42FNH+dfJ9ro+i1Ve+
Lo4NQYZDfcXAyp28bx6Lq2qv/PQP5JfqyS6fp/t8H10rB+3+xLI59XpXu0vQjpFeLPOIU6RLFz+r
pj/jQHR823BKL/cC13RM55T+9+iKu37e1X4zyXmSNstypaS1ic4k9z5zZvvNt0teb7GR7VM7zzog
Ww+42nhUASRTSPXWlnIsznufTpCi7vZ9YpycyxM79jq2taDJcv4y1OD8ZCXZL7m9/+XcPX49dcsH
/cX+shZqY2wSp8IyyryBrORgu+rkzqmv79Qgq11lTHNMgnIGUW/8bYXXyiNdJXv/xCl+ajdZB+Zk
bFO1Xp5FOFOdwaHfyn4xLo39qUvdp983dUZkiEsTni6vNuUmMbNcXFYBfGNPYutSXIsDT3Ws88yB
DnjTHDDL3tZb9cI6tUN/tix+H3v1LrGtmVJtYOzWHTz9Md2Em2Ezucmm2clnp1Lin33XVBEUbq+U
fCj8fDx9YjywY5JwjV1jLA/MHYfqHmDdW5fXbjzffL0U198WYfIiQ5cp7NM2gA7x42B6G8l+mKqz
IyitssGGCcNmqY7At03zieNg2Rd+X/UMhVAV/QCXHNPg/vhxqNSU9VHugXL5tL2fF1aeo6RS0hPH
2/rtLaOQtFG5gNCES3b64ygqAGxQk7gqtbQfX+NnaezrPgVqOsnZdVxm2QM9StLhj98iKiCVUiCJ
B4riq0crcF6omxIMJCzL0sPylW1KbbMbnPDTU2txfdzwgNzhJIqC7zeEdUIP0E89W4YwOUbe55aD
mUbzgMccVk21VijJfSr1LV6ymYElLknkRrCxYMwOaTz5j1qbt4Vd4yPV76pMl28QqVTgi+qoNO1S
BMn09Xs5irMpsorcbSVSTRT4WD6r2YDPkbeGATRSNhKtdOU6tGKnXiig7tiAkMVhWuvHeAM8tX+u
MUB7CRorMF2JcuC8iUtFP9U+v94Xl1+J30Tjbr8Ig9bVMwEvqAjK/ehAb0jwMFZkG85F9tQoEU4H
Q9mb+6mUiYiifjyxWR5/bAqThurNWr436oMf3wYmscIw0W/i1K35o0IT8tDicXSNsecpvesnI8kU
IXXyGGQVuPl/HCloFpqeJc+49i2mJSHdU24xxZiSUp16+3qSj79rur9la9mT0RKAj1mNZYhjVuCY
5Rh463htPb6yaQUn7qjHqx6xBPkLShUkEDVx9VlPcz8ERcXCNnFo1r2g8IU7NRFR+VktvjY7TImx
ZfnjB1saUumlIp9PKXQVKBdY2VBjgic/D1gKV0ITnUV1O7lfj3J0grIgaQOlUmguc8Uxs3p/1M+U
eO56xxdC3x7BsNpxFih2GkzZPurmwjNSP/VkMVYvESakb1o2SSd+iU/m0EKmveS8SAiTWVn9DkMv
5+EU9/jGgArFWgkDYzjdJ0Y5XpWqqBiUxZeOFxSNq0lMJiUxWvQmTjSU+WWqNhLkcknfZd34p1W6
pcWKwZZEMwpossAfH0iexCaFcIvr/BwF+7gQ5p0P6cX5eu6O9xITHQ/tEBRX6CB7n9rfLor08dLL
MpmNA3U2d0URL50Uq6AzClOCZ2bagPfs2PQ7X2j+LfL6r5fxv4O34vCvg7P55//w3y8FxlGLEG31
n/+8Lt/yu7Z+e2svn8v/Wf7q//ujH//iPy+jl7poil/t+k99+Ev8+/8e331unz/8h5e3UTvddG/1
dPvWdGn7PgC/6fIn/39/+Le393/lfirf/vHXS9Hl7fKvBVGR//XvH+1e//GXxeL8r9//+X//7Oo5
469t3+rsOZ/Wf+HtuWn/8Zek/Z0FJnI+KkwMciDW8fC2/ET7u0kJEvEYu/8im1ja1PKibkN+xF9a
rEoWLwS6ypAQ//W3puiWH6nG3/nyiVYUdh7kN7L21//9xT7M0P/O2N/yLjsUEeyzf/z1MTTh80LJ
Y9JEv2wp6EPWmVG8PbNSgYHl+LSe48AEVZAF0qo+uugILnh9qYNBewGj1Ox+e0X//k1+H/njOn0f
efHnoCxC8ybqr1WUZwxNEgtBCOS1AXcCdUIUf2J94hteoJRTBwhMt9pdZ7bJW5N1mOd8Pfxqi1vG
V+Qlwb3IBGEjrmOWFpOgptRjsMaGUdDej7mw4ph6U2yLZrQe2klK31R5ymVXSGbJiVrofZisi+r2
61/k4wb0/ntQsVjyjksqnEXycVegUzWtqgkv/jietXNRScLvqtIN+w4ZQXTioT+eWO9jLd2QMtsp
QgkEIR/HKodymHuhiR2ELWp/DzfAhGfqx8JlqwBfYOfTxhNh6PECQyUpE9mw9UnIkJZd/rftqBmH
se3EGFPZOR3oAG5GLdmlbU8fVRsJ4xZvDLG8ggwj/vzz96rqOvO8tC4gRV8NnMPZk0skBNCOav1K
H2M/3uPelda2EAA1/Xq049VMEAXqCbEMi4nG1o+j9VPEgZHUOEmmqXbeZM1rDOCr28wjMnnc7DbC
NMNKTYc8P/EdffKC2UH4cpF486DrymLZtQqedgr3TUy8z3twrB6OyqKbBvFrVkvWLlnW1ddPu0za
/16b3teRRQQiEcoxo0fOGOMsdnoKyMcpCYt+alKxAM7ZqU4Mc/xpIGdc1NeUdt9lJx9faq40qLIB
2TqDxvZgCwmu3H7eza9zHmanYvCVpmd5KF4fwyCVYu811xuCIeCQVGFJ7/SxGj8afabjBSiJ3RYg
Wdd4Y6mrixt8GIKVQ1I/2QOOyaYzGaPgVcVi9ZuF+XDK5uf4HaDcY5ckXiAO4hL58R0kphiA/J1w
zMXBaDoX/WzC8MRKhssoCk/pmj4bDEkGihhOBAoOq8HmSVTDMUjZE8tBO28rMdqC+sR2pFGH8ulP
19ByuNGtsgRFCBQ54X7fGHR2IKhSXQF7qLO2SgwRBmhfGZR/FA8t04qYiBr00txOsVZbPVPrS/BU
86Bw6iHvL2OQkdt5wI8snauu4KZnBS8irLD7zBf6U5WC4/12KZ6iuqTyuKi3V3tQmzdkREueMSSD
9LPqIloh5FmPgA2Ahk4uO6Qi4omd6PjbXAxAkBayKyy+NavrbSWZgZ77oGhDecZ3bk7TR3Ze0/16
9o52Ha76JlsA2QVqgvzPj7PXGTCGZp7YzrH+OICw8y8BLKv7JOowelTN8k7i4z1hJrEqgjCX7K1I
q2lY4ENl1NWVAEeHXlD6cbF2x/jz3FcC8yyFcY2PWzibZzANp2ALhD4dvLzoWFBTqgc0UGT5WSP2
s7WLRSNRzpIuPtng8P5tfNgTmeil74q+asqWR/GMUiQWMGRyILNWFlu0enG/jTG0Q3gr91j35+CQ
2jEPDzhaW5DF5nzBCAV8xnPyBl8R2I42alXhmUoXbb+erfdDYPXLmeZSIpaXPY5W94/T1Y/RjKQ/
gxiLMeq3xYD+x0xCR/fAGUY3c5wL4mWUCizMRaAfQPkhS+VNM1wG2DLKNw0X0zO5M3rDRYsk7w3D
HwZPrTsjcJu0Hie3nEu25EQjoebVcYd6trMGyIZMo45hapknr0XNYnKgnfXzZhrNdtiQ45AB3dLE
7eP4OzWLEmakJVcfzbc+k4CrN74ex5sRVOGArsrkz8kT935unkm6h3vbRRv62cWftRgHMYZXI7+E
1bW3Yy1FBzIM+UbOMMy1Rdp8X4DYTI444EXpmGMWokThnfh2JPTjocBzmWLhqJjncoBrHX10mGu6
oBXN5CnW4/EqEpXxVMF5HTawqy9aVYPJkegpX1s6jGmCKSquMo5wlfabLHeQf6tuoZ8qInBjWH2x
eL3w75PtxI+PFC6GLx+XQDx2dWthuGHLaqSHzwKaelzoR4xm8UGOaC6Z6waJfS5F3izGZQvlQTn4
UQ1/S/T7BrfTWrnQxwChZB6UuRvoVniYcXtPk/BCGWXBRiFHXmcYYrpsRbxvyf/NmOry4YVemM2t
M+dZupUH4BUGTs71ZmijH7PcCzjmzn7pNEOkIxMCixuNpfg8NNNZMVbxd7EGUgFfNBnuIrXPA5uA
x8Q12xQbIONybzeTNMeuXlU3y5YYbarCV8+QvZeHCm/z/iKK4AWUZqHX27gV/RFdbsjeH3S+smc/
gPmaqyC2fcPIZyBLyYC2ZjCNm6GstcskDR0gb6K+6UJogq5vCVW5pY6hb8MQ9BTZPHrY8d6evylB
tCtVwMzPTLoEchteuluFY9pshUVDhA/vMNQbrED7exF3M1qyu8ZpSuwLunaKb6S+BE7Y8ltQTah0
QT+zZlOAYDODXdLS5sYXp/K2Uo3kTpbD7E1tuoZkE/hHw5agOUtOUMbjFibndWeVlbKtUzypbbFp
rF91KWF3XwqC9t3v83GC0DubgY2tueG0SoONb22M3WFh0d5guJXuyKxFF3nla3uBLLxeW+amRpNx
zssXr/IJkhqO+PE2MrtGAZaqtSAW80ptz2gLfAsxqhVirHGxhBus7zUr6jYUNJBHXVdh2BsNgLMH
SXlqxUo6GyxzxoueXHA+yIcaCCTu2PKrFAe5F0emiUU6ea/BKSbsCKwaTODiTy1fTpken2eZpt2W
ljTU9twFOjBizJZtBqt/jZNRmOS/CU23vdlJyVXqly9GqN9FcWPaXS0P07YfM2BZ6pwixjcV6bHE
CSnY+oEsb8q4FG+wrwZAKWqjKwAFxlAWsCUweqcDBeA0PRiNMlG6WyMtWy9NLGDsVjYnLtc3eO1F
TLGThdi67FqNBryTN4i1re41gtDuESthQ5D7iQ/4K6qNeymI70PZb4M9l5Z0l9SiErpZHjVbGZ4C
IK12Sr81NIryJhMtZccIAo4RqNDOSAv4IYNtvUV9IbqdpM6XQaePe67ZOh939AQnk8bxuL7zFYQ1
LTrPqlM2oTg/1rH2iNGbiEuTrAFPynfT6I/ewDluD2xcQNwH6McCFsq070mahxkeqqbYmsFGQyRc
wDL5eF3SzODjLRBMcFxgdgTaMHtROlZAMMba69VAvQlxf3owQ7PAgRXaRK+FDzlS+51hBXdl1VY3
Hb76r2GvZ7u8SC/itrm3Ii1w9UxmiWrP5Tg/J0adAm3Ik/4Hkc6rpXKwjUL/E39P9TvsM6yLuLXs
xhlIXN9nt6MVXAuwl8/FShW+xf58rY0w1JMgepLm1zqPHszAeg0HaXSWBolJDC7ZoODXdL1ntM22
mqXKtfQq98ZGfQoCq3dSTb6WyL46rVZuaBJ9wP5sdDJxPA/08TIPfAyq9eIhEKD9aVPyq5s0tzTl
J9osfkIsf7C0QUNCX+hO1lWmA5brmSJVF8OZmF6I7W5HZb43UflthIbchwwNw9bwNXWKHEZF3AQX
JesrJTnb19Jt5QemE3LoXhQZHWZSCUGtH3WnLuLADXXpOlUnZmfuRwdA9AWhZ4q5WEGKp9TBPBWT
cJW1KmqZbEhtifw9I4janmY50ZUhAVHuK2Dp5oJTQf69yiUgTTgEwhpVSoN7kHImLOi0XInvg0Hf
EubMBAda5Y18I10EwCktgztZ4fsx8+I6mUQcKYeMKDh6M8NQ3RG5aaZbV7LawOzWXhOCDkBOmTC+
tqnWfteA6O59vrELLKRLR0U1L5URv/ooWGdC2V8nwBidHp7mnQoLCQRu/iBO/flsgEOureWCAWfP
kbXKHst5RyRxOTd9YlsVqTpQmW46WKqXytl5LzXfwdnumzr1t9GIdwR2yh4o9cIhzQfZWxsVN6ij
0KMq01ylRvpgkE1EsSKJTExm3FfzLLh50z3ErbQRtOAmJfay36HmFGxvkth8CXRslNhfgwsBj3ev
FMKXRg5o1pfZDfMcli74MLjnAlZzloyVRFyWL3JY70EgmnsLb1SbWvovU8BbnbGjX1wN8dNIfdEz
pyJ8bf05P69TurwQwKd3qtamDyhVmRQ5tIhshNkTS9o98V0J3SRINjP8ciLmbTngX8WaeJMzYDey
REKja6boMspyc0fn4m0oqWfS0N9leXnRduUtzQzxd6w3b6Ig0hBywnaTS/NFmlIYHSHAsrmvZXJZ
U+zpkZ/QLVt7fjrWSP+jq5md+bau+ltRA2hpDeNW4YIkzOO1UlUh6119KBIuFoAJbLMKDnES7itB
u5jH/gaIJ5tc11/JKtAyo0RMTU8lHR/mWTL0v4qZoiI57IswkNg38vyilzvNHgIQh6og/tIbq5yY
FBm2ooI5iiYP5+jVdEzyYSDI6XBhNsG2yjCKIMIwdn4z3ig5q38j8SLtdJnwrH0yAkhS4K+3AhvO
QhUNkysgeKhQQC3JlJMfrDZ74VYT2mrdDAK4kQJfC5J+rMUZHkFgTFdVM+3b2po9pbOe2Lw1B5LK
j8WiH3kJHUNAh2JiFCG4kCJZvFTx77ZlyL9aXv0KEoGERf+LzqrKGXBackhhwEpP0EKHEcy0vPd7
YLOt4IbF5Du5H296K/IqMdmG9H0p6sSfaaPbRLZqoGzBL2upUAyCZTjJnL+KkUA/OGrujYlBtanC
1snUsLabXrnOiaedYfDv9by60NOY5IysFzRNls/BIJ33gTVeJ37SnWmButA0y8FVZD5jsbruSz26
TLPJcLrSvyqKzPckkg1pBtc3vfeN4MwfJnfqS0+tpPNIDC/xJvREs+ZkznMEhfCF7SqpCrf1Fa9P
q9eoD190I9oFy7sO9fleE/Fjm2bV2A1anThNVvM3MlJyNXJWNwmpLlezvi3DaCsMabzRavlgIjXQ
xLtKU/3NiA+QrgiPPje4IYZcr8gHoN37hRKIR2npkt14lWG0oTs6n0VhC6sqtCnlWnYDjSVIpk1v
mAcyzA/49r/GubrRWs0ji+Sp3QK/Ne5wsbyeGy215yx5MoDcVsrwgE6drZzTtilg5mI4uGnlOtlQ
ZDuQS003Y9cXnpxRsaqUVCcfFgG77JgSDGrcIo+bqzgeCN71BsAp+73iD2fWyEqIcmVLhy7ElqG+
qyqYPoJQwnnTYO/N/BIAEb6JranbxihepAJC38C4UjNST/oonEtFG3spQLm9PiGQyHs1tIs0OKdB
Pd8W2tw5CAvg6Aq69SMi8+P5yVQvR4PmjtZ0mKb4HBLvRaKP/VWfFy8GhC+QcXF8UZhE50TW38ys
OhjmkF93sx6eadTh0aNwlGNIVMtCdKZMvvAQcUO5D0zrp96VpI6MXS9Wt8Bg7jVfcNqGZOGoq78i
w+y5ksI/6g3jh4jFMxDCd/xQhWJTmS/hseSOzKFAuN0/kWp/7lrTsIFVgUfMzXt9oF07lORNAep0
O85jvDcz5T4JzLswFAxSHNUNtRywYWNxRdUbyEox/1AHYV+35YL2hb5ZK8YtvX6/8FfwvSwoD0IC
t6LxaTiLdWNHvLbFkB1S+1iDxQjhaZI/v4783nCwpa82VF5uiir+mdSwlSchvC5K8LlzO6YLYK/6
pUrpTdZInAWklGxRLx8bUc6caipfC2W4kUpL3ZXmpDzAGgIHNLSak/rB5HRSM+77Yb5uDfBYgoz1
nBbEWWJXKDTAwVXPcdZdAKO4jDjP9tUs+K7CBQh4EhBBm7Rgcsmym8/HqH9qKX07eTax7RGdzOyo
FwawZd/NJB1LrRAIcJuMeyyaW8cIo+uq9a/zJtoPfdfZZRbjBA/ozE0mHJUFdYDqWyMSkcxQhlWG
Ky9mr7UXK7rvxnUigXTLHqu5OTPMkR2NzcUWK8ObMiG/SLUY9Igiu3OXPxSZ8DZrlXkQgya8FM1q
2hdGJW+yiFkeC0nwUn0ILpW+2oiJvwtpqqBGJDz14NGBwgpbC8UOeL7B34JeO8RmvjGb6THo28fC
itggp2BnGPVWmARXbK3Ibkblomibm6KTU1suqwtl9j1Lm1onAQPHWUbMk2ThbWcZ90U8qo4214dK
1L5PuXVtdcpZB3dtV5u8JsE0RzftBnpImwd1Fh7wJBPPK7O4GczgtpKK26zDQyCZoyexr7ZKzmcH
2eGiTwvUPo28rzVrj9mXZ1bl5SjC+yi5zHByb8KWbnOhMDZQjLfDOHqkNHbp3AIhCJr8ytQKWXJ0
M58u5Jpe/qq3dlHm30hqHji9MSYkT/ydVWYbJRsecb823SCVvFHifjuCEPMH6VdbjsunW0oIPAwd
mYBRWmCzqLHZtS+LXF+LXgGDDHmsAPY3DPpGGOq6cxJtsB64O7Z3loj8y6lEAdyzMJboKYQYhEVK
D584X2kp8fStHkEABhOGj86ZlvThZdUIyc2IHuMXABj2PqFuiCDBWStXcloXJLaiVhX2/kj6xwkK
TX4lqaM9Cn02noH9Hq5aRQ8Wnn03PlaFVlyXkSn6aN0iId1EuFAe/FLwObul3td3aMSQlWhyYrp8
UrDtxGbovLKT7os+7KSLTmuNe71swwM2iYHbBQi1Zf/eMqebBRzxc8TfyoV/xnZXOvH0U6nn68Go
odVXcrzXgwnfoYVgnG7wlW+fRl4QK6xRbACuOpffsL/R5KzbGKS2hIa7Qxxe+kJwP6qSPef83uOY
3vrco9O5O8iBdUNOOAfGA641s7RrCK1kQaYivkTYl/hOAKr+pxbGyXUYl14RGzTeFqLjz7EJNUv9
WdUmED+4b7uUejFbewGILYBG5YgCa9fRag6Zegj2sxJjZaePxXWR1+d913+Dug2ltxK7+9qQn3Kz
fAQpsJgRVKE7ihnmRw05krxIzuJRE7iL+BIqk3g+jyyUQTG8vDDRKjKStdifZWwqdtpoj+lkpndZ
GXyX4dSy+MoCQh8Pp4Ird420VbBrjyvI80XemiQTJC6jQRUqbtjXg5sF+RlO/ztBqW6jTrlu5wJ1
4Sj755TcfxZI+7dBNEGQL4Wsv+jGLn/mvhb8rPLaPNC1VG1GoDa3QSmT7Y1G+n1aQaO+MNyStHSn
wNyHgz4fxh4auVAH07boaJ6SYokbVhzGF2IeaHd86c9NPR4iovzr3KphOZtWkXhxPgqwm1qysD7F
nruphaHF8biwVIT8vsy4+6XzHB8M0Ol7Y7a+zUA09zhAHYBAfFOZkPNCzQsvNKz5UdAzVgQBXOM1
jSk+4N2Fl1aYhN6AydCDNZNUgN2n3UlBwCPoEvgmqpu7sa0sd9T04VDOVvhimob+osFRfOxSDRlQ
qz5WtDqeh1GWXscBrE5TG+PLFLAUIQWVdcy4RTv+P8yd13LcSJaGX2VfABMJD9wWgLK0Iil3gxAl
NrxLmATw9PtBvbsjUr3N7buNmOiJiR6pqoA05/znN90873CNuAhVjcHc2vbOU30kUp3Bfj9/Jyjp
mtfCVI3EdqbdZSjt9l51jfrWpiBSbJ19Nfsd+JuVXhiZ1JHs2uo01cN48pqyOhIs2B6b1p6ezHmJ
YfH5zmdiqo2oo7gOKKn0vbdMlIkGfD7RNP49mJIXiHEkDn3I4+KhpbE4lEvx3WsIVIqRg+4IrU52
jls8kZ8QFuvqRt3cJsQlUboRt2yGZbNgy8/f6zQPiRSVFlaGI6+HdgWqMs1JPFl2zC1gtBkuFX4O
j69eQFIcMQdM5vULMXDigM4P4Iyg8SAdxrvFpHQuCYY6TUVch4Mt/HLXyXnaT6Ltj0trEx9dKV1u
egXt1BDieCMrpz1niaUhY0+XZk/YaxIsXpI8uKKwrwkAuiJysArRh5ZfyiFLv9R9bs87vVdYchE4
+M1IC7mHtWq+eNiRMx0w52mHA5/85hGOON8yOy8R0Mhe/95u6DJ9Eh6RTTxSkbA3EiuYjTRnwS1w
X3cLNR9l4by0jrlvoY8BGnnkGpecXYRW3jciq2t/N1osuOMiJQiFBlLN/lU4rCRD7n8jb20hhbtd
U5/K2kva+KynmWxOE/Z5Ncg0eO5ZH0g+eSGnbGJ3DqOMd0611gQn8neqz6YvOfT1YjCTZ9+os/lK
kDKVnViDfRIJRgkf+2r4OYnAETgae7bPLje8VgTcBswfF6r7gZpa6HDUY9M+6bPrNLQ7TpI9iMpy
npMqce46Gv3k6P4cIciOoIYTZehiUTnU/XEU0FfvS/LnpzMadNfcx0NfqCMmw8Onxin1NKhRVKrj
PM0m9LaFUOcNAHG1/JwaM6F96TKaZEv2xmzNZyWXsroxO2u+I6Iyl3tzFOYxnSbHD6SdxvRRYI1g
2LJaxDPOciKoKuE1L4OhoZdbJseqotyuLJvxmC2SsEuUNhOI04zdESi+2lh2jtAiBpYVYRoeYd07
dyK85Gxm8UA6KEhqSNh0SJt90FftfrFmUFive65c94ApxMFX7YdZFYq4aCBnX/+uqRxwsL+FQbuf
ZO+ABbccJ77eHSdg5fsViDX0+lS/8La/pJSv6TS+eINYo8JV6xcipEOc+vC+6r2GagfMjs4KnAFl
JR3OMCuHUE+Alq15T/cWsbG0lF9lqghzF47GqCjp9T3de4yxs7kWRMr/yHzvOGnqq54Mzk3jTGJH
Zvc+mZLulj9iPQCTF4+mP9of4ePmx5F4JG+wuKPT1T12lNURGYEp8VodJO6G70p4uOvxioEno57A
VXC6YvL98mCJoXHuVVl6bpj7EwfBLJ3l0FuTl+5qTM/ZIk5XmVejK+rnxEKrHRR5NlnnrleVCcaw
jVj3ujJydcz7jObdsgvphXU60AA0rkkbQn84jqA6pX9oGm+xyJwkiT7qWpSwQSoJWotM1Tnupc60
HrOZ2kAxzILx+r05kQd9cates2+JtnSdo9GQnRwRc+vTZK92ca1PiXAuqhVmc+L1ZutRnwxjDWEt
8r1dt+OwhCfC5BUGR6L2kGGN4p7SeE4eh3IpzatiFhwFDlYF5n7hAPJ2QjT+EJptT6TwWsdXksif
YT/Xfp/uU9tqBaeLl5CfjjmweUVU72I+FKaS+oUEjb48ioxU7yM8xqJFl/nzmJi8fKy+To7TZXdW
b+bVddExygmFGvs235H41q8736mEdu07rZGRWWfGgBUyLS/64GHTYsruNrEkrRSU8OVsNxVXnlX0
t6zhddjLyRy0yIScoD6Ofo2xjJzbbOdraX+sNNq9sgTGuCtEK49wxzBIWdXHbuh1jyDV3g+lYmKZ
UGDe4GeZnZi//eG76yeuTLopKu1LJ83llnN7uOBfcyGuvTxWRFoeoChsbA8FbmPaw6EymjVKV+KT
e01aBCn41D61pU5pr6U7uQ3cF9RC9BbOaP4YSWXfMyePP8e10esbnJZ+rvosVfteQUSim5cyPwI9
U0ROkIivaoknPw79rAWb9NBL6ZqAPmlJwnk1L/PRyLye7srPyb62a0JIm2LJQ9YyJfominzcRin7
EfnI51mSiA4g7NXfO61YolHaV0lcFM+4Oiz3Gg5P91OfqeygPCKxXW1NTqsQD6NRw/OxRbaHkuEA
2JTEFhllHwdL5/d7EthJDueI6M4YRGsHYyxfyFjMw8KPuwdDoqIIAOIsfsmyKvo8+dXnpT2kjEy+
El6uQlH6fTjUWB2Wrk2GI6J9numSkWJO3mf8uEphkYVuZudaj+c74mDVncu6C3zD/GTVq5EFTGeN
5xK0gGGZS8ArU43lqWC4+pFQxua+0N3P6PXbUBEjG1XzFN/H8dgS/uYtd5re2gdTQodzjbq99qR0
AekH77bwsaQDtuM9CdJZmEj2xXSS/lAePKfwnxX0V9y4VXOlq7q/MWMxYnxpTLTZKAScdDvtuvSj
LmLz4rbjsyyMMoLed3KzeL5a5g6vHmEON/7gmmcoRS1TJdl+Q4yRxaHeGQvJwvWGjebm1OyZIJpR
SRRrFsIUt55HFPpjoPl1p0d9UbHCCuUs3zpUsKSBx5pBf59ndz7Dus+ptQyfVelxTZjiXuNvuib1
17kdTaZB1Bb1ehZMi/1wYUx2o6hC9r1WTz8su+vv6zXt7zSEdDncZo0RinKPIAeM5mxpAgjpePOn
QdGs5pe0W73dsGBNYDZLfdNbiThKl9n/5mPdrQERScWhykUZOZBzEg6eNf2axg5B9WlD8NbALJux
a0swqeWNkLdaDJtUSuC3VhiXNQUbxGeCVMu0MlSgWltoYd5aFpSA1H8Y5WiGCwRKLDptnxleGhuH
tDToy12tJB1B1eue4MruOtEm+ewuuXmTF9PLKGq/ox9aT7QrSeA28ZCF5CiLU03u7KlzAM3swrcv
egZcFa/CPlidysjCXGPrHuWQ+tL2reGH8dQt1xjn2h/qRFF0yLaM1rX2bgBpvF3RxMfJXo/0aNm+
F5vKVcwfoIBoj4tTD/eSQRhFa9bsWfqwIbCD3ZOCbH7qSa2DLRHb5imxWYS7eW7cD9it1aHX5OXJ
l5N/bHOks2PuAsJlfph7ojmzW09Fna5fIM8BZCfAiyJ35L1mxX2YUtHTtfZ58TCSI/dZ2UZyYxfZ
xLVspGA1jnFrzP7HAotKWsOqyg+jrWchGR6ccnqWYm/gV7RtvXHELMkkUbwY70hqKqkwypiln/ov
por7H7gSv5R5rQLZbUHBueHedI3VoanfjPvdfuRzGOMx254DwQQ8wE0jpabJy/Pi9ntSXacds+y9
1WlHcvymk+0kK4CofTYMRbapm7XYECxfeiPPI3gjT1VVfLcHWCUNSXz60lo7uxZXDY5gFpUC9MDY
0CiHsIDakqExB9GqrbQhDjSsCTAIwE7mq4KOG+HlnH4A7a4vsyg/TBTNk1dlTtj0NBHayAQS/YJ/
bmbBOrUXuuGk0pb00ssu2/vTlFygdQy8CI5DX/ncvRU4VTmtD6tQTVhwfkYIVvSgVD3MKeFHyWg9
uiJ/xvHH2+Mlk4TMACPKLv1p0DGHcrP8XPnL17bX+8jj2bxoDVdRZqrMChxzeVq9Vum7NsOui/Of
BGPyJL30rK2V/ymu4gpQ0l0y/oSec0xOVZ/jTkFPMCousV1n19oFzSmo9aS0x7lvhzPGnMsl4Wbe
yXQsjj6IGTj73N/2nQdo5JYyYDKcXrzCrYMUXuaNV7bA5CDLi+WJA7gh/QfNVlATb3RY/YkEs65q
HzOhwU7iPMVov7L3DRfg3lqNPFq0yg1b8JXrRHeAe0UF7EfGU6D3rn8hsJoL0E7sDxjXL1frMnZP
dkx/WoFGftZwr1oW7dwsoyDomyTrK4DqQAzyazba1d042v7FyavsTBaZfuyk1j/FnqVfZCe8qybp
uh8z5vyXTOuSi66T9h2bmPNrSS5uMRLT4oijjMECk7F7BWgR2ENeHdsFzqBPJvx2DmZsULOIcOL0
94ah2QOjCXu4G51au/EyJhMJPf1jq7XeXQzBNEJJzD2e4BMXTEvZfBBG+80z+/qqL7kJ9ySwNUe3
bZwos5acBLhlePYHhvolHOodfR0nc2VcnJmu63oByv6QKNRzDDCSTg8m4NyzNgEnbtXip6ltpigm
jDiMhTsfgEP0s6tKbZfG/AKiwLHRUKCXe+SC/dmZZx8D2mXxzk0xZNtcu/m6cNLMR3a1/yCbgnDu
vK3mMHV7rHCGUWuOJHFzBmTlEC2w046ViycIVAR2W2ZL+SmWVJfAGp4vw0lMRb8DnROXWWrWOdky
MwNz7NwnKyGYNfUW/zhIyrFpSS3x1NpOf68sS3uqs9G4lrUrz+uwfso7r7qe6a7uzdyW5yp2mg9a
tVTprk0q8+S43SiByo21Ip858UMTTWQ4iHm5Br4vI5ueUOwmoPrmVDrEY+2cKdHBqBNJSLFGPnPg
OIMgHJXMse+LSU5qhGoufkpxY/vDLGKfsYnGXeB5TBOGQbBsen/KWfJZI3yEUln+aLSLbe0gwRle
mDWdTfmr95eh74sDBxrlWmmvUL5oGRUMX5e4omF1QRFWeJsOKHKxjM0dfq6p91gpTj9ngQgHOmJ6
tx2uYCSDr7rUP1rQKKibcic5e3WNDewwOubRqIEXRFtlw25OG8Ya1jzZxHxMLRJY3RqTFzHkE6NQ
F1ZWmxZnA/OvZ7NX3RmDT84H25yZVJjrVesz5kvKqb5ulBZ/Mtb1OZ3Bb2ybcXdhc46pLLsqCne+
MWdR7N1WUy3Tv61BtpoflqdOg2jjXefn1407fslY5ACFc2YEBABO8JBsD3DHKuhp2raqAkhW9a0N
QSqJ4Jxx6lFoH/VYIzrHyODBjGbeBYkRNwc9qTqEokvV8JsctHip5lm7yXG/g9Ble9nVh94mjTrF
9vK6zCcZyLIQTKhQJMDAdnZCh9CSS9vfp4usTgb9QmDO3ndy5OE1wJ08VJ0+fMo1Hd9IErz7sBw6
eRwNo2MDwX2gz9V2SzcndzxvaEPQ7y7FnM9QTVUz7Vd0N/sixctWW3lJWjq04cqkQrv4Yq0ep4a2
M3Qq5en8y/p6tfT1zvNbE+R9SbT1zLnKGNZlSEzxBNTFCNRi4IP/rmZ50ZwN+alPaspz/p2Ieg5p
5sRVJ4JyhJVCL5IcJ8c0CTsUCltguCR7kD1tDGplfVBMEvcoJpgBuRacq9n+Opm2rXH5b6vPsN0j
zdXwea0zddTNtqRwwOOSLACt/WyONuPKtrHcz9LWoAa6cqmuh9jOL0rMfA/qPYIBWfp1Moop1CZx
x9PmcO4REZIM3KynDGz1HeL1TxvVX0i2MCwh5jgCDzsEiy6U79cMywb9ljXhVvwne3715ILGuHKc
nMT5Gh7PFtbLmbU1nIMbnxblDd+YybvMeocee/7BpwE+qjguWbFzDZ+V03C+8xk6Uo3lc13s1sEc
DTJahlR7qQZspsJibCr1J134H+n4HpuK/7yV5r2S8/2vAr5X/6/DS7Op5Pq3f9X/Q5Xfz2Ts/13m
9/CyfE9fyvKl/1Xp9/MP/Sn1s51/Gahd8RMkjRD3NA+O7Z9SP4t/I0xiMQVG6wgeDON/pH6a+S93
k54IJB423Cro2f+j9dN0wZ/bAgdtCw0/Y3P9n4j9Xss7EI946EG3lBoXhQCyiDcs8HqB8Rj76MjH
0tL2C5kTuyRWZjiAPr6junitQvivj3KJZNyilXH9fcM2BpSoKmy2Ymi7Sxq6Gld7yyzwnS33+6cg
nUSqLHhq6ALeal27plumrKOiyD0TmFv2FmdZ4r3Dnv+LT9mCzJBwEgPBW3ijVBkFvyEmETHgOa3H
Kjb1oB844/+eo/9T/vvv42N7ZMjVISgL9OQ4aZtvrIksYdAgl3VKMPTyg5AEpk2UshYjozHIDQvL
BPfcVgmOteWVPcYhA+PQTsi5xIAGe8nd2twZrbh21/Th77/Za+b49sVIbSCKBY2qgT+Bw9r9Vakz
pCj3EShRfFV6HHRD9dAkFJo+yU0YAFtLGPfZe0rFN3KKPz8UIj9+fciYUX+9WUATUqohzuMk8Ouc
cRTFKVe50QfL7PYH26vAV5xORXBH1GnaynypOzdkL82Qdur0RA3Q7RI78aK/fxbbZvxF+vbzewF5
4OdrcB+xX9+8JQlBzh/6OgvwslmWsPGXPcChoYVuPjKaJUMYlaOeCth7W4GibHFEuQWPwcydTyBy
tIqWCbssj+VhdVOGfJ6LlNftMZigK5BZ0Lmx82Vcbe3iWcb6YYLJWYcagzUGU5kVxT05iIE0M2he
f//bfl/nPi42jHE2iSiz9Dc/TTnuoHqyVJG0rXNgmll5ICRdhX//KX/5APEz4aLUGTy9dTBYC3Nx
7IzJBjDfGpUN6pCV3J2wbcxt0Je/5+/6+6HH5ISx0CZvBvXeTt5fV69lZV1LA8+2SktCibtJ24lq
YXSwUCr+/U/7qweIbtDEq4DBBJZsrz9KMkYUbcdox3VWEm8FYMKYv5voZmznzeuDYovoRmpkYI64
KfVef4w+wivIIYYHq+XXNxk1zy0J7DLCTdM6DBugBmsBHHZkjL+NH27jHCLT6iiIbNdTHKWTq05t
8TAwINily1DdpZXPFJtJwBH6wVeM97OwSbRxb+nxGqHB7C92PYuoBBzcMSppIUh6zsnz4/KdQ/C1
Hubn7kLquak+iVHbXEle/zQ6tGaGOZ8GQ2kWASwuxClrUYauXxoBJaATwsa9LgqI1//41TlIoxzH
FngzWG/NJgxpOn3SuSljNzM9QgsmBG/M30t8+IuTlLvXNqChEntomtu//0UMrWYAjBpzo2Bi9sul
tcyHdaZWrSffAYpa0n3MqfbOhvurZ0ociRCC3aaLtzmZrT3AEio1fPVSC1e0OS+uNN8rHsrJ6I4y
07NPI4Hge/JfstM/fqhcztQZrov2CNHR659bsEdWtWRZsIxMubVam3c93fE7R/JfbHCfu5FMbm4K
Kqk3G5zxXLlFOHEikwxE72DMR7cTKNKwF3hnef6skH7dehRxOkuE/GKqfabD2+H2yws0lpQqZADl
K6T+tYWwkI4zugh0MEoaNa6o/UOCYmCveW12t8j6Md3stF3ysg41lJEDopzxNDOuCxqvzv/h4/7z
y5FhS6493hHGm9Xlx1aHgIUvt452eq/WtbqOe2hnf/9Sf/r0/P4M/v0xb95q4ziesw7Cgl7qo1Na
Rj2gtYf8vS7rcwF369TbcX8lmml57ErYsw1YWJiN6XhPqqkdDjL+PqPY32WZZTLi0Me9tlRfuDK8
CD5Ucj/5TBUABypml0W2r/KqivTRf3nnd7y9iCisKYaN7axm6yPdfP0uOZiXUsITQQ3mRZ6fAcY5
pf+RjZuJMHPH5wGSI0WPgbMz49bcDhQeXrBnFoqttk/LL+2ggadabF59l9AtRwU+Xwt+86b+UNKq
CihWtt4Foz+ANxeZgqGkW1OW7JIpK60QtUO8s0emz0G3Aln9/Q98o5bleXGNI+VGB+wQUQHP5vUP
7Na4Um6/2LtuhMzaZI36ws8q6d1T/0zV0YQ0M1OAt72M6HLUh8zOdplfOxF5YEHV29Y7J9FfPHHX
sMVmP8HqJNf29RfqjS7xC2uBZus180eIRH8gf9gwjDWJHKt818Vokzq/XqnEPPHL0Zhju/Kbg1A1
FFZfs5nRJJI2Mumwj0lxxadBC8axkoeCqnK3IjENcLguoqaorJ3pz+9sS2Orm15/DbYEhz5FLKev
eLsvFyacW1vh7UwD8pwSBdPx0UGkwtK/GtN6DWd9ta8ZczYXbR3g1PudDIaq8SKceqodoj79W2ug
nQSjKs6ZJKKt1Cz/cSqmDqaQ9YIvxTtZH28PVXpRQTomPkKg3ngWvdnkOrZt7RoP2s6Ri7P3a+17
mUBfwx3/n8Uuskq3T0IiT3eLWYT91qxx6LpWTh3SCKKW/mCejGq6lWvgp8zb/n5DvL19+aTNagdf
MIErGNEir5cfw5lFt6WfBFmn28evp5lYtz3oiQrnTK/f2X2/rXUorYR/sfy2Svq34EB9TcfOVw2V
TL8aBwibDLFK69C0YPqg2//0l2E7gs0BUdiby8FbEyu0nrNXKA4rvL9jNFZTIyO9QaciSlveo4df
L3oKy/7vP/WNhQ6vjhMGdIKmmCDLzabr9QOdrVUMcBKLAHeg0IPiCZn2upksYE3/kmfqXLjWISfb
irrunU312/pkO+Gi5dCcgmpg8fb6o8vFHhdfrQhY0smMzJgpLpJOxuqOeu9N/rZs+CgiPrAF4SPB
T94YKsA8HjrXoIopE8yAJkmIYTq3blS3PfTAjU+nEC7u33m2W9Xy6tAwtiRDrGSIStrsc7b19Uul
MRmysuNxoAimKTt0jDrDXK+Tc6dUcmgKAzE1g4DcbG/bZLCuOhkPt3oy+ieZFE/vfJffztHtuxjY
BW1hh675duN45LmvM+8wwK1MCw0XJjLKOWbmzgh9uQTBPLTxJG5bB0EqhaaokViL8Z0cnd/vMw+p
PMfRz+xjsgLf7F/BLAYHtaoNNKrrO46S9tox2mZPYtYamn7yo4CHfEilykIjn/VbB/LNYVD6EgIf
2N/nyjz8fDD/CCf9v4Ggf+uK9v8QCaWW/mWNbH5qrwzP7nApG5Nv5a846M8/8icOqjn/orBiqMa2
4QLe8oj/GwjVTB37Mh2jSSL2ODcEu+2/PM8s419YYBIOauustJ9Y5397npkCDzXMwghYsKlpSKf4
JzAoH/7L1uITtrJPcHxRZFKa/YZzbJIeSwA0YAPl3qT5msFFiru9NyXZGbE1o3d4HmDwdZGRUuq8
h6e9KQj4ApzTuHFsqaFYAhpvcQLVJlmd0mgEfFPtiXBe6B0jCF9r1fNpkgh822YBPLBAGW/sSnPb
3axJP1q9yct2jaYhvbGd9iMwxheoGT06h9lUj0aST+tBY8o47ZlWRvXs9H+ueAD7v7aLe3Pkb18d
tzgTRNCBgLMVB6+PJfgpDfcBMy/HWebquIhMd/YwFBAPL4vhfl46OFkomjSd3xRDl0IqMevFZZkN
SFy/rLm7Pw/D//jFu267Xv59RPJdKCLxcKPjMrDQADt9/V20wu+hYW5BckyOKJPqkSAUpykdj9zN
woIzWidGHuhJ5isEf6Jt3vkCb4IAfj4NignyArE3I17+bWR0tyx9laRI8ZpiRuruT6OHt/UyItue
kW88595g77GhRUYRY4bR7Ot+muKj9OEfH2YmpOkZqQmmBkzu4yVAdJeXUQkT1D9YWZ/1FwO3kvfw
gDfQ6vbcqAfZlvSwFES/wVTTmheOPuQICGEOV8xlV+Q98OznXWGWE1z+rvHz9CywiNPuKmvxSQ6c
xmZOhh0QZ/wBahksftpubAxMvfQK9DldNnz8+7f7V1+T5cYNv/X2JlbGr18vHZmTCRwyAnZSMTP6
88YHAQtg345CwPBlYqoH0hgb45ivmpHetDBo8sOcQOnaGWLt5qhfpW6GyFPxL816UxnvGJT9xORf
L0EMVUg58rYWg2f5tgLSdGORDZ5hfmMn8rbszFbCFR4IABsXxbWE7qvZV5NvZZHLuK5DXYXRi6XB
pT/WYzuhAFa5d16h1D/3qer2VjsX6tLZ5XPeIUTYOXMhPzT2gEkAaOqEsrzTNAsqtkLsvVDNWtEI
xWS6lcqO7QMUSCd+msdePbkxUqmdGCFLhM5Yee9GUrwuUVhHFAOkefo4jW7GMpt95a8liruWtNCj
WwZTkrc5LDojGUlLF8i8lagYX1KBAtspbIAitRjiU+pN5pUcZBLjNIhJFVplGFrvVfk/UbRfXwq2
kgyWIRZjuMU8znrzUjqsBUbPWgok103pnvRGdSfF7GbjRTVd/ZwbFZIBN87q8UJe0wl6B2myUFEg
YA7enY9+Cgh/mtXJbcsZdbW273MpP45iVI+L6X/2a+hxZQx9dWdXSOjp1agHewQNV/7AlDqj/sEz
vr7NYDsghTGG+iy9ajiYQuaR13gCmVj9A8YEhj9u+VQmq3ODdmFj3iGUjbS4IZIC0UwQM+JYQLUa
3RoeWtdUe0DmP5i4Y6/U1l9nIZciNLA6vigEb6hMW0scDYjNVGmyukgPSYCnCbGvuwECPMsl/VFI
bV2Z2vN9WaquF/VihjWlZZ197SM82y+4aAWGO47nZZ4/rPQ2hwQT6ePazhs9JHnoV+R9CSviWM75
ugnSu45BH6YM0ICoBWfH+6Z1pY6dtYkurcr00JCx85Wj9Nyb0gLOdfwjNKbkaMNIP89bUsWUuEWy
mwcwPpC8ZKpwMDTsT52TAJ242sOadyir86E+lTouX/ogKtScrgy7pUTqM6C+ahvjCSJwcWu0brfT
ibpBNtstgaTXxwz3Cl4DlIFq1r5CtQGYqkSO0ZPIh1WcbeUo++w7xfgyjxCzqgE2yAwDxIQz05dz
ead5wxx1Xlw9tOnwNSPqby/G+sWcDciOPjwML5yL3rSJzHNWKM4yfxZYcWBNsg4Tmn4V538wN3R/
dJZp3/nW6HySc+y90O3WA4IFNe0c5vo3Vu5kh7a/pu4wrGqEULTWR1Kr1c4WWJjYGPq2ulFPgct7
iCxGOeG6DUnDfE7dHa6F2T3OhOqUrDI+mU1VNQeVN/JmmvKNQudIAEJ/OjiQiU9mv0HquHMdjMlJ
P6KwPkDQxaKGuXDkQ0I5JwXElh2WWdZhZCh3GqakPK5Li3mGZk/NU9tN3ye4MiMvrUY2RIf9bCgT
ksqorHXvZUb9YA9+Hg5YFji0Ss1CzHHTpN/8GmUcnkpYWAxZjqK5HT5pTK4DLnNkxrRi3DueoeGV
MDm5gpwyCkATHfUo7dDGmyqsMWcnFXW/x/zSlfDg5+ww5jgtjVX2OdFs84HBSBxp09I9c7AWR2UZ
3ddUNeVdNykVIPHEBAvQIeShw+eBcBkUHLCPXZ4YCJlcp4hSz4KECFcQ41CjMJ7sbCKHUcK/c/CM
x7eiIDmTeNviihBzPHckJgKjLYrASPE4sGG5+anlH2vbERdzgreI+Ms6dGp8bsU6PukGKxZyrIHK
J3PkHlcRGG2VVZ7LWN1VCon1aE37mdngyV+81A5cquRoNXT1pVmL7N6fcA/yVaHfe8pKPyT9pJ2M
SdXh4iz1QeIJcexVKh/nzhZ9WLmFdaSoueN/ZR9zUefHwp3sCUW/5p6SzEweS9edn5Fs5J9xG4oN
omSrfFfBCrxZJh0NSDHwjzmVJYreRf7QG8YxOzfP6y9DsUzHRUMBzUNajrFEBoDRUOyAq9WyfCpW
XDTKvLqdNWd59tdkgGw0PCNLevG7TsFSNrX0YkqBuBNJ1c1o5NMfM+pnal8zb640K0GbkmvpsfdW
BCuryeszC+UpNCmqBv4YqyeYqD9klo2fLW1AKq1XRMmWpnfONIkdwro9hJnn+L3K1XpyqwommaBd
Cd1arzCsQbGdgF9vt4e1HGDmJdGWI3BkxpvNyEoz1UU9sYofEf+at4WNYNJ2KwILcA856mKjs8Xt
N32Ip/t6mPOz3bfzocfja0/OZHGD6E1ErZLI8GvZf4zrNr4qGR6cFi9fPs7xNNx1ZV/c9gOfpvh/
J9FkIvauJjix07xEblyWh6THeoMKTH0ikne4KRBw2TD7Gmnv47J38Ncrsu7Wm2llMqkGuavsBNpd
1g5A14JzH3LwjdPTSChn8CONGor/9vfzWr5A55iuK/h8UVY58m7MJ7wkJw+TIqz4dkm3fGzroQ5t
bEl3WCU7ny3sGvdWzH7eFR3CGlLiFBIVAdt8Vyw2Esxpuk+kUVzbU5p+QNEkT3mDiBi2V+k0Afq4
7MSIVnzsaMyu4kZzrpqOWy+NUzj/fLRxKPHXjaSduUe9mbXv0p1eMr8xThDhvDMV/zJDo+QfbsyJ
totxAwv9OkPdstAHIBptoqIf5H6WnvHYzrqG39ho/dB607+C4I+NjjWM0y08z40Qz6C9HZ/6qtYP
9iScR9TFxn4z8jytRWN8df1q33tuy2MZVv3FbpH/u4tR38VWwlB/Tucv89iuN22sjzd4Vy0ImrP+
5LSqXXddCwuwLtv5YmbrcosbOXK4obPCGlxvxwmAIQ3Cyqdpbj/hWAmf1kxgkCt3aa7a2EL2kZb4
xXlZcWGEQOIz6+Qgc1WfrdqEADtPWhHg7YThhWG84DaiHrRJlXtER5IXUeUB2ebeI/wT7G1JIXHw
ATD0feVZzQM7u7ysnYSJKPHcCzwq8J0Vm4w0tNWKGGZoHweo5zdZU7hfZrNyj0kXYxhoxrBSl3hT
n08FjVCnT96jiBv5sUuE+VnDpinduXi8vug0pndOvTki4eqdRNY8oM1nN38zJuuh8qCst1xCszv4
DzGmYV/HqUweUJ1Zf6i1KV4Sv03vM5yE9s6AP57XxyUiqx77k6L1JiPQ0WOf4M+2u6zFB8lZ01Px
n9SdyZLcSJed30VroQyTY1hoE4GYcx6L3MAymSTm2R0O4On7A0tSk9ndVfabzGTShpsqMiIwuF+/
95zv0BbiG5pIgrOwjZo+LbDqcs9sN4HiO9bsVUXWZkegHP6myHlFnNnsHhmYDJwsXKqLiTbvIZ/A
gEMftQDyMMO5t22cO7xYRfaBdsi+2PZQc3KvaTW1ZrZAWRulu8O8Nb9okEv3KTMjHSGOXzXz4Sz+
XDQzJYTDxSPax+61azJmNUMVfKQMUYIocFxWAJzbChmQOd+Jph04akPGOkNgCW4NYlZwwAB5Sba8
WGUUhrz1ezXN6VXFIP1BGYVpRaE5f6hG1CjFydG29yLr/C92AjoFCWrDn5R/wTOTft+EBhjmccTD
qjaO6HO5D41qmnCz53nwIhpUjFapVmwkua+87doNXbqhbV+5es9xHKc2caj8B3ylXXg/Zu0848SX
Xpseu2RkO487u/WOsVfOdzwdRXIVZjPGwbxjQhdpiF1ib2ceC05iB81RDTJ8tlJVfdiObI+QpNSP
pPMoVpWu5PVE5PJdtVgFDW+wgps+R5/PuhOCoE1x7OZIPevr1FfwNVMr/Kih24wbNAyUPInffWHn
Ta9aRsqYCnPGAvkEXvKgTDeeI3OQ7Btwdr1DbGQtu5jTplc55lWysXKFAUpS30TsPM2Xqkv8aWf5
dfzs9cGg9mawACmr7bLREewBn2efTBt7Dziu/JDaCZ5LcBU3k+75h1XTeSP/ZmO8xWxbyG8DfHWI
A/zkqZjc+M1cAh9Yg2NUhx50VrMtgy541mAq64MaSv9LXfTFAADPkRLL0ozUPaMs77dmlvpvYS77
qCqfqAi9rx6WlZatXCLyMZuhuAEghrp3NgSIkhord7D3dN88TBTb1CQM1aqNaaQIhXUX8HyAXEuv
ymY0biDFw+hYt+tyO2smm2dc68Gz1TmTOCwYmKyLoVRLLC5ApPxr7aj0ilcZUIFpGkoeKA/Ucshn
iCM7GhbgAVCj9OUFZ4jMtzS5YVNh7DZfMlm0DC8rc7RZRg2eV7v2AdRVZieaLfB3fB1u3XrpxqFu
yS6OWfkvghzZHHYId3QXtErovd8FFMe1rtJ+GzfIzLe4bPx7t7Wym1mDHPXCnLtVlmaOhL4QhCbb
XX1tqCn4kvaTMUWxChzMkbX30CzTOfFSD3xLbJ9bOzfw0Vv4RqS7cMFySFjGVreegStfp4cxKaZH
EfdsDZVnrSQLN3xtFSZKiKRdtWtwe18UPrm3icX7pinb8UdIL9LlNcLhYKeuZMlL+xWNV1WcOVFx
6vZQeFLJ7ZwuubFZAviCe7664+0ndwTEY+CpM6I2FdWw+/u+zM+4+N+O18JheOagY2GoSSd3ba/+
MpnoinQE8whbxO/Q529x7O3CLOklS2fY4n7PpwDsiMGAv1a5hwlrcdC965LkQW+0VwxQKRN528SL
4e4Y7iTQ0ph/yh22MHLUl0yqL8qewAoZha4u5py0IErTUQ8ApyY4hJ5hS3s7ml15xl7tGgeWFpQI
gaNKbH7pEspNJ2UXr/VCIbYgKoZ/nK2vvY3fLgIiB5/MYibrqHkQuH66CHVGaARnaFSXefLNNTH9
b8d4aL7P2k/u+SoaXGBr3Sfo//kGPAObwlssuZWisK5Lb85vrTIDluBk7nTz93foPzRp0ZNAHLfo
piOKEURd/f7lzC7QkpEUlLaqy5+TGObzpjeXMOcJ7CCa6CTIDyUG/mwnl1w0B7/sxoGxSsfZ7O+/
y9qD/e06Ib2zUR+hYbboen8e+YNIgQ8xjqs3bm6jbuwvVaimXeI5EuhgLv7h4VxHQJ8/zgn4yTbj
SEaSn365i40cR4iJc3J23yRcmBc4aMu2kV749vc/7D/9JFjaRAWEAQ/C2hz75S2oErCyDWlI9E3C
FAJMaJ67KtVbGY7uX7POf2nM9H8ix/9/cL60KuP/a6H9vn+rv33/dbi0/v9/zZbCPxiGUlagoEOu
R++d7t5fGntD/EGbOEA0jIQaSDz6uv89WxLWH0QXMhI0BSJ7cnW4Xf8rT8f6wxEouQKg7axm6xjh
X8jT+fS8IyuAhY8C1PZIwnP/Q0O46Fjo4xYTu5d2U3HEnba84MgLz3VfDTiVaF3/a28Y43d8JySr
8JrB5A8/y5igz7RrxOy4KeuedmIqIG0tWlvmtgEb1e6Bcf1TQOPn1vz6mSwttFddlhdEw1zoXx9+
DGUQ3kzga5O3AFzPxxmM+jDFOdWevUDHY8neIUuKQQZmZfIncBLD3cyJ+2Ny+vJdY1xvtonjTK+w
TDGf/vKw3P31uv86F/p9YM9VZ0psrX4KgUgPL86nRcCBtgRB2eFI0MwLjcV68NCoL4N3K34mlfyM
Q6jJElP/0Hr+NKHmk38Opwm1YCCFrujzyCJTnp+nPV17Clm4nI3JsSEpHZJf2iZV5gmD3toP9uz+
ViUtTIuO7ItuS+qYwSiD0rZADAUv90FwFDM2f39ZPoXk/vx2WAus1ZhiIxB0Pi1Z7uQidvGaZtPG
zUTCIBPIO6oKWCI94BFOybRTj0ZvBBzuV9nPwfbT5keDYXVF1xnDV6hm2X2lQP1ep0OWGHSYVmPH
P33Nn+Kif1/F6RszoEL24CNpwaqFEPj3x4tToBcy4KQIZqRxyvAD7/g1+aUoSvPom/1HAxtl7cr0
Lynm9/euznGBuaUvb3vSna/mPBFf6KW6tPHrcbg3Jt+BslYW9kYFfeedujERfzrYbtOozVIEAsMo
rDfVhzR/cj1CeyjmIkX9HpZQygJDLnd6Dsvp3g0z632BweYeWztWMZNi1dfF3YKaMNkYYeM49zn8
bxtEiHSyGqhmkNsbO0sbbP94O+E5lRa0+rvU0xzcE7+u802cIFSLJItbIjajRIf/6EPC4pgYT8G7
bygTMlZG2N9JlYbcj7Oo6oMcWzASSLR83J2W3+qtYF6EClM2/alX7WCD/anj+bRwrI03ZiMNcHA9
mK6t549Gv4MrMr0l0NChB9YhL4OXWiDf50wsUKyWotix4PAvLu1sQlU3R7cFZ1LZ9/0wJ5gRC1Ft
8a1n1+7iu/01kHJcvTZxuBA8phK7iFEAhYG1VxTFxuxdLqVsgOceunCS2FgWmyZFNWYQ62dGFO95
FajrfIzfZc4kmyYch4KybCHfwV7rzm2cQDCURP+UTyN99EswaBpMukjz+Ra2hcBgv7KdLN8dAlIq
wuCjBAVO17xHKl9ZikExUGP/3Zx7UDh+mwclJL1yuvNcyVK9xKa4YF6eMMcanMA3ZjCwqrVMa74F
9AyKfR6G8TVsGnfvzS1o+yoZHXfH2SmIhoYTxaK0HHfTnKiTu0DrnXNbkdS+0rA3ca7S+yVwgg9k
mIjd5syDyjvUHjWaZd3jW5D9Oc4LDXgqF+H0RM8XClnvNKB3qxRaWQJ9404kE66gjoHSq8HiMh5j
J/UeWxJHppMwAAZwREj0fVC4GZ2NKYGYafXw03d1PzanTrRrcoG0zvQP3qqKwz3FdFO8LdI17G+t
F/fAIor8AyypgGbMMITEXweP9U6ouqMfyMRsXlYkkFw+aAUAaFHw0fGijN84yeXXzLfMJ46XANlJ
Gar5Dsskj+DdnBv8mdUp8dTwKlZ2hiMBrIMaqKJmAumB2bOBjzvy+5EKMAovg2QHurOrNhCOx31Y
pDSha+Hy+LotYO2pkjG5RAGj9VqDJ1sSvDNEisX2qwWMQ2xIc9LOthnz/tgLoRTxDk6wt0z/uyeh
7Bu5G/7o0J+SysvfD4mhK3FEtpSV5Ev42dni9LWdC+hNNNbanViG9jF3jRkqm6zz16IxiyjrOaft
NCwoVhput71p5yIxd2YSCogIA0sYAvjl7M9KPLqU2u8ooOvbfrKnLXEVMREUtX9idt5cNeiqDXqz
orm0wmZhoS3gjFSuNKT2Xl6Lfl8qt93PnWV8b/CzX3f+tOyU1RIbWzdxetbunKL9a1TxoxlI9EMJ
iORvTo0xhI1oFHdTDzeX1lojoiHrlwezgHjH2cC9FLA5thPH1vQalKEKL2AHsCmPKw5DSTBtg41G
uNXZEG7JO+d1MxeQNYbPxkZj4c/W8XlYYw/Wiz2k/n5Q0LoDokQOeVGYTIqAn+1GIe37IllkxJVx
jv4QuFvyn8RLF+JZp4TO6MmlpGIS8WCP1tq/bPaqy4NjnjIb3NJvyc4AGOYDJz8h4SeU7smhM4bE
sLHbTW1whknLWj2y+ZfvgZc517nVj/uqmuL4XlqLTpGJBf0I+NnuHipkr/3RWJS6B76XmvRLYu8i
RrwRl5G22o5+8nJnkFbL4E2T8xCYJctZOjD4UcPy1UkGAN5143p7wo/XDShp3OB+NeQa9wDiVHvK
dLiER/ZkIz6NvApVpIcp3Xc8sbzbhXsz+EQUkHQIVgypB0Oo1Fg9UCoyBjGcp1LcjYE+AWR8gopl
XxXjPO+1IQ/MoQ6db32ryuWhNcPvg9U+WE248wr7fU6S235Z8RbZHfRu9yT6obt1nXUuVSKi2DiK
Ob1I0ai33rWEu01XcWTSNolLHqYN/3BNIAYw153Fi/wcayadHafgfd2G+XGciUhd2YUn9jmfTlqW
f49bKwUclnQHHj9/V3havo9uN11G/nX6jDzcuz7gEtJH7V6gDsRmJE3jmM7LNOzNPvCYGDmyzs69
wCuCVT5sL4Q0MWRkFtSCSEJVBNlCvQH13BNGaWbXXlUoHVl0p/Z+pnuAqVzLOHkzBK7ybRAHxmOb
JcmepTlNTlnuYS8rnaoUJMMkZnANeArzfyjS4akxWU/tHDzBXhfVToPdih/qzllgO4HP3vD8tVuQ
dnGCPGywqXSluIJht+x9uu/DgUJDb8N+NZk5mZ5uCp0DAWNeqfsrZwb9lI0mDUHPIRMqIuhpheNY
7ni0gl7cMMuneJ8dly5HAwoH+93kz+bGlMvykDMf4u1lkInPIK3El075abizqxT3V2cuFt2mxB73
yJ69Z17X7iqfzVmTHLD2DPux9qJ8rto7eKFizzxmrnfjkJQfQSIJu8R6iIRkZUQ4P3kRdKDzJ5BE
UCSkrgZ3OzugeQ7BipvwDUAuZR4WP1orMZ471WZqV5QZKVZpkiS7xYXjVfj+sA0ThqST54CCWufX
Z9RENKRymblYODMa8ZtunPUhhcR4dFc2xrRSMuqs628ZVtfpkY2kvA2McKINVLUP7krZmFfexsh/
vsbk9ArxbSC5x7WvAfEmL/YMcV+ltrS+Cg6BF3SJIeij0vqRD47/nChIDj0Km29cWfFFWjHcO5nx
xPDzYrqjvW3IbYZU+tXrGtrJ3rQ4gGFUGc11/z7ZzbRbVs5I4aj2ONgFnaxi5ZDw2lMA0IFy9FFB
Qv7aruCSAPTZ2eoaVHvByPcs/mKcuKPklacVvTTp2s6lr+5VA/1m5p4RY3FQKSs0Jfep+5bWC4j9
WZkqfjtxJ1Xo4DM1BHAY1HT6CrLCJUPuB30ELku8ePxhav99NhUDnpXfomJ1iqHxHtxgmcWOZUvf
NJZz0Sv1BYirXrZz4ownKNDJrlv5MFpI66lIRX2ppNXdzH4Ltr2tXLnBlRzuC93Uuxg6CDjZ6WTM
Y/GVgymAyhA6TbhyagJzRdb4lbvcpk5NbECbEzEjHM5DnBi7j9p2Y4h+I/ybHhKOw0n9mM9ud65C
mV7buknoqBaXJB9u/SWur0iBBatD+X9OfONUr8Qdb2XvoItunhV1zqEsvXuzyA7UbxBH0mY4kO2A
FMUfy6teCWZJJm3ZFE3x3uosdb2ssB+xYn9ImYJXuKKAyhUKlJsrHmgFBTmaE3qzwoPmFSNkr0Ah
8qOsg57bKwJIrF2YSHUTrgAivaKI7BVKhDwLbcUKKnIKcOIa/DvLLCyjeaUawW0znqi2LPi2MI/G
n/ijkNvNfe/6nIio1I/m3rVf5qQD+Ib14kJQqI5qJd5TANiUIKrb6bAadxXYrEMRO9871E3hXhVL
tctiN74woss3aTqE+LJm+xYiTfNkpUN9XdWmN7E5Zf5uSh0K6Rkf3qIKjeUvlZe59T2GB/OMDsAg
pMZQ86VygfmlS/Ej1AFQLR0WUTJOIQwXOwk2fmajcYJXd2iTvDyUpjQo9tM6RGnXXFVp9THHTbyn
7K4vrrc0LMxyHaB0ztfCQeaIQC9h3RmGG4a+NMlL1D+L6RF74KCx8GqKDnrDDH5RfTD4RX4DoOWe
JGD7yXfT/Dh1Y70vdcfQr6278Frl8B1rhWlkyDueA6eH9cu6+w2BQfCdrCCwc6PFPhPH9qkaYuMa
R1hxmAc3eA7dmJOTJAzpYpStwhtbvgRLwporBF3EEqP3GNr9K/EHsHlIkEXaxxBJOx4HK/iYPSRQ
E9BVqMly6cfVayXNXdZNy1XcetZeywT6YDhtUkjkUQztGj6ifgliAY57nsrTNJt3A+yVnWOwP1tN
Pe/Lyj+k84ruzBCWbfHH5NHoNQylbIvlpZrHfa0zliOMHaicRvMpyzKHGJwmOwFJ4WLWtfOt9FaB
lNIPjM4YZ8BtS19J87hjFr3sgaN89wh2PHO3rR0Cl+oUZtkhbNUMYlnezMSQXFgLOLhpo3qkVFuO
hYs1KbVt9tIpu7KVmOdNXbkBKrXQh1HUlYRpGSgOzJDtPeH1PtL4ivfUxV8qn0EIoi/ntQIbdw22
gaKqST1oaQsUc61YR4rwfQiDR3tsrW0b50CAWwu/nFU2e8+ejwYvEAMc17kCNZ9/1CXiB12BJdtM
yTSdAo0SZF7quzIvAflov/Af47kFPSv9SgEINilq0LsexbL8maHa2A/ELHMOw0iyYQOroN1Dwlvw
GMOWnrzJ3VRKESJToHh6BDa4whHReWwwWVLtBwnFh1nW77FsXstpCj4QsuQX/mJ1C2Yu9U5xp8S1
i3erRizUu38mqnHP3tiMNwYE+7cCgdidtjB4bYg66Y6mEG9ua2IL84K+vR49z30rXbMlQMTMz+D6
3Gscps6dO1QusztOFhqf4j1nSXGOg6I+tMhJz47lIoxKjNQ6obdRZ4MEg2uZ9dM9YTz9TYcS+prB
ZrNRynAeJVI4Ghuu/tq7o/VeaVlFpgHa60AQGyKDYihmGGx14WwG+l3A8PyBPzgEDA7CxI6y7rn1
F/MjNoD+hSqYPxye8IMWAWxhv9HWZkit8lLF9YCqS7UHoisoQcKY5BbAP64lI9PzQ8SHEyqfTT9U
zjNqU1D6cSMoOuEVvTZLCb3dr0zxfTQGRl4q7rr7oS3zF2fhk4Ayjuo+9o35PCEL2ZRF0X+Luyk8
FmjF/kQ315yTWnyAF0cjMYfMOVC2PlGx44AW2VWXc5jdeM5yr/H2v5KWRVphO6mjaZrpe+EGxfe2
xXOS2h5lVi8PTWkO57FawivZQ8KcGVA+BWMX3Jt+T14dD80xzE0z0vmqZ2zzcVsraR8a1IcPtq7v
wWOnkSvUvSJt4Vs5ML53qkZfF6P+gpCgdNiwTGlu0Lm07xiERvPAitSjMW8SSYqPIZCJZlN8rBQw
pKkXHdT8wiB4LC/kesHbjSLBrLIGPyLJAk1ClufeGSqadtAAVLRxqGLdfRyUPO9yAkO5imiPcu7n
+KEFYlAcRyeUxn7pp+nQ2rP33UfLjKpD59dt0jxWTjw131LJqBFluC1q5lyVT7JMQ0fjdixKETPM
67S1nXrTOluqZ1DmqwWDb8/C4u4Sq5jSl47eE1EfXmu+W2HrzUiXtPoaUngVAKPRwMdSAdYq/AXi
HO3o+7HoaS4Fc0XnbHYh3dt4I20XsjR8zSI7Or2fQJkayWhGV4Eq6CK6MdZbuy/m4BjWMYHygI1D
+6q1ExppDVQNe2N1ws6jHisGqTkBByxLl8mBnW/Ga6FDQJN1XRdvndQk7QyFh1ZxfWjFnzrlKHST
FohoftB/K1pIVPNIcDwXXLJ4bozSVTFZGZTcTP/61rp1PbhmLCzjkO9zqpaP0XKqp58CUhGW6iFk
q44vvqvLF1n15Qunpw7VhFm5X5e+8NQhqwOx3JhjY2eHTIDrhTHm3ijeMk7muS3SqJuA8u+YySNF
bOZpOFV0ElHwyHi4A/8T12ffVrJbWdAZNIW6ukKNhA4mJPiFcpMRa32og3TlEI7JfSpIXcOdQoeY
R4tczm1dt+WPUNFxjSwMl+LZCn0otU3Ws6anlk0wRmK39A1tnPJI5TQJURtpuOTGWeZUl9zPHlnR
QluyODqdx/ygt23+/3pBu3MYKvTXmHK76W5cRl5vL/Hc8SFFRG3fTgMxTgiJ7LTeFnTxnqC22dyw
0ZwJOdGDBoKxSKasS5K6CGTjng5eOvYUEzKmU40Gt3P3TbI2RnLbmK69fPCXbWL56pVxhz6ORVqK
B68xyCyJhQHxU8TEPXFI5LgswBlfU5WnhBYwfgAdSIhs1JATYm6BRQpzm1F9+qieC3JsfOWSR2MF
GE82pc7poZN5XxOPaBWLispJZu0WiHAahaRh+vcLg2C/RkWdeSfkRQ79jNbRd4lIDK4M8m2UvUtR
b71cmlBZKdpoNpEV8ZSnhDZGGWHMhBYAz5fb0c0m77TUOpZRDHOUaIum/Ujd3qq2igP3F93H6d3g
OPWH9Ev14tk6pAPeDrfuYDLXtxu/RNm+TPEmr6tJH5QTAyYTHkP/EzToKTg1aDXSCE0CquRRi+Fq
QO69SSmr7rBtzmKrxrp8KQejJOmNdnUXtYgFHDbTRjwLczZLtOiTz76s0KgsnQ73Bj1ydmjwft4m
aIlff81kjYU1qAY/+wHih2a9hZinQM3qUu7TeYZlTvdlCK8S9tpDKPoU2RewpmnPt3beRkIq5cYx
4oCnfRbZTk0+T55T2PrcT0v2p700/VOQgEW20CId6DHwuJirzyNCIZIkRynFUlwWsC5YfHBtBVHj
JFUZZQQWw+9YKsc+VJNJUWXgBLkTnV85F1ic/GrpCbs8GTYmg60xdj6bdpxMceTTh5+3yEXCC65Z
mvTBbLCoyQLGdDlLcVaZdKqz6VEh7jin8WDrnFo/8oQyv2ZiLTkZcOtHVCG1s00bxRthcmjnfVMV
PNJhZJnX0K3f3DnmUja4/XlSJNm6Q+qh1A3jqa+OMP+LmyGQoX3rMDq1aUZYlFXt7JGObPguP6Hn
jRy3XmtwBLR/PutmkKTfpyK3vZ3LEe8Gbwzq83ZkvhkQRJVsJ9U3XwehnWHTaQ+eejzI8pE2bvCW
ga/8OgOpnjB4O+WLTcHZ8qIWzgv5JEAsFYgZeuo+QVStnMbbgFdvRef506sFGFtHQ0hj5WRmALDP
xc9Hy6/swtulpKWIDZL1nJQrJzFv3L4W7/FIv7mSHS+nSiS3LrVgGx18LUgSArNvcSqoQ7I7HDeu
aXDPTrsvgobKNe+M6orpJYKFEJj4jRt2/DRVmuYBKS2IfC/G+YTkPnEi4EIYXjlexPJkogDUh9rC
8XYwxQLFb+hJcYhGwtLKHcjZedhWY6sbcmJZFvF6LCX5E5Xd3dZhyHrHBqwiehxTvOdwU9VXKtf6
anBRS0adL/3lT2Icmm8z0pwhYgu354vgbDTdD2mdUJqShdNt52GZddQHTfesJaJtcksaxhuzkQfj
w8/51YwmujqZC/gNULep9d4MOrzBHdDP+2GyAywR7I/Ma2GnPxY54svjaKxZ4bxsZMWlClIzFIeM
s2ggHwBnNNYp6DWRM1mYfB9CGOlOk1DPNZkbngh1gJW/yEC+CBEvU9Sr3lk2wBYE7W1oYv2G2GB9
hTQwbPftUIcHYQT09iXN/fo4Dja7QuqVCYHNxDjGWB/iSxGElfeBtSmd7/JQdslN70leXlFhtrgy
p7HjDaRJYl+weObLsRklQ0TOzk55EiHGxAgYb0uoNdaQH31jIEQ3FqN4aZ3OnC96Kuz4i714C5YT
e4pLfBJWL9/MzCyWFzteK4PA0lhniJ4C7R/Qn+ge3TgHtplaxa61ZKi2XhOkbkT3J0PbO9DzGWMU
Ihz5yUE4oSzBUT7qVhVyW/nsEu/ukmYYc1AFVuqOZnw+3IMYtZ8XtTS4i7rQwXDSDMT0BJ1Q4lYB
kaaSIzY0gCFc1Jb9AF292KP0sV79sli+JfjnrsXSWBx9hbj0WbK8uqLJqK6H4cFPlgaYMDhKkWAU
daRHdCal0m1nZ31kt5bZRnW8+FcUcnyS3ZoqYh7rP0LGkd8gnSQ8PmHmH8w07e6YYJffrbYffwxL
MmW8VXMcLeVIwhLmsPCicaBdvLbz+ghZl862BvbcrU7i+dU3p+w4EDwlUYdlODUX/+tELMSXwfTD
Z4OyN/IljwJhV10E1Ed8rzL0yqR3+vb1OOfy5I+1eZtiq/GP6WoKOyO6tUpSOlu0kE0ujywG4siR
CuAVbZLmvU1bjwVcaUJQZpOYQE916ZuzuPnRKCdO/4GG3IwA9yzQbWw9ywjPpBwwMJxWy3DYolqc
JXhvEg/iInIn4RrMP2LrUJXp8phmBip/ItWg5KCMS6+DxZ2OJd3BN1sO6Zbs7+KWN6gFG5eWFJQ+
Kt9v2glLeoZMoBh3j/mVhOhqbwtaKB0D6YzknIRT7n4MuxBYiV+ltwu9VjK824GhKjpzmGNWOyYb
u8OkRKRj+oMpNoudBV+DBHbTzLe0k1sHQxQpdyApJK5dt3BJgMrrM5oxZ4i6AktLV6qG2wqqNodW
fIK0QGRhEKgvSNjKSHWqv4LFm2CtK5mJWfErUsGavYcMxnzrW02DPyXX/etMIFyQuflNq8ZnfN8z
WyERVzPdrCvGpvMt6W7FhPCszx4aqUXk9wHB7HQ8iXKKB3GWa/oTKZzqKYXv/TaXawAC4oo7Gqk8
+Ivu6r0pejOaRMezESaZvcbMZeD/m5LgNSwC8akEo+Zs49FABuq1HtgbxKPpe+UMqFERkQZjj2vT
yLP+kC56IACAD4yAB+f4lTgZb4tJPCKSrq7QkDQbZtWBj2Y2x0fDNWNIzSH/zlUA5Tat0M01Wfbh
icNxSUQe5CNZKJsGW404TMRB5mxdHYLHqFXzFZ4u+yzcr+ZZt4F/ky35/CVsO3uH5gw6MM3519oy
NN1cyZaaNT3NCqdA2LtXmibWpq/KC3ap4maubS/ZJ6bdR9pofxi+PeKta2UZreKg7X8n3HrmVseg
uo2QnqhyCcnispPXK7Keei2Jm3Oe0ZACbZ8gMSYf5O91Hb+rchB1BHi1OQugRbAFFuRVOfWLYK5n
vTTrNmXNzTtWargp4rLEavyG7JMxG7Ld21zbVJV//7G/C7J+fiwue2/laVpUbuLTx9Yqm8QyS+bY
tQGCpypnN45K+t0sqVXAwcCvx+AfPhNwOj/mNwVLGJhAvdCHOjAzcId/+rGDF8qqZOgsR3ftZJKm
xwzKZPHaoB3CiJJOWj1NMZnhtUU9jQwiyI/M+jntjQhF5S6dPfMdN2Y4cnjKTA6u/oAlRNhSGCcU
sFjYWHBIBXnz0mqsv7XCzX9UxP7mzLwD9CmYBakP5tyS3/ywYfyjhBdiYGjCujqKsqnvc1oaJHqX
i3MzWhheAk64eltB+nbum96zEACZsAaPCPBHIrBzPZMSomO/iywpGM3lHIq693DG8A4DrS1W/llJ
k9glSuwpzBSD0y6XxsmM5wIaAE72dut743ISDipqYq9KXi3OCe960ux16RTQf6W02jsGxSVR467j
RoTLLZSFRoWxCP0VKaQoXMzqdR7q+eSV5A9uJjidrJu4fM5W4XVMSzhVvxJq3NVRKxpIyXWQUWVM
k+8fmFNlX7yytsUhy8dA7tzYmr+VwZQR/9Vj/dwU4zSYu3ycUAJ06eJF8N6K9XjZTLz89MQg/OeO
6k54h9vVU1vQLg79vr+ES8EGE+DrKFEN9YhcEh+7Y9S2Yc8pDAvqISEEwdkQ1OaQx4WCGwa5Tkkf
zq0iZOFGKoN/tFT92bVKM9x300xaeTib018gh/9rmtL/XxHPq1n8vxaebnoMu9mvwtP1//9LeEoz
A6FoSHGDlojGxkrB+Ut4irL5DxM1vMdYMQRItILW/ifTRPxhrpAFlKose0CXVyn2AAc8/R//jb9j
OjCFQwsbBeK8QPwrutNP0kNWVQTPHK0dh8UGGdFncubSEmLqWro60UTxNk7ybND02iUxVnQvxIFE
n57wXBQEJ2ZixclXY3bEpXIz48745ZL9J/LLTyvuX9+EzEAbHgHwZ/eT/FINaVHFcVaBGNUnxj1o
WYi6/wKux/onqeCnZfbnR3ENbUBlvosFnQv/657S8S6ZuPcq0MDxa+rWO3uyr6aYDAKnT619G5Ny
WiS6vAGiT0Jz1sw7r+dtW2xSwCw1hP+wx/1OJPl5E+C+A/k2kf+aEHB+/z5+aDQIwc3yxJiSfBUR
/qmDKtv1rQuQWPtR1RSI4BjV//0VX3/mL7vNehl++9hPjgx0Wg55qnN5ArDfb2shcGjhRN9Cobn/
+0/6T+7tr5/kf1JmKmvGfdhb5SlN9TvSD8y4Iyf3xf8os3/8VT/V+v/+u3iK0TSzj/68mNxe89Pv
IryjNwfRFCejRDUQM9KJtBuXUafyTdsL5v7EL4XWD3zuLPO7f2PvPLY0RbIu+y49pxYYhhr05FO4
1hEe4RNWSLQyNE/fm8zqv9yp8vBVDHv1sDKz+HDA1L3n7BOmFxUpCMdWul/E1ESUZnyGLYVuurad
PHhUKM5bWoptPB05Zqc3UTmiSYHqVYUsasFU4kHTygcitYw7BG/sVTT53Uqi23rGfkt4wJeAl88b
RO0kjLMo6rE0y/rU2M2nRCO4ve8xN+Ax6g/QUIedFwdfmSD6e5sNNCANd58Yc33gjH3DYVEcQU6U
nxX5gph6+uKrwBRGumOJvy960qG1n6ykf9Z6dFIT3VvKpI/GLJZSLTXIcvSuvVFSMKW9FUQEeoYW
1fQxpd6unTieoptCJr2riGZCW8xAbKLuk50RztCiAz6WeWA8emZ1KTk03g6pdVRm656oQbE7jGrs
zyPNFKtAHNT+covwZ22MlJGbzCflYMf4mvfEgn11Z+c09x2JOovmPaTyYBI8HVefwFd8MShS7Gxc
oaHul80PCo14lRCSnNHLL8+7sqoOod5UZ2ODRx0PMvPEl35qb+NU/EoTdCzKsksfcy/isnIC3sym
GACs3JF6eFZBVF0CZD6FBg5YvfmuBZG2a+qSG8teXPIQMSuDLmhrf25m75B3hEvlyEJ2yg5zEOrh
F70NdL9vGC8KnR39p4xkE1c+KkWGDYqUG6jcMAh0Sz/2aUt4aBPcCYK7OTXxH5T2Z8fgu0A7mx91
jqSfwTo2RzElL6LUxY5kmAoG0eQ7XsWcM5vtgYeOxLunpM7JRFyMrgX313Q/a2L+zn7eewZn/sma
DXA3OOR3U056SmI2+4INmOv1BRD98Ww2zeNoy/uQDsKu1sdjUZ8nTv1jJM2IFNYune4zQz+S2baL
nCjZtRHBx+R/XGh5iKa4ji8jSHJYpfXD7A4PxLfdj1FH16hxbvPGvXfrSkdNTbB5T7ydhyt+buOH
OTFQJsV0PcfsDBzzZzvUn4Djkd4iscXqQKg67PPPLsHPjfEovOI8HH+GkbjKUDtWI0KB/ogXj803
tZ3iuy6h4/Tq3A3UtTBRxGQvVQjuTixaY+0sNB5DJvSSblFhY7Ent8VNdI6GX0aOoHVXHjnlXuQI
bNkuHVFQuUjaPat6HpleXWp+pMh7YUm88gk6q27ZFzkgD3M8CO3aRStML8WUEAYydCZEl9vRTdj5
ofsQxuk5adxHfT7oLR7K8SVs/A4/cZ0C66xv06o/lVBV5vrFcqdvMvpWdT81KnsdipolNDX52Wqg
so270Pg0R3SRx8NY8dmKu2IhD6DW9LTqzKYQFP5MCmJhot/j7OzC+FS1P1GPgRQ+zLl22SLrcquL
MX8oOJYHnnEcgG9jGB1yPG3Awez2plAWugGCgVWypNbto0idAN4eNe9L1L1k48Ex8SIIlMWpu4+f
ebxeMz6MstiNCGvj4QZOFiIHbHhsPqMUkZSgxp6dz9OjVh9KoV9KwX+QBuD+5EWsewdEEheJObCq
8gn31N+bft9BuTTrH1ZOkKLp8Bn52kyyayhPLjUK0ff7pOAJ02RoVXdcnmVeFoeY5HfF+Ue0jMoc
URjVyI5h6oFkSRO6ZuLBqq2dCh8rpzwCATjYqJcHFEGjiYSy7k/V1O8bLH9F8IWc0GM3H7G4HSmX
nIwov6DTizhCHFJl72kSXbriW4zPMo4OCXF6nadftRGZXLr6bAck4BXyWoD0JUlmV1C7sfSrCWoM
iHpk0MjUHQpWAC8K/diRW98otItxvq81lP9H7GgPEuITZNd9noijQNIgSYuT1rd5eLRpBDKnXBfA
dW15m4gXEu0AfBhc5VqU6UMSRzee+jYUtyHsoDlESe2ePOpkssWNUOJaHb0DsI5DT/iaE9y0WecL
2uEI2y2TCdmDo7TcNswoz2eDywtDQX7AaHNmJDpapKY+lUb8UihqunGQEKhrmc2pIuqI05X7RQ9D
m1MfPUIzmk5p318POe5hnMGHeTIWpXX5OVfh7xrL9RBG80WcDY8jJI7LwGg5y2RpjsLJOTn90xS4
v03R3ynjgIPLB9dB/JSmLktdg+zj+hX+20OvZb8CkGNQQqsb1qxLmWQ/S+K+zuKkuxd1eqXM7Mqg
o3Rs9fDvc8+7ADvwmW82S8umAoogwA7smyx/xoImfL1nJNoNF4vlaWdtTdx8PNWILM9czyge+zzt
j1QfL9MO9zCdaw+GCxxjecADoKMqHGofh0QOzK5GQoGuf2negLyqz3uwSUaz2POR8XnJt6kV1B9L
O2p+BnMt7QNdLGTQ3ee8d8ynWrOf0RJFR1Lfd0b1s8rcU0mS6sjclyVPI2CPfQ0t/SbIclRNpbiW
CewXLf5tiMG5s7s5/8bTwcI+V7dK648IyDEbldxK41EEbMhp7sL5Cs2pEYfPITrnPXqVXeTdaJq5
R5R7NUgH35ZRH4l3f54LEmAF7a0ddRv6eZ/TuaGKsKCH2uA7AgyWrKx/NIyxvcTJVd+5NGl3NLrt
uwj92vVkR+le713mkLmqD3qkpu/RlJTPMfCzoaiv26a9wVGc3lNjxjU05URABrBUBzAQOrMJZ/8c
8YB3pAcxUuVEbTv09Gfm8juJJEcjybo7KKOfBjOSdGrUlOE8oSeXTHEKVzd3mOHFdCs8SnBFjkBb
Abw5WlQU0F54NNQVKgjL9SjFVF46E0tds+72mX7qs/mFlBELm1gdFGeLnGavDQNLiWguik6f7svW
eIbwRolM6RdKVtq1pma+Vze8cQK4ImHk/XQUkA/NWhwKNSS0UXAESya2JQtNEikBmXZsvOShDtB/
ukoLybJkRmYKYW7yanFelqA7SlPdNlmPTbYo/bFof+CnvmEevBpn69M0GxeUk89JQaWAmucvIO8/
q6iFclTJPT2fCWGE3ZybhJMcUiFqP9Tr7mCwab3W7YROwYBFe1KxegmEhQ3dGw3ewFiRw9xOs3af
eUP3o03L/rEwvWeZC5R5koWyQroEmXOXt+Ed1pGr0UKhUmT9t9kmTEuSsHw54jTcO31wuwB9ZM42
ZDb5oFLLx+5W0Sam0BMbAOFaQQVfAx4DBut5zBQ7DLP/4iZZXbwgcMemN0OOwFkzIaFt+JOdpdnf
p0cYZhTGpGioEFE/Yw9FERxjV9q2xCCGw4+0wUq/E04+/MqEeW13RfQIpYwOvqpFgAg62+vWt0S/
IBTWqKMfKSHx3tFJwqeu7apvoCG+WWN1G6FPaDXKt7aVhmc0ArGSU5vjr+rQ0TcvyKLY95LMPu0G
qy1vFLaiZ2c0LtpeOHcpMPwdKor5UM0wLPD077XsMq2PZVFiAK+m86pH407qdYceBS3UMUfWZWjW
F0gkabyI0cBxSCfdwW+qD658EW2irjkgsWtCmacFYYfcuN1n9TU9TozlLGiz53cju4Jmdg+CYcTA
PgcanlHPbRZCrnTAEJwIUs6OnnmZM/Y967eRnOjR0J/t5Xez87UBZYFXPyMCI270YIwnA63pTgcL
NpZwRAmPrp9kOuzn1Hiu6HrSMenL6rG0CFzI6GbFd/WM/Cc0L5u5voNdfG04V0P1XPeX9jTtU3YR
UnxzhzuwjCeygU8e4LddE39LaUHkbXOwuh/dUDgUP1t/ruFvMWCLrrkK3SXe1UR/Kr7Hc3GBjXKJ
15HQOkrkEoJ6/llTL4U6HH4jzDYgCLT7Yh3lSSpPupcjJtABFAAJGTgjZV+64VfeXJpEqBxjle1D
lBUaM1evd5eh2+1T8Pe1PVx0mTqzUNj6y56KbfTBZEdfaST0Mle2qBgPWp5foiI/k/JzbjiHIJYn
KWi9B3Kn1ZKtd5Ycsce2h3n2s+nJYYroktukkpcZi3fWP2VR/N10f3XjVVIkQIJqCeEdaAoy0QRO
1LUWsA0ba/rNnpbRVtHuIkH+djW712PDggrcFMRi/qtylMmESUfZGswbVRiXUkV/u4z/f73waap+
/e//9aPsilZND7/CuCxe1/+EQQnk/YLhY5l/y+Jv//b/+LtkiOscVrXFwrL2qkv9H9SJKAniFXct
53UenGHwr0ihITeF6iD+V6o9/ywZasY/bFvolBMNHOwUIV3nv6kZ4qF/XTYCTO+QX4VPnhKki/19
1aSwS29oEH0Iuo+T+h4voo2k08kxffVEPq4H/v0zC6qdiA3s4n9tyF41fkScNEEwS1LKAaNcaW4T
nquhNQ69HlbHyJmcxz//HnFBb/4w16B96lEPXDjSlCBxR73d4gUA6oZAccysaXzoiKBYStCW6EUO
SS3KJw1vtcPqGNYcpiqgZrAHo/oith2UtHvZemUd7Yvcbu8V+jiXWjzt6BN1HCLz/NSNPCHgPBQp
u+S+1QKN1S1OhtY6xC7mgEVVF5l6cMDGEyDR4aikBk4Hldb1ym8JQwaENM2dNMD+mB3QGsyokM2G
S9Wn0/DDoIdL4u7IJzKgDdCl4/X7nhTkXhxorxDOtR8W+YP5VRX5xIG8jnUZYrrXda1DAtFknl2j
rnUcZexR2bBZO0N3F9KOidLCDL5Y09DOn53ayJg3xobq4lkLeQght2obdty6xHrIYt3PkM52qH9L
eKgABaeRwDlHG5ftWZDYIfi30kmpoFkWTjXKJIiuzzO8KPKgK9MuxDEaMwcev4hza7R23Isn9i5S
QNqQMlKU5NK0FiCtpZtp6h4Dpx5xpO8X9V3KHx7AYyzBmOaWkbEjyXBuhziQ4mNSzcYSYQ/nJ3xp
Qkwe55bnTsyHjspF+RtNgHoy8rYQ5xpgxxg+9kxndKrNiLqOZQweOjqUdU8ZDDLk3wXs6GOCOCz5
WYaJTQKvrjm6zzPXjN1oSFdRS6686MeQUnz/RYCoLGPEbBRq9iIpTBaC2kQ/OgNeNhfWoexdpMOG
AFYcT23EwsCWBodJUZJ0sbczindXsRywbisnDYLLUY59/lDNmlZe2E5B7X4H8agqWNjCWsuuzLHo
uscqVLp9jU2hqB8m9pfED2iEyt5kgz6YlyXHnXTfWLE2klXAklsgstQq85i7jUkJZRJDzxk75yhZ
nnByYnbECVvbt2MYVYT4wLurCCBJSg9+Y2xZbXuO7kqnOdxneSmPdCztSh0xkvRUHLNEVNSWMjYW
5QlfezN/9XpzCTvH19jpDzk7snTfKlem1zUwYO/OLFH43Kiwrcj6KN00f9Ri4q5vaKyYxpNUjZ1z
3nLREWjBDFrc1t2dZVfePjLaNDwioorRANkDpoybGKtzfN3HU2jz0CerOq9HB7/UNdikoSP2TOke
GSrOEOv4aVws7Od1Tlf6gp7bPN1Ms4wolDk4NHBkdiiU0MDMMwy1ua7RavqxamAhVEZlq69e3TTD
fdjrQcaJ2FNF/6jSETs7aKy6TNjxdVn6UlpJ3uIfx5TxiVO1DfSrnlGFkdNo6jWSs8kmSajbRx0h
ufPD0I9Wg9qn6caQLbfMpaaqR6IFzdi7Yc4qVcAhRoQZ0nbNK8bukhS7Sbnf57ZGlHheiChQT11V
4kh+rLFQVztEo5S37FJVqKqT3gkTNjKzHoG88xSWQyfBT0MAV4LqaDdEAKw4CVaDycmLqdS7hfgR
I4ee+Pg8ykm5h5evSfUQXZlmViFq8JrMQqdpHf3WcxItuZhhTGlHs2ndAMEZ4o8zjP1ZfVCJhv1c
1+gen4OZLQxEPDit/SKLqXx2rhPIi7St1GUR6uTJpJLXASLNSHAYwrOd3MMUzC26OhpUhSfPSnxs
mJhNhVbegbgUSpV8DYG6EjPSTx5E2nuvQIEWXIMNpggMmS5zou7vLdD7pYP1quKiJwI4A17aMmy8
AG9XFVvEXWu6+mLsgvVNA6Er2bTZc/z85/Xr7bLM6rX8DpxcQQ9JwDBZuj2v10sL9X8mMQOVacVZ
qIIH9gi/1/uvluV/LpJ4LOhpsloSJ//2Z5wkdkma5Ge0WvOQC+fjZa3X542y1JVEPS1Of/6z3vbG
lj9L1w0BfcRDhkUS7ur3gtIJx9mmBG/OYwflC/D/brbK8lA4RnMI8xDHg5z0b+liyPrzT7/tj/31
0+wJFrwP2SWGba/eXAlX0A5SvrHWCjJA32l2auuSmERdDR9IP/795fFHQhES0kWoRWfy7VNlsbZA
sfJTBtzh2ykS6RXguPCDP+jfn+XyhwiSrRx2gq61+kSQGmWNY85QS4e5qVndKv6YIOccKVsKDCXg
a1LZI2wcWf73a/yvDgL/j2aeLD3197f658XPtxt93EP/VxvgOWz0LUEO8fJeSDah5/23NsB2/8H/
BhGmQwQidWT5N//UBpgOqgGUSVCsGBOLtOB/Nvr2P1CySFgEDn1tSpToh/4LJtXbb1JjzLHZM/66
/uuJBIVpb0Mud44trMaIzcA0PSP5GT/Azb13+dWnnjgau9WRnJFI1Uo94BDSwyfGePn71WP+8Pzw
r9tfHU+gC6Rulwb2keyNZr6vkMzr2CgTy9jpUs/FTpqYWj6Ypd77Y3hNr59VwztKhpCz/9iY0CUZ
2+jsy8l2PxBHIB95deb61x+zmoIcr8YN7U34so2Kko8xyPxx0BPdvprcthh9zZmXNsNUVw9/fnrv
/EHuqsxduTo1+eUH+8xzxqVuEnR7iTMxPv75B5YL/atJ/z9/0Tr6AprDoLedaR2HtHGGC3syQYVX
aQMh1ILJI66NDvbnvm7qYgIBwYpWn/Qi6tXZn39/RTv81w0sj/rVOlk5lNStBm97F4Z9vXeF6zum
8btK8Sam7JuHHijA5GhX5YDf7NgJOsLFjnhwkX8QlvfeM7bf3kEG/q/HSc8jABK5N1X527GG+IO/
772Lr+b4kpE6uBhCjoTMOF/0csJM0VNA+vPTe+/qyz9/9fAyN4ltohisY2rG8S9k5eVVAVD4v9sz
/evdrOaGUhusqo4s65i1Tv/ZoHG/G5GSb5t53NXMoLBTVZWorWMLLYZW7aj1+GMqTqP7bU9nNRuI
MTTcKUuYDUoiBvaTbWMHpuWYeYc//8DyhfyHwbMWCuUepqmkCx3k4k0dPEChr7vPZj1DkWTf6zn3
U1ia9vmff+y9d72ae0QyaUXZVJpfUDyw78gVitrPedtqH0zU71zfWU01jat3+jBaro/TAOdhyFFm
N8Zpoz54G2+3cf/zMTmrnaNHllPWCajgpebO+WlQFEhISZqMmNJHJL2NP7OaT0xJB4IijeO3bSfa
s8Iu6fbOhUGZviKEb9w2rp3VpFGXNJrMMacZKtL5CZZIdFs4tvf053f93rNazRpDOqL8YS/i426M
j1mjHPMqlFNZP6eWi9T+z7/y3htf/vmr2SNyQzQTTuX6KpPTuZbPnAhDg/74tsubby9PuWnSeTi2
3znkexHQMkqcB0Rnbrv8avroeqdcZGe232OSeWozvP8So/FHIMP3Hs5q8uhojkzIsF1fNj21qmxy
R2RJ+gT+aNv9r8Yz3C2r9kaePtKcujivDNz6R5U483C36QfWLXJHTPidtNH2PSy/nx23ae7GmOCH
bfdvrwYaZQwTkaTl+JUp2/isnU0cN4hGB33bELNXQ2ykqW+3Qjl+2oRIL5tc9CjFOuwOH/zAMvP8
p+l7NcqmMKHmSG6XX4OYUKgoTMe5y7W5ty/CNsjTI72ZqfiS5a750hXhUHwwk7+351kDRrMxDJyS
4jYQAhclTqQ1AYUmeOts65DvJzg1izbBtRlHdpWTijOHQADkYJaPvd7a3Qd//zufuL0aoPhK8VKk
WuDnwCkPMK8c33VoC//58/srWfU/Pd7VALX6FhqEAABg6rMqj5TR+vaId3DOzjARO9Nt2OTlb3yp
Q36GObKwbkZO/sU1alI3+eKmwrI+uJX3/tDVWCajHbTiEEu/IljE3Nuz96saR7Q9f/5L37v8aiRT
f7eNaUwcHzPi4IftkngUmm74c9PlrdXC3BnKdpMklH5YgbFHkFrdNLqWb5tGrWVwvFoEajMsEk1z
sGtSf072neHmSDZiNTUffGXvjDJrNU80cT1ZYlSu304D5B5XKqV/HynKqkMkwIeh0OygneDTrMIf
VT43YttrWXuGzKEg1FAo27dJ++pQTAoa6lMnSY3Z9mJW88cs57TubIX5t7YMnIR9eJiBDhy2XX35
2l69GBuNcpHQ8fAbjM/+XDioHVWVfDAHvfPNWquxbxNxpI1sVf2Etg7qPSM5IJwWGz+q1dDn1FNS
hi5nX3BuBOmF/41q78b3uhrNkEYKsurCGezu1F53ExjBY1ZHkN22PfjVcI4StI2mmshgDXKPDK4x
PQRYNfxNV1/nLpjY7CsCtma/DYTcD6aDPD1HSrjt6qvR7BZidnuH16oh0llId6TREd+97YOXq6G8
4NX0IWhmvzbi7IRILdxTJZ1Pf773Zdj8h/VCrtb7IgDnNGOT9FFv/eLYmZKwCZUHRvLg2Bv/gtWQ
NXs8xkkaDL7JwH3wWhIjDVmm247ja/dOC+uDUq49+Eiu7HP0BB2SJbDBf34+7wxZuRqyBlbEwJ0T
9M1NJomNyp1r9Ngbb301YlmogzQ1zNanFxZAMbdEs3eiEaPLtptfDVorIKVZWxCG6P1H2kZhe0XA
WLZxUK2GLPVRrTc6ELuqC4fmEfqfm91aAEk/UkG88+zN1Rqc0lMj+kiMbAm7eZ9W1tfJm4oPPvz3
Lr4atAC/4VO5QX+sMxrbZtMJJA9et+2zWaxwr9cRs0qkCBIX1X6hfVVikf15EEw2vda1HTitZqVp
jf3PW5eiFjurt7fe+nq0Wi5dl8joj95A0Rg1JGKz7Q9meR2vFtiUzjwpe1x9hJe771yCENDtfJQx
895LXY1WAAZQSITO1aX4VccyO4Ux8o5tj301WtMxz9w45OLe3OV+5hDmFaX2uG1vsDQ7Xj+YEYR9
AD+sP1ot2NzRWOhaVdBuvPfVWM2jShSlqXdIAeaCDnb8q0sg4G56MGI1TptZtWQ0QJ7LU0wbpI98
BSctNl58NU6hb0BRj7QWyTZZWoSUfms6kim23flqmGIAGBN2wghYbEh6dhLTYlfC2Xj11dpKaB82
Pw1EquN1xnVDewQldphdbLv31TgdOykK9E2dPxtqoYACf7IQCCMS2/bNiNVQFXAA864Ke3hxOeR8
hAwWLgTR/th2/+bbD94AN6/KMWdlDZrswktAYzcY147bri7eXp38s8oMJ6vzW898MRJxD7Lyftul
1yO1mZJ8QgjnxyQOMz1+neDYbvxkVuMUrhOC/MJp/WSI3EMXWU9lGpTbXqixGqcF4CfluR2aZVKD
AVI7V46o9W13bqzGKe3boWrI+zgW2fgznoxnYeUfRMa/M6sbq1HqxkOosV5PPpcFMTILYFy7qTHD
bVPvIlt9PfUSaNJFqQRPidpD/yJb5gH01bOxbafxV7bMqyWvI8hdR1Le+XmpZiIbnO9RXAUbH/tq
kAJFqZ0+Vp2/WDuwRmGHbdKPOq/vPfjVEPUKW8LZyeF2qta7Rn1K/JoWVM+bxpGxGqJACVuFeJLP
kbBaeOLDF8eNN77S1RhFY0gaZ5R2vrJ6c2e449esdu+23fdqjMpBjkNscm0taZ5g11xbsrnedOm1
a7sc4Ou3Ztge9UDTsEQGV/Gsb6wPrFVLaGMBzmpCO9q6d5tPzlegZdm2qUVfDVH8sj2zOc8ki4r7
MixPQR5tm8n11eiU1QDwnZr6sZz7M3R9l9LatoLqqxUUbn9rlxVnOzsPr9xy9AsVbGuz6qthGWct
tuCOm67yT1i8sVx93vaFrIZk5uH8m1NeoozS72r07t3Z3jZPrcXmXd2n4zTYLXTvxHgC/CP8pMM/
u+3GVyPSLIKxSGKv9RtCsggiTc+8wPuy7dqrEUmUQoOcWdeOFj4XIFP2N0yM2xY2UuLerg582HWd
6SzJUQwLHmigdkAU2G8aOHIt7XOb3mml1WvoTR9ViW9p205CrrPtojCqZR1Nrd+5iDkwKFTQeu2n
LQ8cP+rbZzLQf5+mImiORlSdESTqHWozaTd9KWTkvb246jodbTYXd8lwMbvqRywntWm5JGP57bU9
SQR37XpkWuTmncW1R4wFG6+9GpoGsdCoiA3KxsLUr1AuLuzx0d74VFarZdQAjGY/y4dizTbM/+RT
ZkebNljSW43N0evkkHqM/NGExL7HPQDpDRKcEW+aWoBYvX3seJdlQK+m9UNZfdOG/pnmw6dNn+Ja
rNWbpq5sk+eCZdACboAXEB+zs2kfQUHo7Y2rqHeoR4/c+DjedaV+AR5z4wjFkPRm25nksPWcyGx8
NzWvMwSHRxcO0rYn7q5GaBcqtJFd3/p6ld1LPHCJijZtUqS7Hp+WVhB/kjc+CmyxH3JD7Q0Aatte
52qATnQUGhdXIwID+2vYjBexYz1uu/RqfI6qBeUgNOXDtxwAXDr1qchBZ267+mp8ltZQEF/L1Wkh
zYdiLm8cs9nW9pfuaoB2lWjSyBiUDx8XkmbTKQ2/hD49bLv31fAcNJNZUQKfEP30EyDu/di43zdd
ei1wall44IWSLkOg4cNYVed6nm/7Dtfaph7DGeZsSTZ4X5M4NoQCxEbxY9t9rwZnPMugUWPa+F5U
7UH23uTuR9vOZZz8e8sF8N7bcT9o1IN7jKc+8EGrw8VkJ9e1XY3AqgUBXtvufzVIrbQYi7S0FCEw
5gv++Wcgg0/bLr0aoiOKxwy7n2L89w2QYRTzRi+3teqksxqloYiAapqCG5fGc95rMBm06vO2O1+N
0Wisq1TpUeMT7CuH42x2k9wVbhal2xZpZzVOJXFebudmfJKjdh/n4imut53F5RoflsVWzYGZSweT
d9/q8W1g2pvaULhM3n6QmTsFObliyjeDXPiaK9p7IxziTUpfudZrCqfXrT7mSwx0fO6TqoEHbRSM
wdB+e+ukE2rt2ETKL3rASzoolXoIt1WH5VoL1SpQWdLjkTM9YpYSl5k1bhtD9mp4EnmUdUkd4gkL
wmLnzNMlUIVtfTMyi98+FI+vRB+JWvONsr8zCbZTervxvlejU8V0J+xBq/3Gdp9jQ91nab3pEPdv
lupglHkKDVj5Nk8GaFJIANqUu9vmwwUm+brG15oAKbBn1vRtIsAWIr3vNO/Tpmll7ZHSISJPhaWD
DYlNOCYDhYpjp2v2tgezliIliYcqLZkYN96U793Oth+yWJ+3vdG1FKlPyKZAawfozVNibzTyhpV0
W/dcrmVIHRlKhBGVfC6lJwkzhVudNhHxjn26qYZDh//te0Weq3sE+/Lsw2hw9gXFMz8IZL2tjwAA
/e31p7Qj9joPKt/VmrTe4//Mf3eeM2w8NFqrsWrkQodprVU+cQcNaBtiG3hC1mnTl7kWHDkO6Vo6
fDm/y8Ch6za6cpPT727b1VfLaZuhwGvMoiJkzgkJX55F+i2dRvBU266/GrNjrGw1kOTkl1FS7gh0
+zRmxrY1z1pteTNRDrnmdDz3wq3OpkZvTkNWRmeb7nytN4LMQ4ZeNlR+Eljzs14G4RkUWwB02y6/
OpWazJOWmHit5DLVzcnpXJzzVlDCLtj2A6tllWYckPiq58mbzXCulPspqrNttXm5lhw5Kakddqsq
35HtYxw290PaPm6779VohdQ5mFlGlq5TeC/FEqIW4eLd+FBWQ7WmZO5qXV75hCS6Lw5NhbMuzfuN
n8xqZW11DV61aZU+I9Xb2UhfdtpEYMq2ByPeTmMKZ3pbZVzd6uEswfy+SIuPVEx/bUH/w4FGrsZp
HY/I61xR+r2dQragW5ww2TjxmO7DnJiFs7yahscub5YwEFOzfaiatfWExc2p76j/NerRc3L7LKUv
WZ4laSHtHTFKFOPDsQaNsSNbolafhlpo3V6fahLFyiiCT2WzsYS6aFFrPzpVN5INRfD2tLfpUo/n
Xa25iS+cMZJAhUGw75dEZeuLhrKX4CszIeTNdEauOWRxO5/C2gOxr2cLgzAXYpwPTZ+bxcuIEzy4
a6WtJd8bg7AEMuWE1/tAXm0A5e1skYFK3Na+cASxD/bkhB0MzjL0rmy3wBemk5n9iK2bvCdhq/Mq
btTs64RhkpmcZ7089EqG1rF3BkkJO4uA1oZZlZfsZz1vAnoWg4bMSQkzLps6BJWXGYAELmeeNrkI
JlxqYBU59KJelwep9+DfkkAF82NmQHratgv5CxzzqouZj7Ij094sfduKSqo+GtQ78yNj/TKE/sMX
tFZ6ESM0sZHMKsJq8l+BTB8DJ95232ugTU8nZgRrxpffBX7jZReBZWwrDq5FXhBYzcmgguQTxzLu
YE2kOy8DDLZpyK5VXkoPTZsYxsqHVZXsxrT+bSdq26Zv4SS93g1DuACI6+il301ddYNBKwYU0ebb
pjJzNVFGdqx3ZGo0fgjP5Eqyf0X537Vftz2X1USp8rDv+6ovoQmF3Wfl1jPF/MJtNz721UxZF3GL
TcQDPUhReUe84VVEKM+2U8ha5KUzhC1JxrQ/lVWQH0p9SPyx1uONp5w1Z8MoYmPWTL5IKM3WeBRN
0c3QQay0Pmx6+GupV5vXQwAOGbC0zH4PlbywNJCR267tvv0oq25QfT05JfHmHjoyOIdjtje9RPze
dv3Vpqa36tnsO1H5We3NRDGXtUmPHZD6Ni2GFKuzyFAVsKPHkA0CEfUgcgYweXG8cYOwZCi8HrOV
MwTJHLKE06NRexRl8C+1Qfe3PZzVmB10rNJWDDyzKLPswjZ74v/sWtnb9P3A/N7efZMUIUKmkmm4
6JwL4vf0F86007ZSsFgNWmeEC0QgPKe0KRjPifTufEdvnY0f/Wp/I8ysI6mN1SmJ83DfDJBlujbP
t004YnUSMZQxdiQ3lr42FeavCLX5r5lchm3KT7kWfVnCLJIoSSvfsp1eO0+9wgBBNgzWB73Dd3x1
ci38wm4aBHbmFj5hw6Z6qghZL/eBUwgi2ptSe8JwBjrXy5IDu7jU24ceh9FTpFlWue3tr/Vh+HRt
vUvYfxIGHbl7LSdgFS4uYavbjtFrgZitmzNnlmVmClojuMzjEN8ZqRGtvm3qW0vEZr1TOF5F4UME
BLc5Dskgd0kqITdtGt7GanjbzZyrQvADUyeQLc/dM+r9H9uuvRraWZtPZPbNxGgrsqrH0Pw9t9bW
G1+N7BAQWEMOYe6ztz1lIr0gKHJbCeAvC+XrHa2m6eEAQWQJZWj2KXm+CxPoYdtDWY3qNspUaAx9
4Qedco9dJCDzWvHGpXKtExscUJwFbxTY2qh9z0ly+KE0lptN974WijWJLEpZGLnPXuv/cHZuTW7q
2hb+RVSBBAJeAdtt97073bm8UCudRAIJECAkxK8/w/tpxydrp8qv60JjocucU2OO7yG1260a+V+8
XM7z7Q+B/qVOjK+4Z2TT0B8AyxQnuCgCNNEM7rpD7FIq5gCYzqyk3YGCRgqT9CwbT8De9uK6ZXop
GIvzdYA3Y9gd0qRvyzEH9DGG9/t1o36xRCfdc17n4FzlsQC5dAKrHuhG+/y/n36OEv408BeLNHfS
WxfhfFeAriDkD2ee71QI3uCOIavrr4qx6KV2B+4fda3NpA7blH5Hon7fpeLz//4Ff5468O/6PYKI
bYirQbRjoUNwgAnmCO/Bn46O11kP0PxigBrEyr2oe3XIdVajujODLMeS5aolBXOz319+IO2yAhus
DjUXyPEjAtaZXK/bDuBJ+/vTc7alPgHy9RDBHNZXfYPLX4Aj+tZel+leSgPhjg6HccoBtlyo0QW+
Q3veMcN8qK75uHF48Qu6oJlHmzfYchLyupjwhUf1VUMPttTvgwPPEJOFE94dRVPYzE64odmWqL9q
1dJLdWCPPQZO6qvYRelUv1gf6NdegPxzzbDA1Oz3d1dNHy0hATcIR2v2rDuawAQXYPfrnn6REMEy
tYPz3XnKCxSbhjF7BnWiuXJgLpKhxZveL75REH7AmatETymQC/DgtVc+/+KzZiB6aES26hAJeN9n
PAyfBvTzvVw1NJeqMs8aVLgcKBc84ivonmEUPhCik+UvC+o/lZb/vx/TS2EZiylAB2BQHgK2JN3j
GEX9ctNIO057JGIL2cOTjgEpm6h1uAsAB9nudAr651cS0Xi/MLIdU/iXJkUOECjcFXwg5WPXJysp
u3H0Dejgot6+D7Vvln0PL9ahXJJ2/aBdHN9a3ZqTb4Td0xpsi3yDBwYsWbsm3j6JCP0tz/LsU/EJ
lCgNWvaSxhv+7eRKEUL5+dBqEWwV/uu5uaekHuzHdYN+MR+haxwBqE4E0HtR+2Bzmd+RhsBk+LrH
X8zIIZDJgOqohDF/+JOR8TmP+NN1jz6fuv8VSiLX9F3AHCBJG3S2isRHMsx/M9I4v9+fpsrFwbcs
YE9t8yoPo4ZXx3GaN+WqHJA28GqRIfAjy0HIuKq6Br++339JNJ4JMDaRh0AD1A5ugdpvWvG368aJ
/P504esFOSKVBzvEooJX8WfTkr+N03mw/zROF2dIFPJmkdMiD0wtzStU1fFjJvj6z9pGwV8qm//2
Jy42nbDOU070KHfzSiWrhBmnEf7eE4rtx8aho+0vSfW/fPJL1RzkCXyx4LbveGOkBH52jaAOC9Su
6bYMPuD2ymsneimi4wK1k3pSGLSeBBC6sc/YiK6MqdKLBR3AcASFgB7YEFzHGer2hkZ/2aD/5Utc
iuhSCi3nhh7cSvIxNcdczcl+yHLc+zMOOM1V6gJ6ppP+97pO8GxYoKcBbDpgJIhed/4lH9PrWltp
erGwZ4BYmsZP7SFNE7OH5joDjDC6Llmhl0I626AUSZdIHJo4i/fa+q7K8uaqPA6my78PTMh0pIBF
qavINqewpkU8sCvH/GIZexqqeTB49LbFAEKN+64hh6u2n0sNnYcRGszbZV3JhtymSXA7suuqePRS
QwdZ4dmwtqkr3brx1M6zOQQJfb3qvS8ldHWSCutpgMke8Xmn9RQD4qPi/XVPv1ilYS6nOgmD5pA2
s76F6vXzyP115rD0UkPHWQqzcbI0wLgQtV9y09+Eo7pOigoW8O/TMPAr7lO6qQGPuh0rLbK7IJ3m
3XXjcrE81xaYixnM78p0cbPuCXFvepIwwL7u8RcnrRhyM6q4z6vejg9SDYd2Gq47xC/pJF6sK0zB
EUgpA+RPv/RhuankLzvv+ef/4Zi9VNKBHmBgIz9gEc12KKAaKzWDo/B1g3JxwG4w6Zmt0Q26ljpf
9lwPY1FPfX6dIA3G0b9PmLzz6LmQQPxl8bCRIlM1CHurbK7rg6SXarqF9XWfjhTEVLfhzvYZKoC/
jMx/SrV/GPdLLR3YjBHMqbg4RD6g9hbQ1AQNRhxenp/glDQcAObbaJGOtkt2DNU1V45GJhYOmZr5
/Qhq47gD1ouTf7o0IfZQZ7RJr6rA00vffQX2wgZYz7xr0hXk3RpkMaTF192r0UuHH+oI3ZQ0846C
gQiVhfmElsr1L+P6L9P5UkC4BmMEyxBzzvRAnT82NMwASpslUHBXTelLBWHfNCD3ReJMGhUMe6tv
l74UCdhC16VNlxJC4HeXzdYaeNBBaBBLYlfpPL6qSE4vFYSINhOqabfsorNlmUtGNJnH6VXScPCG
fl+NOrXxXBs83C6wnVZzPAKJSa6TJ4LD8fvTY7GgkX8BnYa0kS6pjNoC9b3v133Vi41qkGAYhLQ2
O0sEOGlBgN6zNQ6vOxsu9YMcMtkwDqjZDRAFAWYx8QeVUvN+1bvHF1Wl2GlNIzYasG5xYRPLje8a
n1w3MJd2Zc3kIiD7lNnBXhPc3m6V31m4pddFcJfawS0RbjSLnXd9z1QJ022Y2cT1dYYt9NLsa3Ej
LLNSP+98Gm2FDCUwOPLKWCW+mOyJXFhAR7z61sGuxRn/K5zEdb2E9FKCF2y6G8HYWXYc3TNV7oQo
saldd3lPL7VfG9og6sYisEo1+T539LUT5Lr2anop/RIdao+DjpddE05gVGtS7+oaMrr/PdX/JU28
VH+pCJAsOdBsD1BxYp/E0jXd3jOipn08aZyC//vP/MshcqkEqy2tY7DJll1CAGm1JOEluEPXKcGA
g/t9I9OiTo1heDrnfVNlkIGVYJn9uO7VL0Jo2WJNQc847fSqfdl0Y1vNXX3d6XGpBMt1HJouSSYg
4Be77wSAeTAw3q47PuhFBO07pBvb5KadEZsCQ1i+bVGbXPlJL5brJrp4G1Dr2elMpGWn1raEJPU6
2T9u9X//pD3QfSbNar0LumAqW7CaCqpBQr/um14cTnUcqylqmQbcGDS+LekA6YZz/XUBzaUGbIk8
Ss4Tz/Zt22+ftlCv723Y/81K/l+WErk4nGrqXLRArLxLpgj9KOdTW5PobzXCf3v6Ra4LrDXK1T4H
kTBA6dwGH4PqP1016JfqLwmAUw1+RrqHz1cN4u4GdaIR6/zlusdfrNNIDXTYwinfJ7rrIcBtVybu
WKT67Lq1emn3pedsQSis830+R0Wbk5MKrwxnLsVfMOIajSd4dBfj+DvrIfrrBIn0UvkFPkNTi3TM
99vZ+ki6KC7Bp3PFdYN+sUzbUAkw7wZQzGV900/6KWTXuQnSS9lXmEBURLsuBnXOHdo+uIv75vmq
t/5/ki/YCIkJIMWKsKWLDjEwaPooXLe8Xff8iyXa62gEVXxI9/EQrbBQj+f4dG7V+5uf4Hkx/iHT
vdRzNYHUceZqtu90MN+Y2truYU5DznfoU03rI+82J+7NVv89uWb/UaD86Y9eHLKpJ3VvW6Dhxby6
fi0j1Siid1Ji1am9qFepinHogKspejribF9bP/XpcVCaiW6PxLqVQEdv0vqjqH1Q/0Opg+yuDyFp
lQVt/eZcgSBHj3eSRZm+t3PtInZcgzgdZTFtioOxDjBaQ3kxmVQjEBoYPl2R5OPA/9GT6BZQw2Xa
dEe6Sdg9Vx4JfcoB57RuKqWn7foKCzlnmyKRQPzA5ts369wXUb4ELC5yD2t4eRNpeWYsdqhZGhAM
gXJe8IJzOvRvmnTIBtq0zX51usM/npYxthWD3JcWC0ZIltY60hw2v6ygLsmQzv0/A4q26VKsUxRG
IClnjIuvfRPL/KPjC0A/aOTcACMt4PbV+i9nkd6N3jq/Fj1Mo+bSuWaOZJWicbLebbiyIbuA1Otc
1hlmWl5a5nzSVcRuSXgbZZbl+yZZtg59YePgb0AJ6MuUacvu23BpsipsqKOlSNmIKCzrsirrYIBb
rCNnYw/9ZjsIXpkcSTMQ3IkFRRJvNvZTWmSEpegbsc2hjlOEjdhLWLec8LUG0RRThsiuyKNAddXS
9eTbaDpWOQBy04+l2Tzd62lI5MM2kYy9i5Gk6QM1NaV3Wy2yhVdqQ49KvActPoIjwsbSRd2jQyPD
99JNo/FyPNxyvuxDuBojGuvCYZOgedLVfR9B7Rx4OVgUg48pOpDyT9GarrMvVR+DJMaz4GwDqRbV
uwBdLBtEW3DQSUHoBPMe3STDkSQopJEjk30mCslkvgeQuy8HtrpuQknCB7M9R5Z2vg2XWe7chD3q
gQ18aT+tK+E9SBC8H8jRJhuNy4GLmMAlVnhVIa8R2dfM0H64zdcNRSCRhMs6Ad1rUMwvAGtOCSIo
YyilJShwtH2OZDaxPQxW5HrbExehqh0aeKttuGY2lqN3K/QzM1ByMpishWr5TlSAnpnJprF+BSww
yipRz0n7HblPprBouniw1dwmw/wgl5CzT5Bnjd2+9SnahPIhHJLTlgTgCkbCye1H06sBIN14Cob4
YcSiFbteC0+Ouova8bMIuiwk2N4kZ0mRdnGuH0JjZPQ9bus680XN844fnLM2OYVTEw9fWsd8UsLz
PkQ3Onc0ymHtnDD1URvHJS/kKLPvYKmO+jO6yzdR4nYJZxf6PAZ/D1XfnOF/HoL4Y2gnux07or3/
JLcwikotsJI+2hjT/IZLsj2YPOT7kIxZ+5hNS8p2YdZo8TJKsW5PDg0eJMBNNHwDsursRMyOszN9
/0vi5kbctmyk/jAMraoPQMtG0+0y5ikp25jG5GvGSJz/iJysH9BCHpxwjbR9oLWlK1qX8IrDICio
1mbL3AkMCbvdwDyIflF5E+eVVuh0fE69AGo24nUTHd3QLH4XjKJdb3IPDO8hZasMP4cAS9YvYsy5
LrU3ATwR2zCf0UTTsdme7DYn0/0cbiY8Us20egO4ox4elyRPxT4Uckgrs7YWe6dLsknsoZ+Opvsx
t+xDwROgL2vU3dyjWMMJW4kYVrdjyWAmXoW4rbK3soXB8b7mi0Z7TZBa/klkcx4fO601K0wdTOy7
EHmrS97P0gB13Ud1CPZQTNfjrLrZVMaRMKjM3BNQI9Xm9FdqcrxBlYQ8gp3hirdoAj5PRbsGc7/r
z5Y8BQztNvkwOjSm7RI9uW8k9I4Br8Z7+HICBcHuES7xnzWWcFq2SpCuZJ1Lhs+gMCcJDI66DpZn
BZXb1hydQZfsJw8+3VQXYjTpiv1+024YitbgmHYFKt52/pCRMfzFii2/BYdjwqkgYVmTvyg86vw1
tVmmHYiLuO7c9Y50SYEG0D45qBxs5J21nCrgniOTbbdunTlKFyvwUvlNWHsEimhnE+I4A7UWFBuI
2MErS+REKhGzJajm0EZ5lfpta9+ncKPtjQVnPD8s3RDU1ehI7e8oCF5PYTS3zStKycTLolHK5HtY
x3NzyiXSmAeP4lK2j2WDQ8/UdTJC7B2L9Q4E1FaWwzZFpoz1lAZoXpjmunFoodvm6MWEskNHRh8b
89SsYUpuBtwbtw8D7O6asbA+BkUH5uLF6KY8OgL7PpvHZB6D/h/SrJm6Y4rOmGi96JT4QVW2YTp0
8G2bdwPPGrvHL1vbXdLJeH5j0or6NPOmpUd00jJ1v0wE4K0d9iTFKvCSaP1zg18yjM1n0SY389Bw
DoEz2rAwUTKYKZ1Ea7y+0W1HIRwmEBKHu1kDfVhY43vy2gd5drKdyt8zIlE1hU16Un8C+FYFvyC1
fz2LXm9gpUL83vgpfYX8c/01zGPoqijAAVjatpe/NJpr3ju0YSQ3DNtzVNh8lP4mcv1nOcVtBTvk
5gVZDTySNvDRz2jorUvLfCWY+l0IYMOD1ast9Yxg7UkSXBvuuQlI5dqmInD1fAaP27p7tREfV+C8
z8lrl49ZsBdDoEuxDqQATSLENOicKsMl2eZvU0uQlmXgQC+lQS543xr0fT6JGG6KFWRO9a3DP7jf
uOJVg9gJtQUiAW9u48l/kRMY2WWH1jZ/B0tA+o+YprWIW3YvOhke7TwH9IA+W02PIxRYN3maxa9b
1MEMRuRY9Z/CCGuxyElgMR9UUhKCcz/M26avsOvM48MWLNnOZnlfLmF9p9uge4Nnr31MF2zxVaI6
WjXj8AF29Fj4rm6+ga3S3sXOw+3czbhXuJFs8jEiDrMOHrD3hJrPY8TRPopAa0tgX2jgOAivPol5
UAwuiD8RsGJI1Tgd9R+ZpdjvQVgfbnU7Q7LeQjTMb3NqVvsL+hrTFDluWbcqDIhNbrPUbOuPtO/c
nlsD6XIhYND/mI2GiXJcA6GfhcJm+I0OXV1MM5jnouykX+CoUvNYDYWcUs1PGwGUt4LmyCwHB9r4
vesQDP7qTfpEzdZFVd9GvMNQCbTUqzwY6yeidb3uodXt+xdo1kz7CvMEdifCpraHbvTeP6Rwb9DV
tOJi/hjDKscW3UIcKeg6juLL0k88/NYIah9bSsYnPU3A9jpYsM8WlfxtZR9D1IzRqwGQMfhCcRUW
fI4ZdlLYNhmToIs2VizxZdpMlpRcg0B7Es02leO4pCgas2Wpy3RL7D4zS9sekJxs+t5BE/OU47BN
p8K6DlIrnjyQvOtLn4KYONWQ5WH/XoqgXWroVAHLJtOW7laWN0ffNWXt+q8diGJFujbu6KCja4f+
M9R4vvR0iEsiYgnM+OiAS5iGXOH4QkNX1tYhTNoWX3EVa0T2swYK0ObRXdObwFdiEuFN4iDU9DUu
ReOemV2Evt9SqWksGprAOGJi/Rui3m9MJo9LBDBDZLBEY3+W7HZkRfzJvvAmv7c0L4cxwsqIovAg
pLJ9ubUtrmCCMH6NOjcewRiTUxG1ih5kDJD8ghbXpzlU2Slo034qQz48IM8w9kBUmjCLbxZ244MW
o0D7egQr2L3OWzXc0067AGcFHBZuc8Zp1Q6jWfdJ1MT2MerDCYbOuLjPP8VZ78TeKqCXnkYi6Jds
BjaomuMataWsCQx78L2u0304tY484kKT9i+zYdtjEisVHbQahmAt5nP5oo+x46LjAhrI7ABSO3KT
ref5bY0tU69lFsf8yUNZFZQrw+p9mTc3ouFe0Yi4EjaZtSzTPGr0o5xRw8TgAc2+ox5922qPFsho
l9W076sprIkuo0ao6D5e9JkUzOZzcJ1BTS54mWc2IVW3jGEE1D3IlYe+M+muzRSsuYqtQ2vsJ40O
SvrOZzbcTf2CsL4UvA3KqIX1IKZuttoidQybBFngrXHDmdMIKtM1RC7IDW5y4RMwOTCWaByYY4OX
CZ+XAQuzJAkbK+nF0h/kivPkawJmt92TVKoIDBwQ4U9R3FAQ41MlPnKb8GKm0bZfsmX90ve1IEh5
krqdHxao9bDjTQjpmxNttMPdf+0fM38G727TRm/nLJPhLgM5aUX4hlC3mjbg09+dsgE/StYn5tOi
6si+9NMSlbjgGsk3r2pny2RtgkpL8Zavy1JYHfz0El1cA259i2kFiVsYDWOXGH39CPYowPYm10WK
hHyE7Fe+mikkN0QSd1iHJd+5LqW3EkLtzwoBVbn69juHkfVjhJLWk4gI48AUmNfE2dMw4GQ4ZY77
H5Fuo/exTzJxQxoBHfrWzlt+PwZkegod/Idhf5/cwzl0KTLm4aKyhNsBYcv4zlFymp5soNHzYNa0
XAJILuogec+yfi78kN3jLg8eA2Du0qmYQ36LLc4e/ZSRN+zufCdJy2TRdauB9gawE5K4oOQOBIhK
YulgfBaHPaNubpol5TtMDADDGPenjWU/soyb55jE8YmFEhOOqqlsQvaskql7iza1PmZMt8881DOE
VIuScizWsMndXHDkb37vwUP0N8wS/s6iVZ9M67O8avuRld22bOu+n9rk5CHIjd9ckKWvXDnocCpi
+jS4qbvUOlXUWCsZjB+8CH80pvbmLUkY84VtujWDODmyzlfN2eHiqPy6wQgomyKvwYoexxmzbG3o
0Fac2Sg42SiGvwAapV14mkRU5w9zsM5mb+FcEb5vTBFW5j625naJdcK/IRfrRkAzSEBudKOb+K5d
rQK+mPcWW2ukp+ydLkqHjyNdqN7BeMT3MNmYmTgOgc3V1wArExC2xDdJU7nMDUvhUTivd7lZ0qac
FKJuV9Q0oFQVPvFL87FmCR3v7DrY7Tswaw4BvjBgzfe4xGZDoosWLXDtDr5QNTlMmWra5zVCNWs3
9DHt9ibFxlchR+fpcTwLSndj2hH6iDaxNrmFIpxGVZSvSX6M0Ai4/mpwinaPy2wyHZY+51ac5nGm
IStgkZMh/ttaovwzij0pQV0HIuTtdp7VjJ1I9CliKN1h6b9KlF/cV5nI/BgPuDmlc+fSr9FMZfCt
w707Cj/rkADriWsVUWJ2IPIv6sVKEGCmZa1sx6fsM4NLhXnPnAizL/M85qStknQMEKzUfRLYV+a2
duVFQEhKEeXUU1fmNVXkYd6y1f+K6zZXP6YG/Zm7rAUb88Urseaw0EiG6QnU8kSuu97Cr/iQNwEZ
nhjWJ/bgkE7nAAF4pBTlb9GjUf+mpaFwN1QKGXZVvE3rNBSKMcYBNhiQUSN9acfSI0hFYI24x7jn
1iBEdIdccjm9qzkY7H5oA5Mf5zlfEnyxLXdTNRK12m8yT9Bdx4TM52/GydHuNQ+7oMzlEt02I69Z
OUIfYe5828YcnyRt0N46496onLQdkWGNDAZJ78sG32e0/I/13cDJeHD1mr2MlHgzFybZNv3olVLF
BABtgTZHvlAQ87J22HuXIXzJkLG4mzZc2Y6wLQ4KkS9pMRuHILowi3Hzcxq5VPyyIPZku02GoaiY
g6fXUPAZ6JSbGtnjXQPHOUw9GnX0VLcgAd9q7ofPOfbQqaLGxJEqwgZymPdZbW2AvMuHwWHdMLkP
KUmi9GRw6LT/OEebAzLbKP86IMZPRZnkPGxewFgTiIXaqGPNUmCmJbTMsFl7FCkC9INuqYiah6x1
4VZOWPVvMkq6naob1hdLUi+nIURh7h5lOJo8Zf3K5MnZKf+OAuMXoF8MYSAFMXQ2DEAfkZee8Pob
bFqQavAOe2XTTvLemDBH6wN8c9xRpZko9ebB0UFbS3jTpBNV96Ohs7qf6mW+XbQe2n/APTc/g1HO
c7UuAb5lvKbvcjnnFVJm/YtaY/fOENaYim8jsk/I9cxaKJd2e/Tg56xoteOIUHADb8FwzFZcQ2A7
nFG2NO2DQ5cNwKLZuYAJP4PpXbotLUiCxoojbojy+Y6O2Rg80RTaVGjd0p7bo2WcG4WPsvhwhlFB
3Ta7NaRZe44dWPPMxyZnuwjdO+OvFemPLQOBguw3WJCAuzwl2RzveiR/BPOzIa9Tgwz74Pt2LkiL
XVQXdpkAZ+RkER9Z0s3knbpF2NJ3c4T8PY2VXYvWZir42jRR/T07R0Q32QrzhDfP9E8jlYmPIUod
ES/HLpbLTQ7UTVbmbOp+DgnWbZGBRFOCdhPGO5XH2X9q2pJuGASf7WDbWsdIzrOQ7leSuvSL5kGO
tvomr1HwDvIOhl+zhvNGhTCoc6eEDcOHUiuNsNnFou3fYUCYt4i8haM3rYn9D1SE+HY7KVL/7ITa
8gRYe2/JXSdcPL4FdciSnxFIMMkPVEwECn4tT+7yYZLYQELhS8Kj0T1NeZ1qdNDhyjTmjIdPTcAY
LmkQ2YS3iYNP7j63EyPVaraQ7iyzSEZUt6yvsPqO4s96yu1zEMTz56xOozfogsx2GGo0Qd0EA+o9
q+pWu2NxBp/qrbX6M8Zc3vaRhFqTteDKw7onHo6DyPOxTDQSt0IHtfyCBvS1GBM0r2kdO3Y7rTp4
Splb71m+iWw/1HAU2anEr4cRtJRDpFV4jEH/xsbX0/ldIIvxj5oPaIq3FjZWRTIiZX11C5yLv8EX
B+WG2btYfMGNB0VuZD3Ggbi2xbaQ04gOCESQEaEkat7EyhCWUlTIEGE1YZsEcD0GW6Ka0N2R7JKM
oxzoFjIAv5NOW3MgOtTvoAq08oVkA7wNVoBFXhq8SEGbc3xeYu/2xhUTSr70EdFgGpdU43XehqF2
w74d61aUJE61+36WcB+HXnXd7Zqmm8LfkMH8gnzZqUfKU3eL8LKh+yzTwXADZXDqnnHD0u+wTfT9
fkqSdq6IsCqCChS8493gQmwisH054VugylbrZNAoIDlo8a335mUORGvLPlkidQoC220HuOptP4IE
NLBCgXh6y7dhxfKpMwyHdOFO5vGCNNO4Ex0ixLGi6W+9FskLRPkjGl9gW4ryHfxHaJzWX4INXRL7
DI1f/g3l09XiNJrD6IfJJk5SoJ3khoLXrBbdH3tcvDXfxDbOXYkvBR+HTArkAtgxle1KMdYatvzw
5Mrv4fyXoVzjmF6O6xCP2SEFbR7E39qyrCmCBG6ee5fT8yIMWss50vcRyRs2H1m125y7o0GvUV6Q
YTUKyxjXuD8XHKD1UU8m5JWFUXwIgXFH4uh9iBGmVdblkyjT2DK0sBnm5XvD4L5UhShqNF8USnRx
0fWLEG/humH34EHAohNLoy4pu5woUg0o8tpy6C0qtoVgfuVVi+bK8DHW45Q9g3PT2MLD3FzvFl8n
yIfJFiOMyXVkPoIJsJAiQQdT/gxEk00PwmuXfjD8KPd5RpTK7pI5UmkZq1SSJ8VdCC9wjVxDNHPX
vXj4Usg9aeew80UCDwmLurzoN17EysA1BpN65XtckqT1CIR7Ptf3Ygib7RjF4drf5xrXDwXT1AED
oMX0M0xoIx7IVvfQrNWh7G/AYwjIE/pGU4Y1NdHN4Vqz93oPLKmb9lBB6q7EZWGyfO9dNwfgfm4m
OwYKBcIvoerOX4ghr6qiKdctMntke93DgrK4LNE2ZOalgMVQRG5DRhLktIkJ+psAkGTxvdcyX6ua
sdocHPZrV02J1nKnKM3GigC0ZGQxTp0Xe6QZCvlyDFdBaIrVmXoHCOBQtaLJ11NtwjQr0f7E86SC
wUiIBdXUHWQauOEf+InZlW4lisU6vvF9PECEMiLAK3C9EMkCDbNbW42YBmofr0s0/kybRKoACUQU
GwqMM7x5fmnZKbQpSlz8GhymHYLFuAzUlB8Y0cSvRxllNHtfJgCK7hyqDKvGD2/iNkYMstLhMUkb
tX4O8GtyxEwohQzL/mzSjuzXZpuNH5Zz4n5bB4NcEYFBBg7fNF9z/ui7aEbGMi2UYYHHElXYtMQV
YuJMEc5d3n80Hkk9dJ8+7cKfk7HBiGAgTZA1DQZd5BYQpmE6zfmwZP/H3nk1x42lafqvdNTVbsSg
Bt5sTPcFXBomPSlSvEHQCd57/Pp9oFJPk1kqcau6e2c7dkolhagkE0gA55zvvO4715g8QupFM1le
0giS7SFJxjL11VAtBFCiulIKWozrTXypUvMzlmXLUDW/ojSqX6NK1UbT7iSLEPLRUHvzRgJxjulq
BK3VPVmkFKefKqEvhYsyhMe8HKykbgnimM1MdoyhJq4bN2jVZLsoh87lIVErxW8Mdj+6R3vQvj7B
2Bpqo7NAjZY54YONERuuqOmdeTJWEKQHSmxTP1AWqe11kSVpszdCZSx3Qp+F+YMiioBX+lqz+X2Z
C72dGfIoHEqR0LVLoW/7mDmO7gqORXlceHOfm81Z3Hb4t3JNNIabJUPu6phiC3cZK1lBclITCt2z
qbdVcKOAnDpyQduOZFj2wkJXekpW4jqz3ViFykw9Red2RzKmrt/OZWEp2wbyaNxkqb6In6So07R9
nEJwO5WYo2vx8FOLDchHAX8Fq9VOmuDXjSz3jqLniWAz5k71ql2B2kIj9cUXJRwDtR8LEjSmXsBc
znZG50DTnuup0twmMjR12029tWwrdRLEgqRCeewtO1VCWgACTUjJQZOatv2ktTQLeDVCtc8PFLax
4Wda1FvX4wjj6GYh4DemW3SWF3FRZPpJEGZFej2aXJiTWTbTdi/2dIoCxsN4sUnbedEukt7Iw/2U
NFZ6y24PjBU8nWq5Bm8zc4gYlejBWHR6BnMlOETa6HPlQm8bpuWnqFzXZG7jM8GcYis5lkWua+7l
MJxtv6MAa7iwnZFUzQXrdAGVgsYMhpjazZqvFS47nkFLi9LlFlIQ2HdgJPvWshgHDThCOJGFAHzd
1kVCGeWVnTbljZjoerVJE6PWDktW4jyX5LnsPo9xbwFspz2JOH4XVtMc2dIIQwF1L6MlFOvWHBwd
hKN9yAfVlC9K0kRa2V8TjCWAjUkbTBCGxRoSx8rHMXXnvFkbJXatfqY1gVrsaGmzjNu6qHrFDYe5
Kg5yS/ySPQWpKO3UpdKUg9BKkuBDunexm5mhxa6zqtuK2kjJY+VxMpJePQmWMJmuoFvUDh4pCprl
RSk0JXyq0lLMdqKCd3cnxuNcn5KX0HQ3GRnrVDWFpk4HSRXa+ctca0l1iIc+N7yl10yQQYtCxIbB
7iELYwIf9aDu1NNezNvR6WY64e4aTiFx+0WWUwezh44IRFVX0fVg+hZ697NsoNX1rTimYXvadItU
7A36OC7rfTYCzDtWNw9O3Bpq8gSkKIDLaqZQtWDn7GSctuA5zz1q6pSlkSl03eWPTTWeW0IzKM4s
CFLDMDHrBv9Ppa3XzqoAsaghGs06b40hEwhaiI34pV9XxhejB4Umr0MLd3VpzRKsCuXUtdI0ctdT
a8NrNXafqSSUjAqNzwyIAtFVZE1ALqaEdXAmR0Y3+syfZHsOWREPr10yVdOhXIxcu2umXlfZtdRJ
v59B6qc708ir4XzNJFW2bd4Hdk54U21ThoaTWygwVyy2EPIX5jxbxr6NcM6cwfnlZIpQFC8AW3UK
ZqXRiFXVuse+F2rTxignj4D9VQqc19TRFbIfiVJooMn4VYJSlwWRnjFkkVqDGVifjEq0sB8UIvws
+G/Q1GVnx/hXVbs00cUoDlqOpn8FRgoBi4FrxO4RrGKJBVvvqFsTW2N67RY7zErcSzZNF9hw+hN2
Z5pdFZOqR59JDICysfuRpkz1Jh86LU6csSYPnwJU1CdNchslQprk/lvbdMRNC5q5gXRVOkdE4Qa6
aQJ4OQR/K7cKPy2cDGMUVjsr+gozs++eoCQKclDPS7ltPGCCpUd5LwTC7t+CfhKnuVWzLcHz0+SK
egKEtsyRdg73WvSuHhBm8McUecdJWfqsFnlZtJknWveJeqMPf8xxcRyQpWXKMFF0Z54SX5mgFbH2
By1h0pFKuSR91Apiw/BZH0UgJGsQT1um6Xb7YzXebwSwQVG81xIDhMkdCkuIEYHhV0dl3J3ko1CS
6dmiNgOmHhLaXBhWLV9MLcAtO6tEEB3YEu7Tj09iVcl9Tz13JJQMJ7DvWGgMv6Q7b+bGOJ1OEcPW
DoUaTDosuPlBcsZviQOPtM1N3fKooZH3CbiojetuLoPercKYTfrIkkTaLgk7GeXoNBcfXOHfEA0f
p20l6B1ZRmTN1016zHTEKHk1SPMHH+i33v1ITVnRobI1IktDCZU/pY30aTSr4I8JwcUjuTP1eZ1X
YaD50M/sFJp5F/eZ8gff/Egx2UlSV5S9rvkg0B5CZGgPCcjxxw/Ub12VI7lzMMEtalas+6EotCzm
Q2BLEcv+H3v39ahv8jrktFJQu3Fd5CUna7qz6Jq6lNc/fvPfeEJF5f2b6w0EajUlPC6RYckvLWDS
6Ij6LNMny5Tzyq563AVbnG9a9YfaTSrH+UyRGY4GsViaT3tf7U6tm/YskcBVf/yBvk6u3xndx+lM
RjIr4EGh6uemFQE9W8U8Qq3w63WWOv2TSsnNvxSqVOibuEpukiW+kXjStG3Qxn3EJiWMPLqNvkyD
ElWy3RnUYr+c3b8/T/8rfC0vfjmP9i//wdfPZcUuP4y6oy//clPm/P8f68/85/e8/4m/bF7Ls8f8
tT3+pnc/w/t+O6772D2++8KjIO/my/61ma9e2z7rvr4/Z7h+5//pi396/fouN3P1+uefnuFauvXd
SLorfvr20u7lzz9Jq9vy39++/7cX1w/w559OH6mGu9df/cTrY9v9+SdV+5nYaU0xdPS2FugDw3N8
/fYKuxV6EKo0wlNkddXMF3Twjf78E7uXn3XoO35Sluns9tWS2Zb9X1+zLFMnQUsXoRRN4u/+em7v
7s7f7tafij6/KNEntH/+6f1KsR5YN8hBo/ixkC9ynu9HCTzDICsr41EqVrRJNEk59FAtvpYqqCXN
35dFvR6O9ueEYCimJFkmWO/7w6lIMeAYKotY4UBGKq1XdoBV7oP55GgN/nYYTYUNsUxLodX9+8Og
v1pqAdUa+h0Qejbf4T4NxMmhaoz3WR+ODIgWXlhDj302xdKXclJl981T8O1Kv72yX02Qfxumv5yE
rqmSLsk6n/bYrteQKN1PFbhdjh75KcnE8HJJYbSD5AsJvNoLyXmqLZRZu891ubAXiSCoRCiaxiua
tLrQAcYeNCTZ9kCYYuvJalJdD3EZ7fNwUu9ryuSrbkgTZym79IB4kDxcsQRJkQSRUGKDrYsZWYHp
o/9Vd+EAFuQgsSUwMRKDFKIPKU3eZeKL2QQp0DqkJS5OvfUhx/qHqCjGh6WZL5DbBmfIPiWHBl0l
M1s+3hiCXDiS0CRuTg7BuuMfQRu/Xr7fNY+cxs+Ipcsv3fEs8W5iOa9eC+QFr6/d6WN1/J3/L84n
azDgb88nPFqPxcu76WT9gV+mE1n9WVLxpJiMffJ0GU5/nU4kXpGZXixZ4lXaXvDKt+lEU39GU2VK
xpp9ovAacQvfZhPV+lkUZXLPRFEE+OGbfs9kcjTuDBFsTTZlUWJKE1Vd1o/WXNFYJALzB9HBCYtI
S1kSEcymswqBTZEeCXZqtE1mr8aSiyBYdK+JZW3ayKThfpSmtw7xv42+r6eirO4dTRWZCJTjQIFB
rceVmwdqyZrZCzMj8PqmuZqpHT9Yjz860tEUCkgqE98vi04+kfnQhFCfadok53osi96bJ+E7c8r3
LjA7C4vpU1VNSz6ePzNDmtM2l0Tim3WLjosAEZOETs2KxwyucejBH2pUtzLb5WAZJ18wreDzj0/i
e5/37TkcFZyL2reJThIf1o4oPleUGvQw7IcrA/HjB5f2/er0y02UVH1NYZBYMY43bdo85OQL8jyZ
4KOH0oDFcXQzRYZZ0D5XsMN8GtvNjz/e+3rxl2MaZEwxHCSMBcctWzVhSVUt4uMl3MXIFmph9GRB
iJy2bIUzIcWLECBf/GBTI68bpuPn1RQtgzVdZyk+zhqbw3qmSUksObk8lHem1PeHMOqXxGuHUQ98
Oo4GzN/keUsuMnvLVa0AarFBwDQ8zItI3xYtZEH0chDs2iWXeFFR9CXCddstwkWhi2F1vubmxHaS
10J9pahN/Pvs3b9cOkuSDfocmWgW12nrbT2fpUU5mKYiQTyl8kxgAnR1MkU67g0Qvfsf3yfza7rV
0SVTVUmE8VivmHUcPjaj5yCxfZXqLV3RI7g1JssOAxqnqpJqGLbSR1UAO5bRd3eEwTvADMiD3VVa
FdrxEuiGHQrwmk6FADxlY9NVB0QKuuGOBpAPcohC6bYD5Uzh1k2nRjiEu+lmjhpJWl1I5e2A9YfO
8rEaR2DquNqdROvw5wAqD8OWDN76i1wVOj4wySwukK2nk6tJxVBoroEHy50VwD7bqDRT3gpDsHYe
T+qhchH4FfFFUxrquK1qRD5O0dRS5ghQkDRUmmCP80SVtdPG7FeerwuFazaw6lOfa1Hlo4pcNLdN
YS4cpR5HVwyqOCFgUjCfpVAsSNiuV9ywNWvzSppMmugYPSRVJ7XopfndgRbRX4LMDviDFEWGlN53
Ym1d9EoedDZkR3Wryaw3p+MwlJc0ttBylDVwonaeLcat1VU069Cw7p0bTVt/5jIhazRHuX8xJcWY
/Z6E08bNlyAL7NYItVc45lWCKw1oPocsa591dTbu4rzX7wnJIHevrBAJVtD4z62c0MGSDi/KPf1V
lzN0qOGrBMp/OZQNqXBLHaQPKVk8ptsUC2RhG87dZZeCz7p5WWmf5taCThtKfb5OGvbOyFNK8XoR
ECqiKC2HazOtzKvFgKa2s0FmSzUlZqfarZzBKmh4lW0ZrQHIm2gulj2bKMJsBDNQggLJhKXNRYHr
LKYg2Sx0U/rSJaoUI40X0oMa1DlocpbiTllmOJdzLWzlfZ2gK6dQLLMr1kwj83Q5lvHylYalLp+m
AIZ7owuAjPRsKJEZErAtBy3a1XFINjqSlFsgTdgxM8SAYhfJmA52WRrNbbvW/7YBEV5tVRqxazvo
Dr30jQHlHURd1HR2ECcaYqeirCMrghxsY/lsLHAgIkxu105SjaYrXpPXEwpGsZCBpSNkuhWTmeJI
gaJPbj6V2TPQZjxhLE7KBKqdjFKcjkP3UMEk1L4gCIvoQAVrM33eFo2hohqJhTnG6G4VVrIZ2SR6
AWfpho5Aq3hJDY9Cp33M6iCUDjVBktjY6EqFpzvBpzBgDzgL8yjQtnJUj4Xd6KhyT9OlanSXtgco
UdVhlU5iO+x0t1YCHoXOxCWz+qoNq0BHggbhtqwNFHydMOBBK/SltjYz+6H5NDDmUTiVkYLPd8gn
rQFXWq3VflV00/QaYBmZduEY8cs2kAb3ziyjLHqSGWQqbH/WnpHenvcoZIJoOJc7OY3Okf9paKMZ
KCdqOEetG+N7Ei+rWlDuNLELTHvR55IerWMmOGLH00mASA+g78K6BTCSotV0ZzwC1p1YzZW+S+rR
sGyj0NgHYBGxlh2eItxLAtbRq0UPJuRLRqRewyPQy6U34EeYbhrlYpBbIbRR7NWF3cVzi8ehtoR+
q4eIV7xBEplBmDRLTbrTBCW6wH0wPknYPYf7AIu30dlpEQT1Q6nrzdIhE+7TQjyN5AHXHU6ZRstP
AiWojW2px/pgYFft9KK0q6aWK8kWC8lQz/NU6GfNtcQ2CzMKp1iRpV1AGjIyMpDEm6zX+sHGx2iw
CsLUVLbCWjKeIsHO882IB485GmaixFkX9qYzSlN3U9P6NtrmcM8kwIrm0Dk9b0YyojGld7MmLiBY
c2WWjtD1Or5HpQ8RBk1pfqq2VSqjvuna8rrXZiT+RVLoiND0AYC7sA5wLdEpyxCY+5QSqWkvmhqe
lGgy/SjVEfuFCiwQke50dhiq27ZUgmtsUcSzhfWgueMi6VCyU148BlEW+NNYS/Y8FvMVvbnbW4yF
5WGw5m4VDQ6fAmHuGc5h4AaYChu57bxRmE6zqJ7OkiR7LNUAsWId6GwXUbe5bdcs7Kqz2Gsja/BV
eTRsIQAojTpkeHZI6vlNi9RHZNMriSczCYaQLqknVki5xuRzmEBeqXiqRLuHqN2WeR/7QmNZ92kP
cY/y5XKoVDne5op5SC0rOIVGM7wyEtyY4GocyoWyn3LxIRjZcsvZ2NyaYtXZQEjj1kTX8qgNCc5q
FQxxdFCG8BSYYWar0dD6cZpFfidW28Co7+olKpl0qsl8bPPW9I0yy3EXd/2OhMTsM76naTuWKu6V
jilqmuBQrDBj/iAtaPZgfZ8Lq7xL0yDbNmXkzasAc5ArZBlmMFS+oU3JaTIV1Ur/tCdpWyki0pbg
QR1VaZOXY2nZvWkETxLCm0IRgm1ayM/mWGkpNjfpoU5xe3RzzLrdJimmKVpZ2/S1E+0qQLQ0jfpd
0C7VjcL85lBNEucNveTlA7Zgxei/JDRiJ/IpQhpcP0808HaHOruEidxZYZlsBDm5MyTjYrSSaZPl
rMfpeq1STHhemIJSsCnvLScQG3whWTHsCBkQMWKjRY6lGznDEVyUMF1WUdf+SHO9baIGSMdTJMlF
jHA/FgYUflQBuS2qqngfxAqeoqAJZ/JhZeUsMVGKrFbxxG3kEYMNrh1yNNL6QS3q6LqQB5T1yM9q
2HYUtLJnhNVFps+639VDsKNmvVE0QzobaTbd2XJdoH2X9k1sbfMKm4bZlk/RKJ8lVrDHsCPYXSK1
O7Mrl30ZGufYd0e6KrWHSK5C+tdYKO+LdQKBCJsTl0L3UA1F9IWa0HzCCCS4OdHbTqRbK7qjLifJ
ordI03t5dsTBTBj3Ruig8MCaUaIbYWjJh2gGx54RP3o0O95NEoWANqL7ToxXEcWvTWa6vNVa/Hml
+GUsdJ9yrDuvBLFzhgIni6y0NH3KnwMzaRA8mzVxOup5NIbD/aS1AsR1dJkuNTUlNCjGQRlrRaOY
A5oOnCtY/Bsfc5zbm/DrRlt7PdQg+ZCLw25GtvHYgADVwQ6hCzqszBy8uJgvS7UJ/cjIH8J2MK+V
QtqnZjU6gthv8sjArhuYp4GWAepWjyq2Y9wP7bUwJLuO5oUYRe87JbiZ+3J2hro5qUjbI6kzfMwT
FjAAB8mGejzLM8HTscB7RVtHJ5XE/iegrOk76bmtFxIExhI5af3VrkQ9TMKKyXZkDeXBcuVZrcw3
D6EabMIkUdZLHuv3iLQ6l8ZWX8Qsjt2omN22BzSKm6c1Sd+WA7lwWx1BcVVljMn5QcW+5uE29xbB
6g6KOTOhzuWpSsU7ok0NTfIdwvEWiW+sex09NTdFA28I4zmOzljW+kA90tCyvkfyQRlqdenidhSH
96EWooCN1Gh+kvt6qeypm8NLrnViOia6/G3eC8tlrAfhNYkNuMVGnbZkBh1juGo5XTRtWYnM1CZ7
QXw1uoh4skTv6Scj8ajVJBPpQsq+O+/w/mo9l77IRm3NPdCLnRS1smlrgrb0a3oxckwxxvWxqxaj
O0MPHKi+hOb0IiWbInDqAPVMLrbRXmaJZStHcyd8QDhTdmKaWVthMqLUWZYenVvRFqlhq1akPIWS
nmWORnZv7CWK0nzhMmYGawBGhxYnwUszm9JgI7xG95vWBmqPJVQxfOFKNx6sHhjUbotZG3YVdvQz
fDIDl1EQgxvwwoHohMiQr5B1ZqWjCKTDk7jepi5acfMRv6q0XAeATdhJW62NHaDRlDz7WEsClD5y
bbqKJWLPXNDk9oiFlnKxAxWtiDtYlfiJve11BU+GPAmUBhPjSEKtLRfotmx2r/x9UDHi2dUgRF+q
QJLRZrQqIoIKv2S3CctarDETCvFOUobyIVSU2QNtlj91Fr4UP+mF9m60jKZx4SS5SobcFIE9Wqmx
OBVaWaT5Sie6izzg4B6jouFJH4zWYPPW5590Y44/xSGqekeSCwP118TqZXYpEk50H0PmLkHQPLQo
D7lWc77YcSAg86pmo7iI5tpSvbAnI8fRwpSGeobRZQ90EjB1eyikaivhHOl3nazWr4GMsjQfi+HS
0sXxwUQyukNzOis820WteEZmaXddg8eUzIl6QXkklR3V9GJMTjWCiSEvt/TOiZdeehoQCt6pgcU0
lGk42uwuFcLFVeZGv23JlqdS58FEPqtk45Vq1OVLOuQ50xJSj8zpp3o+9CVVv4OvY2A/0qtajQYR
+dhGKKXytTFn9UHMA+0GFRS6lRITFL4hOtEGdmpaTe8avYBOIprmrGIoFuOLTqXQOEuBDdfuMBtd
oQHtLqFH83jfcpCrbKQmsEF+hGGD4iNllRyJGeyili4JsWIuT0GulQhLQyQyKFmyT0Ep18/kjS/n
KaF85TrKKvSffVjf5ImMJAipuTa6dWdZCGiEEX1r2LcLgQOkbrROtyw4Iq1AUx9IjjVnPrccPwut
aOgstAGedT4QHQWCqIu/FPGkXGJhYpOjdgZ+BSqD5d5cypo4QdMo2EB3A96mViYrYaJqN2ypyIsX
oe/VhIm4qa+GbGIDKi4F+mbsaSSEZFkhvqAZVhcHHz8d1Fs51FVvjMty8aZ5puRclnHuSBGb50Os
DALpothiPmcDHi6CBoQKt0sGpmoP5tSm/oRkprTzNDO5yIh61sbUjZB6q9+9cbrMVHy2tiwX0ZiQ
bqDIBBMr+ZKYtkAJf5vNhsrbEkbFVqyrIsm20FB120gXi5pYmKbaDT1cpD93IXb4pNOlXa7NoeSn
eOYnf8F00W3SQbbmUy2D2LItXU4+CaWVG7aRqNGlQV0qIX4em9LTcLdUbl2bTQoPldO53GrWrY/Q
pMurqbR9tLEwMFPEI1W/MiMRvkpssUuyeDQGZFXVjLc6QRGlY1h8TCroor6UljgkvWAEMd2aYBX5
hl6u2WXTTZbqLFMrBl6TRkPMgyUDEQ9pR5qAMbZM5wErN/uxgTgrawodDNPmXRBrCKKNkhXKD7NA
7v2WpLHHH4NaX1Ui7zAtdN6mxfZTA31cQd73EJpeqnoVKHnkZshUrhatSnY5qE/O0ClHT1TEZNuB
FCYeO+PyrJqE0O+JGLlJ2DeetuESSf6Pz+hXECwnZJmyrMEQwg8eJ6rHltamaRpGrqzMn4c46anH
y5iJIIw96i/x4ncfTtWgMCSITwkMcQWf30gCiINodCKNYtcixcFFGyW5A7DCVjeVLwiClA/A3vVy
Hl1u4GXJRAGgGpIoHykQVLkI5VjEcNgtZNg81mWATzEnXcdTaW09P8hDoUDX6FnuLejofz+SDuRC
NQx+oqIlhpd5+2HJASjBD2EOZiZv22T9sOdOFzcC5NsHbOSvbqOhaaIsIygVFXmN+Xl/qEFP0qVf
D4VwdPHrXEldJUF1iW5gFWDS4+LH9/E7JMH6oWRRVyCd9OOWDUbfZqK2Ivey0bCUB9F0woBnChaE
6YN7+KtDmQwZifBGeGxDtuDD311F8r2MJooyDhWa8J4i1UyhsR1QFulbd83/JiV/Wiea3+YknfK5
bP/0P05eX+l1Ff7PP5GrA0fZviUp1zf4haO09J+tlaJaZQ8QNyun+E3ywCumpFvaajuGqpS5U/+p
eJB+ZpLhZ5j2eGrW5Nw3ggdZ/Cp4WJ9byaB/ye8RPKyD6m9D3uRZpARRJU1ncl1Z1KMZlib2STZZ
irzR2Y9pw0kSbuPmxJTP83zHRljP3by4Zjm2KxUAVNxO3VZXTnQ2P6u6to72xeLWhB6vNaJbxQ65
S+KIXn3fEInT4ynzwP/W5ay9BptVBBrlbZvUK6j86kMuJ/aal6X7RrJvip0yHgJ9N0Ze0Dta5urd
Jp9OKrrYlH4wbOP5BquA3Z5GJ8an9iZ/mR61L9MjpZd6NueXcfJ5Jicp+KDbzbFw4VdX6GhawhoW
NgGhYhtT8NqH+dW4Kx/qBwzf2p34OkS28SRVrvFUPpQP/WtBhllqL09TZ0fXuRMGfj+/zrFLqIyp
sEy4Wrkdk5M+edZTBWx+kyynLcrlxJ/LXUdPmnCr9Z8JzJlTiZovAmu/wPTx5mm9+OXuvtViKGhp
fnTTzSO5opFVpIGG3PTV49hcmtlWNE80gaC9C1W3z5YvwqV53x/ym+VT+lnxSMpIP1Nf19jNFhsL
oIh7OrOrqxHcgHinBuusrfCDf+dpHhFo/0Wn+dEDYq5X+80i/S/wgHwtY34wKxw33Pr/b1Z4X0B8
nTZRUpmGJoKsiZB07++5KWZ1ruc6uU0ykAZ5mCRvAWprgcZstpjej0fCR0c7mqT/zqPJ67g6uvuW
ptLYkZqFEve4yCUDsISxjdVN7+ib2Rk9zGsu6ibHciyPKd5Z+KU52FN9cvdc7YPpCUnYj0/guCVS
nkFbBXmkbtQNVb5XZzTHdFSCSjLMGLZ2PzvdQQTbU53hxnycXjBQyLdkztB/gz9xsQqine6ra0sk
hMwJlw0dfZWneJ9TBtEdin+9zV/Dyw55ge6EpZPeCmfYi7uT+BbjJX/jz/R12Gbity8gWyYY9Jx+
ZzZy9p6dkUeQaRN4Kfavjlw+R78JD92XKHeFW+E0uRoR75a2sg8vws/LYzW5PUj02egOV6HqgCUc
Ars/NJ/YyAPzHfAw6/dkHLwMm/R8vsMs7OZXwDcggFdp7aiajU/xBkfsSp7QNschqafGTBH5y+cE
LM0VIjv+EvHql+q5eK6em8Qew/V/BX/T2Yt4prDsDt4sccIo7W8z3UlChw5rpUCCjjvBhkHaPsgn
sduaNvQh9qb+utsElUsbmugEUP8j68HHt/lofv/v2/yveJs/mk2+6lbeLI//6NlknYl/NZlpIrUy
shGLSfv9TF0Pk2SSmqcSkRm+jrJ6MU90RwSqWrZWo8iOoKjpBzqtjw55tDj8Iw4pfXfKRFirrxtb
0zzu8ZRqclqTPaZu6BPiTG7r3NwtXnTmfOSl+fBAR+XwHz7Q12j64xunI+2GdmN3wtbk/Y2L5TKS
zbZWN0MQBA4CFrT8RlKSt5AQhzVNfltN4daw4LeUIlh8YYGEbEiZgxcgzUOTBNzjxZzvZtT9+0hQ
QW1jBDbECNU+BF3mNGc1aaJI6JiSkyAt3CC9mWQ188WUdOAfL+Hy9x6Ktx/naA0nrBUHc5yoG0tx
SESAZZoc2Hc6ctUNp+BkA4mubha7LGYg/KQl30+xM9UXLBwBfm9A6Om0eCREyiD43flo0f3uMH17
fkf3NcSBbCXIqDYzlf0Oarra0TAgo2X3dXNu3utbcyvfV+wNzPPxaTidNs1p/EHI/0e3XDval/yL
3/LjXk//t2/5+sT9YIBpR/uWMsoLQpAo8+pHxPKAw9UjainCjj7wH3z0aK0GkrcbpH/Go/XRZz1C
Nv/wZz1qhPfLxgBJuSwDLa7/Hc1a7RBlyTKm6ub+XnTOz0O7sz9/vr2+/gCV+Hpzjm/e2+McTSeh
iQyAAF2G6z686nbkptriHqJ52+2eql2zUynbdYcCedfak70RNooT2PAr9niozgr78XHvesLG2+v8
o0RlWtl3qq3bhX3WOTTf/rCoX/07v3ra3p7w8fzSTCYZtMwv0JzpFfNfEDr9peVHF1LkpU5dOuh3
F6eIneKy2tfnjeiIKuS6Hdwauw/m4g/O5auu/E1JEv4Tz+WjB+brevvmXP7oA/PddfvN9f9Ktbw5
jhaFQJFEQW8Gv2MR3LcPOxaZckPIdJV50/jRoP/oGh8N+pG4D1FsuN+dOz3nk2udZzd17OAmVyI3
IryAiGaFOsxOtkqM2PGGwLBhcWq3DlCFuf1HbYc+GjFfb8SbC/BfPmI+vGNHSP7fe8eOyLZfTV3S
UaXc6r01pDFPSJE75UZkW+wEqGRd6Qt9KwgDXVzh735KjqbLf/pT8uFFOJpX/xEX4XsAIm0MrNUs
hGRVP+42pySptFK+6sZ1H0r7gdClzekDjUncez9x7dfQs1u3dc3zz84l7Ubt7fX1GbE09uxuT2bn
futubxN7++MpUjG/V6++Oaljvx4sNdq0hZMSN4aNrgsgSL/UbMSdN/qmJ0aVEDy+avflSbtnIN/r
p40vXmJfe+Y7K0fYzgz9zlfsT4L/Um+Vz5rbO9YWMc8WPtkzbwM2J5eBd/kpc6QL3Zv34CXbneAI
junqO91FPbo13XiDRtfht9fZm4vQTny4M/91cQZvcVq38l6bExUu/OYCaErwqJ1fy9PAVS86+1Vw
Nrt0Y3gkH7m67Xif0eny9qlDRq37mrHaeU5j71s38KMnluqncIP6knfVbWkTO88X2qmdHy5M1/A0
b2exQpG4xHnobmZ7rU/u0g4OnH9W+Y7WtxxatByKO5pWe7qrXRlnK1wmbcTdXfKl2/f+3eBMez7P
c+o86+7h8+jenZn2HfCWc3dxlTsbYsgOhV3uRrdgMd7c8dKhxS+x33umzbcr+2zF3kS/3BX2/uz6
8jK3U7vzUXd4J623/rofndQ+efnf7H3XbiRJluWvNObdG64FsLPAmpmL0Ioq88VBJknXWvvX77HI
XhTLK4exPVPdVY1ORJJMMiI8zE1cfc8ZD6DJcQBhxxq7ZZuOvj7IEP2AoIVyj+mrhvehAM+uWb7N
SO88bTqyS1cadh0UBBvo024TrwA6aiM6dAi3m3zLLwZgdCdcDev+qXqfalIWZKDTOt7GKyB9oNyM
gpBnHVPBGY8ywofxdlorB/6xfIQ+BXsQfQCtDx4Jed1/0Vz/YJJn770jDw/iCV0BIxEJqbao5cUc
l3bDxCf7S7JqbVQG2cXqS8M6hpqp9eAYO0wzsLLJKiDuRCbi5dRDRRy5cRK4afgbS+uX08lzcR+t
V94Xr0v8dGqksVPcKW5g56zAbUwOu5HNTr4dbHY03JRI6y/NypbWGKIzOTZlN6y+W5JC5Ur3gw77
p0iKW/OzUPR1C0TBsb7OD99U/s44DPYO7TSkol8lNjO0/NL187SltuLiDOREdILjdr2+nG5Mz22h
tTDzfwqtn0Lr31NoLWzHf+ShvCUfFmblP1J+ok7rB8IcaS1ds2SYW6jG+bUAFdTWRz8FhBVXZjUT
Xa4fG7t3egdU5fbsgGnAzh5GZ3SQe6L8uWldQUu219fxjBR/bqKzUzyjitmRHHM9M3CCMuC22KAp
sRMbxcZMsHvPOPde7wHXjsGgYRZ+gofD007I+ADTD2Xv+UPHRqqTbcfs3tbWvf0cMIuZNtekuhuv
Blu4gGFgC1xNZ8BfS5ox5Gngs8NiSGHVQJruYxKS+2eFPgPE5eriw2hw3zJqHgtox3PiHs8qa2EY
9eRc0K3ckWRr7atvijvTLTRtTrbH7eMXHUGBkHgpzIeHggAa+6q1oaZfNw+A0CSIZxgEFuBENXLq
yCufm3c+oMs71DeeH/A8NypeX19TGq9pbCdO4KRuBuNVJehydMAsi2kJWXNfsckBlSIrXW4UoLSY
pe7nehvreWOtF6Y8QK/DPKgLRP6xeh1mDx1E+OIrr0CV85Xc9IxnOPkyquvBLlf5ynTL1cgmW3FE
pB5lBFFKWOGRrXmpE9ihE+M3VOhjoUOGAlKqMMMJsfz8b5ULwi8EM2IHfUc0xfN4tYMCYHv2MjfB
s6MHPHADzYJMPKClqrdFB8DjJHGq7fQk1GDNIOpBcmt7cADFbU8Mlr5vy0R2RlujAazpEjYYbgYP
CaOKbB+3oeNrsmG9MbCPOeigoNkG1CAH3ZUcEYGgdAWIL+ZTvBOB4xobLHEKp6WyV1Kao57GDj1S
3Ymrea+cim21kretS0MbiI8UAWAyYzjSOvciQmCe25WbO5ntAIh33+7BssXyNa60OzHwUFAAcuBd
xQYNaDg+8ACYSFMYkjAMafTQ4/fULtiIK4LWD7Y0CuOxj1u7xVRsEHeCASq7hW3aOr4M3BCMdn54
EBjwjK21jRzPoj3R76ZD55BoFawoujTd8Nb2uSkqFgGrn6LiX1ZUSCIXBUsb/4NaWDq76P8Qkgit
BfCQGgiKxtZdcDbaYIo6jX9TDD7OkgwZwZ/RnnyXyweJifaEE+i7KFpFlUTOYidzBfqth8OKTWuv
0MFbPKEo3unYbGcswn5GpxNNaequWb5rd8NKfxqxn1WCTkw6r6cDyg4YTkVg544C6xn+BU7vRJH8
xyXVg0j28lN4bmm6tlat27o4fI7iovpqFe6LFZL61LyeHEi7W2Uo1zrVz+Zp4QvVPdrhwqFWXaCH
X0808MRtcwf8T8wWiOa/zU7PSqjF2dGe0tUMqQTIdKYwLif5Q6cS0WnnpizD7DUUOPyscWMnxLyh
7p8FkJRg1GU+A6uQHdiFG6wjO3Uat3KlFy57E0jWHPI1ZoUbXvj7MlSn8NdGpwjKFyV1rNrhfZC9
0gu/guTFToX3o9/dFeyM+kzAhPcbULXiVd9f2bzxVxR4hA7/HqxTJ1pLXuXiJz4xsivauBnGHWFd
UgfdTfgOkGp8ZXbpYEy4xxxaIHU6jIBLfZ+FuI/Mxdcuc/n98MhFsEbfnlfw8Tj8J8aJOynwKv7J
168D1xP8fRC2+97LIHK52DVgQBgIKET0mKwy2AzbmXL7AVD4J23drNJzfFafihXEN3Rru2/upPXA
0PHtImBzNXJGePbcmEGhEpNY5+ZYBZWGNIGW62xoDMhv3U7d4iqjC9buZxvSnXLtImO9Ao/vxxFr
IOKUoI2JthSsWwwcmWeNSkgoJCy0hWPkJE5ohzaLTyB7IQIToN656qqgEGrHtycvdYEWaoPqh2V4
rnUQSeAGhYqx9g5X1WhyQJwCBHRQArGdnycm0a3plO8aDAu0OO7AksaAhn5EbncdsAsATAUw6BCa
u+Y5diMGNe9Dr/kURsmEs2WDhIhqmEmkZCxEgdDzvDNcjYK4atVsm63hXnYVVGUNNbYboENlDBwE
xuxJcjTcNDqEMcAS256fL9+OUPyUOAoF2QDbeBtrNZAHfocmJgZDxvCZ13nI50LlgjUQ5x7g3XbH
CoS2Sts4ge0Mn23ZBKqvJ8RA1GCm954PPQ+7zEMofNWslHWzlVz5Sf2mf2vY9C3AzmxYsjW3vbeC
X13QmTvaRKYwvzKyQSiH7WbnyeltYYelheUZuIobHYU1+mdt+p5DPry/p/T0inQ6vdzvn2Nyfz+Q
V1h9PhaMdl58r+/Zhlt7EpnJmYdYGnLHPwXNPKTAZ1kwDw2Ee7it92B5aCGDoOLbrLIHzzoGWGET
M1XBnp6wtfiSou8PL68dxJvcwSs2BRaGy0I+W+g8gXrPsJqgOiLYHWyLwiuE9wZHWYfeGivJzfEC
048OT2wmZMuxhXwKJGX8P8YbUgjX2a5gZ1LDLVaGK2HilLX+JCA0lLu4LbqXmUYnTMyWhh4P7xHb
cm20Ih+Cw3thJzAiwFXh5nigrg23wAU1mC+wkHyoug1AOCrcCFmAsfKG6lmEdNTSjMp+bJAnuUbr
KhvcTFdh+t1C5YcCGZSrfzI+cd+DH+hiD+XjBJ5sa87M6jvNkZhKpa0EAdvtg42B39uVCNxYEngg
98PZ1emOm6natnReJNLdQ4qx/HC1VCHVuByDxerkTrLu3AryDtbrabrv3PqSsm7XuGi6xt+4NIQk
3hQu5DQkcwwJXEBXcVkHyxexzYRXCeIBN8MqqXoYT/JFvkTb7ou013bJNlhp+/6xcEci4F2WzUOk
iKweLfgGXBZyOSwRjI1LWWiGxE1wbnXIwu/XFvBbsFUJqHBsFTYsto0XOCYOGV8lHmCEbb2R7JGG
D4ODVyGcC0xpOhwBz70aN5DMbnoJbD7G1kPAliFw19qwYPN7dHTCxkZc+nF4rN2OVbA7I8i3BNfH
LrBj14R4iXGIJyjtGbvpuaYUZnWN7Yl1wgqGbvOSwqkBTckJfhzOP3eBYldaIRqKXYhwKbdu8ROk
d1jpGqFWrjq5aObRdf4/hBmh8isU8qAbHr/12IiwGdzoMCHGKeCK4ArDuUGXLn/YwH6HbOJhVcgu
TEaIXQ06AQyTG9UTs9wB7lb5vkctpGNseZDWuIoxUDUjmDoxmYC1Hedncrgl3iHEOmLW+NsBYAJf
AQTKeD0/wvy4WhDYFtzUADOC1k3MmXLMHiHmVj7N4M5grbATMog27vDC8UTFKE9gtLg+d3e6lUgo
JDiOk3FVRdeZ8QRc0vgybIRViMN8fTjpundbaq3yvYhiyfyhX2s7LBcPupPwWThBkdv+BWCpfCvt
fWau8HXdiibKVb8r1JGUj0DRwbAsqu3RdYsvrlyTe38lnKGYN9l9740brpj5huNXAJ0WrsiNChgl
Ts4ijzuDMw7RCzzvZtWg/QHQUZBcvs1XAyy7VHa2smPY3/hGjmAUDG4IFxBGB6Yg28677lC6XuTk
lKZvHQLVJla3QyKkwvpZLMJWbl2AElSEvmIfY4L4bKvn0OW7mnvI1SOfbWhFODvY63dcDQl3/LX8
ryZtPP5/bRW78plrTu4Nhi7cKHiDeDXFtrthEN70sdVF8Penj/3Tx/4FbVW6EY1TF+F6QwcRcDog
GhfD+OWKo4GR98zFpLy7VZT5vcnuM+eFj+ZD8uSn8/LTefnpvPx0Xn46Lx+xzT/2EfII6GcCdZHZ
kYQsCywuvlFqgJj0yjVgE99oArz1GYuEzX/rM247YYtUwU8n7KcT9tMJg9310wn7452wm1b0IlH1
P7Kir8DLn8j8ZYuGKFYJQGCQKQFq4TXvUa544jzfAjAODi2vHEP+kSBYgeyuds0hlvBNDcSNZ6ba
MvIYGmJNQKaDoy0gQMljBajTM9m3Nx6XTegbEAfF18d5jfA2+iVtzR0QNugQxBlR9FiwAOVvPCDD
Yx7f46wb7h/fqvu6eaeLXMe/7p3eTH9dM+kfPKN/0/SXZP3QGNEVDXg8InD0lyXkA7AfJblv+eZH
tA7xOh5ze3h4fZjoC4KqQJgiD/hDyRBN36BMcMB3hYfWebwPcajVzF7OMzlUeGlDEVS/E8gBpQTr
/JAfGtc8to/yUdkru/Gk3pV2iYB2hcoR4MWSBqElcjwevwEjlBwR1UzJEaGoeT2vxRVqUtezWzEN
of7OKRAdBVcqLVYTilkrxrs+RjjXoUPw7p7M6y8pMU7v75eQXJAGwFgF9hqx0ztyAODVwx9QQIA6
jwdetik4m4cNAt/bjvj09TWmqP1ALh/R/4eaPSC1gbigxm8YJZyoCun4T/4Mv/vTA+biOke4cuvg
G17BiwpOr58Xe/w4iv5hZRa+fRolFuBbOxW1yvyxQcqHfgUjHivIk0GcOzTiPPYkIOeR3F172V0U
LxN7S1D/skUFzT16ZOyA+AwIgISn7XokV5wcySuQfiIxgXuJEXN9eEWpzXSdtXfUvsT2+0Q+v5Nr
OelvBOyHO1kY1aMCsl8QRyIR9rV88t9QZu0Oa+MSPesn8SSfxmNjGzkZgUCFEkudihYZJRBMEGNn
XtAcqMqADOHdNONLAYJhBHEF1GIDac1HhxdF46B80u1+IP2Xz8et8EjfZ+NeGOoAKTX60sfZmPZS
hDztG0+BZvSbhJwRA8D8LgrofeZkTmoLLLkkl3AnE565i5AR4jFtXh/8+ZiuDXafjWlh1rd1oCpJ
yXMryFCpFJkopEIUp92aqOPi+TwUxBDAofFaE9qijV+yC1QCSY+Ds0btEjqmkNlEFhB0MwjVK9jz
QKTlNTHIEQ1IYaY75IxgNeWu9gUtqje2ArCAbszpQrPHeSgakYDx82yBifHyJC3yBjte8gNcPvz/
e34IDNyoFQvOvHypRybOf0DuB/Vo7YFXozX3KX7y9DZPMvtIP/N0Oi9n4ulvXmTP93tEM2Tf3bq0
A5Upp+CutjaVCqRwkiPwPHkxyq8bZDAB070dEaV71g+z7fGSH5OWUPdI/GIVwYuJfAbKAJxrOg1B
aD7idDVey5IslqB+TT3weoXeVtYiTIQcieL30h02r6++/f5+v33L3PMxTwjw5nH+IKMAk0ogqwZy
ebdYgwo1Hh3nMW+u9/n3AZFv5K2RKOg8/jvPAvFYOdKLCK7X13wyUrb/w+0lL9pVOzWPOFul6gI7
+FqDgH5dj0/vcK94FeHZM6Bh0giiBIJ3vYbEuJR0IiW9F8l9xu7vLwXLnOsdQiaeXl9z9N5xGfn5
OfixhfiLTLk2aH7Q72A6jYDsjYFW5/Sg6rC6UGnm9m7Bq8DcGos0b+XHGx96S1teOwI/fOpPbfnP
0pY398Mia/O77IdbwlheBPv/uNNyS+xeKwM/bNyfYvfPJXYXFtKfTKvfMpSuQBEfdtc/w1C6ZXRy
HrWPqbE/i9F5y+yXFwbSn9fsN36E32IahswRxcCNqSyko1ZUAUBHYOqZp689KncOxeitDvml2Uke
irzZGyop7JS8JbsAlhxqD1h3jzJ6Gq1hXnjZGrU9BMU+cO++AePdbVBLBswqF4zEuwKRmJigUK/f
Jde6ipzyLoPw3oLlDdar8FS6RU5iIL+TE1iVtmjWvGHK3ry9hX/2L3Z7V6K53zgapmhIEigHDfTx
/vr8mFmTRS03sMSJ5ncdSmTUR4M98dItXgs7MhjjtL6D+wEHJPGSjX6tFa1ot+N1oLHD20QARA/m
nQm8NCi0Qt0ebx5g8QFFVk62s+Dy85KjDhlyXnCJUh4KBjR8H90AHQSFBLZKV5Mcq7M/N+Ru3tzC
WviXujnlh5XfH1Zuce4mMQlyWe2B1wFke7I5PSCu8fAEPxotFeAwJK57VBFx6ek1Onl0j6cS7TIS
hT9yw53gauuzPbQ4IqA4aPQUrGXuwVmtL5+v4c3bXOjMf+BtanxGP7vPRaBAU8CC0dUI1VQ2ryVN
9jOCNE4E6fXCgy8vq71Mnr9sXbDGQ7qt9gjZAJ0GzxxeUOyIlxUUMTQeVpjsr4rbrMAAfZS3uqdv
TC+7BC0pvM9nj4/osxEvtOPsW0ZhjhgxsG2dDQJ6n19e/aGb/2EPLrRYmxRqIRuQHrUFMCiSTDR5
eOHNZNJWpSJ+5qjA1Dxeockr0VMmeY604WXj3IMPnZCdm4wq7zW68hGxGLbgIYNw8IlCQaBm1wTF
aaQfbP/8+cBvzIu19H9HXRTCGfOSnb6gdex0y8H+sdb4ZWKWDIplNYatUuEDNi26iGdUhQItixaI
7SGEKpA7vjNm+N4viKs6K+Kikw3MwURzXmZE997w7+0IrJv7mnwB0TypCUaJhjYeIQzhha9rcoYu
RIPTBXG8d5GIKMt7v7G6Cp+FT3aPtdANQjkLMShcIGF4TBXxSIs8VQgA82jx1x3/S89AmQP5zpug
tl/44gluTdjni3Xr3FkLMf7nP3cWlyQfLOW/99zd2r4LgQtc/d95+y6E7r/m9l2I63/U9r2hHa2F
DP67tOMtAXyNZH3YaH8aAfxDwDwT5LIqiHIVID8uJHCeCFKj6YPqvoRoT2rcAsA9CDY+QtbRC0yU
e8g7hl4KnqS60bkgiVxg/Faw/fLhiwRpOrdyISgj+mvBO7OP0VE0oxd2sndXZK9DZitejmJ7Xs5v
oZlqBNgU6jwvGhqhXjb1JagJqMLCGIochdfo6eISHpgaitcz/wtK0p39XsR9yOw9xl30rrkRkf4F
0DK6cgqm0IuI/06r0eWtRjEC9pEjejHwQwJ0kSBJwwOtsS17CfyfzIntDCXWeBLdHzIMaJmJTGbP
3I6u8MTnwha4mzcmZyH1pyoCCqWPlWEgRkT7nnGV+JsCqmeCWcl/FSH6d1/FazcN761BtzH+YpCn
/5fF4l3YI3rLFYfriILw3oCvFt5Z4c/cauKdOLwfkV/ta0Xw3PdHeOSvAX4wnMI7tIChiJ+X+ZdI
ZiBlaMtIDproiALDGtq7eJYdkFv8d5T7oyMJbeEGOgb6a4MFiHXwjJ0TEIFeq/eltQQFNQKP5vMp
+y/00y/baaGfskDKuiLBdgJ1BdDsXgKyquj5LoCpB9OwITlz+B/4HsnsfPX16+PEHhUK5DpQEaF3
/RUINtDhMXk9va8j7PqSgm4LW+TW2t7c+Au99O+08X8IG/VRIi2UalX7eV9mWMWrOc8jFfzBF42b
b7Fzt7pDDxF6idBAfjX6I6zv3csLiB3J6f3hAdADb28msJ8S+MP+ilt46Kfdrt/f39FLePHou4B0
LF/ctUz4eaYXtOhFaNEp0YeXu2hw4/naeH0J7YnckHk3726h0f+17u620Fro+p9C66bQWpglf5jQ
umkpLHzM39VS+KGhbUmiBEIbSVauwYkP5pXv61E6jdCF0FINjnsAFx7aClxqZP2sOyJJ1zdk9A8h
Z80PH7m43UgWWj2W8ZGhIb2OoglUCrMGAUv7ooZoP+0l8OXGUs0ScCc7+QyMVFUC1KgK4lBRfRoG
AO1XWd6AT7Q8Zr38UoYVyE6n2tWMpCHWACqnz9XfjxfolxGrC1Mui5NE8xsITiCR9OjDRUlOSMuV
QqYd4oMtGnu9EjAg98+8KGG9D4DPf0MDX6P8vzHoPgxhYdBltaFOuoohwLHmIvoc2LxRjsPZpYTD
wvC+wQB1QidYV5f3FLUQNyaBW0WfjWBhNWVj1ySgdFbdHfeOX087Doh4cIDp18JC2d6vY3K68ZE/
NNQ+3PTS7Pj95/2KZP7ZXS/siabs2gFEYCoQJipYcqgLqyhiXwh1VCgrqNwZ54UDIwDJpycD26OP
j5uGGTnlqCaIGAokwCJPLtz61RD2R5QDRUrvD5/P1I9l3YeZWqj20ewFQc4xzAdo6xduYcIqg9mJ
kAY3aZ+Y21PgEZXkyEEWv6kAFuKwje6+5n4Ib+z2vDtuCfChDzweQ9GI/vDwfnn/fKQ3N/JCTf/+
G/nmki406R+0pLfE5JJf8Y8Xk7dO60KuZ0GiDEmJPZiR3XF7I8574+LL2ua/7+JXoolPTvm1PuKD
FoxHRRP9ASoJp6XBAZYAUwJgEprs4seWbHkXPChs9wVKqjpAjgFfA3BfJdkDnIFXPL3yjMMX+/OT
cutMLyt//7gzLd0wIpYg8r+HEXFDG10n78OK/Q7a6OYmWcjYbI50A/St2CQiBZQY2LkdWEvQAA3l
0LdcJwjk68jg87saiugmBEASx9+jFtFFLeMFvfn0hmVyc0xLafpnGNNCvv6eh+nvosP8P13T1s9p
9Jz/hXT123P3l+L9L5f2uY2aNvrW/C9+sW9FOdVRELb/+9e/Nt9/D94K9tw+/+oXO2+jdjp1b/V0
fmu6FG/Fhf72yv/fJ//ydr3K3VS+/ed/fCu6vOVXC6Ii/8hcaWAq/2vqSyfKOdfl8g3fqS4V6a8o
XTBEEPbqEhiMTUjn4a1p//M/ZPGvGvglQUlqGaqpKVzO/I3r0hD/Klqy9J1HzdAMzo/5N65Lzfqr
IWmWBWJvRTYk1VT/HqpLiZuvvwhgQwQvjqZahsm5bS1d56P7mE7o1GQIw9YSWJwb2gOYPSuAQjRq
05J4kAaTzGM9309gc++oCLLwkBSR1AcgphaLx2DAfZMPM3f8/skf2yd/NCBdNRRdlTBViqwsrN0h
QCFBqxsCk6peSClwhoVzECjtSNSoGp4nuRt7GremCtSN0swLoiOJ8wgK7uQ5E1u5/2+MxzBF3YCX
puCbuTjoZTNOg6lNAhMFrX2RhBZs8lE/aDHwCgUxdrq0mr8apYywragIukhyYZROWQWSZhYUcqze
kDx8QX61YOD+MWVFNbE/QEu89BvFWsjBUtmAUi/PpIlVgCOPiKwPygwyc1Clg51mHAtHT0yzJmlS
SHZt+UHrfr5M3IX/9ShksE+DgxUc3xIo/5bWeS03ilmaCmvbvnpU5dEC2FdSmx2djEm2yNAOwUUX
tDBy0nwwkhtGyW8/XhXBiAxCcV2UDJ0fj4+7tu3yeLLUWWF5MwYjnSptUKlq1hEC2J0u78J+TkYq
aEXTkzDN+uSGT7ZAxDdEWZdUHGsVfrtp4cEH+EELDtasFKNoAAcGk/RsxoYqkApM6DVoydvhyYx6
k9N2THJJDV2bFOJ3RnnXzwOI5k3FakCTLaq3fNXfnB2MCsTYJnY8ZsfEsvx6VNoYGP5gjcAhCxP5
KRGLWgYxeasDjjMTlZwF1VS9jGUIBKRq4Pujk9N010hWA1/f6GrtxuGRIU0WG0XBbuUbFlVcFlbM
WHiScw0q2bYpTVbngtGRSKwlBPc1cRC3nTiY/QlyIJDYYCrBaRSn7JJNo4hQvi7kgPMv0+BFGbI5
ICmOBVgOyx409VWWaIi2z1HzNZxyvSZRUQnSBdJJBWpYJwfzOphiIaB610oPZjMFPovjTo7coTHD
gempIfSk6+SwZ5kc6cCt0y3hyzhkybvYSwUKzisU+KxCCF+dgGDdLFgzqSpQ4AW01CB2q5cqghHG
kD7q6PYGwqFVxQIdjKLtd1PX6oGtm5UGpLBRTQUSDrMIx8+Py9IbkiHtSRtEFZqYrEEUwF2oDDLL
os64ZFZtAt4mnbSRtnNrAdVWmRQJFPZzCorJtvUz29T819jyrdNsqC3KndIwBzx80ZXCoyTIxkhl
c4jfxbTzAYzYRFJAi8DE0FtVbwMn6YPpmJZ+celGpahYoYsdH77ctCwren/Epi16mUaTVcCLnvsm
d7MuzkKna+XWB9lkJM20jeYRrUxaWie0CYa6ZXNXG5FnRaP4PApdD/i4usgB4QPhAcKMpO+SjT+p
DZDxQ70A9hQsgYkoSmMex0pONDcUlEl25K72M9KArb4DY6hiNtRHGVJAB99KVJrOknoX9VEEz14J
25GNmWAWRMOzYIDPkq6yg1qOjn4ugayj0kf1DclBJNCGGYh8Nbh4BX3Mvs1gM1srVWvEr6JQr3ME
4oTj3PtoLTMtvWeqUbUDkdRyrKg1pjnQVLPckrEgQV0e02wSgcjvz75M1LKVQQoZyyEoiQt1pKrc
aAoR1BobpujbYdV1pTRtg2j+NuPiXxRJr4FgNQWNQHwpQiy/6BDTUKazL48KoCz1IGjoKI9ye0lV
MXXaXN93JhwjlEt8meWmH4mRIEfYWxo2cN3p4jkUmipEeY/Rac9B5OPYt6aGkyIGb4k+5awOlEhk
UzUeRrOdMiYNidmwVDJFFBApSo9u0UBOiF5YwJoJMq+fddAZd81daQ06Or1SA6h+au5T0S/v5GRs
ioxUVQXKizkedWqmijO0o6KswqnokRGDJvWK2ud6KFZcYy6he9QyMw6qkZTroE2FHcSlCTbSEMiT
Wn+fhplFGjMtV6UWIaTXWL1kUkXOg/0gtTIJhuRsqY30mInxrK01QR0Td5TyHMjPqezhGLjiIKPI
M09DYqkSTTvxIZDC3WRk8zOkXHYaKqF5FiMD/J1ynmXnZojLmaWpKpz7UVUmVwMtvCO2wlOZipOn
aH7nTtkwr4U6jBAFVXYFiPDaMCOZwW0iUdMyhYhJCrmQR7Pt64FQoOUsxpXSggvXRghImbVdQ4Yo
WBnV9ORbrVA4iTyLvtcM4W6cky+FP+Z2JQPWOB5VYqWZV8mTOzVD62Vq4/lhuekjifT+qvI7IAYD
ZtRT+7SqV34jCxDwY3OU/dDcRCNitohziVNOxR6kraI8sCHKMmGXmBnYTWc9ju7LThIw1UaN3KdQ
ZRckFkEsVAEjsswFivXo975piZKtJ81JTYzGCyLZ3xaq0X+NrUx5NgJZv++7bFyllX60OnVlpcYq
suYjpMNWzIAZF6h3SZLk9tRk02OVaiYJuKwIU+kZmskNY0g8UQsTOojAivRDoJSGuqdl40TLGvmw
zNg3QvbNEmRX7MPySQ7jeW9p4QzO21pVcbuqSPrxvlcs5DhH32ypKTbd0bA6E1vUDFzBAj3rhBS6
qkXrofR9b/Ilc12AuK8ZIlArSdPKtFqwDYooBos0BVCJUlHI26awNP8x03vtaKUB+HX1Tp7kzWxm
U3oS++Kx8Av1opdpPd9JZWnsxyHPvymD8Jz7Y3CoKggDLZblaNeaydC9poIv5RtTUqxwb4hjKj+l
ijIgWCwX0IFmXyYSiwVZOJdlWKLEuAtU3YnCRgF2nD7KClWnJI7cRtSTN8xzt5WwCUo76ZNxX0m9
3Dv1GE4gPhSk/hHVeFXmGpjwFES9TWjPvWQ4+ZjMUIB9eB/oVrjpizLrQEgvNAqR9KF1ldAfYkdL
yqhhsTrMntKGohdKkajsBj3L3jO/01EoLSoDWib1Fqy7zVQ+i/kAmLcxGEwniALNjjOzdEphbP21
HpSixUo9Ms+V2ednDcUQChmnMAJhTJhpbFK74l3vjBzieA6ne6Ht+hSbrx+AlYntdwzbaNQdJS1D
kL3XfbmX6hAEL0rRwq6p0tmp+6YsiTpJZbDuY3FelebcPXWzJA0gjxfbkPYG6OSjDsWjJGhaTaad
GejwJYKm2ShqpAXP4xS0IWm1cDjXuTbPrBIVc9dZSbgqzNBMWGO1keWYrSC33iDKfUWgNCvEcJtu
BJFynlXQznA4ymJfKJL/NPtmKIOZsg/QxNfCwmNaq0k1Dds83Tdxovtsgn1IikqtX+NaVQDcWHeP
RTSg7bhNlFOtTgDnm6OZqLFU1ZtWkgWxwqFIAXUK4mkWJAnzJzg8SqrP6DtsI2FkqZ9kIqv6cBCO
TVJPjaOCYSxwS2FAc2Otx29xLAOcL6w6JiqzlRChm3NnajWowMGbBx02FpiaLRVdqKmugWVMRjus
gLpfRV1BeE/Y+RHqRxqpWNVpdgwMrpR1WXatfjYsRyrzxCulsN2mwthJNBaA3Gk4hd+X40kzhNIJ
Da6fhDKxWB9HIMEJYn1faOVWrr6mnQycwCbM7ts8kzehLNhqonYliQTfLvR+E6uN05hCTYXUuMv7
4NnqEjT6ThYdMkBP67qnSMUhlbLSTod+242aPVh54ozzfAanKRppwx6t4OmosCDo5HMyBwqrzcSV
Z/RqKnFfM0HXhXSDAybvZSUWH/WgmmOmwwzNVmmpBtJKbBLR7rVGDNdVGxvpQOQkhuARqtmYRxp3
VgMLdTDDJAp2UToUxTnUVG04irmYWa+WlicW0EClcLTeJRhs4iFNJbF/lHwhQJFOOvuVM4ZDpSmO
nmez6dSNPqR2Nwt6bSuTKcikaQPQKjq46al6EgOYNNysDJXEERqh78Z9rlbV4LZxnOBoBGoav815
XoA6qfOn9lxPQwz2oNRIa2JEkQyCwzQExLEQpmdfNZ6g3hq0slvqgxWHwWMxjqCDavV0q8cBYCYq
uTloQxLflY0Bq9pv0derRyMxIz9xplJF5jLVq0MzjOUrorkxzazqpWrl7HUsU4jdUof3rpr5Su8N
66TCVdhZbakSNEf3JPWHnChjBZzRYsK+/7/MfVl3nboS5h9q3YWQhNAre/Rsx3amF5YzSQgQSIAY
fn1/+yTd9ybdfc66b/2U5cTZm0Eq1TdUlSmXg+2G/HpUfPq+Tp3BbS3VgXA+Ldiyy/iBY/gQEoW8
e1b9ggKALb3HEFmHgDLRYnVCYH/q4TynKYZ901nq52Re0vc9r9R5MnM8LEIuJ2DG5ia24/zQmNId
2jmYQrileq40p6fZ6XjckuSW8S15QIQWTwJZxT4xov6oJuIfpilzc1G1Jdl3fbo8ZYLQwqrwfnQD
mrMubTwMQ9afE1zyng4JOvA6Nt5YF9BGFF0lH8Ic/SFx7NzXujohRJFPQc73CAcrQouwwy6pAEr2
q62Besq2Nx8QXW+W0We7JimHIud91SL1Hb9MC0UVMEgSK5070LXPjyZVHp0zDWpe1vqtd/1rby2/
wZl178sVOV6WYN6uFmgMnTt9JJcXkvWdPFm+cdQrZ9WH0pePlCDWL8q6gnbmHctmeVhT8YLzyBxl
muqnfunRaljKeucYH96axC2Hcjb+pNAW5Vtec3dtTArYO7UA41uZIAxsOBLm/pr73N00zUj2+CD4
U4Y8fO/mkRS9mdrXUMXlNKnpse5mep8PJntb3IwBmbGjD4NhzRfkXT8mmx46XiG85dsNW1S+X5o4
3JhhuhJNJU8V590n3ZlXQce6qCZ716C4oaDjwJ/bnJYAj6s+rIBiGLY5zWtRT3l+Y4CSb/kW0QC5
0+tdYide0HS62bY4H1MFzMl7uqsk2gZEtt02tv5CLd93CbBjlbQvwU0vIffdo8q78cUsDH8vyura
UfaW8nk/LVVzx0z1EPt+OYZQY7oXwPgZeU5ZrHLaTsNGMKQ5eQ+8aHYm4AVN2Eptj64FWbUXFf+4
aZ0Wq2KvptowQrK7y0pVfXANPyul4ebjAlMrKP/klzHschv0ndOm2ct1QebVDx+wfzBBjCfoblEi
/UrC6vfMjVMRh1LgschvjvOyCKz/4JeIKcxmp3yKyvaZp8Wm8TRtBaQkiEH38bF50gOrDgtt1z3r
+U1G1EvnDHwBK2+Oqk/Kx4wiDc7m5ap1pX9Om/J9qob2LKJDK4R8SU/lFOBj92VzyKe12aWRpMc4
IllRrO0OMdTjg0u6O9GOsMNtHH17E+5vtvCD4e67WX7OCP1Wq/Zlmiqcajy/bjqCAvxo4R5HvrVb
4obBIXGNn42cMb6E8m/91u+cKu8X7cKVyre5CDl3u3rx+5gmSFjd9bZO+9xvT2XszszV+6kRV1Xu
b4SY0umoAwPwZFN/U9uG7jF/9szdNGOc3xCTYiIRb40E96jmXO3KymWvoROwdjZpwBRvf5MrjR7q
OEvFsWs7gDKvQ3O3xeYUuMQ5rAdZkJKYQvq2/LHmS3tuWGiK1YSrzsf+hocBEwUrr27yansCb+eu
mgHT3OkoduNU6cc0U7tpXG1B6xWbAh1/WYp/r2qxW5LmLlm7h21aHqQenzzIgyLPq3C9tM2GQjjD
rtnq28IZrMfUJ+8GtWxPWbd93rrs/VzKs5buZTXxIUtGBCm3dkWg45kFrwqRbfkDNe1BDPRHuq2P
db8eBjJe2c7v0nmbTkuGTHQZrgAqblPJkGgklXnKU7obor+us0XsuEifmvA+6OZ+XM6Nb17Xbrkz
HuNgRnvs+Xc0B3kjaQfMNyC3JnceOCT07YOo6quwtIUh7UHOBOGFHtSUoj+8w9S8GV2uXVIBS4zf
NpN/amvM1s1zQEgA3Cjmw8ZuiN3uYg8OCYGKvPNgBdNCyS3qe10pbb6pLbLyIfhakBeQJ7Xb9YRh
Orho8nXYUdu2BhGnzu2x6Rax3va5GPjVwA1Lz6Bpq+WMBzP2J03KsQahAq7THcvS2sYWS2hV9uL7
NfM1YNE0lIBuDAxBIba1V3eed81411vDJ1T/9LNKi1RuK8cITC6J/yhW4fsP0vdd+aDnPqQfy3KR
7Wui6xKnIhE1Vmyc0w0W2nQZxzMts/ZeqzzVe+lrM16NbZbj64hMXQ8QoUn1vSoB+UY5febap3vi
h/dcTN+wCnaXHHrZ5tdYkbEoWdnuS6fZ26IInoFo5/YKpAxF7oiMYr9kdnnrV3mdJHN/AkkyFbaM
mDElxvIHGFfMnmxLV/ABNSLFYCYkFG14GjGf/riW6YyEuQS3XY0YC9+oO87M/ICdDVPzkjUPPXjP
ImbkkJgEo+Gpdi9qqbTbeVuHPQgx1Hlq8spJzj+nSH1s8mWrzILQbp7DzPhBo8Lm0NQe2y6vxs+Z
tu9sP3GMJ8GN0364DoNix5xmT9xl4jWfKzR2l/YqgmYk0p3HirdoDG/f+nmQ+1bn6XFNQBepmj6W
G/NwfI79D9XXdzNSw3dQwC3GVfIhfQkZmnU4hekmXYW2/Hlti3He/LmTDM1aWkw2skkoLJ/0tW7q
ea9GXp+rfAJUzUawMgR0c5q3AobfscOIglFeN+NErqlckWLprwSLDNICILPNHquNbOjmEuDzyhJA
YU8mdWOz/GMy1VermDApgs9nS+mnsd5qVegqLAXbbH1TZQHmceYeB9H3V/hAqEB2TYdiHKabkThZ
cJo/ipRVz5kjTbGQ9oOekOuwtRoKdCVC6VZDjtGNjz1pynseJ39bwzAfrTsjrGNYgljwHhi4i4Ja
Ml13zYCRiQCJICOJv9JZgOcn1phQ6gy6OZVp9dFvITmn+fjCw6iLYJbpaiPjekdndgbUXU60B3NL
ZRL24Hjko5w1CLgwMjSRVyrcr8SQN5On5hAYgXSzIjW1XWSHhvsJqbIV9FQPIFJLhUNe1WIt/Fp9
sLGN++iEnHebnNghHdPPneQa7APQsl8xsEqKdw2zGYCbQDv3NpUvDNmJwwMHhB+5e21yZc7YWojJ
W3xHTET0q7JqZ0zOz8mYo6tRB463mdabHinXXlWE7Gjj+qI23XzXlYM4CrGhD5z5xHSb3y7l3J1B
eGKUDFBHUYLGfRDlUl9nNnanYU3GIvd8KYLY/H0JTvJU64bcYh1SpMsNFzuf6uU1rPJ5VFSDkss4
Mp6teauG9GlU4dhCItwPduZxl8xtfp6kmc7pwj8LQM45Yd2OZyq/aVRjPwzjCCwaq/vS9fM1sQTk
p+Tnpu7rW5K05BMtWXOEU/JTI80D0+wQ3fRgQMftpl7MJ5HxG8i/oPk170592j6LOWX3fUvcbpJ4
apS7tRgd8vrVdmYPLcAV5UowLmdtPsm5xQy5aRVFUB08IwIUTsTwuRbcYbUBztgMO93GUp+FGu63
xH336bgcJU5aEP2+LxhWR1W3X3LLzVVZIf4Ait9mXHD81LiiyQFGwA3VNxeCfrf22ZtYOShhIW9c
Vd2vnT17FftDOmiFqg3FahAkKrnd6nDcIISAnoSnIXd3bb6FY+RzPLrWUeAhQNp1Ux/8Gh7moN6z
fs6WXR3K6qZ0ddVhNrg+eTOFYoEAc3KWv+HI8a+lih/WBTJtnhC065Lzo0JuBoZybTD5gjAMtSh1
PLREsl2bZF9h4hyKZCqbL0kwyW5SSbbP0jwewqqyCyi4SDElPUyJP25lbU98COacgVC9a6dNHVCj
C424yW5Y3/JT4+IVjKaygMN1Q4nlas5xHjE7oJ9feeo/mVy+pB1nEFAMkL7dntaISj/u2AkbFgnQ
QOdTks3+us0kZm1n4mNfE/s4dt247+fm5Kftc9e16tD29bfMiYJ363qCWbU9EqdwICxDD4q8w9SY
3pzApSX3XqqkWMBi7EPWyY80UHKELI7pQVTSQ8/kbh16eco2ot4rYKt9uo3LgTmePNauvAGn8LCQ
je7SMWa7NibhqHKNh9eoa0PJJ6tpc5jbCTxHWb6f2mHG2Iky0a9dFA8DqKWDn6r5RFnpX/MQ7LU3
C7RCoXU41thxRy+a+VRHhGaR2/zgyIrXUAZ26Awbn8Y2dTuu4vcQJd05W1W7iSlE/B75kXWNf7Fu
GpFMpD9qn9l9OqJiXnK7l4FFpEkuuWlD9drl/jqS+DiV5W3fzQwySk7uYQr47jUPNz2Xr6nZrpI2
XOMd7EXZj1ftXMvnoRl/MFqde0BUgJWJ74deQFNTuUCyUM0YnrhsnwlYwMJtGs3voHsXpRCobhpX
tDTTcTguedlez5lAN644yfu5xEhmX71bF4OGAJNaerAB1bnMPJJLKEcUgpQGdwYNajn1blDXaBNR
n5VeMSRyxFOY2YTV48dh3csuIpgx22usWvZK9MgekQbz93wasA1BXFwjR573DFnNTbAkYCSOIOog
IlA7JB5/ky4BgQC/jRTE3NYJwgJdp+bVVpMpGo0ENkek7PP5HV1SCsjDQrF1a9wvI0Xzr65KMSFE
O3UGVXQNZFIftyWCxMQLPWQsqU9VmpfFtGwXnSLP7tMeUGlm5WFYkmQnptXsRxLsMW2QLamQ1DeY
2iuvRMDBmCAp2SthrxfbNWfKwcaBlHkuJdXfY4h+p0lElrw0yDhT7b7leS5v5Dq85h10L9o14Mub
3u3kxSyRDKD7KOnua3DJe2RkINCapHnAttHvmGXHSBJ5XvGV1zOpT0k96MeMdxEyMhANx1rZychM
sk/Icke7xF8voFKRi4mnaZswCofwJ9cnSGWQeO6QKFyPLQYfjvZtpOsDlQuUi6xFaAzI4AGll1h9
g/4pdlVjbniygp2bHQMGgz5xEkx9lWMad9PUHBONs1eutdylVmHOjlbjlQy5PdiMzFgC8OAW9bDB
h6RFeYosu+vy/k5nXXYGwOleWw9RFYHqa5MSTEnPJ4ydqeb6blXuXV7iSHdz8+R0a24q4OmjWUh6
FYLe05rqPbj9j9EF9Bep9HrVudo/gaAO951ah9M61V3REFhEuB/lHQIZ9g6pzH6yHKKi9LqYUJO4
I0xf3ADLdJ8DJd1Lq88SV30VS5td9Rx5IWf5jzLt0drS+bKoU2WQbcdYkGbE4BRR+autFGbPSE6/
WvgqzF7b1RzbrYR7P6kfOt6izWHDhpd0QsZmon1FZsJ2c8z7B2otCK0RWqXtQrMDa4exOWpBCjgh
uk1iRt8/lWBWaa36W8LldhUQhQp62YnTJtHeTxh2riLxXeEGRm8H29JDrrvpNm5DjTEvWTtAle4q
vw+R1xDLyrnq9iprQBV0g5i/dyByEB3SarmtB8DjomvY9AzbzIQEsqRBFSmsHfS6TVZODsM6qsfN
ZhqDNe0IVQsUWnweZVs922j7BnnjheEUIWtBiJAme7GlAfqybBrIbmi0TnaUa/BdZZvqCogS2tnl
NO8+bj5UXxNC1GdYefyHPENmUuDDFIZoESJQOhgd0ikwDgqQNmHvkbUvH4cVzptiolNu0D2y9gNS
iqSMd2N0wNNSTBINSvokNN8G8BXzQw2u+JsHruiRxntnjnMum+RmCLWDSmwZ0u9qBZkFkqiEnsiS
0j1J+EciAFMqzmK1VXL0TiiQUkNVYYwoXE6fwOZE8D5oiGmLdSXzTVtCAYYTZq5A7qIc4/2yZdgr
nTBG3zSWOgPmtzfdITUzfYhMLp9VGxa0i1hcjyG6Pq52B9czZUcyg2O/yZa1/sSQVnbn1vv8i2uy
FgPKN919mGLc0B0S5PG3vp6SrxpVIwZevIwrbJLMYoCUk+E6rAFAfx22bxzCF9ZL3frvjlbsCcJZ
87khBqtSygaNJeshtvaKhW1ad772Kdsj3+u/6nFC4Gp1yEHTVCHFmLQ5rzE/EB2BQCYn3VJB56rt
j0hm2VxnfoyYoL6N+TkBQOADve9F+5x3KxrxG9leLXq4hNa+Hh+VReK630AgvtEUxgpI8RMDSx1q
0Ra9Bhl82By41JtG1osoZLZuHytjjSumfiD5lYGMJ4uIM+d1NrNazxArSiSMpoSjh45lPu+EkBHq
UT9hveCZ+mfh+YhRmGiOiB4da+6nK+WaSA9bA/tQb+AM2YH3nNE0Ev4pAH0wEsthzFyDIcMB3oo9
r5f0NWEUrD0Nbu6LLq9mdzX1l9RNBt6hCQRty3JXtUuNRo+D3AWp6GdYFHK7L42KeVGpFp4Gbefh
i27shKoD10LMoAMHNaF9rkCRrMOwW1Mq3rmqAVTSVdZhJG6ThXG3LYu372Apq3GxSRbuo9p4fkVS
0LwstX4plqlf9J60rDcFa83aHIyps3cq5dheSTMP9/kqAoaVzdR+qtEL8YOREMWTKBgSYF1ZRGgj
FmRqgUKq6rkxGNiJQ/SaJ5piwCIzsBiUE0D9fpPGNLs5CPW+955+chUwTKFgBdLHzdfdj76vWA0j
0bx9EgwmR+z/lj21OUPcwS/L3bx14SW0UAJ3XssmBwigDequx/KyYkHIpUXbVtWHZXN0PDZh9PXR
YkW80CXEG2lIgNtrFgwz6Yzvwj6TPgP+1lKqW2jeFYQY2Am3O9uHFkXJtIKxQgyBPjsgpvta8RSN
VFuVr7uYdIocrOvybxS9PSB26mlGM47RBoTLefpLuyTVACOMGfhuq9fkKvYTmJQevDnU9UoNHU4P
Qb+Eyc7zwXVsAAEJK2U8LbWd0J1Yz8YCDo7Igx0ZIlZq0qFBSl5ivRdLOc1fqzwO6aEPKqD15dJS
WZTpBjmZZPUMZpjCa7dXA4XDAhll6bEGaA75pgFZVtSzVQqR16UvIE2IRFaasYcOj0WBj6rdWMyS
EsxMXCLEp7jUvtxtfuDfHFDEtR3KZh+nrRIFLpBlu7Fv6HUNdCULI2YoTfi0AUXuZdOglQsbMvQD
Eat/X8VIE6Bm1aAo3MsVSieV6acqlFO1X4bEbScu++kd59Z+GbxcPnhQFkMhqrzdDjobFfKiDUkq
9MVmwqhz2rG3rk6GpJjL0R6ypGvg4hp7IhCF6lbiOTZgSGsushwbzmafjEZKdhy0TbAJgsL/ySfo
lcbV9CMI3ARCC9B4drCGZuhF1ubQViASk6pwclpx5k6I5LAP+QwjTctgP9ctVOCisynePdwlWIsM
wfrBDGuG10jz8LIOVYMOBk2Lb8joBKlu6MFkdlWkT0QT2V6XrsybIzFjZw/KdzwWUsKefLV5sHKF
1BWyXxBgyYS1pAKBSpiC3Rep4RJwthQbJPRadXvZTu1n6pXOkGB6wgqjNNAmQ8uvqhBxbMJuawdV
FtA+QUc0eOvDvs9HBMKyUfWXfMpLiLw2rgUsQutalLDjiGsOMzRMd6mD8q9GwcIZd7di4GovLVr6
kEw/ZVaQbU8UcNMBOqlszwve57MN+YxZdJaCE7TeNaz4H16naz+saoXsVZfv+ergcxslX9BCDBzJ
BuE+iZ+SvO3MMaPwj+DJUfZ1zhfcrKSM4OWnHEgjiwPrj3/vk6W/N7qRiMiUSplL9EZPoempPyyZ
s+vXsoMEflhdusLQQJTrYNrjGRJSptCBHGwF8gh028DbluECNxIpMSi5l+b176/lT+cwLuWvDu0I
LErAH/pHGYWokX1AUQ6HEh4JTJdkY91AVfQy3SXOXwyGYaOqcCKM6HC+dTUOuVSzX47q/6oi4KH/
7p7H8P37ePfW/274/8vE/+9qgLvqa+iG7sf452/9VjTw/0eVAMMT/39XCeze3Nu3t/8sErj8/s8i
ASLSf2XwEidwAwkcCuzio/1ZJUAQUP93XUDO/kU5VAjOlEJTiCSDO/5XXQCn/8okPiMRGTS7LBX/
TVnAX4W1//Z38xxVyRmMu7BH5hCeRPqHvzvvt4R0oEifJVPbtn4ZDJhWvocdNPrxtc3FBGVAemBr
UjTdRHv3aLVRHoPsLbTF+RjhkQPpDPRmoWO3iBIzv+KaaJmcxmxj9g2ooBuq01bNMNE8qMiDTs8s
6eFGvppDJWx7x3RZ526Xb5I06VOG06h6TlYKmLUXNVn77bl0ExwiZZjSQO/trHIGeCMk+J17HQ0O
4d2vy0JiA4/uEd6awC4wlagQnvOVpLC7LH7yHRqIOegNaxGcGviFQaQljIoHu+XwnRakckko7/5j
Afxfih2y36svuESXGob+iOAKmQLT9GexQ4uSmN7xXH+gQDmzKvptiBmmaqaIKNAgndcaroZpLv0X
sgi4iXeVSaEcHeu+n6r3scrmLoURF2okHL4tLV27n8a0dN1FxZjtehVRsKACRNxNtLzIxylXGN+c
lwwPO4MzEG+AZ6mXDRwh7cz6ndaySxaQHpP36LZo5gbXpROR4ro0mVOjTjjsGOhsBT0yjdftUvY1
xmgiBMonmLV1Lnf1SqP8Frqadq8czxFX5+BmwgdmoUvw1YvRETLdmo0Nfh12Sj2mZzLUpXwmDM7D
ARpUOSb0ZmObm+SpLknHBUQXJfr2Trve9t8Cgu80A9LO3QIXK59K8Hm+zCM+3/uKxHibw7+Lh1CD
mMVP3HYW3+YFh0Hj5Ht6cSwGeFk5hmQvFSUejvHkcv0VBGTctrGp8F/+/p3/HoUvr1zSLEXmxzkV
nP3VvfU/KgegYYussXN4v+FY1/KKCV5u83Vi55ihL7zpstEcYGGv1/mqm1DdsT2TsYbUeUZ6L7L/
rpICl4OTgObQYnAeZAJFJb+XDFTCjKlalvJ1QDESlsZiE405CnAHrpBNYdy5PKo4G5hPnkja9Fm8
XarJAU7//WP5o5TxciGIfqiqyDj6vEJl/KOiYoOMZoGv5Kvs6k609zEg1tgTrBFVxp8UXkiZFRru
nQakclpvSC0L4iPF0qrWnM/rsdymyx8gnBWYkRbawUgfJHIPRh5amELyLx0bJ13fLV3J6jv4YiHh
/f1d/F4si5vIEkVhOhAowMgY6oZ+f5qCKsQm0a+vS+qtEUgpNobHyKcZTNHJsMGzeK2IGzr0Uvj7
r/6z9RS+XFLEtyzF0sJBz/6M2W2gfDIb069Zm01r+TLBEy/RxmnIPN4hNJbLl8sqXvYA70Jrce4D
CSh/5zYxOCgqKdL+BmhCX3YqUmsDN8Q0dPSyLjQx8PkHQ6VVD93UIts5ZZO7hJM5mg6fCR1plVCh
6SYRhbu4RfWpbGu79O96pyx2MTehcW2hxES4gsUT6xpYt7dgfY9r2onLxh2GBpe5LiuYkJ1iPTzu
B+gDE66oHYB5FUIxPHbgZcgC1L9PFJZT2AVgihGNIGVugtz1frrsbZYCTMP78vNTos8uH52MtsJ9
LXy4BBb4fFr8Ze6cvtzeAp/DDF+Lwr5fusHjy3lHKTdfAUbgDroZGMQ1oO/MJf4LgqjDE3bDhkh9
2JLBpP2+bFCms6d9laA4BQxRawFDR5rLvrpa9Uwz+WT7CoTOyfVSx/IJRIrLyFv3M0A2Unu8vMWP
zdJ/inRs8NEM2WMqPiR1PloKt1Ha1fXZlmlnFxDRBLsBAXaLI3517uHNTg45L3vcl7I6kmcex0tU
a39epyfVTJ5dP1zO0U5IDWAIo3OAoXJt5mRAaykgToFMMCmnITngOGf+S2ZHgtf066P0pTQzexA/
I+oy6m5517bJMB/QsnmI+iSqZhnTl6nzl5dbiYza5sMYUXVUF7UE/i+va+Mu62wG+59NN2kCBcY8
uRIA2v9DFv77thRpSlGYJKREdMlZgmj3+7acZhoH3c7NHV4GwdrMqcmQDCSUVL6+iWTJETBcKy3e
/T/syt9P+MtX42BMUs44h1sH9Za/fzVkT71AXCS3ph0uSwvlFCDdD7n1fcBsFV/i0eq6ogPMwysY
mwCvsk8uP3WgKkzBS6nLFwrrXhv+4dp+P4kulybxLETGMpQ2sp/zH//jJMqGDY23ZZncDihPxVcJ
UhvELLwOOHR6GVP/BSbIenmq2HDZMW0GhJTuhEkuedU/PKfLK/h3wnm5GJUojppGimYaCtf0+3MK
GNSRC56GW9jb+cZ2v56JMk1M3oGi8RwT2Okok7cGZS2IqZQFR9/8BDJeA0Ull8Or01JlFoayBg6b
f+gK8McBhfxGoVI3RWhHGS/qQOUfV5iUSQPue+O3YG/yzXxgwEl9jcqMmpPn3KPMjxQS+W2LmoUE
dtbDElFXFa9RMDoTdb9I3l6YGd1G1MEh60C2WswNrGDImSVEm8+wWTHYBfC2kFwJIFUy/sM++L0Y
D7dAcf05XEroxi148udsFgiekcL/Je/+V5yjAVbioiehvETsHFbk93kl0voOeQfyarq1Ao/671+1
uJT8/eerhgaHl53LJEsEakezP076USRxRv643tnQNaE8Rj90ebhTUcERqJeFoOxoJCsi89P2M7j/
ylerDOllU9R+Lvn9KMXa16cejn9wfeWo6zdDqOaWFdlAY0LgIRQLoixfiUNARBUcIuEMiQzPvRvM
iLCIcgmsGoPiG7wn3y7zJdQm8gJLfp08nV7iKCFrjj02qsrERTMOOJMu/6/qL+cQlkSHP6YZh+8M
yxDoMDAy8FbO3d7nHqT7rk6QY29Y03m+ouVLTy7bKWvWiTzrXAlQL4jVMkBvJxDncwcNxl5O21iv
Nc6oJHrSYyqRNtPUnmrWCSwQjbIO7MYGxWcmOUhU0NT9PgEbOY7XwZtq5odNrSZ5//dvj/4fa4hh
7Sc54JsSivI/8zQJrwqf+7W6g5pqcaj0P2+/yRo5m2ukRSjCwdE+N3D5iLBc7hRs+Ig3gLIgiC+w
lvyVZYCVvPyUbDU49GLj4+WkTlHYXN/9um30fVi612RJdTJDXMiz8u0f7uV3cgb7AWMggRiQcIIa
web+IzgzoIhLTU24RcljL9xXwC3D3JG3Gfdffh2rv3bq5shlw+J0xrn/M2ybKFE++U+74/eofMni
UPqu4IFPgAqRx/2BvE1WJsO25eP7buLVhuLJbVPe7X6l58SHBd+ZxXrDTpidpfijc/6ycn/9Cquq
AcWlzLYjeVJpfsGVrEsDFvU4yzA/RzgTWljQUb2JxaVM+tdrBJOIVvmt1QOqb2sW4JOxdBGVhs6i
hr4Tz2Mn0nF7lyx20O/mxYolu/WwHCYUvHbaezndoBLmgvV+vsYOMjq+4OcPlCWXF9z9TMxoXC8Q
3eb2Ai8EjwT7QlRtRMoSYFwcyGN/Ua77DFJj7Ebz4Rcwg/z+Pyk7jyW5kSZIPxHMIBLqWl2iNdkU
PeICIzkcaGRCA/n0+2UBY/uzuUbazoXWPWQVkDLCw91j5Y2tVKG6uGmt2J4x/1Brw2GxzxRC1DQZ
bjgJkEycmyIb3fAxHaOu/2b71kyM6SAJIh30HI1q9khxte2De78UaQKlpHZ0s1xq32m8AG4G+icb
GomlYTT8f60+0JUgJv/jFPY8D6ME8Wamocp4hM9++TEM2EP2uU6mlYvVbYij3JsdxUgENV3aXCxx
1cLMdYCR/QdEwcaMTcvWzn/nL/DmnuOxgJaAoOLYZkv8jEnoXLl+vubdZ39wZ15eT9L8UfVt0sdP
g5p89YEdHElSi8Hul/kb6HuoIOCgPM6sb7DLbLCb2FlGL7i4s5za6KZJuDzrU700aDnwc08KET5Z
0BDFXZei9sh/Y0ppYNX/e8eAX7nGHSBESh/hu2G/3UWLP1ujclv3o7N2bUrFaVo09SXIV4FD5IcW
22+9O9fCp0BdupUAzv306+n98Zw0T8A+doxDA8IcNvObW053nePD3Zw/pkQoof/HbC+Lv56t2KlZ
8mXolYDiGXU15tqJhJndMKy9dfnNgfLzc8QuQR4PACFN/DQSVFQ5ztpWfVTXMN71e5M7sPPJUM9D
YkPOPM2VG5sNwa4nEEbnaiCaXw+HiY5+mBDP9rABgKzF0wj37WIvynHoMoo4TEhvSWJZskrLGyl8
jI0b/RsMRd2XyL2WMEx/g7L9NAJ8MaFuKGyWAqNgQs//iXP1Kjtqllp9zCyE+817Dgsk3scpiS3+
2A8frxm7Vd5RYJzW1yQhTPpdwwRQnrdjwIXps6tCkgJAl7djMFeR7GkUrD7KbKTC+extGwyJAbN3
Ww0Dx/mFInfHdtvz7bpe4TU+ZjIpZvtQIlX0irOz3bylZQNj5GNOZJINvrkQhPKv77R9sAfmkQGm
VmvSI6LPYN1Eh6xV1rB8gkIqx+IdhEWYwic7LIPYvYtEJsrggbqMyYmJsoL2q29FJsftwlVaUGdd
AQ/4AzRxs4rhOozFeg+YV005YWQCPnIuMtvlUfINOYQsWnMBWcFsQrf9+C8mVt/XvtMmH+/juS36
x8lfvDy5lI5tLg3HzVME+zGHqB+f3anX8nOz6I47xmk0t/N+A0pUKyY+89sSWvpD2VQ1DyukDyoI
o9sgmqR5CUrcPyzfr8rnJpGDszwlFbWa7mYoUt7x7HsD8NsjogGNBnlYkwRxchIlyUSILko1QRiL
GvK4Q1SNwUopHNKR+sy4SG5aypZM9pnYtOQRtO9T7jnLLb2eKf2SF+R6CLP1hgM/5/9pdzAh5iyF
CSnUpE00mY9a8GBV5GsQyyDqMj7MRzjLX3E3VNVid/E393/gsK1ZKA13LjEp8IIZ4MTDXCC/AFTl
xI915hDzToMwmLddwFiob1UXGLCimQkXgE3UAvn5xt1WVN8Q+AAkQ6PnPq0UN7x9cvyEI/REQGDu
amexLL6O6prbwV7NGavs7NXNmvo0p6xFWU1/LqFbrunDOEr6/0AeKMKkPeWjJB6xh9jX5bmH+z3/
2ybhFWhyhpUxsgopi/kQFWVik/81E6QSypkNazzw8gIziHDbGpr6AefToEtPDfYhQbceWY+YhHR5
UMIeXVt7OuZWEWX/1kBXWAIh2EKR+yKqQS/hfQfXjVkoGgH997aOmkr2dNmecs6OV0vYGuWJhVyq
MB4GeA7ARlt6zx7PSV+n+iGQ5KbquU7WJV4/smO01O2xTkQSZxe7QvkM0uKKVudHKyGpNcqH636y
w8GEwXWqah8z08mTvCdhmucGxxWuAl8Upp3BtHYgbp9vJ8hMeNRs4ZTYgun9VrZGy5zccbhaDMmG
9vz64P7p9IxwdbERqduEKj5UjR9Pz7ZqnVk0SP+2+wNwmwjd442Q986LSUFEMJvMR2zwgbwCB79+
hp8ujyg01wZpN7ZH+H6YZ/yfE7zNQ4lS15pebHeslpfMlgHEvQbc6xWbGGC5cwNQwLX266+9vtsP
lxZf5gCCEKfFxrvrTX5QBDWllXjoPmR5At/34tRxToXfTV21WKdZLHPWPzlt1scwzZysDeWJvViu
/kNcJoPWn2NIImN6OyvNbJ9qBLgI5Z0Uwnd827s+LiRHbDQcoj5ONQgHN5ZTtdOHFJYM9bUW+Usx
X1wlutI5pxlMBpA6UEmHTvIcXco7Vh6Zu/0bmED4by4qysR4gVH743j1QpCrH8fbCdp5RjA/fogb
HTjdFxLkjjgv7/qR+fYkhP3s4ETzyIFgTI5MmU0KjXVwzn6LPg1LKvgdBQcDqjqQYvWrAh7kL0i1
zGFxtFd8J0rg2tHg48X2wcLKigLG6OgsYj7FVkct8BAg59HtA1wmaH6nbEiJX+5QOq6EL/XUtwz2
0FjmNqKUX+biexti8+I/OBrO7acUeWXWHfvcKAnuFzWvZXWyrbJDJ+XM3EL4SWausyhMTRI7HvOX
RXnUmG4Bo+PJOofcvo6LlC8enQjpFffNJkBfzSyrIdHXdx9yB/YZRMSg+U2W8DaQJQEMCJuIYOzI
hav5Jngp+iWPk3WMX/AtmCaaX88KRA7yWgpUZ2IWTu+smHxGY3FxRvkdMPd261G0s1kC5KImjP4p
fISWomEY1dELtVDQIfpqmL2+elXIEnBB5/hGAnjOhF/vvf/H93p4WeGaF8aC9n9v3ttH6QCEocWL
LSy+V6jelBxnV5rzsV880CnQG4OU/fp7nR/RKUJUU5HFkA/GoqnHv43bqyxvlm7W+mVyWPq84wAs
l9/s4SoHVObKe1mD9VqnlWxc+e9bmCx1fuiKbK17UlxRhEgzs6V11oPbEwf9CRoezfPvmtA5Zh/+
7/l0BbaZFoMx87Bvz6cYi4IxR/72gg/KSJYYlZlZCKIL+uhvYoAijY9uUSfd52LqjZtEk65L8Y38
byTW3VMRZBkxGtgsH6DvHD1PWe187FRoBvrXY/sG2ohcEJbAtz1jd4h85G0g3rd2ES1N7b/313Xh
IAlyaKAQ9HHg4acNcc7nNi6OvotOc73YOEay2krXQ1D+m4f5aYG5bhBFAVmi+Q97sh/POBMmDJKy
8EsTjDl7yR6FCa48vwfHOvaR5oLrmznXr78eBOfnURChIBsKAddt7NHeHK5xuqQkh4KTJmwB2ptu
MpXCpllAktGX+KbSpaUcIWwSe2ayfNljLvTV5sIY4j4hHJgjHIqQ2Dq55rH34lGt2mCl+7iDHQBR
3bSmY/7spJke6EKz1AauAqws/fzfX7/UG8tcdo0XUUwzc+uYeOHtdo3Fmml/KqaXvXgYKxkH70an
XaPslIc6wPoM9w+tm2NTomhNb/PG7Qd1E9iVYY2k/dzyNkMH9dQ6TOQtlWQdA1d9AIkOE+uGAmLg
4VKExpAioyeW2C3PmHzZGKyFNaYM4x3d4oLSu4jBIvjFIcixQYG3YMGdfVNbyXGO4I8dwO1GkuH+
r0xHgU8ZLeyLdDmFq60qWrFbufDhqwEdTw1q0Ay3yvuxnYCN4QtWYvi6T4deJ4NI6XE1E9f3UC9J
X4QjIfsHaeVUKLq2EioIW81q3sue1ZJxBR5H+AwyIndSy7o+Vp40z9cCNK/zhTwPmuJwUCWKdAsb
MltJhyh4IRpGhuHk2e9KQj/dNjCHqFRRg6Qi8/PaDPws1fh0DS9T45kdqiVFwq8wRGP2KVVLM4ah
UyXDXY96/LeH789fbzYFxQEfh1NKA2+2BrFWXlCRVi87lCncxuZ+wZEh4PvzKxtD+KXBjasUU7rf
+hX+9AB4oaKh9g1LgzrU272ZDfBEHd1O79MgNVlVURG/gZHCxy3GG5zm9BIfeRykng8tkAMTiNrH
lBdgKkqSij03s1xIu/Zp5EDmlzvg32zl6z2cXyWGYB+RbnY2fl2YjYwFouzrt+4rqxaVKcd36TjU
/u0aTg0GGrE9jEVwRE2Dtw50Siw6kLVWeZPVv2s88NNBFYAFeh6AiWGUOW9Dj6UKShenpfH9fkSR
jghTeNh4VR7pavu1XDPOsCBoPFbLGuBF+DLXHcn9b86XNxedCLDA5bgGJ3Uj4b4tOiTOUvnpWi2f
6mawUjj5S22qk+VYcVSjnhjufv19b2ibguk3EUDoC0PoiIHwfrwdZssPUpmM6adMJLkH29iGSIJV
wQp6Rcgo4dN/mUVYJ4ehHxKo7xVnXYU20waj6A6Zglvwu835EymP4gBDYOJBagM/X1n9Ug0omers
U4pR3zUKKz2u+xK6B+HvFqDN8BmWF2WNjEm92CZA0td7hmtNlE9+ts7m5gWjYBgD7ZNd9zlFJxdx
icmq6tSr9WtY9G6hLnjrue4Hym0wpRDU1IYZtAWgLbEzu7APVqLRnYKxl4mxDWNJVE5M5HHI+glD
iLgO4JQcVGgn4WMbNwMdgeEpK/+IX6LZ2m2Yj+SvzZjXZHFIcq44RxebeNZBTc/jwao2ySaSFbPr
fj3db2MBNj3lZSpBDhEB5qNv8stxwPAspk7wcc8s6ZUwTGeZ21NyJjVdC6z1cMb57feCB/+wsPHZ
4JgjwkbczMljo2z5cZ3Zs6xY7ZN7xopMW9EBUVgjKPrgRtxShxlIfVqg0jwOYFpjoJekJ/ijmXyH
R6S5dgKPXAshc4ig9aszgjSArF4rnXtdZ2fXTJLcZ8K+cKg7PIygc1o44GUoIJ66NJxRm9boKTA1
Bbw3pCHEcGMItRO4pnqu5hHC8KEhaVrR4Wyl6yqlyBcfBBZOHERxVnbY342Gk/N1B7YkqsMWV1QM
Degso8CEsEXKCkwDnqQDyw/7R3xH3S+QuSopTyueiuFricKNyzgUFl1PTsmkIYY+tBigZvZFj+RC
z7PNm6P/qDKkRLCV0UEXlwoZX/LkmBuC9MCPrZk2NniQxevz2vUQgAibcs36Ac7UaXm7TpDLVpy9
2CM0op6T3CpPJTpFtpXf99Fi/bGu4F/ypvc6WHBI67GS+SRm28ZcEzZXt1bnEgDHxWEIv00O+3mN
ECLgzjGgsj7lU99DC5gHzql6K3UmthWH38CLsuKS4nrVIm4omxU1eIfj6GK8tq+kp73MPfsLIjO8
2FZC2OO09AgJbwZvzbCyIKTPCu+uBncbu09IO3Th3dttTNL7omVRIMGzCxnaPdTKUZVfxmyZ7a9w
zd0IyVDn4ApbLkmFr4FCmMpFtzOlhushkUfZyIR0aETX8hHtoMH/Nth1p4/FG/fKYko5ebZy6IQg
lhU5IOtnEKeRi6onrpn9sT4ALHXTP1slMC0aQMksxElqfAhWYPvuOHtyog5TRFbxu3CbdPHHPcZN
DidPUGYDx/FhRr/Z3WztJggc5d9NMsuhs1cqTmXxyQmTEA5S3WTJbQjN2Yd2UMmmijuFUN7F2Wau
oJ0dF2fJywfK+YlzVOB7j/M8KLDc0Uk/IRqB3Yx5Xjo/uWGNdipbRHBvMwYjm9n1RVreR+0iK1li
MzH09nHs+H/ZpXZLS74rStjR95YCtr0g51H5MUPF8SXpy7U4e34+16fKdTpU0n0uTy1wZ3XT6YjA
VMnAne8ChbzuLL0Ez8s2ScPhJh+WMBVHvK4W5yGOG/VshYQOeG6mrLexxv54jlJfY+gTqSN8Hxnf
p/7UR1Cjm/CR5KKJTzOwScTLIv2umtF5GjsxIWrTnvu3E8T5fbX4fQBLLCyecakZjx34x+tSL+mh
pBFAkGXtq+W45XMl8EJHPiPyoT9Qxk+wRGtwa4mix5brysWryxca+5TC6+refgSDs/6Jp9S7UKDD
9yzJ9EkpFmvo99Et7+qA3ZBkw9/Q8lMA+HLoMYkDaY7146ATbDfw8Vs/25XQZyhDGNMZSde7KW/V
+8RT3VNapvpcYn/4YYgs74KXhzzJQplSnO83DwRTzcUW2Xp0tKoMBBU+QSBPbxUV+U+28v2/VjfK
Pif90L2s0GYeU/Bz7JYQcBxG9ExHmdN0Hm6PPgVLIbj6cMm9Q2oxPsgiX95JFxMiPXfFqSyEC+4+
KaxCQmf9B3F5+ZG2zvP7WtjDPSh79jyHdo1jY1e0p6ru9IO9VvFHYOPq3kkT/32EpZI4FDDnDmjf
6ASK4Phz5Y/d55i6DG4luXUz+V1yi45ccZs0SIwcq7YEHC+cRcQUNB/VMCNIAXemgLFO1pfUzeVj
LBUGdo47fHTKwD3OqvMumFu7T66XWsdZT/o7JhTyaxrkYHirMcCbyg7VYuJ8dSgB3IZyLW/xVl3f
aZqOPQVpry4OpbW7bC6Gg5fo9aFSeYTstJPiPaxQ1I5wShu+xUlOFvjAg1ICRzjse8NzVJXJv1G5
vMaBHL86XG+Xei3iQ0lCeMDfk/MwL+1PggP4ZC1l9M5Hg3fr6RzfCrRi7jGtA/9TRN5JiD0Hjn2U
kWy+jHXh5wciKPnI0kT+EitUij5WCzjpxGyZqHQeU4CoL0surPvW7Wg5QP5453OcvEh0zgfuzOYV
LIpmVHoqviD6ytEkus3yvvXnhgYF+CDHNbWMwzxP3nADB7H5yoGK2tfljwKVGSMI2dKlpZmLa9OK
SfrZ16q4w54JZVeV6fKFGtvwMnPZQJPBj3tErXCIsJT7GMx56yLhkU6JM2k+ZWOKkbtapjOeBf1f
Tjg0zxn1wZM1wzo7JlOIbCst5/QEvPE6IwhHsin/yChI3aEe+IYA6jWoavpLjuVytkY8/XTstucy
CJV15yCAjB9jkdS3vFjl3VCuUbgV1ll8rsiN6NjdulzJmVXgrRoliuO1oYn7wXUK+wvUpuUGwyNU
L0JZf2HS4KJw7LCWPvBU1T+BbvzbIrPEg9Rr+3dcS+u+RPbN5hLLUyq8+X7M+wIqVuDXRzLg9q+Z
u+PBWf3gM3WW9qVOWlscm6wczsE6B6+u09eYGCWYfIeDH6KMIAj8bmUIU0FOFaZ4nYse5JT5ff7U
Lt4I+JX06qhKP8TIOoxxVv4T0l504/YdKsuGEb6HVE2PAUwK7zId9B8kVYjT6Bb0OZj82P6QllBL
Dk1UJ7yQ5CyBBfCBsN16cShifJfeyvET594jfIgCu2N3sO9nZC2nyBvrTwD9/mFZdPQl8WT6uYRr
1B+k4Y4dGAX10YkL/1wsDgz4POmqS4oI+G9B9H8bWmv2VfTwB5F4hiAnc3YzBtrFfAktIFuzmusz
Far2Pnfz5ggYT3lBlHh45Cr/JzKd/Kolil46R2LT2ov0toqwNsVJcTiB06YPtZ7UQ5uvzzz4twIP
h2+tdhoQDspcsvQ4u1tvOHURnK2bylfxfSmG+DkP8XFac787e+2c1mhZc3VE2ec/CrUEh1DZf4PB
iYelXMKbOOMQqkfbNkaeGAfknar+1MLN4FnTyQFS3BDfKjF1nwKwSiouZZk/o3fE3rfo5YemW6Zb
fPwxMOE0u8zrmtwKvhsXlAmj7yyaJh+qVGxV56Uo8wbPoygrvluE4Pq17ZOAQoTOIzLKUjsGW8hR
SwK0BWVA4qQ0gVqOurowuZIb43s8vmuz0jCHtwxUtRMJ8Q5P7LlQPxvi4Acs3E2Np+RAgRmzpWjR
UGbkOhmOrs18GihfYcy3VOms89ewYi0PGLPj4lve+hv2TXBlUqXwisNrcCUspGw11piFOgM1yNcl
H9L2j8RH5T0dtmpdrJspwt8xjNoCxbnfiG/sTYM3LtZALfumr6FlHNdxmvQTPJG0u+0Sy1Kg2Kla
ETB7c9A8FxjbIBhOYx9J7IgmKztZfedhnWs1pgSH6V/03abGmWCGEzr1gytKQjwLLcl8bkOhmhcx
t0nx5+CnclDAHDimfKAanTjOjVJl5doPALSLH1zApNI2P4xwImDrzIgVVtzVmyx4XMYQBb5eEbBS
m8fA3VhPBqnfA68tlB+qLdktYlzSj3g01Bk2OOgazvG1YoINg0JYTwpSD99hzJR49eB13fv//Fes
clVEYdMDzbufKLSvhyiU6pKUiVdXNxit6eDLXOUJHm9C2yUKI6ds3u8KiFo7pjxhq7TRr1uGHMNM
pWVvkjGMIZZe/b8U+w3N2l5nky4sfm1ANay3JVSQLTTObcvgtjsrqC5nkXCQmlPgZS817TyqOBFV
EJwSj8uveyaWYgnPJFrk9E5VGTTdG12NGYiOLNpfXKgEKL4znzzSdUtTaryrrryREqtgcO5r2I+a
1ghnoCEbcjzr3HA3qTCBB9TtWPEDAhbzOyquhrW0C23k7BpSXWbPpiqISxlfseURamkMU9vwPJb/
EMU2b0AEaK2hVRDe2RssizG4WZMI7FxGcXua0ouYvGaD/ntSOj58S8+HyTEf26V4BFbm8IkW5y4L
J3+y7ioxedi6xSFDIy9k32vnvsO3s0NhSmuCrnggL6axELZUVCrUvU6RO003rs3lX59GiJTs000f
1MA17KGWZEt0FVTIULEZAQ3NoyaAf8wUzvIWfDY4BhLLysIvHWQ+NdZvDI9sMYFEZpbN6XiX5nBL
XsdemPpMYEcMSLnpJXFJzoBVUpfsYDjhvFk6WDcvqQTWTiLsW1g9QaFfh9HQ8pFiD1l0R7JOrfwg
UWf1KMlmDUBzcWQ34v+/j1VLUx46wXS0OnEpn4G2M2ObpGdyXZ2J75YsM2zKGo+YyD4V7bAyMfGc
XpdP0xnoqJEquM7IJhDYpmmvAaZijqi814nUCNemLDYTipuArvzHohSqGg51TuWK7u1ezRAUQWvw
IzILUzMMlsxZiks9w0Ii9knwLicapHzMowjXrxhjp4lW/jW9FBDjIOozS6/FAKj9um6VTlxphhDX
XlZtit/krFrxmZKhqS8PFHPs7CYvyByeFuwEo5ECLxJ83C7Xwbw2dr2m7BO000SOsog4sxGwU39Z
XhfqB/1XueJx5D/IOOf4r4LayPN6N8Tu6kB/B5z98JLTBqfKEJIVl9brAutzwbFgf7KhoChO5zgr
6vOIFnL6m6yN/miGJjPfFF3slB/srBrhzCxeB3+r79pCvGY6LarHPICdeO7Ix4KX7SwZgs7UmXF7
5YYZ0trKv9A5Q/MW04Dd8os12cAM26ZDcWLGfGyFqa1NFdwpF8cy/JX8g1sNHBR78bYckEwR9V4l
KIiOWZKNGo0CBIIMCNwBhCYAvNsEAR271v97DiksfZOYegD9+vhCwo1xERD5/23aKyVtQ4H6BAvr
+iloq8xgBEq4w4d6lUn9BdOK2h4P8N8XDIZWASOIJo/X82iHLIvrD3BwzONUFqg6/TiieL1JwkYo
8sEr/kuHEqoT2xB1Zanq9uAn0Wq8R0kflz/DvGFonV6mjJTYyI36Wk7eMMrtxi7j0GekcGIyt70b
wczMb/C59PjljIcb77jJYLYzer/m17AAZo3L1fve+1LM9Y2NsAw7MfJ1/n2z4dSTSBlWdw0NI7aC
weEuxxTVg/9pO8pg1hTsiR0FrSKbcmO/ASimjGoN7+ZNFFQPtAjhXmtnANsEgWT7dXSV2UjgXuYR
nWU1O1VNVKHGdwk6OR6/qyl2yEOyEATQGlkRxUIl3oDgMjd/Q7bKvPzGpYGya64fPZOuc3417iLl
XTG5Nf7l+0Ec2NbKPtC+Y9hjiHl6gz5OSc7DxcgNmK5tvQwClWN+KfIZh5yLh9BZvwbTChnzblkb
RJ2oIZAX1MTzsiwCmin79cpx0i4FSq67KajMSQA0aGKetLI5+3C9tXkbvJUH2XLPyZyTfhclbfXa
//gYa2JqolMMt684z1F+lbJeN0+INMdMzzbZAfQe/SoNmZjOvV1qjptgTsz1nNdXuVYoQxPhGUbk
8oKG78o1ohhIcynSYPy2j5xfRB/d9Y4TupzG7haT594bTxn6vKq6B/6M2u7i9CiLm/dNHOCYdrGD
msV/AeUvbfi/CAlQoOD8McEqmaAgQL8bBTxNmkyUXpUjakLObcg0uzzIE53Z5QgWzGrFpsTLFP1h
KjV86ytHAmV7nagFvlj2tIbz2XFWUyqwKSEzMt5V4CCn2BDNUROaijfVHFxy6I1F+PgSXK8cq+qv
9/cV5E9JQHm4+iqAwCvR0AMIic2nUrU0A7i0jYkA6P3BdUXPJ5/p3Kvq2+XF7wOMfjwQXP7xXtyb
pG7C7GBRrJXqFpCfotO9hAHEo+kqYX7EYGvLwwiprgQ2MRYp5XGeW/Suz5C6SU2PqZctYXncib2U
7IwbQByFseV+plWgruLztO3kfRlvG7rJpsFLnnBDWXR201Lllu3fvYMM6CRRM0x010N/xFvskY63
zX9e45tJz3RpX5fXteCSplKytMt4MoKpIOxzxsoWnTl1M4ixBGZLICa2gqITD5K6LQq328QwrvcB
LDtMdDrKjFitk6qMndmheJrB6jjkC0V0/6g2tkAfRaZq3lkFJRsq1n2RkKd0Gcslu5JxRhHjyvzS
pY05HPBuMBdVx1XKJ9Y49vCT2wjzGfkULHzwXhiyevgJaCE3TgS5vmH74N1O/nD2BG7N2UtZtm3v
PUuCPowImgLJErcpVzD/LpW1LgbMcqsRiH6BVMtHTza2aejganIoedcEa4rTYTMQHVHVWVxjZqvL
KrBAnBs910h6r2H0XqRvOoh00d1keXmIv/de+UJ4zLw4m5S3JWjhwTb92nYjTjGqTv/B8sF//OMQ
QeZBU9fXprq+ImZRcM1XUbrdFzrMGzLMHu4CwnRMILWtbLyT9FNhIe1rplOuKfTOkJb5JQ7U0D8v
UZxQY6DJALS/p2zyGsIxojKzbRY3YR9ElW022T6uUATNTokRcPAgSzKY3Uv3KlPTjPswwJNx6SDy
1jfb3QaUboh0K2DkfAo9WzfyWNC2BP7Evmb2zAO26jUB6akW3+3Hfr6VzXdZJ8Rom6fa0yT68QxY
fDZV3lH/2DLSVELv46YusoEx2y75fU+jvd/enZyY9sxbYW51QvQThwml8VSeJcbt491+YFvVbKiu
vHwOr3pXatO7IGMdjAUYw3oJN65StHrm1N1LfmJFl0JZcbvathJzM0hz5exHdrGd7aOdjfyymOZr
7FAUkp+2+nOODxum4rP2ZudOXaNvnHs1X2IpD+nPQ5Y7nHynsYVOg4H8NYjYllxMZMgYbb9yp9LE
NyFDwAVg1+bu/G82aVvDSKVdbybfFgt4E6acJpXSPW0BsWgcCe+JpBqu6hUUb7RoS6xj+kIdMDHD
bpC2WDGoswJyohHbvta3efCGyEy67ffc8l2UmkcPr0XVPeTeL/IYSgtfFZeLuYv3n4APzBTtlAMS
QnNBO72fRSh5IpH6UBW2TdH2SBqL839Uwmwwd3+5TGa50kLURDHZpg/tYF2aiBmshe/bpSP7Iw/K
tJjqGmnCTC/rMv2aJdD6DJOKIh8h1DUEgqZrlvp2DwQboAFGeRWlaY0A4Nx7rRl7e8UbzJjJCKMN
ILUzi9beUlLD0GW86Z9lMrHdMGByQoOjxOusOHJ1h7cGNAzgDahG07iYyVg3jb8EweaLdtJiHYWG
4bInvdqvTGa2c3LHUZn9SX+Xls806Zp5lmsMs0eLUzzDhDwa8o9EMo2jfo+2e4MgyFWJxlFEmMN/
uEZsG2iTehEI5o0POhjinsN1w9yQjF6xoW0l1xbLliTpWr+fF9fUI7dgd7+68UEhyhSbsLLNEEAR
hm1M3I0p2YJqsGBoFED67F6pt5QJTJC3RVG9mDmW6i3ST4UyzLpiOymQZE4KbJTwJsE0ftOhuVh9
l09jimTPHN4bV87zr2jZttb3sbMyb+GLN7hl33FbrLls5PZ1I63u2mNvWKlFgPqb8ClJsDD4iq0q
zxxykJnp3eAuO1dXmGy7Q3e+sK1K3FhvprK3dA8xIRvL5xC/SD3ftPZCN0hK/OxFWXSG5bCF2tQU
ehbPLkn1dKTWM3xqm44jED3MTRjOOM1hfeJWplC843O0h7vui8QxHObrw3KRr4b/lSIqevViGo0C
XWxCZeRc5nzfUoFoO+X3oYZudYUwsCZk1sOgN1yacEkyd3miBQgmJzfB5hbiuMTy/hHMbuGOE1sm
rl1bshb3AwhKtIlLNvxrS4CsBeLAEyINxwcjHr1ZYiZ5Pdvq3jU2B3v6+wMp283r66azqQ3ZBKyD
GaLeK1FGN9T3qnhtTtANTTrwnwnAltKTi5lYf0/wjeUCf2Wf2XKzp2CbkiVuy2GHMLHOWLvuFTox
9N26wxrkZYdcVFoMoQuFebHPWWCZIaUKd6WqXBfyRjpDiTgweM12Vm0yXeJEH2KfZ/X9ZdspHXYO
/VPN8S1fSNvr9V3VwgCNDmLxWGWQL41GChp9yKbYb8dN0LATqXs0oBwGeUuaQjPEDFfh6d5RNbHK
GYp2NyHpsNKeRbqfe+EszX2wRLW59Vphm7CnC5SJcNQ1RksRQnP+7XgKfa7gXJynbjJbdU+VvGA2
YYPclAz7YRXSWpBfdkllklMsQ03kJv3IsOazGrxH3rlQIvkJYRkNU7lIkbUposyrcU/ptkbK5/gR
/VLh4yclGNP+tD1aBhLMYLGMIpLKsnmh1PQ96y5wgCOaS4PRGf5d5YQe+xJmHD8EJvln+NgkZpFe
wfFIkg589bTl8FZsYsPNn6/A4Ybl7aTa8rqJwgLon6QUR1QzSnZggmMMPMynhnVDeec4zDQbxAyp
5Sjjou5nEyTvjhDgpZrX9TVtHkg9t8Bk2gB2vUVSOzGcyPH6mTbUIVDILazZXT4sXFpCKmIDtsP2
jUfVBiBBB6BMt7M/hISOey7pURbmUbb4wLmm+OPo4Cd8ylpHDOVH0GUTmMPNMksgsmFYSnhiFEYA
QzFswfc7A7NqoQNcQYsMD76WvzhcOY0CminvveXMUogrQlYio5SHHIYNk70zrfZNEaY1EFAMpsvu
E4g7GRg4qib260VrUtuuoSckO7PEAZS4agMgtgtgF+rES5/SayUauryn7nQNRXfI2d7AY6OaZwqz
bXCjJWwoYiCEMMlAo3OTh+72JPPopcK+kXPTr9OrlUEbJaOMGsdZ7rWD/IOYKairUT8pVC+L/zzE
adzHBivVCT3ovi+dTQx1DsvGLT4MJeya4JK5weRHSKqcdMQtLoR6RezeaSy7i2BY2+/ob+S0HC1E
j+UzqbZTHQMFCjf+0aOgENERwVxWgAZp7YUnlQAOXfQUKroagEY5Tz1d0tqHqYUUlV3iikz8PR2M
Ru+uob9i9dqwjP71Lcq6r1UwxtM5KHpNXbOo1wA4HurUvZzb8U9b0eX4OcTVv74kmCfSohUHD3pQ
XEo3slafrk6uuID5ZeN7LGNT91y7yWpflLRn/UAHwulYGp/Pm0TSP+bGTzl+oZsI03p5wH6Bnmbz
Av/L67P5vvOnQILUkN85jw3N/eajgtwV0EEkicdD7OpZ0gCq0vQmEHSvHMAAIwR8+VlUs4UKNJfW
+GTBHq5W4lgXW8pDTglwsWh6l8ylh1CPXnQh1VpLBlQPdTevUJ2ioqcLGiXsjgbHMkcRVBxy7AHx
P804H4KjzTbwcLoQtv+YEOG7BNpZSaO/e6fL8yE4eHi0Lvo4UbOi1Z4M6u6L9BtYLfGU+fMD/pmj
PK9idRuklJV9m+N1c8Pa66Z3CtsiddeCeIqnuOql9eDLaVTfIg5l9U3ZQVCAcVqYR/xda/hO5Qll
LTbf9JBGHAgyjA3J16CaqTlBVPwjYybS5OBvOLb6P5ydWXPcRpq1/0qH79GDffli3BeohVXcKUqU
rBuEJNPY9x2//nuyMtVt0RHyzER0h4Miq1AFJBKZ73vOc8hKYQm3WaK1QVqnS0wlNyfw1Xn0rPqz
A4SZJ0Q3LqzDlblGFg49QoS0W5QxpvuISIYzE3Z2sNaETPY5yxkkwewZ0rV07FNM64V4EvqaAqsi
p2UNEQu3aiMfFGqhLJf45mUqSmswdh99Ku1sDuQSqY6Jdl+vskuF1ZQWLKnfDMyAGvACvSa/oxMo
ln2XN8lk/5LZT6zN5bsYxgXOhfeKdoTqZWSlNfvcYdwH0bpfLrY69cCRJU/ZIo0ss73MzRZqsx0S
anHjjzWl7HTnwVXCUGJum/MhmtpO9x8We6s0/5APBsvNlKQ8nl+bgdLvtcdNBnt+uCxE/71nE4uj
xWiZ3cilq+v3Q+NH1dd0IDn19xka33he9Ekvn4ZisAG+9IJJJb/tqupOl38CtcMOOF1J4QOdXOiD
SOzqixfcTfl6qKkujv4Rv2hMIijpt+JBncu+V3pZlcR8SRMNBxywtLp1xqzxr9ZlQJoZ6SaW0YfW
GONivYKtNuCaGWHmwozGEjf3LCnGKn9wrSraPhF2iMRr5yKknHYkIlMvOFhDDrzxi1mYmaFd1WSp
g09/5/W8vdeekPoYwXSTUL1yJ42EljWpA93ap2mM63rXNiImbyEXsjmMXdu1IaIpU9u17Djr+2YJ
iBlgExRnLAEcPz+mLIuOzjAnxVUwrMiTEHmT1wqVzHzOda3V73sahXucY0C3+6L4LR9S52Xwm/xU
m/74jYfP0Oy9TacBSy7ysEd5yEGJ6BluKCKijCWbd36dUmpwJ/Z1ZJ5SxbwvkUlf+9k0HcY54EYc
qC8Tsgd+o9r3OKu7q2Qqlm+djaQs9DdzTndzPzZf27gB/rSiAdp7FFOeO8fvbmY9s28xrFg0fmfc
VUfTKdt7F/L91xXn9QOzW8FVJpfnmJYlQYhNp528iHneIRJmOpmFMZOXxSZb/4zni1mtaOrhI8uQ
+Lrn4pMpFNWjRSQzWs+zSfX7d2rQy7UFBwbVB3T/KqQFwcnLm978Sgsid+5MtnkVWuaZUMGEhnYb
dl0qEj6JFbqKPVZ6YUpbyz0TyZQSfMCNAhSaXuLXjdTgLIxNEkFCm/4dOooCOtBqpnZoZnp7h8Sa
bnHlFWa+z9gg0bdrSQ0tU2ufGdZ8m0Wx8cnXa+/zOBvptzTJx2uUj9bDvBiMssCNjkFj6uiXCvva
nPvc3w00UJfQ1KPuGgZO/RvPNp4MIrDhN43cpGMSc9+x1fswlm7yKWI/BE5lzh4rPSiPgzkEV46j
L0fLWvTPZmkmL1HquDsnyNPjrG3RuyRDu+PNZkEnlhy5HaylljBaiyk11ZJJpGWV7ZVVeunvC0HV
zz05ngsZ1nr3De0r3E6UjRQA7YR8xpAcVGaWqDGWXdsRhIlHa6VTreXNvT8sXX/QR7Mk8DSo4PUP
ejpdea43f8kC9mL7Ku5JhbSjCWHIYt9kkaPdOTzjb0ikQTeYrM6zAeb4OGYRkL5yCc4OKbFoIod5
js5oN8f4wLxUP/vjGt/WLXaNQ8MK7omgsPl3sxliGtCTT0feypq+2/NFrGdL2PYfyWGHkE4fw9d3
TbxEdxyWQIE42o44hspvhWatzvvMn0DW8IqjL/oDf6Q8M7+ARa0iMgsmd/wQrIiZnDt/XjyPUIVS
30gAdMgZAmQLqnFCRH9V2AmCXkgPNFC1mtDwxBypYtSRYR02sgNYzGZDuTxsOUEJd+aMDP+MPKcx
ztTRcuPrug7Bku180iidl3hC0TECweZuY24xKRmzsoP/Uj7oulmCYkMxWulLuc9XzQ02UlsTrLbZ
Q0oiHEqiQTS6NlLWyYrcczet855oz9G7W/SMRJW+xnl3O68xrd1qApJyZa7p9lgP3eyFeu70j2kW
EGO4g2eZAKkl3RWlfabTYD+teNXqXVPQK9rjiRjWK+bdVj8zDArrMSOCc/tb2/OPOmFgSxDyLcoL
HiIVmC1vtPit266Gg5LrZBk4s7+qDeLAE+7v7CxvFMkC72Q76AxxtSBoQdryo+rfBJ+F6rpeHldN
J/nolRZe3xYvQJHK/O8YV9ZbyBWKZ5PbwMI/Y2I2eGtotQkd8musdI9JTZepDXOIJ0xAidM0zMlO
Yk8LOR/mYGK8yx0daUgcN0bm0N4exX+aIqr5Q9VStPRu0Z4laGAyrFX83YUxSb7czA80BkEr4+4g
K+iza44W/5bhLmIHBoZE9IfGwUZZd2NjQkW0PszMLOZ+pDXCX2KJ2/gYPnUU7dngBhLVrWwcpxfm
u2xbDkQHNzQYWA92FtG98oNq1IL5Yt5iihdHse4V9wlSHYY+oc4Ob99smy6+HhsYkS6xWH3AMSWb
sgJoBIXO6eIgKD5U8kTMrBeW9SOzhO/ZO9MYRt16AC46pet1ifzNHY/cR47dEpbSw9V8isGc8AVE
DHdvH9wuTzhnaV+KLX0SsEggP7mdUMedVj0T+7oJ365bnkDUEXMBYYo9RsyNoOtFiuKOMqy5T8yo
HfPbuJ1bLtgmoB76OcH+t0WPEORTIzuSfFVE244elyC2JMUMDOQpYiXkfo4KX3yU1KocuE05eAR8
HeoacPv24i0bm7XTO1W8IvzHBYZS5XOfNAeq45tl3SPj9xsw9ex44XJbuQFU7krrYvH5NugcoKKN
AHFhdBbbbS65toivDK5jZgPW68BNrH3S56IUjMVLiGZqp4Y/KoeQhkOSC2NWBpHah2hgG1Dua6BY
XXJoarvlJNpEbjJCSQC0Su2UR7SPqr0CF7F7NPToOtV1y1tOUPMgOe3jUfP6+E6fTKCuxLDFyGuv
8jWdiB1r9HZZkve0Zks6NaabOxy9Ac/C2Wi8kZblGXoYI/OcNjT/cAT47G5I0LLWwN4NaTOQeyRJ
yUBpsUreLUPWOictC5b4EJt276YPGbpAPuOYOg0v/blViQv+4zSFIR+rkil8mrgaXLA8P04eHB2S
MqE6jxMOQLujF29aJDOQqxC3hEpW9YJl1Bpciuo7CbKlaiG0M75kW6/JaDgljBJC2vA2mi7RL96L
BtnXjz8RyyZqCajZtAAXuCSl5LSK3KsW9XkZ7dCuVISN4GwWQZ88jliCnZem1zm7EyAqemNgjsXx
FDscHQ5NysWJKE+iORDg8U3Szh3egr9LcB+4xGsjIjDaQ2KjFCaHx5ygyMaEkEHvovjL0hapd2Nh
2vGjVezYSm0SGJdi6AXPRhHlWtLwoL+FaOoCxnJGJz3yDlDT5ma4KQzDKoPvL1zNotVQdA+M2JIl
0+SRf42Fx+Y/rFkHskc3w5urj6qXElvNVDbHxXLKCT+QxqgHQixZjomJrwARxgVNpNCRGGsEmJhC
VdQ9bE0O6BtRNAnI0fsqC1qKrShsLgjFuk/SurxhRbzUyW51V2EaVd7RfosjLR12WjmKsgtzJxnR
D66Lj4vR2QTTADRI+UYVUDdzentrH+l5OUZ7wqIjqElmu4qqJ+Zmq4v2zgTJAnUGEBterrjAJOsK
02pbIUky7hVRSvnHzAabJI05GtZeQ58nAmzOCozEp996Q+xwD2bvsLk7V4Tn4SdSIJuAIbdaYO01
QHrXP78TfvTqwobQLWISOA4YPc8w/0KMFY7QPA62+xj3GKXL5gKekfpD1X5QfAwl+vj54X90x3J4
k1ISw5XyTuBQK3xzG070l+vS9pd71UdXgitlkpVd/jglXZOWiCzQqdLj/wQqYIqj/YcEwadByANP
3rBsC/s9jOMfJwUQLJ5oOGZcNntc0RoNDFLWpCmzgU6Oatlb2XyYmpp4pEMwC1eawpcqtYQaraCf
Ii97TFhOlG6Y8Dpu14DuDPedLD3gFhSgqZEWUfplrP24nN4psqdCfqU8gN3yEDNxs3r/+VkHfPLm
m/IwgoXCfA5GDUzNW2euTXMao+0QP1RxDcvswHKEYMMjSxGG/aGXKGOKHeJJg+7Uxb4op/CgTpqS
dOyeJ1h5Nn1SuzOkDeM43g7sFQjedp2Me4rbZSH1wZqQG8uGpuoHyO7PWKCYcPY0MsQRpLaVEFpx
57hBKf5NqSYMcryZE9hw0mTZ9RqW4fVA8Uo8/P2xE2/ijg1EAsLdEgPluDlQkyntMhc3IQ8PSruV
bFJmQA4A10HhN7iHkSGJXmo7Z6K5qc260IcoaSd2U+pPmc4U/8D0aDp9WAFFWAlXx7NH/0jTOh7g
xVRcmPBLbJGn2bNlSUWG54Sf+qh0ZbL9rM8JZIcnCwFU/oyDFBmW9PwuJb0FeiQCk4kmi3Jztx1H
NLl1eQhklkc+XASGUG77mUUXl6G5kSZlVfjC4ChaD37ZuWl9Pc087+o93RWqWbWW+8lM6PEGvGK8
iTeg2ZS4M5i03U4q8m2dbHQanQXaXYQYUk6gtI1dS/cnP/VGESNKVcrTYTFFM1k29LPaLoJTFdCr
Xq8z2edWH9hrDSF3GTpfsExJaxPTOBtB0RsrzJ7s4rCsiqITjah6jWyI2PmomUQ2UTcYHxy9Itzi
yqd4UZhHs01s+nZzbouWDX4IsoPpbV5OHlHfE8u1PM2XmFRTd1xT7WimlGXAKtWekOMOqKm5A7OY
akr8RFhhE3dnE7VDck6I8mBh11AW5wBKxqNrdsareeK3rAfXgF7D16nhXmYzleoxkWUvqi+lVjG+
RdZkfrN6BAqjbq55qJondTJNDQJPB0fZaLbhyJTuM8F3xIZzItTLTX3s6aBa/NJOd3gR4voh8joA
g4EUQlqeK1o5qjU2LAIoRDA5qq13a1ou1I+l6EE1unhIMsTUD6rHBNtAXPXBXhBOKQG8omblhoY8
/mSYPnG9KHuNpkmo7sHKeSbwMM9ZQztmR4RG5JqCo1hr7OutGycmFBGZklRgq5tRTyuPkMmmjQ3y
v5X6N5YXjJavGGSygxM0QMDo/Y0F1Yg17OVYG9Hjnuc160sf/4NoJa1UBOLLakStEgrZ45dVy6nQ
mZCOUH1SsrB67LzRM7ZLY9avW3BCq3ugBzbDkFbf2Jm7hhi1ZVyIC7iv60q0KHH+5wO1XXccq6/F
ZRqZuS2ZD3j2Nws2NCKu6Yyjdo63iDzuhlXLcuUlMdE3YaqXSX7dmJrdNoRN6/EU3A9sQhmTA5UB
pqHMd1uUVUSyCq2EtiJW4PZ2GIswGGR/WhaH9WHDKpjsFJhrmvSLqArYB0sJpT/gwSX6cQYTCkyx
KmhFdX2dR9FHVAq7vBuFplXLyR6iE8935EOos7cNWs9XjptWJ9q96f1HeJBOjA1B+h6knnu+rDPL
qBGvRIozGiww6faYEMCNAqkSgRbRhAqx1Lq0wj8K4TprnvHMbrwgZ51Byzsfx9gbr5EMiK8tUDB8
7oiWDndkHnVCaKJIVKqpblWFsVKDdJfgi40TPr+zTQL+3HBw1zYmSL7vcRsD8kkmdyLcWN5mszZH
QtiYzt2Gfy5csi41ikfKXwn8AfQ2l3t58pF/lndpnYsRbLm90Mem0pRA3oROSkRnsnXTvwOgvQ2S
n5lT/U6EhraZAiHCqjOdJ9HRS2EbxBDQL3Kt1hnBWWOtFAqiHOcHU0HMt2UKkZ2OLsUYkd+4rMNR
5UQBmlfvqTUa9NXI6gPxO7Uct6WoR6POPpU7gNpZ4b+sRKPhlJPiDfV5lPBGSlOWSLMb6526XqNU
qxPuZrMvpgygiQlb8dnLbBvt4UhnDwjInULW0iNtxTQpObZTk4gBOlc0Fa13dYCP06GND0L7NRai
069RKkhl6PTwqCwXTkkiNeboScUc00u9J9Pz5SQz9dPQ9jPK9PNtSdR5l52ahX2ufpg8F7/GzunR
G81XruooSe19LCKqvpITSN9oDbaajEV8p8Jmpr6g0iNaUlRGT0A01qVsSE0xUtqlxCXqcRlJUZ1j
BjZnX83Y5TgLKY5+ASNiJhILkFZaLFBW6kJl4IK5rh6JJRYK8knGStCaExuWQrY+lFFnlA9IJWrA
Yi3WL0oSRaSigE/R1Rb6MFUxaPNGFHacahLqhNgZLooeF90atzkKfL6Vsr7RyRLN41zOgNsFFNNd
dMVKFbTZ2KcZdZ63EmnSjjSZ/KOp+UIj4Ei/kVrNZ2YsDAXUeBEqm/MFQVlKvZrysBSgIXjse24h
5NTKjiO13ukS9ZFz7pk19eXahDUKPVN9bzWI1Mn4LpdBbSwujhQ8q1a4+vpqEg48bkMrHFiIkb0e
z0CbWMYYoNO9XWKCsz2bEzrL6DjLxV81OhsP7tUxs7K+WYZG84pbp8PuRRvXaaP5FfQOk+W+iFDe
2OysCJf4bPOPrGVlDa2dIovc0byjr+QRTuCI6lbMyp9XUdUWpTTfN0T9gnHh87JoFJfGjH0KQ73l
08oLt7JD9RBOvjdzEEZ1R7HCrqNqCO7wFWeifoVqj3fsnEL8J7BTULoAb+xo+WJNtBs+zwCu+WJK
pkcVmY8IloyPO1gjG2wUyqw0zdDNzLz5gMVD1Omszhd1un5bxMiVZSMWED0/qEJRLMuATdeIm3JM
6WVpyGQi4QX4+X7i7W4CXQngFeBCbJrYzV12G38iiyZF12HVqK37OeUxQ4x34S0Zva5LA9WW4643
SYpNYf5OmZXdyHH380/xl70keEfiB0yX+hdX5S0FxtMTzbW13rzzL04pdevkCaMBgeplX5stk1iB
KLliKW1xiVwZ/fzDvEHSmAZwPhhDKGsMAqygz/y4lcyiemh7h1hrkniFMWyZWGUxw1zkqMobgvoA
usDVzw/8l2vh0K83LFb5lMUNalw/HtgcfOK9Anu8IzxdPHA97NkwwRW6bbRbOIZqLTClIzEUr7Fc
t//8Y/wIP2UrD/bLBd7uBiTysat+0waY0N51HvXLW2/T6FSwYSScm1Tj5WKi+T+dck9HNuZYlOg9
kR92oQT9aRRSiKKrnDnlrarSqjukleOfYLuUm5H+BLycv9lPvy2iEMKCczLw6WhQz/jL+M+nVlCw
5uaWgGuPq1zycHM/fz9+4UHdfPSCXpQzIwOI0N9B0f9yfIu1OQIHUbmwab+Iwfinb14VazKsxDHd
KAAyWd7CNvIjm700HCE+baXT7OdX+y8fgMuM0soFXMicCtPixw/gsj1zydjrr8ESiicUWhIx2pXY
LEZixJyD3apEs+UgmPI+/vz4b+82H3mLLdpBpPIEf43kyZfZJnAiXm8y4l22974/gmJJejdiEcWH
7rT+6JpEgvxNKoD5NpeK24skmwCsG7cbY+7N984da7K2su5u4Icn7Xjv2U29vpALn21n1aEgwbi2
Pg5GJ1oF3DficaKaYmlkZmJ/2WYjD4beg3q47QBis6Q+ktUuVpOqBULR6LJlj6uSMYSsWyi4Jwvh
FY15FFb1B0rVos3089P6dkaFNcrAtonjYTkk0oZ+vKwRTeQFS252MwQT/m0yg0wiv0Ny6rq8xeeb
Tw4ieUl4d1bKEF9HUPkTfll0B6P7Nxf57ZTic665zL74VNQL387vc4HqjXZ+diM1PunFKSA9SHKZ
/fMv/9fDMXNRHUPR4OkWoVo/fvksdRwKw5tzHQtY2tfvBq9iInZhkCrBvzngm9AQzjELedqZ3Mm+
Q+z320P2fbQIa3J7rRTi0sC5xHh+cD3PopYlgt2m4iZZ0ZkYyBRdiBb35oiKpjgShRLp3Q025Zyt
itoNKGy6EyNs/27JWS6OMKnoxkuKIoooQ/jtj842DmSDu7wrRSFH2ITh30erKBE10vfkSNyssvIm
EbURUOsX1ZDU5yv9vjNOQobppaXoTgxJ3LEG9ZWKqprFCjsDv8jWp46ApTyl8imEeh0IQz+VAtZe
TqjIXzwjFR1PBpS4I5JuSjcdYU9LCW1H1hqt1lQWtqZKE5aJzatEnwxMuBBAdxDwOYhSKNdx5bDs
n5pRfCXuH44sz0OfuWI/juRFrFSVKRkBmVCxKx3XcDGPF+K5+nWFhtMf/U6zY1LZO61b3aueGPo4
OGftRqyMXPzo+oxFHrfRjJPm6MQE6TzKk6VqrGo6zmSSiFqYqs14DZ1me1GFefYNFw/lZU0l914s
XsU+7AL01CtHX7OriAyA1dhJ/qAqlftmIE6m105CxaxqjZhtRehketnEyTMgX6Tk53Zlp/ZTgdVm
wjzODsLG68Y2ofmDgrifhVips+WLVJ/ROCnSIYw53VDaS9BqGXuPS+k1qgyhadek1YemS1cdG26r
wL0uzWYObsBf9eP7jNBCgP/s350t2EsSWiB4mNUR3FVfUm8kBCi2MH3bNgtxoFTlF7rJqbcbKGi4
7WHSGyGlV4QAaU7Hqa7FkImhXE6ha8Bwsw51kcM3D/kndghDnunOlbL3VazTAvQmBtzzT5usGuCn
G6yHOHfnYt2rTa7qiuBLExs7tc2LRhiPX7FW4lwMwZ3n9n2ng0HAELmN+fZB6ritFm33a4lTgvzG
JNsS50X626hdj+M3VoiG/ULReRofyGstG/MIRURbXzx7w4rzADFCeL4c3GxUGXNn3nrYkNlm9MW+
l3VWtQMnQ0iY0EANCg+k8u567AcZrLBjXYPsvCarqZZ41PW2oyq2MxsKdeRWAkqcnjw/HzRqO3IH
q5wmyv2oFnDB6trpRyR/RvYkh/XoLtyy+eXGnQCDtDAGJ9/s6wOWQjEMZTMg0qgnnBrNxKm6m2S7
VC7Rc6IfGJjSjpGZZubogC1Jr9r2DT5P9uAKcKGII24Giak7YG5yRrZIBepUxDtdNN17uRXPdM8V
HLNaEh626pvKIeavLuYTJdeWvgZF5ZC3eu4HvvYR+NdkHeisCwGoqq0pQbu8cYaLF1y/FA/Uafpu
78ogFGL2kj4sWZVgKyUQFBKjIM3qSp1ug2Jl7iFfNdZfloHVBW4SRBwcFqlsOzw3pYmkqbacqWSL
LIsIsgLk+osYjfj1cJtcKXrBtgCtpvrPmQnivaxSKQeMErErIklAgYDpUGgv2q8qeVa5Bzqax0zw
kPwQoEoUgJ4YoojRGomT3Dlp7W4YGeREmVaRzyRaLrXDuMvrRM8RLQUaAVthoNnY2lrppZ3l+12c
4521rv4HQqu5umGENREvGMEoBiI6tVGRl+b72L7Mej1ngUle2SnkTGleFEeG34keLw9Z8RRQoB5Z
Hv9uJrkYkJQlKAYruL1Moyv+Wj0lVC1bGrzV9CB3bsp2qTwDyvXR0SZkXFbgj4oihsWTpttL0Gpg
SFESJB3xLZXWCTO9Id2QUlkMbchmlU6eESqtQ+Jfkgi/B1lcFMj/HmwYQJL9vKI3hOuKG5K/t1jj
846q7FVR3eDzS3OaukC69COZMD639F2GpJ5enHrM2d7Ammb2N1FyUsmVeX0Bd/aSebFKRTfWBwos
dxbLDIpBypQ0yHmlQYrO1noUFV7tgNDD0Wu6CIOoJbJOp2D2qZGmMGwiq1gmyJ8M6Zle5NHl2o1+
ndg4qF5vzlKJcZQzoYqH8Vgx+Aj4EA07T6LO2XGWxl2m+at+26Jjp5TVIHb+3IGqTz7GFG/hqBLy
qL0WGSJ7madSSOePKvo19PZ5IKo6gXRYSkRBlYGAI7DbnBixlmTZB1TANJj6pBoQlRrFQZVbR81F
WFGju7yYrHr7Qmuwm1lUBdmI24W/g4QUxdXeJeRh7A+jrhO5dxgkBVgO28C6pA2plYB63JPgywxw
TltzRF5BcPlWBbu4RVmZ7PCbWdp2LNBZMhCkOUVNyGrhqAa6lHEb+SqajKr+CTUCw5jaISpchOpU
BRrRRYBjJOZGrXFHuahSPVQThD0XEqu4cGUR4CBmHQkdcSrTYaFFqLyYZ9FPjgwY7E3J8jxQ3x1A
kUkCeieVP5HJbq4OMwPODyFYFxuB6u0oMKqt3pH1Ie8Ibkb4zktpW1O9V8kRwYgh9PM6jwI+VU8N
mHtBPo+krF+7oF0SOTvJxVMnl4cKCKEqq7GsY0vklaysquEp/TrSh+rKBamU9fdyZYuYyyXOfUpw
NSFhoePHmWSSd2gzZLACuNFTzRfZf3I0KytoJu+5TKjGBHdlshDMdD29We/sD1Vbp2jNI9f+WsqL
XV+wEENG9hF5RQk9/CfL1UUp3ZriuJ/eR/FUOTWAZxHrU/ieaLeyBRAFfdkx07JUgKAdWfKlQlMW
NOqxLZvgc2xW02jqLjXutXeg6x3TCJg+RhYJXaJpIBbVmWxKGywvuP5tj+23ftTn1DLo6kpvoyvR
KPIkqXsMLeLWjXvfT7fCPatihRbPQ27sYuwEiRu22XSJ++UpmeNumJiM0HbrFEqpgkvRgFU4olfP
cXDEht4aF0CS1If+bp5cNDEWDR7JjBx1klWeA0/ourV3op2bLPe9bNGBAoalcGATstTN3sY11me/
/Xx797ZGEfimB+aaUqDjk1r3NmZkc9ylTuOquC6LBsWbot4pq/8qy4PKwP+/OrCFvgOdLOVIYrKo
CL4txRW5NbR+vSXXWZG0/teVnYKHcrIhZ428qVZbyupQYV1lmv/5gS9lnz/paQgoZkPr2xQjYUJC
5n7Df9c03+p49+RUzWvj22diYQc3vg5IkkMXRwth9Pwr3F2dQZ9qG5O+qHZ2ulpk1rk8UzvzNr8g
jAadfLH8ASfoODePP/+Qb0U/KH3AfBhsHzCU638NNlzpJnleM1nfm/Gy3b+oUNguAzgX6v7SFNoR
lXqTeBkoIN/zn5dhaprmqi4WxAKhiY9Ue+7qVKvjHU1pBFxhyTCwyoMtg+PbpCwKNOdpoVVIf5wO
VmSYsFK1kkMJBRRNkbxbnEum8eVr/te35f/Fr/WjPOv9v/6bn7/VDSb6OBne/Pivq9f6/kv52v+3
eNW//+rH1/zrfV3yv5/+yV36rat7WG9v/+qH9+Xo6tPtvwxffvjhUIlg+6fxtVvfvSI5HS6fge8h
/vJ/+st/vF7e5f3avP76yzcCLgfxbnFaV7+oX51///UXi7LOf/357dXvxIn49ZdwLOIvXYoaXL7Z
91e8fumHX38x/X+SCERqGTVlnRADkZgGWFX8xvynRdfdDlC7GzbeDX5T1d2Q/PqLbf+TdaYjgoQY
8SYF2V/+0deg3fmV8U+T4iyvYsj51LCCX75/sh8u4H8u6D+qsXys02rof/2FshcVqP/cXkjrWeKK
iisQKw6m228qVDbdlnmMYErPcZw9sJOnbaWBgt75Xa1feW0Ck2/tQTTvtpEyXpiz1Ix2OYxUY59C
u/no+q1roGdz8nuEJ1G/W+2R9CJRTol2GU/BTwbWWmvnMBzS0GBX1+98/tmDcOGYNbaYpQvOSNvb
d5tVBcE+oCgnevwNOb8JUtinUXMA4MMAJIgt6mpSdSqziNedFcTG7ySwxV94lC0vuJIi9GMbh6Vq
lEfsThtPP3sOHOowj17F453lXAzm2cvb5NghKJ3K8ojK94E77CFxhk/4aMJl9pFxJrcscSAG9/sZ
pEo0kTnSarTtlgOC5UPSLCdkOiEM6RN/l+5zirAQXRz93IIJ2WmAzIbHBdPYV8d86YLaAWKcmHeZ
3+2rAL8hHjTfc0+93nxpB+8+0mYUZtkNSucPOh3x1WdVA7z3gHN3CkePanjcHHpueWPxd/oyp2Ff
tyhe6vbQxl5HzoWvkypgrbzE3vZRglS3C0JvtD7FHp7OqjwPftAYR61tWFVuJ0DKK1mg685sDe0V
Gli8M5byJY2RW+XdU+rClG7JQ3GbeRfDSj43fsuusjyjiwn9/D261mM62klBtOVTjwNkKIqz00xP
YrHN6f3UuS9ZqqPO/Y1W5xEs7LW+0Ui1yGAf3Dstwt3kLeEW1GmoWXP8yaepdHR6Mq/REQGlf5cm
64fJnFmpJldxtU4hyXFoY5KMCuB4hDsS7N1qPNb5QHpGfkDifa1jJCvC1ryp1+xcrvYjhtxDZNQ7
307hW4xktM9hnbrvyDq68Wa8z6kVUkYcOXMpWe8a6uPa36fefGv1171jHBr4f1smtvdHXGWHpfT4
1uaHMW5u+sG+ioPCejdon93auwOFklzl7bfOnx8cww3xHAlbBEqz/rGnurB0zrtsqf4YqYJtS/8C
2SG08fvt/XXae1pxMOzmoWriPbF63DglIhT3bJeBd1hN61ws9ykMYXS471BGh9roUPJ4F83aLu+r
+Ja1+GMw6fmHZO7gi6/466Li5ObTyYFLBNe5OSC5u3ajtP2ta+9GHS1wv0Sok/LuRePPTCjnwB/H
h5LNAcbkW4J53hflpO91P3uIMXiZG+AcLd531aqfJltv4PcLW0M5b3FouJgKi/JopOkNjfPdjIbg
QDRCGk41G5fCOztJdTLS6c7E82X4PLX01L+HGsjNmt7BIzgR9nSd+IjHABY9es1yhuS+h3RWhgSx
D8BaeYS2IP7n/B5DJp187QQu6w8enHu/nI8TI8TUSkCm1bArunsT2f1Drg3Bo7UhEu/H26m8Xgwz
Dmn/7qc1ec7dzQtjv3nCo3pjjdFchNmsn7AEh3FXvLpdu6OQQHZXEg6U7oJVJ3JHy39b9c6mkow/
yl4LyrLsEjE570Yoxwkaoq1gj06KYd1hzMubqyq2BClvXwT2w9yZuyEx9+DNkGF2oZGWIzIol3pf
mz9nhvtcDoy/yPzgsHIFxXlFwhMrh/gamO8JOTlWvrYMrd5Ib6yuelzK+H5dtjurTm71cTksWrBH
YQVfIjgnRrPrbftkBi3cA7cMZ2siVIaJYTRAehR/sByBG5yGrj+cjIGpfRt3Rvnk0OIkWgTztV0n
n9ZivgHH+ID04dqF9BIkGA8M/cZf433tlGhaszMBlVye3D11/VDCyIKw4A8rSCtkXBa4Yktvh9Cv
HYAfPuZ9n68EP5AOQXenFybjPL32NONON9prqwtKcrVeu9xtPiKQd5m546PZ9/ugB9WtZ59tKFll
mpxLxwEUtz3r8XCX2PGOlgje73jZgSdfp5rhVLU7e3SO+HN2y9o96YX1x+bXR4d4kz2PNfw/rvXQ
9whi8Rdi0P/owStH1D+hAZxvvdE9W/qwRy0Dg3lGSG/w3QBMX0Wad03E8ROmmFsxHUGO2Tu0tc4L
JNco2E2gL9Fh/r70ZH9UKe2LR4yb03HdILlkfdh5BPB0APA37Q8cingEr8m/PY1+dpth7eWO6c6j
w2W3FiJWUFHi/3vAEP7ZpFRLwbcM+z59nBeiedFFHOrtXdp8Kttm+eYly8nGNtk5xzlIb6Jcv2sH
rWSVXEZ9SN756l97C71jaG/kAuzSGQhw6A0zdsiojmoIzO7wKZmH5qOJVaE6ISmJN5ByVvBkIa8y
wgGHBAlwrtH93gVW97JsQfFRb4aCqhuek8eFzRbLcPh8n+uk7D+CHnHYLXDokAXnmu6rrMfMbWU6
zRWkP6j/9NZ5iNC6vDRzZxB0Q4kKSnpiBh/WoJzoQ5TEXYbgbPuvAQzdZ2tkU7n3KkO/teCRBXD5
OrMGAhIH6bEAQzDtUnA7t3ZOlPQB8m7+2rMB7HcmgrHbHpIznZ9+5CRM+srsUmBwSW7rwi5fMTfM
3zyr05N70avWPtdrm5iAPYcJ0w20pkOO02e8SkRK/NHrqFieyIIxYN2v+WDv+X/U3Sz9an0awGOk
YoVkhpj/nTZcF9r7IbnI1bL35qmsb4uSpMhzrtN/O9eDl/t3uH8xroHSMJ6KsRtZBeVpX+9MV/Nt
tJM9Mmz846t2srQ4Nm63DEHi1bwMZY9npyPWOhkCPbrf+qF292WHBJn08iwBlO2it9z1w9yjN8Sg
gxyyw/WJNMkTN3sO5WqXbBHZUloJ+vqQAeIo33Pt0oAbN51P3rQRtpn3c07iX4Ch7XZiUwOg2Sg9
9zAZRj3fz0uSAHw2GpdNtz8MUIAmcIgPTWl37qc8dYZiZ7Go3UKHJ/h06KeYmJBmMob6MQdCEu/K
3kn1u2axEmaRwR3RlCd99YlciGVAfNT2054RYPMcjvHq79jwugmkePIqIE6ydsTlVrPGKUZa3XtC
jOli2SZQ25NGXFx2mIIxEpLPqSEiFDyivuf+AYw+b8H2B7s7t3yYfXTuJy7+kIaehejwvBnkHO6W
0dKuNW9yxocmGK0PFDQ0DJzookQvqnJ51s68VVjhinMxXETcMa6vpTGCyJSFwFpFXnvVohhNfitK
ag8h7u3ECP11Gd295jvjGnoovh4Zs1tzDcx61Y8IaOvrwe8CLaSKgxrW9fuhubG2Nfto/3/uzmM7
bmzLtj9UyAHgwHaBQATC0EsUyQ6GSEnw3uPra0L3VhUZYpFDr/eqcRs3lakTcMfsvdZchCKNHnoF
0fj6ojbf7CaD71ePw+KogFQOeQiknnlWJJpjhtzl7TxwNibaqBuI9CDx3A3YuTOZyB1JAV2T1zpB
pHKfIfolbgye6zSHDt0b7akpEi30MJfKhJfLc2NvsgIrskgG49hPq1oLVSpxPHyYBAoHUdAD7gjA
CkhKn6Y0bya4HKEKmdURPa0AV4clxlLOtpd/kouCzJzJ7DC3W6NqumPUkIijLYK2ITrQ9mnuzQGm
AoQ0+KmQpDvXSoLU3LD4KJoXaDNbnIEMU5gtIirXDQMdJO5nbTZemC3ljxxp+HMvJh2zRg9MjhU0
0E+x3Vc/2zoEajBAO5xdiOhBv4F7v2kV9Y4QJ80jf8AIiXCK5Dt6KTylKMtyHx6XLjZkuc+nJRzH
bxSSQ4uA2mlDIy0pN20yqs8Elck528AxBhCDa/YwpGF7JMihzTyjgJi+w6IRAyCiKHwzq/kSb4ew
DB91854I9wiatdb/6OJ+0C/1KO5v0qERYqOGBOMiyA3tFy0w6YnQOpmv5lnqQLX0o3qfMDkHDlHv
rM5StlJWuMHGnVlp4kWUHfo5dFxdvylgiL5YhdU2XgA9R+zyQM9SZ5QDslxMxcLgWk/t4uZT3j1A
4K5MAmZobzp2pxhUBizxS6fp9kMzQ7zqUj2JJ3UUeuJ1qMp6ZPvGoAFGikZmPcg0+SYzLOVXOFaj
5mDgU+etrev45+ulJNWrsjuTTYJeF5j9EJ3fkncJDdzGHvsytUVPRMXY8/i62hg6J0EiX2+Egave
kW3OSQI/e+RaCgwvM8tuRVPXudtkGYEbZW2XtRuZC5idFskAfeU5SXtXBQ1Bz5O0V5bkRdEOQyVm
CwRPGRpuTdN6O1emRSttgJq5IRervokIJ6NH3SfRU2009g/sCYR0cKsrUDaz1QAUDyNy3wCIUfWs
1Gi6zWStuOH83H+ncZlqmBrKOfb6qWsUh1NgZHqoD8p9ifxxcJaAWJ/NBAx1Yo7UQyqT+TCzGop2
0bxFpuaIs1GJiIOY7eKK5CkdzxDZO4ZLKlEcObatx9q/BDx/VfX5X6s1b4pAV9XP4q5rfv7sLr5X
/x/UdRSN+ur/Xtg5/WzLLipf13V+/xf/LuzY/1C0gTgJpQBdE6LR/y7smP/IChWdtVfFU8Il99+F
HVLd/qHms1Z1ZAtRp6mgBvt3ZUcS8j9gCCjEUAtCB6vqf1PZAXD0tlhsof8RVLj5kdQ6DUSFZ5XT
1pytWp7MwLGSFv4NRdO0LHov5dBITabxtHnITpmsdl5X9gdZ1E91PuwDY/Drtg0dHbDrTk+Hrcp+
yBFavvB3rFXydrqrCbWA5pKeGtW6HTr2EJXWXQ5y/GU24+4Ke8jW7ETi2uYPqxYvAHhkpxmzbZB3
102c7YcueQo1e9n0gTrsFz3ogWIU7DUEBEHBvjIYjU1kEvoNO2ByimG8EkV0rDuhbSKtPEHLJRe4
vTZSKvtGBHKlqJf9Sq+u1So6FqzbQalQP+rbn7pYnuYB0kliYSmMyUGRhl/1ZIzbLKtQuSzPSZpd
GenEdFlBCV8Fr7qZPGH47jeGaLaknfySlqR0iYJ+aJr8Gltn4dpy65Dw8qLHJ00P93FEWEE9PCEG
qV2zs2qKs/C5aONBYZv5lQOqs8wF6CB9KRLSEnEuT7SCHLx2txaCBbdqk9qtlqKi0rQ8cKc3XTZp
O9ksqJoIVtspOnLwA3HUt1dFPN5og3qFjtRd1M5tlfICIGri5GXxuDRKxmo5HewU4Tu5BBc6WwtX
gY7DCbGsPCtV5S2Wl4Rc0fwmSipilbPdYDHthMuNFmQXpMBdSrY4tNCXHfa8d5x3b8O5iVzQs+XW
6FJ31CTzRZqCa8k0DpNpteSV8C9DaGUChA23k9hSbwY0r2w68lY68jE4PeuKA0bXp2V0mSWTq4iq
J9ZW3ElWLN2ljR06MDhkzhx2sVN7Mm208Kil5V3dLHXq1PVzjDjM1Seh/JKCSsVqZoz+gEeVfMg5
uI8tJdyQbBcSGhqLvToTVoXIhtocB9c8q9lYNi0gDH2qV0nFDpnaddMEv2pFXGAC/VakYE6IQhsd
omyuYnqnJwHUSB1Mc2vP7byVAn1yk9q+iJvZn2M730ApPERI+J1u7i9nk1pFVw3ytsS9dlMswy2Z
e9BnaBU6SpnwuyiOpSX3SLVCCpMxWyMp0ulSNA9NRvlPyi7MDMJSVCNeyGJ1utSo3mULELq5Tx7H
Xkk3AbZKTxbVPWKPnHe+vGRZNV2JRDA2PPGzSPoLpQRtm5hGAnhC9u3kAmFRzbaTb6Mjz8jNe+J9
cm1UVHCc5VFKWDFb9HA7jS3UJlbs3DGnbOC8nr2we+GoT0Sck3USVMikP+Jb+YrabQARmft5TTry
GCHVCyk0mMn0Qmv7NHR960SBLm+rVgLilHP4rB3Sx2pXidXnYlB3KunVbMmygjO9QIhk6b4dTySG
stPqwsyLsivKXrUHyp7DDZ5DaWvbT4lCzm9dJy/heAIWaG9E3FxHGhoJFJaDo2lNceppmmsO7uPw
TqhD5QPMqE+GZBDEuQbMNMu4QnnDaK9E2Z4GyvCUUevc4rlTHka7uWNHfoKXE7ja1NeOVoT6ZUUG
qztPekEnIaSWzK5kM+Yi2Wtg692ZevBkj4Nn5TbZ6mZ5ReHpIl3CAy7WyRfs8U+8BNX1aEvHuRqO
bWb/WMzhCwepe84EbpNH5SafpJ+xMdjEHsiBJ4fBVWhUrraoB22Yj6Q1gQ/TcQrD23PL2RIMUkp+
C6/RmXX8T2ha8gt1Fq4pWb0b007Oy9HH5XYdWf1lgnWNBOUw8/uR7UIYjsdetw5AQSCzYI73F1s+
9bn0UBvg2pC8yT8TPJyORa6RW+HPe4YOmR9kINNUoqeNtTTTSc4KovByZGEtqrVN0k76VtQm543i
TjfBmTWEswn6dzhzw4RDHeEBXjeEUOjSbP4SZHvCb5m6e2Xo7mdDbS+kUD0UBDcufXFYZRHyehZr
SauaFmfUtXHb40NhaYCdMRIP+YJCqHYpQKUXHAivpGrCiwiNwpEJUfGIv5ko8odXY07AbSFvdDzp
1JhmLDya8R0f+I8Y3uOuUSLhap3uw9Xwo1Lajh3xhGTqrCoAxKfGAUkGVSCSzuL4ftFjw4soKSIF
3BNt5uR6UxGJ0PJ81qioufs5m9a0qcPsaCBv3qsgrJ0pBNhXDJULNdkrZNaXur+IO+trY7AS9MHR
SMcf1MHcJbRdYl1QjVoRwE75Z9NmX8lJXbxSo7oTNUrhlToFV/rPihNHRU98QJBu5w7wWMH5tm0F
6ZdT3ftRRF1EYOd0u3681Qb5EWzNtjSLyLVLqPsEeriFwsdPoImxbaUsvQC/00GJHB9jEG6EZrWK
wtk1NhwQNLzkFpX6GaPkNpH62StaQ/bVQloepmX5Zhl4XAVwYEevKEsISZ1o1umVP8GLdEklTw5r
Df855jS51RYJLoxuRuBrCVQmFygtydyK+2c5Evl+YcdMi6RbD+ElBAVNne/RCZWPbH7zG7BVnj0T
ptjoxExuZ50ii25PLnPvnZC0b3mRtl8SmdbWYn4rKr3bl0GtbcEyDM7a0WA5Z5aVUrPzdNJ4nHYM
niD/Q4cl8NIJ5THfaLSJWrs8TCRicAT/ObLXPgVAvgHu6DVFZP17kti7oTD1fa5I8l0ddt/U2WAx
M28Ds99RWRPftJAzl95IFwBXoNipdXEYla5wRa0MqJ5ZLjN0R3u6gVuCTJ2Jo18AWaQrkkNky3s8
cU6ZKy7dN5ykRQ1pF1gvCQxmtbipWZ7yBMJLTHhppqOuq09BYKwdMjevoaJQ8dmSjdVuoaALt7Uq
f06VLzmwL4BiI/slivcVwKirTqg76PJ8lJx3q9x0MKG6YEW8JDFZNEvqyxJ1l8gtDL4IO7gimvgu
VMXTTMyqPU8srg1oU3kba9rXlgB2oVBPXhKJwnmC7WwNH8fU3duZB/j1Uklp4wVE2WYSJXQkOZr6
U22zXameCpkSuD07M20ZnXwFTb8Oi/glU6sjUqBNZfS5O0xsmEK+BsIkkWhzdu0Je6kOZa3uMqt1
2Xdte8M4SF1n7eCl8MhRs2zjOQQ1rC23aWFcipL6QpqP9S6clq8lPdJVY63DVOl7v+7Hewujykab
WdG62bjqC65bl59D0zgqMgtaOy+/hmG8iOsy2SKkdYKi9TMl3ItYveLNZs8Xl+6ySI5R29uxNIiO
1fyhDS7ivnlu2ltMoXeVZmzSNthU4q4ss0dCaL8VpbKrOtiYdrNfpOxEzX5vQomsqVtPUtJsSnAG
m2mcbKeS4y1lZnIFm/lXmVoPesZaxQSBEuixNJufmhwcddyMfVCe2jjbjWq/Q3u+i6jjUYTZIQD+
MZBtHBvjAVrr41L7thzuYJOwmycrMrdPIr20l/FpmNVTG55k7TY0lptyso+Q31wNfDjZjU4TNSdD
rvmCIdVFCrNZOTVwdNjczGF/gST1u8FmN51SjuW2xaapKp7VWvWNVtpU6QXeg8DlTK9vSGbguoBc
OLNs/CLGlXYtMQyn2TA3pHpf1HV5VYrmZlgNxUl4wbmGfq51rU+ERja3opVWteqaJJddZfHcOVKt
XsjxvOkaVWxGiRWlBsGgMevs7flxYqcWGNm3OM4uNHaqeqscTdW8hwbytUK/7izkS3qzQk+J4kIW
99elIj/GISXooRQ960Lvz724MucXNBgbC2wezT2aH5bkNJO9hyxxjzCWulPXH+ZGBqwumh3VxJtB
KF/r6sGcSFQ07BfepHiTd+mtGpZrPSoKHE4joTdG4zMIVNuDB7pVM027KOZK7Ioq95dJvUwS+Xo0
Fi9v6Rwg+gqcoB9TciZ/GjGZuk0/38eSvR4pKI+wloXraznYjxObJUgErlxIp6xANj99BRCxqyRK
k7odty6chdsiHuAUtVf1hLZK7Y/Uf51IonenDawD/aTvAxrmimE8DsOVnVWXEMEuhGTdUWjdpI14
IALVUZj2WDga7KNq9bVfnlPje6JLPxdxjCX9WjY84ujwUaTRzTzrfrv0FyUq85umTABVxhelrN/j
OwNop81eqnXuyK/DM3JJhKmXWt1BpSA8x9UvWylvpnDwyupBTcyfkWj9PClw0cvTZaiQPjBSi65N
1OiAUVm5Oa5RK+1itNUJ/5sCGCr9nnRY8kaNH1RcUzdqYemWQnXHzMSBMLYXWSXtYnXxwjrym6Z5
ShF3N5WBZT+ZtrrcpZ7VqHATWBqyfNxLY3ipN+xJF4nJRvQDbex2bTyTV+oGxI1KckMC/DhQeIqq
X7T8nUqlaAXO7TaVLMszFWbz2BwwYXaj2Cuj1fB/S1dk1pegih6BbbPjGvpTqKiXVV3fD0uWu5g+
xkOVGwFWMP2eo/vs9umwEKubPJP/dldKotwVXfo9wozlCKusd4NSfB1IqHJA3e2lfG4BCzUPQ1A/
5im6A3bwIX2xie7cmLzknFrdZpnkQ1CW5nbpCfWLLeOZaKpbuS30jdJb18ieav62tHLmsr2CT3JB
RtRlqtEvTWh1OktDenLWLroHjdCAzGC3uMPCR9xA+kZqtdw3Ic/sIBAYAH2nZSdbc7aNBwJox4qE
ucieRlpRSXHIWjnhlsfBN0UJv0Q1ocEckKf1b8MFwUwcsoBJvtqg+lCJKmskPXBkOtGQ2FJisAgu
zwK28Agwb1CZutOo3hYWgZMG8oG4JY1QHz2qiD+FqVxn4HWCrFRcJMCoDbIwrdCSBMWFGaucJupE
bABySJtpmDsSFErbNcrYvIsH4ILcUjQP055qL4fIkN0K3bjrjjaPE1JnPAEfo8cn8DQctb6gtZBX
0IVtAqxjE3ComqIG12HKPgXWlO8NKW45o72EEt+2nEDu5t1IzYdSsk6jxEmpVQ+GnhPYTQ92zp+i
QLZ8wrFS5ukE8OekDk95PN4HSbGHlsXZPRSHpWVpW2zNyWRxUgde86lQj+xPM8dgrto0dEFTev+V
pJ3g/9p7Uym/9Eol296c6bzjoxTtWVpyiXpxiEudp6myHy6tLT27+LuSkR0/pQMwZA7Xu5DWoTtR
uKZn3sz2fhTs/Dx5GTIXczpNUL4+Zo/gmITBxdwK8Hr1YrhhJq0mLfW+D6Ln3k43yqQcB7O41HgT
4cF+D3nVClP6ElutuVGq1AsSYtlwDkVFEzrjong6kPEmmBH8dCzLAAA0es0pmLig9wqtx68f+oYy
HsOmh10IGR/CwgSqMl65iQWwdHGZsFXL1eLQjPFPzUaDomEOiYU/5FA1sfsZwVd6y9fDONCH0gHJ
qQez6R3gTm7ba9Dbh/aJ5DoX5cRzk46XIPGP2fwI8YTMv/lGaOHVNKcPUlGdqrT28ZU5Rqm7uR0f
IA/eWGXiihgVUCMBqJJoeZbJtchTSkn9dTh8k8s2cMvMOALNh6DHaYR+3BqsqADlDcfAWxLEUL2i
XPfca5eODTjeRF63ScthGdbd8Ui4szF7fdQlpNEU6yuySNusonmMk/W5RQVWJ8plLWl4EIyLQRbf
rY6IB0jTHaz3vq5dSaXegYNvu4ZlN2ShZAl7vkVUljtZYDA45F3GI8s85LSaZGw+9sLczKQqUwnk
+6OKZvf2qU6ov1fJrhx729FF6oW8YOMcf7Hr+bisKvC2Ew6QY9AJieKDEztaA1wphJObCIDhEiOD
bkTskavn5Aqario9yFpwQ1f65zLnd8qEP6KXl192HNxaUfzdLpqHlOR0oTaQy5etzJKOTOZWbWbt
hulCvtLzQ9z2iuwUiviR0mFwi7y4s43YuB8BHAfO3KzzS6KXHEQOTegjMpjHE60aAu16mpp8LQSw
OD32mh24seCmrUrVa0FVeXmWalsk5fEpghTTOuqMGqQfKo3tRhvKLlEW4b4NEcZOS9XtlpGc8b+X
e/7fLPx/XPd3AWX+fF31X//1fxX9JcP4B9U1lq1V6/tfBX8SEWkGaPxDesTy6qHnP/i3lFNSzH/4
E7HKtinD4zjCIP1fFX/d+Id/2eYPZV3BM2cpf1Pyf2s2BhJhWTBWCRfA/408VKxG81cOfsw8IpGU
aTm2JMcIKiU0RvsnCFal8jUKk/L5VTPk31rS19rRt8ZuQ1ZlsKfIV1dgggq34MzYrc2swYudWodl
e3Vlu7tLvpLNx0P8/jv+R5365xjrb3h1SYEaKXJSZtaBpsWmKncmcqliiTDiU5VY4zqoi9uWb5t3
Crs1OafjPIFBbokJTxfWdYI8bdJW+09+1yeXfi7Dr2dZH1j7rUPuPEXul865VJ3iE9+8It4oc/+4
9t/cgFfXPpOj8q/723o3DxdfrpPN9eI+yk7qfHyTP7uYMwUwJRRsWTrPMXUenr6EzilwPuGDrk2t
VyLjPy9lvdRXlxJPeoiBiftlOlehc/vtdHl389llKG9pvH8OckYLqbUmm3GbW4ej7SibL9GGC8k3
nz2W9W959UbyykPJUBmNph9fs33WVKtQdU5oMrtdaWqjl0y1RSiKZH5iKDj7lH+PYtBsBIijrIy8
s08ZSpc6ZSSh7cRi9o/THHf3I6xQp0vrzzDGb7uEBpZiBfyEYYCNIMUEWMHbZ5POWrKk7BJp+lEl
WuTRcPAON5tcZWODV/Qztow4v4PrgOtdNGRZFyCSz79pGg1qo6oMmPdQkRrN8LBRGmyqUHSwHs6b
Yej1HeGXthd1tXnUqawCkBwtchXCehum3fi9quSmcjtF6fF3FtYmi2PSHnoiMMDDBMmtZAAYbfXc
vjCD0KDUFZd+2JAgUk1D58XtYO6R2Od0PYBQrK3cjWCvsk3GVL80UrFu7vMMYFuubz/+2v64eh6q
Zhq0eHWZjZZ69imUXQ55AivtVlSRvLUxc2zLchz+dpTVf411RifAQmjm+fszEyyJ+A+JNsUrDq94
wraN1DefjHL+lsLzgJkPoUfVgIUY5yvA0kipqtNl2Xad3dxXViEdslof73psC/7Ht+2doRTYHQpo
XUxA1nkvW02p9UdpoG0p4BWUFqT065x3vWdBK7v9+6FYyg1oVLTOadK//SBKRJIlHTNtuyih7tWN
niBFKqJtRDLCJ3P8Hy+DLXhK9OgprSiUMM4+hUQtKHvFkbGFH6ITClqN9HyRH398QW/BOobGLhmZ
FzuM9VWwVX3981ezb9D2Mco/uyePRVF/FZVCKajJtPhXFtjMYUtrVnd2O9jZ5uNx1xv1eqpko8TQ
lqWbyB34htZn+mpcWY3Q/WpDsAsJBUGnRCzFA7a7Md0Wchx/63SzeYzZUxFlg5vws73D+bzGxLY6
5QDOAGJW/8Dq5LkaVYPWZr6SynVIQ6VUdH9qwVm6ZpPKt+qAfeQv7zRmGgLKFSw1Bps6PGtvr9jK
pybvCsnYkToS+0y44QPkUNqqjSmOi7WUHtaj7pNP4/zxajrfhEqRjZKlqqn2+UtUIp1boqLyQboS
vR10gxlt5WFYLE8KG0NxRRBiwsD2G/7l67uObMP8RuwCNu0PZJSeB2Qd6BaZFSSrEe6plxd1GcWf
OADPP/3fowCEQ8Kyfv3n16cYSjjz6Zd+3bX5UcmRcRmZ3m3TdpI+uaA/hwL/ZJtclYwizTpnFfVY
mxBfdZM/yloGa0pER0tQ70C+n11+/HGcf/o8LKYYndQRREQGKqG3r8rSS10Z6cbsy0HQXOpB1uzk
yp4+2Xm9N4rNsk7km4bBbFUivf4EJYtivklp2Ef6LW27MW58qS6e//pSECwBG1p5eSZ/5dtBxqUf
AytLR3/VKrKEolR1Bl3pfnw8zJ/vOWNwzLCZMlUNTs/bYUprmmoNWoAv8RVetZOVeNJQDNtajpPb
aqaAwblnfvl40PUvfTOH6RzLZHZgTJsG6846y7yawxQ9q0L4uZNvFFp4YwAz8RSRAszK85pM+jHd
dFWneshRjX0nYGd/PPw7LyQBOGzLmMHX1e9seEoPZCqrw+gjjCaUo4qxa4wRSR9ZbQxfPx7rnXcF
IhaDcKFAspT1z19dKoeaPCsGZfRptiHLnDMb5Xsox+KTSfK9axK2tnK42AMx2ttxAjqeCbkrsz/N
WvGdO2q2PjFMsbKDhCvK/cdXdX72gCDIogfnx+bozWqun72dbdx3sSkyyUdwIAC6ZUZtXctSWN4X
oSRdLkSBtY8J1KUvvMXWbYES1vKIOx3XuL8M2cwnv+ePdYmdNgsEV26rFlsn8fbyw8lINGxGsh9y
H7AsxdNg7ySTqLGtuhC5sak7+PleDBEV+wgCRGWbRgaSAS1RK3OXBlNXbDMckRN+tSXJNlHSSfdK
GM/X6lSIZPPJ7z07u3H/OBmo7E4g8llUKM4+u8kwkz5Hcu4npmL+QIAjj+ikl9xVdT28GFUMg3Zu
tReKpNanKeiiG/wC1SUi4Mn7+Kf8MQH8PqOwn7ENHiSwurd3zuz6StfyGtWVqAOCaoiBUcYhJtIs
bx6CQYtPBbfhk/fnvUHRZBrspSmuKLr6dtAW8qM51rythIBywOAgQfdijnsf4yLeGxN5QzcR5v63
HwnX+nrYs7dk6aGoo6mY/VZNunto29bkhmlbBg59GkTZH9/ZPz7JdTQM9gb7Nd5I/WyZqMZ0agZk
RX4xxMMeBBtOXXKwTFeFmvvZB/DuYOyuIeKxWWET9PaOAv6JFtwbs78QP4b+IMr6ndqJ4FrE1qi5
xJX52TzgqjDTbzJy8SttwlFRiHQNtRdEuw/xhcJZA59CFnbqJ7up9z5PNhuKZaxzE8Wtt79OinFi
khcg+wSLk4JFmO4XNPQSBtyua46CUJPbj+/9ey8YWyiUwmx0GHe9Xa+mXTI+Yqy7ueyTt5u5aV7Q
4hZt+ZVAqNDrG6FR8Tak4//DoJjBoU6yMyC74+2gWOFon0fq4tfZmKEWSZAD64Na3+X2LF1HQzf/
SqpSmH//VlNroG7C06d+aJ291VOtchDqYoJlR7vSAO/ZreRlwWD9gCfcfPvra+QEzBmAKooKvuJs
PZMmbEopEGs/QuLES4RBGcmD0V+OeIo8fkdPZlDf/u2+zkB1rQlsRcwVCnlvb++sMYgSAayx+DJV
tcppFI0WCNYxM/xkNvxjuf49EC40GaW4ZZ8b960oEiKj2kuPGx0Zh6DURxjbf/LE3hvFYJ3iothq
AHB5ezlryNCEP0vxu6Uphw2GDwR0rLJ5/slA5+XOdZ0RnF94MbR1i3d+dsJCZUtBKim+Knqz94RS
yHjv68hmXxfEubQx8zH+WtrxbG3GpYuBSTYqQW1ShHbQ7cYMs7oMhSD2YyvWm09+3nv3gbMBhTLB
nouV++19COwAUV1eKT4s/cpGgYN7bmsAI/usJPDO7MjJ8X8GOlvkOF8SNysYSAenEjpLUUvkoU11
dqs0NUX9j7+R9We/2d4yD1MekjmBKHCe7bNvpEaUUo5oIn1dopsWRkL6ZiSdum+nKb/LgVZdxY3a
bOxciPiTodcLOR+aq4E4ARuD7/NsCpoJup4zk7lgRi77RafXK7tNbU+3LAtaiM4YJWooBfMBv0SF
1S+rkk9+wTvPFHOEzt5QWTf34uxWm2rZ17bRyr6RJxn6Prltx0Pct5V9+vguvzOQiT3DpqDEqZLZ
7+3LUxCSlhZpZ/pyqGsbXAcTWTZd/vcrF2cVqnBMsPSC9LPJlRzTkSDEwPSJUDLoxeQIxDaIivIX
JqIoddsl0B4+vrB3XlbAxVTDWcx/g8rfXpgKnK+qo8xEXzyiw8SU6cHhkw94P4NPTkKkI/35wrBE
2uo6vbJJkc9m1kACyy0vieHnqGx+qHYpfUsnFuVtp3T1jSSHmnEJ708UO0uvumQHmLxpUJyp+ktH
hLJMFneHaBpV8qB7ACLTe8xaNV49ZtJyHycqRqsuayKLaEvR3RfI3RFQ48WPN+GgoX+WiyW4Q4WZ
fVOkOL+UI5R3DwKAgvDtVJmuchJwK9dqKZRsBkojxi4Kq6DaSlkihDurkjYeoxQEq7uQuYx0BbUN
IbtWrvxoIMz+Qlpfl6dI1aXWzUY1va+lKJd4kJ1pejGZ67fwcDUToYwkr6Lk1kTrpHbay2BbI+ZF
AkPxAhQKt2ScJfuhJwRrQjU1pejp9UGythNvyOhKQzIhuExFcEUjYyhvE7TpwcYUgw1YgioO8u0E
Hhd99NxWnLy2VKQChTY9KV0EQjRBvngxjPTgsefqzVNSsWF0M1ORvrdBKVv7GVHJvGlsfb4Hb9R/
qboCmiseNuWLiBNoI42qvUQcg5qdkknLjYF0DCrmlJDdgAXOnvE9c9Zhnz3p4iZTjCZEa6vSqseb
PDu2Fhq3QaUnuESKMHiJim4ynYEw4csOAojpc03DV3AfenBl9LAiHd0g09nLSkwtfUGIJZ7GlITk
Bq1K443ENDyNMkvSTrRW9nUadQW5SD32P0iFn0OfCBqk/bnSRgriEFl/sUJl5HrqqiiOUY6/xjWX
qUZOX6aU8w2tV2NUePygbYstFE5KwTntRl7GsievqsZwYQwTpmKsMnKA1iqZ0WaDTVWdCEZZ64Z5
pPppg310N/Geo+EgI5NE+5pcC4cQAPFS6qFuO6miYPpITYK6Dhbepe9T3k8vbKUAhyOJRLGhqFg2
dLVuxLaxpuA5tOTyWRNdrmzLps9k1wxIfvQwEkgPUigbLVrUrLmpWE5ZTSGK+ynvWehZiLAhjwNq
QYUvT7SHxmzKNS9ksfj1HwPs9An3kmAZQRGyxfoJeyZEk5d9clB5Z3fOiQEwKr0AqHfnzSrOKZaS
dYpG76jrnvI0LK5xo0vDxq7zCiM7ktf+kwPgO0skSwNJd+a6m9R/T0uv9ueJqKBwBq3ma6PAj9bI
WZ16KdGlD8AmUNaGelP4jSRCtpNDF3x6/l7XwbN10tZYM1aboUE1Sn07x+plU82o2jSCgRdMFYiO
VUzIdZ5eY1ioj8tYVLchOrdfWidGrM9LrNyUQ2aUm4/n+ncWMdIV2UevIQHAeM/Wa2iRyBXlSvU7
QzdAPZnWBhRZ9Mko75yGaCTRGeNy12bPWQV9mvtO4GBRfbVFMIk9Ck0Zc6rc5wsJdAgR3V5k5nNk
zrDFPr7A994tg6Iv6gkKpep5rVTry5Dtgqn6c4YVCgGhTraakJdbvbLM3dQajx+P9+elGoRN4BuF
nU1B6LylFVRBISnRqPsLrkhE0wOEW7ceFUM6IaGPmYrJ8Zy2Edm+n533/xyaGjcCFsJWqERp1tk7
JbPFjWH2JfsqbQmBA98AByPph0Dd5BhDeq9H8IFQDOvIZyfP8zY9G3xqcOxSEKhRU9LOP+Fujgwk
9QnqxdiIQn8wrKh2i7iAiCNCttnYxylFIdGMW+HPVi/G49QtsF3QjRbpJ/PJn3sKNkw4Y2Xqq3Rk
zwsfqRTXYsridF83pMU5dtvYx7lV9MPQxNb3j5/3n+8XY/G4qS7wjv12/r4+6Fch3vZSztJ9YYne
i0SMVFhRe+A1o73VreHf8i0c1++z3d55yGtXca00Ur3+o/025kadI4ez/Hh1lzZFE/hkCvde1ZnT
jvReZRe36WcdsHduqElijcwt5dWmvfl2thLyhGxCF7bPWpVdsnUBBjMjTw97Wf7k2f05IRFfy9Xx
OhiUalY51uv7CWXVMDsCtf1SXyHnWp8eumT+rMf9zlPjrwYJpa8iJ+O8iakEcE8QEKExkhOJRTOQ
7qADDV4M7YNvU4k+qR+stvGz+X4NcOAT5EbBBzTXy3693kzLf3J2Xj2S48gW/kUC5M1rWmW59m5e
hJ7uHnlvKOnX34+1D7dSJaRQvQssFlvYiSRFBsOcOMcQiDG61If1EsKUyMXpUckw6ntY840PyCYK
+wLdacvElhYEwTmJtOhdKxrnfayYpbFzhSTugBVH+RxM6G8ftNbIs8dENwtrFxjx3J9bxqE+JGo3
BE9OMZk/umDyvswhwd/p9qFfOw+oYONRPfAe9vKC9VabenOQur5eQe20j0rTLE4uifP7ejY66/hm
ay7ZgWWjI0UCZCxSoHjSCd2tLvBHVWdkodMCgJRg5aDRnEJrTDceq5XFufB6cs4t3XY9Z2FOaWHU
m5U08Ku6d6edWxS5cqQ43Xw2s7xU3pyuSjEmToVGXYn+yeJg1JPWwNGmBX6HYDpz64P9o7fz5v3t
LVy5VeCbdLqglEAdSS95dfw8xMdBtkFlBsFNRLCXMkr8RR1x6BuGXsdVLIcHSHVlv5Wy87Wh1GEa
2TarwJ+d2JkPpCPQlgWMbjVtnyO5EdjiWLlj9AAYOd8qPqx9Ob677KhxySh/XBvP+JNk4g98hh/j
z1QYOv07FI7FF11pzOrz7S1dMwYCAqQTMAhwoIsPF7ZuKLwRujql6ZTdUCdesivrWr0MGpOZt22t
uCvXollDJcDkZC7d1TzORWpqMESFGZPp2dB1BwQ7xAne038nrseGD155Y2hdm4BONVlqXfpg5l26
0WPy0TdBxzDiUTcHe7azhzaFaaioBuXSQJG8cXLkEbyOiEGq0aUnjgBloZnyR73wkN0QdSNBAvMc
TLiouzBXGe1Pa621jr3dohdj55KmBkZH8VPRA5ch83Yy31xBd3BTxIMu02CgLuRHf/EjYPGyc8vu
FZ8CaS7nhQNAY0NowVBkZMOkHmYPLu09kpzNp9ufeO2GkgrwtlPtgUlkcZy4ihEs8LniZwxC3KPF
qTANIfSN9a1ZIRamSwkGEVvy+r5YX6tUs9W4DM2Y6RQ5O0HjzzgUPQOyG4bWTizgEVogJg2QV3Vf
e/DM1IKv1M8cqlaJ11V7Lx5+myG1XUSst2Cia5cRDAmACACckn/3el2dFydZZbgemJXWPJhG2R5h
noLZMhn+4nLIrj0RNpA1Lv7CFFxGkwp5eOCjDAx0DH6//oMKqRPEE3mfgxg2Gd7aQSXhvd0JEM6C
xCCghabTXZyQueTodzNr7IOu82nbZkx/zPaXbKD+RVG3ON4+kSt7Kiv2pgvQkKdjac/KKN67/Jnh
V2tk4ktLDlPkGhQ52/btjyBkO3ga4Gz8WyLzXx5LwAOopGW150PMGj9lehHd9ej4nm8vaC1JIVIn
65b4HLCAi5fdVgYGxK3O89tshm0173Qj3/d6ZM7HCXks5RTBk1dfxprxkksOZz78g4UR1xTrxinb
+DVr20v+T4UVkCVXZHEVUZHQRElz3g/TbLx3W+iuwloL/yA1VRw2Fi7P5MK3ejrFXK6IB9RmGb8r
hheXSZN4vquo1Z1JNe00TnoCKaWXV/dZB41MFjIe7bRMMlYgZr41xhyeHfSqNgq+K/EBgRWfGEYY
mnhLJUY4c9K8GWUg0lYpjVG3hCa9b4a7kILpPlYgB4kbm0CXl7Xe2Ia1HafPQ3ohLy5v2/Upi0Ga
OX2ObZpLTfIg7BE4mMu3dpi5G8dh41Cvm/N4TuByp9aziLliI676wrAIWxWvukT2aLgH8mjxXlST
FW4YWwjEgT6WbW1Q5XQJ6Pjwqa8XlwizNRPXDHxmwXJz71Fzqe/SsA++IQnFkCrd6FQ/NmVDkTnK
EjeAP8at1Is92f33qHLLbgdhC1PX7hgnyMeFWp6f1a537iZ6PegHBaIOjrfP5cojIbMIIihuI3q5
i+KTCGZPuAPHcnbAp8M8ouyIFxn3AiyzazPV29ikNXuO6hBmAzdRKUdd71ERxOGozlEAbU7T/Kk8
I/6hpmn5A4geTMBFMlj6xpF7fdzBmAEHJ6HwcKPPX+3Fe+twteCDzF2fmi3lJkaJ4s9oJ9bqwYBK
szqQWVfFEQiQ+WluW0/fWLB8Eq7vPWiT/wEseYwxcb3gCKBu34Wu49dh6J6VCMLvvmN4//ZnfH3Q
sQJ8m1YyeTs1tmsrbQYeNS1brKQRhNrzYMJSCrQahOK44TRXFyR740RKOpmn/PuL/Yymso+AFTs+
xPLO3gPO71c6LO5/sSBHlcNgku3NXTxHIFPVuZ1sx4erDAJsT6v3DTOQF0dp3h64sHdEZMScGqMD
9sInQQxoxSMkTz7i2M3eLdTpWHnRuJ/h3/ibVVHiZQ4UOlZ8xfXeFejCA29QHX+Oxm+aGQhw06I9
u2klNpz863vG5JuESxP4UTeSc3Mvv1JsATWc7dEB0lUiwagV7klFfXs/eoXO7JaxVSBYscfEmgm6
l72kArpIHYLI0BHipBxRlLZ6V6oBjGLZ3B4Lox32sFa83Y+g5yt1nBEcdcmrFx8NMrGI17NzfTp9
6vueLvcHUqm6fQjywfqlBmWibyRHK1dMY0fpkspvhE+53lF0cJq0VyrXj+Dm2cWlQJKNvT9M1VRt
uKw1U5ToScSI/iSn4bUppyvRTQQt6c/F7N5FSDAd6HqNsLIWw4apldtM2ZCJDBkMkPgtbnPq1Ybd
8fb4xkCZtmva9DA2itg492un46UVueAXPsPQEsC8U+v6iO+AwPT0iTbnNHye3Ljzx9y2j7e9x6o9
Wtk27oNpr2UwKwhkJhrYfKsSanCzKL0PE6S7O+TkipNpJurbyx4uFQ+aDh5PGyObiwUq7uBQ5Csh
rR6C8Oi0Xn+ygeLR2Bu3hj9eJ+l0zLhnVAdsHu4lWLO3kpa4oGAvGxXO+4rGWGpyItN8TvezgJGu
cmm415S7DlbS6L9vb+1CNkhGOdhnPMmGGYy23bLo0pVzGhk2eyucxKxQLA3TP14995B0x64DOZJu
t+X7qU4bcYaxw6kJhIz2U27r7V1Fx4AGu4iSfOMcr7zyTOmSWcjYi+h44e+KZkr6ZjQcSkHWBK2E
XaI/1wTOzx69BAHrrA4HhmsM/X9abdH1vr0p8pYsHnkw+tIvUPWi5bHwfjn4aLv2iKLsRmkPY0Zb
gBlf5XLbyppbIE6T8DQZZS7rlFHomGOszByytJ6eGnT3jskAaAv5o1+3La2kaS4zRmjqyAEjnhHj
+sLCBmrN1FxcH5TH8E4UtEj3mhW6EP4Xmf3DLOBi3sVeKC6qSv7raYIGN4zWG35jZV8ZhpboOIBy
VE0XP6M3oC4MygmyAS9Kn3rJjjFMxZvx+TaLpVZJ+MenA+FzvdjGNlMdhnwP4ZkkhlqAgoXYR5ML
ddntbZXHYHFM0F+nCeHSZuD9X/j1KIcxJ+hC2kVIkwaHrFWM+tBkTfoVPmU7vhNJVj8aWqdu1dNX
/CENZvosZEIgb92F4QkeeuTLM85nlmoPHbsNr2gUPpphA0Xd5NobMeLq+dF4uUD1sav2Msd0Sp0Y
MdUoXJjG8CN1g+rRbiOXJgnlfOiCxqMFbQviDo53btMkP8HbtnV41hZN8ZTyiO4QBi0fgdHs5rmN
aWP1jZX+GJOy9c62kyeSBAtdqSP/A+o2t7/wyhUlBKdcCzGBfBAWG03uL2D24qFzO6hGmhlCcaP0
qlPSTOWGqRWPB3IUmB2vN6oPqrw7L95UVRVjATW249t9pJp7hcD4Rz9n7WUExlHsojnU3gM5cZ1d
CV539N++0JfW5Ua8sG7AlFn0VsQLC4zjSxZ75h+0EWa4oHIrrDfuzZobIGMEmwIalxr84oLqNB9N
4NOur+iifIrNFHJSjTj27Usih6K0J+dIcHvXS1LhT7KrfsK9ThYczkYcom5im+hfQEJ+29Tagmim
kQHj3DT6XNemzCicZzUj6gr6pL6kwRwf3MIo/8KK5MVQnzu5/8P9vfhGXZcIONJRj4myPDrPaV4e
5riuNs7h811eejWbaQOePzCnjKpdL4aa8ljNdm77ZZ1VTN1p7cfJUDw4eBCPUc3URpRris6VjppX
WwUqbKOq8wBejj6i2SsHVRHoKDl185Qn0JVBS2NtfNk1v2tT4SPIpcJBRfz6FwaDzaeNmFL1Er1H
/i9H7etwVItIPY6cto1tX3V+L80t7gYTo0h9QJPkV8Og/Qw60/jNEF/CBN8I2+C+B4l5JnCdvztG
nVn3AjU68zCWblJtdACkoeWXIUfnnMm+LWng9bpLaD3tyh5sXxFJ992LNNgy9Tp8l1pFtHEK1k40
gZdL54j4hALPtSm+fGQX7uQw4KkgBN+q8yGMgHnevjdrLt2zTJ0iKmhcqojXVkBQi9jFp0G9OjmX
qHX1gwFYjDJHWbyvzSHa2MCVg2PQDKLYwfcg6l4cHCbfqg5GTpuwfu7vgwHihGbOIcjTJcGYZRWg
xhBPv73Ila8GbJu9BKsgO6iL1FZPvSB0FYwaHURHaVHpByEUy9dRadjAT6+aAoJB8Y8uimPL9b/w
EJnazwlyM44f2jFIlljXnxwI4YjY62TjwVj5dHS//9/U4ixG0TzAsRFxQNAQ2pO0xYehKkMUf6DQ
Z2iwO/zFLkrSIJpsTB0tS7/V6CB8HOiAmqsErRBQvu9ErYgvpR1sWFpbGaeEwI68yGba4noT0ads
a0Bd4UWUMOAFSD8dm9bt7mfhJvsECMxGcCVjiMWtNng8AM2QfXGxF5dgYGTDAOIBG2rjOBkyOEPx
JSkQCtqnpSH+ce0RJlg58B3u6Lzr9106JJfbm7ty22VZCZkWCUcCNH695C4aVd5fN7z0VQvfW0Xy
xxtUb9x2eSSWC2XUn7lnAlI60ovatKVncVbXRkhE01UP0HoMj7Y7O49OY9sPYdChEMIOdZLG1As/
3l7hmm04Ksh8CAYYUlxscg/23Kgsj3Y/FAEo2UNPdgogvX6fxXN356kAfty0VY/OlLt/cf+BDsqR
YTglqIBeb26AWlGGWp/iq7kqDl4/6+cAGc5DWo5i4zs+pzbLLeapkkNjoAeJra5tdVQtcmUsokvk
lF5NvAOgnu5PDi1s3wqw41pdUgUdK3Jm2GvaKLhDd5oWK5LVVXnQg948N6NtzidJQjHvajeBnFnA
r5keLLeCgXPWJATdEWa9NSOxdg+oodJuZsaFoHvxiRwunZoXc3wp+ij1zjUgDGibG1jJ/7EDQ//H
hQf2x6iYgELiyHQfUo0M6N3tY7LmQHGdkmiArO7VrJiReR3arH10cbUxPnpuExwnJ/wFZey84WWe
S/iLT2VS0pXgTnwM1Z/rT5W6c0yMYPGpULrNf9dhilQhMsNM25mpESu72NBD727qvGI896ozK5ey
FxbgadrlSAnq6Mx9q00TTuGpMRpxHxRD/xSJ2O72nYHM7H6aEwRdCyb5pjt4XqvmIwJbif0Hldiu
24lcsr/P1RRuzeKvvLJgFKie6YAHpEu5XlkC96ZqTjEwHq9CjiiKQ4a/Yhg9Z5SaSPB2g+114hjX
Anr5299vxXcThJMlkqzJseDFq6QL6QGGFt03SvP9Yz64MKs2Q0k5o+RvH1sz6uu3P7p4NZO2BqmG
TOCulztGsV55SarA269+yequ+KJm+RfkKYeNw7m2r6AxgJpwTWhHLrx05li9oull4GdZM0Y7VUEG
YpaS67Vw0FKCx8QrwGiUEN3e3tWVW2FiEVAin9Ni9PB6hZOqdX2XCTrMWRe5h7RSCnVH4yUxds7Y
vL2fLQd8ic5kzm0A4Lm2lipDhCtwA/AYuiL3kfKeJiq4JGDWLceHnv976ZtugvpjPYtB+Xp7tSt+
CP+JjBmwSJPW9uIMUYsstalJokuSD87wm/GULrqD9NweDrMumCMB5Z4UTJOksHL1TDVUO81rq62m
wXONeekgSCXpURCXmoCYrvehLKAKmRVH8ZvaVsJHrzJC9cREQARpyGSYl9IpK4YNe6WFESGyVUQk
vTxEKUZF+cw51UPeJGeH2cg7a1SU/h6i2+lp7GnobKRja8fDlfGDY0t2E2/x6IDQq6cUGltfGdvw
PnMRfHVRZdx1Tpj/xV1zKVgz2kL5AKLI6z2xclGpXhMqvhuL3oKwMA3/UYahMaUELNRJt0/CmjeR
xX86DqBlGba9tgbNKHRaKXjEqLBJuqy6tHamG83GJTSq8GcMp9N0um1SXqXFR5elCkIwvBi+ZLFA
6ljQGcAlcjEnLT+1FZLUs7D149ut8NLKmVb8IVOJ1wuzNaVVhWHHF4QyqktcI5wSZeDJblt5jjaW
i8FdsA3PkKdnBPeLdESY2pjireMLCuVtcEFKsETCR2I7dvU0eeFjn6hVs9cD2FP2PfRa5Sm3zFY/
mQ3MzXqdmFtjvCtHVVKV0ZagdgqEYLHwutbdobHd+JI7VnKnEo++T2HUPztxof24vfq1L0nYx4Sy
bMhxZq/3eM6TJkYtL77oYTieRwAJe42Rx40juvImcEqogxDSSnKExYIytUYWlUTy0vVgnRWHjduJ
hm5+WTGjVpl69xgig3f+i7WxkRQsNaZMn3tKLz5sNg9GUXecUj3UwhxRC1NJDmXtZht7uHIBIU2V
xE+4Ydk7vd7DsJ6r0UyhKjGnhrzE0819jX7vU9GogV90XeTfXteqPUjmgEEAVQVEc20PvoOwoqQo
NZO75DQDVfXNuTIO8RRN39Qx2SINWHlqACC7KteQqJ1I8NpeINy2tMMMCfYUad5TFKYobMbJDLN6
7OhGtYNRPhjPXuDG1RPNheELtC7J26HQjFpLhk5qacCh3UW8BmTPAZ5fh/yKFoGzKLF2IomLMyxK
o6/WxdZ7sbLL2MPxSPgOAc3izCYdyrSEMeHFMeemP6LzYTS72XN7SOdJRZ2fhcKQyha538rVp4Os
S05ii2EeV96kF2fWMQS8qkEVXqahAQwCmzoaQKN+Ylx2azRl3RT1YIJCnerfIoIgsE9EVKcssKAx
Ojdj+a5WYaWvoBW73D6xq6bAaWCMWigAg+tVIdarZaVOXjsIpmvnpM3ugzp075S8FxsDN2umSI3A
hMgR9leuJmXWBpAGTOGitsJ9yAyaT/8tuyPa3aKXWyu50gx/rtqDe9GXNRg49pFV1mdPAmX1p7ip
TWKvUhwHND+Q60GsSuTteKyDOD7UTaQiGhL3h9tbK7/S4vWCDo4qOP0mGWvI/XhxYNrWFU2iNrKN
WA3/leU43MH2YB4CqDT3kxmLj66V/wmSevh22/DKy0GEj0Gm4KR08vKbRhaKfCP9y3QIOh+SC/u9
M4ot/oz1PaZ7KYdHXZdp4ev1TW5Uli0xjA9FR422UYso3gECXa6hnhvND1Adybd8NDT4s0JgRxdl
jlL7bKYmDbDbK17dasrNqkwwdKLu65/i9EpGcAmMtBkrPTyjcBtJZbDB7fwysZoSDmHX/hM5Wfip
UMJ22ghU1hySRLobssVpQwF6bT7Tsjai+Q2IuWnSx9gJ5/8Q7JvhE0IqppqC6vubl0sSBzMy3EmE
zcuKUCScENgi7SLR0Lrw7P/QSnsXNfZjHdrfGs34iabBFi+L/JqL0ywzKu6uQeME13S9xlYAdW/S
EWBoaJQ/0Lmf9qoLIV84wo4v5uq3mtrm2z0GyBLiZ0lvClpz8VltI486yguMEHjJD4o1qG/C2gQd
zdxs3NWVh5T6GqGmDIFAdC1WZzcWcg8cTL9HWQJRmU6njNLaSSXVD5nU3pV2Zw2HMtLqf8NmRu3B
yxvl7Ygy+N/IEwB6yUu1WG7ZZMoQ15xiDVkSxB1T1X5qHStg3MXu6nLj0K64Y3yTZKnFJlN8i0dm
iJUhHPMh8OM2Kc51r/wwqkTKMqLHfPu4blla+CMLRZnBNEn/RYweh2aV4dfGipJ9bAz1xhau3ESH
uAtMjEYK9Mon5TBK6EnQMwmCvCNpQ6Q+ECJEJ1RRkDIfW/P8F0sDEoP/Y76OQb7rW1EZyP/AUxD4
hppC5Qalsdof9bbL/yDKpm+BHNfuIIUUrgK9Ba7FIpyNC7VW287G49oWusHdGOfJk8dDkB50VOqp
IyS6hqoUANatru7aNwQwD3iDKJlCzsLFeQYyvhFcJ/7sJgii8iA8FWWu7o3SrI9v31OQcxqVXHBS
FHKv91QZY5u3hWmeugznU0+rct+aoeprvbtVRF1bFYV1emtEPtSl5N9fPNFdNKjVSPfZT0uRvc9V
LeTuTc5+mCtetNvLWnmjJOAc+idasOToi2WFZqrMIrfIrKIgUC96HRT9aSY5/6NmIbK4kCi3B+QS
jW8ECNkWIm1tpXK8DLoHW6KbFtY9ulBMQXuO7+RT/q7L7fFUuS0M9KCgv91e6Kop8lYZf8CXtqQ3
dZDdjS1aln4Jz8GpSYz5UA8xEjCt/hcoY8eTKC1pSJZ0rr8fWvRgPhVMtZ47P1S2Ab0LMK19VCfj
bkibrfOy8kzQFgX/RnmROeQlnAfqBCsAcAfKONYtVKkNa/5Sg8NDDcoowx92obfR3tHz5D+KB+Wd
F/TT79ubKx+ixTOMm4FJkOFktngZr09h18wGslOMZFoIg7Ud6ngQth9vW1n5hJRc6LSxSN4jc+Fo
DBcOPz0CcNyPrnMStYnsVaGP56RJ7Y1rseKxAcCTgBC20chYjkFPzTAnvfyEVBmUvRBJdVGMBDKk
wpovg17Yb3/2sEf1m+IwU1dLRZGYgCKwBCN0llCdDyXSBHddBRJlUL0/b99EYjMIr4iWAEIsnvNu
gPMC0s3wElnIap+cvgjDvZaGLnLIcYJG7W1z8gYvT4aMxnX6kzI9XWThU033F1+n+D1IiROZbPjZ
msZ2h3SWfUhM0zwAjRMbRtcOCrkGSH+CUe774qDUdlO3UJ/QuxhEe+HjBU/wKNnvGMbsNs7k6vpI
hmnMSDJfffHUts5oIlDcMIw8A+lHSbCFkte1mhhBu65HI6puoQ07JBEoGv/21j6DA5Z7K4kOcDHg
mZgFvvYzedw4Rgf7r9/wwE6feq8o/6Gf4VQ7s0m98UDBH3GcXg+K7H6OleQh7KhqQ/SS2t9LrbCG
vTUDrN8HrhOJAxxWNu0XCwgE4xGKmXyIQ9tDeW60nBiJ8r75UmcFsoWi7RDZsrpUyREOnuKfdFyT
r8QAhYKitqrdoY+SRTsBH8J9EwYIDN5e99rXxb/KwgDRBkf4etnMCufA5CmVVZEIv4CVLNDHbtyv
uaK3G9dyrVtBCEUKB3aRjqa3CDA0K611C/D4pZzhYz6D7YbnaXS98ncbdfp9OtK7OfVzHSAtaqgT
ukNMjNko3UXFk2s0Q/Wh7nvnobeNyjzaVhI/haplRl/fvCOgD2Sxi3F4oqDFQRhxKwqsqwokJfmX
NDW8czXZUOWqo7Fx5lYcPXElODo6jhp5ySI874ZE95h45zqnXQYhOUJmTVnFW9suP+HiZDPB/GyB
kIulXX/iEgVmr8lNTnZsjg91acArYEnyY0/j0CWFaf5bMcx8HO30uxiiGH4ZbcNPrrwA/AQ5LEFv
EFDy8sv3VJ4KT8GHME7tK2aaoWkbV/MRWId20tIi3OiDrhxrfDIdeodRX9nAuF5zO6P9nbVQN6SA
kdFGRgHR9JT43CuBe7h9Xla/ImEsPhk6L0Ar16bqeTQSCw1a30JNxYeHafKRvLc2YGlrOyiHFfFO
UhTtFe0lPeNBQjcuIguLj3E+iqfWGuOfuhmkn3MzH7c4ZNeWxfmXeB/4NilSXi8rLmo0P0Sg+G1o
Tvu2ATetd0A8b2/eiseHMYaQFYYZqtVL0PjoiRyRlpiKazpG/sT03x69pORIwAUZrzf2Z8Ogb/B2
o7JdKomFedWWsIqahkVuhoIOYRTChq0qwZ2htcVjBqEkzPZF/VHv6+502+hKXCnHRYi2gEUBBFgc
k6atY3sc4YAIo7j6qsGTeQy7GvDYbMQoUTf5/cgg8T4aecA11GQ3vMDa+YE2yDEZRGAqdjnwgGaz
LkmzuIG0bB6LrioOmlf9CVzKV3IYcmOLX58ePL2keZK1e77w4vQkWqdVut4GfjQ7+mfHmCI5hjht
3PJX+RaFAPivsABNHl1C+Ste5HaTXnd1Jwb446vW/dAMTfUOpG176LPeeapzAyVmUQEWA3zx5vAZ
01TmKEEQNAAEWCwQ1akggeu/98ch6lV03qP6nzaY52nnFFawNVG8slCZaOnP55UEc2EtSTpbDZNi
wFoBr2gKhDk/htj/lsCW9N1V6948ha3hiN0UWd7Wy71insIgMRF9KGp1yzpSP0fGIOj++kRJxr7s
qA/sutludyiKDw9tAfILeW3nTu/zjURzzTL0tBTYIeCB40ge6xdf2ENFZoCNS+Bcgwbegiq7Vwuz
hsAuL8RZm0P3vmnq/gCoNbjcvrDPp+fq3YSMBpUcKs4ERqSEixsLfRI6CJ4l/GR2hru06cz0MBXQ
+ulDNJ9HrVUeqqQ3fnhTP9BwiNtTohrBrrZb1OsJm3cQg0W/+qDYoiR5XZaXv0zysHPoCVmtRUge
Tq45MwqLessw4EJQP1UyKEKTOXw3OGNtH7SKzdzPRZVOu1qrMn2X6aKYd/yzkmQDb/HKhUvOHno9
/AdDeIw5XX+i0mBgNUr0we+FYn91C9iCimp2zmDD58+NFxlfejMTX25/nFfuDOAYjoq+i0tJg9Lx
tdFaoToISrr3RdLD3KsEXnKZ1Cn5PJqFMI4NHK/FxlP1yqVhklkqsi7+RR4k9+HFUUTNji0Pq8H3
iqoDVB9PR5WK5/H2wtatAHyVpExojS1cWut0Wly6LTfdy7x/DY/Qt9Pn8HTbymvYBYuhb0QJmueP
fspiMVUdM9fI3LRvCsc993oZNocisBHkNhz+q5OITt0JxMef5rgs36MuWLoHIjaDKcesM8Xh9u9Z
WzWVK4Cvkl0AWN713tZm5hZNnA5+I1zr3A5jiX6Lt1UOX7PiSTZFIIfy/V+c1HaqUDKEH9gvqlLZ
V0Vi7ye3cd760lK6od6OCqRUemF46XotpcNstaPVsxwaT/WdUXRMhHWZWkY72yt1hYxnfHPJSNqk
MebIuTcokhZZXFeV0dCC3PQVAtH3vdm1T3kViI2z+erSPVuBLYgcwpQDRtcrQ8nPsobYnAlhYFEt
TVTwkj6uP9KH1M9aHHlbI9avvD+NXbiJADrh6yhSLZ69cIQOGgKHyZ8zMzl64FAfnKJJPo1GVO1G
LXTOulbWftjF4VvbUtKyzJZ48NjWZcJix3QYaNCrvqLU1cnMjfiDOVGgtj2lezPqQNridQVUTJyN
g1lsq9G4Tlcpsw8u0zw2gTc9dI0dfRKNmW9Nob1+OjAm0cR4FvqYr07KSNvJ6WzESkSm1N8MoUf3
xKNufMpFM3i7wYQgade1VvdLhJ75hOr3+C5JRq/deDVe3UVqc8/oaX6IJJ+Tf3/hTRUlAcdsDoZf
KGl0MCP682bfbs1pvEoDpRUmiZ/nwGC7WdwLWU0CHwSXNgKo9V6fMrEXxlh9inuz2AgXXl8OGhmk
nDRQgVkx9HK9IF5GY2Qa0qBB3KfnaW7dY5fn8cGcIu/O6CzvzZdR0kTIGjEcy5KF4NoejwK81H1k
+rqdddauLBN4H8MqjI9JhrLrDsiXupGDru0mk1iEDoT0Go3ia5NlX6IOksOeDeAqOoAqGfaZRkuq
VAz1cPtBkL/+KvYiI5Q1VUBxpNVME1+bEo5XpLPK6FBl9s77GtbmSx+Y6ofMK4t8VzqT9sjEWHuB
eFL8EMyJbBGErv4AT2LveYj5pIu1WhAxxlXEmJTQ4+YnrMZOfceUIsBao8pL2DXh1LbOWZOj60RF
9lIAV/p1ew+eR2pebQIHB3AgBKKMa1xvQpS7fWn1nucPvcrbaIlYYr86wtV/EYoQ3jciO8oZWd9n
zZ9Q6ayHeTTjJ60KjOrrbEI8fzSHyhFPAm7+8SS6esq+KmJwmkvaTY6GeEEZ5o+5FuWfyooKwy5p
mvnJHtpe2U+iSeeHodLUTyPg7uaooIzZn+cpmH57SQXDchy0unHSxVQfesgAir2YeOouZYbUq4Qf
a5SzCB2ju0kEu4Zw5rvmiGn8oMDJlezqLqrVXdTmg3Yo4jb7pM0t4sItNJ7DQW+98r/W7DM4LqqW
cCvJCx11EzvufiplrQfoY/Q08d26jT7aqTuNu8pOudOhZ8XxvSyH/DKyQNF2ap8QycAGXoujllcW
MXDlmk+JNyXpN8RRDHXjXi7CYZo+9OBAjVI3ofTE23X90Ri/BV0Rd9Vl7lPl0PbDdEHlpj+K0swP
MBVyP8fO2LiZC28qjUooFJB0VGCAIi+vS1KGqEIM5UWEqnEygr7ceaN4IzL22QpQAllV4/ZTyLhe
mgEFKfWvoLhEWmbu0riqzpWhQ+6hKMPGLq4tiDqFLeelJZJbuqIXz8OYR2E/axOmhrH4VeuiY6IH
zoGNWG3VDJ0bdoxJTzinrs30YwutRpSXl7Rumw+hSJ0LAlrKhjNb8ZvkjyrglufAadklCnTRZlVc
QAEVaMqu9xz0B9NAO7pu8mamLvwmOSEQFzABZEhywS/2bWIxhR4ymA1vZXRmpsw+zNQTNr7OylvH
lvGugpJEPXBZUTYaNKsG6rzEZbWDj7Agc6is/gD8vzojZoGw5m1XuPKdOHESlgDjLzXQxaVycP0F
Lb3sQg3JfbACOIw7M9rKq1eswICCw6dgLNuUC3+bNT1Kmm2WMdWRFk/IHzaHuXS3xgxXHISObpuU
q2ROm0nj60/kmHWaVnQ3LqZW9LusT7UjHA7/OoM202uaYD/ZhTx/Gzu4eM/k3ZVAbFABsi5OG/Da
at91GoNgTXYRVlx8RgymvRsCtEMho01Kb1emtRxk7WMAxZC+GO9Tlwbm3/wGSIblTWASaplBK4Y5
jaY5Zhcofd2PFPbGd0gsObs6DJK9Hc/No6J49c6ekvx7ZjbVl9uHaG3j4cYGacbmQ3u1cJJVxhs0
lE154b2DanESxo/AsetdVw3dXlf04hHNJcKZN1tFNl46aJrsoJYWn3sWzdh6U11eZkaSPoSdqp9r
e2y/turoPiZV+icGQ/H9ts2Vg8wMKyGDA9EEVbNFRqGVRdbNzVBcvLI23tWlUu8iRc3821ZWjhRl
bClySRkKwMTCR8MVBOqrVooLIAP3H7dOkvQoapFWfgE2MTzkeliUSAmFib1LSw+CjaoNmvjD7V+x
cK7yYAMDoylHHUjiGBb7KzrX61EWLi9FELTfA3P4NRWTtVPiXv9829LarmKOxSL1CJRhcYUirZqR
yuOxqIOgO3lZaJ2Q0kjPt62srgfYB08FmPpXEOqojaPGbObi0iYk2XSam11pBA45mbIV4y7S6+et
kxPdXEcmC4zl6ERrWWVSoH5zcZxR/yqMjMG9XuHuPkLMarWXWC8H+xImUQJlJhpVWy2mJa/Y/34A
knG0nWF6os577ZSYZwhaK1SLi9XFXb1rVfS67lERyd9ngvrNqQLl/NDWSA8cmmB2h3udcVjliJrn
mJ7EqI3RPm+qzTGAlQ9NUUwmc3Lw6dVYjoeQVai0cwMlsW18VqxS3Gler2/EHssanFw9CQaQVHIq
FWTM4lGjqi6QoM+bS6iY6hdPaYJ3VaM6Z6XR2n2VmpSokAjbIz7fndBp8vZ6OtafLSVPN3LxlSMH
wwbYMFItIABLMHk89o3eRWFzoftfPKFdW3yjCFHDnRYOG6d7bWtlF5gbxJQAh+76iydVPI9aYteX
no7JcShgESDoemODD0/AnApJG7VN9hg13msrzDwGCmlselGdAs7GDL/MaoQ3tLsYl6VK0Yz2fagH
4o1Cos+W8btEKrTZgIsuAsqsoEqX1EzrUA0LPxodc45Mq/Ub05TLGf5nMzznlMZwvjB+LiKVoCpa
3Yna5FJUkzGSW6i8W5MZ5rSfRvB+RzUPpkvVlLOzi9zE+2Xw7AY7sBdqch9EsexcdGm6UxvU93aj
bbQ/tIlBhhPySdHntqnSAoKONN5CmP8fZ+fVGzfShelfRIA53JLsllqyLcu2nG4IhzFTVTGH4q/f
h94F1mo31PB3Nxhhpppk1akT3vDX5+fDQOvB5HC/npgLPv8wWdSPKrTq6jT4wRQrSGKx0t21rP7v
k7UvA74EDRegJjS7ni8jRV6SzmTlKZ87snktAXzHXi+j9s1cyyV7sotxM++WxR6c42zOJcBh6Snj
QCN6q8MY/YDKPv1jXOc3kfLsuQedE/7x+W9yp1kVGKrUJ1QR1vvKV+VpbQQ2fEJGV6rBv87zvhTZ
v/tbmh8k//OljIgRpIy2+uQgQn27DYUdr00d3JabePr3h/odvml0A7A9t5HMZdNWcz5WHDTpx6PT
jyeRrQ6UZ2EcXl7q3Mvn955HsAK0Hb1gsN9nR2tGpzTHN6g+cb/bPxuXKQwMHyd6MiC+aDxOhfza
8WK+VpVZV3c+JLgwtvBK+gIXqBdJ10+uw6ysNqbXXjt7jyN9M+MQiDJoktUO1Xczy1wrnofV+diE
mE7GtpA0GZbc0dee5tIn2ifHyFjQ4cIw/PknsjvAxwzwqlOw4EsE7pKGiNl3yUzb/koCeunMccPu
dCygV6C2ny+Fr16hwHpWJ7fE62+bdPkKCNC1idKlVWDM4qDMQBLw8dmeow8zRiIIqpNfRSEIPWRA
mlL76cub4NIqe0MQJCKpESyz588yoMmEEslUnjypvRT4gXMM3fAffRH2nUb/FlYVxfSFbkoJxL5o
MK47od2ev11DtHhxJ5FXgviFZ2EV5nCIbdIzOu/uacNflDPlrGLq/gBLoz6iDu1cyTIubDR6UbtQ
0e/i43yV3ogaXVFxnmDj6uAQ7L73cbaGoYpRvgur48sfaN9Mf7Qsf786Wl/7NBizEwRmnn+gWhYI
r41bdWLcrG+nOaRbawmIRBF+qJ9Wq0AK2Kycb6aormWz+//6fGkCHmkz2u9QwfY38UfrQzD2c5Cw
r0+FOcsbZx0IQTvv/N1oVep9UVelfde5wz92qvcnpkVFMkO/ecfWnMV1P/NqpfqoPs1KNvpIshf2
4BLFFJ78qK5zrMK6/nEATDUdtN4c56hpcFxDrV/4zMBlSaX5ykwCz1N5ZIgXNCc9jAAXz9GAUFXn
xSWCvqBK6SH/+wUDaRXYIu1bbpnz6Rhe9kNQeEqdGpzp7NjCgvddF3b5z9XR/rWU6sJ3fbbYfo7+
+K61m3We12dUKVMt742wylPUsc14qJ6MyvzcZF5zZRPvsepsJ1Hd7akjORymBWefdCrHpYtatz55
6LTOcS2q5cOg0PjE6rY0w11jRK6vXz44f9dC7CMy8F2UDSwu+kbPH7MZENGbsZY+ybDbHlFXzlHF
WfUt2ku41fpqOc6YpaZr5Vu42TVzUuVdfwAo2H8ftLoG2f+rtt9/DXMXWlSg8xCBeP5rhiLw945Q
dWqi3kl7J+8MmE8W460V19vXVrEuHxVwwF8IAAc/O9P7+fLruPTRubHI4dHWQOfirDZi95brYIck
Fl7FCzfn6W6NwvbVlBdVmlE3HScMs/W/X5W0p/bahBoFwM/ZVemZZq18o6lPmD9vj2MD2KkzjfD7
y892aXuhGketBXiN/t9ZoOrtDevokURmK0LjqPDDPQJ07t73zLbf1fhBpy+vdyk20LDfJWo5r8iv
PP+W/kiWO0QG79Khxzdva3Pw8gljCl9ek+S+uBTA/d0ok613bhRhrv6KXL6sT35ve7HXrd9b19oS
jYfKlXtt34DnZ5Q7k3i3T49hsTx/qGooDUMAhz8VU6VemYGx3GX0M25ffnUXrjPnNzYeBBoh/i+d
H7MfpmChXsG9e5sfVDbka7xG5dYdSrS4e3xXc8dOo2ztgjtVNMWvl9f/XRCdPaZLuru7Ze6y9ueQ
+c0dgmDYSOVrFaI/N5uFPjW4ygapcIvxkeNgaEyvp6i9d6wyEJ9U12DsGtLTXOLS0MhPx2MUNE+6
rFAcxV28H5LNq1x1ULjb+ceojaxrFjwXvg0/etdg3D8PsoXPvw2AVuUUPcdoGChwalHKe/ocV07R
pUX49LSvMFYkgT7bAKGyAgNYSH4K8UW9yYp6isfSya+0Ri6c1X0YsLOTSWbY0c8fJQDJhm/8nJ+M
punSsUSYb1xz/To0ti8OQ/7Dle+9d7zOvzedcXtnLoG9Ns86YnS3StBB6GyYWR+cIgxkbtXquA+z
j1SEF63bLwSfTD8u8T57Ixwkt1L0Ev3Hl3/GhWPMlAUSIUofVFvnEaOxlRvmXgVRQ7v6sISYiOyi
aWk2DvpKcLr0gtGEAt6JlApdyLNrT2AbtjCdQ/lwtYybyR+z990wq6/BhBRcWRv2NUH2ywvC4yf0
Mt0/x2lkvC1X5ngNLtYUpHnjvMktl+rLHea7bTPaK893aZtS50Go30liJPrPN9Ama3OaTdgBmWkO
ael4edpiUHElTl1aBWAiaEiubKamZxkL7CBkQ0MkPgZHjIlr1PImaJBneXlbXLiUweH+/1XOzjUu
cWJzV9TGHMNtkzZf7O/e3Fn3g+zRf9YDCX83XEvrLz4afTyaanwtKpnnL9D3t7WY9xORi76Pa47o
DROFayZ1FwI9+R6nDh0mUoBzGS9RFqtAQj0/ZYGDPH5tGQeopeURlIF9J/2+uMlDYaa50OUVDPul
/fi7cAAGRfJ+7vc3maMNzYKzNq26hGeR1zc4zltxVPO4yyy9Kxfnb+rLWYhhuICC1u8BMZCz5y+0
zXDoWJq5OI2yax4dfyvcGBBH4aWgh9R7a8nm5nWYmT4oEX7u7TJtM/MUd9F3vt5s7+hMdVilCpFY
71tVSUeCrqoKnfqjnJ3Y1HWeJWOlVjeZVtsCmGw5RX7wo9KpGSOEDk1YuHNGrGRlGUnDE6OZuwvv
HIUpm2MUVEZ/12WhM8b9KionlVXQ10/5EjXBsbfWprxyRi/s69+aovSMd6fXcyhVBK6VkjVA0snV
xqM7WOGxpkl61DkWVChECKA3+hrx7uKiTGSpk4lFhM/nn2FkFiYqLyxOi2Vnh3rZ5mTqC++E4EaQ
zo033kZ0MeOXT/CFwE42TcuJJizwu3OJ22Dwu8wwBlhE3J9v2tofSeWD6aMxR87xf1gKKAoaj6QB
pPDPnw8dDn8O9/tZlWV4nPxMxNKQ+Zuwm3/+DyvR5N+BvTvs9mxDVyqSnmxRbQq9rpsSqxRuG5dd
I79I7POugWAvRApYLeQEMNKZMZxLF+RtF3SNQD63tDq2Zl2MOA4VxoNcu5llrSZM0PwhEmdT/z9k
B+B7qA13cNzf0hd6zYt2rIviNIzT9MoNjfoY4I6NS3mY+++HBQmwgye3TSZuNrhf8S/vXnWblNcG
dxdi1p4UUSWBOHapEZ9/W1gEavFWVJqHeoLBWQU/pWMPqNTUHrWiH/wPu5YZL81zLgC0pc4+sGgW
186a3fN57/+lzTqVsNLG4vsIOveaWt6F+4YbgIHy77TbOm+Yrc2G90PTGrelXJYEXlh/p2vTPP37
nmX+99u6CGzzeaWpZedPnoBkurblMKceGJpbXUMqimey2C8vL3Yp1ECSAGMMgZu9s//9jw5KsZh+
09jw3eYennGcNyq/6ZtxTYbM0ieLCjvNJ5g8Vz7bpWWBGDPugdHtQZB8vmzrBisoENjcFDZOdwew
KjjJeSq+BY3VoaHQdpGXeEIG5pUr7tInZARC8wY9QMres+ftWoOrXkz5qSorjoJ0I8Dq/rVVLj0e
3kHkXPQoQHadBbgMjgtVCaVBr4yJMbmPZe1ND43rGM7OeD8yr8Aq2Cm8m5e/5oUYjhonoAdghki1
nH/NaKENViiTDepV1l1RNOWhdpYgzigernzBc5+Pvbm5s76Y1dHuo6+4v+k/dg46WpuOqrk8zQXO
4De2zMYulUpkWzItdm98zBav84+OtGV5q3zP6JJMDeAW7C0DuGBWZvjeDAF6HpEtbG7rSc5PQg6V
f6y8zDOvpFKX3syfv3b/+x+/tjd0JcZBAkEFAQnwekaZaxntGJjFP9pR/98XA+8IlviuX3PeARVD
xQZkmk2naJs/mOvWJI1iyOwYQ/fQTK2bDuM4Xfnye5w7y9zoEIJG/l0a/iXkh3Z33zU9KUOgoupx
XCwd+4ZVJBP2rUnoCyOlNeN+4fOY6TxF8kpVeCHqc5oJv3tX1OE3PH+9c1P441Llxcm3laPSvBdM
l0NvlPZNviLcH2szmK7Vhxeu210AjaJmzyfB9zxfVKK2BEwOtfXIsMt7a2qGI7bwdbwZwmIT0Qy2
sAgDyFX8IwXk9yemu8CSxGmQ9mcJ2pq3VW2DkDsZbeY/NIHZMhosrMSu+uDKh730ZjlcPoUbkYnj
9vwhA+2DpJL71KTK9iKnc6wb6df2jd/S48zNbrtyUi69VbqrlAE7OoLC+/mC1SQrB/xWdSryOf+0
DHULcrirDr1n6eCuHKaoiQmZ0ZFU35BXFv/9OOf7GCdD6/8Jmp5HMG+yMubfHW92KqoJOqWBjbtQ
NLfunAG18ENeNTOT0TkvUmccx+bADNO0494J1YNRDMtT3huAFuvcHtQDRMzeoxq1sruAhkj9mGXl
+Ni1Qn3q+mEz47YN2+3Yh16jrpyICxcNXS56c+yTXVxz/65/BJy1LzoXbcfi1LXV+oAJoZXHExY1
x5cj/qVlEHGjp8YtymnYv+Yfy0C/qVFyE8VJzYZ+FU5g75UbFFdWuRA9KX0gBLIFUeg4p1T6g7dN
/uLLU+u585Y6eRsh22u0QL1dGshfX36mCzsQFARXJywrwud5Y60rhd2vUQf0a45qJ1ZcP37qyKmy
jmNeLHfQZlYjrmajumlsvD0PLy//e8B+tgd3mA6Pu4s2/OWePON5g1w8U6XMGcL8mA0tTuSsY78v
pbtMiV+0Ko85JSOn0FoiN80hlp5w7Z1hTNhetR15i6VIdaWnnw56XlvirnYvboMm4L9fpYGBwhSF
2XDTbPn6uMDHWR5cs8iX96Pv53XiKiT5k6nLcuMOgdKO+3KexL2bT+oRm7Wt+/cPjGHF3pRFvBiO
0tmhR/hDTsHkyNNsVaJnLpjJ2yxfRQ8gdnCv5g57enf+hncFAAoVIIZM7Z/v2k2occZ7jDdczlaY
wMMQVjJJs5ex8vC9p7tn1szyNuyJYz8PSjMBaDiEsTH31sTwwEHnbtlk+4+G9HtgJ2kjpsMrgAp6
3pJTpiW3dQaAraqQb26209FY9RB7QvyjduDvpXYJEmTEwXsDknn+Dka3KQqcGMQJ4UnrCE1n/JHJ
TCWTvalfL+/oC8eXSQV8MKCp5NrnneN8H7236JyczLEJj7p2/HSkmZz4tfrw8kqXji63ogNkkG5b
dF5vL1k91dsgxYmW2Fchy/AQoeYXm3SmH91omRP0WOt0sdrqy8sLX4iDu9YcKyJaBoz87G1mI1hR
6fE2m2ZsD47WwWsNwOvfh9skWCQcQGaA54RnWaQYXKGGfmB74CB1u9VGeyhWLIiMybqmcn2hhGAp
0inajrs+59mJLEczk5ZZ8UBhXtwVclFJ71MOlpO2uPOMIhGt2Ty9/BYvbJSIXIqJFo8IjOqsLMtG
5jbeDJei1P0AUmvI7isLD6kmKK8gXM7Jpvv253uhO7/nNYw1zj7YWNpRb1kW4JOtqMyTu224VM5T
aH6O6qptYH+tuk06ZwX6v1XNur6ZwcT67/M8tLMrReGlWmaXmmGUw/1GmbB/jD9u0VH30swbE3aH
6ZY/MoP+Ila3RfXB8oUAfBz48gPsaZpjXTVV/TtDt7AwehJuP548t3ywRyyGb2ZYMfeA0TDZbJc8
d2ORzfIfhdD+74sLQAeDEGbseJ71loE7T1XN2A9XhOxG2qsfN2a93TaesyVCUl5k5Tpf4TxfONek
u7sqLbULheVZwA7bZjGzYK5PUyCcL+hmuh90rrcUlY3xJhNefy+ZxXG/md7p5S15aWUULaik9k0Z
nF8VhdVphc9kfbIDXTSxbrR5srAKiFKBsHaXEs+FoKKaUNSbi3Dqr+yNS0di7/rTFN9ZGuczBnak
mDmi4iTzwAhiTF7tz2XudvZxznrjmmHshTC280CoHinjiWT+841IXS+LpuX+AZYYpMM0oISIrFz6
8ju99Ex0swFC7XQmIvXzVXJyFNqFE6sIK3gEeOLEhanVIedaPLy81P6Dz2561KIR4aDPC/TvHJWH
U1jdGaMPo8nL6ptByqBMnLUIPq31UjjMbCb19PKKfz/cTh5nngb4iE7duQ8YzGDo6lElTwq4s0rW
wmCSAMeTQUVPXnlltQuhg1avDaSBEg2+27kKjXJpQRoZoSOcQ0Sap6bapXnVUjzkIKjXG1cOYZeM
EMbax6hZijzOsghou+49Q9/43MM6LoNpyw5LGzXVwe/cRR06ZY9ZLD2nc//5g9CT2EVgmeAySD4/
yfaAgoZCZ/Pkgcw6lNHq3Xl1i1FraNcPYzRuV9a78DngDRDmmalC+ztv0IL1a+n0NNUp6ysnIevo
kypEmV85c3D78pe/gIggPlG27hhQMvi/9vXY4bJkjeLEC9BDapBc2wmzJXXT9iDVkmgyZR1nYuia
my3oS1L5vB9BbTSiRpFRdW0N91gW/n2BhlAdy45Rd2rny5Kn9Pv9JZ2rhTv4ys/eS/jnZ2TvEaLq
jLIlV/05kGNF0XLpW65CaVZgIpeMaAjbz978pM889z+q0wjOsIwIOnXgVu9lXUv9yldil7mlBr7W
Avj70KKBwgECp0N3D6vT5/GBVzhhScUPWqym/WCVhh87SxQdZgjZT+20fnr5BVxYDkABlJo9q2JM
fTYyKA1zWcRcCshT83JToPv8Zqo28FWRT+fI3aprFd7fdwqnlfqDESXzCNQVnz9f5Y7KMWoPKFI5
lu+WAoi4VesshVYVHaoWN9zN78onVKOrK2nP3/EdnDVhHbG1PbqfRwvIGQ2073o+tbXZHbZwEEmv
7ODKnUmJvF/IZ3tqH1dTyhECgfufvVNflpk51yI6DXnvFEcfZk3+RunAO0SWNopYLtgsJwt2KV+s
cWmGQ+GtQ5CiiTHrWIbG/BP/DIovmNz+53H18oc2E+BKvG7A9q+35Ny9Ygo1DsmiVt2AK+iLHGyR
nQO40RliY10+rvPbYVECSMqGPXiy1pnAB5VD2CMcHkTfelMYn93Ok29lPfo5DUM7+xzmebHFviCD
SoFiGr82lMV0qra5eWPJfPym9Srkq2hb1x+eNc8VTBVvVolTQ9lIeJRCxGjMoZIHiG342EerWcQr
DVjv2I1eoZMtCnT9FqUw8cFUsv4cVHbz2Vq3qr8pbDF8LEI66Aer3LYtFv2yjDKesrr+D1GUojlN
dKGMOIxEscSth7vk+yVTIz4McORq92ZZfMY1kTHp9lteOnQjte68d4bZhN/LJeq8Q4lC0HJj45pV
o5NRj/2r2mAm+0pC4crTyVtFfT9JQ5v3ANkd5/ssItwcYfws24/ZbGv0pTphA6G3NpUlZaQFPQff
YNDXE0TeCpV176VnZPkMeWeNzJ/b2kUKr/RucV5XTkMbF7vO1bQJyYGhKPGx3AWs+9MOi8lPAISp
ldTW8X4yw1D+PcW6vqn11g3JBBo0uF3pbc23IpzFzyKzp89MpslQJEiPp8lEE+KWtkExxyBPF5VW
o7bXGE3BAM8XeAAtdl3F0iVAp/JfoWodN0EioNriSUnxtdH5AslX5gvjkS4M36EobAmgabL4hPZ2
20F768WXEbVSkdjhQPqtHeoLcHeACQ94OMguBmRgbbHcBPe+6FVUxx7M6Z9ZjuBYYllAbqAI5DpP
wc5FIiVRWj/iSG69YYQ8fgHbMKpD0Q51f5hFvvRkDeE8xT6y7SIJI5R9k97bhl8MYbx0Bk/zqIdI
lXGpR/+VoaYQ+F/AsFM2Vm0lDGrqpMpaf0rmqCgfjaFH5NdDyHiKoXtP93UVigbDu6b/mHe1uK88
ritDyfa7dnwZ3di1ttp0gE8mkgjN4cdybPwqNpQ9rwnbv65w9KRDHfebF/xnzU72ecMy7K6p1nI9
wPTBqEiZwhHpaG6Z86roOhvCS926dwWd8SY222W4n0q0r+I6yLNHazPLz9FEFYjOR5m/b+qs+mB6
3fa1MKphS7yysHRS2Vn+AxObAqNRexZlUiOVkMcGnkg6zepAhbetNa4fHbtz3kYtcLS4bPL641pv
3lOUu9OSbJ3230wStGtalOHyo3ENbcfT3NAp7cOwKSBnTQ4U8KGtUM4OcFFPi2bWUxw122zw7yei
NRl/hmB/Uz0AfsstnqwMuiqdhsbrUkcPpf4BlZCjPESlV6TNFrri1hg795VkOPewZUWUSpjKSNXg
j6pj8I/ulqC/OzdpQy9FxhK1ukSKYXlnOH6PK9oUug/mWldf0KXPqjQSSnT4OY6ZEc/YpH4OuqD+
hcozuV6+0+qwosmDkV2ocCXXmF4nni6nT0Uuhjzp1lxuMTYSHJC5X0d0oD3Vfa89/IrijGAm06Gj
VXgcC9//6JvV8mvwQ/HRUVO9HkZ/Hr0kGvzirYeCWX4Dxh5yklbdlKeF6L29lUZ+npLoRxbJTZ4N
8ZIb9o071DI/Og3jqnjOh/71WttmTaSTy1Nm2/S8lNvw2pqgcn6UZpkXB913ejjWtQ7p6DDn+eJs
qirSkA4ZPpKwop8Go8imRJa+94leXj8eKiPvmxiu6PbLUGOzswrXcIs3y9Cf8C9WfRLlhrztXern
ZOlqC9EBlEjr1GfPRLFltOotlMPqM0gOkHjzMM5rHEXm+DXPsw4PGtWY33w6sZ8EoA6o7INdfxWe
9rtDjnCcH0fLiO5iULJWUpXlDlWHAefFVVa2v5YS+Fbae34lD/O8BkHShaZ4sKFIPFrwRdZkXIti
TPyqcD4iyUfr0SynsH3KRtMfwQXO6tu2I1k4jpbRH7Zc4a5mB1i+uZYczRRR67FPUP1eP7Ywh4aU
W9bwMM1ROMrWpOfoYiCrY8VbbyNcCeMIVVtfbVtwCI0lAOwTGEAmAMwiG+q6LQBfM/Oym6FpdwJm
4Ja8FHtltpB4dW0bCbqHljxUi2F/pBPQdDEAMmCSU9M4PwcZRa9hRMH+DDS8m7iTzaQw+RP60Vnn
9pVXF0MQu3kPsIwrsn7Qdq+f3KbenhrRsVdzvDl+hRnJ3KHZyKKJHbV9t1Y1Kqeiz8Pu6K4odMdR
O40atBdynLFRSVe8crrZPZU5A/68ISxgEFcUdaKruXsaXKeoj9UMV2BmoNDcoa20dQya3OG04if+
DSc0pN7nlv/DhPJ4SZifzPyg+mD51c6bg1y05UJAV3IgDJpDE72G+JHlqZ50cGPZaugSJ/N8laC5
Of7nKfoV8daaRXGs9BhITlke/WLq0ON2TDQx4q3htkxwtN4K/CZLPBGZdstfU+nPG7lF0dCCboRL
1giKYUysvM9FbC0qeijyAvEMU3trogUeQbHrdNXnWUzFf01rL3OaBTLUNLMN/zF3zIbz7xmuYrYl
PBIMVEVBQnGx1h3fOXYnNTxsoT0NiWZW9w7ziUkfB2L/afLXLEpXmZEht9xENi1CPYXgukvUPaEP
cuv6ftZ/st3G3iCn5PWHXm9YwasGXF6M/0/40CLRM6fBmrEnG3tch9saBt1/jjLU29pQjow95KOX
JA/Dtk6WKprXVNd71GJioR/XvCn928quytfokCGlNOC05iXK6+e3NdYN+kY3KPUciRLm2xAD55Wk
wNKHZpJt9AZ1veoRqaWqOPRuF8hUeRpMnTZ2YAb3jSYib7loD2aJrGTc5ibXDsZXRYAwijDLV4aR
0ycc+0a0yQIBhPtxXluOKNH+P7WN1dtt0MifWW6BeSYyWZt9u41q/RlZU34z+MqLOC/j+qHxdXNf
aGf8YJqSaxCB/WqJVTd0WdzYRNgEIwe5xNI1ufyNukYuIwxAOPj94n8RYcUJM7feucsqGY48AQ3P
OOsJyoklllbFrlHMTZzbjf+agq5c4wAB2TZ1K2cyD1vd2DZtio642Dur56VAooEuCbQObI5IFD4A
PMISI8iKrI6NRWeK7VcYrwZ0nGTcgonmj+UcPTSCDh73TCCNOFuiZbmZR6aTTOoEiVeFR8B/re1N
JWoBJLFAWSVejWKw2SuZnuqfGIGuGXKwhfVeyjZ/Mrwp+hwgvQAwSBDTp2r1zJulKLL+2G+jRKIG
aFZPY7o1mqQfVt9gwyuDyYmvms9zZM5tIpgJ3GLAWahbsZbOB9lPwqH+sEonbnsb8GQ09ZY6mp3h
gjP1QIOkyP+P3BWLyh7ccAvWuHCZSVPreog7UmGJPm61XSzHggnNiMic0e3ZbmBOMeqv9ffJVlt/
q9zCeCeliVjNAET/ydqhKInXo44XVz6o1hgchn2rsLxnVofGKA5O6zK9j8q2M5MaB+6vg2nlr4qA
Y4eVvCO6WyTsrSqB5sFNYlDs1KSH0n3Tu5mq4josrLtFG9ZyIwHZDbEIl+kDchkev9r0BH5J2je/
1m1V3S1+ttSJCpDnTMauXT91QPTGuLAGf8ER1VnXpJj6eYxRjspa/ImXujhYE4l4Eikqm5StaqmE
CVL/o6jdGdWaqAyqmFvGMF9bBpCTe4qDQMR2ZZPsOrMt33Vl2QwxEjD2D1QAPFKQSCEWHXStPCyV
YpO5OKQssRmp7m0OdrKJUUPIvjuTNX7cWtmv6UryoXhPeyXQo6XWp7Oud4GOcK37OGNACc6n68r3
Q7VFD8AauP83X/fLcdhC6cZVF+U/xs7JvjHitGTihZ05J37mtiyLcO6bhvHRz971yLAL038nUYPs
Y2X09Zu8NVvc6pW3fkPhDi30yFrtMHGbdlhSHU3qO9zw/tOuNGUcF/KRz8ZmTb+okfeuz0onlyAt
9RjXZC/fpJh5PHvQc5UI4MlvMmjsy9E2RPmDEm39JVpRDPT+BVvUlW1fU03M3RJXhUsQzlaPH7ws
FjpnghpDDvaXLHPG12AnPDepVSt+YALU/3DziFtDuAh9xV0xbGU6Vob72Z2ozRIg88tnCloCGQEL
kGhIeH5V59ItE22Vc5GS5rX7+5HMwMdN6K/e6ndtjG8OtaVnb85X+HZkPkY5j2taexHjWx3Nzecy
K5ef3iQBjVSS0ikGBmM8kLF7lK9TJ7KbuZPWEk/TuPKZhdeVB2ypB4CrYDtHbsVVf5ElYmTxGPSm
kXDBV3cZ3idEm77W340lL+8bex2qR2UBOmoM6X8sIK/Xx3bREZSQpo2cewTIyzYNB5nfhBkgw5S8
swUqY+m5vZEzygvx2msnJ8/OGgXAxZ6onKVrc6zlKhIz8/dGscy5xjFi6f/DHySs40VvJTVgPnbi
sF/aXzfDXcfYB4RUp8To7M3aOeUv3x/dKvUGQ7ybbbNU6b6p7xucU3rSft/sEtgd9isHHDndtmEE
p7eQPb4Ptc8oYViW1UwAnxhcf0Y9/ayzDSxkZGxYeVPkrreqijorJrXqn/JQh2sSVIhLxEbfG98E
l8b3bPWbr7WTb1G8iGgi9nuNR0Xsk3VZ7mqFhL/WiJJKtMMnLQKvjHtj7YMj975+X5lN+Q1ATveI
Do/82vubFdyss9WNCdM1CqXB1y03hlRTkxSbDAj/EvBvLKlwKI7rwv02Tf34xilZNy5xu/i5trUU
VN3bkqFtUDlcNdzVXmJ26/JW8Ld3ojQi48aXlv6SSRm9y+axitLMAOLFSeh6bmaXxn0MKIuMqwDC
cJqrbCsSQ0wOwLNw8+x0WVT5VJP73kQyjL4um+8SxyNVecQ7ZOLB3mTRfwj3dXVMMtj3h6jPXHFE
qyGsEicsCKg6W+Qnskbr1YJi+BS7rWdRgAXWMBwbswu/rVmlv7qLPd551q5VhgOm/km4Zq+Eo8eC
kZwUURJsYh5btAB+jtoLH6Zg67bE8avyO/lR5MY6NNQdfJUxoEsxATSgH9Blp6Ld6CMNnbktN1W0
VLTqzYrbw9/6IKKgdeRNRWW+3vaIXhoQ9T3DOhSDGF6DkNE6KcewbLiYOlpQOI/y9dHk70U82Epw
nTl6Ce+NdjGfpqKfHmDOkgxtrixekTRTrukCQw8QEcMsYz3bNOzKzXDIC8EUirho0b8/SM/OH02c
Mm6VbTfvlm0YDOwbsFSJMytcm3TJiqCNUUhaFKIVYVgmRaE5HRN0Ftpls60PoVuI79tsRV9NY+wr
/NMii9lrt0VTPIfaxt01pDeeTFPrfHDMuflajdGKg2MfLktcrENrnqgbp4WMdenLBJcy00oKust5
7IVr+z53W+oNf+6KN6YRUS2T0RXGEbIkUw64md67qvAtlYr/w9GZLceJZGH4iYhgX25Zqkql1bJk
y7oh3LYFyZZAQpLw9PPV3E70dFeVIPOcf3Wp+OGxmgj39J2Q/JkmMvJv2OlFpZWODu76JFY/2saU
r5vxSgqfIC7+Kb7NU5u4GBsjp4u/GbEYPmPf3BzabvRZIv7q07ZhKUtVCbKd+nNS/V6I9auyXk4j
N0xVx1Mxjpb3z/W2uM4JzpZcK4v2jjQYPayqMnGTp9LruVMnABp1cvYx7q7LMelnq2v6GuXhkryM
4bxyQFv2AbARzd6SW6CtQ3EE0uJhoOfTSe3+cK9ylaHPBy7DD6J1MNlANfbfLN+pHynEgNeNZyN/
Rvuq/MwOhXnbGrfi96r28GrN0oquWBNjB0JprQwJxlUUXunCNl8jGV3ULqDU+xr9HVim8m0CnPsg
4eCcl279O+i4ZX0re/XIZLav5/5mckwTAcaTmWE0zzNj7OeQhCuxQfDu7wk9bTULuWokuYBr/DkO
Sfem6TbgqjDk3qK4jNnF2kPqlwQmq2bTlq5T+P3RhxjbIvs7RKA13w1kdk1pUrrhUxeU3jXixXXT
WFfrp6mC/j8mOPfL63cIgZo6VlrhRo+MnrGMIGmW5XDmczkI+x4z6zgj4S6lyeOtGn8Lb91jqLOk
UgRLJKEqlqOaf2iwNpfhvWrHglkAaBG6Tai07uvpq7Pp04L6Kfs/eq44Pjsw2zjfYmnx5h2mf1Gt
U38hzGHHdqdVvx2OMs+7X2+/eD68V2zI/n/01LptahQ6VCISy+mzJ8Pisapk5Z6PVle/dybGOJub
HUwoiVjG0qN15c9q08Ovo3XsDz044/eZ6KYPq1dzeN5QKj6TYRD9FqIqx2JUe9vkEwjckB8WvCIS
NNulGVO5/w705r8U+UQf3WB6k5FixOLKpOr+7Xdw/px0q5BnbuUlWWOvJWvWdtq30C9JnG3dEi2J
z/1vpwm520m6910yZ4FtjDknMwgLY4tcfkBYu9+aKJHf16CW984kovay9LZd5y15JX62cZmYdKk9
mxYS1zlUum9+9VZa016lJnKbn1tSWxybZrO9Qso5+DdY0Q6cCu/zcYiV5MW6E6MPtN3aYwHxs13H
cDMRAodo+eFUbj1xqFVedB7IB49TnkvE1Xw74hf21X7gIOJ4E6UsYVxHR38hWuRUsfeaQGMYJmmd
+L1uJB+P+ds+RoZ9YWHLufNGswWIC+AP0zFpTZwyeujPCZPCkNLdE4PFNcyyaQcrMKTTKHyKRRZO
mLRH6i2gTFYeLK9yu38KgAE827GRfc7KG04+MkIn85fVY32u5wY4AQFblU5Wx0p8jCS9pMEwkomM
8YLfqiu77mVtJ5p/660PJXeuTJKsaqb5urlEzvERG93kPT3Qj93UJ2FGPZH9ozRz+KWgL74PlWbG
WFqez5U84hmcMJA+x5OyktzrkL+6y0ZQqhGReNerp713ilT81wkF2Tic4hGy+ydctfq3Tq7FGa/i
lYbLs+KuC84k4I+PrQubmnlTPz84Au3GBQ+W7otdy/Jz5ey4YzI0/akZo6DLunCRf31RNkchyy6e
yfEMgZ4ptktYnaVe3ye11aCsnNn1WUfL+pgsC6Z0yrT1Vz1tt42NBfFbsLfjyy6caCB9YfY2hv+m
f9xGx31ptbFFMeEEE2ks1f7V9KF3L+tofwsgV3/2PKUBibfT9rIbb/4tmyn8MUCwg6CJkHVz8Jr1
vUPYLR8iemtmNqJuY62cXIZn3TsNkJDWAbsEB6mYnkbQ1dm5dDL2dAsIE+yBB7Rv73KhUB7deh8C
FsyqKmAFhogpp9mZ3G0kyG1Rz07JzuV44jrS9sf/PFARllqxcex85nx9b6zWe4lBThk3UN3822zX
/bm2yvqY+SxOOthJucMLKQdrKNv632jxsN66rMgw3XJrrguY1pjXarzhgJwyTwSMdhILmrtNRVPy
cWA1THjFhDH4J7v2Eudv52CiTP1mXpdTHJaaSSZhoCQljI2ewwH12RKtaRmK8ikwvm0yvffJ92Gb
zHRxiWzdz7on7fMGLtjjxd1Y4orA7Y0uOm+ofg4WmljgixlIpzu2Osxs4j+bvN7rY7m3w6opC+Md
UZIPQxgvqVCElOfyFuTPWLIMr3hD9iadySBE9B1t/BBtMm/fASKkypqks+O/td0FsIJxPdtXtTpH
kEbcnnWmRo/xbInLruVlYkw/QwwdF1etLA5TOE59PvX9tIOfYhIpPGewWQAFOg6gpR1hx4n8cuO8
YMPQKDa54366exnH5OgENxny6Hu9XVAjYn7oaF0SmgqjBR95CJWV0j2zHc/8+SY3W0IYt3zR8XjP
pd1/6HnzLknTTX9abrD6olU7tKd42/vmFE5T8txr1bc5LwsQQuNGN4dUE7ZJIR1sqalYAwZEAcA+
nm7Xo3NXbUJGjw2Lwp+y8wkGmLT3Sy71LvOmc4YhNSTWyCzpcMUQAng4X8HgM9mkwGFLeHai0V1e
9kCsxwegh1GPBxB4WPiMMTX6ia36h4Wx2s8O1F1/31Pyw0qw1lH/Q2KKck/ORIpBDijoT3de5TfV
SUdzLZ/8fSxNWm1HNNxtwOkzm6hP4TLvBUMwaLTYr73nK+eDY4uNJhnxO4hUbPMapp3gDn4ydieC
FyshjMVLrWQ3S4FLtXtjqirDOxcYv3oOJ81i18bB7ua9LY+/UgAF/l5vLtHzwoO28MrbEHe1sJ3C
48hrClEh1s30QvM0p+7QOyfEHyu7Kc8PVKqzESwniJBd+Cdl6V9JyAqXe/TJrnynKSM2f5rOWhVv
MIdP2rI+8nspocxT58crR5u0m5nM1s7zHiNjQnFl2+3bzOZiZBLbthqpe8mNH/6RYTAmZ6D8vsq6
WMGP1EGV6AJuIvlR74mF7G863D/e7ivz2pWhWgu5tW0Cqzos6nHzNXbqOvEn+9zVrus8ksluOWer
EZB61szRe+Kcm76MZ802/b4lgRULXOipO5zt71g14CBtuZuN4SVxvjT/cv0ABDe1Jw8Qc3kn+2zo
0pYuAPNQB432shEbBMMtqURexpee9AeRReuDQ0LF/JeLJN4ymKbBebHKKfayOh4T68VnYBtP3nqs
+ikptxhKkvd9++bIdd4ewaYj/8MhiSQqlFE+zIrc3e3a7PG2PPLMO0vGVjmSFbrwAuS+jCM31VoF
9h8HXnvOYwEUf+dtXTfeAeOS6YC2nktjCWJXcU5xOVzmYBnrPAjFps7uimwopbFmd9864CCV9u1m
A+bYQOfZtEszPA6R4uzv2FtVvs0DOnRDfk6fdiQAdynCCPvednQDyCS8ec/c0U8WViFCWq8JQNvf
Y9zhlDEnqqVgUS29UzWVpBFiIdj0w5BMPDdQ2ofJF0Yd+b0hF8DlbhJE85jVrFYuaTNo+Zhr2SQF
GoDQZKVc9KfbHtrPMNf4R8oDtoSXqoua5aTaI2RrSOgZL9xBD0s2+1TT5ooOvr0oSRxx83rxp/1n
G/euDTnpr+FboEYnuiZwqSyFZCtmnjXwwWmaW97nyZRuNlKRIDPteHwARYnykYtOa6ptl31ZzPWW
57zn5vBFU+DXcfla4YFTp7bmTT4l2xC88i/nQpR8uR9q2ZSTH8uaECoCj/+XzUlRbu9W+2XmZf8R
CnKiU6otYvvBro29ncZkY5IINuZLGDqLsa4Oq368NtXCPdjW1hHmKD4O2G50zeOeAZtO3pWWHv+7
zzqLyq5ZCNlLASfbgTWhXI8fyEunPkU7FJfQCcPmPstkLcuTjeR1fId4UPxhdNNX9wAXsP5KLAuY
MnxWWHSmdniHO6WgrqvO0T+A3evqdJiS4FDi0sIpH2PMydc6iBfzNKyR9Rggp4jvgA/CMbVGWzj3
AVjHO7dRqfMFXIHzHQzpu8uvABLntz4VQNEARWe3a7xmlaum7bpEVdinjWBtvI5HQCAx9XvOKxAs
u4S7JxhYVGhhu+Rv0HzWviOPXG6HKLM+PEaqzCfpi7wZEOr8GvueEdeDh2rSyIPcvsxSKPs5abFl
nnrdx/ajTWMXR7UGG4C8hBBhvEH67wUFgakNmZnQXF0RmwGj2jor3EJ104HmOsh5rSevRF7+LbgF
oPxsl7quYX01tGwxNiULro+aOvg+hsLW+apJN/7bLGU8wQpwYHYM4gA1oLA2TzjpYuV09mewyafD
dRqRWyhbvWIJtmS5DJWv1lOCXLn+vs5mZm5AkjWcjEXLxtjpXV62TS1vPfLF+3lu4jl3xXJAHyLo
yL3aCYaHyGvkeMd11peX0AiwELEoGMFZeJreFE/0HwBbZZiJKS7rNC6D9as/llAQOdCt/t1YzSRC
aawef8fRUc8bLNcHmTDm/wCJDeK/LLt3AhO23LtKuM7wnZ9tgdJSfjTl7thYZRoczL6GBGbYLWQE
3mkYiFp7IzsDGXpEzd6/ZlXmuA6cflthbSJG7sFZR/D5CD+z8Z65rwgtpLSzvgXn/ie7rWvOhIG0
fTZDWEe5O0ShPk0+fDxONWOtk0wjypgp2LZtrcfHytKDJisZLOYBUavQp7CR0yfPKLMcMSgGdweJ
ovS5OBVV58o9XBgQfcw/WRh6/TwHSf2ARXmuzvW8a+8kwYEBAnQLNauSwxlQ0gxemY9u24bpTHw7
Ap5wBvdTk+1HaYDFrU+N5W2PAlo+OYuN8yNzFKxgFvTG3S/uNLOwrZYS62lop/G8oKeqMq/DZfDg
wov1ebliP77E5HIhsN2Hds/xUa9jJt3dOfKlCuSaQSNwKXOTCw/q2r9V3gRR9WioiyJ5fNhiwLuk
rZ8WpJqIheo14IsJ5yhC4SzeeU+G+VczzNWTxgKN3EXwuR0imPvTwar0o66n8Gnncw9ZUlLkA2wp
5M/NdO5vshXaVz/oxs+qdHrEFfrwj5ebuCZ+dDwNroo8SZEWBK49ZuBP8kg3gms/vdaN2tPcUQbU
2WgKz4exhn+O4F0+daZchhMtekFw5v1b4sKtI92dyIBAALXIfR/PrhW25hyiFlCZElUUnPD4qPJN
ryzC+ez7t8N/WOyf/Muc+WFhGHV+06CaBGcpLcfNZb0d9WmMQ5Wc9obCite11OLdb3zeViHn8ldL
KxPohPG9T6gcNFrN3G7flx0wsDDVFnzOFaaQdGJ5gwdmIOEt5yz6ocDT6qys5+mLPCi7zwW8zxNo
X4tkJlyiF1IGZoQLcaCbE8y52UEG6tJObU8KtERytQfCEasQ1Lu3h/damuS92cPxCyGw3z36uy0Q
JPcYGFwtuz6LZA1+FtiUn+HB45N9X4JJ1hdkWTT1GQ0q/bZGN0KCKXr9Fm7T/p+DzqYnXDNmH43p
IfoL+daIByr+uNzLMFT+vbcvSn1saCGjU9m6yj/PNUfKdR/kJM7t0FO1OylPo4dxtx4ja8nS0gAX
mbtVRMt3ooB5Ni0rHD977Gn/baipv1kJydHZUJFUAyJMN/KlMYQO5GG0jdu7Vw0a7ZS3iv1S73Q6
nS09mVdtNtgegHySZRbY9yR34x1eqLI6PPFxLfSejyOrK0KNbVcXRErrlvN/tV/IrAcJk1gSCTRl
l61PKKX7f1LHBuJpjyCaJ6QO0/3huovMQorbXvt1Of6WpTbTHaI+fggGhzFVVEH0p7jdh0alQGN7
/wMWG3WEituZlziWcNUp9g5JEvPoqrpYgVabx1Y24ke9tV2bT5IglmKIplh+dJ1Xf2AyGNCtzWHS
oA/sVyfbS6fkLCfCYrnYzuJvhDf19n9LuaHPQWsfHCinNv2fWqyDeIZJrAuhFA09A1EQ0KAVb5Sv
5JHbBs92VM/b345KVT9dPVi4bLMVluRusGqZTaAv4lT7Nwl3QuwLwYDeOP7YXEK2T/M2U1TLudR6
Ret1O5qiw066TIUOj7aa+oV23jIcl4ducNYQAaeLTGAwsnJ42l1KWu3ECq/OUEnzyPl1GztJ+yQj
IwpQfVT41EFIK7tEVgSLMtwNtKFNuR7iCnB0cec6nxw37MktUrcK2jEG4ttlMqEEBg5CT0iadZCu
I/4vuHkI3NzoGqIHtaSNjIEDmHLKyhxufqxdNF8E9PjvQwkAsAj0VzOZVS0ThKinN61Fou9MbZx/
oarDsphBsL81h0ImxB1Y38GmRuGNYOzXAvl6iBnE1H4OIxi8TQhiwgIzQvmPhEPUNdjvnZcjdPvm
vIoyjO5qejlR8XrKc7kBxomdNjhsVEBs5PWpYhCMzwF/0y87mjBvVc0SiXOH1Lj7rWby91NmCVhl
XBeDewHYr6646K31zneDpL0pWY4xC3vDhu4CIk6vMgQPT90hBqZTTeyYe07HZsuCZIyL+Gb0Shc4
AecSEEfbn1l1amx6VVt3V7THrUFWGShM7BFY2YmneWgfHSSiPe8ZOEWBub+8DvM+P9ZLWDIthqv9
HfpLv2LeSD5nNBTzjcirpQ3CbNd+ao7N/hJzYrXpAjVZ51A5jndqEwM9AY7eoekyQNnrJObXaPPt
Laf/xODFXIcxThekbxvSY7W5Bbh5C23nCBcFOCi7uG8p8uLtm52lgooHmfqIBk9aD8IbV5EnE0Ru
5tstsX9u7VrHN1QXYGfLVCZhvnV28Nih4qpfd8knbmiC7tWaoSsRj91inOHZO7YZmk7tdXL2LCFu
1QTKebUxUJL6ZQnXfJsSWW1paI/LPyOXZrs3oLjymVljv+UfxCWD7mBL+wx5yrThh8vkvoAtSZAA
FAkUaLlmepBqa/3UKwnBfTtAcJmT2gp0t2RQsH4602Tph506ugG1V2IFTwBYnT4R9R/475bsDi9H
mGUAf0Phxbe9Y8OCgeyozhUTq0jbrVksfqYxeWlYuQCgoTbtC5Lk5JeHfrs5LavPc5MknUGM6Hn7
n1UnOzddO0EeV2hheKjKpfqyMKfo18qzYNvisu29F7+Od3SgwD3by+Gt+hNJbDsjSkV7l076CPuz
vyBnoiU+sVTuHbtSmTSRfjnWxtVMqKX8tTDnVNhIpPWLclumwC5wyXJIvF5vbxReJMufEFgXMbi/
Lfhb5DGa7wdpXfbLAuSD6MFdfX+6iE1zDVVo2r650e77IBlB8nNwOvv3lMzRDw+t/Xrb3KZffdU1
yXe3bJB/Y2ppkofNHqvuxRzeDXOKRTyd3crD6w2qg/ZtdKFrvx0CbOhhnqcpeXDGCIbAX3T7PcAf
Gj5Zy+o2Zwac0i3cFiqEzplEWyBVVjmzq4aVMA9NAKJUbGuo/yRcqDpT9ThyCitpD5SXTizvpeMo
0HvS854bVIV9GopxRUAxsNu+7EBAMicWbChT5ol+Ofnj0ekUYetMsiflYqDv5pZ8wEKlmU3Gg67e
eYkR3y3+US5ZNO8SMEu6q5dV/O4EXq3TJpkhwnjM8KvNtwkVR2cuKVdUQPOoIK8lr2CS7QIUMmun
PpZMKeM0ZIQ78wnjZLTnr8M0nlvfFM7rXuBiCtzMAdj+Jdqt21IctJ5brFEd+Y+K3KYq9xWR1I9k
YCCCHhN3VG8dKOtx2mk+uT2NCbAa3oqmy45QDd3JR2yyI6ZkbWlI/UDV5AEGcO6HwYczAhVlDLJO
f24tNc73m27FmzOPvcq0anYrXw06WzhVD9WxDwL9fFCPYZ2on+u9YhirarxuztTU9348auZRT6Oy
5KdhyhzEtj8NRBwQDDZ10pyVaWTDNqkGxWSd7FccHU33gVU5uhBFuL5OdPs2APLj+HsLou4LNjF+
o/MGUHt1SwT0h3s84kJsnzssyy/bIOmmNHANaDTX3X3tGHdhrSGsX33NJQQrSVwSE9A2L1nZuQiY
7VXp0zYoL3kAaHSifI1r9cnbMJm8Z6mH3HY2uiIks+avPtYau8M+I2jbqyD+qkziVkUjVGsypG1q
vCT15H31FgLVIuyQRbAh0p5GCu/UjCGMcmv+WxHx/zSKO+LGSofq5B9Taz87O+d8BhHhzneeWMvj
3PqV9wudEzYGd+/jN4e23vl5RGa3AEJFzgZyEpfyeY13DmkVaxLvtImD37Vom+gMeAHfJSslrl60
J9gSiPLuLlzqC+LRqLKLKIjmvkCVivxNdbNzf4wHHENDdml97UnG/CYXJS/lIJEkuVPJl9rFVi5F
KW3/Gkc9p6w3S/VL95Zrn6K64XxnIeeQ5UOyA7WiC6ffDhfKu6lDNWc1UTpeYQe1F196wRhf4Gfy
R7QmQ0COVFnJCOfKiDasCbf+j+ni9ee+W9N6tSJ7o6q00v7r6ATj7qdlv7p/qyiCH/MHFzB/I3zs
lz5ccLyJRGjrdHB8kYlLsxWuWiLGTscasGSBwZq6PzmWcQRWhG19qS1r+EtKB+vubtvzpxRdI09I
rtAdN1oD0Ut6wgNm8cH+SRWWqt/w02zvbCMY5Ey8J/l+cHuifvBsXDIzt/HOWP4f1XWbwZi4cpxR
7YzMyvZiZMw9e+RTg3bynRhKaDN/qqc/eAnaJY1bApwjT9L/HJcrWI06WnEPssFTRKCmUVlMNdYn
ldfNj13EIkoVxEedzjtyjVT04tCp39UCPdWNBHyIqfQxhVMqNBbR4qD41hCRU7Z5lgtAonbywhaC
MN78o6/gH9A7/IlW3Mp3kd6O7q61j3A+RS6C76y0jTedPYa18sbPJyLTEBLFZNXMYKTzyz+C17G+
LgP2M0BC1+1ya/M4ZldL+qBRfKHmoe+hJlDkT2hEUAYihB/cVR9Fp2JLFWNSmSeylrbwv4NfkmwU
5kb7foz8HrdTs7r6VItk9Ypw8/b20kXGn/i9Ak6K7ugWnDu6NiJnhSGbPzWMkzwONpwGYPsoP0nr
wrzFn8ITORznTTg02sl/9oiCKkUB3omnw1bdVFhhjEaLucT3+XH9gRN6mHS5nmZML+oSW4DnULIH
6td5cXjmFBpWleP3lAnKmR2prhg9QK6kIr+mIC3cRaJSL08tm9pjFC2qyqN6qaKH0Nud/zxDNCoM
qd78M7iR2c9KJNv4u1WRcjOh0bpfb6qvMXeQUI5nELxY56FV4dZiwIjji3K2pnk8Jkf+YRHeXznV
WnHGESMeLRWutHGaSgT3iL2TNwKtxJ9oW1D2Kwjq7ZExVdSs7aSBp32kuZrRRQ2iMDXC0Qy7AIYi
CNgK9EiyDJ5IV6PDdhIeVzNSuuA4b41e/BesUY44le7SPJDveiyFYtRtnxQbxmlYPTK6EmuaOS0p
s/uiGshvrkgH9Ufil+LJ1VB7ueqD9Q8K3+SzjlAlPFhrs+lrb1A4/+76pVdoB+IpxLiZoEuOXCwg
OSuhTriiOhPdUbQ1/OPYc96NQ1owZN1Q+hnX/NGm3H0r4aMsS4oUX2fwz9a2+laOz2B4BYwWX9LS
1p8RCd6Qsr+g3Zrrtf9t9QOzIbEB03GB7wlFEdRdy+DUmLqgHfNGV8WeQFzEHPswgxgM+WQjsU1j
32v9onUiKwCBP6L/BlNDvDkalw9zy9QeuRlwiBZdJNACasLavEtoof44N+vh/opW1FC5g6i6O9th
VP4XUq/8Oq/lipsZLu0ZxwcyqdUgabkF2KDDWfphX+4CcOxTG+5mQq3A89NjZhvmn3WjLfeCBJGc
wtkLNnOegDMnDoI+/o0J2PuGNML9j/NchzcdVFudwA+n+rtT2+uILp/beflWt5uEjUEhWhZNb/aN
iycQ7cVxK5cJO9xZK1nuB5lbQN0fcqr99eztLFnwUZXsH2uXHgl8eaVcX+w6GFWup10/tLod0Ioi
bGRp8mDxHjFNSBtJqzgg7ntvpEjZX8RqLpYDYp0CmjoXd+xCG42WwZmD4UI1ORk+w33QDJP/TIdG
PZ9C6wazKJ2IFz7Q8IlGmN8nPeC4mNR2pwYnoC13/O6VBgKDnOMFiS65+DhaNrmraxPJpC+IUYs+
W7xy6OjJP47PnGu2vlg14lOEDYniRAT/fkNcvjM5B5NbPVbzOixPW3IcKxhFxFOI37RiEZop3j6r
FXv8uZ/LMnrlQw1Asthuymwrbe+9lJCy2egIFt2orpMSId3AAZzUyP12e8U3rqH+H0rXCqLTgGHh
vm156L9FNsVJFzZ0xPVsVwjgwsmxyo+uNStA5yC3rwARwXHHwjWbswVF612RujNihkPrnZCpdzxI
jWgfV+lsKEvRt7/5txciOwbOom+Mnckf5Iotnt+oWqcMO5bLrrrIqn4Lp7r6jUYo2k8jqZ8BOwRd
f7it/Mg9Tf3/F07y9DzeO2D0P+42zluKFrZ51Aew5ZXmiF5npm/Vl3FrgOs2ApbkTL/pGaxp4K8t
GNmPkx2s43GVvMoVLQhCvIiqb3BXRLzKP7iRB3T8sPrVY43SOb4iChdevrZYSRE6QsHm5b5M933n
NWUGQhf/nEjLac/4/phh1p5kmrtodtr66rhCbhmgfYe5BrqIjM0KvC+tSjjrbO58Nf7cZMtb5roN
0ZdkkdKlEAz2shTA2HH3jMiWjoDQ7DhLdnesnmnhk9y0ujMFuL5fFn2zgV2Plhe/DxXaJL4pdemP
vGTII25r3He78p310h0x00oZxRwRYYDJKMSoG+fKUVz3iTfK8GE1EZaBCACAY9fZosetDY8PMQdo
3RRoe5L1XgmDlrQ224zb6P2l57/Dr4LLQPACj+wgIMyDyGyo/6DwaPLYit7D01cMjm/ZDJar5NyZ
UUkRq+D67RkpTRufXBH3/tlYEJ/EaA3z2Y4F0thJ7Z64+GEp/JMWtXfTfgXN87JspUSf1obj89HP
YvjG+yvDu9KxNnOHCQI4uPPX5zrCBZvJsdaIPfkRmcJJnHLt0VkfCfIx8TUZ5+GpopK+vEt2kkKQ
rrQH24PYY5QrZfN14FKd76AqWZwAoxJhv/RWEI8pUWitz9PWHF3eL3Ug8xlK9D/VQ8MXkbLknE0R
6BFj1VF9U2j6ze9p8WjPEExpbVEi7AjPo4bAuox6jpgWCbH88rgc8WdEFD/ldug2w1mvvt5eFke2
Ica8bv8RbTQh8J8I+xizgTffx9JU9tle0Kym61HBO5DZwME+VHgNQaAmbp6+RcaSmjZ0+KBlA6EB
LNchNbat8G9SR9UMSWhqkcXzPjlFT+71nUk4PjOUkoShBkzIM/eXmdW70tURppuiLUoyKPnYq6p1
f1dtGX+r4G4cxgXk+LntL/QyO4iK0CrLGsvyQNwzjowuUFsalNH0G44DCj4ZEo/t1a+RCfLjCNAK
ZsH2ghDcaQvXiw5AmnD1BcQWhuCCyJsqOjkz4P7djgwGuGpAOsrY1doKGBBpXD5Fm7CyplXcbSX5
kP6dORCDXwLTx3/hFDBSWSVGgMIzk/GKQ/b7O28xDCFGyj2NnV06Z28gsZYwBO2/TWgH5YNMtn25
VlOgf/CC3xr/9FoVfSLlX2/x9i+ktgL312Tt6LliBmagbRejNGbRE9dsLwo7kQvsNYa45GwZdcyZ
qcryKGbqdb9JHvcXib7pC0I8ydHv3XxEwM3zx7Hro+HDhcy/GysGthBdTc+wTxMjoUGvcse0vsXM
4vMcp7I8OPW8hHiGDNvMIAuqRwK0K7clJzc12fEpg+z+UyfB8t2bHPXL9NF+6YgWEtdJde59RE38
zYC6YZzpaGNBgxvRmwCaVTYPE/q1D7ee44FxUjojEmoObh75aDLF/0g7jyU5lW0Nv8sdHyKATEiY
lqd9t1p2Qsjivefp74cmV40qqkLnnsGOE6G9lQVkrlzmN0hP+fQy8WxRJ2fQnGQ3iRBajztI5xg6
ABeOJSA95Bi0ygFd4AT5E/Zr1WdEccOXaEq0z0aXM7jJFLfJHRJWqdjTouytLaB1507FIyQQHHwk
ICYdk0CRKMAOmW8Op2WuycwOwPywQd9c3DdyLL/pGAEP+26UiAgghgDfWzlFYB9HLAFc5inAhV7a
yXYp6rh7NhRI7ocGHF0E58Xv7J0LN/TVAokcH+kfjK/khdVHWybYaAmjCL+2RL1xn2a6+lZpoLU2
AISD8Yh0vf6VLYG+KKWJTi2khvERcQi5iNzNlsSaoE6SfeN2TfOUV20NIFrMxne74sLcQMIHyVso
1Ld3wazKdxE+NmJflV3wFCH79IPLXNk7rUvhxFOYopMAbSv9ljOJG4GPV4paZh4kCDmRMLKq+wIo
0CwmQOglfFNwrU5inZRJQbYNwczTNjJRamZQi7bE1jRCxhRyDFz0JSIkiFrAW90xCYre55of7E8o
dA5wU0RmPQYqoP4xYld86n1lMtEv1PgcR2mQ3tqAUH7Zqo8+NVrJWc44W7+bo3O3Q6QuU1vkjMIP
qiji/lRFM1wLFSj3pLnCHB7gduFb1rtjBxbSjMR049ggRkkee/ogRYIn6iZpR/vzNIxM/sfObf1j
0lG1GBDuokOJ/4xOatQsDWPIjPI4a/N011Xt0Hkm9Dl3ZycUqrAFB1fdMgVtMg5hxa/QuoIWNBzL
OGHGiR7EzjLauHzIAx95Cnav/j4hWuRH4FZ4R2kimZqXxO7ip6SZ5u8GTAVvNGBEMnXrJqiEfVEF
OH9P1gyxyKFV7fq2a25lSRbg5XYldWAlGtJwMgqT4Gihq8Cc3ZJFsBsl+eWRXnxofBmbcXgtZK81
BwiJ9v3cBll9tJFz+Bx1VBY0VsvsBTBmPmwGixfHNnBzeozE/xSyhz2/FGlnTRuaBxPI21pzyEoM
G2RKp030mKjwp+AU0J3cm/oYsX2jzJAkLn31ozUdioQWtEC7aQd7lFQ7s/+cdZnQDgLw/3edMZvt
ycEUP7u5tDLaKbb+5M9JBly+cLpPiyV1A9arLkkVZO5aNzMgyWgfo/jxmKM3JSHpB2ytRdDksXKB
3+8nLFfnA5zxHMArpJiNhWXZ1wEePJ1zx2q+unYWal5Hj+1dBc0g3sBsjh5awMDxzhClfDLoh7Ph
JsFAwJyKyL+HRhhB10xq97Ex0nQ8Qq/E2thcxjLgY6p3mtHSndJz0w33VptWnCStbrtHdwjGYD8N
KS5lDVLxxYlIRfLlZgY2yezMFGOS0UlStpZCEiTKQYaEASMyglLriGNpSgs+5O8GUbYQPGltcGNt
J2jat1Yx9my+DHASOVTIOAYplg6En8Hg6ltSh+5jzE2HyAt3yhcbllZ9E4V+YO61UdF+oB8xiL1C
KiTawaBVL6Y/GyDXRRlm2FvU6qkNKwJ+05HvaVkFyRVlm5JQjrKhy2gAb3qxmxO/pMlmluqgM5wC
upSHwtp2DGBoQup68UK+Rk43FLoBY60hYh1nS0yPqUE43fQTs7TBiqMlm65pOs+9HdMYK6JwG43A
eTe9j1XLrSj1tFlYJWSV3yhvlELYwzIfec9cK5al40DGrHh6luhqffSLqkFDIRTA6eeIYHIYdbet
b3SKmZdgUNBLpVVGAIDgRfWbIgZVfk/vgT5YUDTyg+8k/lMbzP69zrjGv5WFPast0hnasHfdwcg2
82TY020ZSOTPxlbPfmGsWH7Wws7/MIEBnb1FXesXE5AIg7QctMPGaeceGfEqpDVm+G5219QLq0zI
PvyGLFGojtgG4QM5TelkU+GibuBpqqwe/bAyaMPb1GB7q2bex2cIc+hIlu2Lk9LAwkOrh0e2c+qq
XqKcbW5aCEY3Ms/AruLeZuGlFDG0AAYT+zs5KwdgGqhlTESStMtf4C90T1Pc9c8iKxrCNuD0BmR9
OH6s5VKvwAXpb9BVABnmJJkabol5vv6OLQkpwp5E3gNHQ5pzH/gOeg2qBpu2oVBd5Pr1drj1nREc
pKVZiFwyxsu2thMYerBJMK36WTFGX/BosIY3tO/7z53hgOambqlfwrYEfo+yzW0BEMra+xPDODSY
ArhlvgiiH0HVGeMO+DcyLov+hbmZgXj4B4s+TAv5X7gfLd8MPyDwXrxLxojTE8m8PU12oesMZEJ5
C9kmMDcxOwfDAPKfeG8lAoWIKdLdY+HG4o75bJtjdE7D+zHvUsA3tKyt19Z1+mZTdqLmNIDz8Wkv
BNygknSyeZj9qHI3AcJT1rYx8oWRHZDn7LXAiD/ZTVzNh4qRS/fETx1fai4r5PzpTdFFtS3R7meo
A2AluctsXpfFrDOTc/MB+SbmQGnqlN8bt1f1xghsh6sj7WBhANoAIyLrVms3wWKpsI2Fn0XHWh9L
5gVdjfUH3SHRPJizG73S9LetB3ZjitSnaXf+3qgs7jjGAAzRgw7kNI1Lqwr2ejKg7sJ/2ld7FIzR
IIjVXPOnLg2OLe8W/hTtJJqvyDSoeFf3QxsfGku5IQVX2D+YZq8vggBOeD/PQnPeBb6cXrPlRNKu
iKl6y8K1X/WaZiYQqTK5DWonFajluM2nnvHneMzgyz9kXBA4NuWY7wYMoAquim740mrx8BP1A3kn
tUwiU6Qc39kGEkD0Daw0HRHmshg9lIasm7rG0nEDSSVotzOZFvuVut/6YtAU/WiAviSNAmNEUxPI
pHpnm6ko933d26jWcEFvGwhDHqISfXXkz8Jk0wwjg4LUtEt9J2AJgUSR3fQlVQPd7bkP3WBnUhFn
X2jMOnvoukuLR4A8OFHuaeIEZrC76UVPX0lzKosTrCz3K3M0M4VQb4TLJYHAM9yHdBCvqKrp78bG
TL9r7JPPTTYW96EMpoUC4hNGLX/Kv0O61xe2sUH7zEWV7meYafhlMYmxx83EJXbrstOn21Rm6ZOW
xIm1ncH8xhtLATr4hMpFAHMNa1aYZigs07ufqRy5bBg779qxHF7GOJ7bl4LBHRwot24/ZPQoQX9a
0voE1mJwjsDFRAXqJydcIlSqrE1VUYieBr3Qmi+MyPV8aw5RVd7R5yhuCvKt+ViDfTH3oR5o0BOA
bCG4k43h86Le/cUIfLLRfAZAAh67Bew263HVIo2DX8SmYsJU0GAWZXycZ3eCHZanJNOlrbvsuTCX
pM0EwPEwuUB7tp0RTu2Tm8vkAWJMHd8NZWrtE6VngKySQOQggWMZ7C26yiUpZb9MRCtfyWcUzaCh
W0bk5B5gGVtswWH5X1HTCuKnsrPq+ICBhpnva9MdwF06ZvWAp21VbYxI51dDmjHNG9MB2g0C20mP
qZGl4Q0N04I8DnsjQPB5M+mfWqfUflCd57zdoVDPk51J0JVTXNsbFCC76F0VzM1BBOPU7VNzpAMw
m30DxlX4xQEUXfxkoFqE7FNRlPNDVFUCW1toM7j3AbANsof/AAG0tTZqB892+vAGic1S3fdm5Lub
WU2jsfuP6YtagnvNvNnvsdcysrzMkc+RebofEPMdDyDM9YK/agaeUMTldCrrKVf7tOPamjo+HCSI
ZLii0HlGDNS2FWqwSOmahhQrfWnGoBPDnrLztH7Wt4ZVCBAiQHRN6s4rur3GGVVNBD90nBcWsVOI
ev/zRtM5HhEjhp3TeR2SBzsfAaN9ZJvOw4TQy5aOkfqi+TP1hUsyyHQbyHNBdg6pLxZXVMPPiT4q
gaEBoyGFScNKXVpjS9M+0zuvUXN76BC4vAmbqD9eVtFc/pa14iNi8jws/ito168Ew7WAtu5EWeJ1
fv2ODxh8FCG1oy4czaOfQFFVpZCrLy96/i3L5foSNhrzcvVsOXTGwacJ6Q19bzwBaHCO/NvaVqqU
PeZrqBCBtNlnjT3vygHOcatmd1sOxTXT33NbS/3xQxbNzz8kvFFOqlVt85L7LENJD8CV4xjRLdTP
/orv69nPCaAOG2xEUqHRvl1J2aOdKll3ns0M+SjYeg92OTsvl9/s2c9Jc5lHEvipqdVREW1gg5Qa
O6+Eeuzh+RDsHeY4H9G7ym/iGhwj2Vj/3+zUPxZdyXz3wGM6oxHUzhjb0iKT1qkYamt/+dHOfCr0
y51FelpXhi5Wq7hkuTQeZecptA33zO7bhy4ZfITYoPBdXurMt0JnHo8JG+CSa8qVnnaHcBLIkLjz
cNwz4cIy4DyAmGSA/q/rmLrQHRvxYcOQan0MwpxwDpyF3Rc34qGYTfCg8xhc2RN/C+WyCgwFgb8T
/mFipcuL8CIAcIud5yOdeHCKynzvu6M23sxRbHr0BX3zivX830q5uFjp6DYvXwr4x2pFE4sShbZQ
45EidB9CizJDi9NkP+Z20G3qRaI/sQuU3HzTvCJi+1ut+W1AY24iHF4oxFOdHfP2nCEDJCB5RbPX
9ppteImfQ5Fh1OBSBZe5WXi9AoHo1R352IkpgV1RphjWTddBQzgkultRXPnwg5nTo8FipWrKtrAe
fOuUQ40FSJCh6cnk1XGDm0xZTOLLBmm3FHp9tsdEqkVFFP0SMIN4276qehbllfD59/ZEqZrjLcHO
oOUvlj//I2gZblpEUWROYFoT+xXRJ7AMc6g/X96cf5+3ZRVsMVDFRmV6fRPWiZZIZhwToyskA0Jt
aLdaH5reUM7NlUvo7AO5tCpdudgorx0SdWinsxMolup9ptySTu0CIrxyqs89kKtblsttCrZSrC8d
rXbr2pWTt2CftlNjIWMwU9TBUfh3o0KE9XSDixv6J0aTq1hFdzPOOlmNHj0LjZZexvy0GADMUfbf
VpUe72xRlFdumDOnzjEMmlwGzsy2s/bGAFqdQ4R0Ri+gKis2aTYgMNUNiyYSCohmeIdOa/h1cDtQ
v2aqTeGVaHbm/ToGYiB4IJkO+rerbVn6ZRSrtp68WIvSm9Ae0r2qu2EvkLD590/poA1PhJG6Kc21
YUxgxwjBJ+zNWI6fAO52ELiY/RICsysr/X2h8iX/b6W1ynhbacjBdNnktSShL+C37IfcLSaoMGbv
VSiWMKN17MM/Hz2Hg23i3rz4R6zNt4GrmcKOUgZupl2h0pBpuxDUzAEnmf/m+TjhRBNgJwa52NtY
AruOWt2BK9KAG/kmQF58z0rqpDCK2+e2dYyPE0Pfb//+fA5lIKg81zDVb3eEPwIYOtKUqEM5eoNE
4HuQFWSjqP/ZjYN75SY68/mwHnFoDxLE+N8q66omWeS9YQ9e3PTtE4qg4jB1c/GeUW915/gBQMZI
/3756c6uKU0XcpmOYPxvo7A/ni6aaCsay7i0ByCcMQVu0tsUzfhdNCKCBN9fR8pnAlcuT5cX/vui
F8ZSLeBjAYaHFOnttwQPlydoHFVcelYINZrheyr79EeRdcVPgeBIcOVw/B23WVCQvzvQUFFMWkXU
moM3hDBJ0aXXGmpGdOGyJGqufMOzq+CuY+pMPtRfnj9Gk6PUOLaVlxUjcBIXAP+zG9vmlYf5O3zx
MGTnDqm3aWNI+fbtGbROZe+3tVcPaJOB5mnmo00/cdiFKBH/uvypziy2OBiRNBMqcfpb5elMuyZV
RWHrIZ6j3baYFh7C0c8eJr285pn097Ug7MVT1LZBEmEvu9L0dwfLYqrgN55ND21CFkQf0XJHaBDs
dM8gsr/JkeZ8wnQopco1uOYvP+qZz4eYEb5DSCeSVf+uBf84Dig5zn5CO9Wz/LC709sO6AuUow+X
Vzn3QjnfBGvuQCg3y9n4YxUnmgvMoYrOCzMzPPhz9hVibrZXEszx5ZXOnDLONQGF5XRLOqvklunC
EBqjqj07nvVjNzpBTP8aUWfmz313RDq1/Xe7aupBbjnd1g2+49pNqCwwRRBIDnh6rY1PhGfUgezZ
vTXh3R4uP52xbIe3+bOge69Yh+3CmVtFTFh9IZgYxI0kPM/sZvGbq5meQ9LZwK2QN41VFz/hvw5f
MRUw98RA/dVErvtKLDvzPdkwukUcE6S4a1MWkM2jWZkLhgFM7ysatIwsnajRTlMGyP7yM5/5oi63
tCCZ1nlyKd7uHaWy1O6iqPMikF632lBa7/2qy2D0NfRNkHPE4mX3r0tKYOTsI8k/Xc7F2yVB7eR5
GsWNh1UECg2WvWcO2+x05Mu3+QAh/fJyf59BlrPJ4pFHBrRkrG75eaAxGbZO7YVG2HkIWcDo5Fmv
rPL3N2MVhfsljBSMYNerpOCKpT/4tRe17vyAbI5zTAMXcPUi2XL5gdZL8aXoIrNRgTzZNAeXB/7j
uGuVRIG/0ximI6560xSiAbWqikNgRf9q5fV7KbIV4dBP4Z+rUM3wBURZneoejiD5iYTlE/TBYeFm
BVfe3/orrVda7UNjEm6StAVGE2E5HIbOt3dSQ5bj8qtbDvCfB3xZhTsHwi0Njr+bG308GQaQPsMz
yERQTrXsD7RelUe+rvboJsR71B3de7xPmv2IVuG1w7a+j1ifuhwpMJ1fYLr26n0CaxJRo0KB0XUQ
TIexrCPz2eowubpFGBiBGGSbultTV/qPHHUDuHHIgABIbZJXJO70V1dyX23rLK6ARiKPn4dbIMEK
UhFaWxD1m9aod7HfOh9ALzLPNEIz/zVTL7/rS2q+g498onaLFKT/3U7pj280Kwze030ssjsHxK2z
iTtlGjhjoPu0dXrf/p52iSWO+Mkk35XFEB8Opmb9RMlVfK8RdntEd9P51sLdwtEmXLQ3kt4sEcar
VHMM3bJTr/QvEUNJgCb0L82YxvltAr3/ec6tITn4fTn/QGGvxj21gAC+mwa2GjSNynwdmLiyt1E7
LrZEjNw4jEOCUgiWkoPYBMyfv6eJH/b7Yopb0Ci43t4neDroWxipoA00Kxl7CJ+t+y2BDPMMfqIO
/zFB+/1FKf3YUrbtkqG9PYwJftl4S6HmaYKpuck1pztFC3/k8r5dR+llFYPynfDicArXFmTorNky
4rLw8sRCWiCDYBzp84DFT+RuLZx6/tF0aVkPmgkRzcSozf3tlfRHiOlmjeTW13SPOa/eb8H9x5/q
WiEVePm5zoQyTNSX4ouFGFKvTn0PmGvSctuEltQB6feRu0P+qqUvD3kKXYory50JMjTITGPxq12K
r1XktIoKWgCUErogFuyyKo7vcMZTV9pwv2cyqyhDYEaynoOKN+HaGths7ZjeCCBLwkDjfoiKPKRf
JYvmtSo1IH4OhnsRLbIgPOSymTAmqUyTDGpGwBR4cm9uNVxQwkPrdCo6BK5enwhXRrOtyXF92qQh
J7fjpkRVgPHsc1HnrbZD+8h+moFi0YlLNSEP9pBE7mc0s6fmS1iaPfB6iCImM048aG5GHzUcdJ1m
YggGSjrUAAC905WU6twHdjgVbF7dVY6+/PkfG2kMTCSCEJT1Qt2JvRki6SbW0oI2DYf88l46c0bo
glvCxs9O6rSg3i4VxwiQIPU/e/oY9h8V5kIePMNh18mu/DlO/T9abnNEBK1lslITYJ+Qq7TCqYcu
n3WWwzkRCag5yH5h9+m8DzAR2aJLbD6iyYL9d4aVzOUHNZZTsdpfZIdkbTTOuUXW0SBLg7ipKtB0
tOoD67bMZfQJeIv70muOtbjfOsgNhl3wyBy+eh3Q6r+BtmG/Vn5hfhzaPnvs6QDvL/+qM1+a4QTt
Bvp+VHbr3nM2GkYQJXKmqmusEyaBzQ16LcV7AJLxlRdwfilCLmkQx2x9i7pyRn5Cs/nSrY6cZ1GD
wLKi/L7QAA39F09lkiGbliJldVabKuvNKsY1UMddtIKOhn55u0u1MHxBSqB9uryWOPtcNIGpial3
EIt5u4PtgGfSYal7hTaaJQTxSH6tXcwYvFZVTn3ENFQ5Bwxzkmg/1EkIRbkCyQ5OarQ+DXCf80cA
5ImJwnMEM8Ev5ODsSoyTsJmDI5wcGqib+qmo+vh9hk7RonbhL37dwMgaoPEmKuKAauf3MWqAgAwm
ywYIBvxEfmkDOJVbSAbt97mdZ6jfDjP+HXD46nUaYoVSqlONwGw7VKluEcAQmHhcfj3r1hIHbtGT
IJV1l1NnLG/vj1DiovYHESEbPQnvN4RrrBsawMgM5zl09xIkm8N5voubKf56eeEzgUUYbDTSYDrn
3PFvF64mavu4cWYPGM6cfAgspb8fwezcdynyWt9Nc9Ku5YlnDrihpE6DV6AIv26hh1oWBUaSz54x
lApRC1RYAZtijtQFjDvS4JqH+5lXyy3MQJrIadGyXW28ptdKVSXt5CVhYO5GE5pxX4JaBAWVAdAO
vuuusP+xyF3iJ9NF3Edtigve7du36obAp7PA4mLMVfECBgsCNcj7YzGk0f9zqdW13xbARAJkcryZ
HR7tc/w6nrMECN5GS3VzurJPz9QYlOyCLiTjRodu2tsHQwGgy52Klzkh73sDLGg6yJypWTSrbsvA
JPuwsFdOwVyWHzis5rvLu/VcEDEVlS7MTuLxOvlYoLDlQLPLs2D9PYyocx5byozj0ke5kiWeqWaE
CQvLoMWDSIe+ugJb9HtjbcpZClTutsoUoD93Qhd3zN2THI3uRx82QGlqu8ivpN3Xll51auKmRt0h
d0fEOUwGkkFRnaAlG9CjE4T8BlJj7OyCTQ74/srKvyv59e0ruPI5djbx1l01fiur7EG8JJPn9nVd
kGu1fg+OeIr6HRrbsbONOl9WuyEDoInGNrC9DYp0jrHR4d2EWyeXAarwyBG0yD9I64OFCDiG5J0F
NRRyivEezUU3uO8GhLX2/743mE9xPZuEMcYeb7dmFma+MSEh6FWpkx4GV1M7VDtS8nvduXIKzgVN
a2lekWmjqLTuvOo9+uhymGevr6vpEBRhc8JrqtjpwTTfocwzHS8/2rkQtozcccRlQfqTq0ejsxUE
KCd7veu75kF2orsHTOYHT70oTMfL/EXQxUia9uXywmd2ouQykjSX7d+n4O3CJR4gYd9qgwdatPnG
cVdfod8lPxjUQ54PBfJ+4CwNlMmbsKfNdXn1JXStNqOk5YvCA9tRYhv9dnUUIEXvI+fvBRkuGCg4
8/Qb2Lnhtdv3zPekBcS8XVquIBNYxdA6YOgw1jzmJJVPamAAlm85AQdLG8d3ve5eea1nwhjCdAiG
SaaBwFFWsWUe4sbWLQaqJjrt+GvY0eTu8TwS/b43LfPK+Pbc00m0lcm5CGRE7bevUaKBNFWw2byq
nTukpVqUVWWkmeNOtTNyMTYK8FfO4rl9Y+kwkkxKTDqhqyWdIgxaEVYzMDB0Su/bZOFo22FigzPN
vqI8eq9yJcZt7rT+lbh97mmBiWAm4khbkbG/fdoxzhsbCYORMpjwtEXrPaUplITDF+gHcXpoui6q
Dpc36plbUeJKInRDMSfnbnq7JjJ3ud5QuHpkoNWJoJPusxYkZu3I2MMGWJ5svMZ2eR1r86bsq/rK
Fz63n2zXBh5ADkfHd/XMHKGMtN3gmdv82cH/ycOl4tuMdc6VQPQbarA+ktQKlKAEPyYXq0iU5BVk
mqqaaCpCUobQiAHnCzQTLd8hzMToC9Euhy4eHj35l6qp8hNAPOeDnuUCpCls1m9kupV9E4FNaj3Y
C355pUHxu6m//oncArQ6GdGCo1nlXppp4MWI+qZncAWkR7/PuvIW0Htw0+G0BG28H2oBy8mIbxWW
pqhuBfn8mU56gc/rmMAugr6QH3UVQblQqjZ+NDq4ejSqTYFdzGyqdouym5Yf0U2C5UNFiGman00w
bmLXjdU3W2uQC0ZcWzdvKefS6eQ0FfbVuL0nA0qxmUJ/uWynchdFSYmVQUvwvOunKf420mZ8llEQ
/DJLO2t3/rAYxvZsdaCx4FvhD/R9fSMC/GF3mWZPOV5Dg3kj9CbLP1/e1WfCL9B+WknSXEbP7uoQ
g+hqlZuNsydDmM9m16KB38Dhv7yKtfw1q++FMiHwSep9pYCWvz08RJDYL1Ka4wwFkvrY9rB3EDHp
sMGllapPyIza5sOMd947Nw4RBC2kM32E5I6TCTAEH+6l4/j2Pphnx4HxXOJBhSrcADFkaJtwU87V
GG0md6iNHSjnst43AxKH2wZnMPvoJMW4qAXMMN8C4Ru/Mhd1JQhLwaSwWCzVO6PELWwzg9F/8DvD
+pUoQwsP1gil1hP0bV+LADe2TY9LA5u76d65A8Cqg0vHCnpLa2k419cTIqu9wpoENoudeAhpQLW1
mLh5NtKkw68ihLjhMZDCcQplIyvf1RCp/K2BzvWIeUsGuXgbVKFtXQmXv+Gpq9f/G07H5uH9c2De
vn5UTgtG1o7tDQjca1sIzNaDAPsnt7Iy3dcuMuNf1M0YqhqVO5Wb5XDghFYPuQ2pjTbjZrADVR5A
OmrFEYuIwcCcNYiTQ+908JkQMKudXeDaZf00ZK3Z7YzFsOMpR3JEe5zmmUEERfhCOWeqDqeH+c+w
VbPteGgFYwZQxon4Tnu9M79f3nnGmZ23XBBqqX2XOewqz05RnEaaJbDo6vCY36V0y+Fnh6jYR9Qc
wuZJl40U91UWuuMJShHy0t2I+nBOrzrc0tydfil4KNnu8s86E8yBc3IgQCq4APRW8csx0MxNK0N6
ooBYswks4z2dJ/mEVel4pZw6c1ey1ILqohZnPro64bpb50NRWljxakwY0Y1sK3S7YoUledBCVX9h
mhleaQSdyWVp7TFTIGSRVa5Bq8EcmRFOIQIBmsy2T1zHbnQYTCyrPtmDU0LCijAtJFkIxh+XX+zZ
lZe0gDY5MLZ1gzxsJuAMsyG8TKAgIeBIHWsb8xA8G7KPkEWGQ6aXz5fXPJMIOQZkA/JXWGrEsren
y6HL17d5KMHQKNDuCKyZzXZwsuGp5jSh9d/TRQ3m5BYBhuAaveJMAHcssMFAqrkGAYu8XZwiDcUP
nFrBwKP1D7sS2T4cGa5duPwtqwDC26TVweiRucoaFTVEuC4h2mt7SWcNuNqqdBeHRnwlTp05FeAP
aVTSaQcDv24fxq3l+pI83Rsxzti5aAhi0thqe1GAVbj8zZZjv34gJhzgJBhIkUMsr/WPXpxCBgt1
6Mam8i8m94AAg9sfNAT5osemlq62IYCpk2EjIYgkgEKfDF3C2L+Wai1bY/0zXDYrr9aFj70eU8E9
Qr0Ai3mv7hUKG3Zm3UmnjfaRZs0nNSkuRpm1n2TXi12oOfFuFr248m3PBIgFZccp5WZYQH1vX4UN
7wpFvVh5FlTLj2lstZg0GP6hcAbr49TgYHElG/h9IFZPzX4lGlnAVASTgLcrOk3KRQFVfinF8lc9
t6AIzjk0ddcqd8zQ8R2dsPdKhhGl6SAaMJed1ZUIfPapqTp/h2Gdwvvtb0gmfRrDVFcIE7vykKBM
sMXtC50+oFS7Qqj4WtflzEEFQAXGglasFM66n4D4R2rHfqc8eJ6xg0iSm+wrNOV2rYM1kyplt2V8
Hb0A9mLw6+jN1lUMxSYrrjc9c5Edg3TnGKHD9eHyUTgTMjlznG5iF9pLa6qShXBbFumR7emJEey5
Jr84bmt+HAf5tUd+/KYZWnHloJ97F38uuaqNjQIXj0HXLIKWI1/IQ7Aw7frgyisX574x9Tf1Eo0N
gHqrWxarDUgODnd/WWedtimV1tWHIh9L7JxwNN+02FDBTUzJ8h7zJmzgZ5aIrN2bcZeLu0Rv+89I
VU8nXLr8/nOUahL/GjNHhGxCLQqhJNCpCMyiUxBs62FIXnx7wI0tMXt7y4WxKIZo6fiBQaeGg2sQ
NBbuolajdn5FOrwTuJZDsMaRBLerOjb8HaZKlv/i+CMwzEIs/d0A5lGwawakbTaNbclrqJUzIZdp
o8lUQADp5fu/PQZu1BmLR5TtzQy/9rEdYKYYm1gBupl+5cSduSZZis4WRx7fE7V8rT9CbmIlEBlp
N3t9EIU/EliUGwdHzX0W1NM91Nrx1KF8ckMmZ10JOOe2G3BlckvuSReA6GrlrKrceJptr5mRmMwt
s9/KMbo2vj33KuFAMCLWgTkAEH27ClKvUxLx9N4wj1irBkZGHInFR0Sx318+sedWck0KX7pYjNnW
DXq8dnCUEhm3MQTZTZJExdelaXoftYC2Li91LjgQtGiNA9+lIbBKL7QcHdOyZH9koxI3gaVVr3aW
mXcRHaY7c8TAQdn1lXzq7OMxJQNfx8Dsr0gZxKNI4ogXqUTQqb0GLSpjrNeXexSd4s+XH/D8YhL0
IK1wsFPLn/+xK2XtVhlmX5YX5WI5jMXiiGDEJ0Tl5JUD8PdSBugtxhrkGwy+f5cqfyw1kfRi2k6g
dc10vqVeRBrft+Z35Rxea17/veNZClgKh3q5ae3VXkRhJiGEmZZnIeeB/gJXaoa06uHyu/uLCQpm
g0H5MrSltmDuu4oeUavreHYkwoMfFvlfy6ULudGrkGCF9bkh7/tSDMBAkhir1NB2U1T66fUix49w
KYofTunWV26zM90rIMQ69DGDR1+m+W8/6IhhQ9KCLfLqIn62y2RGhiZGMA+T6rG+dybV7o0Q1SKC
+k/mHO4ulGGMIpYQzH60ZGfG7fh65T0tAeZtwgPSXuKCt6R5JDyrFGvOCvRO08L0ZDp1CVI2WE/f
RTkaMQDV3OAjlbB0T2MeSX3ToMgfbzNXn7UbqGJtepPxXuODjDLsT6/8sL9vSIamsAsNRycbhq3y
9mVh3Af0eSpQUwuLokc0zy/jfToNlXs/uXr3ddbcZNr0TeIUW9RG9XaLDRhGahuJRd0HM2tH/aQh
RSZ2lJ5piUpJ234FXjA9lpHR/7j8a89sakoPUjVA/jATndVus/CNxW23FgyVM/1dghnuuJ0EOqNX
3sryNVZfy6RZRQFLfUBlt0ob+g5eoBPqwtOH3P2c9gGmIeCKHwVZBNJLGCRlaI8P6GONTYomF5d5
blwZoP8dd7FgW+7K5TIBMLB6Vg0pAlSsKg4w/+cdv95BwDgzkcDByiBAbXlyTylI3Ssp07lXvOwG
QUnC7HcdDaMSkbGmnemWzL2Ju3MW38AVM6+c0TOBkIyDwoteFEWAtToOfoqwBLwl6TEfwZOGXqD7
vXPL4FkC2o+vBakzr5KaFS4PfB44WWu+kt5Ece3D6vHEgPvHjoNu5++GpKy7WyfXRihMY+hm23Qs
u9ceYeMGGTkdoXggBVH7OYRTOuxaDYm6E7MV9AN1+JvVbRUPSuwnbUC0zEBf9tp8+MyX4FeTTJC9
0iAyV/UJeWI/5ojMe0WZWd5EnHue2zi4MlQ4uwpTDZDstIigO749/9Xg5DFa1MIjdQpufIrgDXux
erh8cM99Ac4TXWZIEAC/V987n1vli6EaCH90/55zNI9G1E5MO9nB0ZEoyzZEj/uccfSVlc/EN2ab
isqaa5CIsTz/H1duPtujo4pq9EJNVUcHN0MEOPP4ztTywJsKzC0vP+nvfGgVO5Z6A2QXNC6g+qsX
2gic3KNR9F6fYP9zn5kVGEW8LpiGASOrn3g/eL7hvtsuuswBk2uE9Kx9YDVhubguQHEbyhArnijL
YmMXIFQaPI5IAbwfohm4UCfT9F6lVY4RSBKWxmsYcK9vRojw2JAnXBRfBUZEyeeSJsZXrQ2N4pQQ
6JpDg1iIOgxpgv5yRgoZvKROn9mbsLjOcT5zwDEDJIDA96IFuKaWhdgllcKNWw+hVUiWqMngAjL+
L2fntRs30obpKyLAHE7JDmrJki3ZlsMJ4TBDFnMqpqvfh97FYpoimvA/RwPYcHUVK3zhDcUUfUNH
v9Xf3170je1F3koA4lK/wFxj2QT/+chODPrNrLvukiTG9DFU0OAXILZrwDGdfhp59nA20urh5faw
W3sLODPtQPq75JGrKzoualQYTYgnGszHD1mEeYGFHWkAT919BljQ7TxLb/MnjSyW4j09SPr061Ac
yr4kJoUBIsbYeh4Krf2F+l4cIHWCenDTzb9s9tUizVzs7OqNW2Ih5QPfhsEH620VI1uV3lYhNjsX
aWIdQMugO1uRNZ5vr+efi3h1dqgvwqdZLiNdXV/U9ewmQ13ZEEuFRGeos0K1vbMTTb/YFf0HjkeZ
zrR9XEU5ZGiHzQ9Wy574KHEBTv1eGmH3e8w0uzxJHICbD6He6GCHSmX4rOMHb+783o1tZ3E7U7ZD
2QZg5WpVcAfCPLxJaMjCcAHTZ1cfpizDO6PvjFT6ogmzSzl2mXe4vU5b47qQxKk4w9qktHG93avE
QO0Jj46LUjrVXSY78Ww2Jabcfaq9J5hoUVVuxOvtQTc2Ox0ULEu428BgWKtAse9HrBAW0q/hzhUy
pypGbG7vHkdZvoYYwV1uD7ex47iz6RMShYDiXzctmiJVzR4v2UvbSvR6nN7DRcWssj1QyFYGAwiK
LjIvBP+tn6bZquki4yp7sUC8z4chMsQPp4aIhAyEaXWnMW7Mi4YIdw+oIBUfVSU29XNv1tY7pL3M
6cfteW98W4fsBXMVnisNG97rbzuGhYIotNpeyEHr8d4125qCoE7HVOrlQ4o2oH7Usrj8+9rFco1B
KIBAS1fdWEUbc5qqgso+NOAeNf8wxNU0S6P2ricKOd6e4kZ0vRBnHSDCxLYkatdTnLwJIK+o2ks5
x1pgRbbm143qBWoiWG6jCs9aqHYnwVk6xVhdfro9/NbTZJiEVfQDKbsbq408Qh1CIxWa24jv+sH2
gJX7JlFgc2j7slF39vFGqRsYLAj3BSS6xKCreCCZ4UsIveouaPjM4UF3JKplBW4mH8qQ8x1UTh6K
U+3wRh0NkZkUJRMt+qLGiIXvvB8bR5hYG2AlrEzivbUuTl53YPG7FlLmUIL662J5RzIqfQ8LrAM+
F8VOkXfjvaKxSXuTtiuohzUkCWRGhSJp00HMlF0gFQ2vC0srLzLRlJMzIrw9Uo55rhFV27kh345M
qQo2KIBnir5oVF1vMTuZPJ0/mi5oolfmx0XQw/sXwzQZn9G9B+cQ5w0kE6tH8zswwe6UOz/g7TFe
fgDgZ/J9lbxjVTWroxiTPkeZLmHk5uonmA56/RhRqT5TaE+eQIi07yeIwV9v7+23X5i6Eg8nHQYq
dd56b4uW1sGcGjMy2twQqoNerIoroD+gg3OaBh7J2+O9PUs0zhbsHnj/pY6wOspZ6sT1sgxQg9ri
KBClP1qN+k/XyyG4PdLGgv53pHXzZNT1QmBEol46fOmP3ehJ3LR6fA3KDIv4GCcna5zq8+1B3z5C
TG85vFzE3BbrxkiXTEgKxExPD0E7DcJw7/sxbXauiI1RWLmldexSSQOkcL1Z67KfJzjpeNbURXK3
KIU8zGohd3bkxkW0CPTwMXhZLC7f1bfqCicBwWIxjD2PqGw24oOcmvQbnjn4shp6pxm0mTKaH2nL
i6s3dXluOznszHajPEcSSJBnLJHEW1ikm1aWSDLhQiAVUQ0oJ3ZPZq6bPzCjtz/idG58rywre2wq
o3kUInJPbaTbg+80Vvw96osxPGJd6Do+qujazuu7cX7IUelRwEumrLnuEyi20N1RKrBpw7AOKkuv
TqPnjQ+F2kwPal9YO7t649OjicGFrBHikC2uvomdVbldGtgVYTG5GK5q6cOU69HOPbz8K9dh9Z9G
AfchklPc+8vZ+k96JAH6d17IBlMyA9AFlP9wxO5jMJ4KjKdfmzouHkww4e9QhYw+Ihcc/rp9jjYO
rwdWj2wQHRebosb1D+girMW6ik+e8NA/Nw4usX5nGtldGC/YrULY3qepDOXr7WE3bieG5c3F5FZH
4WQV01APSvSuYVi8LrpDi88RbrnAa0bMfO5uD7W1cQiL0R8gHkcTZPkp/1liFYqVOkqdJSYN8ENM
g3nqFM1HCtt70gCM75zmzan9oc5RYSC0WL0vblTVVAFN5+L0E5YkkV3fu71ZvpQe4re3p7a1RzkJ
tAbhqcFyWU0NurWe6qR9F0D/gNyyQXuy+mF6uT3K2y2yhIQGvWYKWWCJV5dgONl63Wuje7FaRX1I
kkjBETF2WMWuuqPUUgaDzq69PejbVYT/SGF+QSaSBKz5WPbs5iLtyV10XF4QjEN5ntjYArbZazur
uD0UYIOFSGC+KVFgMlCH6tC4l3LCPRutOsOPTWs650kYn27P6o+A3PV5X6ZFZsgVy+u1BirD42yd
ppbuBcG07hGksEO/GvfO51ZX+G1B2E4KgYHa6bVfdiViBbmaFsYlLRRjgH+iRhpOq/b8AyQrPHhA
kpHht2WilT7koy5Hz30uULAmWs6Obpo091VHpz3Ax0s81tSh8PxJZfPN7rmMsDuIXdkfQJHX6hGs
sPfL1TpEH3BrM568HMcZH2i5UgZwjrGFNOYC3TN0i72dS+jtPuYuYBR6B6DywRddH1G8mUSMcax7
qWOQuTUgv8fKzOqdUtTbi4BRCHoJ9sH8g6i8HsXBKWiSPQczy61ePQLaijLfgHCHhlTiIjIzLVKG
tz/41t7yUGrRKK0uxeLVPdfYMa4nRuJd9BHPENwOk1YLHJzfA0tY9U7B+O1jsrA7ly4mDS3qAau7
XAHjXMMUsi7d3JXfEfKI4rsBg23AOwOwsMM4Gi7+0COuoxOaTOFB6yst39niG98S3BCyRIiHLHXd
1bfMZkepQBCZRIPafBSJlgNSR1z+9rrSWeJrrU4SyRKSpcsFwXirlS3yaehoBi3orKQYXo0eP4nv
s6yz8YeD1nb+oJqxPpyh/jsI+YsGL58QTxksmTL0y49mq3v1hYpCSn8NvkDiV/bUzQeFRz49l2U+
W76hdVXtZ9jvLuLUVZU8JF5GOziy00qibQn59QDYWdaXlu3af6AEMOt4bbn978oMUZ6JRd3h8xKH
s4LVlqYVfreY054wrijSc4RPdA+NeTLkByV2KBDB3orHT4Bglc+2SNCaj7JIRg9W72LX7IVD9C9+
66lzMCssIA61FKBaTDtu/XlAyTuYk0IkZ1W1qyfQUiI7Lu2xGUVCYb83QQbEyPh1xa+S+s3JtELt
2YVV96HhBz/og6fFhyiOVJ7IZmjawzzTlMDvJknqd4gEWYhu4Kn0qnWamwYx7r4jU+r0p6HT5uRr
O3N+fVRBOlRGwsnxyFzzpvruJtJtfnZZGQLQ7jMvfrBQ4p6eZlVJXrtpisNDXbdDecJCwDv3emF0
vzyjFx8R4s/Ts23jvnLnYolbflBL8pdfBX5dDfNVqgjDc7vF56yb9Y94ZaHA2w4yyY4VzaLyQ1Kj
DRCoo+WKH3pLf/e+dRsg7QoLYwRa3uiohFtF791xzYXiAqkEg6gZOzuUmaoOc6e00ab7vqbjGcB4
6pT3WdfbAzTlApM2F0+98JtdJfZ91+k45CIMgrSJQb/6q2I1be9ntpaOn7K50r2DC83VeB+KxKyO
MAvzNHAwRXFfh8iRw7u5loP9auNxU/6I0pTYRHea7s5odLYfhizO6JsJqvvvlC7EWIfzy9U9A4cy
H5pZmMldlJcNpc4WereP04aiHcAu2sK3UEVpTwiQg7bP3Ab9EzWxjOpL3wpn+EIU1Op+hjrEj6g2
4vahFAXeelEbIxA6kgyrd1OtyDHA6IQBvc4o31N0JWelPeuoJyzfVATSbdk/jzmk6QMfomgOHVgC
gaGDrZnJsWtCnHeSbs7u1TLP52Amcv+OaXWISwXW1BChsm56xpoW12oXoOdPDy8Ug/+1x8cyTyf4
LGhIyCAFKPUzDBu7xjc+T6qHwvXG317riPxI7ZPPTrNqNB6q2LGUi9PBRPSzRMTiNNsUO44Zvms2
r5mF0TWUAD0L2t7ttMDAFvRnYwF4O6J6A3osxHlODXKi3/wQ6Y0qDsWoiPxOy6WWg80OscMSlZe8
lmMpH2ycknH9csPsWbWgrB7dBMLTPaDgfrqvPE20J2d2wgsJcTq8JyIQj3j5qeU5G+yuCfKp4GDx
HgClGeMpj96pWjcYd1mmDh8zREV/ISjV4Z+cIegfzJYt48Mw9Is5ZaUkqKjbjUwJGhDdP+PnNT9O
jVs/sGosOngtZHxq5Hdyf3LVQjvOiYd9OkBHW76Oatc4vw1VlfbRbSUWuiTpYUO5T6cQMlnFYkdN
0gJfm/rB76Lqbe3XqKv96yi64oOW6dpnC/5tdBZxJi7D2ObaYSqxC36oZd00Z/4J49K7FEX9srEA
naCGuddc2njRSf0J203wkW/5A+Hc4ZgEuR6CDD4ZVjYPJ3XA3g5uyHhscHz5cPvV2XjbqFjRa6F+
Q+V7zQzI1WbszWFwLimN36cZE+AAQIK7kxNuxNvIjKDRBoMKl/C16I+XGYtnBLpRXOreNxy+Iw+X
QS2QMyAhV/TaHUY3/f8QqVAuopCDJAAKs+o6beHWzBpoIJdsxI1AVAo92CnC3sqL3Z2Ae+OzLUq2
oOSW2SEyex2IUQIFu1GoHkCGofT8QUnTfxVDGZ/gFKmXSrrWDmBjo8BC7eaPqtnCYqX0eD3iGNUs
opGHFx5UyM84Tf4GPGN84ch7n0YwMYci7bhCTGhjOHbVX5MJP/idyOgPOX4VsjggzIyF6WMbSKxc
/4oEjcVo9mqFgKO1fsWWW3AaFaQfeg03Oz8dKL/7jtuq/6iKk35IYJph0uJN4r2Kmd4PXZut+VMe
p0no24AdYsJJax6fSpGXOV5HU9IGIMLFYuHcdzgNRIrQTl2nOSH+I4mKH4aMPC4azJPnYw9d4l0L
eh8RD5mhL9raGX43sT25mAVjI5++6zPeeb9HM8u6q6JI+wQcxxvuNCWBO55FvfHSDm34BQK+eOma
ItMPqUAy/kgoE3fnCabF84zQBIYhw+Jw25HrzX421Sa2iunioNkLc/xop3AVg7Qy1RFbYKm9R0Hd
xn7HyrOXvohz+4ArYPGpl7GDg5lb8RR1oYIDiyXApQTNmDcAI+rOaQ9571V50GGrZPtdpOGeZBGT
vUhV61EWq2KsdmI51sRS5Vg8W2WMAwna4pjjukU26h+KBC0BMGcGhoBJ6k73hd3V/+ZWp2OFDUKs
mrwoOQ6RzL+jypV6/shz0gYqhLWfsFmMT00u8p/Ud8NvsomaX26Glvh9IpP5M0heTJ5cptogJSLd
d5A1YBAkjpKdsL+B3RUuXEqc4RZCYgYK3fycK44d79T4Nq4wwA9IdKPvbCwdpes9iFOgmylN7F2i
ts+PBlIOJ60si50TvpH2cLrBKaEbCr/pT6HxPzWXTp3DPG8b54JEm/yUDgnRt260o0+YWkd/n2Nx
VS51EJCOXM+r62TAKdtrhGddioI2f5dmAhskAUdurjN9T+NvWZ/VGaZ6D/7V4ZpyOcnX65dgVtZF
KpQehVg3kN44fe3nJYt3QWp/MKmW1nBvHfWdMLpdvaCNjwde1F6QFHRFkZa+HtxQ+8hIbbgZtaO3
h2iy06CbrL0ixdYoFNXJ4nTsS6C+XI+S93kIeCZxL65ss+OUjsYdr+EevHFji/DJ6PUtKSutmOVX
/GeLlJ4a2tFIPVegGxGMncMFQX3hfVJPw86DujmhBWpE+ZQ5rcHfYnSKEti+e7GzNj6mZtIfaKWO
O3CmzQn9Z5RVwZgsNKlNM2XZdDGDm6vyUzSG/acEm7mdQ7x8gfUmpH5EuRbol0ogfb12UxprxmxF
7mVSmvSRa7omjtfa/qdXgwGBey8PtwOfjcrCgnYEWkAtA/DQ6taA+F4i0FdG96VdOeUhd5LhYU6m
EVESpBpeY9okHo5wcRoHnl5EyCJqRSV2zvnG0UOAY1HqXdrwcNCuZ21a6OXGo6dgFzWLywjq4UOJ
N2TQi6m5EzE0MJKYll2Ei+Lt6W+sNyMvFyYWcWDeV5/WiXPo8whhXjpNnSffU5V8Ak6rTP8Wc8jJ
iO243CmJ/fmGq2/8R02A6BY8El3a69mqnaDyoZrKxZpN6jX0on1pW9U51bCUVdP2cZ5U3AG16NVr
SficDgU+rU+UIGzCZ2BV30Mr+XuQPBUsSjEor5PNIkd7/Zsm6baGJqUCM1Z8ka1Av1ixMvVomoXY
CbU3ThMgGgjR1HZY8zVKrcb9Gci2zmmqG/lMyUZ5cvq5ugjMb4+3v+7G9YAKiG1RSOI2Qr7helbp
SPcNRz330pHu3qXYnj5NCe5hfz8KBM2lqE2/g8D3ehSCsyihVAKpekInQnH6/jHTYZjdHmVjp7oE
lmCPaAh4EAyuR7Hx8irKwXFxmNKUr1VuqI90WvApXSzM4sNYumW/M+TWl+JsALKjK8eDv4pq3XjQ
auEw5NBq8yHt8/FgyuGXoQ7pzrW3PRI9lUXtfPlS15NT4G4VWaHSEzDbLEiRiTiTj4uggxx3d3sd
t/YETdD/P9Rqp5u2ktl2zNdysAVffD9xl63Cv29i88ByiHmXYECBf76ekCxqN8XZ0CMBkNaxpYj8
u1Wc5OftuWwsG7g9zsqCtqDFsdrfetiDp+54mID8hAcopCD02n5EDgrH89tDbVzR0JBxEyCRBNK7
xlZEdsH9rE+U2CndKgGGnRTowtRNUAeFzF8cC141jAaw5nzSaGM83x5+Y/cTFwFc1+l88dSvtmJs
IB6Uz3SqsKfOfWVS8Pgc4sqE1VZNn9ASiHa2yUaqzoejSQt5lER2XXGfM8rwCSXhSwyLRPWlZTfm
MRq74r2SAc4CGa4+tX0T/g/BEzGgSa2flJQawSoKnRHYEXIpRID7m++XSbunxfLpPQVnU9854Btn
gWoEnA6wMsAt1tzAlnMWzk7pAA6K7GNjePmTm+vZzihvdymafazgUs3ny61jmt6QWCW2bXjxKLbe
UVdtfdnG5fvR2XXz2HhbqW9o6D+xdugxrU8EUY5GjSwOL0VNz+xAuj7Fh6UDJ4geDPczIUwzBNjA
2sOh7fJ2DMocT3NAjmaBye2QyVr4dYUQ5kGJ6/iLas14qN7ey2+31vIbef5Ah9OTXPMwnLxUUrsW
yiUfxgkcTeKQvdYVyKkgUdvODPQpagTFk8YQx9tDvz3FDG0iq+vC5KGiu7owRrfERUPVwouQ0soD
rLCnHtUcIOK+ErXlQz+oxpdSN7LwQHFq96XcmvmCh1meMPKPdQdJR85t6hOKNTFEFARc3P4gutY8
9ImpHGZFRJ/MatyjdGyUiIjvFiIYSg3Meb3eTVPXgBLK8KIaOKX3ZperPsRe+zxJXEyl1qlHS0u0
QK/c4QPOxBhHmkP1cnvltw4B2FLMODneqP+tzjVfpW9br1Eu8TgYweSNSJhnXXHUC8faOW9vT/US
z5LjAR0Ah7HG0zhpa0flUCp0JjGgMBNieUfPjf9hK/ESsI/pvHKOVk82/pqyKgp3WdVkOqlahkFj
VyTHMUXBRWKMcsjSwTgIB3XX20u5tYsoY5IjoUK2OBtev62xBNAQzmZ4QWrUJjexvUCi1HSOsnHG
0UDhioZgtFeL2FpVmKrsWmrS7OFVjpIg15Lje+thFCRc7VjGyJrfFWot252XZ0Om2USAk7gBZDBQ
gvV+xUHO1Cyr8y4zEhZLvSxP9e9oXUX1i9XPdn4qcll8cbrO+Dw3mG4HHNRSHGeUvuPjLPLo0kNe
ejbKttjDbmzo+vDbDPDDlHmBFK2BtVbqzpnaVICKMivNT/2Qph9VO9Fd35ZG/Wo0cTmcsAwovquK
F5k+muzFsyEcvTkM0knmoFYqLd3Z8G9zWJJzdOkoOVtksGuxoTZdFAYax7kkQn2ZZP6uBMRzFl5r
3U+Rlh2LuPotXX0+RFmdff3rzUjSBARpgVnBh1ltC7vQY6RZKelHmv0oi/SQxk1AAyZ7ysqYdl/v
TTv7Y+MmQcXAtHiwAa9Rzbne/qVEDSpKa49yvjUeaGmhbGh50c9kGsydsHxjzzPUAk3n8gQ8uIqV
ZTVBQUGb6iKcHEEWpZEHWCjdzufbnBBSEf/vYVirlKXCoHZI6ftCezKi0+ukGNPrJWbNg0E2cPt7
bQ0Gd5IMlyKbjQjb9eqh66Kb4Uj2Gdnk1vTciwMyE5Zv6+Fexrb18AAJBn60vLWE+Ku9YUZCuK3C
Qa5zVebIr/Gr/HDElMHHvWosA9UWWsgecaOP3STtf7DZjr5Mnkw+35702+iZG8Mlq16KtqAEVhUH
qrguYR4/RHWV+eAiyXacja4+lE6fBTBq9qSMt/YNgqrAY5aTAd70epGh4unatOSqsrWGxwUuiLC7
2EOKbM3KdgH8APYGWK6vDsLUK7TtyIwu0eTZ4t6KtPJjLgxufrVyQnmkMPj30GuIR0DlwNfztqLc
cj2xAb/IVo94BJzB+EdX2+Zdlc/hI72QbI93trVRcTkijaR6QYy+euUmJZfewG69jJU6HHsdGfaG
rlCgxohr3d4eG0MB9gINjYjWwqxbbQ91BpxlTLZxiR1A3cd5oFFJ08JS/q3iNs2Pt0fbIP/Qilya
CNS/IHqv45NeYDuo0CS9pDzyZhDmUfYNl9TMQoQkacpnoxlmJMWjBimI3hvU/pCmepMEVQvJ7kiZ
I7d3LoWN/eoujMJFGW7BSa/uOYxv6jSP4F9nptJ8mdXoy2gVysvteW8MQtGBd5NYlAd0LZ6pxqGh
4TBtX7RKjxCqKcVFmZAnuz3K20OxwKjhRoLhoeq1JjC3Ya1JMyVPl25ZPSu29CY8wITta/Wc/BBT
ZO6s3ZIyXFczGRBhfarVtAqM9SlMkbRzWg0dK+hF4XNnmzmch6T9Ah6DQmbcf0XesQi8xGp3av+b
M0VfZim6LR2AJUz8T5uh1cLOSNQeNC74hjMAz4qmr2EHOjRAEAPGHqP97ff7UyYn6iHUWCR1rseb
Us8GqVkDoQ/78VyOoXbX9IPz1687RdjFMEJXmRU75XoUqaOiZ9B2ujQRZfZJNaJ3RTP/9PS+/Pv1
Yy6LXgebHorU8mH/s36mI/tUH0BPIwGtP+nSAxHStYioNop2mlXAhrd35tuwfSmSonZGnQFcx9qQ
r3H6JLYTg8rGIh6c2KI5jtDtg14Jx3t4wh4CIV3yPywnirVk2RgYU5xdvUQAbD19biuwD41nH0SJ
BQK4heq4eFF8vj2/jf2xeMLy+Th7cBtXQ4GNlPTCxvButEX83LdDc3ErbdizdFo2wOq8MQxvK1Qr
Wl7r7GAyOruykVO9K11TqQJF08oDUog0hlQ93Sugbw5GNgncnXYU5bfrPYLer8nNmId3k2pn51ZW
VPvsOryLtXqPlfEHIH01MQMTRQDUGkAK6jdrTqiGd5qb2018r0wuWOEYdQLnqMoUDZtmMrtfU14N
46HExMP21SZDpV9aXfGjmL2kOEaOVeAlMo71l8Iq83+GgiTuJGc5ldQ3svJnTBBErQUcbRiYlnSy
AMsouAmj4SrOeyPim+l+FGF962dzYjr+YgqTBWVRoqSZ68ggHWaZRuGBJu70xajD+p9hShNEW8HB
4s+Q0wrkYp/QMF3I9oGBDxt/OBcDpVFJDyeohrB+bykz9bV8jhBab2cj/8JfwBttbor+3zmJmjvw
4ZZ2iAtPw/R9kBlYN3VOX8bZBQH4lxt2WXAYuBwLIMUkc9cft6bQioGUFmE73TpBJ2bvrq/jvRbt
my0E8JsTSB1iESGm13Y9Coyn1mqyUbkg1am88OqBBSGneE1pW+w8RW9O4J+hHIZZlCx5Aq+HcmPI
6ZY1ABJsWnE0+kZ/mIt8PP3tsjEhsi9atBC7iM2uR5kzKW1UB2iVDZl3RrBSORZAd3fm8ua2RLLi
/8bOCy0f+aLrUarZa5LetcILrTn9GDpdBuJVWUSEC8rsiasnh3r05tfbc9v4WOwEuPWU2bnB1ixh
GlitPeN5fI9ROHKQreqcQ+JvP4773ezozfvNDClv0L2ghUHstVrHUpv0OlZp+ob6FMcM0Qxh0NWR
/TxW3BJHkclsANk9DxyV2O7usauLXhI9GV/0YlQ/jpbRxbihjYr0y1JP3CMHt/gJ6qfZ6+ZsLguH
BGO7hWu05nZga9pFimMol8FW5LMCbOhrrKJ53YyiPt7+An9y6utrkFwN8hTCtvTC0H64/vBalCpZ
bXsAS11FAIKKo8HjYTZIMKYGrPBd2o/u7LehQP5wwt5HuYsATXV3uta5P3LhGfGzUURKj4Z5b33F
YgXEaIzWj3GXFmkz+bTwOuc4qNygDz3SJWlgxVYTP2vhmFroWOR2gkSj3lln4qq24LJKBoxHotn9
6JlTmxwxzG6No+XIuj7FBspilNlVUG6qPgN20qO06X/dXpSNg41LIrVb7FhheKzvEMVKNCuqpxDj
MjPmmq2neyOsQdHfHmbrMy+cUMT9GOqNrlrf6oNVyCK81KZS/JKWET9WWjaavi16+69RmWx/ByYK
FyOgLRDkq+/cIzqgDll4yZI+BWs9676lZ/k7sK79zp56W4hYxjJI/hfklu2s6zjeOPaiJQG5uIiF
+4MNET1PM/c4qXP/rkUB/6wUuHrNLgjbwc48oPRyL9xcwp/1vqYEwYwpwyPvtVwH/wk3iybHfzwd
qSWRvwm/mlLrTuS8Bvh21gHOBv1RtzMt6Afbetf2u8YyW3uIpJKLjQKhy/e9Hn/QZny2ZetdrCKM
74fYngNY6Xscma1rm64dVYcFB4rm/vUoKZyAuNFD70JAkH0ea/zQMyvOvi3c2ztFGX40g9PuPBVb
2xbSE1xWyqBUjNeBZ+nFM77d4cUaZuNcNYZ6HsGXQhKrivPfnxDkOlg+3Vp20upyas0ecbZl04Zu
k74rCCAeilo6p6bq9/LKje/FdoXKj/0Hofs6nJ6WIh3SDNE9Or3ta21EC9Y973eU195kr4vkGnkJ
0qjUI0iDrr+XXUbxNJqIcBm9m/4b6f1w7jMHfyPDaQ2oGFpuOL5hFfE5T6vwdHs1t6YIWpPIepFr
4G67HtxJFdft6L3dV7g4naEbGQPKAZAjD7fH2Tr/hHdIiVJ9AMuxthax8RKK2o5ZlkXb9ketdtoq
iERrZEHtDHBWvFwT1lmDNdYF7VRbGVzAIn8x06bIdy7ZjWefF38JboAaLmiv60l73ZwWtDGi+xla
8BHy4t2c90dPdOMdbiF7nuEb35e7dSEjL7Q5QsPr0SZjEqYeR+I+Nqr6mGWOd6rkZOMhYyefjVqv
L7qbN187WHQ7R2XjJqDQA3d3aZXQ/V6NPKalh5phI+4zG6z3qPXWucuy9BNUe+Mhm5t/4SmFO8Wf
zTFd9hNCaFAM1iKctVdocsjgOVFepmeUz1qn+bnuDZbf5lFln4cJ/8VgTOrG2NnLy3RW1ztWgGi6
84DS5l/H3nOrCMR+8/g+cWTWnbM+jcBet5FpvZRp2zxqpj38VPTUek8oKfV3CFrSE9rZ50tQvP4R
CzuSQ406Kj3m66+Nb/pSj8/FvVm3UnnNLAOebwbGDxXnshk8XyIjOQcKlrc/MX+xPsuuQlyT/dMi
BFA7/UfIPIXhYyNTXm7/tj/F/vVvYx/QJ6I2AJBr+Xb/ef9mQ1SsG+Gu5zbjdC+Q0ND80i6dzgdv
WDQPgOZgvuGgZGnPVlWaSmCknEe/tZY2rk6GmPupnuRKMCXp+DGMZhNoP9Ci0R+l2t1LrTXlYUAe
qvR1TE/ykyfJk4MkKrImiMbJfRSxJJue7EqdIbul4lfamZKNONs/czkbL1Y5DWANO2hRvtrGIjmm
+ujah0gqVntoM1eUR03Wtn4Yeg73CU7E+Fo2Rm7ybE/RXVlaQ+fnQlO/15UI/8mr0H7S7AkPFyzC
7E/49hg/aZRgidIVXuU9hAUUKr8aqjY8Tencf2vmOFf8tBaA2bJISYZjLlGyfOdEVTT55QAo4uBh
HfB5jDslPc3o/l2mNFN/u2HhDL5iNt3PvO6nPCgpI0QwIuAm+uxXoT0mZj2+ag3a+ieXHq51GJLJ
EDt7cOscELpjfrJsQHz4rj+zKYGRUKeI7nXsig5LC/aYVFP4lGU0jcPcxhxTKYqDGMfmkNI+//tI
mYYdEchSAuYeWN2u4dSXQ+Pl0X1hNrXvKpP1LiTQ/3R7M29EHEgcA+qhl8QTvY6lJpfUFJA8o0Sk
wCDB4Kkyymmo571rdHuoRbkcLRjMi1dhMsXL1gm9lOci1b1jJ0fz2Ui04QCvcC/12h4KY2CmRYyz
7rhUkSS+SqLoPsmHDv8o1TzkxTz7spd7HeutFxl1Jt4/KnkY463RnM2QxUWJ/d8lK1L7AS5wcVRC
w/pkKEX7NIoS+Sa1IOVHUPHUjRpSAkaYvd7+im+b+TQh2KQwAqjb06FcXZc1/l0i1gixpDY532jB
isiv6qZ636pZArsUq8z8PKYm2XmX8nw8TtpQzocyMoZvpakpnq/bWMzvnKCtRww9GKoPiwowi3R9
gtQ0nx1u6eieW7T/GVf9CL0pi9TPTti1DygQ4qekD4O9E5f80RVaXdDEghRVqXzQBltr7eG02KOT
oYh7ukF1js6e1/0s4Sr9KMdJ/Vbosn7pJycrXvSkL2GT1qpUfZgaCZznrFEwjug652W03OTzjMZp
5ufOrPzAiq8vgmKW2iej8gB4i6Kue181BsUMYBZr8uDaoKIOQqmaU1+aOgIJXtv5NZcicg8ycT6i
yk5zzKgBaQN6bLAKjee4/U5fpcgecjwGf0Nn6b+D3HOqI75rf+hLcy0DWNkxVKYpS16gvdW/lUSU
Q1DCDYM0BQfVgi0dJ8YxhUUBw2yayh+tq5WaL7ypxqMrMfIPHojZ8mvrWuXDEHqt8TGax/SYm+3c
PtTtmPyq6dz9I6J4+H17e24cx6vvsQqguO/dKTXYnYOV/tB74RynxqmDwkznu78eaQmW6F3ZWBXQ
yLrecXIimRs6kdxPJlBAq8ctqBh651CI0fpwe6jl/l1tMjrWSy196VuBDL4eqmhrhHGVTtz3pVc+
dDPqKnbZ7AmhbSwdJVdaxySFwA/WrR0HXLA9GWNyT61efjHDVDwVHoJ3BW4ZOyHnH/269Yx4clg+
MoxFF+d6RlNuw3B0suwe9lIVHoFXKEjtuWXU+s7gyvFYW5T3AIg5vX4OR7gs9zlkOhhzfRx9yeok
Gf0J7dZfkPh1y+9NUVRHkC84ZOmetPysLTkNRk+e5remEp01ZcSxr/EayyWDt9T3VTu1/QPoznZ+
aOMm7HyCKlcPBMrdv918QhNF8QSgKNnoflV64qlOEIGz53D4Gv4fzs5j121kW8NPRIA5TElK2uIO
zqdtTwjb7cOcM5/+fuU7OBY3IcLunjRsoEtVrLDCHyJ5+m8SyViTRg1MATdGJfkHSOf8S4kHTnQy
u0GOXwxj6b72maG/7xEEfrFI2EgOV9lcPEwFmo/3N8nrDrlgRlDMBmcNiJXk93ZN4SwgKWtEaTBJ
TvNNxtbxKwKY62ejsta3Q91Pb6a2Lr4pzZjUD4kcT3jVTNpQnyZorl/v/5id65hYBvsugXqjby1i
7t/i1tiA6Dc2CfgK3Whf7H6Fa4/hBrGfaZ2MKlU/O0ZuHhyTvQ0MEUXcxDJSglvK8oQhZF8maxws
faEGUFHRiYzCOliVVfP/Yn6i4UonkMBzG5ejPTGsERMM0iShoiikuT9ESmnxn3kSfgHeAapQp+ao
HTw4e1cBuRoQRgTf4XxtEoJeHpVetVjYEjexn5IyPdOOsQ7iwddgQraScBOl+0INhRnefr4Fc+ve
osAeqNqifbAjS+hj6Tny1H2oo+tRR/lbCUb8j6YM52s31jlaIh3OsqepmBqv7+VUOTfr2PzFFxZA
YIIfdjlb/fZ3RSp0knaISVVVJXuZJGu6TKHtPGVrdtQx3VloQE9chRwbYMDb673Cu8nO0VsLZtUp
vlmtqp2rdJAOSII75wQ5YjqlFHMFGnBzZkGMN87q6FHQqNxXs7b6+Hl7i5wuXpiRow2YQR5s3Z1T
gr8k/1LdFRL7G4jQNLNzwIkShht57utmJF9MZcpcE2WtP38ikf6gM4srAj50Wz0yAvsY/+8hCSbT
qt+tSSotXp7rSn9eV+S8vPtnUmzKzZsCJkHo4lKxogi4mVjW472hFClHoymrdw0ZzIfOspdHrDrl
ICaLfTTMzpa8LKyVI4j83qJSLhcUWeDilKk2G1Oult5qzDio08Y5OTZfbUodimOL/TcbkyGgqHE+
eQA3W2bJQJCN4mxWyM6+MWX7mwyi5ADmsbf7RYETnDTCBFzKt/PB8mXSVt7aQOnS8nFGrDQ+xZre
ypf732xv/wvlM+qZVIhfVb47FT/ENJo4ZaU2uWi8roGE82ONRIBce07Wj4kHM7j5izNA6kK+IAQY
DGUzPbPE0hQrNe4RSQ/ftvVUeLaCbwseokdW0MreUhLkwGeijc2B2zyF0IG0LjLrPIAbOodndeia
9E1Oh245WXMf6b5GKZlysal3Px0V4ScahHH7qQP59UOOouFDmffIBxWlgfrP5NTWUQ7z+geityg0
ymXa31S6NntXSRK9W4olD2qCIbcaQuWEXW99cDr3RiFdZMdqQNS5WW93lO0M5AhWRMQ3lYmfIgt2
WpqsPt3fT6/PoQg2LNpxSH1RzNx82HqIKfH0DepCq5mf2d35pW2V+pq1UHfuD7U3ISjXMEMERYQi
w+2EmtZO1W6a0oDCv+HXeVef2qo4Eql7fUBg4fH62IDERba9aTUUSz8UUZ+mgdwjX+aqfbP2XqGZ
+fPQRxq5dD0r7WkEQnQErdmpNoDRE7k+5DkgGNvibNu1PQoKZRoodmXkfpLF+o+0NUPFXeAiZa7s
LOiQom7/fexyiqXCBeiHGjV4Kt9f6b2PKujWlkDQ0v7c3HjwBICVamoS1GWfXnIcvE9qVWdeZWXO
wb23t9zCs12gnln0bYWlDpd4krQ5CWaUrlyAu+Z32hnAna2x/QAlSPHsuftjSDLYAMqX3EYUxQQM
7HYnjUOvaA3Vy0BdVeWhW+AbyZWjuCB3Jb+q5qPb7/VDKTgARDeg+Ljitx+2SeNM6sIxCeQ6LUNv
DJfoI8X9/LFbpuLJ7OXmqqvtIPskbkcNur1vyeKyrZiyCEBu59oCCVvUibHLPHdgro2oh4WTjjRZ
Lh1sm70DapMHcHbYHZDXbofKpIYgvOBbhii5nWa7rB8qp+gPbhyx+W6jDp57kNYAPASEaKsLnC/a
muSrmQWqRPk4L4pLSEPDlRvEoMxDUQl9Z1JCikNw0xkRJtXtpEwKQyiXJUUACFOjQbV0qu2N6tDO
fo3/DCAfZdWdyY1zgnCAcE72iP4fNuGROa7/Wuz67yUadCPhyQDbfCUt1r0J6+8fTdEruis1UYQt
MrYV0ZNTJTFEAzg5P0l45zcGIn2mB99Nf6M7cfK+UUwURhvVaQvXrgpt9tdeyXFS7Dk3JwTxNPg7
caQuF8AM5eKxTmjpG+Fo58j0dHqLDJFS9J7dCjHTvCv0xKtqWf/PqlVoAo2OAbwhrRYqWnre2jhA
Gfzx/bvlF89++/3Yx1S+aX/JsPFvFzTCDU8yoMcEkTqoOlRkxYQ6W1pvk3LS87MYfvaNqIOQbY/U
w9y2yaSnsQAw1iZJ7pXS0FQPhlYUtmdVTvOYylFxoFel7pwaavMiiBY0Vd6B2x85Rywx6AqetQhN
rMsKsgmQk5YkuA71CF0+KbkWyadmqIc3UTjrvcfuGatTMtT5R2VZ859Zm/Tqoykn1RX4dy/EGlsd
89gktU5msjipLwOxh9iay3V1zakgSoED0WP0bFvYHYX2ms2nIjS7LJDSdDyCI+zta+JZMmnyTYDZ
m/DApG6RLAOfQSmd/KNe6I6roY54IPm696ZRuQZYCHuZXsu2RLCYMZYoKB9e225WXT2WC7/Ik+QK
Bld+cbq0os3Xl8+F1A9+T/7iWdZwZGf9qxa93XImTtaCN0EOvxWeRSNdK7Jpsa+oQ2n6yYnGuPab
tGvaFzOpnMGVKNRmj5njTOml6Hn9kPKUsuShS+fWcPvemZwLeKxwOWvahNhmYaFhlSHdbbgG9W77
iV7EMvyUFT66pxYmteSCjtwneTC6/KGz1xhtzKiFxjNLo1y9rwd7rM9Vn03fi9xC+xSBR6V6tu3V
eTbXxdT9Njbbt6khpZ/tWjK4ZXI9Q2Msnzt+eV8siyd11pS6EqpOX5AlNqyHNdaL6T18ZvqQC6qP
ZTAu4IOmLhlwCGWfzX7uLMobWVsxxbIcHsCDB2Dn1AiLFNT6eVzJCDfvqh6G1pxHpTioS/9kFEP/
UfgHX1VzzB7uXyO7Q0HRJeYUJI1tFwiRRko1QyZda/quPw2r+0bzM0vo4Gf5wY218+DQpweEL0jZ
ovNwexdggSPrVVogIdyRKHgmEGZ/UiB0SlnX+AST0rv7c9spLHIlCKo/XHzhAbg5m2ElMMathKoB
Wg5uagI4mbKi8pN6oM81VLlnFx0ozI57XaaP+YigX3vRukU9iM52AhegYFQUgWKBS9uG3OhiFilN
EX4IfDh/arL1RVLn/sQGMF76QZ7RIC2ss2EclTN3Pi8Dk58iDkAnfivBaFHqdbRanFjZKc9hl8oe
eb5+FgJcl4PV3h3LES8RXFn6JJtotzUWCzj3GF5VRn1GSQffk9QGNu522kp32Cyy9V2ajAikWo1M
jxPy2pB8HCZp/Yo4eBzxToXT8kkLoWe5vKfmgirBkhwJEuzc2DxJEKqJIckbTTGP30q8y4xxySSU
42ypzU9ZUqyBNk/F9f5y7ATkAuZLD41iJNTtzfNsaUZRLMR24H1zFHpndan+C6mmFYCDwQnmIbNs
NzXi5Ch6/BW4bW5pQjoNEUb6yKQdm3NGoXFS0B7gSK/cY6BJaR0bKUqNyN0W+tOK1um7XKV3VleK
/DiHkdq6wEMNDzqY/kL1B0lZaZTeONosnVd7kD9ESzc9AKmRPmt6N1/iXDpSxPmF/9z+aHqzAkdA
DkxT+vajpDm+5w4OhlfbSMf3fVXo1clERD6jZ+cY9EzsydJhRvQ10vnGuHyfjWT+yavQv0dFnN5x
mS0KRrex1jsnUwmNhtAGUwE/tOrxnwWEH71KK5XO/WKpVx6lOHqw6yUaDu7TnUsOhU7eacJ3goJt
PW1wVqtzYrDT3C75NV2L+DLVevEznefsY1JIyvv722zn0FFgIeETZQMQCpt1i7MGckzPePDA8h85
VJnGq8ahfRtRTziiUOwOJmQ/6YwgaLEdrMdKA18wU7ou85D61F5Q2k7U9AE5T+N8f147h5RxRMWc
kiEiKpt0q0JDtJJq5kXjefaUVR38ajGOuiG7XwswIlvE5GbeKgTahgwYJxYPbQ5UpW7W/KRTG7lE
wGj8uFKP8Hl7C0jPUNR46bhDabrd5RKcmhaJ5/A6F+bgG+ByTtKokuN0lXrw2u4O9dvDvrl/kNZW
4jlK2YiIwJzpCPVeCG/4UxQmf+w7QT7nICbJfQqpnQbs7aws2p6TKpvhNUWAPHaHRWs9tUnmB8RH
xoPztXOtUlSCVUq9WrRTxLR/u7yltldT0BrOtciG6NTpa/oSF2PqW8b6tRnin3qnTAcP285K3gy5
edemcjWy2Vidq2ImMMJKU50/VMgaj0So3VFzXuzrzT0IwRPkNsLJaJFt22SNQvQv41NzrW2zfJHQ
437Mmk5/LJQUqBkUGQhX0kdrLJZ/ZoSGDuKUvakCccLJRqQaiH/cri5/uPbdENq4PspZYMYDdbpq
Vc8RDu8H+3Pn6AkPW6jRDlg46Gi3Qy04SipdT2xWjVLvr6jh+pPWhx68tcQjlzuymNkbD9QdFuRI
Jb02IYYYHA5jibhDNozpOemn9d+pM77oiN4HiTk6BwnbzkqCYESMD/UFILHb5z9RklLKWwHniOP8
ifsUP1z0xi8o+h75Au0OhXDXryeHNHt70qsEzmJNPMV9NT1ppbG8UBYw3w62dqRdsYOhgvTMZ0MP
QJz17bQMM8fswQy5lok8zsikQ81Jsuwy06a/SIq1ENGvkGohp720Wt3/p5iy0lOVWnqMImow9x+J
vZnTu4K4RYBFnXczc61ZCqmi9XBdEZs+LZDfHuC7S6eIuuQB8GPn3hHyMyBaeSnIYjZ33NgSmloj
vD4sIJanuquiByWR5HO7Rvmp7Yy3s1SlX+9Pb+cNZEyHBgcRNWHk5rWQuyJH93eRrmlXRidnKbN3
lMjagxrN7iL+NspmEWu5qMzRRgtzNNOE7FyldJY6QhcsGcEH3Z/SXh2DRg21YhsI0musxxDmq97j
enFVgA19Q48kPTXW6vg6JqSL1zt1frKUZH2jNJluecmqAdRqwj8mtwPhEdk1ZXkBR9i62WgtGX2q
EcjUi5wHvWnlgRM5R2Kzuysrjj9wCzRRtiVPSU6tKC3qKMAWDJvVvMEOwoj7F8cp/qKnw3JyCGi3
aBSpN2HgBF4vbRogqvYcA3BUnfIhH4sP9z/e7hkgauHcC6m+LR0G/QGntUNh4Y5/oLtYS3syzAxv
lRTh8TFPOm/I4m/3x9xbQxpJKtBiqMb0IW+fCbAqymwhSR7oS9T506hWbr2ymlkIV/gvhqKJoXK1
kcRuYWQVN2eOThopCPQ7b1mywss7ubiGaMWd7w+1Uw9AH5BqIfojlOC3oE/yoLaSG1I0hFTzyzDg
FmBNQ3aekJbwi2FKv5B3GZ/6aP6LcuUvpJFQQbQEHfp2PaeZGgXy/Fzgce1cKsS2fCsZlgN0yN7N
RQNf1PkFqHXbM82iWJkMm1MOrBcFkFaSr5mqHuEm9vYGl/GvcIlkfquXrqprPEMuhWs9ykuw2m3+
wylV7WRas/IXW5/gAaw0vUDqSZtlUxa5pa+fS9eoKmxfIFTcxJSHS92X4znL8Mcrqio9YGvtnTea
XcCwRRTBO3D7rYQqbtzKIHmkcBpRblSwz0GD+5QZ0jvTXoDVQyP6i0OA8IFIXbm1QAZvxqRYEauY
AweWEukfsqpNPFwE2h+LtX754zNAsQjoEIq7ZEPbclGRrkrdpSCIpBKNIUgQevuoJZHyAkfOwZrG
iIoPZq/X6wV+5XSQRuxsUEjmQjpGlFntbY3ESvtmwj0qCowZkKirtDJgOMT95YPl3B2H+g/NaIEm
2kpA6lVoxk1nwDBvsxqciDFZ5wln6O9/vpaklHB5qQAAHthky3GBFMOqj5TUcqMJ6JEiB7UUiUub
MgywzOg9J4Jnl+T1UZq5N0FmxyEn/SNd2exRtZYWswun8NoOxfgeGk4DLaI9et5+XUubtEiw5jkE
8NIB+m6GsQaFLp+DCKLUGmvkIkPXUJy39Ng4pUOUhAJ8q77n7NK/a1dlrv22W8b2UuSrIaq8MzYz
9IN6x2f1gKWrSqkkZzPkeobAU6hHzdW90jM3Elpdtgq1wt5WfEM09K2lEdqfsVCALdpu6HxFitkE
Ur2slP6msrZOReoUoQvnY0L0PYwnGiarNlie1pZafRDC7n0q8IDc+fhGkzmLv/8tda7sOTLSCqp9
ocvLSyc5M1D7+Sgm30sROKAKKQLNEvLIzVVZ9VGUd7npXNECqb1mNUpvVts6sMu58iMTAoWWSyoA
wSJ6oR88u048jFe5dxosmtIjsa/dD0EABkYR+VkgL5sLbTIGaeSqsa+5hICJX8TgBWB9G0njl+Zi
mQ8oDw3IN8oNvnoqOcqpRpulPWv09W03k8wpvd4/rDvPlrjuWB8YMQCsNt+Bq7doFyMLr9mS5OeW
lvGTls7KmYJ5/xefXHiBMojg+G9L3cVahUiKJZxOS45PRt+kJ2lujug94otuD6dFwCQQUohWb8uC
81KGWtdgB2Rm9PTjpo4eRlnJwLq0oV+v6Y8/Xz+K24JOJAKYbb7rkEdXeSW8yMxZ9+QWMYi6HDF4
GrP8z19gzFRJ3/lWOO5uYbuUJhokqSIJ6bIkvHRal0qubrb109ithkYkGiuamxnxkTDJzsvPJQ6v
lQsLvc2txn6F9mqPhzVZEnfvpR2kNrCtJXoMUxuzIRQPgrnTju6sX+Sy7XcUUaHQj5IRsd6c3LiG
1q5AHw4oa6TauauoxXtJjEAj5feSdAwa6hAMuBhqbqrF7Y+htXFatRpgG6OWhoQncoa0MRQPa3no
Ae1n7gDfuPKatl2Gkx3n07tldSRwCW02T66SDHMKwGMoawyOkhDLxQJ87blH9ugzBrlZ5LWj2X6R
e4gdbztnHDHjBMf1kNatbXkjF1nk3d9c4iHZroEIS6gqECIjpXV7SVrc0ElT11RopbjC5me2sqdm
qZ1zY6UUahV62pe+zfVvs1Enl/tj713QVGzp8yPPxwWxGTs34GuXSoNyuKomp6HR+kuRhEcw6r3T
SrWWtuCvd2lbyagKOu3yxIstNWn+YMitDJ4Rn7uwNnCVqrTsoKa4l/ITG/xvwM1919ZxPsSY5l07
q8LlNOkKT6vW6E00A4XjvxxXXzAuy8HsuWqIvpeV0Fi4v7S7kxYBGO8R/ectbQczRVRUoH1xRVn4
rROSXoTzqyePevccOVV5cMe/PsDgZhmLMJooGpDV7TaqUiAhTkq8Aqlv9SqcG5/XYp08B30jj26a
9iKv1fj+/iRfPyy3g26eOkhrwLnoIV/jWpk8DjO0Tpg73jjk2fn+UCKgvD0mDOWIZ4y3Bd+ATdHI
tEMACh3fNJba6N0cOomHi2x/zlrEw9zc7Kp3WUTlz5E69NrM6UjjZW+qgk3K+4lO7yt9cVYXjEc/
AFtfW+NDPK/lkz009XrtxyyTD17R3cEgr6GqZyGbsdUoMtQJyhWiGEFdO3VgrUb1IFnh/JYKgXqw
b/aGUsVDChaDQs4W+jfr0aKnbQ6M03Rqv09tfN2gaJ26TP9jaWDycgbBR962aeZtVWvltqzlqId4
itOy9LgoUv5vp429by3a/PH+bnl9+uAyi9id4gKV/q1FFha40kLPA9QfKbPU8VwY2hSds3DKfEe1
19P94XZiPsYTx5zEDrkTW6zyb5Fu26VLEk2I5KJra38c2zJ05zUEdysVymkchgW6v6mdsYFYfLwF
s6ca50BvzhTtoA7y+jVB8xWEOnADKkqvKA9mPsUjhqMgOac+fetUhuNpJim1lkqWp8+L4SYNrqZN
ORrvDtZA3DDbE/r70OKG+m0NUDjKjXFYsqBZZbkD7tLVvXGSjSx7Xm20+dway93RpR8PP7dQWi0Y
SLvqYMhD+dzxMvesXqMdaYvtvAa/bKA4S3Dc0THdPHIzgm7dSFkhwNkXt8qyMy+9tCbndJzJUou8
ftTGLvX7cbT5aG18SatJPnjk904ZYR1zo7yOfL643X5bm05X8MhgjwRZb1heWLbyF2UYes/EUPLg
O+xtfeTbeP1IB1U25e1Qoxw1pJfwa7J6/QelglL2bIRffKmrrQ8lBZCDu2p3fQlgGAmdaQgwm6aB
FutjQ+QYB2E65Gc1Vkh8k6XQ3EEJTb/SQv1ktH36WKlK/MZoKNpi3NO693ff3qyJZAQegQCWmPJ2
1kjU22UXTQlCp6n9VW578824ZOUZUZ7uUSeCO5IX2x2Q4hxmBSBrWOfbAS0lTcPc4d5UbLaWUcj5
+0XCO92apBiwi20ehGp77ztNPV5AkUm/Uoaq4iHTahvKVjEgBGFNE+5tJZg5txzShdx2DP021bWD
B353lpxCAQKlzr+tgsQRoX86Iu/TOuP8Za7j3i2lOH2ZjJBGLQpH5/ufce+Vd8hQubmAboPNuV1V
tWkLuS/tOIAhhuHphNKNUoxfFjM0rk6IBzk468zD+rl1y3z59/7geztZnBvquyBpZGPrIWKMlRBq
xasvpEeFoWukIG6pKLCsL1JvrucCs6lAbVXrHOFJ/UzvQHtfjmtsHbzJ4ohublLhUCc0NtF3B0t3
uwpmY8xxPg9RkFPzcHP0Cz5gbC8fhMm7oyDDAbSXRxm1kdtRbFbYzm2aRUvSaP9CI/3UlLP+z/01
/UUl3M4FKBei34ooSG5tTDQKH81QJiS0CVUy12zT9Xs9OdlXxRFUymRN+udBrmuKaxQLAtmOrc+c
4TzD0XamGwgBpdUpffd8ECkO19ZdHLali0sigeZqztjOZpC5e38oR2HsW2EDf/S8i233ahJgnlTK
nYQHW1B5Lnr8SaEwCVNvHE+a4vUpnePOvlR9kc7ntl2n0M9Ntf/cDXVj+ZI8po9KmNXfon4In8wq
twufqKA6MgzZOaBoWJNk/CoWvIqpJgjueWlIoLGkaDrPTa+d42UK/1XzSn43l+uRav7epkFMDRYc
Dynw2c3WZNNY0ojMc6DCWQ4MNdRLd4Bi+fb+ttlRPQCbx5si1EKIZLZZMcI6UkxBLAqKPM1tFwZH
/C0OTf1Tt6pN5kpFiJQhPKvomzpYyvwsLVrxgDhQO3prQ3HoRVuqzDqphciBIATOX2LLBCegqaUd
+Q1oP/yijdxu0fAZl89ILFnf2zHt5YsycwP4pp02GAuvRfGhskM8nd1+XOz+YUJZwTlVQ4UjrwFV
0XZXGQboeZp1o31YentZ3UWvqkfAcU7kTqOSfQjDppcCJYUS2neF+kWO06GmTDtE7UUFQfHV4n+X
/beP4TKDXG0j69TVBE8naBZN9OFgZXe2svDL02kuCazo9t1S16xalx4+p7xogdw45svUdeXD/VF2
XitaimwPcY/BnxLb9rd4Z3SSCrI4jaQ6reTHtp6aR7NMuiBfs+IFlswnpwqVz/fH3ImxoBiCmIAZ
xru8fZH7se5UrL/ACqaYW8+FXlwb2sM+Ql5HHOa9U4eqOyJUEMOEmM3t9MAPpnmzAiVamupH7djj
sxxnywd8P5w3YeSUw0H4uDMegma/UgxQbzRwb8dbQjsCalKAHgi1RXUVbakxFCvticpV60B6gBYk
p5/ur+feoAAVab1DN+aCEev92zfEMj1vlgF0dZ9Iymmd1O9WvHauudSINdbrEVh/5/MJUSAhl41Q
pLHVwWispIPXQv9iaKuJSDwStzl1Q0P3qkRLT/cnt3OP6aIHyLdDioo47nZyka7VkdwIVEjVoCYg
49EHpFA7eGLFYdq8GxC2NQGSgIRGG/F2FE2Hxlub9ItbmSbLee7QE/iPVevZozPKeoxeotk/Lk67
Vqe6rSLTvz/JnSWFjwoUX3h5oc2/eeGxYjU6lFakazPpja9aXXoZnGhypzUq/nwoVLZ0qKco9GtI
zN3ONO+WNEY3DFRLM1ZnixT3Oc+In7ypXJKDK0zd+XigwcCEUf0HG7YVVoeUaUrqquWBhRxzeRpD
BYKkucrG6BrG2JpuQqr5ox2s5GtSFEOBvMg4Z7Tdcv1nlqXNM3dvvfpaC9fuVGcq0s9zFAsfyKSt
XEjXlJEheINUcOB4q7z3ffddGVX5X82OzAyiXTp9sHHbOvJp3psY/WkMHAjwuTxFiv3bkdPngTLC
LGVBnTgtSvhL7YfYjBxcznujIDHLfqRpRr1C/P3vo/A8GXNEom7oa/5QT/bqOdqy+vc3394oYHOp
RhDF8o6Ls/HbKBiDRYmtjXkAVLB/SqBxeV3Vz39+joGt/m+UzU08NAwzqV0eJAYwCW0247NqNvLB
KDsHiWsC9BiRLAoAW+gokHfIl3A3grqQJW/SKCrRpavOOujVP74ywEHQQaPnjEo2taTbZaPjPHfd
mmaBEkZJ65FytKfQLOz3I3bhka9NhnVGF/hBs7L4IJN/PUuGRU5VqALo8GY3+8IhZDTlWc+CtdRL
7J4S2dX0cQliaVgOMpzXF6MYCilTHAsEaGczVIwAXElqngdaDCfuEndpN5xba7YjLy/hk/9QrRGK
rV5oYdDPCxTO+5tzd3zEFSgRUq9DZuF2lZM2m2has8p9bZSP+jpFL2HXy67dGfFDEc/pS9E48hnu
Vncw8u4ioypDi00cwW1g26tWD71UjLzKyurVeCF8h29nRK6t1kf79vUZJI3mBSKfJlrhrbydZjnV
+dAh8x8kZNsuLMj4CQGN4XJ/MV8HezD5KM5DiQaL/wpykmrlRDe4hHKLrF2Jgt5sFD60/K5yx7Dh
cm3iPnw2qc4cdZZ26q4MLXYsAsC/hIBvJ9jKUTl0WlYEFazpT2HVzs95npryqUBi6kfcG+O7vist
H+X94THT8PXzsjKvcte08Rr7i08r0hWcZ21Rv9jceBGQ6xQaeE4BtP7YxIV1jY1Y9dGBjT/++YpT
dyKowCgDRtlm+wJDVvvBjIsA6HqO8Jojv1sgPbtOXncfWywszhZYyYPW9E55RDT2aYIIEjjB7+Z1
6saGAm8RFUE5VvV5MSMkFxRjfjvZOKoMlvrv0gzOJWt7hBFzHKspjBx1jPc2NBQzinwUV4Tj8e33
TqQphBpvZUFLFf0yNLbmpQB/T/eXd3emQoEG90+yT3ATt8NIuh0pcmhkwey0+TtsV0fHldXZSd1c
qWPlPC/T8gTuJD7ZZlJUblmb06cVh8Mj9PLrGJynjRoQK47sMvn27Q8J1anXB4ixAYYr2erWmjV9
rzMIlm6DBu6pVLKjw7y3wtQ00fHCrxq5rc37Q6VaaYwuzQO7ktYXfWrMAFfj9qBIvXtwfx9ms5fa
Af+ggfAj0LVce5OS4wdoDWrfZvQ9H512av+1edYfpw5QgpdNodm4Q5aMmdeqI8Tu+997d86wyyly
Eru+2tgzldWoaEI+d+cYZQB5K0R/NIkGx78/0O7npDlLDAHY8RWoM5Ynrk+HZy/U1eZsaP/qRvId
ZzDVKx0U4+8PtnMtQzuxRSwpEOdbas3Qy3NkZVoaZJOqph8zaYSeV/eQ+p8y0wov2CZUV1ke5of7
4+5MEg4dUiLiskApSfz9b4Ffry86/W0DYfZuADw9ruQMXphSMkvUrHtUy2E8qBbtnVcecsYimqAD
t72ZyNPHOmkpU5vlRGHenZpJbZ5sqZe6U4Gh4ftVVkftHNVrhD59EclW0CF91J+LKer1j/fn/wvP
cJv1wSglekOIRxhMblvVXaP34O66NGjG0no3V3r6Q3I0eO6AiMYH0pTEuOSxlDxTn6ubB6e3khMp
8eCbc5d87NaY3hT6JAfR3d5noS8IOZ3LGyqCOAS/fRZ0S9SMdUkCG6T3MxTdyq/VdgQEWEVPsTUc
iiKJI/xqGWAIgEWADA+eaTMgdzgtH/RrbG3A9CsOa39MFv2ppY9+aS2z8Zs4Q9hkUTvPxPvWw933
MZMi5QuR6J+z+IBZ0v2DRiA+yxbVj3b+oOuUpYIqzkbDzwddKs5G5yz/aVo78cdB765OrUTDwdWy
E2iC50I6CLkO5IOczXUaTVhDZAXduCgKC19fy9xv7bNSnAw8b57G3nmrpdaRI7tY2e3KUy0CdIk/
LOWbTTIOAqq2rdGhBSiHaJbUvfXirNURv20nkiV6J/+mQsR+2tbbYkctHHI7hD0NSYAxova8Kkvo
LwUuvPeP1N5QwFopvUPSASWziaxKgDoos6Kv5awTnK6mb9cRySkH/FYxYoh5f7S9k8KMhG0J4Hvy
sNuN20iQjbtYSoNCnnGeSyIVmc7UfnDW5PsKXsz/i+F+9ZswIsO7YLtF0rXSk1ZNA7Urmivte9sv
Jw3tjS7PTmlodAfh+t5i8uHQRaWlh2PC5lyWyKQMqsR449TFQTyF66lHSsavQPIeBFK7QwnyGpGL
4NJsNmKuzIuUoK4eSAVxVL2W6imbO+WfHnepg1V8vedpSvDeUPDifoPJevvRui5ynLSeswAxe0Ji
kuWT2kPxvP+tdl4ahtGxJwXfK+pc2u0wMCJMNr7KMC2qBbjmZhcyMP1UO5GNTIFmv0XUrblYKHi6
kjLrvqm37cHDLoLc2+MtfgMMaAJ/RxQkbn/DnPb4USwEwYYxsGG4xR/mUVqeUr63N9XObLjc55WL
gRkGDUtqHZzG13eaGJ/mLCwpAOfb8yH3kYnCnk24hK5K6ppm+5jZXXuK6Ft6A4gmd6zX5V1vZcnB
ydz9yCBxKftpCJts62O90g2osxesfhH3pxW19UtX6tof71pR1hfEXbYtEbDY1b+9lOBky6TJUG+a
YykESqfI3tQqlh91rfQXSyl4bfR5CTuBFt8OxURR+e9rhgr76mGyrP7cG3PtWvLqQAib5TPo0Ols
9B3Ob/e38uuzySxh8FEABFL3ahdF2jiWkmYQHkZms4D8SsP3KyJnnS+1Lajj+6PtfTkqHvQMhewB
Dja3E52jOrdwmU6DEJMpzcXMxP7Y2H13JIC4tzcBsyKD8f+cz804iUXjfk2qlILA0I5oktXZJ3tU
1xF5DHt+pF1L2s/PyyM317XwIK3ZW1NeXIqrtGleU74NKwmLqszSoJXVIiiyefZ728gf+lU7WtBf
vs/bW4BADqiCIvAZ25qkpY953TtFGqzr2mTv1aKf8bLRojXyFSFJ+A/fQRoezHBUxgDuCcYzUzqp
i6+BvNPgo6Bk5ia2XsdgJnEAWIjk1dNsdHb3kK9r97mf1RrfkaEeEVpcQpPAeZmTB1ketdBdFz3W
Du61HSIHtswk9QgTU9xgCW83CbZuStONYxrEALLeNFHdnPEmmTyplONzLRWxh5xN6yUoPTzbxoTA
Ekyan3YfA+9T0J7/8y1Ltx/1bGgMlOHU21+T9skQGQaqpYAW+5d5HSXPKgrr4LLZOxjiEgXYKsKN
bYkOzdu47G2QD0XWjFfDaqUHpMjso0LC3s6ELWWi3ucQsG0Rpetoj5ViIoVct4rpx3Jiel0P/9PJ
I+uA3v06fKLaDzEM0S1wH/AzbteNm3KC5oJQcbzW/TMa7Aq275Q2Zzaiv2r28jdvMs1s/uFZZik3
UcaQzaj8ofBHd1mTvyMptIyn3ipH/TFXrBIXUYrmjZvjC5W7Tpn9H2fnsSO30a7hKyLAHLbsOByN
NMqyNoQk/2LOZDFc/XlKiwM1h2hibBgWYMCurmKFL7yhQrBwKN13atbDirq/Z7aWmV6bVAolCnkJ
5u+TSHFnFMNjKEdH12zDIE4955xic7cz7c2hoDvR32NEJPJul9kEiALhDIxwBRFcHLVc7bSnEeWt
A0YrtIrvT2zro4Jjp+QGCoaHY3UYYmxMVAcNoyDqJb0KfNRjlAJX8JLQ/AWicw8rvBloMTVq1zLJ
QGL/dnp6jWY3pTlcasJRz33cSvJHozfN+oqO55IdxoqCAlJL0ae5jNPmVIdtdM2m2tir2WysM2g0
i33s0S+w1/dsZ7v2aCCbRRllmQ6FtuD+AgohvYpybF7/flCpl7V0an2ILK12sp4PfGp8YwKw0vrV
9tL25DlQ9DINSsv9D7px79ATJgmAlGGBKlwNFY2tGUNVZPtUi3opiq4+h2q4R27ZgH9BJ0IhxOVY
Stmj1Wc05gnqMmyMwEYX1PSxEpt+4QGlfQcb5b41tLLCB2IM9fJxqESNXKLR6NMPe+HUnJADrz9X
rW1nn8c6HTOISIUuEBrVx/qagn4Ufkqi2/rYZWQS/eM6J3OusVe9v1RbOwB9GlkTlRSNtdIxluVc
d+g4B4ptYObbuJqPiHN2zezc2jnUG8cM6TZWiuie7b3+KoVIDKGPSR5UyFk/acrQuweKofU/yaBM
Z8MMZ23nYG9OjsyahgXlT9KJ23MW9wuCHwXBrm6p89PQme6lUaIemsXg7UTvG7GZ1MnHyoaYE+zF
6mGo52oR0APpE7lR8qyUXvqwtJldXWSW+gT1jqrckjbnGqbmHj54a7vT10S4FkgSxfTV2OhSgfMo
GDtBCuSEz5Z76q2k35nh1mJKWxkecy5KoBe3i1kZQgt72W/zmqKxfTBQFurDSvrbXsz0cn9Xbm0V
khPQK3DHbKKl27E0pGVRVe9z3NTs9JTocf04KdGHWhfVsXTccUdeaGs4k3yXLoTkFqyVWEf0i+oR
LF5Qgp07drwzX6Kh1nEEFNmlMKy9FtfWUpJnE32h6kARe1XyodHDO4TMXhDFzocl7IYH/s1nT6/2
9PO2doYs9kgSO7oRaxgsORmKLAC6AjUU4aNWi+aURsVew3lzOmSKNFUoyHHYbr8WGO1hMF1qSv0c
OQfsopFMqj3TX3BU/Hx/Y8hNtkoMZK8IrAKPBbDd1ZWbiQogVZ1ngdv2y1nhVqRHFrvvSmUpLl3X
ZQ95E6o7zcHNVfR4uyj9c0uuz3YJ2K9pooxrpCFEtiJyDrWt/70/s609CCyaJ5KWgdRsvF3ECcJX
q0O8DYxIANOpWx8V6fkczaI5Klq5s447o62bgGZTdgBb0FkWVWK9qfPiR9pk2XPPwTvU6ESe7k9u
a4dQT6GNLaWKyIFuJ+fpM+SMMsqCWUBWGIAkHJQYDmtU9drx/lCbM8OwBICRjgfU+s7HN3dBH5nN
aCqKd04MPb/qXdQfkjRRT208ifP98bY2B8x86ocgQSmGr76boS+eU7pUOfCPzc/oNNVBKEWa74+y
tYCUo3mnEECSnsC3C1ibXVV4Q4WKnCu8kwWX9zRTFrxGg97+h29FV4N6I//UXmQcLvXZfLS5DKNU
T85VmMTGUZmW6YSWtCh2Btv6Wsj2sC2ARsLRXV30VbQ4bWQUeaDEqqABHY+HxEEjWl1o3TlVt4dQ
2bo/qNAAYcCSjDBErvNf5S9QKdBXSh6x2SvKz23Rdz76tck5qTv1s4ph50lPlD2E68aghIkSTUvD
XXbObgdlHxZtJovSFFe6oMrRL/bz3u4Ps91HB1spcIIb2u7b/S2zOSp9KKkvRQ1sTX5UHB0bEmdJ
g67EjjAhc77k9GPOeM44j0iAlLgvVdrr9yngH9gQVG74a/0U1MJbRJ22DDp32duhXOIPqZZkx0Kf
zB0w2caRIN/nJSBN5O3504X/61PqTmx6IsTnbnJizT2Hdt68izIO0UNlk9LspBQbG5X7BNEsqGcw
JdZs8glDk9yIQ/LwLHe+N3ETXsTQdBcrGZXOp9867jw6W5+PTJvUDMFDtEBXjyqLuJRCYMMIt045
JAl2KrqJzK4R6+JcgqQ/mCo+gvf3jAw8Vs8r8SgVFGnYR8d5NajeuIOwsVUPmlKrnx1tekv6ap8T
B+9MJ26SyxyV02XCBurT/YG3Pqa8Q6U6H0Hmum+jle2QAUyhuIg8WHrAgoJ+fjFChRK2Hf6Hb4kO
OybHkLGIiuQq/LVzgAmEsU2ZKBicqBjO8xCZH2qjjqmBVdCynmOQze7Os7TxTNCYBvyIdPofPZfb
MbGFxa3HdaHUyb6G7ZX5kxvtAvC2RoFbIhUBQUTTSbgdJbUbqFU9de+msOpjNstyYy3KnUt7A+AC
jY0SEDJaWGcxo9UwUT7WyD9ngTC6yvN7lEN+ek2tPLecwvSQIX1R+h3+a0g8DIl5jCLTio9LAuZE
dYx+p7Cw/XPQn8ZLgdCCqtztz+HirQoAjkQXBqiPSFTFocTw/I22lPbXWqvqbyUq4ViiKMU1p8d1
HLKmf4omVCfv7+KtIi8MDdJoCp5UktbhaexNOQdXI5vOM6vFPb0orn0o7MMyVkbFQuVeEGXz8lm0
Y3SdK2t+h2Ky+hS3c+JiftO/njArK1oOQTkNXyLLVXSCha+9lBV13jaLf+Wo15C3pZ2Pcqt+GVOl
2bk//pQ81heI7PVQSuKeBAR6+yk63vkqytmAKm4B02mJHBo+9mIXxWlpKuwpRJLHYzAZWaVBdRzt
D6nVx7CGLWr5h8mpta+aFqGw7rrjb3WMc6wMOl30Bwzbu6esDqMcaihyyH6LNZ5zEcsUvU+0qTdx
m+/rx7DKFtWv+jRKYY901TezrbT5QuSGAQP9tf4HRekmPlNSb7/gs5iYfknvJD7OuZe419Ky5+RY
aFH13BYF3Lw5Rm73K0U4Qkno58tp6Qczuk5NFWlfdb2fP2Gi2O01QbeOMXsZUCvhHp3f1VdD8Qlc
j2UTnWvp8sFymuxdDMRi5xrcuHPREcFqlVIu/Y+1qBZiKPYczQYql3YynjrD/TV3cX8m66h3nuqN
Z4XqmBTBc3DAewFQibJKOEhZwD0tcoRqzLhKp4fC7fK3KmIXtd/FRQlYp8GPZNbSxNgJ0beGl+05
wNiIQxJp3m7KaHHrLqfwEyjUr+lcgxNKm646axhnXFHKsy8tbgonPQY7e/9C2FpiVDXkTcDpw6/p
duQhirR5zgvaBWo2n1JHcY+xE2aXqu2rnUtZ7onVyQPtTdkARiFaYev8EWmdXE26MQqypesDVe3b
a+cWxaHooukTNJqSjW7OFyfG0dGnO/x6sialDIq7XDMUswg6b6eKGcaIWbkK41ZkJ4hBy3npF+hN
fZcc+bI7C7sRHdEdRNhHJpOkeavR8HivUMVsw4cy9dDHUizxxsUX5NCq7XzMaDif4lGNPt3/mhv7
SGqfIR1JTQqxg9XXpNCSYSqeQi9EVOTtkizdBbRdec6VOv1fWtONwTEq5tLTop2PuzFdagMU3Sji
kLSsdSTjUGvacqTDpddxFbQaWnf6FA/vKX2gtCGiFm3VbA9gv7GjCOL/LDL9nheEnSbHkmfwYFMW
Q1SfvCVXjxmi218b3cjPyZLXlykqxaFzQHyJqRr+ub/aG2eHONRBTxIqlNT9uN1QlSPSDBoprrFO
phKClriCLZE02R737qeN+xZQp0ozlMuJJG01VF1Ms+vNmWyyiSrycYsVxyovp50y4/Yw1FXYsTyN
a7GOtFtcog9Ag9a4lIVfzFHxo4yrPV8J+WtXNwGz4UjTcIZCtobQRFL2hlcJn8TYs55qt/EuSWfo
fmd71rEal71u/ea0/nwnoAlUT+WH/CucNkYsqLyScLrslTpI3T7/OOVir9uyPQpTIqGlZroW2moi
dVAzLBeCrrNwKIhm1YKNQYPm9a8i/QlXSl9IZcz1bJwULjwAoDgwRrOPfKFVZF6V08F6HhXg8Pc3
+dasAKPLkAmUHIjG27WLK01PiwaoWl4Wit/W4LTjdle4cOvikjJo4LLpEDhr/JjdDxD3Af4EZmQo
bzlTzjFFLO7N4mad3zmTc+RaKQ+aNr1etJveNaUFYGN4nHHAbue3KB6ssgy0prbQwpwrNT+kizK8
h1/47f5Kbl0XFlkPp0vWO9byxWwFYyJmSwJMdsU/lVU2zCzpPk2Ap3c+2tYB47bgbPHSshvlR/1r
w6eeMNykxzYYR1T6Ea0X9HqeH+xy+dLH/df789ocjJIKVp2k2jzst4PB13cVIzPjYByi/smzktgv
BtU91zhAnybW4uH+eBs7UkYsFE4p5uMWI1+FvyaXLKaej0aF4k2RzmeQj/PDAu30eH+Uja/F4kHC
4JqCTbQ2Hkn6fJxmbYqDQUeefurworHpCr4ZunEPPLmx+REmtqmqc8Jg7eu3E7JVnHswVYkDs8g9
M0jVLE+P9jK018pVPMuvKHZeWjbpF69Z7J0rf2ue7EVOHV0L6NyrTLk0Ki12cPkJpjFvs2M4FtrH
MB3T+qjG+ny+v6hbiTBZAxwmup3089eFDSWPwtJu7DLI+b4nbTbCY6ZOuZ86vXIWjh5eE837JJWP
fcUqvUNDwfXoDtnOUdzYsnxV0i9Z62ALrbYs2vVN2KaiCHK9ih5KhHUOExDxs1V4JFAi3QtUNr4w
eEkERWG8yyLyasvqaqWYDQFCMBqT2h4dN4m/qZOid0dHC2fCl8R+12Vxcpx1iFz313zjuEjMn0yw
iQzRUb3dXY078piHZhF0BYg/PnBoPRMU9nuSTBsRIHQ4B9ErkM08gOs5FktvKfA5g3wUEXLHAhIt
4PhT2YH5axA2P3RtV1z/w+QIh8jmeUgJjW4nF6U18mqtVgZmqHaPhdkWD+2YNjvZ4dbUpP4h1zbc
N16o21GAf5p1psxlQI/I+tWJRb+GmpP949WyZiIilKGOw5jtQcW3vhwSxsSWIKsYfnU04V0DMQzj
kvp4Npyy1knQ8NTHHcDYxgUAYpOgXRZVKW6uljCkBA4fKa8C1agr1QfIY/zTpl0l8L6MqHHe/2Ab
JwERH04eVWoiCkMu9V+Xd9MToQklLAM3FHp0dIQR4wWq2uJb52lxeXQMsI0HTF0HDXzkPFXW5f4P
2JiuR+yJjgdYKoM89PYH6B3QaYQ86edE6J+qkTufHSM3ryRy6s5QW7cdOwbBHkDTwHzWeBIz1DJ2
qMtYywT/ZBnMTPVBpbU/uthL8bBrrHq5Cq4otDbSrJfcCt1NKWT3keYrEL/DneXfuPjAUVk8Z0i1
ga9eXXwKiHmb0k1ODNfURwtN0je4Ew4YkkmvckjZO5fPBhsL2yD4wZLuQOXzxYVv5RH8Y5Afgxf2
b7vUtp6J+Rv3jH3rTIwQ69PiUwv13HOHdLQdGLndfrTrBg37sXf09GH2GvMRyDuqmK/fCSCwgWFD
0ePP1U4o9NIp7crLA7tyy1M8KYi0akid5N2k7OhCbm06VFVwLZKNczhyt5tO0d18Is5AwcBIfluh
6b1x20GcDQqCn18/KQrNf1A23MTrO2OCoBMmupUHFAKq46wmCVkVOnWFPjs7ecgWSBD8CzwIfNkk
n36VGqSKsOY4aYqgz8P0+1i2y/t+zJfQHzMve9BGz7zYbVPYvpkWCPW4lXUae0qqO3v65eKSNsB/
R7OBJ453/XZxU61UvLQyiqAxtNE8lEk+ZEdQbhLONuvtntro1nAap/lPmidVPm+Hq7JBuGoM8tuR
12WVzfmX2bZ/LGVsvPpxQ7eNa584VFoirhM9wW8oQ0TsAx0TLi7JcHloqnyP1C2X5zYZZxQsvmSv
BODbmi8J8HI0hJvQm0DG9zP7RL1WSDB8Rz/CjA5qbA8noaJVv/PVXt5ENPBpA9FTArECZOt2GTPe
6rRJMb1PVLt5uzhl+m7squ6tPZtNdBFGounn+0fj5XPKiDaZM7VO+vhr0wynaknMLJNyTRJZR2oC
xVGpHW3n0t9aTghQEC5laZya8u28jIrLrqNhH3RNHl3bqtJOczG4bxPs2c6URvuPUhX09UeRxj0b
5U/Cx5KujmKckKBoC1lskpa6n4UcvcUbMF1GieBji0Du75F+6YM2tPkZLcPIr+F2lzuf9I/Ewnor
EU6jjGASR9AXvp27BLyCQ+WbplmSt4cMWvebphiL2V+MpqNBm0U4LUUOoj/nlNPzCS+yIvrZRlUM
ZFzvvgobX3i174v22NuNMC6u00UyK+8X21/iytR8RN8MWiITNbaz23vWCeeNursoqBie6s4182sU
I7Fz1qYFvIanJZWDglWdmn6EQKyy87W39hQXO8nTn/bVmkFUu+bINqB7Rcm7uISxFz4Sp+1VfGTo
vF5XCcbmvWYFyZtu1xVQy6zhmpEGtaLMw2VOTO+qEDt8ivTU9s56L1QVan6cfwBtnAwHHeOu59cf
HiSxqSzrBiTQdTkbmcOoL/QYokQoogfDULTjiMzwzju5dSlIDgF0VslsWzfnBhZ56HEkCnQ3Wg5z
MQ3PWaujJB9FP9MchM/9SW1d5dRHZLnuj2SvPMt/BaMl0jakxHAlVI37XGkNAxui2H3obc3eORtb
1wJoQHkueJtf0FmAThucOAcce5zXx8GzwNOj4rqcEseOpT51H12Xch6+3J/hRr+XCbI/obYQgFHg
up3iMCv1qFbUFiKrmcKDC7roME2h+iYC5fvbKrqWzqU5axeLrq/nkxab4alZFvcddmUKfZgycn/d
/01bZ0YmNLJyTsKxblIUKEa67SzioBsT42cWueWzKWJnZ8E3vi0EGNJQcKUoBK8fT8VVoKW0SRy4
Vh8Gzog2jaeL+clu1T2zgY0JoeQlMZEIVElgyu0aI1hNgKeAnJgq75M25PZTjqj7Tg66NR/QpOSB
MLFpBOi3g0RGrvdZbyQBXKL+SAhIA0BfmkdLjOrOQ7lxCjUUD1yaOYSqJAu3Q+lxVs+NhLqYo6qh
R7+M78Zej5+cZdF/lCrA//sbYns8smv5pajPy6n/dQyFU+rK4vAwKzkyiklifyvhEVwFpcp3qP+6
O4/l1udCtIxiNjkdNNrV51JqT6CPEaNf16oDjXJtOkXp0u+MsvW9YJPL4pI0+FijPJto0boK1mUw
zTlitINdHytF1w4wweqdDP5lTg1bgblQFOVPqmu361eh2IiDCc34uLXmXxlqlIeBt+46DflwqBU3
fePgNfVMT3DPp2tjkpC+2fWINkt9h9XtYs3uAgEazTJs/4ThTwAG0Ofz6uytGZXe3jnb2Cd0+Sjy
yMIh8cXqurZbY0aYWbII1Dk5YwJR9YfBBL5RZp3S+m1p6juqHRtbRacoS8pGf0/aM9+ubGYYSzkl
dREssVIdbFEaF+lYc7q//7dWkfsDzppcQ5gLt6PYigUJcUmKoO1MCtpRTFCMasUBgP6eIMbWUADn
CBXR7aKRuFpCBLEGD5/SIkCga/kh1DkKD/Tf7G8JpLx/709r48nTLRC6FmJ2sji3ikkFgZmZWvit
VvqYP2nTOLeHsOj0j0moJ6U/6VqFomqVX/7LsMT5MIZAX64Ti0Fyk+sZAG3rTuXgD1wstS/i3CLF
NxXr0KI0HcxoAe15DG6tLZeKlIqSznxr+skMeUP8YQ+N02AfE0wVP5UGxqnFpOof7s9xayjIh7KM
LumH64Kkkln6lBUOj0FfWui6IE/vO7WZn4rRAHl0f7Ct64USKw8bnD8J9rzdnmOP4G1h4+ahjpb9
tcsnTccOqnMe7Ly1HtKlNq4apKGntEzNPRbw1kQxR5c6GRQaqNfdjm0CmZ3NnozCcmG7VI25nNQm
ac5J4kY7Z33rdvlrqHULMh/GPKonjSaxW6TnMnW788j78XsxEhyLmjh8fWeVSqhkDwFLQUV1XYsz
lK6pkxIPg0EbfyemCN/kXbKXoPB/Y4lWyYMUUiEZBUvFZb36fMiNJHQVQPiEdWyZnwqw50vlQ2BX
IOIOunrOl6Rz/DDUs/6AZI01YCDkaUHUhHnqW0ZZFgdHG5T5YjeuXR/myFLfd6IzvjpdETk+lJq0
xY2gmKyjauad/TwvWfs7g5mU4sHYep+izCrLq2cj6nAx3AbsSReXVecryHkHuabhB+8VWage4nIa
f9tq6eLfUrnqN80uPf0YgY98L8QYfsiEvXSnkcpdfbT1Sat8L43EG2Xyuv7ceKnxzS2VSRzNbIia
Q5kbS3HMEerxjp3ViMHHg1dRcFddlreTbtT2Qz0OgNxHBaz9wYPX+svqSK4+hNDouDNCO9Muet12
GoWkhSquQIvuMCdVlh/6UHEmf7Z6OvALWEV8Feei7N7CNMKouMndHOegtpp+FigRooJNoQc0ShlN
X6Zoyj5zSznLu85zaEP5gPxz619UKCeEIDot/qdLm2R8KGrTuxQCssiDgiVRdCKi1dKDkalufgrV
PLNPahGZeFCYkW5wryWGcqiMNHm7AA/Ij5hSdf/j9pjsRz2fEv0UKUqrvMnGtBSf05lA/7i4ZlE+
L1XTfazTxn5Cdy8q/MUep/Z5tuu49vPWXr65Vub9Gu1lPnsTGDp/SAD1XxXNbp1LqTYF0oejEG+H
rNSzp7EbxehDOAWhTG41ktoXVhYdl0KIDgmB0VyuKtZ6kR+pvHonpP2d/KjNg9ke6tHGGLGmJNVd
M1VohR/ldWMe295LHst57AYfEqj3jXLg6B76qbQ+N57Vlb4MnN0nXRnHwKq1MUdzmBLQQeWhma4i
rubGLzW3MBPMUbpC83sKmw0Mn3rsjzmYqOZBy2K7OdQ8Fo3viqj/tzHR//PDXEH8Thg0mA8d/vPq
I+Bs68ughDFYTCstD/lQorZoZ7Sk/Rlvv+hZkFBhAerajfKlnFrdPkTwqQOl7paPRoow/nOJt/Di
E7Wlgk3pzeJhSpr2s5g7q/fNuje+1o2+aGcUWO3qN46WenHQseLYrRu9uF+pfdu6S0OEFwtzrVXo
qNuKXSGnSIspzdPxKPP6x7n1up+LWbr/s2OTLaUWbqb7JZXbn0rt8qCFKCaFj7NZG3j/KRG2dYNo
QE2qYanS3xgJQu+/QJu/Et1LUixY/ZQMb18BJDWbsIkHpC/x9Ay4e7QHJVW1A2Dq/PVpFg84iqZA
6ECxrQs6Uzp1Sz42aEA3XvV+iqf5QdPDkVyr3fNUezErWEWy90AgS3wJOfZ2VlCoy8hTIe2F41Ae
izJafOpf1llXwj1fqo04luXDyowiPYI3azpnEi9VN7glHdlmbP6V9ly/tIFG0ys/k6RJcdLoWCJ+
Rip3O6EoQfQsjaA+TobgpLXLlHoH102tH1IKdnl9WGJIqXqpgIZPxXo0s6+N2SvJejLY9G+8xBgv
Auj7dLGNiUiz8ZLpwRSldqpUbdo7OFvfjhSSOhAJCQqhq3NTNsDjQFWkgdXhFVn0Zqv6OuM+lErf
v17Z1vvjwyH9s+jprLX5SztR+3ih/Kdr8PIznVvF7adLh+fIzppuhOyyViLrRLRoaZDefsE6m6LM
aWFkWUNhPIPGDz95jef+KqhXfWw67d92quedMV8spWRiGXRIWU2HEucqxOsyd3QaqESYc83JoZMw
+DpR0tOsWD/v788XZVQOG3sFiA0Hj3buKvGvcl3t58ktgjjKBS/B5BXvub1sMIde2n+rRe1dhqyr
eIrn6Uuei9k43v8FL2IxfgFYDJd2sGRzr/csHqOzicEqvyBsywPe9Txd3TIax7z2fojIMU6uO+WH
MCz3yFovolt50cCXohQBdJoVv/2ylZbEY9Rwhc5qOJ0UoyxOeV2Li5U5yxs9sea9os6fgtRN3ClH
pJtPR45W2QsAFZY5M/Bch06kvoTC10eo5DhDj1Z0NI2+5YEMG7fyCV0kr7IpmzwY57T9rmdp9V7F
C+qTbiXmfFxmmItXMSCn7ZeJ1cVXw2ucz0XX2SOuEXX2HZRA/k+uh2CW5omH4iT0SltOY2Msv8pJ
QVuzFiGgBj0RWo4DX9vqXzhJQ+8DeJ3E+zamaHdyOmildNlg2PvEPzb1NdB5/zRRZE0+eYGTHDAq
TT2fMyB6P6qwinlLBzb72CLPFPra7I5f72+XF9c2S4gwBHh1WSylQ3f70UJVafBHRV6/Bvx1MAlF
ri4SjDubcnMUSXCVlg6oea8OoOqkmGipeRGoea9zeybKU1s0eyKSL8EQTIbWDOIsFN6sF1XSBJVh
OwdLGixOmFzyPBxPBD7qcUrSge+vhYc41813cdInmNVZy/e4dYx3SGbtSfe8uOTkD6EoQQiIgtcL
QJQ9hlLJEFRGkpnzCScjnhClozetGtMxcxX2JFfuTlyxdfKp0sGw4G8YhKubtZpVb5EgEIohUfm/
yCrEQ6pEruOTaDrn0KzM71DE0qcQ2e49SvHGDStXnElz53D5rLYRW6vmkNVlYA/z+NiquQBnFuKw
Jjyx0ybaHApANyo6jEZP8nbHpkpN3ichS4hGu9Q6lQh+BXIBU7a45/uHY+MzEhCq6OfxWEE6kNv6
r6ox6URkzCj1BHPnVZfZzOqgzhz7pNFvPNRNXD2qTljuDLoxP9BYOvuGlgoIIv120NZobEL0pQiQ
xO6/GxhbXpJ2gLqX6Iuzh6j7A71aXaHofRCey2YYqOjVpU0FjVRCsGla8ke/FZb2YLdt4XMloFmc
zCpeMmV6arPB/T3SNzvWCVi7zFa7awqx7aKUi/VAOayX4pCLHzbqno7RxpPqUo0l7OPppjm5+t4C
zSBtmnhWEssByhQPHR7eejGnj1ijVZ9wDuq+LeCGz1OGOhR6G/l8vb8NNh42HCdxv+RMwcRYB0eN
C9ylJecOFj2zH9XBesbCAiHMsYDfgwfKTrSyNZykLPB2U0blFb/dALXdlAtt5yKoXU357FYd0gNW
gdBnLfLT4sz9tDPgS5SNdL6TsGpp1SEl3W5H7ERdennRg1UN7fotOKLoVPR1jO6SlaX/YF80nvOm
r52DUXrzp7BPxQP8w+rX/WXe2vh8ZEJehMXhP68eCX1S8rYwAdkUdpc8FjASkckVjd8rRbLzHm0u
sWSkUW8kYVmD14tcXRo3G4vAxZ/p5ESJd0ExJb96deQ89kvr/PP6qVHkB7SALwjLvLoe9Xiqx9Ee
oMRGcfedkawFNmxqfraEgGB5f7CtyclaBKApKQW43q7SszrC74osdimaS6Zly0Vr9OZSAZE5DM4U
/4fJSXgC2DuJP1tzlHKtzJxwwUuh5qRclrD8ILxpOiWmbX65P7OtHfL3SKtlBFWiRQvhUNDTcT0C
C8sogFGAw4Z2r3K6ORRiUvhly7Ox1sjQIdjEnkaiOXd15VfxWD3lXY/x1JTEn//DrEwkBSmLUtJf
lx5mWkN4+oKOStWyDxKHw36s3GyiNqxTG7k/2EYk9keelfYBSRjb8faoZ9TMVMpFaTDE0XAYXWN+
jGt32QlFtlYPrC+LB8VLmhHejjJ2dmL2QFORhV6Mz+kSZ6ept5ZzvXR7ud1L+CeXF+8WZRtSV67o
1YzCAUnGMgZta3q9Hp1SPbQnqqOpeRYpjHIgQm4B5VqB6OtXpdcOl6oqUKjNMnw7cUkqCp/28PBA
8PTqmoj8aTJ0kLc4xS95Uv+KH0TukeQ2dBO7KEczKXaaAJTNHrpuI+5jk8JyI90kc1/rCuExbqdT
g1kaBG+UaNUu9k137h4sYcen2KWGnDSiu2CWtHeNbn1mCfsHQQh/mkv7dn6FnYOA4sFFMixN4JCo
8xWiS3bIp6w6v37fIqAMPggGAI/Uaik7e8IiS35lQn/4w3OP0qdw9oCXmy8h2auE+8MjVtcqxnSa
46lz8AFLQm84pV26UM1V44+zsaRnSpy0K1Bv6k9GtlA+GIcOT2an2uHLbH1QmjUEO+QwfNXVc9yK
KC1DnW5ACVz6cbQbuhm2ozwXSfVzDCf1h4dY23dB72Hn5di6HBCbk0GHRGCtDR300LUVw6vzYFKF
/eT0Y/JV8oB3Ht+t6cl3ieeGiswL9X28H/QyqwswvXY7fGqi8N1CHwEBxE5F/UFbLmBqJt+bsj2j
+K3tKjG8BtY3siu2WtfexGjH7RF1sgpLfSq0uaj90HN60wejpP+8v2HlhlwH1rBw/lgvkwquja7t
tnMXtWAwfgx0WiMZ6wtZTUiM3MbmpQxB4+98vs0hkcnBwYl6Bfa9t8cxrvMIJU6uG5pK5odGU/7N
ptz7jU9XTPo7iHannbm1XTAk/v/xVgFbG4e68GQbvM81kful3s8/vUX/D8UDoK5QzUHSsznX3DVK
6DAaYwMESFUpT0oDRZlU7fVBDEQNXl8QSZK7sJqL6mQtx5kIDefg74aVYfXrDvYBwGP1+rcRBzHK
FOx8qVOp334lNTRbI+2RdRyGovrSVy41orKCg5fP9n94h5EGAH+EZ67LUPIL/v0A0VM3hpyyl4sW
wcfayax3cVqHR2cSzvX+ft+6OhkLHzhZ8ZAo6Nux0PRXaf6i5yhiXYgrMk2U4WYltY92ktvaUbHt
RPOtcrB1P277tvQTDJ/yY4Gb215Pf6sShAiDrEfKGijVrdsfg+FGqdgdkmpWZw7QTmZ9+F1kdfWz
VZv6zZRq4VnLuwbyPgZrJ/Bi4kE3ykHzRxB4O/fdxrXjkcACFKEGLQPz298yd23tKhrxsW7H0deh
nbWDNVZtkOfRfLr/EfaGWu3iCjtksXiApWKcTg/VMDRHFKuKt4pR7CWNG7URKAMO0hOk2YBvVp+7
MzAN7mQsHmcauCUHasIUp8mDN/XZpQG0dp3jPfzEywsH9BLob1lepyeyDgImPWn6tGypbU8h9mxh
ZH0iZVT35IDlB7m9uhkGXCcpFGeGx/D2g2UmDZc5BpJlK336b582Q3hwetW6uOFEfRkRzAfLonyf
uLgTvvoOZ2ykk2QjkjBkXXIy4sixFo8SphDufEqixHjqRqU8hkppv0m6bk+34OWbIVFhtJggK+Ab
tWa26FlTGby5VFfiWvO7Wguf9DHO3uqGsMFPYY9zf4dufUJwWtJnFRkk2KK3a1vak9d3DbTYLhTO
x0HRsre9qjU7o7w8B2BlkYyT/VWZ4K/u2MSkhGCjwRCMZBy/kOoNz9kQT0+Gmu0o1G2ORFkbWgfJ
DvnH7XzMMI6LWS/5XlavPkf6nEE4m+dz1sR7OJutpUNA5/+HWk0K2AhcZgMMX4VX0kM3TdqbZKr3
oKtbGwKyjGyVSZO3Nag0HYh5iflROJ7r/lCOipP62ElEj4k9dJeO/+b9/R3x8iKh3GMDgEQOm+Bz
jWmzO0MLR/iRQas1k2/HDhAbJBOuYZ+1se/0Eu1Qd97e/fVnIutTbkp1EBhs9AbXJskTmdtAnlIE
Yzr34EIcIie/xy1cO4gpLj/VTaZxe6qgUIxwCLJpUN6AWscqCofIr1Cp7R/oqmYtTb4iLVBUCsXO
3nqJrId/C82HpI4IUoY/t5vL1TMLZz+T5gw4kA8oSGXnsRXhJ6TExBuMpJcr8C6srfOy8pvCVX1k
mo1DJDr3Ka+ceOdQ/VE9WK8YvwNNauqgLwuTlgoSKukFFHO4+6U/2EWIvFtmmMFYjG7rD7FVJkfc
D4v5rIxVXR3d6f84O48duY12DV8RAeawJdlxNBppFK0NIf2SmUMxk1d/Hs7mqDlEE2PDC8OGVV2B
VV94A7Kfbqxome0BadJz1w5q0/agb2NHPWAdFTwNsxLVXqma4+Ra+QzuKo5sivpjW6vyzhSW22U9
A645wKK4Ai+a2rcLGgk7KmPHzK8OVYKDTt3o2KEo5FmdXT+qAWo+9Gp+9hEqIXC59vRrNz4tgzoA
7aAFGwts9XZ0jHkdTNRViMl9LT0Nct8eFSMzTnU50Xqz7T2JxxfSzmq6Bok5dXMaCfQUVueH70oq
whCjmgILu0tOTfAQhPo7hEEPIwWSk5Pa8wPcbHHspnl4KBpbwZmoh2bpyUJNPnSVXH+KAnsPuP5q
Gygyg9sFE7TwfF5xcMrCxE6ejuYFv9nvotbzD1DfzaX1apzrqs6ftLkGEibP2QLOMi5vvHCoHlD7
oksOtnUBe99uQ1X2JkYho3lxJEhhJSCyJ/pH/SPLOB5zFTtSCqh7rOiX5PJmL6gyUyOBe7BIngNH
uB11tJ3ZTuTEuTg6woPvuOVhqzVDqqcPujE6XxGdtq/anHWxa9a2+NCz+KaLuX0S+Slye0+cK1k6
B85E93AO0vBTwWl+L5uoo856Mz/wlKt7cfSrE8uPRvH7hd4DhnHNLqdYPY5ZKdmXXkTfEjzdTroV
pseGy8prG13shK8bw1H+BIZLGkFTfy3IjQ9fE0TApi/oNY7PgdU0Hl1iXMKnUPpli/rzWw8CbCmq
1oumGMXyde/btkK513GEvZRaodHUSoPundar36Us0D/kaFeegYW2p/uDvgoYECQAULSEW4COkUNe
nYO8Ev1iEHEBxjRdbF3Ynj6hizcMyPLdH2o5yKsjRwLElYO0IRTqteRf35VjGDQjR85Egc63UX0M
zzrojN/3x3m9bToRORBjnvBFEW4VA/UGXxP1Kusihsz2E0AEF6sDOBTMcXxsK6HsHJPX18fCqF84
4VQFABGt7tFWHWyRq419Mbqw/uikZXsWgCrOoVGVV2V0eleyyvK9PaJ4Pmn5Xgn9VcCCVxS5B9cB
/Q5S3WWH/0qqhZ458twq1iXX5OAJqYXsH1qXHaMahfEDST5eaccSoX9/lV8fnBdlELpzcNqogi4/
669hu7pFOx7CxSWypPmElxQgaiAmR3KJZOfgbGwodG1KBvJCpwVTcDtUmIeogWq9xGcvfwGtrV6G
WLaOBFGF31dj9vX+zDaGo2TAN7/oxYIbWi0oKqJ5Sd+MT8Ksh9yF/dX8M9hp/H4sc+T4h+nNSCW2
TafIA1AJ6yHiztv5TQ18OkoCzsUeCvuTJCrZTdBi/Q4GnQ6PUv97f34bBwZZBvScSZXBLKyf4Q4r
YJJWxbkES3o1QD59P6Wd8qRJlnBrR+kus6x1x/uDvkpilzlyvXFQFsb2OpGEkwJEZa6dS5vrTngK
8TmrXCdfoB8zSKP0UqJB8cPICuVnmdftnjnw67uH4ZcSDHpTpNLm8t//Oq2oiHaDaXKV10z6ONla
eg6Y5E4tbWuURbRwAdOC+tFXJ8dONK0LWtu5iFro3wTql9cyDvcKkBtf3tJX4gYFJ0UnZz1Kresh
VXikzianOQinAs0XaLJLcr734G5M6Gao5VP5a9nysBlDR4K4asUFVX+pUQ9dle5F8puj6Jx98i52
Z12CDEuOvR6iBWu1s/CVblIvWmcH/v0TuDnKwj2BSYq8zrocPUaVM0gK0pnI3s4XZUwBzofznqfg
1uYAWJVBlC4RyroHpYSKkosaoUctKb7ObZCd8lqJPWGZw07ywBPD6t8+qETuKrcGhG7awq/1p8Sg
jjEuxc1gW09WKcLvvSaZT8osR4nbaSnqQnER66M7lDkCa2BD1Oxr0RtwzIO+M6/lFEUghvUhPiPq
ge+CTnXyKZKy5N9UDSGE8EkDJF5oZeljbKIc5kdJJ/9PLiOzc+FtqM9WawHfLKjvRQC7ev0xsvNs
cnOdOqqbEtLimyzh8mGB5409p4179ZgprVA/c/HmdFjQ4ekPqJBbBJpZLid+KfAI9PBapU06WaX5
wZzTQnanSrKygzTovGxOp9i/dTuVK6gMIe9NWo/6B3vqkNFuwtmZ3WgQ8/SeINd4MJoatch+tOWf
5egk/0aRZn2E8RsGZHwY1bgm/id/9DornrMMublTwe3/hGZRUPqDaYHBlDsp1bwe75dviVSUP5q+
yx1vMIzc9rO+CgZ3nqzoc2pDs/FbuHgHLbCH7hx0o/mIQ3zRfzRnW/tUGc5IZt4E2vekhZVB3Vlb
wDtRKh2GThtD10SIUTqmSize5ePQxN6QSumPGMWq+Fyg+zW6VqPUzhE/6qjwbEcSAEnxIDVgxIzo
jXWqIZ6wOFOEH4ytWoGgzIV+mZsw/z3jEP+tRCNeYMIYQXqR4rkTrtG0tumaadRLPhwzq/OSkr9c
WzKqJ6yGpdQXAQRi3yR2k9kpU6Iu0fIKv59qwFD+YE3ag5VbY/0ogYNqPjahJv8pylnRvFQgZuv2
Qszigxqk6SkxS4w2QsBfkgvopf5fxWb33jCnQeKJpoBFottj+XG2xsFyjcQR9VlSVfEv/PwsutQM
yX6o0GtcI7YT54OZVKr81PcmxRqyk+YdFy7CAkDiKjCsVmb9xCclSqFN9XnyHMA0LXcUHF59hTxn
uIwR+fHA4Oq0Cv8CPcr7SMdHR8rsBl11JfjYBF33/Mbb62WUJfgBPM6dv7qJHa2eJTO1+dY7tfIl
JKbem3nS/37jKFxYRCBE6Au5+pWjhhkLRYY6F1+nNhweFK0J8I0v6p2Md+uOJO7AH0TF8oFn7PZV
mXi8RsxXkG7phtiHuzTTwO4Svw6GPSegraEcJACxq4S0gEDL7VA4DiIKGmfIjM8SJkekUiA/4vRE
WtfscNI3hgLcRAMCpbGlA7Hqq8hqUw5GIqRLkLSal4g6P1bCDN9pbe/swYGW3V7d/ByDpVQI9Rb+
7Soibg0Tqzdw2jhX6N3BnOT0YJRG9lPKw+zdoOhDvROCvzrkRPLwCMiBGREY1zL5vwKBDFqvWvZF
cJmtZvRzfCR8wZWxV2HcHAboPEjDRTB2Xf5vAUBneLkSQBEa+pnoHA8D3tqzEbNwzUHV/2f0dXo2
p1zzczMsH3ox/cKuJfPD2SzOQ6V2XluX/fn+Z7ERMfO+0lsm5eH7Wwfoi46ZFqFzfWnMCk380IkA
3wsZBR+7/KFPpnEiwNyDmGycJ5IdAAkv4uZcMLdLHnC5zhlY6UtHVdgPYkUc+zmka99J1s4V9vo4
cZKWNindLFZ+TQGbZrsuMSdRL0oYZp0bhWMQf61laM5DETXxz3II9hQcXs+ONiqcSer6KBCjiHU7
u7CANzs2vXKJx8H2ayQtD4EKJD0pRO/f373Xh4qoEgoI8eWCyVrPLrBBr+pYUFxIv4x/+jBovxL7
743yag2ZCDYGgIFw6FoAK7cTMtE67YpFrQSRcSDJoZz0B9ug4hCLQncd3qqdT/LVCvIi0Nim67lk
32A5bwcc5Ag31RaGW5jALG0lWXtAYmz2Qpg2O3nNxtyWGhhQBE4I27W62qw+kOB+YOaShyI/i7RI
D3XWtidRypUHH3e3OrncXzf32zK3pU4MXXwhDam3c6OpYJhtPKRXvY2zyRdI+kh+isb9x1xK5vqP
qlbijy2N3edpSuB2G8VonTtr8R+8f3a2FhksG3Uxfgm4vtVT1XfC6KoCeQrdKLH/FdPvzJoKv4i1
PTs+TKteTXrZzgUts2wspMLbSVfogU+2oEuY6L0tDpiOm0dVDgPTayNkQNxprKx/06JViBCzNrFd
Wc8t+6iVQZV4WLVYX1QatKFPBTkO/HHAR8klaxiJ00qrdFNNbYQfdVa6mBmX6lOMYMOINXdJmoC+
tJ4epWYwPjg1ntWntEGDwLcgAL8znClUTw79Hucih9jEvNN4VHUvB9ZAMOaM6m+zrY3miHnI8N0q
lXE6V+gsWYeAUvI/BR5SMSz4rJmPrZZlx1kZenq7dWlYl0WDoDoqTjLZvtnTPHiQuoYwN7SGWvcN
PYsdT5aGDtmTppWDQ1SO4M0V0osfORT0EoOQXCQuXTXN8GNbalW31p36U9NAnydMtcF1oBBpKV4Z
dFSn8BTQUEezenp50tiWgSs55qS6ehamyj9jXpolTIom4wPGVeKXEddx4BFBpv8LaXbqxyJ2nO9w
giFCOWGRPTSKE9Snmii59DLdbKJjh3rDrzRXguwIvb19VtKqS/D5iMvRLeBLZm6pddq7YZ6H+UGr
nCh8dFLJ7r0AsMZ3Y4hNEqHIQrs8d9L5IZKnIfNt5IFar5drTXL1Lih/t9gZ4wpZojPpK3GQSrD+
teqd7WRp7yFYNOluMobanznL8x9p22oP+MqUw0HNwrFxLSsJxTlJG/mMc6vcup2TA4YZCum3aqKf
aSu18WMaHOmc9mr2q6sb8b0umtaBQPOMFlPZBbF+zgLN+dTNVRcfhlGZkBHlvYYHT1xauNGc9H/Y
dPGYaN2sfJCz2TQPttp32UdM1HDC7SHm1r5QpelzH49Q1vKs709SMsXaQQ/yFpWPKnaeEM6SBGoG
Q2x5rTm3h9xWk+hSdFpQemDrqh9ZBsXe1ePaaI+NM8vp2TID/U85Vo7wKQtJIGqjRk/9rJuhP46p
ERyFHFaFp4LBi/2i6UKOgCyN9eQOytg8B4hCLNbxpSbeySGZp9sWjWH5gxxoqYtrJRIG4yy1Z7PP
ZudMtwv1zxEX4SchRTpfgzk8z2XgPDalLn+aInrx5ypss9jNezP7Qlc3m9hNPawPorXt8NRYWvMD
bhTswAqmbf8zVOdB8XNHKKSu6WSIUxTDLsnjpk7duRVl5EWKXQ2+XfX5eYyVqvYJE9TnVomM+b0j
jc0/dWk6vyzMLKSHce7l9iGKQvJTKYzLhyEyI/sQtskA7mnUMsWFUdM+1amWQbNFlEA6TRIaZbBT
A+cL3n3j8AlhQpZSTTjhfJ+EIU8lQW77SRnJZT/OatGEXpchuH5lV1R4GXP7LUD7zTjpxVx9rspa
zDtP+2u0NQItlDJ5/aANQYpZXq6/4tK+t4yyrAK8I1tLjKe8iE3H1YTsVAerCorA1agoWh9rHI3+
2G2lpH7rUBfBiyyAUJmlNtTbNjItN1QkY4+FtlzYt68YP44EdwHvQndf2x+0SP+inYoGLranxgHO
JJ2yQZgnjXvx1FLE+4KA5eylQ3RSoj3vhddv9pLvYGjMcw1lbO3iaWkDploVqF0hGeUXjFklN0yk
1g1yLU1dJPDlt+Y/bAU9Y6zWCEYW9PvtVujJMDeI2qXoGcO06wuqFxA+JBej6L1O8tbCEodwp7Oo
gKNX8UgLCkJGMxVQSImeWdhBkHGgZWH6o9rfytI0v/Bm95cqDmGoSVK4l/K/jgpos3DaqO+RhWEu
fjtVxFccrTFMwpMwUa7VbOonakLSqcRqbicAeZV6sKo0zfkbTjGyaqugAKWRiWIJU8UCcjzauZK9
Nwskx4aBLqQbBRSiymbe6wpujcqxpekC8WlRkL2dICZvciC1gCdHwwi+9lEoeVgYBG7aDvljVyXz
EkdUOwXNrVX9a9C1HBGsScuSE7zoZzRkTwbCrQ+DWCh+Yley9lVKsFwbdAihNdKK1NfSgiDqRGdD
ubr2o0qAQUb/JAdp/Vbg/MsoCBhQDADIu/ZA1KIOAlvAhKhaqs+YEObHpjcKD3UTXXHLMTdPSTR8
l5TGOdwPW7fmBzthEapDuJkKwe3+VRHFIrzc0iuW0un7BN3xH1Zs/KdRaOmwLahDv7JDzftUCiyq
Uteeaj0Eq7ojTHaytybfrOKLgjvFRmo4a8MDOwfAAhUdiJ6IvTEYM1TbO/2QxTVqPnNjHvryzUTb
ZUg+cFYQxgxcstvls0oQRaAO4ePlw3BsY8y0qqaOfMA09cWardjv9WTaOf5be0bdiLXkyQBhtarp
FFX54lqBesDYBF87NdU/UvzdUxTc+sgAGNAJ446EpLNujitaPNfIFF+zUeQeECrFQ7RHPHd62Z/u
H8LlFl4/f2TE3NGLkiDj3a4i2TaAVnwWrqQOiE8MXYUlWp3Cb0CWKXBbbO9AQpfZMdXi8Pv9sbcu
MExHEX/gXFJlXO1gGdPrazoA13hsWl5TtRZNeH08ZFZLsjzGqeQR7Ms/7o+6sbgwHV7e20V1Rl5+
1V/RSJ5HKHQNvLlSFdvvMgm9BWFJyQ+U0ve6/ltDkZWiBEPFEYr76gmMJLsl52Vx51lPvX7CikPR
8sLv8Kzayf43DiYnciE6Lc8dT/vtrDQ7aPQxwwVLLZSnmPrbQ41U007pb3M+vKjogZvaUkm/HQRD
Rs6QoTJIav+LhUL0mSysOUHdLN5+n1DABDMI6A7U3Rr5VElGHGaqhDl80NWPER6mHoV10s80+JOq
uFNZkh1c3n4wwPUAJsKJW0Zp63Z2QYofTQoN7Rq0avI4jZnxMcjnYXTbdBzincLQxn5xfS3VWlrE
dLyXpf7rFKJ2oDnhgLyzaqayN2hRfNSUeo/mt7FhKi1Jom4uEpgjq7M+melc0qlN8E6XfqRNkfuj
lKsXhJeH5/uLt9wTq3tEpS2xdG7x+gawdjsfsIIlPYkpvDaV2f0JKZzMPJ61AnJABR7sLl2o8LND
6Nn46MDNo09GaO6xtbZWleo3oJDFmhVmye2vUHpNwNAuQszGzQmFvig86lK5R2HcGAW7pAW7xGGn
s7vau3YuR8qM9CsShBAenGGMDM9KKnsv1tocBzrYUmZaOjGrNQX0MbYmWnqQsmMFs9ksfMrgq+48
acuxXu0cmEqKWvQpCCbXzAXFTk11yCXponZ54dEGdvAPV2aqCkJ9b1eJ6kXouH8IAafthF4bp5O3
hXQEbCVk1HXopRqR3MfIKV/jMEAaz5CCAyphtt+Fc7ST92ws5QIo4Npiy5A7WdUqQ60fVIJz/GTR
R/hQD5by0wCbvDPKxoMGAgrYAnLH6Ni+GBH89VHPsYg7qQvCa2ljV3lQRKj+MVLTQVRozGr7SJm4
Gi9lSKH57TczIP8F3UYBmJt5df1nRV+XtgrcpB2opzhRWvvxNFf+WEjR269JeJimAVuCKxoloNtv
bFCaOAMqh3R7FWOpSjm3AAYZxkfsk9T/MC02C3H6xboLku3tWGmfYqsQWCHqiWGHgUsWmecJqitN
67gY9riQW+eRfBW4FaIhy6V5O9pQG04txU18TQXJm4UMlD+IwPDtWNprVm2dR5JjQCE4py1mTLdD
2arS2pk604gogvCRAtR0krTh3/t38mt63aKOS0Ecft2yUesPrHRqYzAptyCaGlWHREvrjwhTYfJe
D9phTFrhkxtgcppI5iGIBwMl0OnNWBt+w6K/gOQW75y2Ls5HsdUlckBxfpBzcck0oZy0Af12ETbT
zmnZWlQSguU2I2LgqrhdVKgBjpwUiLemWdSe7TGZTmNqxzsM1s1VRY1uQTmiFsbhvB2GdIQuLqyF
q1wpqh+VqnUs53x2LRjtXid3mT8gAOmVaN249dTlH0Wgv5mstKyqRplukQDXkY2//Q3xNPVZKFcx
tF1MRWK6T2A6y8EFV5PtrOrWV0H0SnMOjX+AX6tXKMIiuuqaGrfzMcQhrJsspMbG+sfU7LbnNoda
8n1AuktraTUrYWmRbkBlv8KfTw4q4mu+NsZQrWNtDxn7mu2JPgePzmK4RvVEWwfMBfIPmpMp+RU3
s9kv0jFyx1wuPKEVg28Vo0bh1JBdi7bE+yDuIIDSVzyZMyos97/S5bis3l86gwAfuUy55ta+E7YR
hlKrIaQTaXbkNsFUXtU6kU48wvan3Agn//54G4vMeJQCgJGQ961rjrLUJaEqM15XzTkGb7bavtOo
sn4ALxbsnJ1lw9ZzA3IDGGZBrtOWvD2mvV4NkCYW8iVAgMQ3CAV9pBCcAoWENOdf6GlyQm7X+nR/
jhsxDZhneEcYKZBIr0tHslFqFVK28IqrNjlEQRT4iSZnT1qPXkChJA2NjU5+KrJ8eHtMszTLuQSw
/gZptHpDxjyX4EcY6DC0w+gbYRT5GDNmhzHfNSfeuoioQQDVX3QbgWKsVrcxJ+TEMnzN6Q7qwrVi
czxUqjIek8I0kQ/QVEg6ZmldVQnQl1+OojMfhKN13+6v9sa9S0EZq2JSw6W4vPpsy3TWpsqkUBfl
qvOINoX+2FZJfPgPoyxOQyoAF+6j5Vz/FVxh4tlbI62daztWpu8oc+ZbMizb+6NsfB0Ewf8/yupy
L8JM8FzRRVep8HxW5G44quG0iL7sirVufPhUIZb5LMxJHpTbCana1NcyFc2rnubFAZksiypPFHgL
N9+NGXkn5dz4KG7GW20TyNqoapZ6cToM+U+4u+EXFdrQqSIQuehJESduqxgF7T6zK77cX9at6xbm
LoQPmhhAr9eCRaVImqmREJgCABpG9ILD7JK0qf2N1hCOgEOHtJXbgC3y5SkI+SVOpr0zwnJ+hBiT
7+FAtnaZlgTuFpSfwBqvzlKiz+QK2PNdeZ8R8Ldojj2iRF1Xrq4N3ef7c9/aZyBCZIp0CLBgWz2g
9DtGzaE7jY5P9aOgjHaMEqSbYT/GfqaMb4YkoduAYgl3LsVeJre6gUixBQDVCVHl2Kmuka43XmLp
kh+FprEDSdo6UQD34GYr9L35rlcnOBLBEGk46mo1TXIQo0H0cZBKhNSjDtTCYIXAPurYDEYfSFO6
c6Y21pWYkkIN9UsYS2sUN23laTSQFrzK8WyCthB/5AnZG0Otuo+JlWQ7n8/GmUEyljCWp+zlDrqd
rDJo9pSBQL72dd9+QKVJ/1eEg/in6qVuD8m3ORY9QS5URLcQ3LgdyzbmNMKaB5UUyxjfFYFpXIAz
GZfOQEL6/uncGkq3OCqQaKinr2t6RbB0thQuvKjto/ezNMxHM8z7z4kk1NP9oTbeCQJRzgofHHW9
tbxNWgymXAYoTWSjkXwYwQaf6dv/h30idrQWbBJyTK8IgUpAXVnY8gLCFdE/U9MKrwV38dh3jbYz
odfOgiCOECxDXAIQIN/a6tOWkJNLAqQXroM9WxL45cqqD/ii685xBCkRe1qdJ50H5wy4DMau5q+g
0BH7TWpN/tHOmDOTP5QTwFBDST83+cj/ErWDiWOK1Ddo+mYh/9wakwGtcyBYtfLcTg4aT7/jy1aT
WJ4TOVLsY0HEgQ/LXPuDp/WQHGUjaJD/bG0AGPd3caOdDycVRiJSbZxMPojV4ZwMrY4HdL/1skq/
0ybLDHeI5xlAPyq9B9g9UIeSOoXH1zrS4MYEo1+DpinfC7wSVLfhFKhe02fRXoiwcZYXKBpJ9Qs+
a70d4IU6wPtwLVB7FQdIZ9PBQRfzKWqGD/cXYePmA4NEDXARi6HivrpkJTsNmhotd7RiVASYyfBP
9mimJzwlSvwk89zTunB05Qbbuvsjb9x6NEO5FxRSeoW39Hb1O6utg1wtWf0+yQ8J6+GKNB1OSRu2
bl7Ie9K5Gx8tVSU+V53HEnTdunIWBRMmU+DAO1MPD2UZzN/B/Tuf7s9qa+fAmfKKYKrDlb6aFRaO
0QxCLr4GMxTCpFeHZ2lAdg994L3cYGsoEi3SH3hu9OtXYZBEnZGUS6YgUZulL+KwPkJjydwUgYGd
vdo6JUv2oVKP5iZaZ+mYYg6TrAa4yeiJNJzMVgOi1XXNN6HL7SEVE1SYfEzyj9Bhq3DnO92cJycF
JDgBJoDw24MiBsWaw8Rm8Aj8GcKa4z95ML7vAks8v33zQF7TM1kwEGiq345EbwFksGGgfyCFCWKK
oe6hjKp7k1LufeFbp59H/2U0ah9rzeh2eEEETDFiRVPumXB6f2ZBJnuGE07vLEEV5v7UXl7aVQa7
WNeBdIf3veCTb+eGAZoJhBDJImuIjO/aVKjfBODMjzLgyW9GlUefx0zgKBRbddSjGh+o/5agXz/h
QFfIntxZ0uQRj2GuafWiuIwO/RjXbrD5G3AubY9dYvU/e6OxK0BPYoSONRoi92u1NB70udDfLKPA
i0UlcOHBUD3Cj/F2PtDoex1JouRadHYPEkDKf1dqFf8qraTuPX3WbYpItTr6M9HJF22wm3nn0dy6
UDC/BCiAXuHS3bv9BY1hj1YtLBQIZqP8ppk0t8s0HHf6ocufst43oBULFOHF92M1T3hMbW8sVByp
ngrwcHFzGuP8i+OM4gwmtfYcJ1bP9w/L1hcHnR2OJFx9inKrS2y2FL0JdBqIvSX9ghWlPFZpEp3V
rO126ipbnwGXF8oQS8/+1RrOIXUMAkLoTLMs/bAlXfmpNVkaogo3l++GpthTatu6yWjSs18cHphH
q6lFDo4lprG4i0d19cQnMXlOjEFWJdm6K1dD+1VrpOmQZZzd+4v6eiMXBYwleaIqyGW2LPpfaX+j
wdgpS67r1hmyA27RA9hcezzYeMJ6Y4cNp8iN6M2nh0FR8KXqSSblrKXgaOthgNbzvDvCFOi7pbqX
zaGKM1NmPBlyE/qOHGI5dH+qr7V7iF0wrKQZB12I6uTq0wgFOnmkhWQ0RmJ9BStZhK6BqHrgG0pf
/JHKTB6xgkiTzzOBxk8LgDvehXT9Y69VcyI9Onx5tvOOvP5e+VHwCSCAkFjylN1ugFKOpZR1xNNy
3rVnrUck16xhJt6f++sTTVUD9VKUChbBxjWRBp91AFclYY0T5MbV0Obqe9Hl4Ych1ejAd7qT79nX
vD7SjAjsi8FI66C43M6rU/LY7iRuwjSKpYc8o9jryNl4IKeUT7msTccuLPUHHfmfnbDg9T2xjLzQ
woig+ZpWdxMEAjiQHV158IGAu3swUrXgtZAUNJnuL+vWJFUqbnBrqEWiJnM7SaE1SQ6nkrgqjPJL
BJw/9orAkXTfzqQCp7gpsL+KoKkekhkV152js7Wp1CDYU87N4vR0O3qYhGaiV1gJCm1qvCmL049W
aEXuXA7JSVfT6HR/ti8qHre3PpR7pC54sC0kc9Z24OCKp1iUi4dzryWPsdoOJZTgqmiBzdcowkOX
yGs2F5y8N5d2hZEc3cWfVuo09kFSajX7SWdu+p6NkfNgR6Ktvs2aDZc2GuLhfa/Nrf2tjwepPVQD
RbSzmcbB99ACYuch+AffjXzPkM61mY7BCYPiOF0K+orjRzoeecdROI12yHtYQUi8BkXjUrroNHdu
e/E4mH3S4k4VmMiDqUrwkKc9CPLSns1vtJDt0JUjUSwsiFJ/DKoukj2YRH2FpEBbPmdWjGrmMEpa
eXBKkceHegb27lpZTQ0t5B3C7ULP+gXTrCFI1lMdk5h9XMKlADeHyVc3aaNnTGb/y4CnpPqDMVq0
Jes+44uP7cnyimbGb1Y12hqCXSPRKJlxCAdsP/ap6Vaz0at+1gSmfVS7OFLcrJLz8doDt6+uUoJt
+rFDKF+ciZu0L3lRyd1jDoq/8sXYyx9k2vKx2wVmH/lzOyja8/3TsfXZLR4nNHuI+l+1dzs0H3gp
6JFPSaj5lHmwLiQcO4mhbXcerc2hSHRhNYKoQDfq9uC3tCZEbGb0yJ05P/YS1zQ6LMFDU8qf709q
6xOjhLzYBtK5pn90O5IBqX3O455mJBITmtvVZvJM0G+e2tFufxlC3sO0LX/g+hPDlGDxVV6qHutg
v7XmfiiFgH2cW4XhSkEosH2U+KZ2rq6tmfH4Qq3EpZdPeTUz2exM2grYb89yUnsDPVS/U0TrIpva
E0xP485ltbVnoCCXRaT8j+/Q7UqOgY6Ot43DjibP1QmrJeGXad88dzQkD/c3bXMoOiXkTEiJ0b25
HSrkxenlIkquptz1DyGK81el0prDNJm6/x+GWupgKLqwjmtcVjFBWsiSkVUsCv0gNanuijCqD5EO
//HtQy3EatKyJU5Yt75a0xy1qEJpecpH9PqkYUzOyIsFAfkO2vn3B9t42BYe7NJRIGCiLX27hLGu
gEaUF5s9zU49bXbszoXI0LlSC1sDspHmtchMvyev3kM0LH/06gsAsErHC1rBImO7elOrrEQbVCZw
yEc9/kVbRRxSXRG2WxsjJtxU+wP6FyboY5h9jvkllDpnLw9+LdO3aBDx4SMzzAv7ijNvyTX3Mu/L
FeC1RZ2kENJ7yRnQlq0ikb1DpMXOn0NWsEZ8HsSjN1Fy5PFAzeJJbY30SWh2qB6atit/5FIb7XQG
Nk44wEMCaGpxANjW19Ko5GpvxiXHzkbHBfczDH+iOj2YbbDH/txoLSGGQIxDw3cpmMurQM4RAwhI
iygjUhPVbSdnPItutt2kiiw/NUR6Nq2yOurhHB7SeU4o03YBPww/wftncuNqpBdCbwvZZhBg666z
0htynNskSUmWdWcrMOKPTq4Hx/ujbLR9ecJMZ6m0LB5M67Wtadw1IPjx/rDb/thJ6GfaDnQvLDmM
h6a3i4s29L1LgbI+pu38VacovRNobW0vcdYiOgwShvDy9utD664sLYQUruM0hv7i8uUKI5097Lj3
KjAbzwC4Ng7RyyUGQ+t2qLHC9UytWNS0EiATAS54Ezv+PiHa+G2GVv/5/vJujce5fUkKiBSM1ded
K+XcSiKmPCHFYYSAgQWrNyDb+90XcvOc93a1c2w2N5TE2lhcEKkdrBF1eRMHcQ6+/qoHQutduWxs
AxqjWv8mUqyeoE4kX8q4M85WLY1f5jnULtlk7SmNLgu5uta4t4FN4EbJe7sWcBtVk7nOFXtqNBKk
ySjrH+h3dR/MLu5OpMD1V/L8ce+B2hiWwq9mEK4v6OF1/ylsW2pi1DAvSjFiV1jOdoSDLoqnx5qC
ROFBUUZYqKlshB3v7/TGyOB/KDaTKlCcXQdplRU2Zt+mzkU3WuuoVkVxcQZrPEk63MsEASCsZ4o3
y2jxbAAMWcRHAPxgoHh7nDWkTqyoYNAYh4cj4JXsYPZUFu5PbeP7RFd6wWIg3PIaogZLyqZziOJz
AuLUl0QS+rWuHRu4sTuHd+PO4yaycILFTkenF3s7n3CeIxCGJZ7lICTcUavVD22YqDujbMwHeDJX
O+eTIoG5fLR/FYEQeg2sQG7Da0CqdixhgH8ZUstwI2ve0/nbeE6AZZId0NWjigcH4XYs4ukMcBh4
aLPAg7RwgnnydMNUv5n829ylKys9JYojyAGrOfiU6wnCpnZkBe/CjixzJ87ZuBz4OcQZIMrxJqAP
c/tzbNFHfceVf4X1HuDxVMZeXYMicGm4BcgtNMqxiarJU2N18vN4VF010M0/bz1P/AguBgqbhONg
I25/xCRKo8KHVrp0cjX7Ib8H2Sbb9ATyWjtHd3PCiC3Tw8P8iEx+daKqMtejPjSkSwrGk6sgFInm
xqWGWWsGkOEMUVttT2UkS4lrBb0RHQHJ1VdR22gu3Z/25lkA4snFxDOLYtwqtGA4J20NI6RX1ETA
nMvK/JQgvfY+/z/OzqM5bmNdw78IVchhC2ASg0SRStYGRdkWYiN2I/36+0B34xlOcUqnvPDC57Cn
Gx2+8Ia0Hf8uNCs/0mWxn5eqX06qQYp6h2enbYX1mqGY9f6veRt3AlT8z48xzz9Ca+i8gCsUC7PW
6+eM5wSGqbF4D13RTlG1GD4iQ3ClAz99alHpunEGr34Y0mfgkpukIZfm+fjd0FpqRIzuriAFjKnj
lWi9gyT+ibGCGIi52+DDMjbJHnm9TXNOC+5YC63evb8Mb28cjB3Bh1L7JnkC3nz+MwqbzZi6Kr0r
HU8eheMuWrRW+aBujPM2EGAcMEsbko8ugr/dSf+5cxrpBZk2GbAv7BlatleAVHQatV8dNwuRKNM+
vT+v7e+dv7+MB2yBGi+tA8D15+NlkLVXO5i540SrxcPczod+HVW4lFZwg6dwbShan7TPfmPrL5/6
2h/T2p+4UwpHy8OU/lWc+iuaeTVyBzcusKtjsY58MLCKCImdT8srnFrUdZneySIbQqeC0+UM+gzM
y7nVWbo6FD1xin9ba/4ylKhLctI5c5GgrfTsE/Ic9hfhTuMHrNuC7+9/rGub0NnkUJkRadilGuaQ
aFitu0V619njtLPbRNt7ZSX274/yNkIhQdseI5CsyOxY24T/uwULayLwQXMzD0wGUPNL3VfNDwBe
brTS3gqdaVmyGx/sd1X2ciMiKAJ+Cm6TD8ThfFRLpE6TTEtyCnI153svp1n9uGQLpgrSMdS3vC8r
IxLeSnd3bDv5mkOvKQ5oNtVllDVB40S8SksOhi8oPotlHop9Oro0ijq56P/MPa922CZzM6Dx0ucl
RjCysg89ccQaj+tCpXLI3PRXbhcA8ngAsaXJrHwuoqavvDGWg4ZEwuo5eRbhUeL/qpEiMmPu7/kJ
m7I5CSl7VfPHLmk4Qzq6mDKaArM2I6PoPe+Y+npnR2OWuXVUIBq2h1YrOjT0lNvHo5znYEchoxwx
aQBL9Kibq/+lMMpZPGDpKxGsRhlzt9gFlosDplnHyqsFIAyvzYrjWrrWD7fCJSBMapUmu3IexXrw
qkkbdoZsUO5s9bbyHwjsl2OaotkZbhIeHyytAZq8TJr62vuVSE6Z1ff/6LoIsp2mt+Wj2ckOsZxJ
oH8CA1+qnQTKjXwP4HQUgRF9asKBztQLbSMoplmam304mNi+hXVtLGgADT3FwFyzm1eK/nlx43W6
cviQRCI6ABGDUr2zFWz+s1eTnP1oImNyKuypumdf4exbpeAqVqrLN/cof+xii2IKiJ42QecGhLmI
EZK+b6y07unPuWm+o5Ewh+iGr7FYwVUgbRPXokK00MtuDXzlRJqcjK3yAuiQf5/PUpmNsnrPz+5s
vSy/FngyfJuMqUCP3fTlaRYlAYBsU/fGmbzy9JOpcItyHWykw4vF9a0sUV1pU7rOmuEj4PPgiPr8
x8nGi6EI7L/9xdEO/TxSeG9Ud+O1uAL4gpXAtH9DB0grtsvwP582wGDPFlLld3A46wCZpLE9YNRE
sU1JiIJDb4/NHTKU5hDCORY/APOoJ2UFpI7Itpa41PfWIc/UdHz/eryy5YDWsOGo/PwWiTj/XZ5I
xZr3OtCkBtdK3muyxULN8Uw37MbuvvbdqY8FW4KMVsNl7JOjomWuRZ8hNpC78D5XFVWB+Fe30iYs
VBDsALzd6nxfmx4N261th+cRqpXn08uKRVSTD5sQXRxzzwVinBK0pR4Kzbgl/H1tKODCyGJvuTiZ
6flQpQTjRVTHtjboszr0euKxN0bssevl8P5H207IxdGFasrZhX1C1n2ZzyRT4AP+sHk5iyWxwqYK
0odJNaMEM1jIQw5/S79xeq4MucVTJNOb5B/b+Hx2KfYtOMj5KbZjbbbDa8D5TL8p3QcZ2lalM2s3
DsyVzbJxXbYEZoMlXxboKpDZnjsHZJB5p6J+NN2P2lJP0TQPVYQUsozmtv1jY8VNOBEDcNZ28+a6
lMNYs6lvhg6a1tJOCQKD1DjxHfOz5JZg0rXV3JwobFQNKV9f9liNdGhcNL60k4VXdEjDJIusovHj
TZnr0OSVtnt/w1wJtSCabnSaDcwO7vT86yVlIgpPztqpL/v2h+fXKvJL59Y3u3ICtoI6AAzaCaS5
F3tEy8e18EpfO1VDbR6mRdVRs9Z+NDS98+cnYJsM4CfCOsAlF29IAb7XpVdKMp0FeZhljnFYrFrG
TlaZO5BRf2wPx87473gXC7jMS6CqgKnZZto8Tho8E2EF34ui83f4fP655CX0YMJG3imWEcWv8+8l
rWxYvGQOTou9TiEyMM0dWqV2pEZN3kDhXvtowDdguG5YCqqn50MtLYwKo7eD07CU29I17dFuZ2al
YF+/vwt/04su7i2KQbz61KEp1l6mnUPvtmnpZZio1WZ9dBH+VvTzi+k0117RRLj6WR+nsg/KHQ7O
xT+9rfopnDYT5hDOJEKQtrX461HWFtraFcmz+6LnwSo/e8Nsy52NtYsemXSWulg0q+48YWpmHvy6
dL4VtmymyAEjc59VtfviNavzDW1JwmjXXSvrg+w0L9nz4jb/tJUlkCkcffmYkAulP31iwCWEgoH7
Vj6DoYpm08hQjQROroeTlvhB2Nqg1UOU96X/E6V3qe9gfaY/cvxDlrByJt0++X2tT1GS6+P30iwm
dYCV6nylKsd7QbKAcL2VIRVja0ZahqM3LLT9F6/4JabEpCn1/sfYvuvFt6D1Rka05a885hcByeq6
hZu3qDhnZuneV1OZxIuB7jmi5C55AEmzBkjj3wpK7I2ze2XH0XeBXUCnnXf50h5nMIhldFxysahw
mv0EMi+usoF6z+LMz+9P8lq9BZI91GmG22jN1vnulq0m3bqxtJOGud5xIbeFKaaVC6EuO1CrFi0k
/ZuiPnPtj3ZtvaJi1/1xUQJ/FfqLWBeANKQOdv4bBNaByqlB3wnZBpELYjVKem/9bMlyvfFqvr3n
QUlvrzR3IqCsS36fEHbtpS6t8AlBjCOBpnasyk79en9Vr40CmI2nhOIR8fvFPe+swGfamkgaF0Tj
oVkm+4QuqHkLd/U7Jj7fops6LtAFIMMbcHHbSP+JmWs6LMCPSN1T+K6vI7UyETbUk8pDYqnp1UUV
uI00IA5pGPTj8AKOgp4dsBH56pJKygeZogkw28NoA7shw47nNTB/tsBo8OP1YQGEqFut8z5LdUkN
R2u6MuxGa/iMlV7+ze/FlIUWDcLjYs5FFRdpYmzpbjP/ABTVWaSGPZyUlp5qEFvuimT2oBmoTQkx
I71opE7rwFjRrVdJzZ1CX9U4fThyW/yapybzQ4lsukvpeSm6yBxnP6Hu2OQvXbYGN2vgb0OOTVLG
3HaHC7D20q1ezh0SjQDHgCD66pNB0++1HOfVjZAUrsYIaPaA+5yHNiZZuvyCccJ6WHJYt/lquK9w
Y/O/i6kPfmq9u97nq15jqKO7X97fWVda8oRdIBhRldpwqvpFUxQEZWX69ZTdoQA+3DUUvhZcKTLx
a9T89Ei6hMS0CeXxYanTkXxerJ/FWk67ttC82Bk9fT96yv04Zu56ev+nvb216DkhzAbtamu1WRe/
LFNrPuN7gxK9P4wHLBX7o5Ng31O7RhX/+VCQyiGTIVizBbrn+97XfJp5FZouUlN6rFcKO4m6S3aV
Vd6SULoyK67+YBNiI+aFEnw+lEavqRwyhEiEn4+ROa/1zgSi/Gm2mlvYoLf590YxROyeQMPg8r84
zSqoHCsJSMXWuvhhKCs7rJojI19YfWz6g/4UgPyPcYjXw7yWtxj725pd3CWoSpJO/PZFwjXtfKIG
GAZfVVSGe6vUY9EHMoai20VpEOC8CwcCSGF3S8vm2pQhrXBHQu/kQr5Y3XTyRKmhuHw364W/62nA
nKQ7mFpkqyl5rpNkAfCSiOSQtQ05fqd6zbzxzP9+XS4nToWHLiZZN9ygi7QUbZlpCRIzQUhYllxH
QSVO9IGS4NeCXYPxd0DRR4UjnY+T5P7Ij7gg8SquNLC1XV/bJvDhwv9qrrXzy56aScSgxk2kk3Vh
797f91euKAfZGOrOmzCO9/sx/899LzKrk0ZREBhowDZiRwuy5zmlpBM1S9Njp7PU3tf3h7z2hbbI
dysKEQ5dHrWgs0GmeX1yEhjXdFHrg5FDajgn7mxRa3dDmeemBzVmnftj66aZ/sXIB9u/8ZWuvKgc
eGJjejIwYy/TmTrXycbKnplbwRIhs1Q92bVs/5jxgOOBQ++RyhtSQJfFkLQiyETuPDlZJU6cca+1
7mEQ4xLsQP4ELz5t9S/vL++V6wV4CzUDWD/IOV32PAcjAf89pMkJxtZTR1S9kxYl97kqxY06VvA2
nqXKs7Xq0cECWHaJ0nbKDgj/IsnQZmG8UGXOHTjbuCFEeTvPP/n6K1rsoJsAcLW1WE5lYeQ/J+oo
dazVbf+K7LnVhdDLgn8TF7nG0NZc49EpUYrHFGSewsHoCiNaDX1Ga1do+rDvR6127hazpYLlDVSz
/zUGvfEiM51m3q2kTYNj68z9M/Yv+Iuay5y0B1ma7RcnHyhwgp3JBA4qpK67cexGmv+Jkj/pt6At
ZM6a/Xk0gNAg/BbUTxqt0lNAbYmMRWp28LwBM+4xFDOM2B5tt3nk+p7lJ+quIJx9VYg1TowK4PVo
d+snm5hbi/w6KKHEilrrj3lZIw3u152RxZrZ2xir4XR4yBDnnp9FkxjIzTcLEhG9H8xOpFutJ6Nc
mbrCnrpVHztd9oJKpkf3NKv0LwpS6otCB6kPtUwbH/Oqa9NwFVzJ0ToDn2xE4L9YFhkVoOnR+2CB
LvvqG0PjA1lB4zHOG6+z9xldHMDmazGjKbOucxeKfqTbheFk2kPSmLUxXFMMksKuTjI/9jMX0ZdV
JJWK8aApVAwlQa/QKFkDBy5YU8EAMVMNIZqyrf+CroBNEirOxY275EqysWnQYBrtUWGBcHORtQ9F
5UhpptjrLnKmVEVK+VwQLoC8ndJcC4VjsCyjVGWFUGHbtUjX+8LfLTrV7hud5rfvHSwqh84NFLOt
lnXx3o29dHw6kc5Jp8q8k5qZf68wttjrYkTdeHbmPfLztwKXK+SbzYqUxhdZpcNbcxG5ZJLUynF6
97Sg24XGkd3ZqFTZzeLQIUWpI3StPv039at63kGOXsqXCd2rX4491t/MrF+qe79Arf/Gh3l7C53/
qou14GeyZTScmI1SpHGNceGucTtzN+s3vfeuLDvsCYJsw4IdC0b+PMzwXMFxn0z7ZPB4RQD+9Tvl
NJnA53IN9ivH91FaiIT96TVLZruFVlvZDUrbxbLDjZO5EqN1GrnMD4mrdzHiB9A2pltys1eWcqsX
0Af8HU5cWmrm0sXppcDNRgFZjzvpFM9Sz/T7TjnZ9/cn9SYa2MTxfnsYbrA2/5IiT7cvb0czDU6t
qT2vLOudMQ2fgyFHCnC10ltP1bXhtkobTFVm+IZuYNR24xqbTzRZnrtbM2lHKzaKUVAkVmSL9ZZR
55uVZHrg5OFXEgoDZbv4ZlhCZE6ir2D2Ek98SUaZYAGuYYba1qt2S6DiTZizDUYmDboMnC8l0/Nt
aSvAQBUhwckp8zw51sCbnKiqTbHrTHdQ0bp0cxqO2DCk3N1Z9XFQa31D8+3aAm9cVSAMRCDk8+e/
YTVpWGCA6p18GtuP6WJ71WEcDLMj46jq+5aL/fP7O+ht041pQwGkvYkCNBzy7Sf9J6C0eVMEeKPg
lJW+Oxw7Y6jW2KLLhrNXmnRGbKmi7yIVqNqK6RQFbrT4o+xRuCzTL22eTaAt2qEcILZX8lYF7k3Q
x68D+guEBHUvvszFDtD8lbdQwym2A8342URT/19vtP5YvnYbhbiPgisIUERtztcgMOGvobGNIWzd
zT9agd+7lyw0/1OkjL68v+DXZkTYjkAPj99WHDofq7EC2iZ4eJ6QQZl3RMvqPm9zM35/lGsnh/PJ
Zbch1kmQz0ch1BSCzInNXExlVOJ1cqDa24ZJQIX3/aGunRsgtVSYAext+LXzodxpwI0R98DTYNR6
GnrOaH1vCSI+KSWSbxVwhQw7m7Qnjk5m8IQuTZzlRm5w7dzwhm/0P/jzUFrPf4OBYREmSIt/WkAr
bn6h1LZghQ1jQVm51vQTbqW35r3N6yxp9NB3RQwNVggSD7SOzsdc8BIhTzDdE8mOH9e16I4WUtWn
91f3d8JxOcwWMrElqAW/gYnaveFrhb7ZzdEmawvwcP0yHIDCFy8CJr/cFVAE/NgYukFiDeQiwImn
UtU/2Z4PtmbNnaaLUD/XnB89xjdPKkEEPaQ6mqaRbqxy+RCgl5N9SLys+S4bR2r3q0IxK1oCL/1n
tG1BwK/V6x6x3GCIdAf7JzvRMFFSWH9hZjQYVnVqpyb5KulQ/OOrsnzBJtvyYyR/Fv9o2vjARFPf
jT90bwF8gvWLjzlhkTfIbCvvj/tCOJxuHVFqCSZQSufiMKs5gMhc18GpEgbq8kaVxSMu8Hdt0d26
rrdtdfFttvgFjDWXNufsImiqqyXrXQ2v7oXwPwIrEoSDnRWxoYHFcUxBFofK2O79HfG2/scEgat6
9F8hLDiX9XrKymXrIG54QsFH29Miq8lQaM29NKCN73ICyjSq6TM+zmPnfFyHUjxq1Fg+SrcsTu4Y
LGsoeQd+BEjqZsf3f9yVQ+Hwk7isebwcrtLzQ8Gr5axFS63A1Nzm70Rz1k9LOnf790e5uu7IcwCY
NWmRXUpZFtbgybzzg5PWIClXINLTQE/P7P7Bg9mgToU2NH93RYkq+P8wMCceIxS0brlqzqeXNEGC
HM6YnMZABvE6B0m0uEW9m4pGv5NzBT7DrNNv7w/6u+p3uc3wD6fwAcxsw6efj9rKYPGTukpO9kZi
DaUD1CnOZIFHUe3pA+zqspX/FuuUsdil91fnZPY9IIfJQOx3teajpKH4I0lsnufaztOnGYJwe2Np
rjwDDvUzol5Ia9RLL84CrsJLiadQQNTrqBO/OY+0ohLHqlctQlxG9dAHQu0GNZn7tnLMG12da8OT
xPHmUajlHbqI3hbDLSqjywlNfb//SuJpfXSsRmdbeIgcGkMdd0Y1hOTbUzR7+i00+ZX3ltwCYs0G
3YGCfjl8X+J8PRKp1nnf/ZjNwgOyUCwUAyYrneL3N8SVQ0a1CJg+VelNMOZiqb10nrU+Jeo3wdbS
r5XOL3fW1V/vj3LlTSWYB/5MlgZ44LIlV2dGpWta45/ScnWP6F0ZX7JFyr2e2Joeye6PWW0caDSx
YWBtcSi39/kuLy3Zt1OfBaeprJPDgPx3sfOE6sXh/Xld+VTAV5CCB8y1kR0uVg9XRA+vwM7HbrBf
9mipJ59MTIF3nQ6c5f2hrl3VZ2NdnNzVRMMsKYiNgH7qIlwCkT6rSgEjpOGafqwp8f/AvENrXoJk
GX8Opo1SLmVq+WpWuY1dVmBTdffqvL0rvDYfb5zZt9UY1nzLM7YIGxDFpSsLGsRe37S6f5rtRB2m
DEhUDhk59JqgPQpOcwTxwwq5OlD+yGZqZqquyhvb+eoH8fgBNFdAOF9inHmX11JrB2J81PsfbVeD
lNY3yR26ure8fK4NRWEXRCW6RHDZt//+n2SnVmu/OII91tgy/TXIUe0wMpdfPbf5/P6nv3JGIYqi
L7IR5tHq2f77f0YyHAp7ObC60+AM9k4kafO8Dpl3QwX4yhnlgPL50P0kNb3MWVef3p/TE/eiArV+
1XkTjhN2H085S51GZaDcn+9P68o1S5zDJb8pmm44zfNpyUJIL9Vr/9QMIJjDzTPwx0BrevmeGSLw
QrsJste1r9TzXMFGjkbkVW/t2mu/AfgUpHY8u7gsLn4Dqso4kdaTd0ITdPphtXY1h/5o1UWYEP5n
IXy+eqVN0ff3oBXWu8XHcuvGyd4uiYsnmVcO/gTfl7rEpQ/Csia0tJTunIKMOmyqfCs0nKncFUYG
O6qt5KdFrVrkDElz46F7yxWiTUaDkLIl6Q4hwcWd4mHj501p5558r/XWnT0P9r7D/9IPzdG0xgeU
L1uqy4B+DtPk1N8y6SWfi8BbPyxDmdw6vNtiXy4ECEtSZ1IT9PQubtOE9CqrqsQ5maIfsKDj04QT
FIzYzd1gb7R9u/NFv76+vw2vnC5IjRvuC4UNnsKLLUAqCHK+E+5JKPdHtxLYw4rIbhRjrlwW4EZ5
IFxO8KbQdL7XSSkrXQxMTeaYmQl97tD0XtTyczUSt9u9P6Org9FhQwMJHA4B/vlgSZFu/t4LtehC
NKca/Za7zfwzDobJPr4/1LXF4wb83aUH23S5gXpduEnlzs6JCg7QBtHK/aI75Y0TcnWfginePAOJ
jN40m2ZdWFOyFM5pteeu3Pl6LYhURVU8U1UqZNStRvGg8qYoI3oF2QcEkhF3qecJt9taF8g0vz/t
aytMAM3tRUkEZtjFuQm8ZhiqpWSnmk12P1JUasIJBmAZ66Nvq/j90a4t8kYOgmHoETtd0hQoT9rz
6g/uSSO3jyRNrc3jtbqRCF2dE5VfsiCQUxD1z3eNjT/QWDeMQvsW2qDlTFFpd8se6Ir6X5YPEWbQ
zSC0oKudD4V+YOu0NUNBEijDCjeiU1DMQZykvXFjqGtrh8ICvKcNSW1fEqazvNfW1nTdk+5p4m5k
PDCX8y0zzSvBzyZsB+SXuIcTd6mvEVAm8aGEc+RyEfwjsUlOomSVcgpXd0H/2AC0+g/RkYvQkVgr
jJibuowte6Kg9f5mefuM80u2qwygOvzXS/f2IaWP7ueGc/JAID2OZYna0iTddMQA2BMP5iLNWznE
tSG5sG3UdUCcUF89/5wu2Nk8JTg8mXDmjpCZNu0beFj7FCvKu9lStyq5b7cq/BnQ+HzUrTRzSZqj
bj4Ky8+9E6yCMS5En6IdnDq7ugfb+P5yXh2KFQM3ie0fT+T53KxZt8BqOu6pwvgSFreOdyg6oftu
KPQbLcS3sQizQgeMOJpiK34M50MRe9HxxtjzZLW9t9OTedwvcnw18tnelYVHOTTzE/SzOswTluIm
/O/aHt7IgZihbX6wHJbz8fXC0jJwSN5pxlMIZETav+B1ZdzrY4IHYGdMh9XqGxWWeCbloVVn0wcE
etrP/8OCEwiBl9gg9Je/YoQ/Vzh26p30wRB7E8ZFBAq5OhomwIH3h7qSUkF52CxpKPNuG+riGkfS
zfdgn7sn4N+olqICZv5dFdlCuuJrnyugFAfNEcFL38/uaZ5rrMwVhNGHtdKn+963uoPKx+LZU+X8
6/2fRq+I1T4Phja47qZSgPoCUKaLjSc0U19HfGdQesi01xadiQTRyhx1RXftrQpCvdLLSNbjOEZY
suprWA7D8NAllk5dvEbpbbekgLCRb8Va66TAXr+aAwIrYUGcWYR2qo9d3OuTWuJktBqEmDs9eF2s
foWtvxGW48orU+yAbFN+s9NRm79NdWeWUWvXzvdRL20eCC0v8cxbWxeZsAQ1bUBKa4F/nQBetfay
7UKokEkeg9nItV1pBjK5468k631rc1uEeZIafZy19HdLJJcm/2NCxW95HjrPz3faKFr/MHdV9tS3
+mL/6A1rtlAYNxGsM2RhpJtTvQNVL5PYb8ZVG6B2oINiTQ6N1DBUgsfb3wXB0GxqZpuM+YdCGGo+
UkgyYV7l9Uyo2wnNjXRdJiq2cwtNE7/QNePAUz6X8ailjrvPg9mo46YaawWDzu2aYzd7mdynplm0
H0bXgGEFtKUrvnioDmihj4RPfg+Kvdv8wu0WNigma2imW2CBvti5qX9cZwAXUeFKS0WtKlb4Lxaa
fqE7UGXj3C360yz8sXqki+68rE4AYj8LwDDvsE3GONYI0gazNBT40pCOl2Mf27FZX+d5Nb4mUC7t
XS/aNn3QDG+oQ3KMEr860QgIb7nI+wN9lO5JBXazhlDFRBBWePdt/0MEMXYmGsCAVAk4snBJtNUn
B0tbbSfHPpeRB4E4D0flFENUt8HwSbN8gdV5pRH/abJjDaKyWazPdetWKg1F4E4SS0pVdR9Eknf9
r2Lt62+unrsgXBx78e9zw08fUHPBS6Qo2lIhX2EmCCSUbY4euuYjBKJXzfAgJnNwjovmkpwB3Bdf
g7rqXDA9psM5oELybZyUe9e2+C8fhsUogNqLdLmTldM3YZs7yXjAwtLAr971q+8qBxmMLMVoZyE2
mtaLctrgL5VkxcscdOZ9SjKoRSpzRPXQ+nQpw76pteAIX0I9VvYCXnQqV684ols4JNFQEqztZVWY
UyjoATcx5iSqDTmqOkTYzvQ/lBlkU3rBNczyoUvrFuvaXHzwEdr/5Aej1YdObyd6bKcimzg9a2vv
ANvqZIZpCmIJroqxRibYKAcljWZ8Vnptlw96hboZiOcl+WYLsQpEEf38OyQkr4rcylk/BwQov8a1
09cdBufz53KdW3XQoCBIpPCs7W8W2Nfuy350n9NVbiAe3ZPoK9dO/aEdq64hBXWsf6qxW7XHZQrU
y1Qjs4Mje6Dpu8rPuxJk1+J5h8RXeRUOAsnQfUOl4V+tctsF0NNsT+FoCUug8egsz8ggdHWUcdub
IfbBSpyCtu4P+SCCIJKowMFRWYJUhxMG0fp+zmkUQIvWcz6ZkuB81kBZTZhpFi7RZZsEoa65Xblv
h8qC240jF59Wc/bWlCniTCOZ75U5qiIiBJwFwOaWsoLXyOnzmPc+yWZgDp+LvvHMmNKO60aG0+Qn
coBKhSua2d/TIbXNg9Olc5wUYws7HAhnFsl00E9lb83jTvS9pqJyocp+ms0UcUhjTIonVL/dH8JU
WX8jAbvyTGyyIzD6DeTyiIXOH+1x3DpTWWmchCfsU6kVaoqlXgL9sRaChjDVk/R+QFL1oVCe0d0I
Wa5ER7zUDrrRG7HlTX8M0qVeJSmjB1Ww7GY/zZ+cphBh6xa3dAWuDIUaAyxtZIYJbC/bJXhViEqT
uX1C+HWK07lMIi9JhuMi2z9W69gULbAOoP9sONvbe76mjaWnTTYh/1YPlrNL0Cfep1win95/4q9E
zZsKEWktj/9WArsYRQqlq2ZyTgKBCV5OR7Vf52nMXqxk6vcu8l1/vz/g/werb2IKOowbL5v2wmVM
YRc+4RSMllNSpsH42gQUvD5NTmVokaVZXre3VxdpVA81VPMB+rCEB7ZoyxJu0q3Gfs5U77Vh7XSI
iuUl8Hz3E49dPbQPTmk75RP1wyHfdYI/H4793PBGeGX3CwKH3/y71K5M950BP+dB6nVhPnQBILHP
Do9hGipnnvw77rMULPSiN+tfWRUMdeQONoK0mhMsmOvBPCleaWx3Uzxai7IOmmcJ4yh9Q1pR0Cau
HWEkopJfHqabYgzNGZXXiL2bFo/DOPVojSO+M8cj5jSkuHajXis3K8q9nFwA6plA8TZKNSdbotpX
QsbwIcE4DOjkLx+zwhwBAmjBwNXWF92dWvIp4e2s/TnELwhlXMQkzSc/b0Bk9EOHVl9ZLoaITCsf
qGdB/vLBNM/jz95pRjfKzUxlsd4p/p99nmRPntl06q7MOyM5ApfRzR2etrDShjSYhq+lsoTpxh7N
du91nXoj3df24CW71oK2xuHLFzyoYAit1Tewpz7uf0Vu1PdT4SzNvq8oM/6cGjHrEeQ9d4zq2bSb
XV4r5DUbzFH6T3rVahWi4evyo++c2o7hsVYvErsb7Sce4M2HtCktPUYzqHam07AORitD5aa6/Vgt
ndKjzrbmh42EDVR0lM5PT5lO8mS4Qzrskc7tvjluN5YxPgEg4w2ZgfdGN8bUQ3Rmke9HzkwfD/jU
AQNagiH9IhHmdcLanOcH0SELcXBb9s8zUh/iFcyE14X2NJVZiOSc8X1JTG34CC18NsLeqKX1AHDE
+uCM7johtmkX/yjHTduvWVpVy4HW9fQgfZSbnlYC8WyXp45ZhMVYLgNdUXe+wxVvTPbT2oxfkZgz
A2JYbXo2Ese51/VS+xos/IP7wLKQ2OeeiNSSJX811IqdUO+TcownuawIPgVGDTBB5V62RrBam1cB
JiyNbLu1nnp6JuO9i0QgUskLcwwtoawlaq0OJ86MpOWLN9XyVQ6+MuNAFEAhdNDI6r5MemEdCMAt
dcxHVf/rGR4XYy3r8qcIVNmFZeD0VthS3t6v0s1fc9CyP4RnaE7o6hUKpKk2BV/yIcO6zaXBrcJ0
VPMnrdUoMBGE5UNIlANfWnVubuxtaCvBHgFljOw0+kDxnCSAtrLRMygc56I+yYLG7bG0RJvwI+38
seiX5B85+UYXG0Y7f1Hp4mYxbRv/yUV+tx5jt58t79NsJMKOrDxRzh6UHmzM3m6Jro1WGfo3a0CX
+FRVbtrc9xA+Ey3qXektsYVACxyCzAFHXrcb26K3PeLCaciCBMWvyaGcpCxLe/bsVnj3BN/yi5AA
h179payKcBmI9B6NvjDcr3OxlEcqYLAF8yYb4Kd11TzJ+7lMreSjZ+Z5/1g4rddEaFcH945L/rFL
tWB5bAN9/jkWKy0/xISKEcZaZ39qs1LqT6sXYDI29mjOcZVW9t8GaIoyQhkjmO8sf7DHA8im4WGm
u+CGlV6D4G5ICMmMIFfJpxzE8kkmY4dB8goHNkwsYwRX3xf1twnrZvictlongh1akU+KwOeD1iRA
DsekLcedokGVsunE4qCemzfPbVMbsO0WVqxz1u5l6Mpm+mpkKql2KffLR+KqwoPNq+k/3NbvPlpa
Ie3QGv6PtPNqrhtJ0/Rfmeh7zMKbjem5AHAceehlSN0gKAdvM4EE8Ov3gbp3u0gxxN3eqAhVsahz
EibNZ14jdAMVmVain0GXawnxqVi90JfSu/WQlLWhM9veeDY6RMTukPiRj+ugsT6s1B+uBpe5vc84
EKDCDKUf6S405Ahfj36JXAu7zbhxWEif8bssl31qAda/bFcjx3EunfP2c6YJaRxstHAeshFWyp53
6wfXVBCWMXIzd7rpkjadIxgPSl11iwfQXpi1J2MrH9YSJSwElMMqX0Qd2r2eVUR9xLH7qjTddN81
1Og444yx2lkm1jZUOYx279R4mkZ5OoFtn0rT+TbaszTCZjQrrFwoDYf0BZm8Cz6hobdU7f0Mgvar
oY35D88brNuqRkgfvaOm+J6LQX3XS88t4m5KhQcLFk5fTPJtP9CCLyDBGKsOB5j595kTWdRxMLbL
U2D0ycPkzuKynZvlJ3HwDAytWsaPE8V89olmljLEDLn/rMy1qi40YolhT1DYfPQs0T11iZE/0DnO
sNYrq26HcLiB9VY++V+ckr4whvdNXsYN+oQ/XR/AwUWiZ1N7MsamzWLCEf2m9bWyP2GDlV+vo6/c
CKvpNAnlFLhZRESafcRCo/OodDKro0L36u4kIbcUMUA6dznL1nU+Z0CLE7yeRk8PseOYfyofgAUK
nbhh+qQpV4NOhZHcx8HIoHKd9GxXTVeGkHYzHFcWOVClEOxnTumtdJbJ93llkB/u6lk0AKZkSjat
NUX+be2S1d5RqcS10Ja2+DKlrdF9nsH+fwKmpDSY1i2ag42TsdPi4ah5p3HpspOfZknLvmEFX9S0
dN9s/PLIotk79KdlmntnnwyJgfVStuj2TvZdc2169fBkIRjMKa9MeTVqg/lIk0KukQMOdA6taStz
tCbfd+jaJXfjXszAZ0NZrZ1/4aHKYkF9F9MQlkOVI0CFTC72JG7b3Kk1nR066XU1RonQkxP1Ke/R
pYJcRvTtkg9+g0R+5C+9GG6pS5mcL1XeoQ8SFEEbL5q2fmu8SXfCdsTOLR5g/1KQ9tzFupil6Rcx
qkCLsZu1atYPJsi2ozCk58RaW0zZuTK99X6Y2t4+gN9mjgOfnj9RfLFkNErTG6PMDygqQAWiil8i
5bFBmh3ccQkYumucW9fliEwpx2+ZJutHmWbcZQBrCLZLrozIdhWq0/Ni1VqG5Eiyut8biR7I5z/H
vW9lDpuy2oYmgnj2Wihmsoe2VlUAWp9gYWdM0jyrxkN9sirfk9l+IxvDOAIUHwRPEEyvNT/nCXK7
CV+N+dQa/W7FgmCXdEvSHGWiiQPSrT42eVI1bHidkb1nlPR7SgGlFODU1poC+W2/6qvUpaA+2Law
BWRq7z09Ty7NCuKFHUx6TDl9eSf53CrCL/MJVAapK1CwBisFgvVlClMZ0N5RirFO6xb00BEWsTml
wXtl2u2yfxsGXDlMD0rwQEteDmN4DdtIX9gnwLFjESpHiJugKdAtlaVqflBBbW4W0TiHMtMMIwzc
onM3TquJlqNVPP15Nv3+iuH5oKmh8w81an2bbX8BY/grHtAeUcsJe6H2HCScKJppjheE6t4dUXmB
sGMwhr5dl4c/j/zW293kq3kAaPFQGX45sqx6YXpCWCcxmP7dPM4Gu8JS7+3Rb66VkWjhn8d78043
GDteQhxk3qs7tTPkFlXXW6ctfw3bQLZQUa18XyXtlySo3Uc2tZr0Ypj2fx749wWLqg3AT8CRLCR4
SS9vVCsmSJJwrE5ula7IYzljPJulTxyqL+8MtfXdX08t6AqAgYDtW3Q2Xw5FMFIWhYM4NaiHNa5q
kV5JKmk36WZ9Ulp0PifXc99p0b2xbICR0i2DuEbV5PUyndxFtONa6Cdp9/0pGJNvzqK/59fwxmwB
NsKipD0PgPk1sqWbsjbHTEA/zYZ0+8gfVf0Vyqi8Qs0+6HfCz5136K5vvDZ01W2KM5QQQBK9epa5
Owos7az1tJSU73Qnyy9mp8lRe/frd4Ar21R/9drg8gBWCiB/sae/glPgfWhOrTMaJ8xQ1t06uObX
TXbsAJvNvhhQNYhA9g8Q+EfOZfRc39mR3ni2m24Va4JeGYHeqwJRnpWVV1FhOU0oxO2GaeL4c4uE
zshaRKOy/40FgcUkUNBfJA+gOi9naV3SEKulvp4mc9Cjbi3bAz3e6eQ4U/UOCuwNDg/EHUpfNHQN
wJPWNnn/sr8NjqsaZ3T1E95crGxd88TzJtDfh4bKhm9BhW9OmBZWA5uyCLQioo41S5irg3E9yr6E
7ejpExbKc9Dc/XlfeOOxI86EFASJGqpXr6e03UvhjpT/0UrNnfsBL+WvxjQXZaz8zv7WGYQ676zU
N7aHTUyAJiGbvg877uXD6Cv4fa5XwssAdHGadDHHy2phhuh048VmPBiN0Gj/fJdv9GFNujWsIJR4
0H57fdzB5DTtCU7giTjb22D/AzWkavDXzzBeQRT0anCSWHDy7rt8Rp7JkHUdl43w3nPseGNFb8go
BGPhwniUQl/evibB3Bt1z8G7rOU+IfI+mbpwdkYv3kNQvDEUXWe2D0Zimr+2kWs8KfN6yyPtvrtO
cl9el4ZEOKLRzN2fn+8bu68PzAusI7fkgUF5eVOGkKIVCGacTBKYPtYSh8TdaWvjnT3q9zsipyQc
M7dgjAP01Tht0MyGs67WyUlauTNUQzlPUeAJEH58Z8q8MZRPRRddSfZ5MBGvtsNN9DdPKiIDo3ES
CptqrA5lP7rLrhwRoHhnUfz+ANHYtZmA2/mFpOm2TP+yQ6CUj9Wf5pundYIUQdbmXq3Sdt55fL8v
PUCJQOXQkITihn7Jy1EKW3f6qk919LL0/GpwaJflZu2enQWa+qTrXbRYlfH8/zo3fiEhf7FOANC4
263/5dbQCk08O9f1ExC++lLYfXlqg9F7J7B669bAysHzgbnnI7T0chQfRpRp47x5wp3WvzFBrVDe
lOK2LFP7Q98HehIuGRPq3xjWR8MJHSlOTADFL4eVHCH5mo/6ybA6/U7LC8R7KiffT5Qf7cgoG0SM
26CY+nfG/X2+/GNQthJUyOhTvRzXnLMqr7GuOTlz0Z6B/TfxMpn6O2tgu/pXIQHBAKRBCBOEZK+D
Rho0jeZ0tn5yZw4C+DRDgRboUhTmHuVhsw9z36QWNpdum8KDbcr33uovrtTrK8CzikB54/ySHby8
T4ga9pi6i0FYR5IZCrSU4YeUDX1nioVVFzr6ovQQULp5z+kWoEfRW/Y3VOuCx8DtrG96OavHBM/0
FZUarb4ee7LsaM42gXNFwfGLnw21fa2KDIK7W6sOwQhjFPfBQPk91Ee8GE4W6gs3FtnRc5n5zpOW
oke2QzVjRYFZeOOXwSnWS0uUUkNZD+5H3C0gCN55428c1ASegJmh0NAAfc3Kdwq/FSWb8MnCdoG6
+Yx0upZStqXpG8E4G49/Xrav9z/CWwBaUJ2ZAegVvY5ZCvChhoBncJpmt78PYGkeqoUfjdab37m1
3zQVN612WJpstRCDQKC92v1Q6Kp9QDIzp3NBwU4khriuNG82r9cSvZsoGGZ5iQIDVgpammdPuuVq
behMgX1D6OKf55WeVQirDO0/SQXbjArVDu1jYSeLd90DE44G8MrP+E8F+ffBqYKzrqTARNXvM9cF
yKAc5BYnxyhjVDac7EZks0PRe+jGNpoXHMaitHKTFNa5pz+tS7Bic4jGqdzPlY6Oq9n1wxxrwq1E
pG1cpxC3NSjX+jr06XGc9fmzo5kZSNra5QZl7ftpnBWqa26VUmLvzHJaru2kpqUukHIPjrYKcuu2
N9OCPTqdSgRZiFi7E5CTPD20dOrdI322Be9CHxjSxz+//Ne7KS8ExVowjxznnOqvhWjQf6k01sh4
yv3OP03NLChjYSTZnwXOPf0eFIz5GLTZnL7HFP4tUmPoXwwQikrg5lB1frniMXgxbU1zp5PlD2mJ
oUqHlVSm2vSL3pbeFGX4m2gXrkSK+mRIzfjko4e5hBqOXvo75mVvPIVtSpIU0byG8v/qUryxACkP
GuyEdPwQFQCHwrYU5o/ApiHhdnUX2Z5I3zmjf8Nl8wAwIYKoB44uQAxjW5h/OS9hNQJB6drxpMDO
MbaVWtdIdKIyLynN11HiqvI5W5JWv6rnFI5hn/bSjbWiE3TcjLR4T8Pw9U5A2kJYh+buxqOFVfLq
grImL3KkNZeT3bTBTTpqxcnXlRWvvSjf2QleH2sMxcPe2ApkB1vU+vLeK/YJEmG1Uusbi6Mta2jB
dM8Pf57db42yBUE0qdnfSAdejlKXwZpo5qSf1mqs42wth4MxVO9RUN6YyaAqEMDHPmirbr2mGDkI
Uim/ZMfOoUVuiuQ6unu+2Hn9aMRmuVnGw71p8/4y0Hr32mia94TRf5/AXAHjU0lEtw6M/8sbbZWg
62Yv+mlUVXKkYZ4fe5i5+9xLvFNpDUvUuun6TtDwW7a7vURIxht6mSzPew2ttybE+CqFeCESGnTX
zMTDvlaD7Jztx2bWT1NX9jYQOnBHhrkAnpxsnWdQuA4mAWzsT5NjyZ+Th3jKO5f2i+3y13Di16WR
QGyqjNT1X2uUVWmAgEcm11NlVOZlWyh3gzb6/VdvxVGHjtRUzwjZASOMxQaho6EXrM1JnwY7iwBh
p00EpgP1KsS1mzwUnqjN4yCJOyJNYhsauuiRDZElCXWjJFPuZ8sS7hwOnWkZ8Wj24tYl354jnQ7M
Ex7EokMDvJ+A84Ewe1as/Zu5zoohTLbAJhxkXzehnurqJ+4XOWVR6RV56Ehga2EF8v7WRvz+SR9l
V+z+vEhex37bo6IYSwLEWwIJZb6cO7bbJXkgxXoaHCO51p3GO9dFivmGvZbB94aW+k+sjsdh77WD
++HPY7+xB24qn9T8KUggL/K6FhVQPxAsn/VEZpa3O28xnZ9linJFaJc18Qed0uSmL8aiikQNgDTe
QojPlZyxfDBsSeH8zxf0ujbGwzAhLVG23cIhBHZePgycn1C266V+8hxHaYD9lmJCuQvTNsNC5DqU
WQlS0aBdW8eLbeXElrpmvZNIvbEPs1fBVgFcTTb12i58trUmTZZBnbp2KIBs6ctO18rkgTCwe2eH
fGPjoMyJBh11forVvwK2v5xBtkgS4v51Pq1gBW96WQJ8rvsuUmmnXzRs/HFdFtU/HvL/+Db/z/RH
e/uPdSj++7/4+VvbLQO2ifLVj/990/1oHuTw44e8eu7+a/vo//mrLz/431f5N7pf7U/5+m+9+BDf
/8/x42f5/OKHXSNzudyNP4bl/ocYK/lrAK50+5v/t7/8jx+/vuXD0v34+9++tWMjt29L87b52z9/
dfr+979R/fvLfNu+/5+/vH6u+dzHJpc/vv/HJY2k72392wd/PAv5978Z/4n6Mv4P6ACxf6G5z/RQ
P7bfaP5/orxDfXGbG7BlfnknNu0gs7//zdX/E3ocivlbzs+8sXnTFMK3X9kBv0LjDZqiC1mdVsT/
fgAvXtW/Xt1/NGN929LjEXyYBfCvjXWz3+Ir8HOA6UTjikbDywUCNF3qtnSx+h7iVteP7pC+k4+8
OcLmfEL1HTOF3zg4ouyHsWSEfsAc3TvqafH/OcKrOCfoRgXMhhHqPqJecfSk+HdGoNSINAiMHipl
L5+SgR6wW2gOABov1gCX98V70NVfhcx/vQhQiNiy+WSJFPC3XeJ1oZP1mfVWkaiwkq09X2Vjpz+s
ovY/5ynQ7kt9oMPOnaXkLKXfXCE3kezMzgMRD9mnj31Qre6+n8f689wjeBEJ5KfXR+Bneg08vxmM
A3a2+nzWNYiQsYHZ23uelS8TXe6A2YOCGYkHdSMqK69iQCSe5x55IHqOq3HW5Xf64Rew83ftuyTh
lxvqP0ZCzoCt1Ea4lP94+To02wCnVWlGaC7dh8QfisvJW++aDNHJvyznf66Wv66OtweCmYdKCAjR
110/mKMutIgM1c7RxZuRAEG1n/JAPf55mN+f3Kaow74NdHk7t18twtmtUG4yFhOkQwWQS2+BxPtP
c+Me0Rt/Z6yXJ8T27EBGb5UI/oDo/VrkJkcL3NbzBqd5fz41xb4n7Zg7AO/iMvP2f76vV+HAr8G4
KcAqNC7592upi9JthO3PmR3OtRVV7ifdilOPqLkNUSrypnvcTmiHWVAy3hkY070XG9uvoYHb0Cjf
iuibGOXLOaLgaqfg5y0cjZzxg2dMBRxYby3zmFLAeG5UMFtI+1bedxOZ0otUNuu9paZ2J8Xc27E9
ZHl7hNSQ3xQtojxR6XZ4yWZtgiWV64zaY6dqNOScjoDRNLXmsjDG7uMSmMwWB52nD8mSG0/JKoIv
ie8S+wmfgzg0nR4GkAETpEfHdUybXW65aoHh0A1aVJDNnotulaeWJhPAUdRYv1aErO7eS031ERTa
7AHYN9xd5Qj/3hlrJe5T6dlNlPac+7CpE926TDulf7XR+71KzcqwQzgBGNkoV1sv9M4TYNjyIL+3
xvTHhNH2GvZwoYDHz0Hnhykg8jWGGms89NVCLQ3Mlu8fRh/m6AX2hv1DD+AWKlXnDPul08R3sLby
Frp6e6rNrDnWXlrtSAGNPsQCKWtj0dGqO0xo5V9B8hRT1NdBp0eb1quOwECr2fBPKJbuZ6BJX4tc
qzBHHXEyjuVS1vNNt8UtXQI16QrztOkZRkV7SfJsxUayarcdaLNbYzDbuKVCdfbXhKwF83I7Suux
wNfC0dsbM2inej9NUh/BmFVQEYoeCEHolqKdr4QmUnWZugKCU2SA6YNEI6DoHASwZCesS29DWBat
eoA3mmaRyP3yKViDi4Jd7+i0c7LP/MG6m2wRQARhJz8YaQLyLPMifdRCJp/lfULSNzlDj+5lVKNN
fO4QwVUXvFJzD8UL2ys/mbDCSvEX0YcUTUS7K5oPirWz0/rSnfcNgbd9HoOSlqJpZp6DyYCqDqvv
ap86cwVpHIyj2E1uMdrMbXfIbstF9yL4mb2/x3ODIqnM2+FqlNO6Q2O7KENpDfnJ7JKsvR9x9+v2
mIEG42XNo7wJMr8/qSTgCGmAvC0fSmaQdVB8HQgohCnKUYZVD/rwAwjXajea6Xo5SAA9M7wE8E6i
ZUbTqmj9fUoNMofpkqu9kLpXXfTg6YqD00+qMkmmEaTAfiUVxbeJKqGxS+ZEascFAJh6QFi6eBYt
/e1LayYDrpoVwjC20xWaiUj8fnApLAOktxrRhkG+1E7cu0OBgIEsOhnbowACO3G2H4D99HNEcQiX
ldAYPO3UDLo7xuCEhs+4Og/2PjeFitFjliDKl+AhA7uydxZ7AtGum5t+jJ3B6cMLTVvUcDtTCHrK
gC//NA0EBQq9NvcgEP1jASfx2e91tXPSHHjePFf+RI5TBUOc5/2ownxMpqNAROOjSDZl6EbVuhcW
VIm/t2Pg33tJrs6pVQRG2GWmebTNyj/Q6FVV6HXV+hwAwoeGlOjN3lOTcyHMDpj0zC68n0QiH10r
859ZwBDYvXnjB7hS3kL44Yo0h9qcOfT1Re4OhvbsicwyDthUaLsRGC8QSDuZq7gz51TbQVvPVJSx
6U2Hcq3E2V6Xz23TZc81Ws5noynWbwWYf/+g8OlsdwS1IFkR3NHVYdbMAjgbKenHJR9SK6yFNhyc
OtGGGDUOO9/pFHl/Ktn7cdlZKrgHSISioR4gZXWpU3YwbzIvFwb5WpcvmH0BWjw7tKXMsNfSRY/Q
vA36owayFYHfpJnvEs1W/RXYo2r8hPeJSlCo0iu7z2OZd3asIySVhSNb9j4pMn2O4LzOH7huLBdx
RkEzWk6O9Si9OojGrQmLyYLK3L2cikW7tAqvwcFYIzpDyLqYDghYq4OZKKM/eNgIfXdbu6K7UJjD
Rd0PmgIIr61InAegS2mZa/cZkFAY2kGTf1yT2vnYjLOzW4qmuwgAwaVxO6Zp3Pty+eR32HqckWvS
rzSMQsYPPRrKZpTnTXMrtSI7jPTMv6rR8PNwDJgie7dcO2un4+5hfax8mUNrSLvLakgH79hKuASn
PjHUsIOOuNJxyVeqITiS4oZ3Uek5+GkqJKZ964ETrR9l0itIMLk55nfAv+qdDkfnAmXv1viC0hIM
UFAzvX2rCCjPaIBNd2mhVvto9MpMjqZKszgF53pt2I1733Qjag0rxDcz8g0cAApQqxqnX7/Mbvrs
DrzYa88GzhzqSsHoLfI1qW6CydUR14SX3JwHV82XHor5x1Z0QXq1TIZFCyuZhhNkhPah7ia01xol
8+oydUZnin29DW6rlD7zbjaXurtYcEmCa+DBn4FxkYKHGZMBfccw4cDWwyAJuFTa/FUZFl2b3E8B
a+Q4lejlHTkbMN2YRVtfI3AhDrmeOp/rFA31sHCXWe0T+lzHVRn1Z6gE6yNmg4O3T+282QvNX4qY
3XY69ZVrsDZcR2QhbpvGIdWH8VauANzPdZeBYrOnJTX2pZiHPmyXwLq35drwOGd16ARrLkU0RUeQ
J8kfrFLoJAaJtXMLM9mBR66XkCZGdfDqAvtWo5gJSkJQLFSeMocdzFuN9pCtuImEFa2X06BPhnEu
AxipIjTapLm3W9vr6JRP+kOdOVpzEPD9MoxJh8C7dqwlvadowY6jutX+uGZ4JCTYJsRuPUM/c1Kv
cT/r1VKbV7VWFRFk2/667zTbP+ep0CEND8jWXUp7bqDqaAWzQVKRwhFJHxYOUywsIcEUWrRMk34w
BD6oWGnVNA5lVX/R5qpisU2+smErqLLaYaPeVSHWrvbOgjokv2pab+xqtepunNLYPdoOBibnOoH3
c8x9SyvjjeAAy7VPAw0l/aBfhtvMcIRCi+u5MQl3iJdQZ9+Q4XA77Nacj6MLEP1+mH38KVfZ622I
RAI+hInOVwzT6jyugY6sip/K9jCBZ4barA2lcUxFkzundEXQ80IArgMyqGS2s2pRppBnVvQaRNOW
ANLWeohrykR7WHIrEVS3fPBFI6YHYF+Rger1hZ/iddiIJYUFYB17EGXXGRW9A36M2T4FDxnBzUv3
KUu+DuEf2bzheT7OlNGhozrDGrep659LxOfEz16DvWVOAqluLfjspFgLWIoKqlHourZfgC1LiG+i
nu6mWqExk0yI+B5HFPGus6DRn2pUQ0q2kbHbaeu0XOIamh1bbzLHPYWLedkrqGrVI01ZLwv7tsZY
VLSLcTbhqRID5/Z01hfZmldBaYPCnseg+gozyyZA0IL0hBE0AqhtqdxLUMTubZGs9e28eK3/rErY
HZ8CuCGxKdag4EBzvackTYZ9ZnXrrmqVIqjQdKT2UXeIKLqIO5ho4M7rWriXZm34lCD8ot0lDeyO
g5YI8yM9BYBcPtTfKFsyymekUf5w6KQK6pO9asnX2iyJDGuz0Z7IrMY1svNu0R68BisnzOLzug2T
YSy+yrpRc9xnXp1dmV6T9F+NoTXA/Xm1NmKnkw/1g1Nm7Cqy79poHIKM8GuuvbgtfaOOnbwLdqbV
LnRTpznD601YH8YFUVcWhr5cLIuWoPSRt8ggohbrnzk5pqjKAuhuHgjKn/CfCaobbOQBg4E+LC/H
EaOEpbHsXQNJQQDawuujXKAGU99PjwUi4zdzrlcfOrGXRPeCklGYB3AqQn22ZH2zOlJMrLJN4JTQ
ckXGek0xpxwge98ps+gtDBOEfw2hstmRfjjXo76QXNmUmgGnVR9Zhf7B60r/UmxOqJovtJ9GymKL
2KKXk9KDRF2kovPUadVALIRpVyCWx2mQfnNtmNn9unbax9EqrTlE5Tgxo7YwGmMLXvW9seYLUDSj
cKZPHR26zcIau75yltVucDSBfNkqcBxxnO6Dju0D6oeYUBooLbbmIRnmZD3l0PxSVE2gBUXsOrAu
0GWYIlVNqjhprvLM01DATz/7ldtCu2AWP+aD11QRtj6d2sl1bJszatDqss1MazmxX2Yncq4ECqFA
hGJnFGr5xjFRNFG5wvoM6dKaF2m/pWW5qBm1kdnerSbvWKRSRa3eIRreFWmm7v3Z9qiduWZxuxRV
/7X3xHSFfKuDbEGJUBConBn4RIkk2ohv3qM+oUwQeig+QZPDOFVqUZLK2duptSr6c2sGmXeB5HtR
f5CNv9Lzbgg14hH97zq0SJrLiNBkup+nyrrT2Ni/oJquz7tsxn0LFxp5OTmV/TzXJpYYqV1jx7Uq
pZcsbDlk95aTsybyMrOa0Bq15VKb0kXtelufr0tPNkc7Vc58mLR6nnBmcJ0QptDwrWvy8WY0V5Jf
Zxz9JzsF44hhWSydJuj262Ik5ZWDPdmTYxC5x6YcUO6wcixK1kUUnwtpmFO0mZpU0TSgIx+iFwAX
Ay1CvodVHsS4gwyxi/1CPPXmcm9XCrprr+OmCN8wbcShCAj2pXCIJiAnxktV8mMQTPu8nBDzwoft
vjPmdKfrvbdD/YQ7VI3uHwJUKL4AnXY+pPbAft4OQv80QPP72qx6eeNQrNpB7BLQffI2eTKHzqOC
Z/SXvpkP11D7GWzuUvQx7ExNnwHA5D8renEE6XMwHwI7W67daSFxl+4ww/3iuIwbN5c3C77GByR5
DPER8Y/lIhNYQ66Gb657lp6TRjhVulGt3G+b99NVOfWQBmqUBu8IUduncTJscArccliviFlHtpWk
I9tF2tFVkw5JaAe/EQiY7RzcaRbnEubUmTltxKq1iz2X3t9ZZmt8QNbtAXno+6SxJeFVgwI7ugBe
oMfT7CyPbDjGRRGowN4nbqZOCwE96DxEcz4LBEiyA99mIwhhlR0OWR6q91NrffN1r9whcd2eFBgx
hcCGUEZYDCQngNOCJx+5kmM7dxSxtFmMONkKjVOkAsA+72Cydh2BXivinh3hk6aVwd4kyXx0M2kj
Bjev+UOWj9YHve+nQ5bXOsKKqVuCB/PnJ6Rg63u3R1fF0dL5stKW6qyGpGXSgZi8bpFhOALNL++H
RCJR1Pv4sXlVeyNxiTi6ZTDhU0VaDz9xoFvtSld9GeEgxtIzwYAUM68rZg44434tYebtOaSIDThd
sIWcuYAox2LmY+/O/mE1TA16aGL8TMqFcLw3cRLNxXpMs7k4gS4eE9BqlozVOgZHOSr3U+AsxV0G
urQGLjXjKkEXEvnC2tFADFKnfxhp9R7WScxNNLtT3UR9DumzNRNqGa3dR30yCheylKH2htI4f7wF
MmXI/4a1XGfQsHD1WbwIh6+CBF4U3G9TGfOdZvoZCXQ/nO1xQjq9w/A+yZb84Cg2NgcreyukJcGH
RFDXn6qlMMtDyf6xhIZTpXurW4IYZ05Ob/yWpnNjBIOIcEZwfqSibHec/c2X0RGRzH0074RhTVfd
OjrxFlZ/hMzqPdRjW48EtIgRfVv9oPu8DBpAdKRb9OqWx8Hqmbtp8UJjbrtIjn7Fn2ut3RibNWmk
ttph1EM31Q+22UIVyskPlnOTGs5zm9sGuzF103iwyDP2ea4NCtY45r/6UupBDNDGKyDfJ2wu2cR5
JPvpGzT7cQc89BbiZopwPNYEXKGmpvM4sXI8TTejiSV1C3fH/+HC+r8hjFZWRHt6fQyaxH6E4KLu
KY+RWgaYE176lQFFv/XF6IdNX5JSZ6OJod1KQ2engDc+JAECRIOVezt410m+7+g4QTKrmAS7AcKv
Ffpe1juRlhve2Zk8GO8+Jjl3Lm44NvR51yIuZuaF5GXz9JCsQ9h90s7E+UV90I1OP4mWDte+LJtw
FOiubAI1tfZdLmMCbo/8/Ecyupqx05LaiBpA83snGdZLNXhtE0qgtdlRNYNAx6C2D7rX2nE/QtVA
yMJgaCUsrLA0uvh3ptYZN3PFiwtKfdyVQa1ivc5R3qkNmVzbWITD4u1B80d6I1bnCsb2h7Ybnz1/
mK5Wf9vupyA/r5gas8liLzVcOIfsrmT6HZdEVhKdJyL1gzc44+OaN553oct6ZrNtkY6jZr/sAizr
xhAhk+yEtYrdkFn17idX99WFwjdyZ5Zqno4pHcvvHWEmPuyBX8cTXV9yFKWPuAisTbwmNLopp5TT
J0lk/LVqXd7DOiuTqa1jGRKvQKllGASjmq8av22C4zAUOYlcN5cqhM0enDPls/l2ro4GmpnhO6zL
LgmLdWk+BrWRGXFOF/BmznDZC4fRYgvpkb9C8iHoN+8rq2r3/iQ9EdGphR3fdI76amIUlh8qgJEn
M6sEXj6kAc/lWLggK6byWYOk1GE7bBoXCf5Y+p4EY1GHvA9uWKB3ZUZJIaMTHzr57CSnYBhtZ49l
ToU4OuFzsPcIja66EpeqME26IC66dHhEfNmOBiEwHa0CfC0G0qIgMuHWzmHLy/tfpJ3XctxYkoZf
aBEBb25hyrDoncwNghIleO/x9PuBs7tDoiqqomc71JQ6yFYWcFyezN+86hRqDXpKcaM8IshmQH2F
/YbKFyeyOAiZ79axSQYFubSZ3Cj0EUxoU5XioTLo9Y0fTOY7Rc8/hZw9+GESwc0bTflu0qJC2uC6
vpC9DaQdlFbttlEtR38VeNc4ejS+knqmkKn0DYoyRWUamenrKU5ijUWBRSllcw3vlkAvpregNMEa
ciMaX1XfgCDim0l8kJS8D6klJPgepjLiPVvEaztYqkNTZ56a6cAGOxVvRC8NsjrexEI4ocmIx0jl
tCKSC89j2tSti6Tg3KMGIPuQzWXRvzEDCzZEE5VJs03yVLkWolZWbGSwJ2uHdMc83oZIvE12UGt4
mDXmFP2WKKD3qJRl0XWs5pXm+mowGTtlmmJhS+daf4NjK+E9SA7F1TdIO0i6+Zw8BFJlPpcAo3sH
M5fhujM6PodRBmKyt4ZEAMuK2OmChQnRurkHm4gfKnX9jvYArwzwb1MNb1nYDLJTKVX11lPAm99b
LmHpfU8KvM/ZDcddbshYwzSlLGMRW+gJkhsQ9IUl8d0FqiI1O6tQfAfMdI5PtZDd1b7ePHXYa1Jb
J437M0dKuBlzaRQQa8gz6vSjUnYQ7MP4OuW9b1Dz0qlSS+JG07roRsX4aN6mQlA/NIHc7YZCQ6/H
rK35rvXF6J6sbrjNlaYPHUPCeA+TDYOf0kf/Hb1asUaIX4M2S1c3QLUkj8lqRei16kEBdeuGeuO/
5oopunWiStGNwQcrUAmgUv/YyVAInYhJ/JrNeZ/ZmIAIJAlSAC27mxLIClWXht7cC9gAg53OUJ4Q
gvg1qikZsEvrQg713XdnXW2ug9Zni0ZdpuAENukVFeMbKnaJD87ErJ4EdLhe0qzU6MFxdv1RsziG
jx9jrsJe0W5RjjC9VF/UbjKzCbNDQR0RqZN50eZC5US+jrTO+pu2XGUxFuzQCwv9phm2ijhP0QY7
E3XBzZbALIPWSndjnjSJU6AJt8+zBLX1Ou+LbRIk1Y9Mm7QbvxPKvWi1w5OoiDHnbNqntv/HQj7n
IRMaOOXWe2SgeoJkhUtLVMXynEwU7a5cLARaNpL4p5EGq3IgPOG+l+d+rBySMAu/xX5Y1l6EsIhC
D4X5TPfZeqFciCtv+uxLGturgq4a8lbcNxlFGHNtO3b7TCrjQ4YO/64pdOMGfOjUHaacYsk1uvwW
8jIaJjFUEKmd7bs4z2krMNS3alvlvZd3SF5QP0x62a7lWQgOoqHSS8zyub1W0fzLN4w4GiL03ZP0
Dp1vEQVSmkduF8Shz4cMERccJzpbdljU5U6ku/hYLcdv0JrMPN0qEe0zWd0/aQnCq8XEvsab0YLc
H9XSSKqZz/Jzk8X5XQ+udl/jNrd0t7jHbUaKprj4ogMkuXllclEbonqKrySpN75LiRwdhCFrprsa
RQvJ1kalkh1cCq4A3Q2Rm+E2LdtYd1W/EqmCwliDJx6+lSV9Dbuy0Lbf1qXCsVtHRuHhhW3QCMrU
4q2quAOHaNkmDzktPJ7MbIP0XsIc8AFj0za/SuOpEKA1GcLL3JTinRgEc4VsIhUlePSZ6OXijIDj
LOsyKY+ljzdZORsIYyw18gB3ddlT8lS/Zi75GzIqcWNNbZfD55fUX+SevCF48GW9ox/2UmArRs8n
VVoDNbbGmLcyaO4WY21IPM8VSZmEOJG0OJ5MM7LUFkaODs2lAJUCdHsnWzeFRThN74XXwh+rXWxw
pNpZlE6/GDjpJjKaOPmZlANaS1kkC08DsHLaLn0SzhT3DOVpaE1hKUxCDcdChdqAFtcDyhBd0+/b
zAqS3RyUZb0NGm1+jrWoT910GMeXdlIiuAmBcj1Rx36g3x7/zNsKF80iz+q9gbd7sgvrXPkljZrs
JeiP4VsJhL721LSJn3Jpqkx7KJNidqlR0NSKIWjQDw5EyS3Rq+mf2gIJRCcz05m7cm9KE0xqvUw3
ad1YlBzzIBW9pDX0vwIgmXTfDmVLMydjl3QUK232YUcm8aukyTO9CHouhY8N9mcDEzegmj8hARzb
mlkPL30fZ5Hrj1H+0gyjRc7cmNTb6cYLgp1HFNg3c28J4UPrtyVNsihpfihBkO1LkRojujto3Klx
Or9GjaL+HZsxeYpK9IDw7LCyW1nRO9SnO1ms7LiKxhqU5lCK1+2A/dstPreh+BiGE9M8ZoKhgsO5
vc+ySYrwgTALbqghQ2BPpty9qTrEOykZqplbpaU/RDKbsTNUbXZvBkbzpHD1VwGO9mV05bd6+RAE
0thdD7Kco6VSBD90sqHG7kefYmQsRoodDYr03tW9JDtd0OB5HdScMI7M4T0ehDmIOkdSg7Fxi7GL
7pUghT+can5VfEM/a7hNIx0OAjap6TcMwfCcEaWmfW41vX6edAMjerCfAl2BqLgyZxafO1uCnNmW
0qEGNC1CYk5WJTLFpbLLIASI6QOfXcDBVZVa9XcydfWhz7X6XtLJTmSMW1/LagpvCmSOXYXevIuc
Vn+lU0URGU1aDDoaJcIUbCddq3IbDppZ50gFxcb4uNjk7JBqrOWHGJWYd1UsrdANI6XfJGljyj8i
EkEqohMwCpvOpLFrWDR7KDndNS054yd6R+YBIQ/tVpeQ8HItlFKT7VAjKs29MFI2shqLDz1qIls5
0quUlTipL36Tss32HbuS0VZduOu4ItPUzBppJ3cqd64ot1rUKIbA8jS6GH85tyS3ncsaXy0tTt+a
rq5v0ozeeTEmGgoLvpBDWqIeWLi5EBsDWilt2T1WciXfN1jrbqKsH2/Bn8rfpbqVruFcaV5V8lch
/oaiSx41WuZFFR3GVB7KDYT3iVmi5pndD6Lee0ovxOYVPaLxG3WjfEP6jIJtNpXtoVbC4AYFUeNV
7JDLGWu5uy0H7vhRgHSIm9Ks5voiBVT602nMSUxBCLyzlHyvLxvrPq47qlXYCAB91ZVNkEninRJ1
qKRipWC6GXvKt04kwxetZvJqX0O+rfVDOfvrBySA1wDh/eIqMOWGYk7KprwjU08TJxxg7KeDnz3F
UjP8VPIoyG0Kpaie4J+D3E8Y+WWzA/aXX6GZpO9GNBI6W0vHghktCtnjBBCCZicqsX9E2Z9/wAei
hSJacVTvKF9OL9UstuJNSH+Qd6Eio7UflE71vYVf80dhGW6RnvZrV2njurVzIUkfAxRKEY0pS+kR
le/YzawGMcEiEsJ8EyKbyt0IQQM0qxTzJZv9QvP0vjPg/8cRmLgeiU4XUTFw474VCKGbdUYpbEgr
ytpJ6SDuciQY0mfEikab6uVwLZPcWZhEscltCs61AzDBTtqmc5bfIwep3Uy+pJhUYqUm4I4jokqh
LwO3QbaxyO8oe5rBz36uZBZKrS1dMDoMboBY6k0XNULuduKoKq/y2AsbK5gwpPIrQSP/kGeVKrRZ
MXuhIHCnFGbJNdglBadpdBlRIWM3p23v6SjtsF8k9/4I/+gqCdrkMexyuvYMxQHxlPmFZnzQ3Eai
5MdUE5VgR3c0eC6FiHU1dPFtACuK4pAhBUBPSNbjjYGBc2pzx2ddzLywzhFIod1xFiqMCEaI8XWf
DJmjF23/U4s1Ni2/CrP7pmit0U1ohKUOhfDCM+lV5I/Iw9DlnPLs4LON3XKP0e+6dqwfpGiKYPWJ
OX2MPms2FrZnrm+2Se/MXWktiX2qbuKiUQ0vlLVsl4WqFYMI0IpHOmzUgSv+rsIONNXfT5w1/VWr
693dUPXAIdMKVe9NrZmLmxyFhgz9ZT2RgWh0xb0Sq/LNmAuhcgCKV4x7RY+oeJm1WNwLqMrR+EEQ
2QYHEHHhqOq7oFY11saQb2OSnIPkh/MbghrDU92Cu7S7WRvw6ermxitx/7QwlyLL2qCWZpq2VKaw
piJBftVJv79hlzxRsdcU2hBqJb11iEmjsmghNXI/UgLwUJfsTfK0Sb0akqi2vqFYVF9DaxwRIwhN
ddjC6KTtUbcCmtOwoWiLoSV2F/ed6W/IFSSTUhOWA04BdCh/oCsRTk/gDNL6O7kPdiNCVoU7pKST
v40omsI2s5Q+RHY6F+WdmZnBL7HHUtSu1cLMvKXTq9mVbqJ8gL5S/MgGkABuEgtOjqnMtvXcyi8G
StP0EYfC412LP8AAlux/Gief7HKRId/nzB64w84a1QjaqpD8YfbFPv2ihravVYimp4wt6tRVy8mf
UPG7jiNZvU5ENhGk4IPyRSkD9RU1AcNNEGt+N3HwrXe1OpZQs7vCjLksSpSo+MRjeJjMZvxmgQhc
FK31WvQGsHmY+wDJLl8tszbfg2mWk30+FNSTgDHWuUf+PiaOVhbSzWTV5DSSOUzf21yNf4FRUN4q
s2/w2k5y82cI+Kl1lKrMahr+gfke0sew2NzpxFBLHYzKEQBfs2kJNQ2jMM7u4nYKCk8CrzHYljGV
8y6JTeuBWibwEBkJ36c+q8XyNvEBSbAAkeCzJ3Uo+7tMDeerEAGI3yIn6h+lqJDtRKeNHaewPvwS
Y3P8LpeS+jRVgpTSiF+8eJe8zKB7SI1pQ2Fbn+xBznEPAa6GJZW/SLa5ETrl32suk4d4DJN6MSjy
DZpFNTJxcU+/2R0yedmjg57iQdYGVPxLtYICKEOySrx59imCJ4HQvCrdqP4Kc/J7R0lDn2OEQ7W9
inxU0fa018eHNhG6Yvtf7TjnXU6iRIkjUQrXaCXhWW3QR0PfOI4eky43t5LexdfTGAxvctyi3q6I
4o/zMNJj+C/sOQQfLAmFIcDGKwxpMUhQorpJseXmcYrANLBk8fvZn49yApFLV1I0aYyaEPXUlaKT
WMa+MLUxDXvUk0XhMbJCdBFu6e2W6v35UF+x+B+gWAtPBeyEoIaICJV9BcUC3CpR06O0O1MzFEX/
OSn8h/MhTrwzTD8WBytlodCtncBYO8KIxzwQ0/KhNJ7z2aOafz7EMVwaahzMZoBnGiwIeQWXhoEF
XCasVJrUg1sJ5NXJVgRPO4fKBRyxeQQiNkVNhby4CAVIaHJ8fV95ZSiWHxXATZbqKlW9ARXtydzp
4+/MvIqsi7jlZay/sAB0XpmM5ieqBDCo1jzKAjmbWgwm1cYs2umpHYrS1SICbt3E0U0QeD2NX/0C
Svt4xBZ8NBR1GYq6Dovz60PKAS1NC9CcjX66XHS7Pm83SuedH7MPXPnXJ4MjDn6H4VqcoNUVE2vE
XnyoIrLn0kVE2NO3vQvx2hZsXCQ9xPxd37Ucyo4OzVmn9UZncJH0skkJ7dIRXPoQnuFqbuec/1zH
K4KPtajhLdJtOgIUXx++NNMuqnU+lmTdjd1ra15gBX/ISB89N29WlvFERHtqteSEFA6gYFoo1XjL
c/du78qO7FAKsklN/++5DSdyGnd0gM64/3pqQJhO4CLs7ZpOeWEFffDevnyqBZUP+cfQRaiCH+yi
z1xlaShT38wkePTTHnV6CT1Ey8bAQH9qNtKtvxOyg253jMBLaD+9X3rp8tEKXoVf1t0nmlovxn3h
x4QXEHEFu/BgIte//3lXOCj7U1DN7Wjvb8rdb6Atdm6X9u1k/x3s2IkvDP+K88qOyLpmo4K5AhNK
P3LPaai6G2Ot67aKE30liU5ffIs13aknQAEy5FEUgNGtfJOb14ZyChXpfRQbF8TCjrYZWCxQfjhj
4E8jNLWmF2E4IYcWErKTot0VYUne3z5Osd44gyDdY/uCgnB2gSP/wb34OgUIumjyQHKGI772e9FT
CyxvKNFaia3buvpWDqSPjTo8NALCJAj00EW+paFLZVurwc2q7f1oKk6jJNf4p+2aILgpg/Hx/HI8
NR58KhwAF60Mumqrvb1GRAGlWV6F3/4qSvUgkrRrsVrZfXFj6p0T4FEi5N2LJad3Arrleab8klXp
Aknm5IBAGEVFgGNZXlumGjLd3mAEjV1lIHg1wbWs1B6qwKUytkMH3AFP9vv8kx9lAcsc+BRytSTk
egL/kROyZuJrVMhEZCxo1nb1sCvCC1v+0a63CrbejFFZAV1CsB54FXkejXCD++f5Jzo6VwjCyjI0
yOQKogCrrRV87RR3uWKArdE8Wk3bMgG0nSoX9rLjvQQOpAENkv0bqyR9tcEGhtC2Qqv4XPPM+ykX
/yJRQDEta17m2She/+kzWYuzF3aM6CEtBNuvG1eZKZXQahCHhQh8Kjl2oPSvzOILedrx/COMhcYB
ZOpFTnR55k/7Y9EGct/Olm8b0msbbzKwFjkIE9Du3Xej1C5sgsdTj/wT1j9Na9zuOA++RhuEPsTw
Hq+BnKi2GnX73u+9ZMweEFzwejw/z7/EEyNGToXFJFsPv69XVxSZlIYl2cfU9BduQbfp2D7mE4Y8
eXDBafIoEhs8c4KHQrMT/+jVohKW3mYe64YdNsYDP1nsgr6mb7sox4coqp1/rmXVfNlROeShvC95
KaRdKJBf36NYj3UHoJMl3DmN+iRpfwcYRrlIz9jwsv573g/e+YjLyBxFVBF4QuIDBNZ6iXVVliUB
GiB2EauOFtVep/3xp0viHieicCvBFAxVNTjH65OCuuQkg4zHa2q8HcsfWu1TxLlwBJ4YKWKYjBXG
r6T3q32f9mdpYn1DLi9cm1R91PrKSL9N3ev5F/ahfrB6YzwIfUUyUJyRtdVlq2+VyURCYlFxF6Rr
RQQzVRnVuE9HJT5MnfbXV3BnqgKKk2Wf75IJOl89tKUnxxjmnP8wR+sOATJJp7iOXAzLQV926U+r
fGiq1BpxY7NjmZqNAcB8a2aq8qyofbqfW0ztArXLLySkrK/jSQN7b6Exg8Vmnq5edQXQr1cq6JCu
6x5c98Y93PCnzfJrs7E3+71t89vNZrPhT/be3rb2fru1H7d8+d9/dJgWv+xHe8u39/z+yM/xs97y
fb44yy+Hf9zli+PYrvPw4O74ddgRy12+8K/Dr+VHlh9d/sN9P7w+vB7eD6Vb8l+HA7/eD8v/wuc8
XFitxzNu0ZHhgoo1Ntf8NelW7aiD0igEs9JaCHb/xmIOVcdrX3/+p6OsqIsYgwbzFkzumqwcTFo1
ozQClI5Z15c9DDztkAFcwgettP6eD3bqoVikSL+hxkXc1dhmCl5kkkUxDXn7e0jSe7jFAGiH614W
dudDHU8jBRtIXUYiR9ePZWdxgoj7OcgNO8O4vPBfG2wZqHmBR2q8vP1NT/18vONdSEFoDEKv9qH9
uuYSh1KilEocIq2PiPlB9LPUpeleXI1C1l/YVo83ckIh9CxCK0bFxFptElGjB6rWIIoX92ayl6ic
40AxZe446QVwHpzargJj6g8AS14NcCUXEqdl3X/doxSNmbJsh2hmHc2YsZ8SMD6dwb3Dor8IG/SS
VdVK4ohTkRT7c4hlHn3aekrJxACLVj1NMynfFXjmuNqEdFUNetKpJqAL+N6+J0JfOUOe3imdWP3T
JGD5BBZyCtQ7yAI+roifPkGW+n6o9nwCiQaLk/XSdaEXpDnT99So/vlSh4OqKTpFI43r1SpFBG+P
KtVMupu2oSsJV6J1k+F9kTf/zzjy17daCz1UYHSyOFxAsEo3PqAQZNqdKr1wWp6aISgSa+j3i5wf
4iqvqfw0CToJIENVSA9VGfyOjUuyzieWG3xWznuJazHyVsv3P43PECYARlOuhzWoTrtRekeTR4yb
tEuKmNLy9lfT/Uuk1VxEFjs0w4K31qkQ26L7mYkX/sHXBzhw5gg1db7urQHDrV8SdZdO7GGEXgTB
Ke7yh9VDxnjwtKDSuHhLz1FwR+NcFXdVcz/IW5G2tBpdF/2VOG5L+J/1Y1hfg5XprI2Gn2fxdn57
+6glHr+Gf3+W1WtQ4zbyo2Xy8FmmYhu0t4X400cQRNGuYffq2jYan1L/gNce8AJPTzbTdCE3ODGt
SI30RS5JZ3Ktj0Sp15VCr3kdZY0NktLh6dcDQTr/oCeOKH1xLF7kbSi7rIsdHWhrhAfogcAs+4v7
1QYg/B8IqV6lh/881CKSg2w0JVWd+/XXOVwFQ6WWCV5CtFe/9dH0UDbaAbjkbx/ZzQuxjtcLKTJW
cBTwNUq3616BMMhVhYAOs1gRtlVl/kYNEDK/9eOfvj3CcCNcvCbQAV6re009OLsJyTgbN8rrcMzA
bgDtLyaPa/iFCtHHR/46I5etBemexcfagI399fVZqtBUSOebnHiT+DZE7fAKsVlw4zzNrtTaAkuJ
R9q4D2RFGBDxKqt4o8R0JD06TuY3VWnHmPb5zAmGNe4wOVS2o70hBOpdysD4t35dDn9SEZT6Nbwe
uCaGXmD2U2QaN4B2pkm3oTed/p18mISuPkfaa6oM5gNuw9EV02hsSdKH/rnERKfbjlhfUMcr83Sr
KjGWlvB66hdDn4PnBgMeCEVlu4/zsfvjG3G7hxCEWtz50TleQCTzKKIi5WLALFwrfcla3TdanFh2
XvxQ1EOs/wd/P5fZRTpYWwqGq/SutCCnBgXktmkufrVgHebBeD3/CMfLEwvPTyFWgy7EAgZdYENt
nK5detR2PBiO0bko219YMcrx/Qc4/lJN4e6KSrC1OsV6LczFEQVZG08e++e/6uHKHWhne/LIuLb9
BpEJN3P+DBuYgornP8FT3w4HMPD2a+mK9t930wk2hjtdXTr9TgwkfQpKfxgqcDVYi/bOkCxioymw
2VAasAUI/yiXHv/Ei/4SYvn+pwO2nfthgGZoQhsWUmTZxsCJC3HYzahOeE0hjs/nB/bEAUPnW5bI
bJmcaHWuXneRg+XGHQXRdYD6ulJelQlmTOmAWAr4JjSmQFk9o83xqMYj8q0Ql4r8UMDiwqgLwcf4
4fznOR59nSYkogOwGSg7rR0yrHqO08gQfKhi6qOqBpCba7QLml08h9/NWbpwfTg+6j/6eLKFmppE
Ur163Vq5+LxFwCCz6lcESiQ236uocebqNo73hnwhQTt+uKXCZdJNkw2Ono/8+9Pgct9UAAe21KrN
eaco/gMgFVvq+hvUIm1l9v9xMq0i6cTY0sGjlmeuFi2S+wDPGsukziXZuHBoyrAxZpRs8n8YiIKF
BWYGqVsqoCJ73ddJK0Y8r1nElYN/2DezbPudHJm1Zwy69lCHvrg9P0fWh+pHOMxnMfmhS3FUhw+D
PjIrC0KlGM+L5U0Cv1iSweu0dGbOh1ovxyUUF9rloo6O/5FtQJQGvRWKdeXAS9wuUA/M5PdjZMCm
a/5hmvURalmGEkqNyO6tss5uGIy+aQiF+D1cf4RLjUs3kVMvTlMtpI/B51B4WN14/FAQQY/nlYPS
jWRjsvduIFriyrPx5/xrO7pJLg9D5Z13Rk9e4tD7OiMqDURNWQ+VM/e5o4rdoQcpbPU+eF1jK7b1
bSJXV1JSbiTffL8Qe31zWGIbVPK4KdOrQQXoa2wJigkFgbly4MV4UDm8ok33Eoh3vapvBj3cW/Ay
MkFxs0zb5lN46bhfr/KP+EgFk8RqVOrXPe0axQmlUrga58HCoi6BvylDfxuMdeip8XJxNzrJO//Q
p0aWifO/MdcFzE7omZS9VDkh5qGd8VPUE0gfUKrOhzm1HHBjokaqcXE+smXIjB4ddyS3kJuxtuIw
/q4kbafN9Y7izOZ8qKML4PIaabPRfWe7FKnUfx1GEGypOmsKtGkIQjkHlNqrboCKlBS1bkIfzOwW
kfdXSt1gIoILe8y62LOOvjoWTeS1ArTEoGR2UOSzrKAvgUjVAIbpOowEstZeuZv8EvmaFjjUhWdf
Az4+otN7Qf4PyVYEQlfPntLrtACeQbiI73UthvRYjyAdqzf0AK9iX9l2SXLdhRbKtIPx83z0U4NM
yZ32P2cGidhq7eZmPUF2AojGJeJmaMbHMpjRdxG/V/Ole8upafsp1PpAnKbSTHI2c0cFO+0WoD2B
I2KZqdfqJc+g5bD7fG35eKUWkqv03SjgiavpJE8t0usNoWiMeODvfgyq9vv8i/uAGK1jcKMENsPu
Kh+pC2YtAlpU6UrHMveoBSKDPU/vXbJLU8XOm+9hqx/04GUq9/74VEnvsQWdOL0Ryk0274x8i1mp
NntlsNXKzaBcyHSORxVUAy50kNBRgSbh+TqlmlEL1KKPSkeqXBn7jC4LnEn+HVuP51/CyTgYLAJr
ga7NCf01zmj1Sg8NunSK1Le1CdTK0MG8v1LzSx5xJyPxSGz2SMgio/w1UiiUtT9EcLSnGdbw/Gio
3yc0S7K38w90PHGoi5IcmjgTL6LRqzDWqKnA3ROo4APCcjR6dcf3QSmej3LqYVgJFApw4BTxSPn6
ME0nIB8StqXTl2N6QMlGuClqvMzlIXxFJ6O5kIkeLzxuVktvkP4nhZB1JiD5ImBKHwnomq712HZb
rTNAZhsXdtFT725J4qnq/svI5+tThdCBkjRfVNGNXeajqfn9/Ftbp+/0qzjrqRlZGjWwo26NkYT9
hIt9CbrbVRbIAvXb8ECFyYYMrHZ/zkc7/TT/jrZ8/1P6Lkl+BAmYaNGgebMYXOup4Z4PcXzsLDde
cjQuI5BY1qu0stDSmlGuQB9SuRVS05OKH9b4aMiv8oxgj9b9inw4Nf+foOSGX58Lfg5yK+2AHriw
azoIxVsU9IQx20Z65HQdPalLF4YT0w+LGLAMCFxipbA+YkBNx1YPC9cpmwoSNxIMopuoFybf0dWW
2YFIr0SPX11Ki2uQnT8OeMx0pLsp+hp6MTqGKTjkZI48xd8AUj33xavGLTvxH6gC/0bmEitz2JOK
W8n/o4b+RQz9s2bwUYt5/WHkry+5GULf9Jfc27IehJltvvUwJHfhlJt2a37LES/t8SGyZjRhhptx
nC5sYydeOY1Nw6KBJXPPtVZ3NBkD7TAuxsrJAvOZ+1oAm75vnKRJL2Vuy1b19RQEwo0GM+gbywS0
ujoBihJlMkFFBKhAusvpBXziy1m8r4zgtwbPIqkS40LLXF5e3jokCT/NKxWh+yN4MVIguTkYbe3k
1/LP2TbdyPv9A6FYQKTAyTeUHu3c63YvA0Wlh0v15KN+AUPLgl1sXrhT8WW1d6umAAd/6GoHQc+m
toPb/H4mrKt5wQ3aQ68Kqlvb8DZ73iW2sDm/dk/NKzDbaMVT+WUnXJ+3AbxzQSma2pFvymuUO67M
feJ8K74Xe+wIvf8kGE4OWAktV7s1xnpU/E7FVxyK+xNFkp3lZFvYsPvZy51iF184o04/2qdoq/02
TI1g1i0erfJorV4JdniXopJq63c/1EN+6dp24s7KwvgUbllBn7Z3w0oruM883PRQU0G2K3tEmdY1
tkiFXTjtjwCNTJkvsZZ04FMsXYpZqh2xhqvO+zUekm33vfquA2sWNuPdpdzv1E74JdxqhkJe0jVj
ebT2e+dNb8aht/urgps5INrgqd3WLw/ZpTV5fIf5+oirG1SuKuYgFcQ0H7Jd6AIYdScnvLbsDSK7
ldt66mbc/gg9cZNvXy/M02UzW+0H2kIGMDhNwQGuwSxYmQvNVBNb+m29J28b/wZJSbvbcLDOV8X+
4nCe2PK+xFvNVA3LQHpHxFNvuN/fIZAAJrn9XjnBFvFdJIzd1klvTCffnn/QE+nCl7irKdsOCGkI
FXE7p9yYsf3rUduKtEsvTdfTz4ckNnVZavLrHQ4jpzKUrJ4d7kredn+yG8UNgelnjuXUXv8W7d/C
K4QRsguJibS8t+Nx/Hfc1RyycgXKXTzUTv09eaOkEdj+df2r9iRn9PLUfnm4hEE/GVBDTQsPDSxd
P9btp3WptWh0yMvEGYT5GkPsQ5tXFzbRI+z/x9r/FGM1WXpkh3RU7dhnHNWxrhvvTtpPzt3jd9/1
N6NLv+tW3t9EL39Q7/gxuKEdbLbhIXLVW+v5xbwwtMsMOXrDFs4MQGXJN9eFuiFCli+WaWVIxXM5
Pab5dro0e05cbSj3ke3RAVssTVY3z1kzEzjaGmxZFTXz3JZkBOX8m+CSBfQRdn15sWBGKExx9T7G
PQqoPxZJrtYO0JHpKtqhk/dDtbUHOsjFYAMVuBZtw53vu0seyCePDlJMrtfoj0EaWK3DUK26qpmQ
fhk3vbkr7wPSDk+/E9ADvnDen3yZnyIt3/80QSMRaE42EqnyUEgqHDS+rAtT4mQIOv4UE2nz4k+0
CtGlPfrxjFfVv2CoYfsIy0Z781LmcjIMnDCun4DFcBn+GqbOKVT3EzMvEK71/FGudnPkTPnu/A4p
nzqGKGOxmtEqohO/emEJ2MnGN3DxAnwGxwgM3NbwAlvfm9eIQaLzchXat7Ccdv6Nsb/U8Dm1urh3
ACERKQlZ8mrqW1NYjpXBjDTM7n7SzV3XwvW86Hxy+iH/HUdZ3eCyxYK6G4kzXclQ1hWnlG3BQbs9
tR8hyXqzBkPS4ynpWsKXsSZPBiZ3YbeWl8R+vZfQaIKfBkSInHQ1ol0eAccrmDj6TfNmPgZcuq4j
z3Sn38am3oVvymwrP2sveBZ3qVP+RiOo/0+mLjcOecHp4ZC9+gSYA6N7NvEJsnk/jA8Gij665pnI
XZyfVSfn7qc4qy0c8yxzKkLi+JmyCTukwg39BRH0HHHuC22hU0c8JYH/e6TV1hIlmhKbHaGQRrjB
KmIzaCgkVIUjS/1rrf9O6xIBvwvJ28n89HPU1aqBzK7MfU3UGX2LGiEW+c+EV1PFfbFAUXhfhB49
jLZFtx2NlcY7/3pPnMIG00gB0yJyXqzL3zU5fx7nPhMJxcTMR/3L/+cDSK8bvplEaYBW1WqiZLSd
uDcJXBixNJx0ezZ+xOlTdMkp6NR7pPwlgqnmYIBbtxq9Ug7w5UO1wQE3Jm3KOxUCm3Yjvrde75UO
YtCXWLCnjqIvEVcjZ8hTZyEw3sAqhM/tyPfDvdXYOHI0u/oSEfbUOH1+utW1AvnvDsUKYkVVawMR
HSgmnp8JJzbQL0+zSgDlvpnbDKcMMNF7rUltoXHR2Dof40SniU7dp0Fa7dJZOeqL4nbjiFv9IXQ7
D1n+1Bvcp2lrvF+IdeI4AmGPY+UCImFerCYeBKRUrAs4ldJvRkVAKcPmIMJScqvfzD8uBJOPN2Sy
OlPhKOfGDkTs6xE7RjooUA0TY3lr3YnefPA3loPca/wW2/GWJOJ8vJPT4VO41dSrQGIPWpY3DlaW
LsqvjmReGqplvFdHzJcnWs24xFfzWZGzxgENPDyo27CwkTIFLrw13c6yW095WK4kpV1cR3+15/PP
d+o68iX6ajYiKlDpc070zimW0tLtr34jOv696YpPxXvthH/OBzxx7foSbzUxocyLIwZvED6te4x0
EPeTFSSqfDtXLqD6TkUC4WkBLJdV7AeXof2UVirjyG4PzAbjnEPd0jWnBPpeYI7iX8jHjjjGJOno
8/470mpOyoJczYJMJP0mRtL4St9q3t39nVja5W60g21qX+F4hjYM8kwXNpOTC/1z7P8m7bp644aV
7i8SQHXpVXWr192OX4TETlSo3qVf/x35Aje7XGGJ3C+AgTztaMjhcDjlHMZA57rWpRY0HXbxAOR6
y7SDE/V79w+a6iuOnmuGei6KMdSKgmJriMrGVj7yQ3RqN8JReOAREPJ2jbHHtsvQy1hAHxO3GBCw
swyVTadZAJ95pO5rwR32DWNsBKNYmIhnFGr1VopFWi0KzR5QlkPkqhSLuuO23vyIvOLdPErP0eO0
Bwrhjv6iE8e5rOWwLj6AUTaq0AlmDvgAA93PgIitiju0fk/FJwCz8wzVuU9F+Zwb0K47slpbjfQK
AOTb51Fa39W/i8AcyDqbu9EkyyIck+30oPni3vDHvbYlX9m2t2o38noLgDaeuKut2NP93I788WRa
r/pWc29/zJq3PdsQjYn5q6zuCHickIc1gbCjPSjF6baA76wO62w1zMRhqBXPMwyiXzoFWsfVHJMF
ZRtpCYQwPtBG7yLEMEv3n69sYqfbzPfE552dtcSvfi6Y2eocZNI6qG6gWmrPW4K3LrEBpAkQCPj4
uLQi/7amy7m/pSizrQIpclqDvdluRQkQoEg3BZYEOO/c5OzZ8kM3BOnMnhkC0LWpgT0jE7Bj7SbY
K4AYRIEcxXFV8eTo87ZiqzfW2UqydV60eCUAVYBmH+GuqazfuEFwamcbQS86ZTvL4PkJnoZLSHJ2
kRSFIAIrHxqC8B1sLLWCuo+Xga1GsMrsDyB/biu43Ba3FpQJpzBYR1W1XSylszC5O9a/wvb+tojV
iPp8DZm7EUjJIAwTISM5EBtt4s/pXvhILO1O/h/Koud2z2KuNK3cKK2IxWs7Wx1fMwxB84bY1pJk
FzKYOzDVlDb8z4p5wGG1pV3uZD76iFpYBN02Xm0NG+lNeby9iN/ZnOuNAswLxhCBrMK2iKpVSsHm
CNXMJ22n7+U3E9njxrrvkYtRLOKV9hs8pw0GbptsiCP++B/STdD77wcwuzhUGEEAyRsCbxDEVgcA
IEayP/Jo1ledMkqAGFVGmyUo1y/Nv2kLXZiRC7THhIAzDjCbCsfiV5+UcMhIpcoKmNzZcZzIHFPS
GVBE81EXs5MvUI+Kd/G94KQu+uC3oXN769ajpjOBzMp1iQH85IVsAWwggDsfrLcfIGl4mjbFhjcF
tG4mZ7KY6LCpkMqrA8gC6n3gApXbpRaxR0vZtqjYW+ABi6z74P6zfAzdFsUrepAxP8JZ4pVNBAQO
UMxQBwAB9ne27cyHUVoHabXwEAHUt7VQdnV6ULxx4pmVUAKDnAuQFBpkcMcynkvRKWgoTTBqhGDw
EjS/pu9oxZ0B+l12pyjnbOKaSujIQkHeQEfuVXtRlSraXIO309ZSMj9pbfUyYUs5BdsVZ4wWpr9C
mGsb9KF5UWBOE9xFtQVoJeAqKniuaJvbBrmyciZBynjpYl7ai5nbukoCMQGAPm5pJPu8qtdBHUtN
jJ7nxamqQZEZKFX1HIOBlCN45W5DQ9sCyIPTh2EYxjjbPgo6IP/XoBPfhobbmffgpBSTY0U/mtam
9OG2nivR/YU4xpcoIdQHAwb0nHAQALQslG5S1UjBOSJ28rawFQNZ8OzQD6YvjRvf0feZzYeKCfTf
pcI3V9s+o3aa8jpgVoKsCwmMOnqaqmUEAE+7LkVMd1C7SR6V7Fg0I8fW19btXBUmbI0GuE2aQJBG
HhqQ+uVh6c7VXgQ5GvgCOb6CpxVj86VWTyPmc1CBBc7pKYsoYIWFKnwoZ/OB5K3E0W3liOGALZ3X
4AZfLpnL+2XKOgWDfhDXmw95tq3jL24OfW35kHyFl1DgmNANeymirwDxMkkzar3FPWgxBlAbgNln
eupzTkywFoos1YL/SmLWbgwiMZ1LSJr8wM/+zF67/zWjbqG76qPyFN6XvhIiMXbb0Ne8x7lQZgUD
CQxR8L1oS0g2IPFIyL3eA2vdmaLHqOe8oNYO1V9ZyMFdLqUB/H/wX0NWOz7Fw87glZLX3sToEV+i
ADSnEvP70X5+akFdHgABAaf2VBg2cbMjyHURy6l4UOBuBBmOZTqI8StOfWDNDM/lSpeKTUDPRs4U
cuOwxjgDCBZShwgcIWuBB7RDZRq9MICzYRFmhjaqZuTH4DGAeDc6wKgEq4oFDjWpfQeLnzEe8vJh
5oFlrOv2X6nsGy2bQdcADiQYSPEFuuE3qZZcsG6+3zZDnhSmSW4oUrMEJwgaDcLapyWC8LTYyQZv
YnHN2jF/vPSkoyMdAzmXGwXq2r4JFSijkz9FugF9xFxQq68xIoqF/HVbp7XXJphI/0pjXLwUATGe
xpCGCRLtI8Jwr26NUp5+jThw960YqrYKMu6DPrbTFpNBjUvA6m6PaQ+qgCTTnKFuDbel5dftD1ur
j6Iv38CwsoHIATXty2WICzmfMm3COaGS27dvHZ7cXSQ5SWJ6Q/UJbFSr6juwAmDQi/RHwAEpFhD+
vab7MRv3aVSDXFPZoVYE0r7AKcFKdPsDV13h+QcyB2qsC4A5mfhA7Th6yf3ghxtMf/qghAo2ylO2
zXcRfJWPFuDbgtc81LlcJgodIl2qggSVgIK+tQqgbDe3f3/N/s5/f5F/5qAW9j6qKPCAIIW0ZHQK
tr2jRzswzQQ9eIk4tdK1Q3UujbF2cJ4KiYRxJGCVfEzgHJDkV9V8va3R2oV/LoOxca0z5qEqsWJC
6iUUqEyeTB3wiN2WspZ0wFwDwBAwwQZcVPa9HILpBbTUUGWWXocQrKrVthZbcF9tAfmgNTsFTQQV
L9Wxptu5UGa3GlOujECFFQ79S0qf1RRv5KPGe4us3lq4rVTwgwMKEG3ul0ahoIMlnmYRft3BwZud
E3izdRe75ZbHwDWQ6Rss5ZFXrFwzDh3BO8pgmMxDb9el1Fjv+kwysKJgPAHvAupuTf865xqnkrJm
8edimJMMHPSA0Ar2AQqluXBwpq1+nu1KnywCjh1F5sQY65ZyphdzhEGE1Qzk2yCnFpTYmJNTkwPe
R4dMTsDGSYDkLUenIi0ssLxxginemjIGI0WBHILuCX0Q5CHuftDOr8fd7ZOwFo6erydjLCCWAdc3
hbHEY/rYGxKAlkE/rtfPddS76B/ibN/qHXYujznfaAtojSCFPPnJUXapp7/LINMFAO5sT1tUFT3Q
yd3WcFkkJjUGaAWyjCkYGFdl72iUw9S4CSBRS4XfUzL8ylOFI2ItlX8hg9GqmEVCTQFWSfzm0bAH
t9+LKFvklrIJDiBwc4hD9uh/4rixVfsAnpwCzM8FwJU5c0MYgClcRpSDEfu3OMg2YqEdjUjlqbfY
+PUS/pXDHDpRLYyqTiEnyuKXpnqJO3OrTanTSMCUn97AQeFLfQcyg8ENh8Yq29g2pvTl9j6uKYsJ
hGViEyEruo8uHYwcg15wAGWArWT3A71L9WdCOOu5uo/nMhbvc3afynicNX0OGbpkj3uMUD8Kduxq
W5CkzA9A6NxlXuqPP8SvgHMuVpUz0JIDNAH0sbHK9UYaGjRDaKfOjRf0wD4rmhJsUgEnh3R93NFk
vCDZoOkXfLMsNidFvTsiVYF2adNq+l9k2AYgjJDAIEJa6/Z+rSzmIgvPJ7wuUJVmJ/voTMc5CiAr
HBM/7b5mRdu30k/kx21tAEWwNthoLi/Acf671WIH2G5HU22cuUaXd2J4Qno/hvSZ81HLm/DSlC8/
ijmpSoM17UnVAtoEZNK0cQV0WU/bKQZD3ftcbQxyJ3ccocqaTACuoXMVsFdXcOekNkG2IiGHlRnk
gWbaE7iaOIt9fS1CrTMRjFpyRIVxquoWGMmyW4NlTPQJdYQy3E7CLsp5MCrX5nopjjmLTWe2QgSO
TFsGNP+AkT1Ql1ozAKNv79aqtZ5pxRzHQQNIfhdg4cA+uAkbr0hQugDrnTBigGR7W9aqSkCgQPuQ
hGEjtnMoHPoo6UsYhohCnloB0wh4+Lp7W8hKNAF8wwWSH4UaoPDJzMJpeZ22YwaNavFPhC4epAER
4saBLai9lYG/WLMkaXNb6Jr5meg2xBgqMu5gVrh0avo8apWhYrPKDFO2tXyXDjXHfS3mxZ6qcxHS
pQihAkAJgF1acBontoA5ogRpQQ1sFC+3VVkziHM5TDAWVxSrWkJODiJWoznhiTuj5T0q3Fbg2ANP
1LKqZ1dBBXZ12igQRaXcARxXWYPDCqSr7SGNP29rJfF2aLHNM1l1TrUpIy2Wb9NNVitZxrHdKi4Y
eU+YmbQzJ7WoLbqzvzNO0eNLYr+EYGW4/RFrHuR8aRkPgnaHoSPtYpldDgpNd5gLD5xnliruhdAR
hK/b4njLyxyECoAaE0i0WxtDRs+CNCNfiGlGI0EgmFBX1WP/trxVC126LNAciLPAwl+LSDfIQte1
tlJ5swySF7D5/px5RrO6iGdSGIdlmnGaYe5zIZn1B6PfCIIKgqv92GRuadyHnXdbqZVuL7iTM3lM
tjWvqlIPemhVTJbxRw+t7F12yIP8poLctrfK0BZe0Ymwke4qr8WYVvh0+wPWnCZcJbJfmGdA4xJj
uL2sCmM0QV8h6cE2FNuxYmsNJ1G5ejrOhDCWGU5aJHwvaoCOOSK9xWCdua2GuPinK/+1QPYgHYCn
K9uvPFMggowB1jEXTlVxn4c/6tDXx89Y+ar7k5bstPIYCj4lz7cFr67fmdxF9bODHwApgkbLwW/m
0BGbyFJ1BEbZ420pixXc0o7ZJaHus34OIKXKwdn+W5kOEjJdKB6GZW5hQtkttH/GOIFdnunFbNlY
lJWJdBHsotmZyY+4P4bND5V3Za+c6aXxFjAYaC9GRMvcBj2e5QDshpQyEOxEl70U5ShqnHox5lwG
KzkViDgTxWwU2PykQc8HZADQ1/gk9ta8iY+zLxyV+7q2si3APvbmD5HTG7PiThaY54W5x0Ah57tX
4cw8ykbo5HAAoVlbHg1Qtmi1M3eRpYAudwjdruDkAlas8UIco2QrD6k+gH4e4y2HTHgUk40ocExx
ZZj7G7n6vyoxtjhq5WBUBDJq9XFoADQLjKFjB1TpPLeD2BX7P63i1caeAHCy36s5yD5PTeh0cGwR
Z3VXxtqXbzGwtHg+gzKD+RaxIaowDxT6OuGdfOqws8VPxX6MD/2h3USPnZcJVrAB9cqdZu2il4ZH
hLNyCV58AHNM8kBABYTiA8bAC0avBFWr+aM378pIt2+7AK6uzH1bVyROYxWi5NCpkg1RMeypfEXe
b3r4TLzkrRCdeBveg2f1ALbW59L/yWs+4SnL3I0GCB31ysTOd5kzKI4ClDAQ3sbhh5y83laWJ4m5
FVO9mNpcg65A/OmDfZXupvSxmZ6CmHdxLCeC8aznG8g2iQJqUVaSGpJq6VArHy3lxNUrNTrM7ino
6QLoAmhx2Am3RimlQFHS1p7GkxqcMGoypl4le3O+n0YHyslhZM+KyrkQr+gKgECG2W4cCsDZY1iX
fTNEYdOU6Yj6iNnKTg3/No6AAwTNpmlJg5sawB2idmhqm6zch/1RiPaAYZvUvSbfDeq7NjygGcyS
phB+yqeBkxS9OzfWQPZ09gZQC854AMmgUdwmRrDvgsmKjdEFjKvd5mBTHV/7qMT400+p89NMs/Vs
skq6n+qT3hJvjGwT76ZQsgAd/c+WA8ow9L4As0dZ0Jgv72MkTNBhOauIA+AB0ahamEdKbZO4lVo7
t0Wt+PYLUYyzLQZlBi3uIio+xJrTRLaMLFMsOEboaCVHr1VhGBpEwQP/MLx3qVc4D12ayRCWAtx+
zGaPCJrViu/CcCi6u6RsvdvKrdzMi6D/ymMcW9dMgB0TIY8KrwSzJLL0HDaaN/MI7nh6MV5NBORL
2WiLXmpgZU3mGdJnofryHPmlbmwNULjeVmxFIJj0dGOpmeN8sG1lghQZAejEQBkO2NSw3Mbzx9Qe
hbw6xaL775PdyEVIGGxDUhDJa/b6z3IdkHAhKHclNbCn8mUK0FmseUPOsY6Ve/9CDmOKpShHSgPU
RDsHHR89puJz3HNc8oqjvBDBGKA8yyCQrrBubaDYkjzYmsIJ0VaVAIME8oxwVyjGX5q4NMtamEdY
LCXq3tp8dvoyeswTTsywqseZlMU+ziKyXjQELSaQAlw9S0YDalFsblsYTw/m8kqEyJTQ3QRevOx3
Wbmg7XVEZEv/X0LYgWZFBeU0DghK8kDVb9XtYCjwvJxyMWet2OqEkaF3UCmgCenUU9RLDsbonNt6
rOWYMen3313/BoM424+6plULxosOk+3zMdYO6kTtoQBe3SQ7ZZwfQD1u5dGAxzgBhp3uVmJuj5Ho
RH1uqQPxg+Gppbwa5bJFTFRw8VHMLZKjLak1Baxu1r0YxVM13YXhPm32YBgXqdt3D7cXYcXZXohb
9uFsDZKA9HkiLTYZD34fm8B9f0slP6CcUihvP5kz3PWm0ZTmcoZpct/V1T7Ln29rwpPAXBtFFZrG
SCBhUN6D3JdakWP3a/nXi7VivAT4xGfMomCtUpU8G0mSWOg3AMixOd2D7901qeGNcWG1zaMZ8hi9
uMIZ5xGFMzr3hwAHgjxnQQ3MaLvqTtl832i7MTEBirLPBYmj8qoxIuuFqx+lh6viQ1Mb4NURot7O
4LGC3I2VBL03tj4CNvKn9kja37f3cM0aZRl1H6Sb0YakMCtsjEpTjibkdWb/J6uL5xG5sE7MHSJz
F1RaOWjnspgFHVpAD1Q0xiTsAc1rdYievPKnfgyeXqTH+rPg5KFWuogwUHymGuOajUBJEzGHuP6T
3MWv+hO9m35XplXuddRBXUfdvqoP3PmAlYrVuVQWe7jUpRR0DJCK16k7/EEHu3pUtgDXiCzwM/y/
No+FhzfEsiD5CFlTHTs5EMfn3KbJo8HDDly75M5WUl029sxlRWqCeZUEcjIZleRU2UdDbA8TL0HE
E8M44k6MajlrFzEqsY1hlyC7xkverwyMXFiFuji1M10mY9KnbhEiAH/O8Ov35Dk/iA5Q/N+VJxC+
xRw3vHrnnS8e44cBKkN6umxSk7+GP3VL+2gB/yW44G6w0Zoq/C730jN6EM2HlBPF8daT8c/wm2kd
15Asy5+D8SrJjVWRl9smyFWPcSDg4RIFstiGdpTRnweKinYf79Tc6QaoVLzPu/GeOmppSb7Be25z
HIrKOBTc2lo0VpCN8jhamMSTYmNyWsO8e+j+IFbu65wYaaUfBlyEgPtb4G+/MaIurSeYstgsQSNg
K2WMt/0pS3c0ccHXiil8J06epuqYB5uu86vJEUCbQH3Oci/Vv8tgZfkANIqjTxz1afZFM49zaKa5
gsmxobZoj7ZIUJ1OBGxaFqCqQNMwRZo7B25WuhzJ+rKat0QzJ6cwQiNG3wBQMrU9evDaOgOQz4YO
25geBfOUFYe6ei9kv9ZfTdXqpdgSQJFGfoviTw1vFNUiI30wF/iUkLhy68bD0aiCzdxTWy+fkSWR
hPesqB2zTKxm4QCsP8aI2G17CgFprJQbWYpQp9z2CubykL5oDs1MUaj5MIASKrSKPU6eKIEawy2z
rVrtCiF3q2GbC36QbLV8tlp0XBq+Nvl1/0THYyCf1DC3wiR0svwrjPdhBjRFRBUZGtXm+zQ55ZKj
SR46AEtM4+enJNsmk0daxKv5a4YO82CT6BvDfC3KB7lFRiDfp9NDOlm6SB2j3ujVk9F6GZWtsj+o
2i4JH7TiIABHSn8zUfefD7TeF3KKgZ2tXjxm1M+bn8HwjLpJbj7p/abQLH3yqXzKcX5ID5ym+LNR
0Et3Gmav1yU3Bg579k6aH4Ue2yiJWAiKqHaMDFsRX/LkSSh+ylPjmJgRR8DSaiGWCzhrlbJrwNcc
f4JaylbCH2S6y5KTALLFDoUUqccsgOHB/EC28hJUwCr25vZPC6IE80CCE9JYffNi0F9DPVhRdegB
wdvme4B15+ZoUzDSKG5Dmq3QVYcWlMaqdAIjkUUKUHfSd8DceFnsZiav7rRSXQPkGNooMUQGOjbA
aF2ezUwNg1qNOtQoAeu91be11wK9JLbSQ4NpWIvcy0f9pXZhYU8YkuMxOa+JxyinqAChBz3VaA66
FF+latHVEsQnh9SR7MGmdn6qAT9ovT1pB1C37D5ROHprXN74wcqYIKoOZ5KZg6kVk6bXuNS+u4QC
V9pV1vwWVhYokYn9qLv6sXSbw7SJtjo4QxNfGC3ihA7vJljxDxefwax/1DfgZB7wGdKCCALRgaP5
cMYD4BBecgs3nKMfqPVuft32TNch7KX6zDXXl9SYiI562Rg6UfZRSm5TllYn8/Rbvp/xfxf6MTcd
oSBj01XUrzIru1NseR95FHpWTu+3brBvNp3NSymtFLIudWNuuCwCqnxrYE2z18qKtrlXKcBVQP7R
+dke71JftQdO2MzTkomaU7kGRPlixrq5k1U/GO9kHivq2i16tpIYX7w8KhFQnjVaQ0aihb+IuplJ
vi2TxmqGn6g4OWY6/mwHyQKgObUCAxNRIigf4v6BUt4L87rQAkIbZP2X8bHl1BLm1OpdkGqZkA+2
8RFOVoUHuZd7Qg8cHVBrAMD4NAHcQdgmgHX4A8jsj3InHHjQvsv5vDCs5RswKAL8LfCpXnF912nZ
GIWcoL8uPSjiH4OH1L6u5JkAxopQQh+ysI0HTF5p6GorrEoBuRMxHvMO7ThdaaKwh5pFnVrJpOCt
HVnBiGz+EG3CErRWsmpJWgBk8uo0lMOWGrIlDvWTofZ40wgxz5N+gxBerAcaf//6MxRSL83DNFOp
NJc2CQToD2ZkyV6+TRx6Fzi/qD868yMiDQulL6vxDKu3B6+1B2enJtbTPzoW7AvY1wAjvWA8g4nr
8jsGIZpSIgUIbafakzBkWuHCa/Qjd77h6swtBrCALWO6Adcqm+830zktNRCqIBkKpEItx6q6suTd
1ub61DFSGD8p9TLYAtH0a9exZWDmCTEzONH9fBM8FVvZzkerQEGRh3zM043xmjlGN/SwgnELxUOb
PJeqN4j2bc2uLh5GMca8kUUWGtJBMSEhZJvSKnsz1cQ4iVlJNWsspuKod0n6R+iSkZNgvrp7vkVj
ThhbB7xY9gVOE/Qv9TP44eTQJwADJJhPqfeS/H5bw+tcBiOHeYHPigSyEnTD2yYCbkccPc0Pd9IP
wbTDg/GUP5Z79Ui3qt3wOlWv38uLZCBUwUWCFA5MUpeHINRnczDBTGmnWxy9rU6sN8xwuLLfbBMX
4TMPc5grkNnNLqy6uO4gUDu2hxgpe9+01Qf9YwBAdrQz7rh5oquMDaMhc+MJ6pQPOsbz7Ao8qwAJ
7IF2Y9UIob3cbnhoCtcdFZfSvrOOZ/mHLk+LfiKQNjriyfD7zyK1GiCQ2svDefa1U4OINbLbn7Cm
acMLKFZPIx5pC8n6AhvAuLRJLIpcmrMBHW9oOe43w5JeVDXrfzFXGfjYGDEEiQtb3dFaQy9NLCui
4O5P5xNbc4VDtSt/Bfe6C1K3+S67D7124DiCdds5u82ZmwPTaF2oGZCLit+n8iA6qRc46S/pebZV
uzp1vzh6XiUgls08k8ccS1WQwJYdFQDSldBi1LYW+oPt2G8wQDIAUAjPcs7KXsf6i8Szq5wx1p4C
PppIizvVttrH8HO2Cs2LnsrNIwioN8Zn5s2Dk+zk3WiLmjPak/P0z20wl5/AMr/LgjLWqQp3C1jZ
inwI3YMRg+PpDQxrHG1XA6MF829JdeBFx/iepFerOGlwVmYUvPK5vBtHHnviumfFnIpogK9ima++
9G9jruONupx+YCapAI276+48dS8D2uVHa4XP6g58AGiU9GrOdbx6c5zJZR5tSVBTOW4h14ylrVLO
B5Sq7RAkxREP9mp9Ff9qyJz5PpnUuQ0hyTDf4vhVid3bp2Dt+kWrC/pe0EGAKIk5dHpTRuEQVjDJ
UPUbZD6Ce5D0DLkv5uldxuv5WNPmXBpz5DKtnKMmhbTJfOtCr2h5jU88AYxBaHqsjuIiQDOeFPEL
9J23l2sx2ovoFsfnG0kcMS66dXTmBIvSJMtaXw92r//Ca0PunSb2MNlihjxvuKrJgln+H0kG88wq
RuDw6hSSYpn0IM+LkHamyTELv8KAeqEko8M0bZ28N9+GOAd0UN6+kh6TDapR3AVpw7H467ZdaA6o
GLDDLHyb6O2+PGpTqFRyn+N76B9gnphOi86ixioOd+hUQlakJZyn7NoRAzojBtAAv402GsZ9KDE2
IqqawQ4DIFroh1LOMGnjFo1ze0fZdQb2DqwfnCFwUmAyYBNPIS01dDwTwaq0ODgkjf5nmNuZk+xm
b24Rc2CAYAIGCahCCHqfLxevz9ugAP2qAOLHn3GBwaRI90B183xbFdY4v6UskayBThZwpzNbBOgF
OR7jKAQVlfjZlrkflNPzKGAwGRabY9jG8G8LXFMLADvLoCBorvEGvlRr7vKpF0Qa2nrxnJftXRTr
uLh4UHJXXh4tYmjMA+ovpniQuWenSlNprLNCQFy1f8+shTnj0fI/32zXfuDY3NUra2lGQ2P6gusK
8gPIulQoAtxxoOYmsOT82jl6nu8fGgyE2A7ndH+vzLkfYQUtVnkWSA6yNNIpDiK8koGSBTD/Gn8J
Ii2kmx0ZSi5/SFVZ+/d352i6x5NnbcdFcf/+U7EOCmhnVLd0VffTuleAeKcgennz3Sd78/D1tedV
f9nDyH4ucwtJRkTDOsS6CHqf2DHg8f0c9UtXCumjrg4ip1JzZVdIGwCtbKnVANFcv7rWB6VrE62I
7TqRAAynFnQDQN8YA6+YCb9twhL7gACbB0guCKRhzBXVRUa1KMG7sG9E8DWE3iyCjz0nbj6/Bmm/
aehrl45OEh56XdhHaY9SA9DPn6fR17LEKylBmvyuDn7r+lYdtpwPu3JMy4cZGJJAuUjF/xlbnOtp
oJUC2ro5F42F4yAB2bWZN3JhhaKWHelUxJqtaTXFTLKgde2mKCT1PkolwSV4hAWbLDbCaAfqRQzs
g6JbdlRaSQ8D+kt7p+6nkniiMAp7g8S5Yos0bQUQ1A4A3amySn7v9NgMvUSpks65rdrK9oIOEI9u
CWgk2F3mEpUWCL6hHdE91BzUGsVFUIwJMeeIrSyfBvppcKViXgHoUoxvqiiQLeR8QHmq6zaqIFjw
mpxgYEUPqIALanHsCOuZHermsJPTGnrMQf8aRcRrNPGOpDxKuGU5rn0F6D4QDYC/k51jTANBb1Fr
i2wEmZYcvHdz5tJm2ADAdyPjQGgqGLA17iT6mnbgCsfRRxuGBP7rSxdVjW3eJQhBULEyHbHbIQy1
dIOHGHDlWTCheS6FiQgncxbnPoGUHugSNUjPu9FuJ8FCMoNz0lf1wTkCJDj2SmWtriSZOBllnNq6
RreCOTrKnHhByxt+YwNq+BMkAtEXgDovuPTYnLRco4m8baPUDpRatjC9a4PCdjeZy3gfFhJTr07X
/bl9oK4v/uXa+mshyzed3SajiAbzQYSFJN24M+rcI5W+M4YK3IutN2T/WmWASagmJndh+CjZyd/Q
0mfiyk7KQfoUxchId4DiJRhsmoZ9KQmc/NzVjhmgvCTAV19GhXEZMxaoBCpANBebSAxqqXLtdORA
/5V3FcpcCGEMMCvraUorEDWPMZyFiD7jrkltBfMyGGL00+BPNNZPt7fratIAMo3veBOhxsL2yzgO
ZAMHOnVjDNOIH6JB8hSQg4w1+RTF8GGkyz1D3kQRqf6wcmKFR9B7ZS44BQupDdwj8GOu/G/XoaW/
jzACOpC+stpB/zRzXf1ZyZ0IcGN0f6RVPr3c1nn9WOggQQdyoox+tUsTbYM6mEIdx8KMJzfuD9mw
LcWHGlzkcnZPeWd9xavIME+cdIJXEoLhS2lpIPUjIEISu5wz+VBVxuyUQwAq2rknGzEOeTieq/JA
1gljBSfp1WVD67kXG60CHVGU7qT2RxhLXohjqHAgJa5OBPwJdg2BCpwLSJIYvWJQ9kqgEIFeU3UH
Q/lsg8oPBeP59matqYOLEy7FBAcZMGwvlw8RxRwhqkvsNPkQ1a++9zT5q4ze/xcp4FNTcATlK+yk
OCZi1MVSYodk285fCylwON7H/ddtMWtrBhYIoDTJeH7Bl1wqk6QtLtDAjO0ETssXYjXbZZUC7k0z
TgrOO++KWgDeXwY1HNi1gcVxHU0iW1Ohm4OClzcayOuY6WaPnuhEfBgnkiMnLFQ5KCEEifxqkLf2
8nbqXtI4nHEeEqLf12NaZnY/4xHno9RIKksnTfDVBPX4PEdh+qnrjbrRjbzBEGRv6D+UpBB//vt6
gckMWMEShiF0ds6q6hDxDSRAO4kyOUGE0TWz2JiByQkC12zsXAzjEHIpoJh1hpg0Krxp3IQtsTGf
58zB6219VgXhKlY1kMZfU9oClxg9/griyy7TCXqQRkV5E5GIfZTnQP6ctQgh9m2J1/4dU7JLogRj
rOb37XJpcrUK3KwpxzRTUm9QZHJEzI2BWCHHzno6IA6qrrRMMCzw4MhWTB1yv0fYMEwGmrhLuXMV
fY85YloM94lMVadAp1Coi+5t/dasHDRwoHsyCBg0McR1KUdrRlPNgKRg94DiCssIXfAPpvGi1C6d
3XoZc4jdKtihrAZaaiG1R+OpJnbU/yzLvVK4huKOHdjtORalQOpFnIxVV7+ZqfBolK8Y0zTaV0hs
l9SmhR8oJsrcPKDrq65yHO8LEcsnnEU+3VjBKTcQUX4miq3kNvrX+930Pvwaf6QcX79ySy/9ULAf
CewreJ1cykLBfqzSArIMOMapOwzNqZUUYBU5DeWIWrObb0AkeK/FcTH+PgRgaRibFR4yYblpg9kJ
qbo1Ch635LoYJJlhOxgkYW+vOVQa2RghJixmW+uQqkSF1+ChyK2s28JeraGHDINcVwF4YyYy3OiY
oOZAezcnvXCE6/w15k2LQUoCtI1wqDgJixUfA5JwCXkqjMegI4M5eEJgAJZFMcDwNsiHBOnnDAnF
ycg2wZBxgmKeKMYsjFlOsIRmAit/LY0IbTe5rRXvEQ9nbWWzLlRiYtSYkFaVc8gpQEqDEVVXb+NN
NyscX7kmBpMSSLkhI4BglIloCEhZlFoMlpUD7ZVY3wVFiTFNXsFmxTegt89End9YGnB1Rozcg6gs
6Rq0fCVvg1bjNfF02yeu6IGi7MKaivz4UqG9PK1lUNJIKzpqa9HwJ24zDz1BVhLwWDhXjFtFPui7
rWWB2mcMjaiNEQlaiKxGWhxmtOXGDdl1+ZfaUCuOJ87mrEjTgHSHqHZ58WFG91KpBMGGVsg0tWVD
2xOku7Jed7QO+lUWsOq9f15CSMO1BbpLU0cn5qW0KjCGTFKz1A5nY0cwZCoaqis1nBBt5fxoy6ML
OGlIKl8hpXXqQAVTyFObFJq/vJeTDF2OGcor+fDvbvVC1PIpZ7dFrKClxdQgSq7NZ5BbyqlVqvPk
1GhJ+ri9div2DVHQCXj+uJfZKkbcFzGUhii1EraYkjhNIq96zRPBaDOpUR+WAUTUmDl6nMM6wbM/
DB9vK7K+PX8VYQ5qBGZZcf4/0r5rSW5c2faLGEFvXkFTvr1/YUjdEr33/Pq70HNixELxFkKzNRpt
TSi2kgkkEok0a1mQYg5gFITrVj1jflAE3lW+atq0Ng3yEXTfXgBy14Y451OZAs5Rfex7g/QWutnl
0K2m5KQIJu/Nvfb+pV7u/+SxUNyTqYRp4Bd4/5bNSJo6LOyiDwxM1lfvvm96QRSAATDxrq/mqlSA
mtDUIV7DbD1jSAOtCaIK1FNFurcArJX+kqWRlOpdpkh2Z3LErcVHtL3hX3lMfCQPudEIFeQFvYyW
xAkklxqRVNEOpsdBuwWgLNEm1+JR1VwUJ2nSbSmXcVSqVIJhIoRcyZ83Suip1f2kPA3qpoW2U7Ep
msmeo9zrmp3Oi4ZXLWmhM3MudF/IuiCDbFTJYDk6HZUQ7qYUA6jaQGYt48wkrdw0Z7oyJ0QdLXir
guoqHwMpI1UTejrgDK5bzuo5XGhFLWvhu+YyDjqQpqWo1FvuqLUfQ9MRWGxMSj617KowAwy5wIWh
FzSjUtqmQQ/8txQjVQIo0bqalJXxmdNSS+Q/xduiIwBSytH6qIg7UduE8Q9f1+0+eOsLjv9ZXV2g
q8MnIDOBZ/y53r0stUZXtnizRM2vzASlWYc2stQMOHfDqsoLOYzVKGaFuoQFlQVZAsehbAutjIj1
I/pPhRCYHlJGyISBTJoJ5IIKkWk5drBPYbKIUliYLbAKTqSwtmw0N2WhoQq5dTajiVzcmInhkCJ9
LwAcIjlJsXboWvPl760S+UOLcm5ic74brBZWaZS9EEpdn2JQUs+fdHFKd7UfdMcQs1YvWpa8Xhe3
9pBHUy+QHGEK4G9gH0ZhHyE/HE2pnQqJ07c7JKuK/l1Hcn/ad0JKKuOUDk7je9flXlR84M6QraKx
F/YM3TnnRlgMud53gYjLSYiOZluqm6TBmJhYaM2dCZb39GXsipoYxY/rclmjlFEnUCjgL7KmyMex
1KltPnXF2KalLcw6GkrQGOeUreLiyX5dDv3+5UudlcMcsimuBaWhCJnB1NwYYHGo8o1SAofeRI8H
D+SBXUwqTEMey8SCqkhaMMLCdq7lFHk1u2sa0CspGG3DCNL4UuQY4BTV/AtZ1WlT1H38LNZd9pfh
5rd0pPl1CnOKy5+RjipnhD59oUBQW4KteK7bO61tkNUHe4Q9z2PHkbe2tHDbGiaxYEEGG9fMrd8H
agJtK+D49N2L1exRCZaCU9RyjvzFZU9VW4hiQ5q5yFQNxYnSVkcarGuYZC7CN63VAePpvyZdvQPy
zedUyrtJ5F1Pq8ItPBd1OAETBUomZVFXbTFV9K2oiIq/Sycl89QueDOyYBdXY0pEBQmaWRteCsva
i9VUco4oG1mxyjOPlbzRgl4MsM5xFt/1KNUEmnQrFKC06hHlzwYCSo1XD1s7nrAjqEtvJ3T4nLsF
M67MchCpJeOnDmhe/1mKEmcKfl4/nqu6LeTI53J8rWr6WIEc0NM6p9wp8sC2qjshAeQPxxOsisLs
BPoPMZULHvFzUYbQJZ2i5aVdIBQPgF6AkBgV0raWtpp6MFNOnmZVHEoBqKLjpYSSwLk4XyszTQJi
ot2JQbStZl2yhSpOyZQV042VWeg5jvxTmQ68znF6zFmPhx4ziokqaiitMB5dqWQf90hVAhf4Fo6C
SOlWrDb/YdsWMqjyi8sxTnLFF0HoAcJG42fbJwc/QtLb9B8Rr++MEKQlguH8vUgQ8aFQAGBUNKkw
sQUQ8VFa68ISnXlPgmBbwbsx75rhKRswCqNwhK058qUw5nFRdGgcMeKotA3UV8L+SwWiSAa2aFH5
kQqYehoOkfaXsTY95WgJxHVIU91A9jhf0jKMejGmIgVp9kapRRNE5HWDznEmF++XbzkyWsNRdkE9
nYWAm7tqaio9Lm0ZbD668gh01970wslTNUcOPpUEjLO/BNPRspHjxdcWFQDZyDSDo4XW2c81jMUY
MXmJsy4CdU4wMdsbPYvGS6fvA+MB/YQYMnq6bjNrXsxEkcwCFCRKiypzBvUuCOJGwJpKofzYFdK+
y2Q31Ea7zgXOI2b1lljIYvE8zDHs1TzBuqrJVzihectHDxUAwJ7rIHKjvNjJ7VgRsbRuTTF4ua7n
2k2M2rqKIU+0RgIJ53xl8w4ztZ2I69FKe3jSBwuBRy6mxBICOy85jo0njDkb8wxaz1iCsF75tDAF
3qZOGr9WlTsqf43DSM/EQi8moqnnBqyiBhUlvcjpj4DHBEc/lXWVuApAvYXqs6qzN3sgtoFZWvj7
Gyt7lML+p5zxqMTWRaDtV8RjU0K16HxrwDCjWHhBw20lToqJPbEMOcfqoq3w+0Qj4/J/Ir7/fOGM
c7QbiWmCENe4RR9jeRx3yWa6q95UT3/UyY/yNyDs3MJtXHMjDETZXbe9tesGrTkoHQE+D4V8xm8B
gLgHlC2uVUNswVMGuAULneLb60LWLtOlECZMqPtUMdFXjBDMeq6MXYbB+dm0cRDsbLzNPq8LW92y
hUbMaSpGf6q0HMJkPDAl5NFUXh5ndc3QLYJWKg3PZDb9LKCnyZDrskQjqKQTULNGdpA+S3HjXtdk
XQ6edXAKKBWwe5MNDQ5rhxjENAGWJuId4CY9SsGShAzLdVGrO4QOS1SE8aCDVud2DmiXJG00uD9L
rN0WGBaRo7W/tBJExPmT4j9cl7a2RXB1KE8AAQsROSPNmsNQyQ2YfDm9tk1KhI6TM1lbuT8CQH93
rs5UzWaWmhCgDz8MKIEmt5B3ZfBkMCcn1NWiyVESsCfds+J7RbtBoH19ndYuwKUazLkpxU4suwYi
hv4Yxrba7MrOURvO3vMUYQ6MluNJ2imQUiuNB+QubwKebNbW7nVl1i4eC9OlQJykhV32fWsIgDgY
qBOQgXpvktB6TgZwWeuf+V+TWeLeWUqiy7rwqLHVTQitIan0W6JXvp3pm7ThBHwXEwDUby+lMPEQ
uLKTCVPPuN2i+V4zBeC34doGiqGuJs+91AI1GgPr/WRHAJIFrCzae4rIS9P4pq5G3sfwFpeJ6FMx
bXJVoc+VvXBrPU73vSORREVzLLE24s7fTk7uxs/mq8kx0dXAabkMzFmeVA18UzEWewRCzlBntxEo
KtAWiEmPcI8OGnRTh5t5kIHZEW+uW9Sa01qIZgefQrxxO1WG0kGE/tWfSEErgwsc4ql3Zunxr2Xh
7YLHC65IjJaw78He9EOlqFvIKkIcjs8B1LNDb2vDRu33Mc+3rK0qxFHeA2S5adv4uQljLi229Biv
dxRxb1C0sFWtRWIGjbQCemj74YviP01iQ5DY3F7XdMUdnIlmTg8IxdoGfDilnUmnuHTT6gVQV9dF
rFgrRFCueSTxMTzMaJfrpR+NQoOUSHWPmQFBdUFJ6veHVvlbDF10TKPxCC3cmMdBOoRxbRS1TAMH
Is6ovpWnfVi8xMPTf9BlIYLedQtnk9Iaux9BRB65cXeqQLckjOC/2Vo83LyV2+BMGWbV5nqwxqTE
xrQJoJX2U/kxBvd9/PO6PvS8MkE1+mEQTuM1gnon+5BNM6Fv5GTGnZMSCXSldv5DcbujTHgz6mtP
WdrHgQY4zPyifZTxHEmk62kRUts+TfvgYbqJNtOnsAt2GaR1fzuwBXe9lMaC6xqFVYqhAMyo9Bhu
4mN5DL3oZB5FL9jMG21Tb9r36wu5EuQgRw6YD2To0anABjlGktfhbEA9gFSQPgFB9cA5Rmsn9Y8E
9Hqcm14iR9YodZAgCnf9eDSbXeY715VY36R/tdBZkBZTmI3B7yFjup+d6SbNif5Vu5Pnv4Yfgvcf
nlsUoBzzCXTUCuWbc43AkCf3s1KVNnr4fSSm4wndPg2P/3ftIC2ksOloo+wUsRwQv3fqG/DkMvmQ
x6/t/Pe301IXNger+lknhBF0iS0CKD9SjIc09oQYmHA3+Xx/fZ/WTEHG2COy7BhH1NizZHZGnSVV
Dcq3CYxYYa8D1n8uQ9eYTS4LwYqDQCYdqBKQZGCa83yPAPeGofYKbmgMUNCa28MkWv9h6VBawrMe
U8QYPmDMQDNDsNb6eHWHlYIgbgSRUrGRkdGKC+teDX+aIFW+vn5rNxJFdEfTJoZIUMY7V6pFADwE
9KlVASmpxayDLDxoaYAeBIFEGud1whPGhPWVUnVdKtFIOHeLDijZ477BhNEkuZ3hXdeLrhTrzZd6
MRdgIZSmmfgQ1Y834gTsCLkgfuxmGUqRrR3WdwJC8esi10xxKZK5EOsh6cE9hbg4z4t9kltvrS6f
FDUMOXJWoj9cHjQ5T4EAQR92vmX9jCdKIOAUj61E5OSlAh4lCMyNnRRt/ZATYK+v47/C2CRN0WZT
YcgQVgbhdkjzYzh1W6v1d5GaE8GYf8k6oJtNQeTBFKz5qoWWLIFzKMaDHmNCEc2VAMSunscAECQR
0Ed5dYdLxBpckEtJjFV2fhunPVVxkMsfoaTWRATzR5FMR6Mc3UxUnFgMb0fzXdR9pzCfcZdu4kYm
rT7cyuVTMKooNUVE7HrOHbRqUCiroyCLWBFNA+cbnStCqpQGzuaoB9sGwJhZ1P6u5prjdFZPJfKv
Jtom0ZfLZnXAOxS2igAXqotPjf/YKrd1vpm/gun1P5wPGotI4AEHHzjjagYQUgvVDP+ZoO444Vlo
oQW/mX5el7KqDYIOycDQDOaoGClV2mRhpUKKqCf3+BY7SeMHf0ycLC32rcS7FC76H2h4ZS7kMdYz
F/MMV4YwGI9bmdTi1xx+FGMGlgHVQzXoNEvTky8+Gw1lfK44j9DVQ7IQzni5ZBT6NAlAeCqL6cHU
HjPRf0xCTFBgZa8v66otLiQxzq1UpBl0nlhWDJqn+maKPzrj/rqIVWUwGITQGPkxTIiem3s5DkC+
zaFMFH7VimPmXtRshJBLBEwt4OJq+COHjYICHHd5SLFjGLOTvMBtwHPzLN5pvpsCxankYTOsrtxC
HGOQZRJlWp1ALRENyHNZ2CN633mjQjwhjBVarQU84po+xobHatimzUMc7K5vD08EY2tCAU7oKIYe
6NmzMwwkyaGtG+TvhViAqkQfKB0VNBkbCLKk85UCQorqmFEorWP496S3OLGorMHhoQsYfVLUDhcP
16hE1cEYRQRZ5mc3PQWhQUYN5VL1poNfGmMix49gC+FoRg8Ia3VLqdRvLaTigTtZRgipqOIXLRDD
AHVyfe1Wzg9tREfTA6UgvGjbrtA9AF8AP66O8jMmx2DWSvCzGzX01LQFR9iKmwX0nwp4Hzh0BKyM
VQ+TPuugZ6Vl3y9JRMv7hInxfHJMrSFK/HldsxXTOxMmn6+dMQYShgUhDHDk3QhsTIMMA6c8uLp6
C4UY807LeVaAclHaMzqRZvlZTh+AIEBCHtPsSkB1pgvjSIdGEJsSP+1IHp87QPIZ7bTNrMqpTes0
AdU3GHJXj3nmx1tC+ucL89Nn2eqHjO4Xaqw6+jmy4nbi1dRWbPxMN+ZkmWYXSGUN3QKh2GVmRYaW
17zF04M5Rl2kFmMaQI94VA59O5KxsaBIyrnuVmLsM03ony+WK8zBkW6MEDMbG71Fg6E31iB4U/Aw
ajO7+Lpu3+vrZlBQWIQS6EA9l9ZmUqZZDbx3ORWO0hwqMHBfl3CJq4eZa0n6VwR76aWl0OSjABGa
p2wBLuYCTp7kB+H5Rrwd3oOjYstPaH85lRvfTYC8/zP7nfA+Yi1WOvsIxmloTW3mwEpBZigkHegT
pOOo2WZhG0CEHROC2XpURnWe2HVX9Ud1xnuEVi+0UgGpaaWRRrnPsvdyPPbhiFlqjhPhbCQ7TKCM
UdKgaxmhNMUFnzamwIte1t3HH2XoFywMsxD6omwsKgEPWnMgY+AO8SZL6JCpE0ubIefk2nirxziO
CFXEcc4gcK4weOzM8x0FgegiZ1A4AzrrR/uPaoz3GHIrqzMRkhpxg2FOs5FILvGyoTQ1yFzDZybI
+I9KxYxjF9FobEILr6NHr3X+0Uoq6cWPPHYmmfTj5vrZ4xkF40swqCarogq9FOml8z+4qUreujHe
Q6p6zPSN+PtbK/whTMNWzPLXFkDE19VYK80sl46tOrV6GfYzNe4yUIlgema8xYx9qoCIJDzpuZPL
oEXhCeUsHhtnRLU+Zp0ORwxDN3eRK4KQepsfoh38hyoD81R4gg/JW+e6stTWLsxExpCYhFHftRw2
Ih9fhlhzCJwoE3cK8mGG8GkAYu26pFUF/5V0kcuupUjMQASPPDOYQ/S6IGXzX87VQgLjdQsDYxQi
vctqYMQY/acWeAFvVmz1vlzIYH2sWTVxrVDbyN4r63EObtAZMAJ80VDQ5sxZslWXJKMd1kArPkWl
PveBkjAYlV4NOMPyvSKhWmM6Y3PsottS4Bzd1aO1kMS4JNGKuy5RqbdoHkTN0UTXKnkead0A/mjD
eCQlkKNiHqDNICBg6l0B1DG57EplSyrJLgDJnpkkUNDt+JJk7wXw4DvOIeN9AeOgprJCbN1Cy6b4
0pXPnAdmtnpnLVaRcVBzas1+NlIN85dgeLAktxHu/A4H18ma2EVp738zEBbBV5tzX81DKBTEW5S0
bRCVDsFnAJiknleK4tgimzzTh1qeOzBi2iLykwLdr7doeuuTvcYrq/EkMUdMSQAFazRUEsY+FeEQ
CSHwKok+fo683oZV74fBGrQrm+iPYztWqnlqK59mSETzFUNXJNB/ttpdw+vGXj1dCzHs6ZKjtAlo
QnA2fugW9uao+5z09appL0Qwh6s1e6kz6MtxMB/D9jcYnq97b54KzNHR4kpXgL5KKxoxEZPAEbuN
4v/+34Qw52dSK3Po6TrJve7kAHkFIpsSvP1PQtjbPavruEWeAO9S3EOx7M6CRgDTQ/43KcxdVPeY
OWlotlQynkP1AxO96chpfbhkA6FPnT97zqKCAIu1ShOqiSERazuAoPD2Q76Lb8076aZy4ldxB8BS
wIE6zfE5aElekeogcFzq6mFdfINyfkVVJhqATRrzjaAw0PqXqK/sujgm0VGyRs6arpWqzxSmh2Dx
JhAiOUwMAObYQfnDl4FI1A7OXP72x6ckrD0xVpxuEN3WspyqyjxNz96vbyp3xZkLOfSLXMJNiQjU
k46S5yPP6ckgh8zseHD03bwpjv6hdvMX0bsPfjb7l+vyV4OPxWIzfqRtJT2d6fM5GD7U8llQ5m1f
614qSShp6iYBzFDEWXP6V17EhwuRjF8pwt4fTBrvtCWpMFlh+W6PwyL0nJuM419Mxr8Yel5LI1VN
nnbm6GTDq/C3KCYoYJxZD+Nd2npWRVz/MFXLM8aHPP3JHTL4hq25slzshTwpRllYM9SIj41dbKSH
iKBh7Q7xaA0knZMGqFy7fJU9/yF+1V9FMmzlm862nGdlkzkZLyHAWVT2zq5yjPl2wffmPaXdndU8
qDxWzHURmN2ghXU8Ixj7aEEIV4n0REyA3Q/jbeI/y7xujnUf80cGYxudLvujZEJGlE7PUdaSaFS9
BCR5ZVm85yqvRWX1lKE3BaiIADtCqurcy1S1VsuZgvjDwEBRpRfE6rwevKxVuQ/jnciraKwniygR
JRqlMX7FDvxket5kYzYh6fvQvKBXGiYSHTFip5HsTr3hEpesnuiFOCa8qv05sSYD6kXiuzrtzWoH
/InM5MQLEk8MczGYAAwyhwJaCVvzfnLFU7RXCid9LT9qIoGGK94nd5rtu9c95Ko5LpRjbggtSVFz
A5aH3QJ7qXTF8TUUOJpRN3FxxDG/h5lzCm7BPsqGOpX1LEB9I8U4LRAkE7cBKJc8Og1w+oyRzLzJ
81WdFgIZr193spAoAnRKzUk+6oiObb/TUJoUp57j7VeiSOBkoWwNuD1Ur9l5G8nPhFqRmszu+rEn
Yqw3m7YsGk7gwlOI8RmzWSbxOKMBsbOS+zkP7SgwDunImX5eNcDFsjFeQ4aDaIIOUvR0Yyr7ATgn
4o3GG3y5JPajt8pCDHur6H6RjBbtppxBDdnYqVgDgPmmKt2xeOkL24wOGKOLKNXmwwQkPs2z/tPj
3aAzl0ADRWWMWU9Q/4TqoNOKG0phynjUpg+d54NXrX4hg1lNBS04qoaiB00QhIqTZT+N9kc7u5L/
ValuxRvUX928hThmVRsBEJC1D5VU9U2bPiX5SbcO3EzfirmDt0PHNKcBmDjMl517enMC1WdO966Z
RruvfoY+xwZXLX0hgFm1QQWybmlAQN1uEmCNKr9AtHXd463dVshHAXWLXpA4uuc6YPxfCM0A7lyZ
CtCHhe3e0tBnNncxGG8wNncTiGqykdUm214XvLZFaH8FvwSYk9C4Q3VfBOPymI+alY9wS/qDYdyj
7XGUDwkvZbO2giDtAxKFrqKazfaADXIrlFWo0OMlO34k7gJtdoRc2VxXZsUS0FhJAeIBk2Cipnyu
TAN3KESmBiQwTLvbYuiLJC0rXgT6Pdq9vDvQu4lEA4BAZYBQYNMYg6ssJBwipdNI0FiA/Zxb4yiE
45vQKLKbAK0fTK9IRMT9/NoO5eS0lMWxSaKHQFE+Bil4wZBdciPo07xJMIxMggBcBH+3EPhCIJUC
PwwjCWhNYHEZUxRtMcYjglNCeWrL1yF/u/73s+bK/v30zxdWk2dNqGboPSOFtEmEF0N+GtP7NNto
plMGvPwpazysMMaLqHGuziWAgImfOmIQklQJPLSGca6zi2cpFYMwkQ4hoKp54Ubkpu0pb41KkBok
qvGiJR+K8iyAh7HSjon8XA2HpvdE/yQnvJ6bixklyMajBvsEjNlvIGhmPY2+SCsF6CWy9A6y6tQH
EE3vGupvQ7PDzq1BmqNpg2sNz37SeL514mJsfvfqMkaNT1DAakPbecGXcv4Jgl7o5tjDqI2pRDbX
SXwkGqJ9q7qhjHFX4bYLE9LH6EfV7RGZ3rzwRqRdOhdlKdzKMtxvuK0AIzf5JJHBbRpveuMpHx+H
2lHEEL3viV1poTeAO2zyfUyhP6r1dsrB2w72SzBtq3ngJMKpLT8y9VdTP1rmrWpt4kncBKCjAbRy
mj12xj7PeUCPF5Wif1b/j+qMNUeR4c95CtWrIHFCPSUjYBhBPxuqt2Pn4NnsTPGD1vHedSuH6GzF
GbuOx1EQ0gFi+wkIBECLxzo+gucAxhYcQWPAuWLYu5/Rkh2sQM4+MRFKaaSYkGeYJiKm+2Qc0UVt
y3gi6dOXaJbOdT+xcnSXKrLdjRHS9LqQ9xrRwHQblDPatTMSzbye2IuMzj+6oYUSOGqYv2XpZfxp
8vWkg5xpHkG7nZHaf8zTX5a2l7p7wxBIYjlz4mCMdagTR5c8WflCX98316KcDUQAuHCpnIZx04hI
iwile30dLvoZ2A+kN9fCYfpZoGqFhMWnFPetuQdsEMnVDOJw5g0Qf/xKJ7BcprJrBHdz9FGUhyTP
wJOOOuVo2VOEkXbrvlMwSFbdmqCer40budF/XP/MizD4+zNVTAyAQ8Cgw5/nnwkEUHGaGqxjgHta
MGwreY7CXQX2JJAExVbgqMaDCZhrYIhb1WsHWu/xSy1MzmqtWs3iK5jzKFf+aCQ+vkJsDaIiNKWl
9S7j5KrWHD4GZv4oy5w/0SzAQusPGhlqS3nIZ0mkrBfaYdTm2i4tqyVdMQOYzJcBzppnodt1fkfi
Lh7cRolMTur/4qn9vfa0Px6dfphcVNm1FxHC5hLa39LqPpO9sN4pakpCUK4altNZb0bxLmL/gTaJ
f39oY+GK1vtQgz/j6boVXKS/2C9h1r8AQqyiNPiSpp9JXG27RkVSsjqY8t7ygWtXOxI6mAT5lpYZ
MZg134zTsyr4DupXHcCg43gicrevab+06WYaiMUjhYxqS7L0zUDv+VSUm+vffJF++eebMQ2HvnPQ
+H1v9uKACUk6GNYwaSRs3nx5YxjvghKSulE3I6iQ/H62W1AkGWja4bW4rFortswQdUSeFxjYgdnr
BUaLNdKlQ0G6tikczOZ9qS1g0q8rycbq/+j4RxKzL4Hp+6pSQxKg3oD9l9lC6LXauNM7HmMsTxJz
NOQMm+YnkBQoouPj5kaJkijpncp7GHwzy1yEHX9Wj72V1LwyjSmEF4wq3zFVMsv4bbovu9nJovtO
iF0ZrjKQ0Od4I4kbWdkH0UG1EBW9pNabUr4Y5oz/+BimE5DASd3doi8H86puIb8g8p2s++t7sO4i
KSov5g+APv19jBeGpiupD8oGfLAu+DdjiJaB2rgPJANQl6PiJbLqjeIMGDzDySzrI/E/6xrwMBik
3cxW7xRtz3GW65a/+CDGb8yhik5+TG+SXJ89mqqTxBZT+8cmlG1LQLUyOjTi3dDqqI/9/fUO5Hc8
HOl1gQkGxkwy4LgMUQZHkbchMGCFk9+nLtAGOW1qaypCjgGWJ4TomO5m3nVCkyB1Y+BCGDUhBq9p
OJB4Cksnm1rw6vmN4OH/6298n0JN17hhswRJtbw3U47Ca4E6EuRANwewKe3IZr4kVfwpDjO4mbhu
foyB4hSW9KK0uiOPhW0V2qMfDDtTTI4WKD4zNbzXB+k2UlVP6xNOVmJtVWCEFPMajwa84OkhXlhi
EQMdukxxSONEbm7leEKAXbSfilV2ePam6LGrsugF2Ez5IZzmyBYG8dYMu5QTV36vPnOEDYSl4nfw
hfoBY4AGEJ98NZQ00o5l5oYmmoNlpRaPko8R/F4L6FjlMNiqFT+GaZYB62MGS2Kkydg65FzRufTA
OaM0t8980dkuMdFWl1gpCh2wy45CsGqbHsCF+qmYAbIQ3CqgZhSzvaEdu4zjHFaugjO59M8XO+JX
SmPlYIwhURvvUmPwohmTg23GsUL6+RfqydQM4ThBjMEseApceimi6iXxXpeA5NdyWrDWTEvTFhKY
m0bq1SkScyiSWTeB8ToqOySekuFVGe/BIAyqQlU+DgVHrbV32JlUxp2APiYIVRN6acazNL/6gr9J
xb2Q39XR77QF0Q/ol3jMLqtbhtQUuJKBrASU+vMt01qkF/QJmqo6PIavbjP0wBa5xcku0AW72LKF
GGZBa7EOJ4OKGYPMLodNmLh+7irjQ6HooALhpH/WjiS4iv5oxawknkM04wbXkBR3UoZh5hMo5KLg
VxpaSAm5WY6YwS7yLwwYkGzYXD9+15cUk8fnS5rGWSq1KS4kpQndwRJve6U49an5Xw7bvzoCAfJc
zJwmAPil7q/UHpr2NtbfZp4jWT1oCxHyuYgiEkOxG7FrySwQADHavcBxVby1Yu4TNEmJGnjU4KnC
cKNg1Gocg71V8BCqqBWz5gfiNKCHATICrMiMlQfVKGR0Uhww9YobVTHxzZNUtWD5OQg6Dw1p7f1w
djExbjBQzVJrYuxMJe376bcWytu83VbFaOsAeAytW3Huvge4awOYUsZGNJqNOT5a3bbTviz1RlS+
CuMLaJOqfGe1udMUhaMOB8H4YeqAY0WH13WDXVmds+9lVgepN7x7C3xvWCE1IuutiFdP1++SDIwI
oJspCYbweCzV9AgyW3ImlPEIQSabUStAaDa7OVJrQz6ROspdMGbZXawCA/PZxKDBdU3XHDu8HMXG
QZZPvmA7xzSKkusjDEEbatLs49SETWO+wTFvUuM2n+rfqp491Dqv3Lr22F4KZvu1gl5JU6wyfd0+
dcO7JP8OLNEpzaei3rUx2GLn+9I4VN1IOo3je1fO2Fl8wqx0KHcNEpsQrWuZnfXvA8hp+5xzkL8H
vC/2cxEFMS4XEEFV7wPPisTw6H3SbKLppZhmOHdHMX/UJpHCnCB3ahTo4RLtOQmdGU14xfRYxq2T
RF7RvskWMqgpmee3/7TtlK0C8HTghWJ8ZQOYvaycEKIV3fM4HVJlp6ReD/7Ncd4G01fjHzLVTvLd
dbFraTms/B+x8rn/TDCjJlg5XnSDhSRj4iYICKM0cluQ99aNY0qmXfg/+ngjAcu2SIG8bgC9F+CG
6LMTHjLZkQ3bT+0Y6cnWPDS876Mbf7FlFO9QxtudVl3PP68AF24VClgVXR2ceIpIQqe8uzvf2DXJ
+zRzTORich/vd0oj+K88xhCFIkiLqMFyxNG4RTJFijCwJ3lluUuFfVQ+9+ajpp0APxOOHVKSp8lA
a2PwKx6dSLrXS96M3fqZXHwPY7IYicykPqbbo73l3byr09mT4PK66FkW7KR7mVQA/KRP1YQvcq/b
xlqwt1wMdsILZUJtlABji2xriyv8mPqlp/snHwWxDM+l8ssKP2MezMb/R6olIslG+Yi+/eMiQhdw
CdVGq2hkTt+tVCRa/hYkKTGqZ93cVWNjG8ajoAocZVlDQ4FVx72rUgpBANqwXAq9OIC6VzDBDSPu
NGDlDOD50I6Yr6n7h6LguLuLNyqFu6M0hWhCQk38gvCC0ib2mAoN7Tfvp7f7dffp3jwGDq8qd2HN
VIxJ7xKQ0KBbgW2wAqSH0oVzFtkvGjl5HiFHUNkT291yglmLTUZRQaBAwhMfSH4o7NIobbFnsi+n
hRyUke2cnJP3dvrnh+edvBOBWPzED/f//sVvNmRH8NP7/vefP3SJm5Pj0Xa29/fb3/db53D/cv/y
9bLlGDV7qeNTFfBRG5SrEH1gLPpcVrWa6hcdeHjtxvY8L7K/f2x5mCrfOCZL1/UtSAEtLViAQCbP
Iu+IQ5El2YTFdw6O4zkelHYJJ924tsNgWECKHGTr6K1g30aA1M2yKqoiOyGHw8vBOX14m9dPlby6
nC2+CEu+1VlIYjyjmAeSb4WQdDidsG22y1NlbWNQYAUuIPjcVLQGnNtQVFhF3ERIghxOjvN28n6R
DczB3nKesN+IeOy+LOUwikh9VoRJATmnj4+fT09PAZnJ00geZoIpbfwe/wXR7tG1t4+/S/vx9+NA
6D+/J4J6I/0fzivpG1Hq8osA4GeZgIyFVz3XvEZrSR42EiyFHpfd7Q7LS2wHum9tm6P+9192TRiT
khqMXBy1igpzYP3Ee9jgZEKSs3U4or7hVy5EqWiYMcAYAZI5JqQRxyYA/mlDRZ3oCfB29NhTRwD1
oJ9Df14/3utruZDJxDOBlYxdUwHd0cmIQvALUNzx6wu0TezI/rV53dwd745Hl7OJF0lnej7QFPSv
sswzsat6ORQTCIYHLIjnPW3e7RueU1k970sp6rmpGIAtADcOVc85IVUGD3q3gaU+88zkIvBg1WFs
Uo/SWhK/Bb053m5DbngSvvOwF9ahY0oN1WAMqbPFNCUuciFBlw7dqYNB3nqvcx1vc/dZup/frtLe
0jPAuXrXj/9CLHP8E8XPslmCWGofCXnr7LeXxh1wHUx26zRu7zgGTgXBTamSFv+k+O0rGg7s1kXh
mugkxz9Yf87F9N2xfm09mFDPzEN0Xqn/bC29Rp3T9y84OPTw0BsV1yg9rPQX/IofR/zv92HCccIP
hx7j6+dJp+flylexYP5C5VedePZV39/mOf/c3vQr6LfgJ24E+oP3BQo1afYLAGqJvh8Q2COOYdal
KJApVms0uPw/0q6sR1Kc2f4iJBaDzSuQW+1ZS3dXvaCuXlgNmM3Ar7+Hfvgm04kSdd9paTRSSxNp
Ew6HI06cMxtGRvHnH4TIZ+8rVv/g38xhMjhu15Kai5wGtTlQJwDrB6kN4OKUE2DVTWz1DHb7bqy9
zkHD1O08N7M3Vh6tvDv+MBieLVIxpkTlNi20NGYWLr/Se4y8yMMz2O+9X/ivyQOtAP4gc9tgvR6W
vbt78p8Pz7vDZoPl//59/IltOWzng/TleLs/BscvX26P+877HQXS+7k2cqUWY+b8eN4UJFI2+uCq
fKydSV6g1ZRhRE0PazAKZqXYgMwJoFwxhB3dTXRKDlFd5CtBduGTOJghhFYHhLLoBR8NCzUxTgRk
AZhSIB5ecV2A/j9wqzZA7phr8a47/xwKlI8CrCJGgk0gLaC+oHwUN7OsrO6xTqtF/QVQd7KTzKco
UdB6Q92VZtFF/oP69qk1Jf8p3SKz7VrH4qYniVF098Fx7oZilwDo1d6gvXp9cRcQSXzFM3tKIBQQ
TUw7DfYK15u+hb/BsrOfPvPP6FAe0ufKq3fZ6xjIT3slpMznRt1VS581zG0o5EEYGH9/8lZwLJHX
YelCzrs6JvJ7lKItuVYuXLHx5415YqMzM4PLHjZEFgKikgHrsJdo9FzfwiV3PFmJ+lI10diXjoAV
nluvpgS3bxvovcw8w1rJvi9iINCsjAEtSoFsnCX/zvcMgSGv3JEX8/CPP6bdwxCRlbO1bAK6M4D+
AjSrAnPNEv0PArEHX4zRoWqgbQlOix9/uWFYxjwATO2ZrhoMZufLiOIOgrkh+NAm+5MNqCa+1yh0
63LFzMXXn82AgBQCs1DZwaWhmOnSTLpOjd0it6Vw7zmhATgJV6LDmhXl/Liyl5aRwEpdgdwwqe9S
m/zkxd9Kj89EkrPmGvZtrs6q3MdtYqdu2cNM5HxLis8hDyE+GqySHF6+787s4MY737TKaUs7lbCT
F02gid00fFjlzRSbXuxknu0+QPuwEH6+RsV9EWQVu4prm6imRn042yXtBuw2ftG7Horem34Axtd6
1gttJfJdHFumQ/HJsEFNCRJkvDfPV1oMYdIOLRDCgPn60VCiFSy90PoSrnH3rBmaj9xJFHIwT29Y
Iww1FoCxNLHMA5Tmytuxrj4yaIOtrGthJ11AyhFVbQrEh6o52mmgujMsBImmyr5AfS9oo67zQN3i
pXpxb3HqheA3+esTjZMG8SaMJeDO/ZPXnCwxowbkq9Ku8C2gR2Xfe30cuGiThGIlb184bXPJbBbq
wugAVMHO9zLpZQ0YEkKHrbk3jBdAw0JluLTo2hNr6aOh/wYedYyrEJQFzw25o14hhGNFY4ZKuPna
u0cr3yS1tbJziws6saM4R6xraGcnPWJhSHcJIAIm5UHWTNvrH+iiz4z4AUL4/9Yz/46TLzSEQCIw
jvUAQB1k2QRhh21DN87oV86NkXkDZJiEFjTAonTTbWKtAIMWlwmwHzyEQsteHXQrIPk0s+AVPi75
jaFlG3MkG8Ms1xJorOIsqZhX+Z8ZtXcVks7ItRxmojj2SfghLfFC9DJoTWNfVmvOeJEAz9bmixgg
UAPMokoKkwxo1ko2YVFwC70qb3XymSS/oKccxPlaY3jhYoYx4JjwaLUJUR3S0Bod0pBYmpUUTxq3
7qj4ft1HFr/RiQXFFYU+1hF3YYGmvV9EvYf38TP0TFdccXEhQI+AaBqlkgsq8jYpRo46O+ITi446
HV6sZCVNWnZ2Fz0cFFxNqC4rhxdoANvkpQ1nH8LnsJygE/NK+RSQymMvRbEx+yMl9/SXjmy+4O3u
+j4uhQ4L+q/4AUhxIJZ8ftQK0ojQHqF4lzJgHWowp/5Iuk0IrOF1O0uB3poB4FgmxO3Vwdja5tIw
EwN2LHqPIc9gKB0vHDPPdfNdzwwPgL+VY/wHM6keMNTLwbKMjaWWmrXnkywKSUgB9RTrK4mAaE14
90Fz67Zq7fuiaxx/IvGrU9PnRA7Ss7PYONRE6jchFwc84K1t1QoOmKj1dn03Lt5NOIzokCGlxDyt
DWTx+a7XlW3IZAy5X0sDeBYffP2R2EK6MbQBY3Zfu3jFj5c+M2YYLGA0HMgSqM/fCGMoiQMIo1+Y
kRd2n5Rui2ryk2zlMy8u7MSOkmBCrDzWWAkMcdi/tcNTXxwAmAu4va/ce6PaVvIfrliUadFzm08P
0HfnGwl0r62FMsYLgEEgSwK7DJG8pl57eC5Fm1Mz8/aeXEikBVDDYNg+x32StPRajPMy9/W6Uywd
kfmp4eCdgYkwFX/HkoZzt0sK3xgewvie1xBPontX37bFJh7/ZeNOjCkfKtbrsuF5iqhDdE+IWzPZ
NVBcuL6ipTvndEXKnZM1UdNoiKFgddtqtPMLUJHE5V2LRnD/Lw7+33qI8hToQd8h8wimIuO9Yvsh
O9bmq6gO1xe0eIxOrCjR0nFlNjQ2rLjs4AIGXj32mtevId0WDxFemvADpMagEVC8Lcr7NOHIwSMr
Ctzul46CHqzRBrR4QCuiUeSzcS0/WHLxmZkZTWxMK1JVoTdJS5NjtKLwkVxt3FwAigyuQXq8voGX
FRxEPoDcUQ8AiQYYH5UdzPISPWsIOftCNJ4dW550iOf0NeiMh/RgluHWlqT2NNF5NvA7RvGD28U9
hui3PTDovZAYm/xtizUSrqUtxzuGmq6NbMW0lTiCiz+UaYxKQtHSAKwGiPm/s6rZlcZbMflaeV+t
oW2X9pvaFkH7HhUl3ATnH7miWgsZgBynHTo3e6HnQMpY8XBfWrkTXN/0RVPYdzwbXQjrqF1dgsgS
Fi4WV9bTvYtBSjnorw6VL9fNXCIEYIP+gSIgVXLwwjpfEhCPDtfn5/gEcDTN4re+Te6b/tcY/rQk
8OtxG3t2p/s2kS9GMmxsqGgGmqkDzd2t1kGXoumpPysJYmuAYldz4c8aZmveuszuq33YAEG96W06
vhCwxoRbTDoXtocifseDynD77/BMGYyuEYHghfU54CqxYZTPzNTaL0NnJKmnhY1LA6HViGljLMtb
ty7pJx8n97l36rxCwcFgL2mYusfBAZFvz8PmXeD/knophhC+5YINuzYuo2wbaaRvPRMKsJ1ngGUg
PhZuPo88jGEDsZtUQGTOtPRsS4B4qjadA0avfVPT6qkKxYSJxzSvc6+rWurTwa62AqTMPGpBxNSQ
skD7J+4q1xuFFA9u3RqT5zhD8VPraPJtnNt+XkKFnnggMsVbaiATEulGYM6apJXp3GQ9tYCUivQX
Kfohve/I6DwZMXeHDVgSZbShg5k/QoWqC8zKihzMtYJMg+QGuKaEpodfSM+y7sZsGx5tUmnRR6Pm
9SGOarod0h45QcginHfRMK4H7pjSN5mKCONxXZ/vjLottxyQz2Kbuhh+8s0EWM0+aobvoR6nnS8H
jFPGtlmtDWMsxfhTx1G8uJ7kVPfQSIcwVOk14UMXPlNUlFi2ct1fgIbmVy5G/gHfQokUkHvFUJPq
83gDjuU4PBblHhT/qb4dxRske7wqvQVczNL214/oUiQ4NankMQPrG1poKLfUMfDipsAgRVwdMUH7
ft3O4h660EMHHAqqyWrm7TZi6oscdtqh3suY7EqRvgHB+Fx1ciW4LW/jf7bUuvkwFjIx5jrz5OwN
9qmPx5Yk/si+k2ozTZsmO6b1ml7uwtMCVSu8cMEpPN8WTL3G9C6qkwYyl7l7H4mnUt7Xw48o/j6W
fmpvx2ZLk1ecbg8EQGYF5L8ZJNm3Nv+8vs2Xt9b5rzDPA640aha2MX5Fn4GQJ3ypxywAVMIP40BW
X+PET5qV1+qlA8Ei+Dzo/K5HbV9Zd2GDnCeJ28JH38evhLYlCTvIcM3MQmUXdnAbA38/4xpVQbNQ
9g5mkEokWtJ5IW5/TPq43rexe+NYSelxM5N+bOFp1yb1ISmhXw4cOltxrcv0FSwcoBdBUY3NAjfz
359k/RPL3CqZy7xJ09wjX4l3IWdd0I6AFoKsA6VeYNBXosLSBlMQLgNNO0P7/kABTmxWvVu5iZ6X
KJ0PuVfzvPEjIcNNVxm/rjvPwsGZ9xhovhkhhQE4JQMJjSHnRoblcfElcX9l8ehZNXxGe9f49358
AJ/UOP3tWCtKoWdGyfme6jzMo5rAZTEOvU8N51sbd9uyJitljeXFzZ0UlOopxhiVxemWMMMSQjoY
L4fKA3+o3VeOtJk/ssYn9YY39zxcg8FfRj2sDWAabCfwiyjtna8N2smd29U4HA3/VTcYWC4fwnD0
Cm3lyy35yKkd5diHrluOOcXa6uamzD9bvjHk8bpzzJ/hvHRyvhRl+2qIKNsGx1La+jjppTdAPO66
hbXNUhyBmQ214wKLyCpMQ2j8kCXsSKHfZHZrvf/FMHnyXeb9PDlTvGIpOkVYTMEeNUyANI43DeAy
D73QuJNG6DXtWjN3aXU4UTjFABygCTr/pBOTroWRA8lQwTZbAunjxzF5KPpka63RvC65wokdFe4s
48Ya9Rh2YqO4dYwC4u15MOVRcP1jrZlRPXvIe9LpMNOB29OVbBPzOqj4GvfbQi10nsNFULLROATD
kGJHgs480RmqulUiJ/SCZEi2oo8wWGB3zACLXp0mmwxqjduKCe0h0ZN+Y9Vj8cEk72/NprBAqVmP
a9yySw5EMeSEQSfgn1EnPf+aWgGJNVfjGMVNrf6bPk6YcgmlQUGb0RD2vXTG5tFOItn6GvoJyOQQ
dDf/8AVOdkY589SqCR4p2BkW9i9laPxsKAloufKEW1ro6f4rx94omqkaQ3xnKr+6IHU1SsMPxXGy
HmJ9Qgr8bZj+ZV0M5S68uuckTrEI/HVWxSYK7EnCwm0qdPumtPoMDdx8TaRuKaZB4M8CgRcudCTd
51+xbfI2KmdTXWfdAc7xlBSOf/0rLV47aPnNXuwy01ILu3GYpe2ko8siMGsR1eBd25v6vu23oLM3
3CfTwchJt0LxsRRrsH2AF6G0glRU2UJNcyHtOaC0bg+RR43Wz6fxwAnZOEW78rUuH9UgPkWTwAbm
GdbUjIhmrqinxCzQNuXepAVTH3mG816b94W8Keq367u5uLATa0qNknLZTpzDWoyiNSt2lg4GgrLx
yjWe2kvkKLIS3NfI6F1km46thGttqvOmmNc12jrEu9otMOpB0jVe22h+So1Ajl9dmfujGO7DnG5D
TFv8/VrxA1DEBrR09p5z5+S8rKJB4jqMCZi4+I+OxQHXBRhlk5VvuHTGQSiCJAX9b2AKFHdJJocV
PNFm0Mxjz+RWzz23fbLZnZUe5JB4lNYrV/2S16DzAxJbgrsKDZnztTEnGowmT6D5x75P4K/VnnhD
vAbjV3QIomZNS2QhbcdG4nEyf1B07pStNEVZgcFBoGTQMXErRgJeJK0GucNAcHtYKIXs2pY14coq
F8ILiM4s1BBth6DEqeyrM/TlUM5PEju1d9rEtlWyhpZYNDHTQ6DqA1I3R9nI3gEBBR0pjt8UHYSJ
6hC6t3/th8ZMuuGAqg238EXe3I3gIexs3MCc700RQc3+rk5Mz43X2HgXTjfmwNH3hNYqGPAu9qtM
czCSOYj8qQRDegTOixu7PEbmir8vviUp+LswvKSD/0hNKuykhwNm2LVyZpuxJJALL8L1huLDHh+T
7LEij46zm0S7vb6V89dQc2hM/80ej6Csq1/LYLQjkcQCW+27RqAyjtJVEa08yBeKrhi6nSXT0U/E
DIqKoHHqkJs2x+GiJoiJxl1ZPg3p0eEoc+5k89A4t6a5nRLiS6SfxjtKbddXefEZ57TIwVDYLFdp
AHxyfrjrrqR1Pw2YfdU+CApKWrkhuvCNNfauy5LLbAhXNwplgGQggp0bimSiW+FsyKhRsnX8zhz8
BJiaCax21jbWvkXhW1Nsh+KrSXdA9pQYQh82zFl7WV4cQuV3zBtyktq36EXoHaR0MXUeeswMtzkY
40HGLdGxvxfMC4s7CqS+sRFF77HkztVWQLcX4VT5AUoe00xalY8mfgAx4giSHlDj08FkZqMuUujZ
hkfhpjbtlVN0EVQVo8pdHFpVB6gdjLZDvEmrm3rgXh5vtX6vDe/XPWrRFOZ75+oHQp3aRmhCtwPC
DhBmFxqUWrSrzE0OhnWzD8Lwb7ug86oArHN0AswlwHXn35JlJSVRDSK2wX2c2gPvv05rpCcXUeCP
CWs+IUgLkRqem0CRty+EidnweBSo9Aaj8TtfUy25zF8UI8rrIK7jcKohPgoCZqo3ILfTGygoRd03
3rv5xmEp2UfZpL8UQ55u86qSEOAYebmhyDhusjyx/zoqKT9IuQxFbE5VQgDUjs2A6ig3g2aVBXZ4
S/uXMD66yUG426RzA4feJ7ZfryrczQbOgu+fH/AfDl7ZdrPNyEQ5fgBNG781fK5tLHJw9Hsb0gsA
WZRa4NZ45oB09AexD9c9+PIZoFhXvoc2ktEeBVy41Hdx+zDR0DOTTwZouvyqs21eb5t6ZcuX/ey/
BSs7js606IsZim+FH3n2PFaAEP++vqzFg3kyWzBHxpPIVwp9grApTIBJUq9/sOSGs8d+AiHrX+OU
lf1TYj3hpc7ycp5iSMeHsvvAE2drxsXK1bUUSFHfRaZD8PhEwe58PeDsJLUbg4YOtJhRveWg1Bq/
dUkHrohbGe6ub97S9zk1pmyekdvIEAEm9GUoN050TMkY1P3ndSNLl/GpEWXfQvgd7mIYoQg2Zn/P
of8C2mE9XHPwxdWgy2vZFvB9FxRtrC2iaWwQOCvb8cofQy+90eaBbWxqYW5Y/AJBxMAoMQmE53Yd
jNZjPHyvu5Wfsbjc/37Fn3HmE4cE72+faBV+RZHecfl9sG+s/CVck/xYsoK5a4wNgQoe7yXFTVwX
kdPJSjDxTQ8kC1z2oA0BW6O3WdpRJDUzYQSoJoEJOHdGp+rjRvIm95to8Hr3vdFyT6YrpYLLSVoc
rJmUHcR1sziUOiA2SiPV3dmKoYPyrstFTkDAWLJ9ZgrQTOLUZehWTXm9iTLW3TM2QScjlWN5Pzi0
QT2D5Uz8khpGosHaXEau6U9p3AUsys1fepNDY6AOIzA4A9Coi20zgpNzQxhv27u+twZ9l3N7wH1Q
k4oEaL5H/5KOQj6EzKTw2Em1f5IXpqF1SZv7wjCDItxwA88+5nXjCrhwKQtExj3DQudntDqvUVWG
JTSKjRR11G2rlP7OK5v87ZNy/lrzrAHgFMy6QMeHHYk1YjCkmmVzm4CjPCrilWtjybkZWsIg6AY4
EBSnitv1cSemKcn9pDWzYBg+agMSFYM9BgPQ+Nej09KeATyFt7ELOQpbBbiFoBcQ44jolI3cY+Wx
z5/+wQAGcwHXAeYeWJfzxTC3t7U8x2LsmfO8O6Ttj38xMAMNXbS2kTKeG3CjdIhcEuf+JOlPEH34
DARsKx/98r2Kr+6iUIk/eOugwXxupITAkKjTNPeHJtwZycY18Y7ggeYElv0lgpaY0O4KpnuutmJ5
8fucGJ7//iSc9lXUj3We5T4Vxfe+pz6JzJVjs+Rup2tTLiiUgQD2iLG2yHxHKSywho3G0DC3V27b
OVqq6R/I9tGnRjsO6b3yoUAcSVk6gbezpkbox+LHUOOpJL8C2fHkDpHjkyK/07O1OcHF5aGGaOiI
PDOQ7nwHOVhG2rCH2bF3oEsprCBL6WdeWl8K7ed1V1y8LyyAeS17FmNQA5CIiVmODQKdJtwHmZi+
Ia27Nso2180srQjT7v8zo7z78oZ0Zesgzo2h1XuWHHwO/GsCwsu0y/f/P1vKFUgysJFqPWz1xTvL
b4vsPq8eujWRicXkfJ6MxagUSvQXZGURT8bGwl3lY5j0V9ekPjTKPEgaY16aeDyun7IiD0rxOc/J
XV/g8tHG3Q78uwOKFZUvRMccf+GUAiusZon3O1o+js5DnBxM61cp9rZ91MxXuiZDtJS3A0WKTA2Y
DYKX7rlXkqQckcjBK506fjLRxSp+ClDSs2xH5Pb6ChdDiAPUD4rLBAAn5QCUpI+pMGFKtBhAbox6
H0bpGjXsmhHzfD2pTgv4PoxAg/2LDHWMS6yZWNwy3FXEtOb8UsW5aCN1h0nDTTJq3S8RJYdKQimd
uHsmP0S9Bl5eeoi4J9aUBVk6nlYS9VC/MyYk0joGMCYM0MvvLNa+hr37YNhfr3+ny7LhfMkAY4yv
BL4sNBbP9xA9Mg1NAJgsAQCTE/eNKnmjrPxS6KMnIYliF0bQFlWFKcNvljsGZkeCjlUbCnHu679l
ea//+ylKiAn7dMxzgWvHtSXGuhBcHlqx6ex2k681chc2GvVfjFzM9MYG/n2+6gYyxYL/oXMeICnT
7FIaxPbewRRbxD40uXLc16wpnzXpWNtPvMC5w0S3M72J6NsQoZSe4ckEIFOxv76PC6Ga4vWAhYG8
BomDEj6bqrYnU3a4vm26Q7Wl037a7TObRHDdzsLdSpHF4QHh4CFhqS1bMtRaUvMeEgbgd6tfHbm3
tZuC7I288WoTr+dqpUq3tI8GKnTmLJ+DOWxlYZgEhIhBiKiZT0+D8ONiuDU3hw5I3ra5v762BV+k
s39YFNgNE0s8dxBdw5CMXuFWbTp2OyCv8IYO4i02x9RMRp8cIAuvG1y4xmGQYjzJcjChpDarpqgc
wkzDZZRKc9dpzGtRSJY4Z9fNLPnGiRlVerRuzMpuZzMhnkVpc181fliZkNpZif9LNxyF1hDYNnSw
0kE47XwDhWt3bTWhVTpVNYjiIy3PvLYwxe2Yk6M2NMmRJaP1IxROux2LMtvGqdPFHokdDGpfX/PS
RY9OFvrw8zT6TJ92/lsgfWbylhn4LeldxTBuAIDGFM65O9pAW01HQEMV210bTVx01xOz8/V1kkaD
Cp0PfWwifx+0IzDcQRc7X8qY7TR3ehI0BSfrGsf10pE8Xamy67rGDTpKmEyGj0T/kOY2n2bVghtb
9yO38ZK1gai1NSqhbWpCkZQODJajBi7Hr2J642HkmWXqS/5hxCuh7RIYZOKFerKn8zE62VMbs5EW
0D25X5m/Bqgn9hCtO0TuHXUPlDy67VvHt8LOMTMCNOrKE3kxJgDpC0YDaHhZKulTBxRCGZVwo1ZH
O7TZt9Ta9gxicJGHBtuKz84+qTxcUE2z0EKmDKFOvaGyaAh7SFnnvuVUOthbEvA8yRHcppxwrzPC
HySCdGkWS/PG1I0XLTSsQNLW8UFR4uISj/nh+i9aWj0QLWTmHgQsVQUmuLISqV0Q7HzINtSubgnk
WZst07Kd4NPuurELalf06zHF/j9rakUP3KlRWyWQ2jOKxw7TYpqoBej2jwheflySQPI0KAA3EfG2
MgLTp5jpfK3SOwRpjT/r1EufhkALjHTlhy2knPhdc/cR5TMGEvRz/9OsRkNJDbswoBuVieoRV8PK
Ri+FaGCMMTeN+gLGZBUXd7MwrrV2jlZZQrNg7CFb7kGL92DWk0i2yeC2L9d3e8kiMBLgLoQ0G0oy
StToBfoUrAATLphA0scualAn06fsXvRGEoRR26wkekv2MOsEOS3UN2bS4PNNxCS12w0Cl2tVgL/H
iLSPKZ9uEsN8zOM1NMZi8D/dzvnHnEQM0rWZibQaObWb+qX43ndvzrSRBjrFXwfznsfI59+v7+ei
kyA+wBFwVoirfEGua1GW1viCuXS9kDd3MlwjnV7aQowd4B03owpAn3m+KiM0sgk0Vrkvmzs9v4VS
uWbu3DX07+KZxzea6UaAzlDxjqy0akhbz2c+Kp4yS7sRsXgZWbIBOccDBnhWEsrFfcOgCNStLQzE
qfggHTjPloN037c60dw2TuneORP7cv3jzJuvBlacrv8ZUfyhSlELiHsYsTGQ7GbC09IsEOb361aW
3Q54xhkDiKke9bKA/LNRpJmDFz7hR0x3A39eHRIZ77UQmjkZ2WMk61bav6j7T+kOqp4zbQacz7oA
1ICQ0w0TF/l/ZwVt8m5omMmqzW0fh/7Q8R23P2Q57MCJuhIcl7YWdRQwzwGDCKksJTiibGJrICJG
sa3RgrA7TLiJ4l8rGzsHI/X7nRqZnej0PA9To8sYRnrNBXinSv0h0ja5jaWm0iv7YTehQlrMY3fU
Tbwp+fn//AHK6S7Rd9Nyjh8QaXxLih2d3qPwgYy7tok2XX009Vdm/Uaj8rrdpcNxum7Fb5u6tRi3
EKTttNxq1o45Q3DdwlIuZ4FVCCELjOV4ZZ3vbB0ZkdU0I44fsLGWsTH6t1TbEW3fZamfQ2Lturn5
B6sfEoUojBrPVNmoE52bs6cQAS5GCDMMoBAA/WohY5t+lNoa0HFp504NKTlqU9lFBDhE7pOqeOmm
4tUqppW1LHk+up8zyxXyAgw1n68lIWFusR7ZWtx+Y+g3iKfiX4oIpybmVZ74va23ueB/Unv5htuL
QrIR71e/i/xWPAljJX4tfpyTBSlO7mauLpIQH2fMboy69zVaeZKl3rCWUK0ZUtx60FKz6zPsXBre
GOytz+/rBnOWKznV0vdBGwE9MqiTzOpa55s3pBObnJDhzOas9HrtvarEXkbF8bpLL3maA/A1YJPg
5wI17LmZMNbtiVCEBpal5FYPDWC/WyN9u25lqWaHqQggFYD1Nh0A2c/N6G1Ki06inpR02kcnrJ2p
WdBa0YFahtDHEN/J5tOSLBAYTXa7aBPhSLEq8vOOrfj94jOfQRZxpo0BjYkKnbAqR6K+zhHypxYq
jkk/eNmA3i8pIT1R+lJzgb8TUJRMPEi2+OW0JiW4BHlCQ97AdYNMEpuubEY8k26lDIUGjpXWkLyQ
EM3GhLTXQd441w7EykwPKuQ3ESRXQtPwbbaGa54DoxrJTjdBOZqOK3JOi7m+h1Si6LYZvS36LYAe
XsT1TVeWeB/6131g6dicmlRWbYOlIKoiYBHcetgm7WeT7EppBVP7ed3O0vbC1/77wMr5tAt3TCiU
4OBbwIQXQ+FVkgYOrW+iNko90LoHtP20pmwnZbFJzQT62WvzdKtephxfkvUmA4cPqnE89HIT7Qru
EfZrsn8I53OM79uh8zOya7p/KDgygrc+gKYzkEDZZWaNcQZwAsK6ke4j6npuGd6Z6UvLgtT5TPvg
+mYvpdun5pS9FiUyNQ0NSRCBTV+LUWx64kCqEtXUue5ouL+vm1v0IYwtzyhvguRevbTaJHVZU6F+
27FgFEFZPUw6FLHXVJoXl4WHrDWPGcy0GufhKk6msiMJ7Aj+Mh+KXuwGA7w54p6tlU0WTf1h0UDb
FTSJSgCuah47dSoQjnTD16O9pQW83I7h98RagRgsJUtz+w4UPYB2UxXDkIxsaMGtjOyl3bQ2NJ+P
ffaoO9Knxl3Trpz22c/UAHNqTHkwG5iNimIKY0XfFLse/BGexkh7wABcu+KDa6aUJBAke4JwA6Ys
+UDHH7n2hErAio0lxwNPK7JM04ASsVrbMmaihzKFQ1Sd8LKu9NF29ipTw/zJiqXF1ZxYUlI/COG4
k1vCUtRCjcyCGmT40Pfv18/RUvg/XY7i36nowdZXwIhNEsjfPTci8Qx7ZxivfBReMzxiKv26xcUN
PCmgKPEQl03UFSMKKEP8QMptpR+S/NVMV7xuwcVxs0IYFYScKGOpLj5UAOlU881KyW+TbnpMetqH
HlSqOv3Rr6LrFo7u3H4E0hsFIR3EG+dRwmyGspnmLJ3bPQTJtS3oMl6JM+yB/r7lkbNGDEMuz9Sc
L4CNe+64Avl5bm8y6qGzLOwhQH0b6bANytbXv9KC880QO9Rw8QjHS1z5SkXT5GNtoT8Wax9V9MAx
jprmKzXpNRtKZCB5olMuYGMeRS0YqFm1O4MN2+srWfC3s5Uo30YmmW1FFTyhTksPNHW5OCTWiwH5
9P+PHZBeKd8k6lGHmrAagOW9Un8EIKJLK1B5rXi2vfTx8U5HdR3/ci9mtEx0GQXmhbFtNcBwXleP
FUZNMaUUgA0hAQ0sK+NywzvhggJRJ4cYtICHATAGyENbxZ4AsQ7wmkOR8jEzhrya1uymOE63sNb9
wvQF6HRqEHI8sdYN+SarUxTpkmGKqMfHDMDfFqeO7jt0MoAdKxtrk+WV6dnaNHwN5aS/p1ET3blJ
NX4MUU7DYyFBfuORNJ2epU6jHQO9zs8wyaYnmptQMtMwLL2rqqqQAO1FMvWnoe7CXR22tL9z60wT
W6vJjHhXd5R9cSET9lWrhWX5RVnG79XIjMTTohDsKaw1+z16gsVWphj/XwnISzEFSDYgM/FQBjxP
uaCnCjcCN1BRDIs2aO1djUyuIvtB3FVkw9nzdX9aOh2n1pTwH6VdMqYmrFHwhXUVhpLAPMVQa7hu
Zul4nJpRQkmTTfCcEWYM66fBj1n43Hc/xFpvbykLhg4yRWkP6RpoI+fVnlQA6tCOXQvz0H4jflSg
ZOI7izxmcepb1a2W7oAhcsWT46y8aVfNzqs/MSvbGHP3FAXT3vrZQyS75M95k4GrbWPbYJshj422
gfKHtgbq/jPIpWQ9oHNEH8RFdIa7KOtloEXTgKPjPoiqfpDyY+qHLZBRUQ8Wr+bGicYNQ24cZfZh
wGhFZh/xODxMcXkzWnR3/QsvXE5nP0XZg7ZmOVoy+ClEGo5nlXag2RVwy23kd2UGuro1VriFnAIL
x+U0I351qlIPh05YJISDxzIvnZcyLzeMVZlvc9BQaeVvlN/3zdi8VIT9vL7QS5GeGdhuAdeBMUmg
R1TOQRrZtBncDjLa45td6dvY4F9cWQDknb+4DZDHALznIH8wmhqSk8NTgu5naycvrflCuvQ+NF4H
WvmatTZKc/kFkCpi5s9yAbYGTbhy0dk2CDEl1UHjZlQ7kH+BMBwjb842ibmn5cPKiV60ZuK04bky
q5kqYQptuTTOaozSt0MZjAWFXgfwSGMZmBEQnGsn+0+V5NzTkQozoMdtdOAANlHu14mDooYl0C7f
pi/8vvIe/P3t8Tb47QZ7uXLFLiH/Tz1LZZu2QfUjNQiJ+X05HUIMfRsR4xSzqaS9150eGsFVkaW3
6dTQ8iaLtfBWp3kCJZmqiX+Ho6Vrfps5BpoLvH/SzTHdp5wZpUe0LDchRxq273FmD1/6CEAELyWx
uIllb9+Mup4/6SmSrSIqVx5jSzEKGTgaXgDp2dAKVEJFGk1NG/cD0Gta3/vh/3F2XcuR40DyixhB
B5pX0LSXl0ajF8Q40XuCBPn1l9Rd7Hazec2Y3djYh31QNcBCoVCVlYmJBdlqCMK+/h3ic4lX18kL
KmAPJMV8b6JRRfDP2wfn6g6YxPIAnsc/uNyQNl9GSTYGY2aGpkRDFGZZ4Ns9NDaFW+m723auMpcv
OzoCIlIJABInzz2LxuiZN6EawU5dvqQaiIPLj9sGph964YszA7ODZiTtMGbFZEA8wy8U5XFVnHNt
DTN3b8mgxUkLE1YY+IQzCtLWFTdfMTHHORVKjOA5bVMTGlQP3mR75TssbxOwGeAFAz2ZPrsRmFCN
DhKZWEPcULP36/pJNf4+fQH2DGjdCasITNgsrwB2fZS0SM7wgMi+aVq4sRvzzVDWMK5Xrgs1JPDZ
oICLah168rNgN/axMEiFiDD0oIZEnxCjkTzcZIBj3XathctlKo5jJgj4PVCEzscmGqVHl9kaMqdS
vwsUaPT3rnBrxc3GfSe/6txnnIbhVqsETTH9JGv3aQSiyK2sOSr+3+1fc/UFkeWDehYoNYJzhFvl
8iTJaTxKiElI4SGKVIRbPoDFb+0iWQi3+HJIPADmgd4wGsGXVqTUxrsvHNNJH/Eeio0vL5NoIZSv
ngcK3c7t3yt/gWKAYJYZo0gIifM4xMPO1AQQUE4A4BfgG4J8qOqbWJtmvjpfSBPOzczcH68qrWoK
mMnAb9Prd4O9Rta1cAXDAsoBxsQyc8XSQ9IhUjICC4XGvUEG/a4LPP4mHT22JtS8tBhw3+PpAd2M
6ThffiPDGBlcATlPYsftQ5tHQGy0WbbibwuX1DQmaaDFCvWFic7m0gwQNppey1XmBLkdoFDUqk5k
jvdoqlBWhF45Qhd++Cm6zE8bACPJ821/X4AkXNqffbM4kEhntHWGhiFYlKuOVoMEqj8lvBvZZ91E
/iDpGNTEM1+slZqXPiZavUhlkU/hfp7tcAGiKm3MG2SVaNBE3UmFXAgeLkwcxmStF3sdzrDMf23N
oWMRGGb1EBzqjja2ANJDA1wcoNZgrRURFteEsVf0FTFBos7L50looAVjTFS7qC0q4MYzU58Pd2n7
kUublU83heCLSxnHDWfhH1uzKCI6veGJCVuoKeG9/EdW8F7eGqxwdPPniD5MpPsF0Iji5bbhhTWi
QjIxWE2jP/gBly4LtpYI/GKg3+yzzyCXqJojqcIccbw37dj7D7ZQ/YN7gDwa/1zakvo6y2MOlRxb
bdDa3qjqRi6JEzactn+PPcC8A7DdsAKKfeCoLm2V7VCpwQD2SbvZGMppTGzUaRU68pX9W2jVXhqa
nblSG2ojFTDEs0MSnsZyI7TfquUJ1PJNTrv8gNagrL4Vxc5qPJ483t7T6VzN/AbE4mh749aVMdg+
fd+zbDEnEKjCQxHs/qQHMBIMCBGkjibogPmcNyVYpX8nayN3C+fvwubsXtUQTdVsYtwc9dS3Y1/J
2NbU9qRdaz6vLW4WVMqqJXEpMJylaTG1DCAJzYHy5JdCmNvqnRPJfmR9v72h04+/saFzeQHkEoMF
ykpQSJoohe/bxh31j7HRUYBzRFzv/t7a+aN39vkGIXcYVMQz1CpAWIVR/qQ+SijAJ5XwKw4iq3KN
0BjSnVcrnN6ieEmhLAoBAG32+cakDUeFK6EjlbnSb7q0ZO9j0HDhG0VtWn4/pE1H81Kypc2QpPah
loKmcJM6VN4U6HkDEVzqu1RmZnQ39oH1mReK+pPXEttLkRHshnQA73cGXmQr6IHgboq0fh7HUWzM
vCofZMkyDsag6u95X9Wbwi51KLi1JWNOQQb5IxJt9GEoMah1+lIyvqGCnzPX0nNVpqoQVeeCHL0e
aBVZnbYxekl/7pOY2/eJnRex245xm9PRFIK5gdaV3c4OMkPxsyS23sETJuVugQJo7fEUcoW+wTL7
T1kwzLa0AQkKjzFJ10DMLitiUydybDpDg9I5iEsatL/zriorP6gyQXaSqXfWk2qHTURZpAix01lm
mk7UNVmyl4ESwfbxoAKUWRObONTt9p5FadDujLQKtq1tDDBhi+x7iDn8+35MSt2JisYkfm6BDXhU
rYG5pSWh5Z6VAzgeiMWAuh+DNHHSLBXmJtN05jG1hqxU3gfmMS4qs3BQ70DdGvBypPoEFwv4dVJ9
+A26QoLmemlgBrfsQOb0EPZMaXdDLLegNMpNu6aRNKTPBfQJ71W1FJEnMLhxUgeJCUg4pELxwdcj
ddSI9Px7p5EI9EB22RMoP46KD2iZ9hM1NMN6TO0e0JQ2BDu+Q5qm9fQReDQ/TqGwRNskLO/NUc/5
ywgmNe5kdplXnm1mdrNry1b+KSt82MgszCNKhjhAEbuOzf5Qx7X1PdQDE4y7LOg38tgMaAFjcOkV
3Z6ocuKsaB+7vtRqSK8CL263JnRXTVXKf/Ul6X93oVG9F0Mvn3SUPLYVCcwDl5IMkw1BZ5pub3dW
RkPZGHd2Wkovid1kT7boKg5ewMh0tSysDjoP4oBGqak+l2lW+6xSh9FrBygU0qYPkrdCqauHuoC8
A2V232ytuMMQd4OBbvDfjh37ARYv8auopMaCvEgzbgAgkUFYZmLWyo2FbWAmLjYrKJ9lGGm2pCH/
kY1xsjViSXurFG4TN7VY8Qf14kZ3wEhgdGBLzEawLfTmjwBU+dBRU1jxGNWk3NQWUStPCU3zvrJz
daDoXYwx7SIbNR0uB2bg5Vnao86psfiHJSkqRw8BrgnvRkRPDJ73fk/CCfSjRPkpzVo2aXOkfUtH
OUDH0MAz4SSJZJD9HEf2pzEoSUCTrFPWZGaugjNKFyC+1PDKwisWr7rL2471at9xrkiAHjlS4ygh
VGYM1YnlkxU/olx6OzhfvRoma9AOBNgVUfIq/wsjkjcpgzXJ/gFpA6fXVyoxX5nqxWUzszDL+lio
g70wRl8crHS/om2688ftH20j7cu3yPnZUfBBUNlFkdIPV8bfrq7WryLQv9Ws6ZI4yxs6hJmoSlE+
yTHqgh5p1941xVs8xEB3CZo127Jfq9ismZx9vDTrUSZUUVAJho8UaBs5pwUORIr5jh+dRRx7jbtm
yvHmu3tesZvtrsrHtsvRL6VC3Fmqr0HlQYnWEvfpV18ZgbYkqoxgf75KNHsjNCSjgxHjVd28d27y
lu76fqNskl2+abbV9rZPXpPjTR/uzN4s36xy6Kqo0JShna88K+/du+o8JQ5rXPXh2B/Vo+nKG9Nd
MXqVMsyMztIUvR2TEMBY1MKCxA0q0HjV7mgfOu7EukkN8z6UalrxiCaNK68p9iwdw4lYESBiMBCB
3fvSVZUgMRKzxopNdqomWveVDvtVOvu1uH///iwfCrqui3mGvy8NYIvQOm+wqDye0jXKiLV1TOfj
7MhVhhaQYXLHAloumbJl8hqK6P9xjn+WMicJr3UugV8TJlD0MgP3I3ocj932F6ZBw8/8kFLDz/zy
tVrZwFWzs4ddxOxoFD3MgiRoeHrMPmUHKQvS80P//dvgZrtXG8pwa9WWxXiCwzANoeJKmD8nwVIu
yei3S3S0abUnv9TNsLFO1WfrvjyAiWC4D3EWArem8at8MFbeste1lslrzqzPAmhlN8BRMRyJgdAx
9Iq3lrY1FcyTNuq3cC3KTD5+FWVs8lWQA+ptjlMsskhBjoi1xsfqs3pTHfQND8ZO2Yin4l3sawrs
3SGR6ZrPLi5zmvcwJxoLnMLZOxrUKmLsBZYpIMFqEIzS0yC+g7CoNuxK4sbsrlrDiFwrh2FrTaB6
dQCs0QaZ1ySahHW8lLDYLPO4J3s5p9UmP5An8GQdB9/y7cd+i4zaW8NDLUWCc8Oz2Go0VVt1SNxp
AmICmQ7Kiw68dUVWYvhSIDg3Mwto+JZIPlWYkdXvJgTZje7P7Xi9mFecW5iFNMlkTGXAqVOUpSuq
7ktff2gpDY5N4BrUoq/NNt88gmv/Ye1cLGwh5tWArtHR0gYWf7Y2FZpyZKwxKlw1rwqa2pU76Dth
v91e4MLNDiu4DCY4GVjUZgFHi6chsnpEnNO9HE3IsE4A8Vmjl174TqggQRMGI3gKAOizgC2z2tR4
LnDo7FfbfJTDlRFgffqZF6ca5WiCHjSkAkDte8Xo2ykVaZC4h84BNHNOsLXvNWptYhdSWbT1o0Pi
tYfsETLgnnAw0P720G/InYGsMKfZQ3OPWHNgnn53N25AebxTaeC+ps5f7vTsJ057dHZphVbUShhE
gGyxdJf0h8TwNPa3xwEm8A3R8od8lGzPReu6AJOJdZ+HeMlg0vFJ11b+/lXsnP4+SvJQkgZxMqB6
l0uQOjmIsr4InVb7VOrnvt33IR4qbhitGLry/Zmh2V4FNsO5CKBYrULbt2f7yPzQU09e4wb/mp6d
u81XLjRxkANjOztj6YgasVZwLMg13gQ1vfKYeNrdR+kCfOYEm/YY7Tsn24U0viOP6ZO9y1xkABvp
pfDWUBtXZwSjNtDHAvJ7knm8YseDoLuc1XkPCiz1s41c3q2hOBc29cLALJRlLaSDBoxVOsS8H5mP
qfcSKPY1gNeCj6AFC98j6BEBqDE76gnDS5u0k5XqlLKG5iqkHArHStFec//6RJ2bMmYQSEXYhaYI
mBLjg15seLPvrJWEbGk1eLlqqApPvC3zSzstQr3nrYaPov/SIS6dH1iDMVhgepIVl1/6/OeWpq93
Fh5y1UBRyYClggBAlAMNssaMeD2fAg87NzHzdhsEeHJR6tgv31Rp1FDVQ1XMa4LNoFIJcXP8ffsD
XVNQzCzOXC6wgQNNBSzWkh+9STbVncrJD8GxQqql/yKWszZAcd1FmJmc+V8rjbgidJjk+1yCBCkM
/rEd4cjvUeaQgSpgBXSHze2FXt2iOsh9wIGD1hPCIro/lx+v7fsu0RsSOhmqKcmrbnhxvYLb+eqs
zmIVbGBiEvzeE9fpzIYmGdAHFKDIQ9n2DqIl1Nqb99mToKju+vGn4Qa0cFqaHPO7T83r6R2gwdS6
y+iPngY/b6/3qwl568fMvNWqs4a0hRk6g4OyJJQOXH2grTsedSf82XrMzylYhwqXOSo1CspW7vuF
UHaxFzNPBpCYWS3DXqTaH0unKJ3RKn4qmjVY+jUk4evD/rvpMweOk0KtmhGGBk+jGW3uah/M6i+F
kz21W2U7bl47R/dTqnm6297ZG3vPt+iU/S0D5PQrQK4EOVpcu8joL93Lsnq7MEsbfQbJjTUnRupp
3Y9rVBMLEQjQAZBMoJWhaphtvrTCI02NjJFHDmmBDXuJstcVp1kIphcGph9wFuLqAIisqIWB9leD
IGfTdBcdIJi8C3+Od/I92QROFnqevVujCfmCC8zd9XxpV2cnqtSqg+XGK1LaveuffDPeNzTEiONJ
+qiOTYR7fS2DX9vQ2SHpVJ6HmQKrZeI32UNbft7e0OtTAAwfcJ7wDsA+rtK9KOxtrakDIPNjtd3a
rL2bmiJ+x0qILEit5d82N23S5SaiYjyBjOGAYNH4ysHPPl+XxbVtVZjdYfnDCIRJ9cjXCpsLcQU2
oPuBTB4cnXifX7qI2VZS2X3xTH6IewxQVJvORwrfbYONaTvoIHoetIZp7GTuWjtv2TbeQgCV6hjt
nz9SLKMWSmShgptsY07Fc+6DksHpvQaT6o7kVK79ZzSc8RT4YqTNga+8DxacFGv/1/685CTHUanp
Ava5wx5B0lPjtrRcDAJvem83On3oKs7z7U96XSBAPf7c5uz5FwkU7KCehJy2oPEOVce9+S4V9Gfi
gP4Vi3dDT3jsW3laKxAsJCNoAyCggR9KB7nevBZZqgUvrSEAkXz0zWSODHWDbiuCDYE2RyE9dGAn
qlqaGzIqoSu39fWjHqvGbQ3ZbWQ8uLBnXiaDaTaWRlASx0fNjXeZ13u2hwsMBXWqbeLP4MU8ga1q
oKYrfnGHrwl6Ltzllz9gFhki2wA9hYkfkFGQqm1HDMEdrc/2+P7b8oc9BJ4O4oBBMg/jNhAoOSQv
OuDBjry/a0enYhRYnZUS4GIoOduR2YWKN58Y7RjcndXgGVCONms/QsYeSCtOfn0FADIPjheELSTT
6J1fnu8mHTnjnCUgXbtXwgbjGX5fPnC18cv+x23fvipq4iMjTkEKFy9iDRp2l6aSigBQrcOUVXD7
MYHG72OfNodxSOpt0TWRow79Tw0S4ocEPcTbtq8jP2IIyEJBKQlVKNDmXtruA01ItYXtBLe2w8zc
a9ZIJ6bEYx6MoQwGIwRThxhDuLQQxJWR5sbERUq4Z0pIwcz2kJTRt9YcnA5oLhMd3/+wKLTvgN9C
AoqlXZqMNR6FoHkElUL1EFslbdcmRxbPJb7aPxZmxyJNxzKBkDmikYa4ixFU7F7r9j8go+hCsRXU
Xn5M35IX1KQD57cMTMfKEpd8BiAuJEHTDXClJKxb0IHA+A6aeBGy2Smd1u+Dh56uVqEXHeTM0Gyl
lR6nqRrBEHlOj4AYjBQsDOUh2mXON/WX6lsgw1o5eov3y/niZmcvyfKRNAZsYozsRd7Ljv6dYz//
WPeRU9OeZj/XuJuXthOlDLBaAl8LtP/MYzpTzSAEiCF9UhEM5Hl56Ar7AcNIcgzoSI+evnvbRa8f
nBbQ3/h6uL1RaCfz6gM6wGCSzKBjlw++0O/7Kc1EzXvsIPdNZX6ywQJjfVp1TXEnuQqpVhxoWtHF
sZzsow45CTFZk/Lp5RlhUq5J/VTvyNR9j0ms6jEMfq+sUb1pQ5tPfg4mYcSoYaOx9UcV5LEZ1x0h
/4pJcrRjdatF+UcbDN9jDhAiV3ZlstYduwo+F6uEruXlKoGohmSuhV9QTKwaAmLAzV0ZtgejFS4B
NGOI1gCPix8WuSfGq0FNquJ9cmmySrWEj4oOcasyGI2NRPr6nY8BCkzy0LdPIenKx0qWSOarZKKB
YMQMgqMS6MnWLItO83mqy3uQOPRrc/NXVyc2Q8ceoEiP5zkA7Je/DOIeegM9CmgYZvJBkX/JVbVt
BIaFYiJ5/+HTo7IGjhGQvgHtNrMF7hqUb8wE7mXdsf4VeuBUDkEinDhZcS8VrwY/cLLPutfQWHlx
L33yc8uzh3CXq3UU1tBYl4eTWZ2UfAfREIdod2b4qozblXVelfOxp8TUgf1G7wVTbDMHw8UdZINc
FE5p60e9UJ+G7sXuSi8IMMEfoz+o9SdZTo6WZO0bhX2/bX5prQRNl4mtArTsX6nr2UMn4i3hFfBa
kAe03wYSgqJVAzrTcsJafoew46EN9LXAtbhiSB4iWwH4AV3YSy+SxKCFLMCKRUJehCrvpUFxhdJC
+MMIjoYCivPE3sugwCfsd4YC0+0lX5fNsOMG9hrYsf8FCFza11iomF0L4cWiOU53e7OzgLatLLy1
+q1lexZqG5Dt09wMJHLET4q1Tz4Va+eRc8IiTc0FjWDU5PIH1HbEGi5DRLOPd0oGHDMEx3TpM4xQ
QJK26QBI4AkDd7eXvfSlvyhqDTB6Tpf+pVFweAZVOAUytFDjYwLAPxUAUJ7szH5GJeTOjNmPLrHb
Fa6cpZCB+jjsYTIZNf/ZWhWtztG2bIFIrzSq85yaBlQ1RU9lJVgpHU0rmG0rOG1NwLe/iHnmD2pW
YozCLOTC6cgvu+EbJMpuWzSgD6l367T0101uXHoTeBoNKBjFmNTlhvIU2X1iQ/UbV+yzQAkbdNIQ
dEs8xao2ffPQ2bLTceYHSrxy8y7s6YXl2aeUCiOu+klvvGEPPbCSbV4jfQx8zVxNMhYuYJgCeA50
GABNzJsC0jAC6ZYhPrSjttcjMDuVxTGUAlcray/JIIhRhn5hPaFueBh7Y9PIawM/i4uFlg6eGBrm
0eYcevmIelaYY7Gj9NGSUyM1tGyfmngtgVs4H0hSgR1Qgd/D/NcsgeNWxhqcSaRTCt/XFsbYMc1q
VMovKW+3UiZ2KROb20fyuiQxuZCFCxUAJRS35shEvTTNHNjiwkmiHSm2EdkrwaZOt5CHz61tOLqZ
+Y1Azcf21fhVylF2Bpm+ec/XJMwW147habAXo6OMcb+ZK2u2CAEYLZwYqtKQ/dBeTHKyauYk4cFO
iX972Ytf9F9rZNbL6sRQRXGF+J8XHUizv1UNcmWhg0FsJeQtBQQVQyrYWB1ZxLzhz1I8ezkfoWgC
0FQpRSBb5U+5Uh5CLXkSdv14e13XdR58TgQf9ETAWAPI2SzWNbKQI0xdAEttDzRQSlo2foLCoV6e
8swBLzeLnlj+FlkRakAvt43rC8Hv3PZ0kM8u8qTrFbnOoN6i5AFY7OOjErYr7rqQ8KtQBcf4KqRK
dVD/XJromrIMLWYVGPS3PCvmDpEHZIHR7vZKlu5n0AuB6ntid5g6AZd2CNeBPwcy2mlqu9hA10zH
JHAWPGZWYLsdEekm5MUJAGYY1wK3GfSYhgHUTbOAvIIcvcUIRjasZC0LvoQPiylA/Acfd35U07LR
swEzT06RNNxwkGyzoxUmY+7aKoD51Ky15EAkFq91+abVzm41kKEiRYNeFOYQ56VSIwKWulAwKlQH
nlrf9UblqqjNmhjTSa0fWeO23doHWAj6FyZnHzriud1303SSaWFUvXy1a9mRReZhlv/B1GpahBNf
ikYwjqtCss+2IVqprnSjvxKD2bpxjvAvkHqo/cwf1NmAJC3mOEy1FtEuVWgPeHhFfndae9Ax/MwS
XHj6DzsyaEnqjc5rDKXn2yh7qC1jm5AW4xUo9BrRgUHkOQRcWpSrDIRLpw4VN+B4IYeOp/gsle0a
HgeDjVOXo4bax3uevEP12dRc1gSvsV7u9OhdaTSqGv0LZI/8OK5pLasrcW7pYOI4opwPwtxrnB8O
AKjgRiQ+kSa1TqQrYgtqQAxANfXK02jZEtpLwPSBHmmOnlTMpkr59DSNdXVrQceh6aAfnK5Vx5Zu
CBPidpgJhVoaZsIvI4CQNSkmdVY6VggGuGYbJb+jovD11dnbBU+fcBtACKMyf81kng8Ridu4KsEA
D/CbF2Kq3idy3SJxk7rXzhrMbxh6UrZZaJbHxmxQujYgRqznZedUih2s3CBLZx3kdygKTjo9VxdI
0ZaKMSZd7hjhNyN9sNinKnaQeBjThzB7XkX8LWwzan//mpvdGXEbqXI0mQvZyQKjWuGN9Zu+Woxb
eO4gp5qwaqhSIbuYZVYFJFg1wniJeI4BkiMrfnPpU209U38n6qbKN+lasL6urk4FqTOT08rPbsMo
5kVnJjA5OIpbf4Mux9NPcLrjFU35IaQ5fdiHf6QH7phuthK4Fjb1wvR0kZyZHsKybuy4K504/16B
FEdNaT3c99paY2XhQrqwM+V0Z3ZYxuSi4bAjqakvVRKm1IUDBZ0dL0qqSeHK/beUIp7v6OxI9loY
iajHjqbt+1gLOpbPffQkS27BwOlr+ys5AFk6mXg3alBdx0g8Bg4vlzfGKKfmGpJEKJ+aGPaqhag3
TdVgHBYxyNjXrVppXoBqrD9kbf0mQ0/oQSL2oO1bM0NNuy8VzCYm2gTyHMwh8PVxGB7VoZBNjIBr
WvqAcF5tyj7XzW3EEvEjUURhADcTaF44BrhXAgwuHJrKxqAbpuV0DCsYHSbyBZHqfSoXkhdNcUDL
VSY5EKFSftut3GzVpk8GV85sKXK7MM5NpxHMuiMShFIo1EnLBy3Q5ZdKVdJ3ImcgTpIUCwgHu5ED
FKojhQGaWrTxjme9hocXOBRcxQxr/AaL33Um0whNoSXxA8NrIJtSjfpZq7S+dAde9ZgBa+UPCFgh
eOpyZBRoJgSh4ZOwUvcB+P0z2pY9Gq9Zg+msTZNJgMYhkI1UV1LdTZpR3tqVijGeNuXqCIZmYaO8
J/IKsR7NxH2fhDZ3qiC2fhcKSMcGbtqfSVAqu0yzow3KXINrpyw09miIFiABHjrsW4FNpkGDSSG3
Mjl35KQ1mMNlPftTlQM/GaDjxGRWEjPuR4yHnNZ1TD4zNPp/KFE7WE4SNPUv3ij5cxEVI6OkGtAo
sST7MyXY3iezMIO7WhFy7AQDFDXBPgGETjuCLbdO4h1uT1zSvW1tupypwkF3Z5e1PN6P4Cfe8aFS
d3IrrB+VKPsI8+wh+GHrBh4m1ULL95jv1bJTTgrLgwRlhPmAlOcHrejYCXM1Ur0dcgWjEwk0AE4Z
h+/SoVCLd7UeGGh/wGqpO/UwVpjqNIldPJYiDg9GPWjAiJVjNYJAuaoSamLAingiAf1NHEI7SCKj
8qzXIkLLpIJUHFW1QlUeStLlpcd7hQcnqa21o+jVxtO4Zv/s7KHaoFGYE9ABqEa2kmgsvnBslAIn
EXE40deD9izo1HUL78lK3P+y4TB1E1Yntf+eRHdaQvN4qxWf9Qg176NhrdE3LJnGsxxFykkdGLC2
WVwtutauGmi2YFadHJuuuyPB70TNKEnKjQpzQ9/5hdofqgyc4mkBobRiJSgthEAgVhVAu9EjRnV+
FgJzDI6ARxi8tFxSqOpsyJH3Ok6l7IDcacXWQnTHBCq6qSZRQZoyr5EqUkoapZVQI+XUMO7KzHCi
ZjuwF6atScwtLQvVOQDWVfSpr/hHyqFH2KyCEuNgOuqxlV7sFVnwlEZjRUCoLUfcHQMlwXw0N/o1
4rGF6xLVfWXCoKBIeFWWRPm5q+MR0/ppNLxHKeSMpfrUSjJ4D9Y44ddMzW5M0NOpQBbCVCWqrVWB
rA/fshWJE/w1CzQKrGisoicOQSy83GYZjyYGu7YGyGXEXe6xDJyAqlQ8S6L3YjPzQBroCVGspOYL
T5ELm9Pqz46mGcRG2MWwmYIBIK81vEKeb1/KC8n/ebo4Bw2x0o70L9aIEhPh4CPH0GdNmbUy3rrg
judW5u/dPIx5N/YcPBHcxv0tvUWYq4lyA1oTqW8G+qYL1nhUFhaGgQ3QB+Jc6wAzzD5Xqw1NBE4C
3JgkdhqZI6dhuzRS/j4zxGQIZJOAKkBJal5LbdFWscqwRGYIcvCabDHcj+TtxVwrey09nQEsmMRT
9CkNngeqwRClVgZR6eQ4r++VSACBNoYRJC1tl0pQ7DAC/IowTgYQe/WYR6MD8p0PDFB1FRi2AuBq
A8U8hE1nb8PACD0bidFBrXvNA0drhwJsA8lSN2n74kGkhoVhoboLk5XLZtGhz14nswwwIihxa5Mj
1CbKaX2MKk8SaivfZCHOXnjb9CPOTg10gQalt2FEB1uPKrYK/13rjyT6ZRDv9ulZjD4YOEQRB0Ut
0N5fWuIxb02lwGOrQ6UK5AmuFm3BXm2zt9t2Fs/PmZ3ZiuLG5uiQYEXadF7Ae2JBKLBXYh+kHN8J
0/dlkqzgtZdaIfBrFKhAmjMFvJlNu4tyIvO6dEATQUEUQsM099LxI4TmgxJ+gK9UTd1MV9zbS106
t+dmZ+c2afJMBbtD6XDSe2X2og3DJuUrRqbfPqtDQU0NumDAz0G0a/56bVPgpjoZJYIO3dFAC++T
gK/s35qJWehWihppQAATWQbt34GFj2obrVwPC3uFwDYJ3YDyZup7XrpfXclmlzYtSipy+ZQ30o+A
pX7Gyv9QwTg3Mysp8CitjdaCGWBny/S+ADdVGJ1i4J9tT+u+ZcbmtgssnV8Z03BfPIXgSJ25QFah
Z5UR1ELbIXSLor2PR9Nrhb5XW+aa2eD/B3MW/qaJSizaYjNz8WhUBlfw6Gbo8Slj6pHKcNWyRpc+
PJXS7ra1paMMhM0/1mZ+UXVQiI0HWKul+7HHDIv6u0lOLYEoLuCia9fGUvEJJAGQ68EJxvzPzEP0
JFLHsB9hzfijmyBW2Yj+M41f7J65Ff8t9DUA0dK3A7YOQkCAxqJ6OjeoCXRrg6Ryokh4pGAlBk91
Aaqm2BlCQPu4wX/e3tClQwBgjT3xIE6PmNnny0JRTNMF6PwXEE4Rxn0QkI2KJy29bWdpZXjTgW8O
gf4adGsNgxnhrIEOqvG68dCwmtrCC2u86NYm3ZZN/dMemCdlGkP9fEyR1Jr1eyHLtIheByOkJdsO
a13Cyd0uIuHEZncGY57lz2ULjEakAcasmmInFA+c11DafRrXUEbXAKiZodlDC2VJheUjDJVH7Xft
j+/ZXt9ppxrjN57ug6aMb29/r+t64aXFedIZtw1QivBFRx4c/aPYCje+H07BU7cF6cJJOJidcPJH
EIe9KkBK78vNbfvXjeCZ/dlRyGOFoVgD++FOurefA9CBVG+xi3rlyxB449bE89qpXtQ7TC/fNn11
JGaWZwFbSdtetAqSt9EC00PyLcxLv11LsK9Cy8zILPepWdTHE8mRMyoQ3QJkDXrjT40taNHKb4HS
0qzuadPbKxnkNcXEzO508Z5ldwLrStjksfKmO8rxFpQPTvRnsCmeSOp974q9egAxgKu9/IdNnQZD
EdegIjJvC5V9A7YkHZvKUohex5u6eGN/zac3rQ0UwwB/4oF5LYxSBZ3UTTYq2+i2PbH/QPr1vpWG
cgvQ78q9t+gl/xqbn4/O1hJMbMJYqP0Zs50E2kd97QxctQkuFzTvnpshAZuEBhu6dGS62xnH2OzA
MqX5tQrkmzeWv1Tp/faHWgxpZ+uaeX8Yj/agMNi0IzVHUS8+kW7QweSA4i4UPdeUvNa2cXYOMpnl
uPNi+KP2GLKHqoNMwAreas3EzOVDOw5HM4jwpayflk5Br0rNYCVcLp8rgABkcDVPoijTjzg7V1Az
JHpPsA5inyTFGatTodMWg0TalqU7Er2YUuAEMtUCvyL3egpZNKq2KxntV7Px6j46+xWz9MjOtRL6
1/gVot7J6LGGAu9Qz0x+hOI+4wTD9O70du3WJrcWnebM7nQln60+RH9ZKRvYHeJn1XDUZDuWkQvi
uNu+ef2qwoGAGRv0rqDHxfDDpZ1m5FBWZ7Aj6SBJ0rEOxai3jEFugEE0KJwIs2XFlRptH9YrT5Kr
tOLLNjgrp1Yv5pZmVzBEPsmgqLCdVNYenCBuCghNL7QPozB3wdr9u/gpMdr3f+bQ7b9cqjCtqhjU
BAyFGJQx/5RCcQPUmJqn0gKBXF67YfE/pF3bkpw6sv0iIgCBgFegqEtXV9/b3X4h2vY2SNzvl68/
S3titmmZU8T2RJx5OZ7pLIlUKpW5cq0gy4cjBsOub/Lat1wali5eytRm0iMYznnjV4QeI1ZjYhxS
LdFWUvh7BVvsqah0iqYW0kLJb9KuGbucwZYNXji3Jxj16FD6N1N/or1rluNO/P/rhlwSTWDANH+2
Nwjc1jd68RukHA7soG2eDvgNCvCez+DHGm4ymmPUdgYWK1dLzR+UaN5Hoz2dSqbXdxnabi2mcjew
mv/PZkAD6z9seXIqrsVpBnYI/BCVgvC59fvuwK3vShskZhAZbgEZ4wGbhO7duBW+RAiU4waI1yw8
dMAjjuLzZ2erCGeUqAVCZDRdiFJBZGmr573qVoC7mhgCNmwgGT6b0CfHyYDUwTazr3ayT8gPR4hR
b+Q3a7EeGmwOeNCBOTNlrTKujEQpylqkGeapo8Uh7qBzOn27fkRW03HASxCELFAFowjyeTFWWjLN
5sii9B4hFs2219xS0HhpUViK246+TgB640U8fBvL4q1prAdwXDmelpGXsDW2auurYRGPK1RQgbvF
K046Rqhg4lKqofOSNNkuJOEj2NIPaPR5mEbxk5A9GF22MwFXitKNbGE1TQcWC/MucFvBdP95J/Qk
G3qiYAQhKe9rOu5ZbXxLp8TN2sdZa30tiv+ywXgF5p8eOh99+d6iKL8bav3YmAlyNJRhnffrX0cc
WNmZ8U1s1Hsp/s+RPs4ERE4FrJyYMuSnpH/ICGpgJqjjw/FSQG42xPv6usU1315alHKmsnfSaZph
seRz5RKkao2avjNM0pubEjhrHr60JSVMmtLOoz7AVoJE2kFn1ipfy2EjnVm765ZGpJSpNpW40RwY
mRB+Oa9cFu0V5xSi09/vru/d2kNoaUpyoCJtu7iIIdnUgOW/yXforVsovCeRr+OJN0WdW3YbIX/d
JABq0NhAJJJFhPhQAuJDsTo1rGCJe3WiHydHdTvqXELauGZ2lyjz3fWFkrVsHoTRGIDFbJqgXf18
VACOpwCmIDYZe/bFwHwxXrDn4paAc+5G2U1eeHTOo29g5hHKRv7shs9vlQfSrxN7Dt+qH8bGN16L
+UAeIZUCnkS0rj//HCWrzSnWEJAxdu4C33lh0Wa+tuqs6PmBFIVgLEBmWCrybIYwBYiTwwfjUQuK
U7TrHX/0wKe8j4LELwfX22LaWvNd8VEh/Sbmu2WYTFEKjEeD0ZmcWlN5n039AA0FRE3TZykA1Txq
zcemAW+ze/0Dry0Wk38mrAJgDejc5w2tywyphNoDdDvdJSRo8xj59h9EGkwe4A51DOCNZQEOADKG
HG2gxOu6D2W+RPELc17ov+d60DHfANIjtDBs5AVSBAXp95TiKsUBsdlT1/WvvAa6dZh31zdsNeMB
JzAAHjY8BC+nzzsGxccwUkc0f1Ln1ox3NLkZ8mCq93V3r5q7QtsRPJLoWeufrxte/VILu1K8jket
i4d4FjEUNA/AwpDqsciU4LqVtXtouTrpgPGIzVE2YBdjy0AJmVh/CaMHtIxzTy9zK2Blp/lVnv/b
djGSapxnvJJAJYs7WXqomENekQZMs94MziOW2Te9Rf1pVu4wn+rmmhJQ+vP6StdCycKizPUfthnr
CbQ8PVJEns0vTrclQ7Ga4ixNSK6C151R0QgmbDuEGjJO1i6O7qPhS0k9kIzpeYOUeeNAr90Tf8sD
idkw87d7IjRLs5kxV+slPRgYzfcB4yBjMvgEJM+sHk+tkZ3VYTpe38wNq/JmAqA1JlCPxErHu7m8
4929Hr/Wyn1jHOrKq7a4s9fOwmKRcssBE0ZdAhFCaARyyCdiDgSsE/EfnISlDem8FWNd0EiHDSNp
XMVwTSN2MTmFaZfT1O7AeH99B7eWJB28KbOTqVJhzoo/Usjo5OOu7ja+0toTgOKICdJMpL8ow32O
XSSJ2qpBIuF1U5qyQNP76B14IvqdQSMlcArA8sbCTi7W2NazN9WRcgeOP3BJAbQ/nOMqTW9a0x6m
jQtiZe24zqG1huYsIBUySsrOIYXb4vmOCtQxjE6NNbp2H24cjLXTCK5NcK1RgLGQYQsfXtR76nQG
Lb/ANwxDZZ4Vu9Lvo8y8SSrg7BO1O029PvjI4W7BMDO5MS/mP1imiTkx5G8agpxcfa0tDHtkKd7K
of1kG/eFfdC2mn+/a7ABDri0IYUcaF7MuYNyOeB13IPc+85oCzdJQZNjTIcQCkI6ZJ3jnrpMg94I
gc5xBpXXXHMTPgL9CAIVoruAnlqoB153cIrtlV44n36ZdJ5sK6nCRhRNMQDjkNehwxk6RVtEOStR
Hc6NNiQVrU+8pj9/ZIrmOKZR8KrU659J/RzXL3+wCpFjQDtVcC5J+VJjqk04NciHM2dXgagVbN5T
5dv5FuvM2pEwMSgJjxWD5fK45KBzHNMELwwSnnTlr6qHJvTGi2LLhNjKxXlQzaniwwgTnf0E6Ac4
dH112qgPbdkQ/76wUSR1bxs2Xi128bNKdklxN5aPf/JFfu2U8LuFiVqDTHA5YBkliTFY9MUuvoaZ
N9RbmfKqZy2+iPTlmaYDQ2XCTt6dTPLC+40MaO3vA5cK+KQODndUGD+vAzoaIFGw4LkzTqAAHSKV
vL5TqxGQaI5gNRZEI3KyH81V2JoRlgAYmNMexmYnpgCtdyNWIZMInABqhRvArN+nABGQljZFwrn8
PDHmb3snhyM/OZo77YGdd433Yu9cZgzqvzZnxzc2OgprTocBP8uBqBmk22R0R0pJBtSwKAQo5xTE
GygHQI78+l6uJDzgHvhl4zevU8Hg34plVb4GWp/In7PbkL2olpvobrf1uFmN62gTYpISQ+qYDpNu
bh7GltaMePh2INNUX0bM0rlornlQKwjY2b5TQTGn3LRBut9C9q7uJgFrHyDFovYg+X0DlR3aYfzC
Y9rJiE/l+NVmG1WG1bwEk73/2JCcpMgTUApEeHJDvsJlB0xIvofnLnD2sUsfI1/b6IqsLwnSq6Ia
av02J51VBovjGUuyNeQb34fsdmo3TPwHQy/fd6JSI0A4KCTIOJyWj/WUMIVjzJZVLxgbN7+ZatK/
GnZWHroy1L+mTe4cQ8aVi5Xz9sQzLdtxgFEOYaHGx4jX7bsxhupHxYvwAJ6FOeAK8GUuSgVkX/RR
GIyR3p0gWNRjtNbK5/dkag2PRiPu+3401NJVKrv2s4l3ty1L4SMNLQFA7/TbZrKUu7oKx9ZV7Wne
V1oVfehcS29p1pUPYdmMZ4Oz9j5V6g71zhioYaj6OGPAOvDIR6r+zZ6TDgRJRoNBFx0J3HPXMYZ8
o2eXAtDfzB/zSAxsg7+hdvPYamx3LqbmtaWJscfGDY9IVqIjGI20nRPilel2nW0c4nIUk09zVZ8Z
IeKXhfzYY5rA16suz93JiLmfO8UQVNSsAxXTIBn+S9kYAKqtnqHpxSJPnWPyEqWzfRpoA3izOuaE
7UIjnUrXyFTjrJdqeIgGB8JGZaM2jdthE4MhA12ICW7591GjmXLou5R5nWX2TsBpz/bZ7NC3rI0B
ZFFV5Zkjefo6h3Z4hxvI2ClaTDoIXxgEoHuQmhk+SSMDkiJqon0hs+74qdlNJ6tqyVuX1vpfRsHU
+8FK+a6AuhKqFZDWS30QCaRfgCAcKi9yivRHHprjiRMle+Va3x+LXJu9epiyW/zPu9vYBo9Pm1rk
NgT/yl/IJOKjPer8Vmdm5dfFzEoXQ5HFF4wD0YchjxzuOl1NMNVu2OkQhFkUpfuujPVjoTftQ8JJ
FQDN5rQeJ2Q6gQB++Gr1sbqDNSjjmSzM9wO0VsH1yEwMN0KC8JKGFS8xPiYSaGeMniIwdz0W+Yy5
JQ6oNGbZquo9MmjsuHUbxu+8iOnoah3U4W6YVjovHNIoAZ/T8hR2KnnOu5KER2NI2KFL9PlBG0gO
EbfJ9JRQsR5MqwqPrYZkbN8bAIbsqq4KNZfm6Pp5BvDQ/T5tmvEhLfupd8fUCc+DqWRQ1FS6Q8hK
zH1YY1V8a3NuPaghs2s4eGg+RZrZ5H4OhOVzwY3xSY9a7atTOphFSsE94PKS58856asPM0VNG/NF
AEm6cRJXX/qhap7MzmQOxPMI2XeKkd3YwwjUT9ePQVo0mByuJr12I6Uufo79MO40wGiedcog3Jja
gCq4mPsfy13GnPiJJJj9z5gZgwkZlZFnfdKVoAg75DhqoaaQvgrH4ZXU0XAMoUMGqwOlN0Oph5eI
tDjAhYq5bjJDgCHOyv5mGBL1fQL5uKsnlYGfDjm5zJ+gBHfJapRUXVCgj8cqZApCB62Tac/KuT4Z
NWbFJz6D09GB1vsxsTDUBBUi0HCbc1yj/m2O0CzkyQ9Qqw8vpeV0x8xOHVAIogV1l6NAlkOJM/bL
uqg/IjuML4iGna/U2fTNyvQqmA2ioDiRj7HbWCX4UzHeF92wnqFu4Ew03IN4LnuCxjKOOm/03oWh
6AjhwCpANTC5NcqCPyrhFB9oTEwch6TEQaJxu4tIPt5A5w/zRDNN3qEvp7jGFHe7DEI8hwFA2tGl
kdn7dT1ZaDtpOqgdrQ5gB2Oy7LvewBge47mxK/rEHPYlpbXj2ZkBBivIYDeOOxSsan09btIYFbEa
mCgTTCC62xsk33UWawl0eKxkR7UkfbY5QZE+b0YFM06GWU/e3BhAaTpqk/yMqdAMHouqfa0KJ9xN
pC7fLSNsD32cJsFkpM07iZT2UIEECjDSDoMHVl36RGy6oxnlo63OGKIajMR2LbBtPQABaJ2j1mlu
LNuejxo88aXLFHCmXs+D1q7S5TtFurmVCjE0NJBrVdmuAjtoY75q9uv/ZkN6uPNEJ9CpRNraNife
famdpyR8uG5iLfleLOPvzHmRpTphDkqZGiagTBmnFd5C/x7Pg3zDERyUqKfgK31Ogye1g0Jehvwt
006AySqYblPDrVxbJIFyyrE0In2MnqSDpbYwQh+yDzCuX+aD4lG/C4be7bzyQz1c37XV5H5pUPoy
SQrqW12savA0hKD7+XDf3wB3dU/2UH1Sz1u5qNil3xYI14XWGngagMz9vIsq5DAxxovEbcJoZj3c
28pDZ95GYBanG9WKLUvCYRYOUSF4xDmUZbxJ3RvxIapt16APcwLJ0o2XxOqrDL010E4YuJ3RhPls
iqeZSfsMpsIHfmdpOxN4iRP4H/Qd+RFuPJZXj+svW7Kf61oZVjmHrV7zbeMyG0E//MlRgnIOumco
NWJ67vNy6pHqqRaiuQ5SMgzJum22sYbVQtIvAzLvUJq3BbVjUeLpX6BOCcaqItzTLeGY1Z0CYgrC
8YaG/4h/XziApbK8ajrxwLP2Q4TJ/AS0chtOpq8tZflG0D8bIUY61kOCNwLmfM8ASL61x7thF9ke
3fN76lteDNWrt/ZEXWdf/sw9XBcvhuYeBpTvdhtnWdQX5LO1/C3S2Yqh/poQoTHbk8eZBSowTZr1
rjtfVMBScb4wcJZMgdEH1+2uRV7wacNTQFoFUIpktgbhPAbQUZVVmn2Fsfa03pLMEQ7328IWFqSj
HHWlHjkCkOp009dS+5ECS+lAcpUS9FXZdycFhUA7btyLq6cakzpQTwPmxtTkWkvDG9Jo/O9Pq3sp
cGEoQhxskAR60R37dn0PN41Jgb9qLN6NCowlQrQGJGR90OGGsc2AxYeRfQmNH7z6uWFUOKe8r8sV
Sge9qDlaTBmMxswlh/pHdkLzwjO+qz7fjfv8ZcOcWMPv5vDwMDFFhW6ydIMaICmNQkXAlx5qcKCn
x2/Mi25b18ogJ6Lfh0FzRKvLvkR3Wz3RNQcCuPAfy9LuOvUcR1DuQOUacqXH9Gd0Vr/Xr3xvbRRL
fx/4RK1saUja0dxJWAg5Z7ScQI79VLwG8x5SimB4N1z6I7s1H6E64dWXKHfppX6xN6LRGiyKijYs
io/gkUY5Bl9gEfIaS6l1o8QHvS0e2zv73oB60L5CBdpzvMjjX4v76WY4Usg5fvmTb7uwLMVB04kL
Jxau1L7ZpnuHFFnbU59YbvHdjkGhDW1qv7lh3zhoH7xNqY1VR15Yl0IQU4iCyx7Wq9cB77PDnWa5
6evglydlz4It0YS1zELwTEGbCfgBVNQ+7zJr4lSnAqtehBcGfhMatCV4Jm/DrQbm2g22NCTFvX6q
J6cXEHKlfu7qNxIdO3XDZdaC99KEdEnyCu7KRGidreOYAR6jkT/ImwHmQNcSzPg2SCM+71YBqltD
F2BbZ7gZpr3l7Bxzo1y8dgkvWmby6JXWZI2q9WhMKbN9Huz01DIwtRTMI1z3rzv6milKIY0oYA7O
b/ClopztOBqAHYkhXp0BTIQ527TYaZvc02suvTQkfXtV4bWRtcIQ5tfOqNslpxx1o53VNs099HRD
r+47iJRQ+nVUtcansxmklBGvM9jWVbjm8OjGCU0DTFvaf0e9RVhJWzIXs45HgpUEKjhbtPgxUm9a
KHiM2kYhec0fl6akOJKXeoU4DlNiYIeRhyHewjKtWwCXGVDNgvdXuoVImmYWF9XwttmXxYX0G9nz
qoegQ/3fvy/fNblja/WIv1/lP3jH/ShHQcqxdgQcQdd9cW1YDu0EZFyAiQClIks0wRGB2ahhyu6p
j6kdJApKYEag2kdZsJ0tYLktV4/YLkqKMwaSLpM9HOemQ/GxdzmkDsisumxwDp126ULIsuYbe7F2
7y5/oOTE4KTv5k7sRad8sek9uIigtRQXXtWeqvJAthCWq1u/2A8pmKGsi3uIoQmRAPDRsNal5QQ1
x0OEGtz1rV+LzMuFiV+yOBG5A571dMLCOCYiyEurXFR1d93Eqp+Cu9FCpoQumOyng5KbaCMBUMj1
c5xoaLpvopvW9+uXCclVJ1oYqDNjvzpMl3hx5nWXPIh21q7y6V13VPz8J3vunuyNcL1adABb2D9L
k66EfrZipRTfCXIh7NLeC0rIE3d/qGcdOnkaHklb3MWrEeyXRUcaa2F56hSAZwLyx8AE1zw3VpCn
b2lzVrKt0bLVRt9idTKMMRzCFtRc8I30OJ/JDfFRBr04Xrljx+a7+l13rfN0MJGZPc4bLasNl3Gk
4Al6q3qodLhMzMpDwdmZGunhuleuO/4/n07OfRqiTyMPsZEO7fYFGVAgzt3USjecf+t7SYGj6pPa
0ELs4QT9XhWTc3nvVolv9E8DT/3/bUliyYuzPJWqDm0m7JreGj4tXjIKTWd7Y9/+hlnLj5+lV0gR
A1O3RqOiLO8lr87ZeBh9JwgxSj28tzeguD/1j5O75Q7r0ffXt5JuulDVmOU0+FYRP6iY36mb22m4
rSgKb9TPtb1Dgus7uW4QsHokRpBclkOW1lE2mmmHZPJtuACcdE7u5xPx2JfrZtYAvEiNIFINAh+Q
IMsQoZJPyWAYsGOxM8tO4XiXYjpN177Q4dChm264huYBKucCYPQngV/g99EfI1DBk5wlH+cEPSSY
jptTDg1fFc24mO83Frjq/gsrkrP03EpM0C9hOgEK6vMTJOoDdiq/gGwuol59Mx2rJ9CQDy7Q7cfr
plfP98Ky5DO9kU8KFbcOCPq4tYfkJuZF/yRMLWxI106Vs9mcTdgYswhweQT/f00Vg2c4prH++UrS
BRMNZckUBRbwGd0Q5G391sTX35Pjv51nAAOgS2ihki2PVWSho8+54CwDp8+ePaa+GVTefKCvAVjO
vf6WvrEgxqVmB835ZXKbw8bDbW30F2v89QMkHxlNZgPeih8w+reh73xnN/Xxr+RMj/xCIKxLc/dU
bETl1fO9MCk5RwH8Ny0yjAHkNn/myIHcLBua8xyDrdMiE8B06fSIbvIHxhE2/HJzuZLTQCZ0bGkF
2/Q27jFJ7Tt3PKB79pB/MW+hCauA8dLVdiywNq6H1WhjQWkHErhCgeG3CdxkaLgtvjQzBfU5wZz/
89BU6CyW576xvHxUH+rx29y+YkYW1NzpRsgRH1L2NAzwoIgNSQRgTqVyA8i3Br3WsPKMg5czUK1J
PRi9Yv5w0hK8FHahvVyPAWtpBCaAQceMaRYbr77PFyJ15pxWDhYMPRpXGc998eO6gbUgI6i30F4A
wBMPpc8GEt2oRpXgbWuF814A8kpFDSIUzf+9GdiggFtpFJeSZAYsuVob91iHE7taUgJdcDdH08bX
WQvVSyPSMYTtkZUGjMTkO7MAEzikyO26+rnpXq8vZ9UPFsuRTt84VlPUd9i1coQW4wAAAZ89HdAD
0r5ft7T2fZZrks4a0jqaor2PJ7LzEUXgPHmyrN11E2vzz3jno6yOmVlHTPt89gEDfftGEeGrsoSC
84762Vn5yzwNz+CF3l83tha3ACZGnxOYXyRhki1dr6qGDRhNycMPiwWJBQhVCVCN6g7OB1GCakuq
en0D/zEoD1PYaYeRzAYGIeK0oyPQhbQNMuB4rq9rPTT9WpiMOE1GEPRMlbBzqnvvueG+/qO2vR4Q
wqh1Ne7XwXWL6z74a2H6569WFqZW67nwwSSg+c4w/Dx9IsZGyF0LQIvvJTeJzVwvsq6CFVK/ZagY
lxsP0K2/L/59kfFbUJweo0xFkWn0eBuB0nArTVz1OJGeAugJESS5w9nzJgXLpYYEznqqW+iVj6+1
agCBA/DQkU3oyG0JZa7GIUzoYQodWtqOXKOLIIwOFAcsOtqZhaAQ4EEeDe7QaaiEbHjB6v4tbEle
oIM31TRr7F8MtiAFUAXyet3NVisEYl7/v6uR7rzcnnLQLcMCWN0mfirrpyJ6rA0vr/YdUFWohnAo
9AQDcGAaJrG2JIjWDxbaVLoNcjIwsUlXRzhkVOtCeKASa9AWzKx+ejGYApRWze0COpIh6CPJWD2m
Fs3uwBcFeTwB3LsFBxjoyQFw+pOTt7wzxclc+KxKUhuzo9gRCDS5nQ6EchZ0/Mn4Ax6Ov2kx/3s3
S7eMVmhD3wEY6oXwV4Z2bgIgioaR8i18xtoRWS5IumSYHdKuhDCuV+gqBvU/0Ksy0qfWuOssPy/Y
obH/oBEB8BZooATFsilnHZYeAeEXEnzT/onru2Y4tc7GrbYa9xcmpI9EMrB+s9TAo4BblwQaa2HO
LzkE3q4fj7WtW65E+ka4nnubzTAD0Y/2xrSGAo8c7cRHRv3G5CfbSTHpxqMboyq2Kp+rifjSuPTd
hrrUJt3CNj6mjmveAUf43rhtflBvyEPm1zv9EdfPYauWsRreFjsrXeFD2zGobYolk8JV9aBOnop4
X8QYONvIGleD2y9LfxfdFweN86a3oxqW4tZ0awP8+/pG+NzwEjlUW6SwoIIHC6mB13UZ6IA3G9nG
bNDWMqQY7YxaCbAuPlOvvVo2bDxd98HVD2KD3paCiwSjKFKEzDnPR7PieBWhUaOaXgamvvRWCe8x
hXbd0upsAR7qqLjgRsCEu7SUJNV4SgRxArTb3ZDc9P3PNHQLflFqSDUXu4EcrOx9Cm9L8x4zcRvW
1xaKlpcYNEApjcrJY24k8cwKdKSGBycw9sXjfCgS1zi2u/PkW4D9uOfa6xpP2cASrNtFH982QD8P
SoHPAT+kSs6VsMQH5M1HHWN+evwKDP/daD6TpNkIXGsRRTDSIhHHnD/6SZ+NFQUqXbaYpwDfvjfO
Nxn/NhLbNQsvzm/6xG/av65v66pBwwYzD2iY8Lclg0qJJK9EoRx4l+Jmat4b6H/a4yW2B2imRc8z
ZMMiUGRcNyr+qPySRtoFaT2wwjtUbkVbqNxZuQaqhMTA1E1y1Pubqd9K/VaNUFNgoTCn+5sSlWOP
HdqLqLrWRhM04XysYnXfRJviqWtoLwA9oBUI9h30MiWsRz3oCU0sURZg6e1U380TWjh1c4GW2w7T
U0FcxffgqX+ceOM56ccf7CQw0hCBgMg9kTvu5dA5ag2lDC9KTtP8ptKDVm9M063tIzilMaIpNLV1
OUoqhKNSraAG6nDuWSP4BxGRt1pga1FyaUQKLTSZIfubw0hG7XuVdg9O/nh9p7YskM8nixAoZk4Z
fK4yezDd3pnpRlqzmqsCfGcKbg4NHiddjYk6sWio8ZJu7C9qARaEm0l/UroXHj9oUJS6VW5RBZ+3
3p4ilZHP0sKq/MKJkWGlpqh7DMmMcejXtrbc0vbzLcZSkU5csyO5eVSrw5irsKNVNN8zfXroxy/1
7NzT+XsGphLXSr5d/2KrjvdrP/8WRFokADRPSJEUSEwTE0OVTeaR7jGpdteNbG2f5BaZ3uhRHWJZ
vbOfQXs8U7eyXBJvvHS3zAjvXKylsJoB5M4wU+Kllo6Tm9FvkC4t1S3gumigXvtMYlMXhoxJSy0d
cAQIkoNwcvqYQ3yw27B8rKGbEiWlp5s67u8/AHOg3UQ08EiD4xWS6J/NOjzCRIkIgmmvntrcuvTd
8/UPtXa8REcL4sIohyLcyfewWQwjhttgwqoulXhOl7PL4s7NOMGUb4Uy0skiuT+Yb2P0ppdbJHkr
nxBYEtCBYxIW5DsyPx/tOy0DITjeFOiWD8WeY75B/Wqy/fV1rnj9JzPiZyw+IDocUNK0YKZtMWHV
jnetUf1sc9W/bmblOH8yI+1m281VzwRLTNrwWwMseRaGEh9Gy7mtixAaDFsv+ZU8wxKCOqD6AeX+
bygKrilqxaGF7HFavRp6sYu7n9A83yvDE1wKAzvfHDZsbOXqGhc2xb8vtlIxlMGsWl2ELL+en+rk
wXVJyVzeboClVr8ZskNkMxRSyY60mWVTZxEThoap2Hd2HECa6lTNW3LeW2ak9ZCxjqxBhZmx3Vf0
njdBGh+uu4X4pVL4gESPaaLLoeMwy0imNqzKPLEpwuGAKRRoD9Wo9mACFiJpW83V1dVgRh8sjSh0
oDXw+etA1xpHSpga48Hv6IGMnZduvZLXjZjQzCWQkAQ772cjTUYwg2jaqDUIHSD9ZQIjgBlt3Pxr
fqapAFaiR4Ntk0lXomjUlahTADbm2j6M0RHgRuJXBnTfegcTpSMKjqzY+FJrK9Mwwm4jf0ZMkhN3
PlA8h8ooRTIGwTynzirfcvohYGTeWN5a4FtakiLSPFsUU39YXgzRtrIzznnvHKM89nHTHK+739qi
dMCRQNSBfsRvzx8wWYapk6B4Wo50N6jgCed0N9XOxm285uU6xesDvk6Ru0u3FQT3nLRgePg70PBi
097ALto31HInHlxf0NreLS1J936sZDO4q7CgXAlA3OhSC4p0u548XTcj/ox8bJdmxL4uIp2m6FBK
FGXu3JzvrMHZF0XpXTexvhILjzUcJfO3oYE0Sy20RFHHyPKfE8ivnC9WtxvMP3EAMAH/14oU4lii
kSoWtcGuvC+64wTGyS2N+bVRIQtMpXjPC0VZk0ibVY59lqiC1yvDKF/6ozyzx+n0rHjpzXgwg/qG
Ha0T+rl3IOa/YFzp5kEwQmwB9dc8ffkjpEPFsszpBvEj2ukymq9KBwX0ZuOTbdmQgl89DjVuXNiw
jcCI3gYNFNlbgL612IeGPCQQhegzeNI+e96Y6gm4qnEnMT5/K7P43JPsJiE8SNPUMyvbhSZy4153
xbVcQmDYRU0GFERyJmZiXmZoI6yL9SUoQy4c10aVFW5TRx6FDqSORtLGVq5FjKVJ6XP1pZ5GpYqI
UWXWBYg4Tx+y732p7TLHDnor2wjuWyuUvpxRAxkdUuzqVEBasjXGj7BUmiOUxt6KXn1XnajYhcy5
ZMAjb2zu+gf9tbnSCVQwXjumJTZ3trRxr5YomoDysvczS/kYi/BdLbTb2NwqK69FF9S7dIHkAgGF
TPERzZk+lYqIyMMNHi9kTNyZeXX487rnrHW7geOFjjQVwxaAx312VwNcBSP4gXD2dXqrJtSbUgq9
emdfKfwmS95bOzuaoBowo+kQmd336+ZXvUjgLFC9A2UcIZ+t077vaxDT4AlRfG+TDI7DAj3qcbF+
YGRn40OubunCmHT1EFNlIainURoCeXtJX5M5OTpNFJjKn+T2+HP/LEvaVBPD9pzWWNYE/T5cuzdW
biE7tQ7dWNxBfdev49a1583RjK0Vin9f3HpQWANV/wC7MS8PoNb1uNlBBhfDGE56O06TB7j2fYQ5
J52rh7Brn7KS3llsaF2lTfdV0rkaJAT+4BNTFeSsgqgG/LqffxMIM9J66MTxQdU0jQMn8qnhgyzK
nb5dt7R6UBeWpNUPVg2WwRirN8avBnGz9JCiAwCsQSim2voN1xW/W84wwHb1z7qkiFRMIDUiYl0M
DJHq9Bai86lFWz67ZUUKPvGQmIqZCk8yMQ+xA7mDi5xw4xOtBtfFUsS/L9yGtGYXa5P4RF37Rpz2
HHfU78NXTGDtDMp2LP7IMSty/WutddIxaf3PBlIJ+c4hfF2VwiqQuQFh7AhJBE+DGmpvtQfk8Cjt
cx+0Yo99TwLA8nd29AFN6/s0Pl7/JRt7TKV3V1spNMSEmWgs674R6xBfYPtSaTduzLWUlFCC5wlY
6aHII5mx0qY0nQQvr8gyg4HTAzhp9n+ykl8m9M8fEhM3bIwURLimj07cigGzj1/Ded4wsxpmFiuR
onZB2sKG4DYO2hQd66a81fpHLQe//7ilx7vWYQOM1QB9J2b+gZKSNs1w2kYhsYOsEMTnIzTlzccU
fOTk1TLexjnowjsTUrYGOCi6XbM15bhpXdrPGPlyY9RYqI4KV2E80PgU295QQuh0l3bfQLqC8wgZ
w14H5m3YXf+Yq+FssXRplxtrqLpavNQLBgZo7s10H0FnOcpecsc1tkgh1+a8P+20dDtGUVzGGd6a
XjxfzH5XAoxv9vuZ1cirHonymOr+yDdawauOJEDK4kBAa0+czEXgUZx0UJ0CNsswPuZ1D3WxZpfb
yr7DEq/v5mqmIQiTweFjoGYqOVI/mdkU6nizm3EPjJ22Uzpjn+KFMRtvuLY2QsrawsQQkaNCvBDs
55K1qYgMUzEKJPzEatw6SX+0ldN7ekSZO+vmy/W1rVaCTUAIwQBjmboqF6miwrEb1YQ5IPmMfZOU
57apCt9so/EIwlm67yj53rKqcUe7K3wy2hHk/+anjJZbmmNrwRRBHT1xaHb/LjiiZy0ZkWWlHk+d
k9GBsL+ybtPNV9aKu6L/Jh7FovMNIg3pzmp51ENaoEcpkz3a+UfZPxSQg5l6D6irON81iiLaFtf3
+fevCpso0AFzTaDdLeN0FFuPWRHCJs88rXkS3F4FPRbDFp3wlh3x74tjYekdj8A9h0vf8truacoD
a76rjS//22rEiVlYKfkAuTYbqzFBIRHbGBrWngwVXdnn63Z+9wixa3BPQS4JyQMpjlUshoRfK1aT
Pg39Q67eVVvCcL8f7s8mpNgVm+XsOMLE/3H2Xbty48C2XyRAgUqvlNRp5xxeCG/bWzlRWV9/l3zu
melm6zThwQCDgT3oEslikaxatdZof4X2XuN+WKKU/j3LahHnZzh6HlUdWppQdgXlsDBnLTjJlGkB
bo/VQ8jdR9XpJJnzVQsO3kPI9mEji6AOQ0siFjOUBTrutckbMf465GIEyI9CERAvSySAT1e9i6qp
Gf+UAOyXxtgYDBTO7K5AS+rlVV/z4WM7wsVVHwvg3QYk4KzcD7OMhjY4E1GSIpLxrM0XCmAoQSF7
Bd5ZIdJ2LS5ulYX8GHfv9PJ3NuiSa9uf7NfpRR9POSRX0JEN4grALk9nzFLsSh17XMGra/R17D/1
kNp+HbDPZjsFOVXp641+MDZmgK65mb7lQDr3h9DHA4/iCQuM5g8WhKh2Q3Rne3mOV1g18GlYxEV2
ackSC+cnR49XMRW4uXZmRZvxWe0YjUBaAgg75eWN634TK3lojW6TJg9q3+xQAXrudMNXNQ4uzxLh
q5a9WFb2IvTLoZFh4DhCrBSmi3cZa8Btjdu0lV2xubvisbY1anMzYVtOs6y8u2YOMprYlUiSwqOF
KShLkJ4PNvyMN3P1MdkMLHX57Ni6V2ZZk9FkAo+dl3S1uSuUHJ13hPQ2nUd7OITQxwzcbs4cCrKE
soA8obPweSZ988KQ37o3y56Y/uU1W/teFJIsC/lWYEdEdBqbe4ZEO6ZnwlOHslT1lXk8OHF5PSrt
ryKWUYKsHZQmSjAQAiXYJahIn7rvZEf2GDrLHVbhkAhsVH8wums05Pr2PPm8dpFhysFBNWwBLZSt
zlnxHS0Nfw5pDVlJeINwSsdq1Cgd9MdwqcxGGmctJGDAnOzE8e80AjjIjiofgaoIcNyFfm0P/Pvy
dJ8dPvgA/ACao0CNiu0rusc06lXW4gO0ug8p/mekCafhiymNTLfp7Lr+xxKy56jG45IpkjItibQE
lWnuuYS9FVnfey6IS4MW2YHRBCwPqCQKEffpb/1JMCvE2QTpUGZoMFsD5gJC2Nj2SZrRqGA0/Gs+
LcGWsJoF58DwKpjMuAGLTYEFrXb/Zbn+mUQR4lpxJHUT2PFi5xY8m3QYrrgMRXN2Mp2OQoRvOZ3q
zqzFjIUgEeAKEBM6hcj4XVv3kqraMh8nJ8diCQVJHBqajggt3ONUK45MRhqsTXIYQJFcWdfApdJJ
88aF4qLaRG2+uTyBZ+FFMLn8/dGlTo3A0oikOKhqe92vSg1kbt1TWtS+aipApMpOoNW5PBqh4H1x
Bw5+x4W5zJyg87a3+oe6mTxDhlVbtaNjEnF3Qc8DEYYFFEGhTROuRE6W3bhR5Jt9HigV2uELGax2
dQaPTAlDQo+925t9i4jRoJv0hzXu4nRESrHwuCVLMKzbwnsCVVdcMcRHTKc7Q5UXcEXT6Bw6lT/s
KDvUuh75eMjtOJEClpdgf+aRywPmfwz+kWQ7cg/TVrqiV7GDASveqxU5WHFz1YTqvuje26i+A3qU
IoV6DbUWD74tcc7VYLzkxUG2BFyUGCLrMStZhqQGaMsrP6mhQDh/MZNJIuKqrxxZERawBNNx1yaw
MkAUwO7razVKNh00FzNTpqR8frgu281AWgF3T9M+exE64ObmYQ5bShvofQZZNYBpMl8PQUpMqBP6
I7hRiKzbeXUewXiEus1yqIunqt5ZdZ4NA+LKBJ52a6ioZiS+pbQSoPdq/PrXjoiknCJlYLnSc69M
XS8zPqFGOBQQrUQDPvq4TP7TdElwOX4ti3PmoEcmhdvK6OiFqRgwmWHBXOzzlPa519SfiVZQ1ZIA
OWTWhPze7FToV3MwkQRi7+wpVB4t9yYiT0gghLKHimwyhXvxYBUWKVTYsvo6mBUfr/p2xrXgtejR
zqz5KV4Kl+dSZnF5Oh1t9hRc5AB8wKIGFEcLMurEDYNhhm5yl+2R8X7J4vEOrU6/LptdfvbSEgpX
Lq3Q4t4pYTZEE0ReZ34EysHLJs6ZbJZ9h0vdIpeMwqVYN9QLQPnseMI9QbmO+ldev7fNlQE1B30H
mm9e7HKymeeMsuTBUSH0gNYB88ru9gZ058JY8kJc3Y5HHyPMMwfJej9lGHBvPebdFFTpFXIhEiOr
s3pkRJjVzAA2Yqgx4jQ9GHwM6kkmO7IaN9FXuORHQUsrNtfbWKqs7WfEMkyh1v9qCFsIbpxaltRf
na8jQ8uHHPslMViV1DA0VC0tezDgG6+aJYld50YgkwAALro4oAKkirc8nml6BvgXAgmefwr0FcqO
bED599fLcmpGiCCKHYdGamDtwZTVI3WtgmA9bmVEQOdLc2pFiB0K2kHbvsVgnFn38+SVQ4SjZl+D
+Xl5X63bQXoTzSG4JYigZWeszCSzcPchrbXtmXmY8YKjxtBuB0vvJVN3Hp4wqKV1Cc6mwbOFUK87
6VyNZESLEtwgmp6MxHNsP1rk8JIArwDsWknYON9DpxaFxcojw0rDTMV5Zs23dsNp64YPl2dw1e2W
Et//JCNcwbd7e0Qv7IRBKUb2VRQDeUuJzbYshdDDZUvnd0dUTQC7BrwWfBjoRTndRVmFvIE2EdT4
0/KgR7u+NW5Jo9P6Awmqy6bOOyvR6QWi4QVchJaas44XaGnoqZNbuDZOnva+UZ9Gqj+UXnUFqEhK
a394D73uS5N1cvxJdp4eJad2hQXTmjh1JiixeDZ9dg7Z9XzfBPNdv3nQoJJr044W2w5/bEP4mT6b
wej1b81WCRzfDHjQ7pJXzbOo6rteeV36bTC8Gb8uz4y+fMGlLxR2plOWHHoiyxfeRdvouXqzg8hz
fDfAF1xVwYA04HxwqP4I0ptoa1Ap3c/5FeZ0ioTDZ1bBJN6N+ABIKHH+plnPWrIn+f1k4KSQOPfK
dffUmHAIxaoelsoMY3rma+TGMIMQmh4qAF98w6onzoK5koSkVTc/cj1hQ01DnxRxDNdbqhRGh/KZ
DV3ckvZsZ8tOwLW5NCwNskooyy1ClqdbCoBR1peKjS1V0lExKLor6NSDPCns/Y5fyRCP59grbKtj
e4J7FzF0cBN03HpF+tISmqm3efWJ15/nljfKhHL3xum8RiYKsBZ3kZUDyhcvB1DFCoFjrEYlSjMG
jxnvIH+kQFYmCwMN+jkpQEPqiyMrhq7FRLIUQZEDRN1MFMd0Y/CNTKDz9dp0M/BPu3wdmWQfnlfq
MZVHNsTEUW3qld5yBScX509zMfvQg+7T+JNAoI1P2r1WkavKzHzVGdApEAbp/AbwriQkn9dhha8Q
HCjJ4gifgZEOQ+VV5lfNiod8LDcaukdi/XUeQjxlrhUl3vK+QxI6kxSP1jbL8SwIDpWWmpm7BWbB
Aqa6BpHMTN5m7dpM7u1RQpW25kXHpoTAVxZ9VdsNhqoi78grcFvbvtH9MpoNLttps7Nl7LWrwefY
ohDpStNI7GaGxXR6TurtmHthmVNUZ/y2f2nsMIDSIFf/Pud56lhCyBvR30zmxepov5Qg8iKyO5ds
IoUA5+Sa2TQVDDTFHNEQjffK0NOmiAEcLgPDYK8FZKrnwny8fHStBbvj6RTCgNKwqoKqOoKdxcAU
fkVS8N23tldFv5NkH/99VmaZR+RIbEA9QAIv+MvcotkpU+GaYf49tD2SMbQA27uMIWw91vxrRnAS
vWa9Zi87oJ2THWumG9KSQNVryeti7aJ8PBrBK8y4DdXGgBm1eSyG5VAyNkXl2UB1XV6l/yOk/Dsg
wT2Mmk1JqMASjypvzNrAjN+s2dftLSQmwKy9POFNb458w5RBZlbPp6WJywGXoAZOSSGcOWOjlTMJ
G2/IzOF3npJxu/Ql74vKhtpEl7P+UalI8wZ5u9rveVceiFkNAU+k0vGrgU3T0VEEBCkqSYszHz0Z
jczqYptHjZf3xI+S5wqtvXglEBLYsSRp/wcsL17pyJGtZcMe2WKj2cdpg1HbvPNBzgWbMDYnLzXQ
0dz9yI3JxzCvWjPd1rr1YUMUTAWQqB+Ha7X/Vpx8A/ffZ+pPV4s8NMdtjVHZJjF7rHkCbnLIorp/
3SaEg8fCCsNPlieBiEyBkRA9/y366ZFPAmQrVi1qhL3EGWWrIOxhJapS4BcxM4r6eyz2A99UylWZ
q1SVvThkloRt7EKeKYlyWHLc0CvtoKieS/U9rKOgBO/E5S22GoCP1lvYyyHSZAQahcj2Z5uWoz/d
Q6Ma2D8rmpuxp3RvWvx62eL6UXZkUtjUuCMp9mxhU5v2NjH3Sheg41NJLI9xMKM/uBOyWB2VGF1W
55JfCwHfhQBf19qYU6N6sDv4rHmVNW/ZrAUNCKsK3tJuSUw+TA7l7gF6PBL7q6EZdIcmqPVc9YxY
ozYmZjdt3Himdo1j1RusjkL+ak5uEUwq/umEDfoqH7XRs4bnwT1YKhqqZJpy+rpn/fsVwtSTdOqq
QcdX2Hd31gcQ8VvuJ3tg9FRKvBZ3RDr46r70flY0ot8oD6qb1Fc2WeD688flGVk9gY8mRFgQrZ57
jrjWeKMCYmd9+ESqBHI3xeR3ar03SeOPnSnDsK2+WMmRVSGUZmHoRo0GqwAA0GITRfT3p3sbU/Yr
wmMVOFZMAPjpKVqH0BqxV3aj7FkvcwQhwMaQUC8zsOF7KadobvOGyC8rmTKEsdx1z939n4V2BXh5
iTR7kpmwAo6TPOh2OvRurP0XJGu/TGr8mrwwqN6YQh0/3heHPmjp6A0fxuNPzYs35T7zBj/15ZtQ
Mngx69U1reH0y2dVXQpoqJnVk4euvHnH0kjz5goqkhAM1dN7DW2zg2cPUXtouhgtY0ked7+JlhCI
4LHJ/QLvQHLVN5p7o7a509KwcMn0MI+s/Sj7tL7W+oah88M2m0coSXWbKUqAkNaH1MV054DJhLU6
QwYsqlkYQFizPoSJ2e7AKGdclVBBpWqtaA+j2llPSHLEyAlD7njHosp5y5uBHVIeTiEF+rHzsaeQ
WDeG+baw3WybcNvcOvUcB7WioPfM6YrrHO0vPnLYwADlvH3hiokHp+WG8SFziHtXosPrBzRtnJu8
m6sOep2ODvR/lKPm1FZ2/WZEY7oxma36BdCGFHoSBPnjxviI27S7L+HRuQ952ApF7rnw5zaPnpWk
t2gW5c59m/UTxLOBVEE6ZmLGtq0cE10w7WT9VDFjV1EdFi3Sj50aomxYqQat3WjcAQzG9tBTsEEm
mEAaonNd/urM/fQMLp/63hnH6K5RwTQDGKW2r1Uo7GVDr37HtQ48asnVj77V3X1fRPhF5vB8U002
FnyetHbPUek6hClRIRM7hIaP0pfz0qt9exPVk1X5da0Wv9gM8VoWWR1b2gaMnQaFZ2DOwoyTQwds
k0X1qHWLDfJkpKOcMTNHJSvtRopakz5RJ9FBtDM24QNhOkRVyypjtw3Uze+RBYgMatVO/mnzkDWg
rQpBBdDYXAEeqrbdnUoKcq+ytD1EuaHcuFabQXJZBZUwt9j0bVTE9ZR0Gozt5bj4Jzd/aesKz1gy
Iw2Zqtgj+k38iIvmZ+Lfpwfm/0Rv8la/K/ex/zZc2ftpE1FIx0msn2OW8FL5N0CKeL88akq3XwKk
s/3qkLHbRU9olZ8fCqp/zIETJA9ooLKv7TsGbW2ES1kD6ep9xEU/HkQ9UeEVa1tThn1MwhSjb0tC
26m+scjsBKwbfuSJ8zPl3bVdYNHMctpfHvp5S45wjRQOx7F108Eqewxd+dl2AFBfR3jyOmxRsIXM
nEG5/QTgmJoEevQZ1iNouGxJSXYxIa798U1WOBRHI8qyJMIn2HXuq5G5ScnjRMZ73smSmcvrRbSE
BJipIb6guV7kC4hrw86rcRFI1poNM8CLVTruDwgukw03epx+loLru4IEt5rVMVU0pOTKspCkbNbG
e/wVwpTbLS8ddZFpRnXvlinjlij7GaLjyeBfXtzVi8/RcIWJ7QGfVFCmbLyu7jpqTNmPaky/TVX5
6GKH9lIaptVLLtCpxoK8A9+9+HpUstQ1RwKOr3a4MnCoTo4P99HsoG1DvBH9frxJZOTNa4NEh+9C
O4HrNXINWPOjtxtpJ73LFl4xlX8VNq4y5pvFTep0b6YMkrQ+PqQ0LR0q80AfC6+hMIIebsMxoZb6
HI7o0L0y0WSpdL4D/J1NNnHtx5pMSnPt+gASXQ2twQbgJmLVp3fjsOrbovFwylGzS66iNg4q5Dku
O8uqGTSrgdcdFAZnVHFhN+V1z/BWKOcdT3FQKzd6+33ZxvKGE/efeWRDeOMhiQCFVB02QhuC2xpv
+32dhiy4bGVtfx1bWUZ65BFsmoyu1mClH9CqldZ0QMfDoPt8DCXvyHWHMJDdAvYANVQR2htbRZUo
CkyZAw/mAS8JnJe4Bnl1U+7Bu2PRAgnLiDs+qQzZsbW2YkBd4x+CgEZE3rsEXWqFudSBSuUa8vQp
uylCyfGwtmBHJmzhRh12RV12HUzUxQSYeeUPAPRfXq21sw8R458pFKLhrLlpVw94i6fKNTazDyr+
d4DzXxIl+9QYgkhGaNXKSqnrK0espbKpL0XO5bOOnMRM8eBCwxsu5XzHDJpq2x6Mmro36541j7QG
jiyXUeWuLRiAThABRgssiqpCPCbdpKBFAkN1jUcT/phPUI2VrNiqDSALgTYH+hpoiNNxjXk9u2WF
cWVWeFXrW72vdlX1+/KaraYJIb/3jxVhIyetw7N2gJUYHWga3i9lmT7W0L5piONBK6n3cs6hkDT4
AzefXV4o/uUvWI36Rx+wTMPR8rFKs7Qyx42tTad3a0SedI5/Kka1U6FDyFtZDmE1pByZE5zUzLV+
6BnGW0Tbtn+Nx7c2fu07SbJtBeOEDDO6bNEb6aJOaAtOyfIo18oO98C5S3/NqvMLjBCBaafUaMLr
nvzsa0iXgjKFdkZ8IHpOnTyNKZSlB+paUUKr8VflaDcxhEBJK7u2rOUujj7OEWIBJO3bOGSY8mGm
dXw1O9sO6jJm4yUquP1lfArrfgw6X/Rd2Q4a/k4XWEcXMAuXqQD9Oq0KzedKuSdFIcnqr0afhTX4
/5sRHHkk2gAhGZhJ+re2uuvmxJ/IxskcsI6gWxvpfRm7rWxggudOrcbqqIdFNZ+91gkz6gAdXraj
LLDKDAk+G0ZWRbRmmUH7JTVvRxDwV2AJvLwPV+cPKNilAwIgbfEMQldLFS+Sp5DIxEMyfRuS23BK
/Ib9QCMeDkDa4Fl72eTqXgT1sqOB7RWFAeHCl1VdZzG9ROwxN07tQOwWajs3U6dtLttZnT/Alk0w
cUEWRGT1SXGxnMG9ibMd8PaZ7COkTUFwFly2shrIjqwIq5Q7C8/NjAmszeq6aKZsE7bKh906M9X1
7qEMQf512eLauI7PdGH+co0NSrZcG8xERZ9y6YfTVRT9vmxk9XwFERxoDhdd4rOrshpqWaw4sJKl
0Qf+e6txZ8ftKkjYfFOYBuBlDwUIvZGtKSXlnPPTCQgzHe1oxEH3D8DSwgghi4YWpBmN32Pv+nxQ
d4rqbmwVqgimuVE642WOBzSEQxpBf+6r8P7y0JeQcXLJXawDTrl8AYRrRGamAu0MMxS50GQbfg0R
gECNDE15tgNgAdCKhRwOzxBshNPYmPXhWBs9A6cVC0i0r7WrsQi64v3yOM6XUDAj5GQgqqigeotp
VF8rPQhfjC/1Y/LBGURCOm0vGztzSsGWEO7HItJaM4St3t7jnk7j+s51JI5/jhj5Y2RRygZUDwji
5SOOLg0Nn+OZN6ALxLV5k0IXhyIzrnl2q01b5EFSWphD6mdlChB/0o630KRCNhUnxKHJu4e+nSfJ
F51t/uWDTLCGoZkA/xZJE42YDQQ84JnH9W9Qy9HcuWWqct+5A8jrRkncXN0W2A9EXRgmcO0V5tjo
G/CcLuwSlYYbL8Sarl1mALxWl/VHH1vJBk3bd20427e6od4kjmL7yZxKdsea7xK05qFh1AJVqEh7
PiA5W8UjYOJZ59Ke7OPqM3HeLVsSvNdmdmmVcEAxhb0iErwMJTc6yPZkHnGGQB8z6MynftQAcWV8
hCPx/t57j60JO2Xu9T5JOKy1gNrXuh5k9n09Sq4qf9xTDCxwXTzPNUB1QXd+6r7MdKKxZxGEritr
wDOzzw0VKaucPHeA+2/jbmx+QCmtiK7Aho7QECcpspgA5897207482ik3UxbxSY/nB7Z51QxZmT8
SJ4e1HoqIiCkFChINq3VPPNIawK0kPIaIJV2CsLZyl90qzUD0pbas9oS5Zvx0t5lnam+mIzVu6yd
cj+JyHwdxSQHmx9jALegynDfhfzvK0rYOrhuGCgqLlS64stbj9IxtN0Yk5EPP4fRGu8du39BP+Z/
Ok2I47qos4Ne8iyplYCDmA8LsUfJBgjQfDUTqIGvZpciA+SQQLcPPYQpK9n14+xmtQxwedqjSwxM
dOLNyiGtzSwA9D2rfZm7p7FCrQa62TRVXlS+02Q0B+eoE9gD6FJFcgvHNhhBT72rK7sqBw04dkz7
Ah3i0fDU1Gdx0KbUTt6NDL0dO826dart5b2zdlwe2xWKk4keFcrgYJxO025je9wNk0wFYS0YLPQK
mEx0jpzRMPF2aPWswApCe7Zq9vWwm+p8ERECKFxyH147x45NCZEgLUO8ZtCh7jlh6w2htXPMjKp5
9h/C27EZIZSHCYTWeAQzTEN2ZLwf03c3Lz02/Yqk9fOzd9/iGKC+wEUONBgoUZw6xkIU1hRDi51m
7Gz30U1c6poPnD11gNVbMo4wfc0fLHT248JtoCAidgxqtYJXrrEc0iCibzXqVk/6jJULlPqhYa+Q
glXITRf+mEovd3ZG+t1Ut8hMgfRt6/RXKvnFlZrm1VM27wrLj4v88bK/rjnT8fcJ/mrVjZGaIaIw
0Ne4QPfThtsPRvPVxpKT8rwmhokH1h/Cqkg1o1ohXPMM7jRaZGImuB6Bh3qbTSBCo3WEJob0obYm
P9KQuGqLICs57bLPCkVc5mX1T9M4pONr4YzUGj3VepDnPRf/Eo+i408T3LzTAYAfl0mo86tJzTH5
AXKsyPAb7nOSbyyk+tNdqfhZmPuFTLJozSGXFyfYhkDLgr6LU4dMR2CO9b7AHtOhgarb94X5swUL
aqphGhxjM8okQldvToSgzx8Vk6X7QrCIojIZOhvbDa1ervOArrOieyvs56j/0bkPMSjkcCluZIio
tVgC6Bt6rf9A8USeiyHTJ9POwDUGQMBu1BiYHNI7ixPJvWLNjOViWODPRjpUfK/UNehnUMzOgChU
PbBYUYYyuyqJi2un2bGR5Vp4dPVOm8otIEyHsWgfbUvNdmvnGyN6Hsxdzu50WXp37ZZ5bE5YsLqe
zDCeYM4y0WJkUWLcjtDqcmUvsbVgAGYTJO0scHChCnA6LCR0sYNLHF5G2kNnbc/nx6hOA6L9yGQN
YStej9vHH10JsJ2flRogqAg0CIGpOHmyQg4ZQACwy7tQo6mBbl3JjXZlvU6sCes1JHqYKSOspcl+
rktok0ZgTSDU0mlOPg2oHUKq8nJgXfHDE5PCmiUQsCzMHiZ1bgRq2/lDeaPKHGNlwU6MCNF7HpKE
8eWmHg45rbMDqB8xrdQBCE8GGNZXVwz7CdUKkC4BA33qHHmRkIxMyxxmT/G4H+LbtjAAVvHNMCDF
c5wQL0LPZfErtq7ZvLMN7g8EIE516QEBOWYbbjhD100XQF8JQOCORv0GF7SU0DK6G2St+qtTc/S5
wtTguOkKPcbvc4AdXGDBNL61669BcQL71+WlPk90Q+8AbZr/TM3ifkfhgDvQbJqXSx+rv0rTb5S3
GMRUbkvTaK9OAY83lXHtaoFe3rfWIZ8Kr9YfXfM9y6NtJTvR1/ICR1+Dosnp1zRqxgZVxde4mGZQ
XIY3JnrdU5U2/d4qQsqG946PW9O8L3J/GP8D9xvMQzwL3f1gMxJLUQpe6g3qNstk3I/uM6TcIdV7
GCPJfWJ1f/1rRuyXUWamuE0MM0XzHvPBD6tdURf/ZRMfGRECokmUCA2ey1Qqn40b0i4O0Bxy2XvW
YtPCkL3o7NhQURH2ldaNA5KKC22l9ZWx/Zz5AzhJ7cwf06uyfBtfL5tbmzcUCPAE/FMXF5dHbVXo
PYQT9t0UKM7OdJ5m2Y1GYkJcmkofwDtXwQSvb7Lwo7YCpdj8l1FYLiTOVeSaxFTTVBpzaygDjo95
N5E3NbnmMnjE6iiQlLSW3Dyw58K6RL2u8dnGKPrxCaoYU3oN/svLo1jLSUKp+18bQpCaTK0OG2TJ
EaDe508CijFA083fevzZ9Q8ZjkWzyyU214e1FIjc5UEuZg3rqu1ICUprsF/sw/A7RgrE+HF5WGsn
BYj//jEhnLYM9YcczGOZ17BgUHZ405h+UtzObqA3kuS4bDTCIrlTmEWkgynXAUOfthviT8hlXB7O
2klyPBxhkdJuGhpNhY06nsAARon9Ojk5dbUrQ0bVt8yM8BCBP/w7c8JBotk1Z1oFU0P5U1MOWfNd
AdMbbi8PaC05gqu/hjqGTXBJFt/AczIAENTB7Sbc7sBej+4fjbKuv7JrIPh1jodxdQtWqO1kspvI
Dh+iWtIUuxb0jr9AcJEKegTQgsUXGM6+n35b/bNugCz0ALn40tnEqmzES6AWJhZKYyijgNHRQQrK
OD0Te3eOxkEz8eThsYfWgSx+scsgY4eRzOiSfTOQQW7xFJecH3+i6ZldiGJijwOYAWTGqV07VybO
Sgs0IrR57X7kgfFl+NGvEshfGu95SsNfQBu8tTfO1SSxvbI1oIUDBRcAvKCw+uc9fnQpSXlbMxvn
yBIiHcfP220/BpcdaWUV0emhoRtOtaGNrgruWuV2NdaxgndJHaP4i8bJLRC5IDqkZuzjkpfIspcr
++PY4J94ejQmSy+4Vo0MbkMSmiVoD433c3edGBLav7W5OxrYnxf0kZ1eDUOH5C7e5EoIUDVSwCMa
Gv/DAh0b0QXfqDqzKHAl9iIIc7kMdFVvA5eAUVdiFwRMkVFeSIbhCcvfHw0ktZQ5N1L4Hxgor5uy
84waHVxDHJSLlmCfSOZtJfKfmBNCJVTcjVBR4XOZ/isF5DTWNZopQe0cHMylTKFQZk1wP252uOgU
sKZbPk9+gI+fEr4bU9/UH9Lu+7Kvr7x/CKqUiHq41+IFJNYrbDNzawA/U+8KNKrbfpM9l9vpwPco
LOwBI3+JPXIXXkMo7Fb5BK1yUG2Tax8BhzZBKKl9nbvn6acI06yqzCo6W4F2a1MjKXZoSQ9k3uby
gM/3GoyAQ0VFQWKld9Kcc1SdR4xXBwkp6fwaRAm5/Wgr+8t2zoMI7CwMZOD4BHRFfFcmc1iqVQw7
mvad2gGyUXP9phcJ7a2H3B68yJS8HM4ba9C9eGxRmD7kfxONMVg07j5jz3hvgif0C2+74PmnS+f3
+PFn3gSxB8RlDKweJX58XdHsUD6FmzkwAmTotrJi7vk+Pf0kwZUzdSi1KV8mmwUgf+rdQ9N+uKZf
yBgiVpJ/x5aA3TuNCGBVroZicWOTt2Rv5YW6Q2kr3tgtC2/AwpZsYjc38Szl5S8SWeFjpDnR1urc
9Pnyup9zspwsAyQlTr9EnbRwGCx8yeBxpGRAO+IG7Vem0vvJr8DJEmPrXCk7W7J5VqcaEFMgutFb
BS7GU7OMu9zI1RiCDPVNA1GQTH9w7I/R9GsuiYarnn1kadlhR8E3ByKFFzYspQNIYnGzBxGVCgmI
kuyi4a0nD6SVXIdX9+yRRSHcO4RBLdaARcPelkMw6zY4OO5Y9R+K7/AipJBRuMUrHxeq06GRMSrG
KYMh1fZiCw2R6HwEPS0Srbz7ZuRRjZ9H9xbKNZd9Zn3t/jFLBOdloZqEVrGMT/NBz0+5cm+5QeEG
6vDXaeSTAYqgGy3kkCcuYUkhAVDxw3yvTe+XB7Py+ju1IVwANEWp0MYaQexk0a8ugxyF13ZuApfF
UK546ROqTPtepie8enj8u3Qi6l+NbbWfNIys12cf/IjwkE82x399uTkdGzl1EOYWuVktDhIbV1Hy
1IFiIJ0kT9lVb8ex4UKACvlqkVO14nnJZhc2alAxzAl1IAoBEeEIWdDLK7XqdkeGhAMjdYuWga0P
CCyUrojyM6xvXCOYOa1lZB0rIcMC8hAATl1D85TIPa6wLnNnO8SlfQjM4q6P/dZ+6stbwFkAbbPz
v/dyC8xlIPJGYQ51OSFeJBFa7J00RhItuba1+8x8z//+Boqq55EJYe5iIMeTYUJtLS3uW/2e9y91
ifbBO72THOsrpdZTS0JMGmukccoFQ8Hf0x/E4wXNaP+KdshNeG3c0nrwCI1+HHAHvmsORkK/v9XP
TOIpf3gKTh98S5EXYRH3JmBoxPTKBKYzZ+yAgdI0kD1RsnUO6o86o+lruc2uisibD+P32Gx0yX5b
cdETu8JZU3corto97DrsPlOfktpzHI8YIejjd5c3w1rYOjElOA3Y5x27sjDPTvbdKu/W72hAV+ZE
m+5Gq1+15CZksq7jlZ1+YlJwokwhpHASjA51m0F7n9Utd68LGUZl+ZVLayc4UD+lzTw5GJir/Zr6
H4biM/exjh6zeMd0yc5bHZEDTm0kMJdipZCQULuhiYYBJT2CjHyPYiuQ6GF2bchA+CvRHrIP/9oR
4nA69LqRtrATzne66bPquZfdXZefEKcNDo8IstT3TfECX7ROVOoMgjmAMYOH/NuQ5ZPXDTgqVKxV
ZK3FNIPhIFtkzxAfDTUD1Gn60yzlQV41gTTygqiBroGoMYDOdXPAoJco9ausHi1odV3eNWvrveSp
/9eAcNZHraaPc5Ej7Zo/qDin9PTOzh4j2fV+bbmPzQhuxZO6x60F44ia/Vy82jVNmGT/r0WaYxOC
R0VhE6KTHSNxylcl/oAegaOg0jWlNJMxma+uCljsHAfQYKCnhdE4KRm0RgVQwYzRTFV5TS7rKpBZ
EAaT4uJalgsarsWRgLxgZUpu5KsLcjSE5e+P3gC8rVAsc4HuUKKXmDwb0+glg2RFVm0AOLhIzKG6
JqZzQzYXdToCWVGOd4riO+W1kX9fdt+1ewkAFf+YWNz7aBgZD5uUVDBRTbetQzvXJ8ASVze1suuq
2gdpgmS/rMVi3QHaHSABVIvEcxSgFQ3VC1TeomlTW42vl3iCT75iXSM+11Km6VWnPjInjK813cge
lpqpw68HbRfbr7bhT3wHJuTLE7m+Vv+OSzg8h96p+3iGoW78tJJtjXoFkbjc6liAgFmE4haEm3CM
ObWbQ8oKle//R9p37Uauc80+kQBJVOKtpE7udjuH8Y0wyco56+lPyfj3WE3ziJj5gD37xkCXmBYX
V6gixWNfPIXBQfNRBv4QRQKPSwDEtlOWbd+maQnDL4/7Ln3ECyYpnA7VtcbfNvOiHVT9HBHbFO2r
ForaUe/tGMGLlIAeuwo3VNT7w7XQFEkxKNVDG4vdcTL0ciKoT2OLg/AeuV50ucotFEQFHiLX4ixg
mJ2mNFGkBD5gVPlOkl5LUSsh1z1DNwCW2EKCD4795VHNIyPKvLnAsZxS0JcERyuKXRKqe/CxHOX+
PGQZamDVrAR9XS1IlXFqD9AKqiPBZ84+MKTtLsGjjISm1UwwRWflmO6QAnBlyUaFFCjEbJCrRvYg
gPzIJrPuxxJytiQL0wRL0YKZD5DqLjuE94/ZATRMygt1Srd4RyRpF5yVO+WNOBKa7mzp1/p55u0a
MKASqhtIpeFZfYnekJSSKcNhG6ybHG3zerTvJZTyHdZheGYD9aOz/4BIPfgeLmGCpiNTbeEE5MpO
9X53480I6o51DF5oEK+xPyA6E11BA28LLXSAtIWD0l8XXDae+U0zd1R3wMk7ZfcR3dWJ4HDzDsQS
lQkD+iNBddSMWmfHEK2uhfayPi7uEpk4CDjbaOxjY1WVCmqIqcCBaEBT1ToamiB3oPJSS6c0Y6Nx
dOjppO46Js80otB95jnQcQ5Zl7VBoStpjAFPCdTdmM0ZjQed9YhK986rBMvG2xofde5IHCsopZv/
vtj/BohzQpL2KHiE6GkM9sKyhXupPq8PiIdCPieRjbyh8quOrXkSy/x7ah5K61vbbtch+JZrgcHs
hBI9yWUxAUMxDmD4stFsjSLc26S5nZCCqD03l8CEuVlH5Xk2BOEjBf11aK9hfcyBTKBTBjGQ4zUa
WAHQYBOBvLSQSscMG2un9ypkiOoivJYaD1H5MVV26x/A3Sow1cjFG3gNsvW/SSJZpE3wARp8w4Rs
SlgRjya2lDyrmcBT5B6FOQWOFBbSWDKzV+SUtB2lLcJLVehOEURCpKa0g0SF4yskauNumQXY/DGL
jTnlWeINJYoZ5OJ21Nymf4otwZbhzh0FMfOs94DcHGMWJVCYJFmCva+UGdTfJdu0viNSgGYIiEIG
uuCkcbfKJxpLyFYaZYPqWQxoDKGwYn2bqlefTndIoRzlzILzg5Y7TdTtwb/fFqjMqagyq9SSaT7f
N3Lg+Pez2griSWe6mc6hEx78R7oDfzm4Cdxg453zg+jpyjXQiw9QL9cx8UtJ9RV8QIoehtkP70Rh
fU6ZBNyGBQRzi5qSnEpDhJkdtspWfwgeIZDVudpVuSuO0HecAse8cvxv8mtlowX2nzYRdIfRsojn
BhvqT1P0kRsBwLXonUySPfU20W2aPekiihP+dv1EYmYSufEhqOcT0crowazBHueQ8K7rUDzxbd2o
cEp8ICszdz/9363AHL4wgAaKWmHRpL13nX+XIJx8r1Wb+NS7Omjf7FRUijz/IOuGgcIVJK4IoMwB
7Mtdkss65IGUEW9183tE3gc0tJTeTS0SPOJNIZqR0SmHDlPlS7NwW7e9XwW4WH3p1PoHWT0n/VHN
71pDUKHE9YaWSMxiyShha4NmvsKVYjdV9Bg1qOglGXGpWrSu0qH7Mi93Kjoxh7r+Veiv60vInVCM
EPWNiHzBsFxOaFtZ09TQeUIr8GFImuuXmwamzX9fx+GZaW2Bw/jPliQlqKaRMaPWMdKPWrSVaoE3
9NFR8mVzLDAYO50q44QaOvjo8p1xpxyCDuob9W9Ec5q98dCYrvTk+fbkhC6iF/9wvy+GxwrGxYNR
kCDENA7dy0iRshn20TDaPnkfkfVWx7NM/uGSRXceSp9l0BBCoepy4UxrVHvFw4SmyKCDiNdQ3oPR
9VWRahP3KCBtY6EcH7VtOoOTjmGrRjo2aAyKq+h7ET5K/aYubnRRXJy7E+cgDMYDF5o1kEnr1yBu
UHESEulgVO8W7X7SJARFWSkoVxIhMWeuSrxw9Cog9eodtbZa+kJq00GrjWBTcC8cbTEk5sJBpAfF
/J6CIZXW9dTlNoFAR5dFT0Wt3VdxewplkPAEj2oBNurgVse1LoXTpre+aYg/jAXosYwQDH9QKumC
w/qBFE3CfB8v/KY20UtDK/FtSunWdFNo13KAp+v9Osp8rL8cSUiFzBWRBp4pzO7xS9qrSoeKSGt4
S9p3qL2CF10ur8bC6X+tQ3GTYkiL/cFiljVI8WzB2xlPvE32imf6DTo/QNHo+o0L7wVsjI4XOfkP
kXIwz3HR0HqJcARBhT2bTNXGSOmteD4gw02u3ED63F4fGHelFgDMSsVEKsYYopBOaSRuRE5QNEtK
su3+Jaq/HMhswhc7wlTzLjVa4OjhW5hOto6AhkhUlmtNFmOZx7rAgK42mgJmjLFN7Sh+HQrfiUH/
HrX3lqgwhjtv6ALUDJTGaqgxu8Tq/Q5xhhFYFTiqAVWDft4ZRIUO3B2+QGEutqCqeySTYPkDHFkj
2jSejZrfVr61vK1mPa5vBd7bAGyNf4bE3HDgs+2JMpdUh/K1hxajGl1OW6o8BhBMqfZl+G0dTjCD
bKgmg8es6uOHc/Da5rsBUS7y6MvuOgr/3kYUY64Rn6W6mFFpxUimgMz3dno0t92rvPGhLg6iXXu8
zez6Vt8ZD637HSy9zjoy1yn5BGZDy0qRx22WA7iWrN2kxG5pNNdeYx7WYbgWYgHDGEE9RGbRiwAT
gGctDECQ+7IOwI1pgJ31vxk0GdNXEgLVCSi0g4nvXWtlu6z2PX3WtHu1fAlQHSspV5ZIXVW0bKzh
G4JONrQYoHqB2wyRXnjjbhwGNmJVLjF/teCaCrL71kDAiH4bwmAWCcjl7LEDsUUJ7ahI65/WJ4K7
YRfzwJhKCbzUeuHjk7qoxyv9oSjQ+3dfSbt1GN6CotEetc6o1UV1GrNh06JJu7wxEOtT3XAEb980
CXYm92W1gPhy9PTQt3LEHRz/HG8GiFTY3jZ8mnbtNv6FVsNY9LASAjKb1Mh92ZfnMufo1L5nB++q
O6Jbdajs6V22IZUnbdfnkLdUywEyW5b6sVGloYU57F4G2R3MO8V81ft/uDuXKIwH5kXYDqTEqMbk
9wBaKT+2m+Gtoe/rg+EZEuTz9bk9E6wnrAUz+ryOUBk067g6EAi1dciq/j1tHEzjAoS1VpZayIFa
AaRE823qP9DSpdBtrew6OtZ55BZgg14fFu9uWyIyewIydhQN9UA0yq0G6UIVZ1y1x+zU/4JWugBM
MIesDbNo26ljDzApf4xbd+ieiOA649UCzwKaKMhFEhYtHsxuaBpJq8YWQVC9qh9NsFLsh1HdmuX0
SnMltuMeqmdDXY1u6HfqlWUkr31eIoAfbWj4EyRRJz3tt2SYGkG6lucVIfWIsJABNQIknS89Faq2
WiDPrWxWJyG4F4KgyENk9ntk2I2I+pk3zUss5txVqIOXIMSLBGTZQ6oA5K3VT01U18o73EsQZqLh
EvnWODfMZaA57X3FzZPunEqxPf1T2c4HLyyewuihZYPNcPusoPYHXH2Kqw+xHWTf1w8Bd3Fm4tn/
A5jHunBZ5cjyqZkCwFdQP44Gslld0euec22jZCK2W97NAqYxE7KDoK0mH2+cBVhraaMcDtpcZPFW
9D/Lfrs+GN7qL3+fGUwZtJrpewQvUkQ7fVK7gfnYQCJuHYU3ZUuU+e+LUWRIHHspGvmdPDp0+s6T
Qe7QOYmFF+7DOhJ3POAYQfsgbmMk3i6Rkj7NLWvufBu1CPzRW9J6W9UU2A3uonyCfHhfy+HoXqfW
MkA8tH5b5i6AFvP6MHjnxUSXAFGxlZHVZoaRVejMGCJcU6TcT6A6zuxsuI/+pcJtgfKVjFZHgF3F
OFR/myrvA6jG1ofxVRgBV5QJhj/DwjscPVrMOFqwXvv5CAQDqbRMOyC2YLQ34bCLZdfyDkX1ghMa
N7vCD1Fh6ep4Za5/AX8i/3yAwSSXwSsOhu85BjBrilWW7RlPef06dId1GP62+4RhDLYvh0qu1Bin
ogS2hbsheaAi14V7iCDgpSKsQFGUOH/DYtd5I6nBkIcATaY+69WDHh7k7JDXm0gUu+Td8uYCiLUJ
aj76UYBwGKKIan/d90+jtNea1yrda6LU4FdZpXmHLMAY06DltK1oCTDoZkxb84HaoT1GkPKxb0/2
y8vk2JvTZmPYeyJKi3BP8QKZeaj3eZQlownkCGnPCcRfRSi4xrm14cvBMds/SvuI+gMgyE2buvW9
5EhnySl3/rW5Kd3yUDgbe9j4D72bPWkn3xW9Z7lPssUHsNs/syojmCTsGetNefDP+bPiorUsevgN
Yolb5e6qdSu7uhaR4wo2EMsbmauDVo8WUNU0AJ8xUqQnqz2VjavFb4khKAfjgVkz1x6COugrZ7na
J59qSTsb4yHOt6GqOq2pH9qp2kPhCfRig91UhaD4h2vWLDKT3qOKWkVe+/IoksYLQy+Ba5qHjkdk
6CPYhIRghbzxIEBm2aH3G76yHZXnWD2ZsdsMu3V7w33gL79g3twLYyBZFaR2OnyBn5/VwZ18V++3
RXId+NcV9ld07+HB+y+YiJvNCTAV1HLMqFGs2DRhS/GoQbdgryExexsWt1J1DAxQVxugAsrjWf5M
ADv/LBsyRlkZbg80soOPirEQiWVlaWYAlmZE+gUFyxqpFNof20FKD1k99xygTHtXoiscTOMRwYNE
7fFItSYZX4Ziiq7t/6Weck4GykRFhzPK3S6nv41Aal2pfgrhwfuavCQVwZr/NV/+HPpagDCeuZpN
Y5N6QepokGYPrgzrBu5S1Avml2cGlyjMqibjZHaSjKHgnWGbJbFNUek27w5eIjB71ZOVVM4UIOjx
XZ8iaggMyCMFonw+74KkYOWFQPd8MFlnI7bkvCwgoupIfvUcmfS2UqQzMYYjWCd2tdrs1zcmd+I+
4VjbGqdhpE9emDqd3u4GZbibYHjWIXhuBZ3ZjKD8iBZZlkzBUDy981NA1MVPApqIONj0/rd1DF6l
Bxiw0W2NrCE4/1gmoNRIqk4uweUJXdwtPWmOf+X/rvbBi39X/EDIh9xbha3+Ar3cnC3NnDw7xC/r
38DZIRefwFzFrVH7eikVKWSBRw/8aEVc3AW5RH6oeJO3dj/ovaiXlDu16CXFnYHXh8k+FEoEzTM6
gURC8og9eufSei9Q87E+Lu4W+QRhHwoDEsBaT8G1YNWtU2kyaj0Ep5dDAgYjoViQiQcbBvY+Y4ly
v/f8zMM4gtAuUzt9l27C43AsttkRT9PwZG56XPTTxjgHV6LtyS1WQFE5iINBs4vOZsa/URDmssoa
JzsPnI7acC9O8XXZP8SH2I12KAhcn07uAf80iGyYVY/BTes3OA4jKDxz/2cLktKY/sqKW2ETNXd7
fEKx4VZFG60+DDGywU/cMJpO4RC46tALMs+8KKulQBwDFaKgjUQ92eVFIpPEI1CBho1PIzuScIPp
Jw8FT62JokqnmGJocAV7JbklVbONGhGjJMd5uoBnrhi5U6PYiCsYGG0rIT8FMubOpeioIfKNLAnc
YZ7TcoHGXDU1WpvjOAQaIfcNYg5TswGTvG0Gzy3B7Y4o3Mlr/uF+uwBlbh99hCpgo2KGg+KmgHzH
JHxj8t4wFxDMy8wnVp5KCcYlSXeevq2tDQl8V5Ovde81ljZhJtnVLwJx7yjYBOFLELVzvwJCO46J
0u3w2ENN0/82lo9WJ5Lx4s+5oas4nPMeY0vj0ZWflqCKT1Fd/ZyCE6v7rk/bvrB2afWoTS42Hzp3
RMaVl3qHmJaJdMicYYeCxOW2JqEOpVoLkz5eyb+1byW6dvalqzvxo+60R0h+bnoZhfnr5oH32sFb
HrJQpomaOpUN/QWR1GSSimtk2I4b9bv3pm4mcGuk+db/nZ2NbXpDsbMP0Z3ICnOsBYDR/EBMUB7p
rBGWR80rFXTuO95gR+TZyK+jZrs+OI7t++DNQl8S4pomSyWVSDIZiAletlolO3P4qSbbEZJpQ7Yb
ot06FOc2voBiTkyJwlzLyAEVKG4ioR1lT7PdKBIX4NyNFyjMoQGFU0NxuaeOFe8G9aa2RI0F3EXB
i/C/GZuHuXgiQTM3V4sQABHUyPynsNsGIs173gWI8v45CzPXkX5pQg2CSqrCDo2PZihv0MlrW8om
jX/EHiQMTwQNyvE2CaHkK4vahnjn+gKZcZkkkoA9mswtl+Vdi9w4RD+jH4gQTkhWFG6FTJ0oxsWF
BE0AqjtRuoMI67xFFxOq0MhLSIdsCUI1Sf2Yg7ilBZV+A63VFirLLXgj8Ihw1zcjZxXRgvUJyo4T
srljPHcAZNNtbtzKyrsx/FyH4FyCFxCMF1N5/kTKARC+hZ4yaLVC79o/WTYE3deBPoonmafsEonN
2NVdo/eKDCRS9I96W15F3mhHaCus0cgeN8RtyHuVvBrKg5zbpXFKh2CjWCi+sWw5BtOEHhzCzthC
Cdr1jSfVk51U/RmCbgWVlHanZ7dDr99EYExa/26OQbj4bNZJCbtA0Wt8doeghppve+WZomgy26zD
cNcBdLYoLKQo6WUDnL4WeFDkREvOaEzac0hp+uZjG4KlWSMBvFkdlr3JDLD2yGAu/XtfHaKrs4Iu
eqUt+QuBLDQZUxAUhSjbSh5y+ZglgtF93cj4fXPWLNTB6olhXp6etCvCyovw+zWytbT0ofgWb6n8
uj6HnBJDwKB6F+ESJOuAdQkzV33ouY7O+yS8r6CeEG9lsht81/B99LLc6JNbdrZJT41TPuqQSXYc
1daL7SQyjbzhQroKfWMYMpjgmD3TBIUSjSqGW+a/89g4NaO0G1tVVC799VqcNXAMA7wXUF0FE8Dl
cJskU8qkKRGJG239Ud51rvycXnkn81qvnMY2r9NfmZMekysRnxPH6QOyCSkTA9xsFOnjS+RJllup
kGGAkV0A5XGQNtXtmKvdLHvcoPWqKacOyo6kvsuHBGwLU6pUxFXCML9VEJq6Qe1WHYLBgtaGS3pP
3fR11aFC3mjTzJbUxM/tpoyDR89s68d+yrFsRI6tvepFf38VzzWpuCfRnjOfO3ZrejkY7YPZxprG
lmoeOKkE3Xa8ZVoiMHfxWCKPX8RAGPK7Drov/YMcHWlc25Q8rB+Ar0YEY6Gz+iNepQr+d7ksrddV
4GroEdWfzii6lsu9F2yy3tYtJxDW885u7KU9vwD70pqDq6PK5h6VqnRT9bofd2m5seKN4u8NbTsQ
N69v0tDNvb1F/lruHJ4uUoO4i8EKCDeb2X9lmyaGFlUIYGg+AmqF2W4SmkCIS7Isu1TT01gleFIl
YGKAXyyqQeXoagAe71VomqCB5UuroeIlaA6oYKyjg/rmfSd2cZKQWKCOdkDH3GuHvMK+7+3Mvkpv
tHPw++/LhS7wP5yVhTMiKQOtZAr8PHn3jaMX7jrvRU9367uJa8U+R/nh/y1Q9LjoIn1uAbfq+zh2
lQqchMrTOgb3bIBmAp0zYC7Hq4nZsTU6QwvSzY1Oxa3a6tcBJTvDm+BS5bYleQKH6qvfjT2Ljj8L
ndIW9FCYp1ldEslXWgwJLV4ggFZtNfi+PiAOZ+XlsWCMsielFsaKY1Ge6zt5sKUn6oybfvcrudbd
6yawA9fcvSh72z9AcgYNLYUz2pljOf0GOs+ig8Jbw4VFoGyMQ0NTbDlbBLk8Vcho0r0fbNdHPBuV
NTvAzGkRUM9T5ma5NnHb4QC6LtyzUBeL6FaynDrfr8Nx8k/zBON6R9QUZo6NGg1ZHGsZqkgdv9jW
za08varR3qpvRnSsNb8tcki0t0LqUZkVO7n8vdYFYSveHsK5hx+DCne8BZgLwysNP2oJxpuCXxBN
1HanCg4eF8GcC4BVsHOiz+TyUMhTUcSqMZfIErTVp9dyKCRJntedXTRIgOAKx0lAkwBzU1SlJJde
jIYZKI57xjEd7xW6l+Jrv9nkhuvT2C6hUV/iP0H6kHdFLYDZWyM2O7/pOgCjWY1KO4X8iJqzMj7V
xZXy9zX8OOmfg6TMUYxGXJLFPMjCz7f1+L2Y1CspCAU2RTQi9oiVWWKMczNXAEZrY7pJsiMeIZ7x
Q272KHQWoPEO9HJMzGlrUbZXx/I8JtRemW91cxX139ZPGM8mo2dfnimATBShM3ujKHTomzToWLY8
DSUrVfg77FTJ7nOoVwaDP23A0yii++NN4hyhQ4IVVe8WS9o9SAEJ6VyIl8YPTQNdLkeSn3LFHulV
L2JB5UyhMuuQfbCOzELZl8cL3PVKLhnAaihivqpmPBaNMW0TE1zz6zM5/xJzyhRQWyH/hzfdzJ5z
ieTLHt68oNJywiy0lTE8+/ktmpnOklJcFeQcyGRr6XCP11E5aRH0wX3CfonfDy0uPx32IxzoHi3h
Nh1M1w+fyajuJcm4qovHyg+OXVC7cHjBIabhiqo1O5oylFg+aVGw11rN0ZSf6x/2ZWMh1I+c0x89
ZOayz4mnoto9g2FBYVrefishrVTL4SFr/SvE4g/raF+2FIM2/33hvsAFiIy2BFpXHiTlKaqu9D64
m6BbkqOZglgi/UPR6JjFztKpi8IKeEk9bFOT3BZGDW6DZBM20XnI1USwzF8CE5fjYwvYLCgSmmYI
delOaRB7fazq99L8NYia1r6G+Rgcxoo2lhdGRQachqpvdRwFdhVl0hFMwic1TcGiOgzGBlJxOUgH
0nTTqN271BSxwO6JRstY2TqExrkyj7aStqrlFqjVbdFjNJhUAMRdRorCFmoiRAvS6sttQ1UjVemI
ZQyK67TcDvEd7hDbqF4CUWkAd4MukLRLpF4yaTYNQKLqM5JbyrDNUAaWQYIutmy/Fxkj7gxC8g4h
ekieIkRyCadBuqUJu3kdSyCFipvC8jSTem2gnXv96Img5r8vjl5UxYVcEEAVpvJgqf23SEd0tDcO
lS4iLftizOfduRgVY1PqSMoytcEkaj6906iBovz2h2bVghHxT8ECh7EmkYZEcx8UNTpjN2RyM+ji
qkHhZtgbZfKIJvEUlCloFRf5MKKpZKxKbAZDm1eYypIgYKXS3E6qFsX5udtnEAZdX7evqauP2QRL
N3THUUbCBtDKNC9kqgBNj4bfSaE4qOS6sQb/0KThq5eliIDW7XukQzKOZqfAklHIUrtR6bmopHjR
0NC7/kHz6C4u0MvvYctMOsnMir79mPXMVqAWaoF2PwmMjZ5vJcNN0Kpb9wIDwJtxqHcgn4HYAvwR
ZkdJeaKTIauw0nLe2+gC2kC8x52KysWVIggNfU0rYIBLMGZbJZ2UW90AXzstjwTio4ajhac+dXPz
KYSyPX0JkNBYn9OvUVIGk9lSaTk16GUEpqZcZeFN2mAiC7eJHmL4r62r5de+vI+jTV3ZXnM9Wnul
vwqaezOE43cMfVEpKu8EL6aApTmSpJEEJMHn1Lr/1sf1L0ONd1Ac+dtn28eoUSKJmvKZ1pQxfwre
ACTMAROZqFgysm8IRN6tzyzv6kAI8Q8EY/aoTwwPbUGY2Ki2a+1Y4/KfpFslfvbk7/8bFLNJDdrM
/Hw4GBVIm4L0rpbKbWEedSnDi1swc/wF+hwWs0ebOvDSBKUuDgyRIw+uL6HK8K81RD+WZ1apRkgN
aQhmQPFArbCWcOpiOKJwMpzU944FyQRLxLtzQV3+B4YZSxUmuVdOde1M2fVQPRpS/Vpn5zxpIKQz
2IFGhS/t2T1iTdgSkTltE9EyOWqA2GaDE+R7+huDI+exsK9CCazcTtuJlNq4+1AFNR4FKQxeAowL
08APbdoBcyn7zSlCJZJk9pukOaM3uiEC5suv4Zh54RZgjBdTJH7m6yHGFxZkM4BzPkhR5V1Ujlds
O1+xlQ79Ls85vUMbLsgdQRafiMgyuJfz8huYs+1nU4KIKAYMXS3qvQ3aPRj+02ajSbjBio3XV7al
3dTmt/VDKMRlDnxhmqAwrYFboVYJ2RC5u8tBd6JuizJGy1pqFwaomzRXgWewDs09k4tZZ45LlnZS
lI1ALhD5lruryRh2nehFMy/dl62rzu0WcJyQVpi39sKNk/pJziW/rR11kl1QOeDV1LSv6wP58KfX
QBjHvqdVY9KhqR2FQjUDLs4LpbtKOqXauQuh2vlC1V3dnK38Z0MFk8g1BovxMedEKmNN6iigSdI4
rS5D2uoRgYjCrmTHoPtCMkWZA54/YxAVugaoD0KhDmMM9CKLZH8ColQ8jt11Q20z3HpFbyektNtm
L+5Ln3t8vkzvJyJ7u3aWmtRjBsTO3DXqxshvx3hCx17uZsFMrYSG2QJJu79uo5mtgqZCxwi1IRC9
Y6zCVKXphGx95STKczEENk06uw/bQ+t9I/1bXU779W3EndgFHmMBSuToo75D2lOn045Mw07t5U2R
Q2uYdjd+aezkmW0gUQS+FHcHLWAZA5AO3UDkGVal0rPk/eiSMrAbMm5z8qZ06aZXC9FDhHvykVXG
NQklcYWthWoDiKQ1E2Y2VMetqg5PylRch+DLsqzpHClPoTLu857+jkepgP+GGmYqvcgxta3a2+WG
qIeSayO0OZCMKiCKbrdLG6GhzLeNdKtypnLYJWp7PwTksL623OvsD4TByid1BR46UwAIiDv0+hlO
cRTvLA29xwJHh+v5L4BYe9fqZopQGa4uw3NClLO1SNeg52KfCbOn/FX8b9rAR345bWgjz0N5XsWu
2XfGndW/NIrI2PAfF4vxMPYtM5pJHhuMx4TyXKcQu0fBaZxchR6yM9kG3dSqj2dVLerdEAIzpx8l
2W0RKADu5GYD2S90OoNTad+hXaUa7NHYk/JcmgLXTjSljAmwujy2Igmgmeqa6Bfw/J1Zd4IXMhcE
rciQicE/lCNerhvJknSw5nXLUI0whMVOG40NOGoENxN3yy9gGLtSqsZoRQZgEFe22+JHheYiP0eF
VrT1vEEAxt32CzDGl1BoY+bVCLByzOwxORed5oz+9zoX5S5EQLM1XfgThq9U8L0BFGa3Ub9TMCjT
ArOnIMUkWiPGJOkF7H8cYSPIJt7VfvoQyOMWpOkP62aJD4OiYjSlog+KZfMqizxI6wlmCepfdk9G
xEcfBtDL/G8ojKHI4qLyEVKvnKHR9woNHscy3EUZFWijcC8y9Fz/NxjGVLShmfitRWFj8Z6cgp3m
ZRs93Dd4ppRQBxS9ikRzxxgIq/J6rc0Bhw4+SEcVamdHoSj3LRoTc1YRBAioMWDqUlRouZVKg8gO
p/R7mFjTpkFNYY2mkZ5sSDK1j+urxn8Z4KqSES+Gr8fm0LRWCpq+B5N91Wz06ji1G/BT2yQ/F/kV
bdzItNuysn00gK8Dc6/jT9yPfqfFEcv8qRy7GGOeFNVOUFzpDSIHhOtRLiCYW3LspCZJFEBYGeog
MYrC3BswtOiRiocYXGZbY9wm/l+XKM4e5QKWOQhmlqHgrMOW0SXzMBTt81Qlu/XJ4+7KBQRzCHQj
bGu5xqLR/LpKMxSwPZpCYTOup7oAYbY+GB8taQQrpoPQJoTNDvXcN6oSu8aCGcN9E19N0n59XKJN
wRyEpJfTrFUBmXkoTzKTKy/P3tYhuKZ9MSrmwjKIh1yUBZtbokooq64zL9+1xnUIdpB/AYIAIkIb
MwsFs0aREfSeRqQKnPLo7Uoj31HBA90NmZ1bIhZ77i0Mzu7/sJilqqCz0RgU+yHVj3g7DUrlksYl
gSMr/xLoBmnHHyhmieoEbVJZASiFtCfij06k3Q8pssZy6//oquRAkHfvC0+kYcbf8p+4zLppcjx0
UYzpVGHjW5BroVnAH3pBmJtriRejYzwMEtPeI/PoLHCSJ/cFSH0U1H80+rao6EZYkcTfjJ+Dmj9n
YQSntmupkmJQib/pkCboih2p3zSj/R/3IuNoKMksLSNjWGrZ2MP89CtDpCbihzYXqTz/fy6U/8ak
sI+gzJJSL7SARSFq1B8C0KfGGTj0nAlykkn8MNH3QX7MNVGj79e+og+7+wnMmHvoNyTGlAI4rKHO
Er3XHvW31iDbDRwS8L/v0uKh60abdpbbh4VddCCdgYqvSsBc3pn3g1bejqksyvutbynUc1yucdaY
GspFsMZN9NR0R926a/LgKkqeDeMtrgzBSvONNmgWFBX5L4ivXqIRZSyKKsGdV0ErN4TiTj7YIant
TDkM2Xeosto0cP7B0H00kUFLDg3QjEUYYk9VQwjnOgjfoEtwA3HimvwuReTe/PjbAoexAFI7RlHt
YWgmKDmyQwoRZulnUu3T7m5UdoqKu/ZX1T6VyR0avdz1MXIXcYHN2AXNKtXGmO90MP0kBoqm4uca
mc3W2rY+Wq9E3ZBcu7CAY+yCUdRKpDSA89PfZXjWCqe0bjJdMCjubbtAYaxCTSMD7UlA6eLpoOvt
L6X9ayXD+Uz+gUA663I7JnJEiywERFhWbgC7JpFZlzcpt+vrw70drDm8r8iaRlVmD4J0Wm2iFJ12
6pBfSxq5NlL52ajM+3UYvnFb4DB7EP0ScesR2BjSvyBFAsnBKNwSxW50fyNXrtTuQQEXgMpTgDsf
2y/B0QUus//UUarrdgIuKtrsqiuvvInYeDy6XjbYWVxtAvq9zoKfRdTYRWnaWVufTBMsbuvfwd2X
i89g9iWBmBzpm9mWJe1VoRXHGsVCKVSrVUlECcV1aRZQzOZMqV70eH1VTpv+0rFxqgiPO9TR9i/g
Kd3/T8P6QgNfx16GylMct2rrByF0ZVw6OrImcD25RmQ+ECDZAisMK6iraYMRmT02aTnutPo3KkAK
NASGsqs3T5VcC0439yZYoDFrRVszbswBayX3b2r1ZHRHlT73XoD2kWNWbMdGJNEjAmRWLK49Scvz
eXhZZPuGk0nXCgrXq/ycko1ubIgoHMS1X58jZCt09SCAyJIa4NBbGoqo6WmKmsf1ncEvQVhgME6F
V6OMJBswKDmR72jYU7tO8g6NnGrnKslwhtrgjdzUPyvST46pTU+1Nx0ky0P8MLwJq5nOrEqiTZ4Q
z8k68Kn0Yw4KbepJglv4K0cBvhL9VVD2m1tqvhSmJp7UyKkJpdiEIF1c+zs0OKGxJC/2aoQOxDK+
CrpmpxUxKCRhqaL+MDT0X4JAy49g7KOGeCBSqfgIJb/rIZNkIKGZZqLwHNcML2EYc6g1qQTqZKw8
Lq7K2tb1aeqfDclwwuS1jp7kfK+Xh3ISWH/+JfPn/LItCh566PSgxF6I5OlKQp4oKbSzX8Yi3VER
DuPDmZYcFZGJk4uw7Z54+aY0UV2viaLufHMEDh9TRprPYLlV0JeUoz4KwzGNp86Y7Dp12wZdh+MG
LDmyIWr05i7a3JEMDRgwfqJu+9IX8Htz8GINi5bETmKOdt6eUiQTIaQwBNd9tqcodpWg8ZbpgqPB
tRML4Pnvi1fW/yPty3bcxqFtv0iARIkaXjXZLts1j3kRUqlE8yxq+vqzVPfejk3rmug+D400ECDL
JLc2N/ewVhhb0IVE5d+ZjHojjcNmEOkqrt6LJwhc+JFFOUXshK0cTSQVZr/SAzc1tqVmCC7g1VsR
bHiYJ7EstEZzewjiLGssB5hGET3S2otRuZcRhmoehn8FUKtWeALF7Vowkl4uigWqftCUwdZbGfTF
iX/dwYpQuJ3Lwwj6LMuzXooPFirMMdoGhfSsqzcTumTB0muoaG/nQKIBTUdqi+NRQBccxocJghIy
KJPaOyvzEkiq1argqr/kLP72xphZkdGKSaFJdG5zVdaneWoAsivs9Egfp3v9ub0l94Evu4tSFQbY
+134B1Hc9f1c+6i/Z2X+Dy4fypAmLRLlO+s070zDo+jATO5JuGeKOyWCOtbldOH5IvnCQlzoaY/I
F5fjxrJDzwjt0Nac2dbv85sc6lzWbL/JdvZS+6ELAgJ08EuCasDa93C6XHK+zagaq7GuwXzm0WfJ
fpqQhno2G1dXfl7f19VK4SkS9+XR3CrIEAKJJHu4ZDYxV5X3lKJFQd02ul/nulOLJtYuByS4HeY+
QtPsQ9JL2OHWLo8z4npM5NpjCJEZO3rrXoLHfafaGJ9wfwZeKCpnqyJj4r4bMqex3Cfw2KCB84Nn
/T55a13Diz2U3TYhDvQhcU1Xc5odfaxd6UcHSoZN+17BuqHHvUWcZIEsM9lt1Y/Gh6LtPhY9jNZc
+zKtb+gWgb4GP5WJeaY5TfIEd9h4G8QjOAlE19aagzoNNbhzb4q8y+QJl0cR2BTUIVK+CYQd76u5
jVMU7pybjMbavFxRORw6FNiM7AgaBS36Uhl6JzIJaiFeLb/M8mawfDrJ3nXrXru/TuG5t4JUjeit
zQGv1dJNOhv7IfsDPtK3dhJJ4oq2k/OLTS+XRQHqb8eY7qnyMvVPXfDn+mIEEPyzIGEZK4wQiyHp
7JCYgPtz9uescK/DrMYzJ5vGD+3NphVRNiybBlYuvMhxFzNz15C7nnqD8pUo+1JxZT3fXccVLY9z
eWE09oocATak7w3qZr3yQMnbdYz1D/+ftwQfqlETs855hVOKBzTu9aBjGqR30xz2DSWfifnUmvH2
OuL6h/wXkfsAJittMi0AYlMfAxlRYA6dCcHduIqhLASlCzPORUNSAY1kZVg+MsKi29IakB6xtJL9
ur6S1b1TNMuEEjMxKb93MjqAoL6woNS6O0n2BM0fiNMTSYVOzV2Iat3/Do/buTycpxTkNHgL1Y+N
dhekfjodEvMjDx5GsLJcB1s1vpPFLX9/Ekobcpyksg6wqZ/RhLxr0haj4IJO3VVvdAKy/P0JSBr2
A0reAAmG2gPBkSPHFt7f5h0aPQRmJzos7iGph0VCUhlQoEZULbSseN38OY1PKtlLnaC2tLp3kPyj
YNLG0COfmje6dqqyAHe5ARrgabhRTDeuRUPn6zHZCQpnDoVGKilbnsbmMbprtvMW1atdfqwgX5TY
KNyWduyqu8KRjrkv53Z2ND0iOD+y3Il8ttI4+Q2clXRMA+lEik+g/3UHCZzwFT19X+/PhELWrXZ7
h24MZ3amN9NjjnozU6fzNcFvWB0QOv0NnBEhNzrmbYh9YCAtcPPBoY/jvt302+Sz/hU9qCBu9FAG
U7zrH8h6xHayds6isoJMelsDF0pJpmRj8G/fbclX8MVUG7Ul2Sd2/Ykq6V2FJmXDy0VND6sfzwn+
YvEnH0+gaWlqxcCnT0cLPA1vwWFIPJy97EOJ65Htg0dyC9qK8PP6wkW43MWe6G1F9QJnDkbrGCkE
7ThLnlDhVYDyHaWfrM5I0fs9qlhd3HwmwR6KASkUueda8HxbfuwVA/6++k9gCG0DNbGWTQS3aBYZ
v1WE2dAmsGX1zxzJiPxl5G1FHbOrzujv0X1n+E5QtWJuon4CKqu+pEBzsxSsOBkIzp515A3j1r9+
YpfcSMvj4gSPC23DKrcktuRPJwf6R6Anc4x3/IFhQeOWtnbnfcifnSM/Sodi02HY2skepMO0uf4r
BF7xe2rjZNGdCrLjSoLd1NBpGQfFLzVHV0V5ExEK55FKsMP30WI3dVOA8aB2ZPabYXL8+lpEB7hY
78lasqZY2hSAIie/WsVrmVtHv2jqQQfSTkQ82pevM5AmYkodZJYg1Qf7NLemJkz60ihAsGCWEOWV
WIgMLy1l4mRWnLyCdm7+MK3M2sUqG7aJNqVuw9DqZVekS52wmwO7ntPorWgq+b4ISBK48tDRbBu0
KdPschi7m2JUx9iGNIjqGhgi/WJJHw4IZfLxKysS7XcUNLHfauM0wj518mn0Dd0Vw5Tup9BkI6io
m/mRWY0C4gI5/QjaGpLkTdTitRy3+UEqmHVM5b7812ID4JSiGoW6p2agZY7bmZDJWp8vOh/GJMUb
SZ8xTlBbO1TGm52qouYymWZgT6XW31w3gMt3HM4EvT4LDzhmMi8GUeK8AnGEARZ88sBw6+WeSkCj
I+/mm9LHc1h+brfXES9iWg6Qew2ARA50xd+0++2DCmZsQ6QSceFxOQDOSXRa2JkS7Aj9Ph7oC8ul
Vz+W0fXjXl/IxRe64GBQAAPfOv6H70OU6r5m8UI/b+q1x1h6W6CJnvWNoOX2Mi4ADspvEEYGMQ8Y
/riCTqUFCYJ+XByg9x08EHBvy4OaONU+2IbEtja0sosNVDgEL6q1bTyF5c4pSzpFiyrAKu0NGOck
9WsqjxnGiK7v4mUTDJanEBClK8viTJ7jFrM8fVdHGmQY+qaQnSiK+iM+8+FPzKR2K2vMDG09rcZP
s9DYbTEOFcKSHrFQwALppsSE1X2Wlui+76Q5f2liLb2vM4l9VpY0C77SFdMF8TA4Rxb2YTzHuEgJ
k2F1MqQDOI/NwY0luCdRgXD5F86ucZDyQ9IInIMQmVItg/MDQ6RoQ9/ApsjkNIpHCq9nxG6L3m6E
jfArBwzGEKqD292ywGfLfSe9rCHn+83wXtp98aMZ77oSuWXBnq2d7xkMF973w1CPyQSu+mljPYWZ
TZzy0dhnd8F97HR/wJOQoqHJRyHFrQWR5WW4sOwmni5QFoGomsmraWhq2gVpCg575Yk+aTeaJ3nJ
p/bwSW/70O6ddAduYLadctuJd6ozbZPNICKMWTGZs5/AfUUptWJiTguNfvGhm8dE1HRwmdPh1sid
YiLHPV3KRQ79tSjFBJA56m3NjYktRx771EWvlIuIgcPjjjOKM6iSRbDQaMeOpY6XSnCYNxrYNW4w
7/IAMs43kPY6r+pz9yHwFKK95D4OScrUTCNYavOe7IpdbLr9mwZxGFtZDMnpHlP/399VZ6fHhUcR
cgZ9trD1m2iClSUvHEW5ENGaOJeSyIne5cuaCpLu9D7Zovp9fdvWP/O/H8FyoCchXl1FWT1PWENd
hL6lIs09vungVhZNCq/iIHsEfljofSDKO8ehvVJFPUZCnByyEHS0Q/MnJqItTGRfX8/KtUvRK/AP
DmeAOtg9JzxscieU7jHnifYaiYksbblSL9zwCQZnaakekHbsgTGHj0kAKdfcKwy0iAzbbj6S5iEu
drL1E+NJ15cm2kLO3HQ0K0qxuTgLDTOzyGOCZ6oOjqroqERbyBtdVE6dxbC8wHyi1V0TQvdXRCok
wuDMbirnICcdMJrwcTYxNulAe1QUO6x+PaDINRG6QmmVpzZjJolDrcWG1RZUY6lrxVsQXy/8pIb8
gtKaFr822VMb4AWFtxrLniVREHhZZVv84UKvhvwsZii+M0snn1fZ1hA5LWH2rPZV46HPfUgS+WPt
BDlyJxDrk8dDVvrXDWUtJqQWWZjWYKXoIeROsKOR3kwxYtzGHV3oHX7OuY0nm+VkdnhHneooP46S
LaQ3Wb5h/rs4heUONZHUBLsAdTB9A/307eiHtt3sR4e910/13hCUStc+h1M0LkFj6Ok8NYqBYmG+
rbQjOuvM1m16wUe3/OYra+J5cBorN6NuQaHNe1G52nw0+8pOUcAc/SB/v35wqyHJyZp4XmlFqse5
JkBr7XADvg8cWXJn3CIESmzU6SCI9B66lRs9Pqk3aLJP3AHNrqJ5n8uUH4z29FdwUUk5sqoLIpjP
fPcjRrV/3oKT68nyfpNd6wd2s6kwMr/fjwK/uuYTFj1kDTQxBhqvOaudKyUtTRmhYNa4TdOAEA+s
wo/Xd3jtQYu1/QXhbHSYFTNtJqyt83uXbtkt5FN+5ofBDex+M2xB2SEAXLssTgE5M2WNYpFWASDZ
KJkfbMbn8KF8H2dH0W2IkfyH68+CJpOC0P17/vj8mkUznmbVS7wXFwieD12yHUQvztVjUvEiAKEZ
EjW8SGw5NMkQj3Bpi3ZQtAggguK9F6xjzXVbf0F4ir3RjIxkngHSVc8BhGxiIZG1YBk8xcaAN9yU
5LiBpLqyIZuhs5tAdBqLxV44Dw3aqWCK/6b3Pz+NfDJwLw2QhuuUA+h7WP/RG76a7qbhVWBlq6vR
QBoKdgKoA34/s07uGaYmRjgF+HaYM/7q4CJy2/Dh8m3yFO9mp3oYHSEx2+oZnWByn5IJ9rdeD2Fr
o6/9SfeDZ7rzpjxkt/Wuc0Kf7kQjlsuncrmdfxfJfUoZ7RodqoFge9mEj/lLfEh3o1choXt9M1dd
/t918ZOctIojtHkCpvcNNOHYrU+xnF7g7UQoXN4mKaJJUetl937NbvgQHEiJR66o5UWwZd8Xzold
mCEJumwASnIAB4UTod+l92JfdBevxjloDPt/9sfHOUzRujAZgaM9KLj6u33jISH5nm2Gh+uHIzD0
b+3bkwXNxMg19IMhxpC3c+CGzS4gL9ch1h7NCJpA0AzJ44VpgLMzVnZgT5gh+KZkH5V0g6SvW/be
pD8Ghm9am5T8MWS/NATl1JV4BqgqyKOW7/di5INGLNChrIOw2+rR5tFB2nNbI/tcCvIe/5/lGRiR
JhakR2TO8pSMZS3JU2g66cwr0bEamG+l/A7pb4hwKh7UwCCfK0G7Emx44Zx+Xt/dFa+xRKT/oJNz
n9inqSyZkAeDiC0mPcxbRZTXWd1HHVkd+EKkinnHnhl920H3ActDeJ1Kf8bxUYqOkSi0XzFEAPyF
4dbRRWqHITHAqOEhTA59tKWB/x+26gRiibfPbF0y6zDNISxGwOuOdtUqfL6OIFrEclgnCFITNkj6
YxGou9il9Qcd9ZBlERQf12IuHQKfOsgtVfC3fz9XTlDm1kyligAlCTW7wqTiUgUsVLsobpHSBd5I
3bkFadDLyF4CUUvdigs8Q1/s5QQ9ldQ+kWQYXN4nm9YynuS+3k9GYYM00IOUhJuMOQyx3Vzf2pW7
/wyWi2bjLAmRV8WiZ/WxDQ4ZPY7Kh9r8UGdBqHR5hkgJG5pMljkxyDlw3ipvhxqtzEaCoXk5slNW
3+a6ZGdyJPBPl/u4sP6DPwvt7kgHX2RwOlZ3xaSD3q0AuzI7VuPTUE/OoO7kbtMb94VIpXJtYVCf
heAIPmMZcp/nBzdWYDatKgPN9VAbUV7S6FFqP64fkgCCb62jTC+soAREBTHdRntXme62k3sd5JKo
T/tWLlNBx4WYFkp95wsJwPOC5JeZghoCSqlm5eR/LBuzZqrdNbbxQzrqT6krapy59LPnoJzZg4PK
GIYRoDUoCNHh5A6iGH3ltQoIU0NRUlWg6MGXnmpQXEUxxAyc2iueex8U8n6yKXbWIdu1ul06xVYt
Xo1N5TwMtnVINtZBJAV76evPfwHnhHNN0gs5xi8weruSdpR4vdrjNfJ6/QRXYMA6tFTxMOa2fNXn
B4jPK+8tFmOB7IVae3X0DfmZKYIP+XI2SzNBTLeQGxEZzCXf7/ITTyW3xKrzLEeuwc4f01elRw96
ojhI2NvxTbwJ3MxWIeB17L3Qz5+EUmTffvg8vj7H5z64OptJayEEcdjN7EOE0dc+lFu066Lj3Tx+
GZufX9e3deViOAPkI20mg60uMQEY/ACx8SA76Wu/V2zLo0c2+sqfxB5sAeSlW0ahFLpZeCLDaVJe
IjSRJ6mhmNtBakx6Su7r2/4pMVz9sNBF2vPG+qE4qVsHjkqF74o1K4LuswnBMGjgQJDt3IqoNOlK
GoSwoizI0OMTPGYyux1mqd0pciCiHllb6Cna8mtOjCk1aDJLqpQ6RQxKTK36ORbZMwk/zJlsp+7P
9W1d8aMmGm/QH4q4dZGlPAdLkioK6hoHaZWhM8o/R0gz6tXTdZAVjwZJV3gaHXPRCuWrn6MydqVh
QR1jhDQ1tRGjGw8IAU2BVa7BoCEHd6qB+r16cUyxmWNYbUDyFCVc6L9UpigtsHKTggeX4ArFLPnl
+2KKrFypF0VLI/DT+T1qBnAw7UBzXSo+5JpRbhV1CkNYBifAfdvw1KgbQzeOwM9wQX80S7kVhcWi
AWm2sy1rweTkgRzcQ94V9mFEqC3YEa3QM2X2zLWGaEAzoYnUC4oBELyWUIZCZ/ggoQYaz+2wGwZJ
e82DFlE8hiqqbVKp6ez2KgIROde7aMOGTFXcHkHJoW0GdkB5v7mtlSlk+8qItXt91uGx52n2STdF
e53k8g8yleZ+jM12x2DA4CpRcsQ02qwpGL1ErRYUr6Gl/8nlcvRnzZw+Y2miD2UbgGoM6ixvVWqy
vWalo0+B8VCZ0OiqQFMfuflo9TdapuvvfR3VG5JOES5jGmOWs+1r6VjGkKCe5awNnamR+5+IV5PW
J6FS7pg+I+JpBiO/H4qmm/dQDhqCewvauHcJ2JN7ZwAXJ3hIiqjcGTSaXivWRL4R91Zol0pHXLQF
6JsoVmcQLZhlNbkhuB+gCU0i6S4jhfye1nPwUHZtDE0QA6OeC8msq+WNAsmQBNoEKNBFBaac0/IG
x6iCCN9Kp9+kJpi9nYc0f44ZqVBQoLLsF20b/2khTkh8cPIVSIsbBktRgAjZe5gk9Scx5upPH5nJ
pxI2qteETBttiJWoBwwzoszY6YEkcLtr/sHAcxNvahX0mXx6KrZi2M+iB4SddInxauVosxbRP6yC
oBkGoSKwoDFz7oQ0I4sxYo+WFMl86Fs/Yy5V3esuaMWFI7H6F4KLNyxodeoBWCaQ/f+RUt1NGERv
iwHtL/968BhN/adInEeVS1ZWg4TFtNNWaW5aBNsi5Z+VGwL0eRpuJGgNQVWL26+4n0iP2HtR/in8
HLz++UZ/iubc0wJlc33fLpNdqMnKsoJSHCQSwdR+fjQxYCKpLpEEz2dHG1HHkLrNnMibuKucoM9/
J5Io8f6dCeI9HkUwBbkhiCRjheeYfV7XUbiIKUlPqNgUh/fSMWY7P2rPz+Ftv48d/Ynepl7tsvv8
M/KgI4HP3RbNL67dJqgAUlDXYMIVzfLnv4IGoaEtI1eOmvo6FBPZKCzXrBnlKQR300PFcyzNDhBW
4GM+khwn5xOFVcMm91bhqg/1Lj40trUT5UlFS1vs6yTCqIrMKLsBuKGK1GU22UOxu242IgQuw9xN
CtOm74sS7rWNb0fycB1gLQJFJIZwTDEgOwEW3fM1dJiBLotuQshdEumH0RvGRxGFqKrVJkhcbWtu
Mz8H7xIuoVzHiEgXBTFxu5TkX02oJrDfuN1X8dDXAk+ztvTTKIT7/rMwGIdwETMc2IuEl4AeCRoH
16zmFGD5ASenZzZdWpIaCln1QF5TUmxqC+3hU3VTEAGSyM9wTnMs5RyUyChqBlW8HcJdkaE40Lmd
fIyi7fXzFEFxuzYqRtinASrQ5Ri4nR67E7rOy1dNrt0CbArXwdac2iKphZwLZIAVvkOuDsuetRb8
51CBoiu2K4zcaFurUW067oZEdCOsHdgpHHdgrZJqUyEBbsrRxtW7k/wn6O0+e72+qpXqr2maKCOh
cQB5Fwz3nBtGb9EmGiqItDGPecbWevqN5qBfcJ2YX0MznrqRt8MeHO3vg+WKKjxrVzhifGRtiUYu
m2Z1NjKaUWBHUmejtdtEA6Ayl971JQpQ+GfnVISyDvJsFEWiwjaje1171EXkMWundbISPjeSz81c
pxNWQjFGshnUtEHnh3KclYVcKQ+Sp+tLEsFx31g8aXXWZoBT1V+Z8atAoF+BRjtK3q7jrOUIoE74
zwnxhZ6kzk1FWh5h8U/rWUaq0Z4PyJnhEjgYHjoVetu8Nf34UwC78Grxl7mJ6xPXOdpeIdZ+bpQN
XEgTMAU1OdwEOXUs+sjIkwKCtjB2o9LvJnHL2tr3vfRVQ9EcPJTg0z/HtCIlGsJSw56WRYVuK3Vf
MvbEhir3lOa2R/eQZAnaYdf8l0UwAkgRERnovT2HREA/qMZAELOApdeT1HsKei7bjAt5V5n1O4SZ
RU1Sq4go4y89Upjx1LlF6qzT2jpFnFlOmYFGLyWet+kQKz9IGkiRU2t1kG3ykeWCosDK/QYGbZBX
YKwUryP+4sURF6k+oGBdRHRXsqMR1JvrNrPylVuKjBIeaIDRgKFxK5NQ9jQ1hiqenKa5R2c5gqJm
O6Lb3/h9HWml+rlMR1houMB0gqLxCd447yfIWk5oMu02gwfVl59W7xZ2AnVh0SNn5QM8x1o8wcm9
LYEfgEQNsEBRmt/mR/Mr8nWX+cQndw40jo/ypyw4q5UE9jkmZ5ZKWU9kwMfmlF4EtfvSxuvNTZ3Y
UY/RbWffoAdfsKOXh3eOyEV+kqyAHZXN6NRD6/Av+TUNnc6edpMN4UwveFKc7IbtDPc66uW3cA7K
BYNDS0oIji3LtJ5maQ+WwkF31A7VIRCsXIdaCTzPsHhekzLvqd6NwJIKu/VkLMwxHO2p2CfuvfHQ
PoWCta1uqIEPDlV61ER57WaotxUo78iF07DJmeFhEu25HkXnduEy8S+DyFxZNOIh46gvv+LEOI1i
QNZxZgUkgDK7CdwoemwnKCCUTkp/Rb1I7uDi1vuGW2YidJ2YGIM5h5tC6HwRA4KASYiKV39bLfQB
8QNN//VTeQGixNCX5AXKdtxTeQ7wVpZzALUZ1N6PUuY3yHMVlldDdum6Zaxu4QkUd5MX1WgZowqo
STrIKbFJDp2h7CYk2MP0QP91hzm3Ms5LqrEayVazbKFc+2kU7MNh2F5f0WVEyWFwkWseW3msMWCM
1s9aBbkpptNH25xuuuSmmf10cEAymVVbdKtJkKvU45fBetS7exQb0YjwLPg1ywaehRLcr+FsNCGs
LGUNv6bpHdbsNQqKMIvZPWaEKn0P0mmbyH7d7qPCY0L+m8VQLsCRVzYhoo4OE77BU9LrNDTBK4ve
avKRIhYk9XArscg2lXQzQWMSKqTu2PwoLDDbVkEuOopVfBN8ZWgyISjncseNfM80xBL8KlN0jA5i
cEhCKZ69yDqqTLm6ldCF3efBTwhKvmuyILq5vEew9aDEQBoI8QYh350pJ+6hVFmvZyZW3w9vQ6G7
AWkwuphjKrl+DSyyM0rDq8DMb06jF9L0fRgKL9C7Q5OXIhqcNddx+lO4z4wGkJrMOmxEgVJsGHmy
9VvF3VmH/2XHT4G4He/MXEZ+AEC1UYEp7lU1N0Su7LZ81pFnl/Du7ls7qe5ViEIJLP0iaP7e7iX+
WSg6kd84d4+W3KV9DUXd7wSNWoGz8kuVH3LFS0bqpcldNN3mxLsOur6vfzEX93ZyxLOGL4tBzsSp
43KuPRJPaubqST5smiweP3qrGh6vIy7/Iv9JYaH/rJK7taM5rvJ+CU6o9pVI+7SypaC0o9FR5WOS
iSaqLu7Rsz0F7/75+gKlnhJSLYFJUd5AFXlbtQH8x+/ra7qIRDgU7r7p54Zl2rKmaWQOdBO3CjOO
RfwE0i4HJRNBbLBCtbl8lxi6lmUV4bjGbWEGNsWSyQgOaGTa0ezI8gPVMshLPJv6ZzI4WTnZsfZe
BnesEHwf6/byDzSvmN6OEk3NCdAdtJEH4ueMuTk4NmKR9vxlkL7sKdpXTBways58DcJoRmluCJDy
8jUK/GZySHhEJcdW1Bt00huzM/eCxV222nGY3NdgzKBpUkpg6ilacww/kzVHCg5m4kt0r9ebOfB0
yY2F5G6LU7n4Jk7Wyh1o3JsSyxTgYijVaaxd091SHc7d6YZDzjCr1rlB5uPdjPHRAFSZ16139UyR
JEDtVEWxna+gKm0ypVauFbCb5oUNyUM8DM4QvWaS6D5d/RpPkJZfcuJturHP5HEAUhlkbhVFrtrH
fiUV/8GpLW9JULKBehdJiHOYUulHKSYKFgSNYgeklaFthvCjhab9SBUmGKJc2z4k31QwmOI/jTdU
s25yRZKhJysRhEwBiDo6iLJK9UOgMef6Sa3t3ykUZ58qqpyhGgIqkvLGTdWO2hnkr9xKp5vrSJfv
VnwKp1DcHhq0iPo+B1RZgGX7B7Hu9eqW1Yeo+oW6sTr/kJVXJdiS/q1MH5URo4GCX7DmU09+AJ/1
K0a0yWH0H6FP+ZXnN7J5UEABYpL7PBZ1mSzbxn9+p1C8+64DrbXCsHTa2fiTRq8p3uql3rsVqlxm
Ffm99u8FdLC71mKd6KyFxDyHKCW6lLZ9gIMs6M5q2Qtk4Ny6D/7Lh3ACw0VNqhllsQKFKgdR5L4r
NX8GRDzSbZMTQbvhyh5ikgHT/2hAhdwin0CV4uz/HpcmUYRnU116UNMBYXxo3CedBJLxBuqWaPZt
BPHE8hrhDo+ChoQiBw18nZd/KCqmR3kelSgJxdKjSizLZZDV8K9/D4u58ygaMn3oQDKQA+P1SOca
PMi5iodxXr9C+lsGiSsYi4MfpjVBzza3FdHYzmU9FLwhKFZgAI9iHAVpzXMnVpcQZGlquXRis7JV
jLhnrLfZbEA3CvnUgW4tMnsxgQY0lXYq1IINI/RoF2+6ObGbcLiNC0xJ6YM368azXCq2aWabzEr9
xErdqrCclIimRFc8IX6yBScIerGl5+f8J0/jkNVjpaCTsG3dKkA0kthZ8pV3D9cPY83W0AmPYgdI
JtDyv7iOk2vE6AspTnuthNTbhhKkCKNdODyTFG+ibmvgO/7fwXFet1SaWTbmBS58Ka3IVqzbpL+L
gpdi6O38vzwDKMo4EERDRUVV+KRMXtXx2Mp66YDqJjPtBhn0JFXclrzGpt3S3Vwey+DfhwDo8Ud/
HYYoNAPqLec7GhJGxygbSqdv3E5Fljf7XUzPgyxSb1px6mc4nEMKc2vQawWfETW3vXUDFWoKAUpl
drJK2EO1ElQtnhVEd6BwwnuDt8ZwbBotBpah3I/avTQ6BA9oEjsLyzi1fENxy8pv0C6WqBuz/33d
aNbiVxgnoHXME4MsmzPSXDcSPZ/GbyPt5F9p/cOg0PvZVuASpGgDYptsFHwXa67wFJIz1KgLxqLV
cYp6C0bi2XrKVdFA5uoBnqyKCwsiXZ0G2gNCqqNDTRtfCmu/b+IjTbO3PppEhEaL4fF+92RJfMc3
0bO2MjvsolEPX010Z0BWKIvCO+TAbiqVPUmh6VtIVHbae2uKAuO1h9bpGfIUq1ZpQdfRwmqjdpfW
Xp2AZ6p6lNhXEL6a0aGsnhTTa9Rn8PALrGfVeP/us8V9KLFESDGZQG7qxJUg0zR30YHqyV2jly9t
lfnT8Dip0UYKezdNnib1Vekz0TtTtPnLjzzxs6mqT+VQYfPT+isLHlg9uJAWz5M7MLJm/a6Y8RZ7
a0Xtlmu3CAbTLHSnauhB4q/aaQrlsdCAGilu0T0Z7X0w+EkhCBvW7pATFI1LDKRJwEqJAoVquNMZ
bld/VraE/iBL7+Dz9eNciR50GU2eiD4oppD4B3tsTIWmgGfMscwXqUg3evU6WdJTIxe2VOqHhKJn
m0aCwTEBKP9U16iuSEMHUEiYl/0LDfYJHpQQ1yTyAfzEti5iJF4cKvetgjJhYZs3kbAED9S5uaCM
YYWkQcQCzpCqIzZpdpNQFmDFOs5AuA+D5noedCpA5vG+wys9syBngxhMJNogWgxn+7FkKqVRLTjm
Jzp+0deHwm5rX7eLFW+qy+BrW96oILzgTb2oMdmeGgiYUNDVsler9CC4OtEECUbR4azum6qpuN6R
TMHL+PxwLIKxi1IGVBXczf3vengywicq4phd+aqwoL8oyw114jHmFBWlTAKKZCBRCmED09MDr2Yf
oVo7g0gVbe2ORXOighlMHb4S8grncI2JkhJZ4IwcvCefA4Yj0R2l0wdj3iqDN7CNJLKLtSNDcckA
zRZK/hcKGLQ0TS1bgkGMN7sxSOgtwyvD28Y81FoscMBrXzCG9vEpobt0mUI4X57ZRiUJTGCVeWSX
6c5SXqLy3YTeFe1+QSm8gQe+bpBrVgLzQC8rAib0P3IbOtU69GgHIKL7G2IoEEzQwoOCwV2S/ev+
KAwGnEDx73vUHFJapwuUNCx6uFuJvKmQM5hLU1THWF8VnlAWujpRE+RCsRZT1dUY0tKZuib7KoKw
/DQrRXofSFs9tQYJqDeVWbgfaJQdsnk2DvpE8m6jQEZ6B5lbIwX3S2+oD+j0V5gXz1Hdu7IK4b/r
u7/29SDYUaxlXA/lJm73KzqOLZuMEhFqBkP29faegrUxA2ODWkb20Hxcx1uzZbSuoJ+DIOZH18W5
fYU6q/qqBV7U1XZaokv9Y0Q4rsv3ZhwJbHl1bSj7goUCWeuL4gYImUumLmub60Z5G0k0ecSojk1Y
YVZ2rm7TrIy3WLyoF2KlqAKlYAzxWRjQspBsOV9jUIESbEjRtlyVH0Q7Eitzqf5QkQdCRjcab1rN
Q/3u+r6urPUMc7HHEy+oGXPTa2ZbOdD9sedsdvPp55Kwo1lmd2i87VD7vo64Vqo7g+RMfJyGcDS0
BbLxZHB9apt83iwFS8XYVgqG06udFR41y+1qv6geKuv1+g9YXzJYHxVoTyNm5kwX9zzoBzMGdgf5
WJVu2z2aINFXIcWLpHY4CdzUWnLEUFQUZlGXRQcD38sZZWodI61bgeZHD17NQp4ejVBTnuZ4JIqj
9ln3MehquiVaTv/UlFk/rTHqvbYH84Y9opK304qWvsOP47eBs818NJOUphup1IbB1es+irym19M3
Gkmjm+tq6yZSo/wJZxVZLEUJlf/yXMUJ/rODfLiWYuyrChQYaiKjMZVsS+t26nesdiRMGDLMPAf6
awUSBRRE9K+x+R/SvmNXbp3p9okESFSgNFVoddo574lgb9vKOevp7+K+H87pZgtN+Pz2wAMDXSJZ
LFZYtUo0aH7tLT2Tzz02oN4Ed1KIEwyXXZI6WvxWJU4oO3P8EqnbSX+vhJPKV3ysM5Gc/RljeP+E
KQ0hD9HwW15utf7Pdb1kesf5pGciOLenGoZsmWTsahSBUxj4DFnZ6MC/W/k2X9yGKat3XeKKUQU3
JYi8VFDJggqV20dpVKxxUZfKWaz9jEHAg2lbzc848KnwzNZEIWujANIM1hpklM/tjNXkaAsLAWee
pM+ycPUFKI3UU0luT4sIUrPyhqILDa008FIV6yJDpHWg8QONXuV0OSp+xRGevpckX0O9vb59a3qI
DifEfzDXrKmGs2TKIBvBkCmVo/U6QOgF1frM1jItcse2Kxd7bmUS2ZMlF0dDMrvRzRO0rrl1OOV/
C4RHjfX0S5jNOzHjmGmuyYMqAy0eTQ/t8lXG7x1qjnOKqssiYmNb3V9QQdFvNtoLXmDg1sMm6bHs
bGlLO6DgtjOU4r206LuUAYpwfZfXbp4CiiMCTIuuXXRID2EUmEDJ4VrUxW0ZggUI/A6BSQViVhQU
61HYcCT2MvBBh6zJZqcsaYV6KrYssGXyhPqplf5URTwza/cczFwq+K0Q1xIe5zwUaObTQH/tmOBH
KV6rGQMH2j0YfXNp8vMy2sH6X9/CtWIx49oF94slo2+JJ3IwpaapQBqPN0j+I6c+vHVb6WMbFBLD
hCEo1kdZvobqa1IIiPS+C4q8TTsRTLnUxVT1qdypEKxJg1P34OKQ3MS614MfBEMh63ETB3ur9vVl
i7klrXbf0Pc4/FjK21aktKtux+mncMZu6uZ86A18ioTJZDru5agAI5W7uvwjoa2jNluSH8PFLWY7
lICtd9i84OvnsKbKSKloaAuC63HRFkfVQA01tcZPm5aX6HdRBKK28uO6kDWrhEgMV0ZFggNdcZyp
JbQjOXj7MdAchZZxk5EfQe6bTJGbTTLvm2RwDGBfr0u9WBrAHWycKgvFAGjn7ftSWQbYd9BCkpTg
gwClO8gZSC3Q42+085k6QQoYDAxQCyE6wh06N3No4gijXAU5KTpqZ0+7iVyyU93iMG8yTFdbMDMl
cicHHacOJo4Xvvtj75ieKM97cX+5j+ASBzGt9EaT0dg1+yBGB5nAT+sQuO1NvCt31o1p17/S30di
p3eVaz5e32X209fWz07hxMwrixk1aYP168ZsT7JqqyJE5fcWXhPBjP+JCLVuzMFUsDp032Hco/b5
mWyMjy99b96BrNE2Hrpj/Jk/lM/d7fIT491DzVG84Mf1dV4YY26LuYeVLhjdJav4iAYNQsl9Im8U
dZvnxxK28rqkS7PAieJezjCTC9A9QRS1sw+0qxuTXf3MX47Dq/TH3GqPXepRQZC/eooa/C10rsLp
4qs9aTEhXz6jZTlSQpv2llNFX9dXRVY38EQEf4pxLBcSes6dMnOVu9qOc79zJZvePSfU/pLt6I/x
/NbYkuU0Xu7X7lihW8nu0V1j3PaHRNSkfeExYJMBO0HCgLCZDnx2KB0TWqkVinWasifjvtC82fxT
orQkWPbl1WRkuMBRMwoO/OVMn57l/RyzvuN2LstN3afLthisZrFpoRuhS63IvInlPLoNragv3abM
69txzLKneFHjfZaTvPSDRpESu64xKZYYQfZEQJV1JMk0zTbRpno7IXqtUU+pLB/dC1Vrt+MIoF5S
JlLsGXE8ExAhxPpTZkkJiFRbYuyStq2x2ZkiiVKlqwumKtprZGAZAP09v63BnIZBA64w9ADrsjeP
ReBobSvtxo4JrDtkLsio+frcAyU51KbAabq0+thp4G0xeBZPGohVz8Xn4AGK0wpcmjEh9aajafhu
zmD6LoKm2Fw/21VR6OsB6gvDIfACnIuarERJigSkmsAWzDZVingXVQZqzsMkwthcaisbT82mjwDF
DBAGp0VJpUrlmLVgmp+r9qAaTfxgpZaJweXlvJ/HyRDYgxW2I5bqQ3YdWwk07fdtPrG5U9z1Y1vV
eLWc4tm6K7eTqysuYonYbhM7PXYe2DyOoW+6upd5sEtvhS/qJl/Z37Nv4OygkmLgTTjiG4bkqOuv
Ef1AglxwP0UyuI2dUznsSxMyluIu6O/AZJHET9fV5NK2nm0l3/zSTEuLcRwQoS3zRlGyLYZEuX8v
AshDzQJ0xNJlHu1CAQqstQAipIRuYoOCuiMVrGKth8c4lcHZ7wHJ36KTIKP2sshL7vMX8yjvSOgp
e8uH817Zi+hw1nbuVCR3l9uYRmBygMhsQUt/jmkOglTjZTAAlN6pBE7FQgynRR0TEpojfYoc0mCM
lv6I4NHON6ML+lDHvKP7wpFFGUf2w+c+zblgTu8QlMbIqTWFYz5k94OLXk/zQz8QzAExd9TLIN56
VV6Hm0DYU7cqGfUeA4VUPEg8R4OhD10XY5CWY5SxrRXPyTso4dDE7Rogypl+XlfMlcfAwDNr4RkA
B5XFw8tgXqysbzrgIJW7eRhsZQpdGaRJhmsG/hwYvhAjs3ahsbUm4nIEGshxnhvlPolKqyoH5E3h
CcrTPk9+9K1zfVUr1hir+lcG09sT49iojYSaAGSgnS3+M7RvcugmkejCXeTeGaU1cjiIm9Bwf1Fz
bPWOFYoxZSN4kffVk8HUgmxqExOj578tdnOiuAVFIwmmRkKyOdcPEmBnefRkADIeWbZiYGqsUy+C
KHxlB3G10PeqM8w4chvnO4iud8tAOjl3ququVsFcqqGXbfa1Svr7owK7HHrmkO42VCJz9ywkRk2L
dAB/N/jk5xh0a0t8G4EksNXqx+tasWKtTkV9B8EnWhFUWikvHUTNRm1PbXE399XHdREryg2NIEjZ
g9jKughpay2HX1dBxDiEbh6o9ymaB6JUNNVvzdajHMzGLqFArGNV58fTY4jOGGYz6DzHTb88xtlB
Sl5DstM114wxnqg+LJMzJrdVhvlSz9fX+I115Uwj0qQ4K9TwdMZJfC7c6HSK1jwNc58eMKobYwWP
5s5L/dRHH+5szxvrQUJYC0Kp3n6RfBF+Zu0UGXIGM8kR0l+gMGVJokOc6qBDzkMwIOJKiMCwa4cI
DCyAHkC8m8Denq9P7/UyMBBpOHH1qpf7hTwI3cWVENKSwbqGFDCQ/JdpHQD3ZiNXDISq+iEdXcsu
NoM9PcQ3ywOKo7W0+UG2otwzWbvUID4CSALlUEB9uUu9VHrZ6TUWlqNlut+/t14HBGtso6m5t3P7
bnCJb91WW/U22DazZ+5yB1yWuh2CcFz0MZdtmBp24ORjyPkup0veVFmLjwFJkGLZyYDpAyEoPLr7
ZIPoUn6nj7ETIkiKndtfAg1mv32hwSey+TfILGIlLSB7eE//zHtXCb3a1u77jy/z1+JPGDDRbcej
Qe3kgfolm9kkTC2uKtnJJzA1PzFGfa0lVcPOovSsJ/UdiU20r+s+lM6ZPOnmgTxUAgj7ZZIP3Kgw
SQirodoslcyJxGM/hg1aRpTOnyNn9tobpMHu2tZL7yeBsJXlsaAdRRPGyEp5et45TMtmaSoYwnQr
55K9IFuLNu/r57hiCsCEAXwRa0xBhoA7RlMv67gyFagQmnh7lIY0ERzmO6/CaQpQwxgCiouKIgVP
2xUERdQWJQV9923rR2/aaIMaHy1LT/fpe+SFyRb5CRFsau1qnAnlPHkiRXlh5hAKXJYfboFth/+7
bT+qN3pDtuQOCKpmE93kBwXWT+BpfOc7LlYM247UAFgh4f+dawm1lgmdvmiDRVOWX98kO3MPnuzp
J7mHW/hQvMauvos/0rf4KfE7wfO5YqAMnaAZjk2igGgu9Z/XSqNGQQTfsLgJotu4vqHWn5Fs/1pt
MPwIqCpYXuR8+F4OM42LLi1ShM71q6K9G9nf6z5yDQxrziqlF2mHou27OdWKwql6ALZSlxR3ai/w
z9gpcKeE+ABQNCQ30LPBV2dIFmgGaL4Q7Cm+kj+Ppl/SN83YyfpjoGc2eivs65t2caHRhQIxQO4w
IB9O6FwtZBkDb+GagWmnS21ldiulsGns/9+EcNFeXYGbOpggRA8w9A19s2rht6LjubAarJ9Gg+eC
4ANkfLxrKyvIxkxTirIDsLCR6o7AWVxfxoUaf0uADPBOoFmVT112fVXFAwH/7FRbblG7pvWoAMgp
/7wuZuVIYPfQB6gThVFMsv8/eUKCsqngPVfIXNadjdYUe5zfwr92hkCeoQEJBngvuGQAWD4XIrVl
pDcUVE5FpD6gY97VC8UnoSDOX1vKqRTOGZizMegT1MWdAvNo0DHrK3F/p1IRC/6qGBX7hcSyhgQk
Z9uGCelIYwHL3JDpx25SbyiYukFp8fdqjOYdWDLGTy8j43O+Z/MiEaPRAXptG9WGGae1aoO99/rp
X6QJcDCgGcHdB5kQwF/8I1HWBXKZBkaP6PpmtGKvXGaMBGXsVwnmqY1gOxHl+y6MDieSswGJWdV0
6oBaAIGGU8peXP0Ig85NMcRaAz134+ux4DViv3hm5pArQ+oWjy9oqikgJ+c7SZfSqHRGJmmaLVwJ
OGQjiAPSyjcW83H4D4QUTB4j0VMI42Hkn4YoUPugzxnPIQig+syrDDDc+mXilPQlBQe68hBF71Yo
KA+urRKgVE1DIIcng6fhwFsyxnmDFJPa7MMIbIGMXvLQTpZdipB0K6YJJQ7WCKURjO61eK0p0myp
S4jC07/L1eDYZ2mPePFPb4na2NZEsR4vGWT8eDL4GFUryha9NNAW3Rhku1Wq/saM5u5YtbVkd+H8
HywVZk6jFQkgHnBy8y/USMxWCdBR4zTE8ED9a5uYggnu9OvXbu2sMI2HzRpDGvfCsbXAdAztQfWk
VFLqpjSkgEAWD7GSAYBVlJu5KN7/i0RMalAxa11Dqer8DtS0GbKmBoukOei/s3nyiVbbS9iAp8NM
N60h4iJZX+G/8rjIpJ2AQ6IR5FV5/EeOOqctpv0EbrRWqh+MRsQ9tWKTKQYN/bM87orP8K7rLMWG
msWIZvlnIHo2Zexd38NVIfD5wOwG2ucLopminC0TJJx4kVOyA+lPN+ge6O8FurGq8SdSuJ0L875J
EwZomCKykZvgve/qG3X5CuNGUP5ZWw/KTIy7H84Mqk7nOqEuc5IsyQxLPDxmo4XxspIdiYzvyguD
nByKzfiDWiH/9GuJNjeBxMi5ZMWN5Dc5fgtQWyqC9qGOf+T04foZrYqjUHKwwqOLUuXWNE8RuLTZ
DPd2qfY0PWbqr2asPeN3BZbWQX26Lm3FC6TodYYTAMcGu8j5NY089nIL+KSTWtaXlJmeWsSCOGBN
HeCeqUh0w02jfM0el0jWSAtbi+B1J/eF24/zJzK5QNvrgndyTR/gP6F3G60b6Nxg/3/iCsYKmOwL
itp9AopUVcW8nW1LMkEIcJm0wut4KoV7PAwg0AqrxoK6TMt/SYtu7INJbe5LMswvirTQLXLKlY/S
fYaUJG0PSYUKoV00iXVHrHF4MnKPjMPu708SW2whYgXdACY+nK+9z8B/k0UgxlSs4F6Nq/upfrku
YfUgMZNdhQEBXx0PxyahXlhzwyQAxRzvBzlXEn9SlTpCJxNwaV00iPJDayKRbgD420RyAyp0vij0
gKlBq8MIx1n+PspvS6o+VIxaBMnlzfXVrekOijFIjuA1A3Ek977QekDLCOaeoA1ST+1K1/5YXb5H
krsWmMe1K4cSOfaPomCN9pjzNcWdWpQLm8oHxMVHWaPVHB0TgsVcJrk4HeWEWPGsB5GBmyDV2yAb
fQyVMxYn1CPbSNyyVh0t8oU9nWumCzgV+B1ohUaHC2dMFCls6KIDq1I13S421N0S98cgm7Yz7HLQ
9PtUa9zrpyYSySnIUBpzUIQQ2TQ12oMNezK/OszkCQMPOLoi/g/GGcEyWh9YxIzM+PnZDfM8aCEb
ANAVsd9T+b2Qq31ZoaxGyU03x66UU+/6CteuAGCPbMoRioVoMD0XGdXLpCeYWeZQ1FC0Rd7MeXHQ
SqTKTV2QTbkEuzKtoSiAookV6T6+KEko2iPKHncA8ykxXny0NfgKNNwk6ddEbUm9rYMnSjYaFZjU
tbuHzCWccUaYctGQFgEAuaQaAzm11FaK/B486JsAMNvrW8mUng+jTsTwzWgtGglBgQAxchN6Yfcq
Ie9cl5sIJB9DIniK1o5NJ/DAEdGgzYuPsUNdUhKSMQd5AiF4G5i/rHqkjtRNkT1bqX99Zav3/dRQ
cloSWoMJ3A1Oy+jV27h5LE1aotlr9DM93JAl+5gW/b3J7xJDNIFudaE6yNZBkGzJ+IZz/UzQtDIC
cMEw/Bg2kBG7TDBsRiN2bgjiw9VFItZHigc3Dx3WnCizlOZlXABkMrrOVPazkY3gKO5qIttguLMw
zWVIWtM2RpLeopUheiQR6Q8m5r4I8jSXa0Y4h8uIL2ETg3iXRldHfazgBTjI33qjYc9B6YagaSpE
/euXGgtBIG1FHY7FWbwgdRj1XrWQ3wzaY2F8TjkIYootQlXgaASX4/IOnotiaz7xnXTFqtRJgyhl
buzW8qwSbpTIhRAJ4Z6lQdfbWmEAoDzwwvanJQ0gthE4QmsygOCAIUG+xIApO18IRgY18hQCJJBi
eJORDducZhtVErF2rogB/hSPAEaHwWvgU8+zghe2+mZza+kPoOJ8GuDKhVUoMCQCOXwfgCrBxI0q
GsLAM2JHlbRppckLdNEwmFUx6Etj9hcvDc8NI1lgy25rA7s2B4MjmyUamgwQfHZ98PfXWAFUBB0c
SK6gUZSPcMK6wR3OQJoYY75bbnpoSEmTG7OMXbP5NMDEZWKw1CIC0l56CqzIgUgOSVzg33mmFiNu
oySIIRWj7Z6rpnklFR42GZV5GYOkdMxky0PLu26WV+wEm4xmWFilgSwk7y6oYZL1S1xifpS8GdSf
2Tz6C9yTWR831yWxXzp/2qCI/0ritSSIy7CdJkjqzBeMpcGr40loeF6mT53gNfdqUflAJJB7cLKu
DICfhcCorVmvhEZvk3FjkLeYml4rvVPRYI/VvSRAlKBlDKgE/kHt0SGmT21aOgoA/HP0MJHZlQN7
EE3NXtMTwMD+J+eCS7QpK7kKDCwsUVTkdN80a3GCxJH099x6MyURW/blvQOEAyALlC4ovUTM6nHV
mxYqnU7adC9IzWAOL0ncQq1Ggae8+npiZgIrxjDcCA++THQlyswajiQyKnvVBF1iGtZe0EafwTD+
WizyigYRh5TFvYLM2nX1vIx5QN+ArBMuPnvLeMgFXaIxCkGE4tTGgcxgOgtDgYTLfVRYxw7cLVQB
WAR3bvWnOkOioYf9qtAOZ8/ymHhpl1s2CH5FxJNri0HuGEyQ39aEj7RRUcskMJwD7hlWtq7fC6O3
b0eUu82Y9AIIFewkI9pjiz15i/sG0xGaALZq0tsCjNP6geZ6t5Fm0APL0l3eavo+IONRkaS9aTY7
iZQvdb3cVCQMwV4MW9NG96ghaXD/hn1Jum0gwSMLZXUQ2J1L8iQ4JaC9wkOLmWVwAzkTNzYDoENp
BAojydhUSr6VI+D+DNmtBsuJJwyrSAJHnr7CRXcTJXSsQcQ2tnLyGGFNkF0CezcCd84StVWACuTM
OCyVfThQO2weiUIEDva6EEywBNUXCs289cEA2Dqv5hDmDpcnaGXfwFgyTcS7+42x5g4elMmEddni
zbjIDbSZtiTEgvHBrMSNdPsTXek/wFTkmk7d2v781bw9MqhvcTimd42dvT5Jz9G++qSuEFp3gepk
BRiEm4jJKID1vFvfJ3WhqCkWXE6pBy5yOrNekG7agtnBbZrenYPmUaka09Zbkala3WwEakw6fDie
zQFud63GOmRrifVjnjoHdIOHLBKBO1fuMZb4rxj24pzcMr1owOnWQ0xcotKUGbddFH9ct3srryQr
TiJ+R/eOTnhOErOuljSXcJ5G86gFt0PxrgLaNT2a7bumbftA4CuuBPDKmTz2uJ0sqZs7M5jjhPFv
uGVzm4IhGml4Bdwbe036tDDbenyRhITKaxuJegKYhRmMBJMYzqWmQ2XVVZOB+GqLCYLmg+yVDvlA
PGS4mpvvBj/9+nV9X9c05FQit07M7CzzCuAqFGfku1kt9yScbhT692gP1hKFPDKQvwxixZkWo7aA
MM1yxtw0e0037+qmddE/I8q7EGwQf+0xoAP3HlBLMBmw5Z4emzWmkzmVOLa76Dhthl0LxKHyWR61
L3Q4izD9Immc3oPCLECaHNK6DTrbtoYf+8qhOSy3IBefgIK8flRrygG2UIZxBMzoosIwJmZUw6HH
LcNcKLX9jeD1uoBLcBqjoz2RwNZ7snsUXaW9nEMCiFCyXfdOHHQIoLZqG4qbHof94vxAAvnvC3aA
tODJQRc6QnQky86lkgQtpYPRwkjJz4q+V4k3ZiK9WPFFgW5C/R09u6xfhrtYgd6QoJlGUK3ukjvz
5tn4RXbW7bKXMZreAU2oi3YgRxIRUq1dLmCq2AQ9gKpgu85XFmAKbwkEAIwW2GyKxrBDFSkOYYp6
xaFn0K1/xDDFOTk2DHyjUVMxurw7MNkPLlzC0jGfAStMfXpTHptXY1sfrN0isB3fSVr+tp0K5m6b
XqGDoMqxPuJ/ThC83BXHEWZroz4hZ/a7OtYYpAQq3g4YQ5TO36S91/dO9mN2Z1vfCRHAa2/E6edw
19EATXQoG/icrvX0LX1qneEAsm+PPDGKnc3kWa62rY/xXfrmpCIe2lXhQIGhsgktQwh5fgihYZYW
0oS4ncahx0yxFk2v40MauUXwuwHrRikI/lc0GnAzNpgRXBEowXF7nw1ga7UYUZMayxgjNdlkfOjK
+9gEpUISA/EteBFXdBmjdBnGA7zt6EZg6z9RMmke9BrpIJBbFgMGhZpfIMWAoSB/3QKGpw+FI4DQ
WFyAFPa5nEJVqiCKQSTYmY20X0bSoSatT4LS0SUqFWIA6mCMwTB6QPyei0kiGhr5OONqvpif9Ni5
FCOqMPU6tjFubHLAErEnii3dmJtQhIdYM7Nnsrn7WifNXGOICK6N0/7JX5tjdq8e8to2oaQWiHAc
8PJVL/Lbdeu+8nycSeUUxkxrKEwGqW1+mIbXUsR4s3IBMFUeqSgMqkIvBw9SJD1NS+BxwGXYeJWM
okoKPMmz0h6j1COhP4t6slaqxzjCE4Hca1WlqdVVFRN4MPzuqBzpYTlYnvS7dWcMnbDlQ7u9voWr
S2TIEqROMKmeR0kAVKiPnQzdpOW0763JR8XMNqw/Kv2JQNMOFOrLVDRfdvXcwNUBPg3wsV3wMo9D
UY8p4lL48Iyte7zNwXVzfV2rGollgRkJSEY2bOb8Nmi9GpU6/joh8uIYfJ/Fu1i+6ZCs6Z1meCGz
bS73BBFh/CPr/QHOlcj1XVvl6Rdwh5nq0zDVBegNSbBIe5X25E6r9a/r67y0mQTgPxhocPehOq2y
jzixYbmEedVTC9a3Pn0Cl6yR7Lvp0Gl3krzXtN/XZTGP4vxtPJfFXTdgFqQyZ/Z57n9QzS/QeDId
lfjGSgSHJ1oU9+qxFHCvlRDUoUPMvE2CFytAq9ZjWRwnInh0VlJfKEqj2I50s4UkgcY+5mQHLRlt
WimAok4Um7syegN1oZPkGGpGQYNS6P48fclh9hRYIhVde35O9YOz142aKrgD0NAklT0J/7ZDt6Ox
6BVfcaW+IS/ogQNIFM7i+fpmS57jyWKvD4LlrjIdZUpdJb6rQeVwXT/WFsTANf+T9L3TJzupN0sc
Rzm4WDN12YKYDAxIibeMxuN1MWsLAhkOwASotKOuyO1blip10qOq5oSoWVIr/DmBfFxGhgn9XAIP
QVmRBWCShZkG6LeAS89tHgiN80wNIYsk1aHvw/tlNkDjltvI0mzStNvK6r2C1uOsJrY13RLlyTCa
Y9jqdq3+bNJUsPS1GP70e/gt7mok89se37PowVs5KJ7WKHu9KvZJGt23qJdk6DugyMoApQCKtOKv
rQ18JXSFIFlBGN0cF3OMA5nTsUMzQNFadq7sJsUBV08GRv1cQu7i4/pBr+iTCX+GAc4ByEUX4Lnm
LkbYzHkVQxpo7TrcxOzHMggY3kQyOCOtB2WaWUFUOU1c2EvgF3PoYmCYfX0lq2p0shJOZcO6mmSl
xUo0sIR1HxLadzM3Srz/mxTuLYgqC7OBe6zFmMG4CXDgDmlWYj5fl7K+Y8hEgHOQ4Sq5K2EqS0Kh
hqCpU8CYgPHp6I6cLYEpWd+wf4TwVJjR1I/y0rCjl24K7S6n22R2pl6APrx8Z6DOyNOjPxhEK4AO
nytYXdAgmSg2TGpV+OXdrlLrY69VGYa0E2dUAp+MohLS2vaxQgdanxAMgOPwXGaW0LSxcjw3ppmg
nmod5bzwrU55uX5K7KzP32rEazBZzORDEI/Sr9M6UeYKbGXwbm/mBS2awc/rEi69AZbNg98IgjKQ
uvA102hse9KoiJ6oGefuOGAyexqNuVdmy5OixNWjQsNcYP8u1YK91QAxoi4GLmee0UU3Wr1fEKA7
IGLaTZJ1qC31IWmMG7C1ispSl+sjmLqJvB7QFYAX8lCBBa5VZ2nwxbvYHawPTfWCfj9qn73s/O1G
QhBy+qxPDcaVf2PiQFH7toQ3XPXvk/ERNLuwf23IfhFx/VzqxJkg/vFoy5Tq2Yj3WWne0Z5uT5N/
fSXs6p8rHQYwYY4wS+Yxakmm+ycOQKsNS9l1Bjya6bB090bhS9FbE27r8VCRQ9gKkpVrJ3QqjmnL
ibgyLJK+AfcgRsfMzizvlrnxg/hTmjCXVgTsXZWFbnp0GACmDLTNuaxhYTOaAJB3Fvm1M5Otpi8P
pdp4UtPbwMYI/I5LI8HY+BgI37QI/mVfc7IyXeqSsGSv0jjmmOq0Gc2XoPKuH9baXWL9kSA2wT8a
P8+9TAYTsz3AzNmXv/X5sU6O0QyooiBNuaZz6L4CdQWcUEbMeb4SRanzQqVMivJgBDFqDA/Xl3Fp
wxGUwIAjivy2QtxW9XJdFVUNHlPQ3xrVCwm+Qu1OTXb5nNqpKK+7pgWnwrhYAXnkqO8zPEvmomHg
5U6nD7pe2VTetaJcwJoKUOSm0LsK9/OiE70bzbHQI2xcXYOAoPGtFECUSOSYrEpR2dwE9MmyF+P8
eKKm1FESzirHkh5mq7KJ9ShR+a+9HxzRiRBu18x6lGBpIWTB5Sx3bfy1KHtZSQViVg8H+AH4psgb
X7BYFhWI7NMYYsxUP+Qgwdgig9HaWjh90t64IWGQC67QqkRQPAPoBSwI+qq43dMxu08O8BwF+S/2
nLfUqaWdNFZuV/rX1XzttiKJ+D9RwGicixq0omuTEjSr9bxt010NZkFLhwspELOqDydiuOtqBHrd
9yPEBJlnDB999FjFr9dXsrppqMlg8gOKFhcwaSuJtAaI/W/K7yHZdPpetgIAQzFFXGAaVhcD4yOj
nQnWgW/+jUCXM6o5FjO2mDE6q06CRoFJmwXv9+rRnIhh/39irLN8xJQ7JibtcySqnSn2ZsWwu/I/
mFK4Pf8sh23siRxQomHsbwo5jR5h3J/5Wizhfzn+ExHcTUWiOixQ3AHHbfiox3exdbdMgnzL+vH/
uwruzrSa1dc6U+RWSTdReOhTvw7BCaiV9iAM35m68g7JyZbxYQQYHMe21iCsLyLwg42sH3DBRJhP
ozfdjubesGhubfQJ+HWHbbpY/7f95L0GDIALhjqEfJjXnjwPmh+0ouqCQMt1cq4WIHyOU7OCjKyx
XBrdyZ1lUxEAWKDjfHtPbZSjIhMIUULX6rzB3OhkT0UJpFXdQHMxgGjIuJh894sqz1GkTJAyVl9B
YdezN2QPWRA6FJS5163QSn4Yj9KJLE7VI2WMJzpAFvGVTb+Pb8tbjFXbTFu62ODygPNw32/pX8fO
TCg6sbBZeKB4XtFIoy1ykBXMq/ysgoMw/01FFpx994XKn4hgDtmJlUjCrFPNAOsyCkzF+DkpP1LL
Gcwnc8TkA02g3yv5qPMFMeU8kRZEXaZkNRZUgQEotslHcWhseiP5sWv56q/rZ7auHv/uHmdo6YBh
KqOGmLaRQNEc9xjeMjnwv0f9Z6m/Xpd1yeCF0O/0qNjHnKws7aZWbyMIk+dt7slO/Ko5oUdvh32z
xRymF8m2vMHr9pKv+s1j7FYi10x0kJyCtmE4yDX4cJ2o0bcAMAzTmw6IsKJ+kOpmIP8h4jhdLmeW
gTVMm1CDNFJoPzM6Yzgc0TZzo+yu76tIY75Rbif7ikalCuhF7GsXek3wrBcuBexpSbZT75bGtozx
hkbbQBa1EbEFXLkXPMp0UaZIrxh9e9Ckr4OV7KzpWQ+YTPT2WwkInxKnbgQeiOAMVc42l8HSRmEK
oT1I4nPwVdWjA7IE0n6MeWnnoyA9u/oU/Hv3edgJ+qTqVGbmpejRSARWjaarHjOJClYl2krOxBCp
05chhxi5/NITp+r2tA+QA9xGozNbdiuKH0TL4oxMmFUYwaNCXjCjo+e2LJ9J/XRdLdknX9MOzrQM
dVYhlQQRy/g0zT9V4RTTS8jkmTm5gCCbQWgkAwSYU/e6zNKjYiV2pUQPoCj0ZkM/xMVdlaFXMDdE
N04kmjMkjUlqOYkh2tDKVzXvjwkGnVE67zMt3jeW7CxVYZeK4emTLHgf1vUfXj5mnKNl/dsYnFz2
AkQhvdrhMUokzcnkLzmJ/ChfNmyeXN4kN+AuEeSEVnUFDgT6ohA0g5/k3GyraBWcsoTdOH30jHr0
CkUDwdR/SQ6Cc+UfMdzF1nqzsZIZe9rFwyY3TacZ47shJm6u/o4sESfPShkK2nNS5eVWZSDyi7Uc
BdHgU4psNijA2NU3zTYENc8OL9AeY2mVj2QnQgesnt+JXG6ZRtOpA+gt4PZ1it3lqWP1fgeCd3mx
SfmGadvXb+HqA38iTj0/PE1PFgxzRDE7KF8lgIfNt7bEbJMNJnZdF7RmwU7zyNyVAGF8UcoF9HIi
qR+F7lg+9MsWmRbPkuwQc6ImtApeF7m2tlOR7JNOroKWh1WdxcgVtNmf3DxI/Z+pewFHqBNJqntd
1NqpsYCXjZ5CLzk/f6rph27CTC0Ys3RDA5BefBLzGMzlhhDXDHWBtPUC+ok4TknykqpV30JcDS+F
arsswuBI88EEymixjmbpVfnv3jAEYtciktNF8roSZR2t2AicCYimyR9KeOwArBgiJrw1g3Iqh70c
J+emluh77pBbcsrxM5UdObpPRczF7Cf4x4flzIkJKmHGiHcuAuWTPjRq2KzSLG+HKnjEGy54BEQi
uPetKKXKLLsGT3YVHAGG8OpWFLytbhRrRQXnLSOR4RQciZ46LtjIQxUUCUr00cqTnYjIJlcv7j9C
LhqwkJyKzXaCQaLz/Ll0zzHGc8ZIwk4/W+kpiZUHE5yF12/T6tYBiYpyJ7XQy8KdTgGwgRm0OJ10
/myse+3vaSxQ0zr5fe5oJrmYB4k5bbFhbE0rvotS1NLDUvKCWZSPWL00KHSieg8sospPGzaiIR5B
hIIzAv2DTUl7P4/9ttFiv45EZa11ffhHFj9eu6dTRjDflakcPP3q7f/3DAusqmBB/HOPCaw9jRGA
AoSPRvrMNsG907/EokHaK9hKHBLogHFSQJ2ABeH8iqIcTMwBiGRnfgBNRvDgTl/lHiTjwSbfFW+h
P+0Lf3bT3f8j7Tqa4+iR5S/qiPbmijZjOI6e1KVDpKj23vevfwlGvE8zmI5BSHvY3YM2WAN0oVCo
ysr0SbrlgYAXw/mZbSa+5kLTTqaCNU50oiZIQzvMIgyXjREEBiGrk6TrAY+Y216/cF2B0RAT0iA3
BzL/CmSTa3GIGTeArlM36h21B30XqQtH4MmGLj0IAWIHCRAQuJRagjlfCdjA9Ey3AAbUOledspWQ
zp4Pwdu0ntet+oWO+UFDXSueqEw6DwKwtE5giQA3pmwM+N/LD6vP4pAPMQA1agcdNSWVc1caEot0
SdHaOEe5I4agjby9uQtHA0p1+KQyOhWI+Yw35ZDeawE1htca4SYPwIOSo5jR/f34qHxhhnEciAdO
c2Eg5QDKspYzonYBGXgTdtfyE+CpOV8McxHPiTUHAb2ItWN2SI+tZ5HIPeUeGPpm6DDRQlrz0e9B
waLxyBYXQjOG+zBoAZgDJju/a3xnd7Ocd/nkS+j9pT5UXaz5Y5jAmHP7Wy1gciFbAFlWdGGpRA7b
RehnrdGzDo04fVJPWQ/sF6y1d1COzLfCNKF6MAonlN2MOwmpnC3P8U+QewAlpvcJiQKoMcV/T4ZI
fxLmAsC0BKIJts9eTrKYjQrW3WufWvWYBIkDuSB47wSJWItz/y0567kx5n7q0OUWSx3GoNAEfJSg
Tbas1xoRwunj9lYvXO5YFhrFeLhhn9mYk1eoxVgN/LWe+sROQ7xu0igSHGkSNtUUaV6dWhIB+d5X
OxZPt20vBNkLL6auduZKea9XekQ7Bdp0kmRb7u/b5kFOdmG9yXmNHJ4tJuKlfSXNYwNbwTjs8k4n
ddzYat+4fRye4t6CxF/P+YgLYQ7cBqg7AxMEkm6DWV5vgZW008FNhM93KsE5HlapB+DOYwNIg27w
5gEWfAaga1ByAc0ONgWDiQmoCqeqOVJeoi50i7r5VNrR1gWR0xFbNANRFpwERNEr/BbtluIggJKo
j8u3vBegPVmfLO7lvxBmUOykAAYqeABTl75hRHqmqSFYbKCYqrlmlYA8Nk3ehnaAEjxoqzMf4uWx
/lrgkib9rO/9IFOI2M6Q0PAra5M0Gi8PXvqe38PG2FwN7LXMocy0UormCswAvQLFTcACkvmgtbaU
gIuVczIWUixkimjU0pekiEb95epzlI7CJokhczJ00j7uAh8Snu0AKpjEH8A9I7Q8xPK1cBd9tWLC
DFBrDbon39rfZ4cRsLY8jANIhEQ1qVyDoHxjkP79rVhlBNMJv4qVgU57asOdd7O91X5Na16deumb
G+BoomBmzOayWT+YlgtJVfAT6hlIqU6OSdzFr7djzpL7nttgPmIAYdpe1WDDN+d6BYyYtJGb8MPI
Gl4BacldoLOjU2pP4GjZyNr3ctX01F0s8OIPFjSU81aHjGleSzYGQMDRp/+TSfqgRd0Px5Mt/YWj
EWBKPMvscfSsbotxRfznxwTGkZLX8lqqQGCy+Y8tJtFRI72PdRW2JvQKsxDihDHYgW2oibezoyj3
E4oDteDe/nrXUiGUI/vMKhPkdDACFs0Isd8hS+jrYzTivSwVzQ/fN6e92UbKUfJ17csfRrP0grYD
XUOqi/4mEKUesjBp7syzLGGgUBjFjSX1dQ827AbyxaXSSWCQECzpM2wC3R2iAOp/7RAj3U9lpVz7
SRQ8h7k6QfVaaEPI/fbaj9vLuzoAKFYh8YfPAHsERi3qUmdnEKrGILEKCqxOVF6NqblvEM7/3oQM
7igwf0JTV2dRbuI4dCO4gnEZlZ2OCTHMxQkBTyniyvWxDhVfCXzEePKCqfVyHXVkFCXgv9DCSUVi
Dk9K3oLq8EFQFXtWOMXn77cKU8mhgjtUu1wBOzbL6QPK2V5TOsAZFA8Fb38jOXhYkNH9lBxozHnd
feAqW1ChCVDBMkm8jTeYIXWzNRKdzXg3ufmqI537KO+qx9zmPekW0o7zH8fSAClSMQgCxVrMGoYp
lcfO2uBHhupqMPZ5z4FWL8W2s51ga5AgWdcsge4E9MFkmQxCLX5JQ2U+dEKUvt/2o6sbCp8Y85UY
kgcZKF5UjKtGftZbE+hW7cF81P3fguRk86kbX/7eCmbzkEHJoDgFYc2lI4GWCTAiKnkkBuN9rHyo
xbgvcxPwkZn35KCR48KNaKEYcs8AfwJsCkjbpalKxSBnbsBU3VTO2G17BSd+bRVrQb2TNHucXV3H
8NXwHht3Ge/2XdpNVDlwTWjwYfB9XRq3Oog2gEEVeoE5GE2MlWFuKFN4hKLU7Q1delldOCQTtsts
NvSMOqR+X4eudCe7JsQKwewIinAvP/iu6Py+bZLnlczaJiyiqBJ6PoOHVt2U0srnEVwv8PPg5P+J
AWyqrWrg428G2DAe3yJ33vRO8kO2w+NOsk/z+uRDmI6ou8hT3MC7vTruhjIuqs0WHEaG6e638TS/
9ccPtIVWaKRsT9lqBOcd5wsubyceFhjjxLFjY6tcKigMdEgrUu33mJ/Ap8idXls0AT5zykxlIMNn
znZnFXE01Mi9RW0Ca7JIUAVwk5LHu7tAVYSvhoEGOD7qQCCKuvR6Oe0Sufv2jKgg06R+BPln1qU7
uUFEntJftWTYkhrbWpasZwyIBEl04nw9auLi1COfOM/pma+XpGIr1Qp1ToB/XYyJvIqQsPM0sEIj
2Y1BRqepj2JtpkQUo7tRi4R3AyzSmdTpLp7If606SH8OCmKIdVDOwEPuckdEcM0nCs37Y+WrldwB
DLPVvNY7+/ayr8INY4YJAtA0qQaphJmkOPixU/r7LsYX0DhzXssfGCOQIMyC3BC0Ii+X0w1pEjVV
ktlBYsReD7xSbMW7eJqerO41zNN9nXZ2Bf72The8PJ03mvx2e6XXmlV0qWc/gV7Q5ymVFIdBpuIn
GIETPpkliUOS/p7cyj3KAnkdnOBRmkizsTb9QGLOhXyVB1Hj9PYCaxKEntlxlj5oMjw2kCO3KrDK
L3A2MharOvqVDZxXOc8SzSzPlgn+BEy60Wy8bjXHSt5EHJ3GKLZRN2xKf+B82Ks8la6Lao+hDgjs
HLsuIZh6TCEhC8e86EiyZJyculN5khZLYUilFzK4ZFCZujoMU6RiSj7H7lVOnDyPaDWIs8PxjwWg
BgYxRIwcmSDBAMP/5cZVc2uolYDiDNRlh2I7Ti+d6dXzzkQnDfhoyXAM/4FjcykpPLdJj+fZxwoi
HxMAFmzKeOYWGAxGmCl/9spB8b1Kdmb9GFb2hCgkvFWyDU5dUohOm230YmOBAfT2r1m8O1HUpPU/
WghkD6mVN3Twi0riFXeBRTT1yx/vgawTfDLIyO1QUXYlzHnURy25UwrHN0lYbbvOLYf3FPI+MedG
XQpOKp4PyPbw1a9qv9ZYoOSTdlDPE7/m5q3UDTRhTFuVeOg0ddESNMNU2mvRr1oChuUHYa3DUuOm
TrFWV0gdPMlJd71M+rXmvQ1E8oxjRKyDQJpV1xNgduz30FXsDGw/453kJpv8YALKQNbt24QEo3+Z
Vz65Lx1/H7ovt7/U0nnAiwpzI5Qf5urp1iVNM2rqgNQNL1d4zhydzH9oIOLeRw5MORyQkTIXUBOZ
RRdVcIZ8AvWNBqG7QloLUsMJjAtVZ8hQ4byBqRfzcSyj0ZCkRZCCzh9TAjm4UuZBEo89ekLbWqwy
R6lb8b7v5G6bTa2o21MW5q+393Kpg6JrGMTCexs/AhXGyzMozo1fFxN+QRmuZHHb125o7XPBzqpV
kDpmla5qcauXYF5WP33TDdV3VKX97hTxgHZLbc6LX8JEoCQOoiAe4YXJC5gFZ6f+qBzQ7dpf3SoB
qGMT7rRT6Jput9YPPBTE0glAiYpixQwq18t8bq2awWtjwraAXoOkrUFwFAUv1sypayx5LhIatO5o
WU+6CjFDWk0SUKYgsJJW9Sh5ZhO6k6+4nI+6FMwxwieBzRzTQVccJ4Gm983wre45WWnvZkOo/Rb6
uktACC7HvmdFnQ+C1ap9SFFYNRDxhEgluWQoPIDBYnkMs6U4Q3R49qp+jSROqFExxs6ugR/rIFQJ
7XKt9gQP2t8KJ41d2t/z2i2Tz0lx2xk+FauG7LKl/Mgz0K3xGptLl9a5DSZZT8SurMKZhuXAmVEe
huBnijZb4YE8HMoSt7/k0oI0SO5QYnnI4bDITYwvRrPe4XQK1Sbo30V/lfGi/9J6zk0wiWFVKhPa
DjBR4W0o+LtZd6PZAf4bg7Qmuu4c31xc0Vm8YU6aUiVKY9bUXC/bambtw1Fzp2jm5BaLqzozw3hC
V1V61Vb4SuiIAsdn1DXJhVe9ebKETclTwljM78+DKOMTchDJszrAGsqUbfo2Q3QszJ6R3ofla2u6
RYHq35dYbQAn4GQtS/nueRmf/vtZCgUGCUMIctyF6VNTHPT2OM57MT5Gj7f9cGk7z80wTpKZQ9WU
IhboJ49BoxJQajaqgynHWV0hsecsaulWRCMWICEZWC7VotH6bFFqP+Zy0I9I4t9AcWmGRH6Pt/7D
FBD/H7wRnXUEfhnpz9X4e621OoZIYEnU7sx4lcoQUPuHN+aZCXbwXZ6Uuhoq+oWG13n4JYOns7az
enX7Ay29RM6tMMdKjuRE6QYspAXZjtw1ZOo5L4Slg4vCICjrQOxAa+aXHwWijmjkaBBzzpWdNuYk
mx1d4axi6cN/N4rxLMODih1RskZgdRpZRyI6oVuzmjGomYUdASE+GctVmydOPHA8YPGCOrfJJEB6
nkg6LkyE2ADDV/muDWrS9ndi5g2T3QQHgFbqgePgdK+Yagto/8ATq0G1DWSWzNcS2iCuwxx9AVnG
5CHQcFb2FU8jmesPxV/f9ozvHum1sW+5TDBM4Slx+eGiNAm6qPbRoLJVu38cVJJlZILy8Ut0124U
LwMPaf5gpWSEsP3J2lirLieWo5PYVRubVwpYqhNi7f/9HJ3mLmeHWy/8JK8FrD3fmSvdzp8CN9n7
a3ADhnfKNnoUH26vn2uQ2exgmKqyiLH+SCfmJgItYHAP5jeYGl98O92Uq18cizTc39hxXb5c4jxk
vtInsDgAok8EktjjNvZOM/ovOUb+eEqzSy/Xiy1lrp+wGwYzq2Cvddqdspt72yIJKUh+VG3xZ3EI
yKteOwd84hC0jAinHmfBC9Hn4gcwZyjHKD8IZ79/QLNvZA8+pnufwfYVjSbfABoB5L08As0Fv0bH
BeU0KguFkMQiI7Qg7XKjBzSx0yh+1Xd0sydT4vaGjsHuX2aMbrP2VqKqZUG0VZU8dPtIAnbBeN5n
KLR2zVodd5bx2Iob3XwIuhyEGqljNF7G41O4Pu/0p0L5FJQK6OizsVOMrKmcM/zUtHGj4UHK3lFl
6UUUE8av25/i6ksAv0SJNfC+AInHVeG0sYRZb0KIrHYFKNaqWW0JFGV59B1XdwG1Ymm014ib8yp+
QVi51PMI2Bewkc3bpmieR0vGbHOuP//9ctBVkwHsBrUCCjOXJ6lXWh8QPzyYxDD4maHoPMsB536+
Sm2wFgqAB0oA4CSoGF+agEKUkqI0iWZh+T4pj+0M5CU6FyD9zaMXTedcN0s7h74EqjpgtpWhq3Fp
TcnLKZm1Gm3nqH7RpGBnhvWLFZScMujVexYNSWAGYYiOMgPseWkmS1vTQgBqka/91ifXip70Zpvy
ej7XzgYryJ5wj6FwALjKpRXNaEwrnOIWehOh4qqlHjjqFPG2bHEtZ1aYbBD8gZBvTJMWPN2mk3Xm
SqYqTQLthnDi2LUr0PVAVhr8Qcg9WVco0ixSpB6WUAZESZeydfrZzxY9e+sohDw2a541+u9nF+EM
tjQgPlOICNTtHRAyX6kBZGPZS60HXMsEtTA9Ipll8R6wy/v5Z5WMC3YJRC2tAKusp8cyk0jUQbJv
Ru6rcE7WVTZHu+KUIBwAWbRyDOZkqUbfQY0QkIfc9IneGngHga1NFtwEMRmFJ9BrWvagpOvbMWNp
X1H5oAjV75PN+H4VqUEi1fD9djwgzQjrx0DaBNlHWE4AOxqcRV7nj9+r/GOOufuKvJV7sYc5yMm6
iXYw8hhl6rWvnLThOYq8rLORt/5vS2QOXl+iUZCmsBm031NPeY3sTTvogSsa9ybvbfHdSr3IZ76X
CAiiCEk5EOcy5sYRFEumBky6FT1rIlqEq0bYJODqjZWdJCNyAmZiOgZC5u1lXpcEGcPs0R8qX4fM
WGv3fr4T6x+x+bMonyuhsYHTR3ES50MRNlObkA66thaSnEIDn26mrJqwIJbVeX4ZO2KueDrQJrd/
3HUkp979Z1MY726rBnQlArx7xvNA9h9y/S3m0Wpf5Q10/eAjB4qNgojYemFd17pfT7AhhG2NIecc
5fdw6Emvp507dfkBTyheB+26U8gYZeJSnxkzZOrK1p6M4jkehxXki5wyH0gUYYoPaNIeHa64ei/R
CI6130oy71XpORUFohi9k2uToyrzrvbz1e0NX3bDs91gApeoB92IpKm1lRHlaOFV7tZ9v0qnTxWY
onxwg3JvZNu+29y2u/ihQTcKCV4gq9AhuozTeVyNYSzR/RjztWaAfN8M1kCK85Z3VbT93negDBDd
QYfF0pxYqCmi04hD3deT7UP5etbA8QCwKagAwXUpP6lh4fRGcj/NIcf20kVOZdr+3zQTw9QB7GkW
jWGd3m+jqtooGu8yWN7FPyaYGJJD+rIrE3w8qx29sVYRQiBmrEr/FDLOlsKEjEHPRTmesJQKz3gn
WaNd9Ttao5+xq9f5Ojftk/wIBcGBIEVeT5y3Jm+RjKuUeRsMKQDKdpSMTgMC4lRv3GHKOHwZixfr
2RqZE2r4TWc09GI1o402e2bxYOHqSXZxh+nodZfc/8sB+PPp2HPXWgpaRNjSVHKaYa/rO338ddsE
xwHZokAc+4NVSsiFhOJpVI7cHHLx7+NJRIGYwOuxb0WlAfmNOdMl5Me2fqysf8k5oDKGpgtoE0FD
fRkj9KwvjLRBjGjFZDckOlGk+FErn3S1XNd6etePzcftHaN/8epOPrPI+ECV6WJlybCoT+iH25Nw
qoS1VvzyW46zLfr0mSHm6w+WCDmjCYZC89g1GmbVSDT+PVCWAigBkgXBNICU7EWXDLMQq0qFADTg
esvScSNOaUFC8U2cKrudRc73WsqBgbOi6CIRFJesrpHaFb5fZDVd1LpRX03J0S2v7Tk3B/0GV9/I
hLYHHAJMtVcaH6iIBKaOrQv01Klb4GrSCnd3AyKrNWomROCNQS86xR+DFlNbC8F2EWUDDFbFypQP
de22xZcI1QgerwfPEFtTE8wqGCu6MqFCau9AmTdJPmTJtmYOxOb7qcpuIqg00OgHkzBqAIz/ZcYU
BFPYIuXLSWijF73VIUIHqc1oHRGo9G60/eAd4u37yXcsu3t7bO46J73TVpWXE2y5jRoy50hcz4jg
qj77Tex4cSkOda3ooN2cj2+CG2yVdXtX3Kevyr6EWlX8Gm1m9z4RiXaq7gIHfYuRN4NzXdWkP4EO
3wARC7kVllIoqctcyayusSfUtrbKanRCB7yMvd26GMg5KURe8QS1r+uMjE35MspNqd/XugmbH8Fs
S7vxVTxNJ/Gtct5zG0p/NoZ0nXCr3mHX1zzx5GsaEsY486wbLCW2rLzHgrcUolJgQt1OVoI9eMNJ
W+EZu0sPpmdysvzFJ8j5PjOpUYDnrV8mMItel1O5Gim2SUIsu/ncVU/q0SSCo+8NR3TkFW/2+ht7
ceX6Z9+YyZnaqRrECfzMNoY5vJm8GMfR+3jQSQdNHZCYnsSjZSsrFepPyetj5yFD53HOLj4GzpfP
pFN93taD7uMnyHtFgou17sNMRk+wv49e7mVv5crYKpCCun29Le87qALogC1Gv9hsGMNJUxP02HeD
xHCtxsUgFOnfFCjDGV5kl3fxBBRSXNmZ56NNw0kjl/IFCNP8Z5396k2KoUUT1n1ZJWrvytb0DxYg
/4kzjBEXTPgy7lwKaQR3Hhs7BWsnQL12zK3K08jIuo8K/JIhY/ugQsO4j5SnQxyJMNHURHKqNYJ0
+wHPufvMX0ryFWyCJwh3b6Ch8GLyNnDpgj23zfiN2kjKLPmwbSW9HQx2kDshSgcCr5O26CeAvEEi
HvApDAww+6hDtyupMNFqKx2ZP0EARkfBf0JC2NbuU6LVdmT3dvGOAslAphU3Ki1lR+fmGUcZqijK
9JHuMSTYPse3ZB/XBPNSQU/Q87eTnwoeGtnxF+d0LL0VwciLFYMaBC1ZJt+M2z72q0HB9kovBpgn
ki/d2PXJUyK/xGDmTbY9j4Rz8c47N8kknEakDGEfw2QdkeS+X2OC75g7+V25SdYDFDUVIh1AvtLb
MaGdtdgFBU/4jP7D7aUvOLWGtzHmw1CixXuVyTz8usnCEZK39qg/F5Doy46lukJN0QRMoKuOJi8z
XfjAKGx/069gxs9gJRNkeTJzXapqG4C8fjVawPqoftzjIZTyAJ8LQceE5LYCKTU6fMqCfUDtHfWq
2NQ2GseeWU4/Z1XkZFOLqzkzwXzEPOqRamswITUVSIJnpx2OPU+id+Hsg4aftoWQXdNZnss0Qa+6
WIlKGJnBnVUEidthOYmX+e+3XWGp9ApDKIyBagr1bPZVF0iZ0ghdW0MtYzsiPQT/AlhuFZ8EAsBs
GzPdl+HjbZtL38gEMT4oHzASgqmNy7UFID6Ik76r7cbMvNwvNyjae7dNLNW5sKw/Npg0a9ZCPU8T
2EhKIEVEF89vEMyXpFW8unXmiQSzE7bgL+awIy85B6CuEJEGFBQPFiaUllZeRpYJvIMyHXz/Kxof
i+737bUtugaY6yR8Mw0jAYwJ6B1OYByC0nZbPlXgUwiUTyONccO+3LazvJQ/dpiwHOYRWnot7IDo
IFEOaneQWvu2iWvQF76RCfAuyuJQ3oYW76UrCOD+GX2Rel9W3M+xTydji5d6VjogttVgPQXzDPBs
me8KKdzUlvJuYe7WAXE2T5nkGsD9/VNAdyCjzYKbntlWSc0VX0rG2u7TMUhJYxnNy1CEwclIx/Jz
UvNRtuOhNDICiqnE6ZvcPIRJiLnXTkgqGwEtX+OPF6s8AXMSqZCX7EazGQxSW3pQkGieT4GF8dhI
KMcVVKmrXRkG7TMERXSofQ8lZqPEQItO1RA096GgJ4+mNbduO8ntRhwn4yWyMGjjhGrU3Ud+IsGL
azLKY2yHrRwfCwjLQ3S6nEwiV33kFclU/B5CAS8nKFuKbgDc+knKKzyfK6mTt3LXQZfz9vf8hnQz
6RLGDgG4B+JeNUwWJzMI7TyZ9VTbuS7YZvGMfXaLMfNma143pkSUSdkiofoItN9i1T6ak0xCOX7F
reFkGqAVgE/m9Y+Eyq83AxDEElpqPaevu+DXgKSDCAE1Yir3zvhcCiSEWGn40HIb3Q2AWRRQThyN
19tbsXDHXlihp/isMxnNZt5pIqxYTTkcVHDmhyQ0Adwkoh7NGzFvkodEtFaBAchHOQ6n2+YXgoQF
thtc8lTeB353aV6VpFjMBcS+NhZJMfW2Ojwqpjs1HDsLRYwLO8ypEXxTmcYMV7tZg1x59iA4i6F4
pxoe+57HwLjw4RAsIKaBYpB4naZimKEIRBMBCaiNXSqBcUHId34Q/MP9DvfFoBlGF3AomLxQG4NM
L+O5tsPOOJZi7wD/HWKUhUtLspCAWt/TyCBXNY2rKeG5kobeACGRPcZ94BlS5Xv9pAOwD0TOYx0g
G54DSKLKqTQQ3WxyV+7y4Ol/8xMmyOdABfRtUmNPs4hAPpRAsybNwC7IKfcs+qMEzJqO6IjGMnPn
d4HVKnIDP1Ha0IHSS63tS9UkhsQpSi75I3AUIK2BVg19VFz6feiPZRrTY1cXqIEqj3EJyVfL64fn
MZi8v9+7c1vsGfNDPLAn2BKsrVWvtLDdi1BtM4TNP9hB0wyvFNRAgRa6XBN0fjR9DuAnUSib90Ca
t0QTGum3pYMleta1/Pm2vYX8zJLw8ITyOSYsRJaVKx+TaMYcHkJXhjk2ZXjIBl71b+EoX5hgomPf
qpU1WbgnBlCOxorkWZA9bPvmH0I9KDAwMolUDKOwzM4FkSkVEz3Kav1RYyJ+9B9j4ev2bkk0xF3d
eWdGGDfIglBrADyt7cr4biaJCdQH3nJxI0nPSrrSTFD89fbQHjprBeT8besL5XFsJB5y4LoHnpg9
VzNYjXKA0/BO0BuoRqyHBojJ4JCgwhs6Tc8jU1u61cAUC/wdCiK44em/n91qWQ+2kqmmLl8OGz9W
V9I4/gBQ5K4I+p2qgnNgVjeaMrzcXuWSR1I6KghXAo6HUHlptvQDIdEbrDIem1UrFwdM6f591KeD
av+ZYAJh2seZolNX0cTovhezhxhk6C2mOG6vZMnx8bUkRCckmRrLQ4mCXDIbXY7HI8Q+5mL25HLe
WNnEMWMs+QWedchuNOg0Ywz8cscqA2VmWS1quwulqiCphQ9GalAFOWKW1JrXh5rumX01Pppd2R/K
NE2cVK58/J8E/EgSiVE7QRcrbGSIBLeVQdoR7JGiVguTXYdxctKEVNkLqOq6Q5H6R7mNw5H4ojju
/N6YtyrQwq/jLMeYOrf86rX1rcw1Qwl0F5gXiHZDU8/3ljqUT01szdsePFhO35azSVAMMjDKOkNC
DVWgMo5BdqpkGglQsflUtDToXYjtgUsjlywnGEP/BGmMCvekbAxeqo65rZVqv1KqEQztMgZl0CcK
T3WvRJ6IO3Yj5P4mKQR5YwiaOxtSAXpq03fmobQAvbOmI0g9ZkxkCOpOq/CEJGHaFZnbSZU5k2bI
zc9sVJX1NDfzy1TrUkYGIy5PyoymP0nHsAWVfpynrqmF/dOYjtKqq7LkXQgiCcLLkQ4gFdImn5N6
Lz3kARJDQoFAh1FX9lUtW0KTpwYyPhH8p7vIr8pDN9TtBowr6gvgen5M6rwbnVIYzYNkdnFOxnji
ybEu3/OoKaFkgRjBznxW/RRXbUkfdCgs9d3vGsxNquaO/u/b54hnhwm6dZFnpYKJJFuSU8/SK3Ai
+y9xam4Haw7t/80Wc5aCrJqa1EAtRrP8Dx3vKBIASdTUqUmGwni4bWwp1J1/RmZhKbp45aDhM2Ih
uzExHpK8W902sRTE6RQKaliQVwcD1mVsGPBmhNIj9i43JXvuQD5XYDgkBMcV9Fk+Cgy/+LG5KXVe
w3gpNwPRCGpzeI9A8JxJrC1rEHqF5oC5tIPicCEEREaBM07XaAZyjsOSf5zbYop0WRePmdFjG0uj
AgFIl2aeoItPbVrVDwB4K5zbY8kchr//c3vm9pjATFJhWpSmgokDvfpaT9xSfvJD3rqWvt25Iebb
FdBvTjsVhhKMDxndCKR+TUTrZVbQ34mSU1aXZGoqTlXr2io0nDEkgFF6cEJeNQhUI5Mi0IjhBEzK
sfNDO1IbN07VnaAHW0szXW1QnQLqXLcd9fqyvDTL7GqfyNqoVjCb1AppWgV6G4bL1dfgLY7ZUgWl
mKCn9cE6tU0sY3zGTaEob5P/M03ufChJ3V7Vta9cror++1kOJRZ6UoUGtae6ISYuQju3XkUejGrR
igbODIqEQzWLCVp5GooYeEemhlEzcVxh0Hbo0H58u72WaxUuE4s5M8N8omk2DVzpMKPu5zejI8oH
6g3CIdq2r/qmvS8f9IBIX4LDMUsT98ucG2aRQKGF8U0YxoSSKDAaA8O+eBKhWqiC3Gpb/zZ0x5CP
fUGM1Bn7n1Oxvm30Onxd2mRCStA2ijGVsCmNXhL/HjUIV02vVnxoQ16Dhv4pdnl0uA1YYcp9x0bK
IoS0Xd2oOG/mvs73Xbiv1WNbvijzfa9y9nLJUc5tMcvqZGGeugK2VFQ5Qt0tfQc0ukQYNre3j7cm
egzP3D6S1KjQUQZDWSVFTdAkVfEr0mUvzlui54qtd6Z72yJnZRqtv5xZnIegq6CJhV0sj0XwZfTP
0RwTS+Rs4JJfANKNYhsaNqhlM75Y56k4CAa6pBq4ss30oA9boE4JQGQyD9+6FBDPTTHfalTTsQAL
MAJivPGLn6Kx0YKv25vGM8F8Jmiq4GmuwcQgjbYcnYTysxr/vrMNKp4/W8YyGVoNSJR8ifpc1Kku
KpW1IzUa8Ce+qR8ly+cxkSz6noLaE5D3eBCxtI56W5o1ZnJhb5Rf5jgO8FwenXqY7sQ0x32pvEKO
9q+zRqxRFZEF6ygiXuXjlhpKQT346D4VtZPQiwTo59BJ1cfbH2zRy5HyoxMEcDUY0C69PCikGpUj
A9WafNikiR1D8dwSArvktSTpH7oKShRGQmtDKDpQzzk7TtGgxk0zYxOr/mdT3iHRI0qxGjEsWDsK
WPd5YuSL5+rMHl34mb2szINBHmFPntfFQBTZCdp3Q9rnJYdRZAH/QJmhAI7DWIZuYUju0lItRwMi
O7Zw2FuHIbel12RdrqN9vU2fJbuBotAmOIHs48vq1smH4N3+gAu9ykvzzKlWmrARLWq+94oDePCh
F51/pHdUg7FZh8Vf+yXaHsjAUSJFmxL0zJeLlTMBGOEIhOVorjSGO7R7f3YmeXN7UddeSZsrGM9D
GR3UJaxCAljSNHma08auIAyo7fTguR752hPfw+yXPgnpawwqodEqgrP1+8ue+cg0gIg9w6MCgDYB
qgUy/rtZSXfKQd4CixqQYtWAyNuLwdG7NTaRg2Hsu8ipOMXta0/FrwAlGxouCrTM2dkeNBFikPjh
b6fA7s2OIJGs9MLiVNYcT70OzpeGmCMxmEGIDj6WOyqf6M9nPSZtP25/uOuRYCSM54thDoPei2Yr
JFiMeN/uKlvfmJ6yAjvyKrLbdecFq9Au3WSVE+QITuxqG3Fluupefrj9OxYySwVlRhE1MsRrWrO4
9FN1mv1BRAPVDl7qTxAkApp01FcBEb4MN1+jZ7iXthOnXrxUy70wyhzFSLPGSKZG28/JLh2DzOt6
FxF103jCj/owrW8vcul7nq+Rid2SmYih0MNcPO1Q0Nf7zyLlZCe8fWSzoK6UwR0+w8ZLuTH3Bsnu
BSKJxN+9Whjfb/fS/v5/WhSrmTxaXdLK1KA8bWJto4grgZfZXV9FF77BSiZPkCzz/RQmjEflFemj
U5LoKV8ZHHdYAuueu8MVgFJEEbKb6PfZ1NDHBTrMlrzUU59wFtxiM3nd+tl0cxKsUuJHXOCsfJ23
XK5TvTwDgR74akPdcXChM7dTD60Xv2cuXld340O/bnEGDZxFcRNtDr/Hk3wE4Z8bffhwVB7NJ3cv
mHsDcnux4rf4LcFL5ypOuIu9HCNjnuViaOYD3Hovwio+PIb7wY5XvLfXNcUaotLZSdGYyGdpk6Yl
9EtMW931V+BQtUC3LQFB97WTifmJ+uq9+X+kfdmO3Diw7BcJ0EYtr5RUpVp63/0iuNu2RO379vU3
NPfMWEXzlDBz4AfbaKBTSSaTSTIywt9C0C7jy28vIBtYdhdiADjP5aBSqiZwulq1YzJ5n7bZqQ6L
DfY6UQpYm+AyDsBQ8rhgJhxcjvllGfoMq6Xq8o0bHNEWhc0JL68QwQDFLncdYGpp2xYtqtFYy37O
Gi41mswcb4qIPEZ4CPSAitkiFxYtUjzVQPYS1PBQueGSmz4FEC4NlgOfAprU8Ha2jX3fe9F8iCKN
4gY122qyEhUdK4u8NHFQEXnq+uV4VLyGReWNFfvW5wsdV791Jyxambj3WB60LeCF+N1J7ayEBcuJ
QiHGKQnbRyNLQFNSGc/jEDx2QA0UxvRyPbEKF8HaKBcrjVxVdSajUDTD+b4vB9fIrC8rnsHR/m1C
k2MSMig+Y20Uk/RgFM0t2I72svkip2jr0PtjTsxdmYQbO7UwgldDwc1zlbMmCDJ8ldJC96urb8cB
SohRteG9cMRRYxkLZhUcrtxa1C0GwNKIhZKN34wWiPIpdOQY/JX38+g3prRxSydcMCDmMNE7gKMB
/1DXyvUsxxa8SrOPVst3llI9ZPOvvNdOJdnqkBD6tjKmXub5CgAxs8JNLtRY8EiWJ37SHGTbMaJT
0x4UK9qoCYQztjLHJYM6rBmpawzlHICXtR+8GLDykUkbZfGWV9zu1eHCXeoDrJERzbeS9h3sD5L8
XYnfeutkSj+uLw7h2l/5tPi8Ogn0o13brMEQFqlKUcS5VfsjHPNDWm0xq21Z4raiRsprJi/nYCP/
VQCYK6k0aZ5zPPNf90g8S+DRREsfMIn8Ey4QLroZKzbO25pOgYi6hSgshZKPf92McI9DAvvbDDdL
FVYbMUvsDGWbyG5QMMWfhnCLTlMcC7+tcNOTM4CyrQ7OGA3okM2dZr73YJNu98AJVtbHdZfEM2QB
F7HQzoMe7DIWwKw224GE+G4tCQQkOCUBHKHhDTvK1Y3tW+gXoLgWNlbAzvjLv8oYFS0AwQCuyvC+
ajxq1Zs5SnQu8G6nOMrWnirKSrislfGyaqIrhe+5zLUZJE4RDu85aE6S+rYGAqgoH6b+vdY3tFBE
gwicArpJF90xAO4uBzHXUfjiGRv3BCHIXPs6RHWpxmyfl+Q+xVv88/U5E4UhREAUk4AJB8xI3Jz1
eVFAIDtED0ode5ka3k7huLtuQjB4igxFA6CaoBT5x0VtQcLammOGhg/pgfU3MbotzNI1cPVsMe+6
KcGdjrY0XMmgwVFAhM1floHLS7aLEhMVxSB6QFNNCRm8vqQlm3YMV9CmVihUBjseK+ZHaHVu2MdV
C6aHK10BtwPDFAhc0HzGP8THhZVNJEkax8Lt1pHEcfRhhmD2UtoB4t9Qdk2e80AaPFkLi4PEtOyr
LSwDcmRB8VRCSP6ZQd7jNpzyxktyCXQ6MSO4ybGk86DV/W3XKkNOFQJ1h32pJdXXaGXNe5KOmkMa
pXxHO5UVOaNSShDHKsZPWZLIY1NZ5i00AAMwI0PlSenD8SfrjEy7tWPoTltzAAm4dJaNX8bYFg30
ECP1UM6j5A3hnB5mOTIzt7UTEpz0JIrPVdBMOlXsrkKbaN+qkzuNk4FGQkkH1UZiFLYKQhNVL2kw
Z3rkgYFCy2kjmw3OEUM0eKls9B6Okv2vHkpGDajd4og5dtzZmhMMc36YFG08xYqUnZs0G56tZC5f
G6l6Aa74HqZ6fyxygFUmeZ572poQQc0iNUuBtFG1HeuH9FtntpYzK2X62OGB1A8bW2HOpAKZlY9K
YQAkzerS040EIhFTJhsAnqSaZ8RyfFDSXPVSBZd0hjaaRywaycv7ujlIdV8dCQC2h8lW1R6PDmPk
tT3aOL6SoFPCo57OqYOvLq1j3Rqs8Cq9NoG8jkbVaZMis6k22oPhZGkNTZFWm8onvWYx6tYEe3QQ
Ga9ZWU+0lWx7N/YgSKWVCYVaS2/kb+MU452vS4vJcHU7HNGJHQfxztR00D5XZR8+dXPTWk9pOnYT
BC5z9S0f2swv9bFUHAPIwt2gKNMP2YTqZVYrZellgBG9TDamy1XywCj2c6XDplqT6E0HuN466mFl
P6PozvwJMlwqulOIwV7KEVgJCnC7Yfm50rXnUS3N/NjgaQENnQvoPa9kkNgUthUQCuGoqadFbpsz
7ViJ2x1tKPpdl+f6K5SyErRApjkkQTNZ9ssgqf2xglaPVc/gr6/TUscTdKKaOU3C4Jn06OTsR7m9
6aCMuIuQr49NlFd+ILX2WRtSpsJ2mMSuKbeh36KL8LG2gvmgDXhMpfPIFK8IWrbXxxlogdLu0ZFC
yBC6ZWr2h75OJKAV2YiWQ7Bq/9JYH0IRrWcoonp1BBMUpDzPmiSlT7JZDD/Be8K8yZ7BazIUrR+G
9fisoCkSKzC25lOSxwFQCUR7qBpFcliGO3CqwecdqXq0WM9SWH8LM5up1MzK8EONY7xjlay0hvsg
z7NjHaRgGrHkNn3Qh8Z+atUqvM+0fPoYpmYyd3Ki2ft5UIPcn02pOUdKamKbJyz0sjYxHoAyljt3
sKRUObdyWj4Sqc1PqmTEvwqCEpEOs40nQB2gfw+y8yDTMhKrH57aIUdTJxBFR2M2Jxf9KDHooRRz
2kiXosZocARBqQn9SPZClHe52Q22mRGrAWchCIFkV5oLqN6BibiIHFzr7rC3v5Dqp57WaMdD4uxo
cvycwsLNixtg/D839o6l2udT9/pjuIqskeWyCZNl503RB9E/Z3nmxua3cdTcuQt/FdVXFZJzFKDo
bFvKmq2zrXDzWn8AV6ylipRa+bhc3oNFP4a0cVehS7FRnTrTQW+t+LreekYagUkOMDfNftsYANHe
hcnATcUi5wM02+VsQOQsRuMY9i6j/kwi3Y2aaKflzbdS+TGHMyQU8EbdGkXopmWE/4wbpYig8gHj
+/LYT5bTH3+dDxZK6JGYFcy31R0Juk8slWOfH3O8Vm94KmgBuDC1fMrq1FJI3Wy2XY3O+LJyme3J
ceXhbpPWsjP1rwbbj9GxUzcqfkHNuhBO4gyNzmmIonDDm8gpmpUa7IE5tkAyD69A+/rzLIPSJzed
sk4epen7dUdFpRcY0NELbi+0gDxMOQolaU47mGSQdRz0ioZq5EjSIQDX95aapKCSBI4XXWWgBQbd
O69K2OdRo4OQHaWX9gUuIWq27nVnRPGxNrCM72rSkAbVqrBgoGsrBvYOPbvNh+A9jZMJZ8K02jC3
rDY+HQAzB8QwKkm813HTpZMYuzeZMV39Uz28RvFbaGzcDgqH7LcJnjoomqSplAaYGLURfKqN22zx
3204wZf3eQBud0OFha7+tHq/M1/+w/s00Ix4/QKMG8kDjTWX06LNkEZOEgUnCBZl1Oqw11cNlRTl
PVfLcx+1D3MU0RLtdRsHddF60giaJSDOQMDhyU1QAtluuZTVxukbhQbZp5x5KNekaPaa9HmUN25V
RD2TCAQb/SDLUcbgl6+UjZOktnigM77lbqvS9K5+U25RRR2KH1VL/7WsB6ALgJDbGpppLHTrcsOa
d1XXaMvWmCjPVeGl86dknsatTChaUwSUbcANIz/gZuNy8roIx1pZQ3zE+V1TQwd2hMIlSoh/D77T
0Df72w63dklptwNLZHiDVkO5MP1mTs8FCtU0lzcea0WLCr1OaFmDGBSuLLmwGKV6IHGEsEC5cU6t
+TxB5+J6JhKtKgPPEhDPxKUAjs2Xozb1so5SAaEgdWYIVqTcdKuRBU6u4tn9uilRa6cCFAzWFfBo
4MvhRg4njUoimY2qxBvfceYxMu/U7itPd+ZTCTYR4ynYmZ75grd3OhW0PuYbVy1CZ1cfwI3nYNdJ
mprLB6ToTxiPef4z2WrPEF2xr7wEZ/LliNpDhbeRGUYkH2V/5d1kXvsJCpN9ujMOxVfw3NwPbyDR
3ABliB6eYRekahqO6njD52YSgu9dnUt432pq+m320WXMvkWKEx6ecLZV/SxxNmEny6/k95W1SW5C
NbRWD0kAV2WnPyh+2LnGfd9S21Mc6cPw9cf4qN5K97K/9XorrLbRYIk/ug1GTv4xSiXlFIGVunH0
/XhWX3BRFrtsH/jAFOzRblKB/KLeD6fX6xEsXI8rq8vPV9v2pKRdZccL7+l4n8iEBuoGCHwJwD8H
9LdbSwCvDMxWj7NxCAP1OQeLwin+lb+yHd7VlB/XPRFuAesB5MrGPDeahOkYwAycYbfte35mngRQ
5Y7s7WO7T96u2xOvvN+OccEZRiHr2wnmQgD1wAJO9Qrcj8PzdSsiOi6sgd9muIDE+bg0lR5mWje7
JVR2Ku+9h/zQIXiSd98bn224JWqZuTDIZRTdGFnfgwnS0b4A5s1uZtlRB9q9N89gh9C23BPV+rhG
xblC/4uHjTtjQldWic2FdxcEBu17s1c/AGW5se7IkWzFh2g3NSF1jF0bBT4OMZeR2MRNZc9ZCGq+
Q/ioPfUuUI7tOX63DtGjrnvdydq13+P9FoOjcGGv7XJxyXJDS0K8hjrKV+JFr7nLRopLhfER2Gzi
qLf6t1iiMkjVtvpJhbFjop9Ft3H1BhEaLkQNxqqoQI+g08VyBWbZBFfypJ0mV4piyJ4VA9yfKzx3
lRrJkFctPX6aK7l5KQZTcYNMGf1Cm/Obsi7lLbkmXZAX1t/GxXU7W3WOFlXkhbx31HA8FFCF3Vg7
wuACzHM59pgLnPByxis5BreQZaKumXVc/2lPSvUxqJGfZL1T5kAWZD/LEkJ4JNq4rRA7949hni4R
4W41bMLAB7GyG8xolyvpfsM5YTj/do5v440M3PxN6MByhmN5Vn40uH7BNim/gK4o/HmWbubv6S+Z
altPwKJ8jrvzv8fUXu5pVvm8nYtIKQ0ChsJcfm1L1Q+DZj+bwL+ZOsixqtCxKuO+KfWP6/6K0u3a
LpcoUq0G6kfGkGYgJE0/K+loli/XTQhHFEqlKOcgWggSjEvX8moaLTPAiGYAE+D+ktwZwJLL79et
CGNjZYUL/I5JOmhPl3ljP6zy0G3B4YVVE54uwfwGNCve37ioB630ILMQVZMGVr/IQf+leSvfV67x
Ve3sQ+ePW+9vQo9wxERdj/sTDN3luM1GjjK8wI7Rq6/ScE7kjXUsnHqQqaLXCiQGkEO7/P01+gjM
UYVDXQ11MGmExtBDP2/JRIqtmCa0OXGmw1XapZVhiJAJB3gxNY/F4FXTfZ1snFKFJvDshXMJbi5k
PsBCxWr7dsBmV0EwBmdxSEPLNB6a/xLHKzNchIGOGL932cGr+ED0hGaBrxuvcrZx9BAul5UZbsDs
VMbV/LKfTpOflefEPHSSm2wdApaP5evH5anwf8ZM584eg83yOQ1hRTUhubdw9aema4ODa/Qg9nB9
aYo3TBwbof1qY9/km0CllPT6UEVgC/5udV7Ve+PRgpjkPj0y1/L6mFq92+eOtpHbxEt2ZXcZ6lVS
VfI6Vox6sXsEK/6d9Ijz3E3ROe0NqI6c9qPzrzsqnLqFkAidVKDk4qlvdbkzRq1hrRMrZzYTh8TJ
Ia5/JFK58V4uLMohNvK3JX76CJ53LOzDmL7J6cqdZZxI+aZM0CaHzkOBy4ZDGz9kJW3CLTyPuO5a
mebSklYrgyl3cNIGURW136In5TG7SSC/448OHhYTyYlu5BP6982NOBLG7Moyt0f2eJsIoSnXOknk
FGAKgXZW9zp2t1l8HqutTisRlhmkaoqJ+g4MU3/IVclxhCbbCn42ptvcyMcAj2TH2ZvuzX3p48nx
RitpdrcJRRe9R4C9H8RQEGvCpTm3/LUirxIyI2Zbt39D7qfBU3j4iG5sf76/Hq0irlh4+I8pPoji
wbLDYIaH5XvnGfvqlnwmP4ub6Q5yDdNO35H7ZCd/Cz8gM7qx9YhX5so0H0TToBXd4mXvKtSm2T49
mbe5//ESOMVpM3DEMbsyx0WO0s9tWv81qDtIM/j3vcNuemo62mNKQ8c8pzfZ5xaIeSlr/siwK5vc
9prK2NVzdFei4/aulk6JfF8PVDKAevKuz6Nw+1tuMtGECt0RntcO5+M4iwNMI7NTt4FCw2B/9tHh
uhFhMbIywqXSxKjbzo6RcCQSUGV8xCvldQOi4VqwTWCHkJe2OS4ioFaZZdaicjTjtaYFSfYcpjfF
aDth2exzs954hRCl6rU5LiLCVkObXglzXRzQVA93XX0jlbtsqzVaeMm3NsSFgVqP0MlWMXDjTjvE
Ba18Qkd3PA0g3z4BQki+dSfJH2j+MG6t760hXeZ0tf2VID/FjTpM63vyBYxAQWc38WxPv6tLx37Q
d+k+BPF54EGm5v82mUvIrizLEAzWugyja1vfs+iYms9TCvCD321RsIpifz26XFja3UCGtoUhAhBm
BZV7iKIP8YY3wq0AcgBo21vwHToPzWcNVMzapYatci+EQLWVnsL0rdYPaUC7+CRHjxIUlSBqqJ9j
9TnJnSDauO4TTeX6C7jaUw6GyByWW8w2u0unJyAIKLAseHSldrxFrCgaU0B5kE6Wh58/dG1MOclm
a0RpyKY7VfpRZeCs2V+Pjy0TXGRKddOr0mJiKpSHPMYFmBFAzqF0rpsRggvWrnBxmPRgbgGPHTZT
0GGl3zvJq1UvLH5p5AY4azeanMy+G/uNMlBQpyBMQKgLUpq/NtjL6J/HIUXdDatKXVFF+ewh7wsJ
V115GsGBz7qNzVSQyi7McamsLxjQNwqOP1pYAy1ZuWgQhNBS7eJwtzGggl3gwhSXzGacFq3BWE5a
febVbXIMm/+kHrgaPC406l4ytamFiT67m5W3SXmy5qf8PxwZ4QjESEG+iG5mvl+kGiBiXSwFwTg8
AYRD2CFvN6ZFdOO7tsF3iChSC2WhEvvyZKUuuqRdO8wo+ko/WrMAGU3lLYxfMxv9ik0PG4Evnqh/
/OMJmiZVHW0ywLasv8elNyTHtPQL9jpXXhO9hMRvtaepOgylq8sPmrGRMAXZ6sJzLiITLdJ1iHC1
ThbqTiT/qEH0nERQAy/k16LsvevOblnjgxKMmWmynLo6+17Rfup97Fg56NyzE8Cc102Jzl2480Tp
pqPBX0ez8eXSBpu02lsBPCMTyuVKOst42h3a8L4C/g08Ax9FDqxpqzzitevO0iFenLxf/wRB6rz4
Am4nKDJLspUE3sZjX4BFfVAAcKsVB5SexL1uSjiwK2e5o4ihyVkn53C2Y+QUSeGu1MlRs6HhoqZO
lP24bk3sGMAn2GFBz8xfR8nhHKW5AsdIddBH8NUBtLi/bkLs0G8TXG5JWV8F0ggTCnCho0nLZMZ9
6znp93Hyet2U6M4D8/Tb1uLuqgRS1AiEAgqKr+mIh7PgRtk1N9YPvMTc55A5OOp++rC1qwr1R3Cq
QGCCuBAAQ66GtpUxUXoGm+1z58VuQVsfMFgppMzBM6+n7TN39LJdSaOjcYsfnBG7J+1+U41DQHKw
0Mn//hAuAVQJwhJ8+5jLu9R5TU5ge8kMR21d6wxYujP53xO3rKj0nL9oh2ijtBduvyvjXD6Qgfhl
NcEsT6lfD46sndoA6rAeyx9Lo9pIdaLa8MJVLqaKsU7soVjGfFe6IDfYvzej0/uxaz8qjy1UUMxp
H2xsw+LgssDYo6KDwf5D5ACjWw2qvEjRGgZt0FRVGAseeqYg2btJSUMJGvJUyIsaLIQKnEoLNXE7
8oVehY1zoXBJrb6Em+koUsZmXiR4O3TKDTe6nYPXCl3StTtEWxvqkm+4EzVEkn97zU0ss8oE6uDw
Wj/m5xu8yvT38X3rG884SCUUGm4O23U/JPchRt/u9eW85SY3y7I62K0RLXp3JlALBrpt2sSt647G
/c8ItN7XrYlLh5WnXPIoY4h1kxLmJultjAiEMg616WcB+K30Z9u4B6UGZdWGj8I6EqxykLJcnhv4
NhJpVo2uqGE06BI64boeUmgPYJZQinzDv+Xz/5zI35aWL1nlRkIq8E0tSsohHp4Y6CvQiiGbG2lA
bOQfSW2+xGNW0yZEhoTg0KIUBuFg3Fi7SG7c63MlHrV/zPBVXtKM0pyYMDOmu1hy8+A+adzB3nji
2LLCZXYL3HTRmEJBMkx8Mv1q7fs4d0N73piYLTPcarbQ0TApi6wjyhwIATTsS+rz6i1P4p8KSFM3
Ak5wPEPDkLrEG5qDoQiyrLp1HEhjnZkJA0qmb+i0CKfey6bLeoDAGxfiqR0pd2b7ysJyw/KfsXFp
mCuiVDTxAF8W4Tjd7dX4NKY/R7SJXw+MP7ehSxtc9YRGl0LJKtiwVbQcvA/ZIZv3VpB7tanuZmOD
PuLP3Hhh7S9GhfVQTjXr+hHWMsuTOo91UFH+IQXxYVbR62OjFN5fd0+A0bu0yIVkaZUSYzUmLz0A
QKke0YlUntuT7aWU3TQ7tJBozuO0e0n3/XGghJobC29JuZdJ5NI+F6vEnoOoTOCxlLReiI70Nt9d
d/HPpL9YICpo0FGS4jB1GZ59JxEwVMZoayteu+hg2qe2eo1Sz9Q2XNkytLi6nrxRqgo8Ljbg0dpF
4w99vM1HJx3cDn1Q1136c4FfurQsjJUlox+gxgRuLUcuvsBzZZhOWpkQpdjIveK5sUz0cqJGAV34
pZkpRp9saqCpIgZKObMS1AQbdYd4df22wK3gSY5A+2Ig+mYlphOr6MBAJWvq575AW19IXIihfLs+
dn+RyfwZcb9tcisaqOHIrmTYZMiJaM8qIHyaV54MjSnfBDRDozjhq4QygPM/QDaXOUmTVScDLP24
32WS9qmiXe2rGwvpXOvWeJaHsfymt1H62ENO9YYxoLmoZffMz+amdeMSZVTVtdavdJCD126Sp09d
1YAJqUbdDbWIBW49VuohUsv0yyrt5Mbsw/7GnKbwwGQDol5te9O0DNeEU4EzVWVr7Ku3JpDzJDZB
+1Sj/4zkKgYSLclAvwSO6lgbn2QIz+yTijxpo2T7eqESr5bYfWGzLUZ5YeBrYG8zDAJ4AM+0IuWq
WXdqDrCf8oFGjUli1NSonpxHcyPjC0oqRP7KFBeSRj3YliRlSMexejCkGBzEfml/SHrsKOYpiUoq
65B/3qjURWkZMiKqDVCtvsjAXC6EqhtiKdexECBcQusm3U15Arrq7lCTfB+FsT9laIBo5bfroSoa
V7Aug30FTc4gBuQyVw6kITqq0VQVNFjhJqBYMVrqyuYzDuwbWdkCuou207U5Ln8FkUkkeenhSuSH
IW28xnqJcea67pNoxa+NcKnLrKFQVPQwEhY/8ZTBIIuUPlS1QtPipAbGRkoW3PSA8BV5H7JXyqLu
zpljKTjaR7tE50MCRpng+2DREjT6ECtLhudOWjiC0cI0UXtqaaB8XvdVOKCgPl6so8+DV/ZKJb2M
raIF55T6AyJ3Dpvf2mojnQnHc2WDm7QqI1oN4Q1MWgRO23k/hKprxigbPtTuh76lySL2CPg26ASA
Y42HAVlaUoRkwErPNZDkRaanf46k2CiCRNsO3ur/NmJxoJZk0GW08Ba4ni6a1ygnu7y2vf8yM79N
cFWPUc5S3knwoymZF1kSrSZIevc/rlsRrl8b1ImAM+EBhg8+W2ttxmLMTa+8tomjGjFCIHatEmVU
v8XaJgyElbGlZljVBFqrzWqRwJjdPwXGvWKV7kA+rbRwiXmI2o2XLFEgIOGjuQdpCbJ53AAGXV6a
gbJo5IKxNjRrKD4QL082FpCozllb4YpDdLSTgjRYQIV9GyS4jzD3iXofpxtm/pcTzD8lAR9xUzCb
tdGgJMhDTyqXDmuaxdCT094rmdrSeS5e0EBs91vJUDSKS3X1PwUWT3mZT5GidgXqODS74TleogG2
rmQLcLNlhRtFyUzzuVh4HarJI6Rzgn4XBT+vh7p4CEEpK6NzHrmMB4eFla0n+QQjXfwUznt5eJnJ
PgGNVxDuM7aTms86emEDvW5WFPS4nf3HKhf0uqQWTT3CatB8Z9UrU2JX709Sf9CSp4Rs0fgIB3Jl
jSs+UpMBfqnBmiR9MO1LT2w6b1Y4y8r5ozxdGVlcXq3jaSziMFg6mePyIejuVPt2lAvaFUcwATdh
S/MCaj1uApaM60MpSlbrympxfmW3jOw0nVtUVmYd7OdxdDIWQQ4kvK3N6bvZZLvr5kQl1Xppc7VN
N4DCTp+xtMM599NW3zd9R2vNAtuYSjtwJuTjnaxs9eGKZnBtldst7SQI7aFbrKofdvdLbY+q/Xzd
sa2cxY0jg+x0oyow0S3kSxCHQQOppX6MuX5qlMfrtoTuAPtFdHSSQp6WC8jcTKG2qfdASyP7ygqk
THTyUbMtKIHQJSDZ/trydag6cKHRFvGkdDBDcF5zRsu+70r9F1hg9tn47ymcgblEjyr2FawlsEpc
2qpjplf5oi5HLP9OBcJl6G81lm7kDUGJcWGFyxv5pAOoT9A1mtZ+Obe03irLBOENAwAdytB0VaGn
cOnGZExsSgIYILhHzGKwwir6ruieZ5AwyYH0FTUZbaxgA3QsSIdg8FFt9FqCQVzmqaVs0LAAPdAu
umKomuSAjob+YILxIM7P7bkk8cP1+BMExoU9PleFeIkAfQk0TPqdhlv0pvDT7DA3yYZfgpcSRMXK
Me7MnkeGkTYRDCnVoYRcGDhpjH0CniH7FQpOKiBDaeKP8Z7MHW07C4fArTtVwVJbf4HJFaU4GJGh
VPEF03STThNVLT/J/evDKTrdXhjhqqos7HA6WuYvkSYvAJ2IHtvoW23OjY1bCDP2OmSTSBmeChx5
NpbE/2IcJPtgaleBbOHWBETG5mlQO+gtohghINORrF3K3nL9qQFYKjAPENagaMa67rNwodi/rXK5
RSpTdZDNHj0l3U4J3VyFmG6zk6t9WNASxD+bkHnxRP42yMXsEGh5Js1ws25uKuvOHp1q3DjACIcS
hBIKkJxoVoXQH7f6dTMow3JAuEIT7Xa0o9GVqwl08IqGt1sIPlMw83cQzlZjqITOBvSzC21jPxek
uOXgAbgbwbWMwrcHNyayKIS/0EImS2ilqdywgcTE9ckT2VB1AD1BVrS04HPx2kHKrZ1svP6AxAk9
qxPZQdBiI8eI5gvcDGD1hkSZAY8uxzIz2kmCenqNTtIJxSRE2+bbqPh+3ZFlQriiayGA+McIF/tS
CtWYuV9EiNGiBSnGVN3LIEA1nWGL1UKAJAXRxMoUFxutbNfgRoI/xuiFhjOWD4y8ReXT2O5tcOwO
pZcmN1H6CRLsufOHFHLulDFXNT+uuyzK3evv4NZBy0BNATQ1cjckO0vtNZcnF7UnpE//PSslPCYg
2kCjOsQt+GuQBH1YJKpUeKwRQAV3kyo5ZbG77o4AHH5pZYnVVf0a2WWU6imsxCRzlcYdp09LPvby
Kar2ATlBNncXqGeW3CimM3YfJPkVzJ9gCbr+Gcuo/RFIK1+5aJ1KWR7aTkESZZ45YToLp6sIbSMT
j+m4f92SQxeuDnTtGuAnA3cN38QJ+VfwbJmwN8926aYNweOUqX4nLdk6RWqCxQ7iIdxjoPVn6Z7j
9uA0rqKkjDDABABkMCW7hOK5z0nQTg7B3MMM6oMBPONdTNNftQ/OwnP89hMcI3fqLXOVPTblN+CN
zmBKc6+PuXgM/vkw/u0Wd8JVNw74sMp6SoKIavMh2VJrEyUIyJeiL3pRyAbpwmV0zRo05NMcSk5Z
/VrJyBGx305HMnuKuoVFEY3z2hSXi9gEANCswZ228WQ8uiTq1pvmlgUuBWUVyOWSGRaKbKKNUtFk
6ylMuAOuneCySwwuNKb3MMHQZVefIt0bsu+R7MdoJZeOQXNWxo3HKlEUQCNwaWVeCJ/5PRdcGNkU
K0sU6Duwk1fsbG+ZEBDaQyZahVLsIieOfksuCgI9wgkoRhSgAeDY7Jq9bbvNF9u/TW4HPFbmBk5A
8YyambTxC0/aqCtEKXttnosMqYDg/bS4yBbNTuRpVPimfmTzf7GDM8vSVYi+Up5swzIGOW4Y3JzG
OwbKxvjTKO6I+vTvl+1yMvrbyhKlq4Qtq9Jgo3MKCRt9nobkG2HpNFuoakGL0iI9BFpV00AjFv59
aWVQ087sQf+CHobsVpL39ThS6zWAIsFMNVKcEvs+g33d2tmpZ2+tNJF5SLLhKhvtBng44u9J08kI
IwhKQ9livGv0wR3NBzN6I+OXmj9LkJiZ3cY4WlgU2p1abFRngr0InL+4qseWi9cHm1vmQNAZSQ0S
K4dEFp2ZN886ra1f4H1s0BrGrI2tTxCdF+a4JW9E4CJlCxhbGuIduJRvNDQj1z1qejL610Pnr5TO
bbMgokNRZoAz18DVx+WsRpbe14ENhMtwLGi0G5wAMEkCeLLbHYs9oMMzLbxPy60oeewdoPecmIbu
V+YmZ82RqflRbzgvGuvVB/F7kGSn+jAvWKi5A6/zz8mMXKS6qE5pH4IhYvoPB+K/mPgI1Bp19P5x
Yd2HpNDNHPaUpfFOcjLdhddfzXvk2wn9GDJamBTkchvjvvzaP8ddB5ri/5vl1qwKSWSU+zD7CsIy
mYYV7fbQDqPBQb9n59m3d/0ppSMYgexvuPrN6Hf7ABoWIN40Gu6az9tidtvd5ATe9Q8TVX8YD6hG
AEuJiOdv0sOWoY02wIcFL9KuPIdu+9VV1HKDc+gpNURPJoq9+7DVUyTYSS/MqpdxGISppMwQynDC
BtTQGnh13647JpCrAhZg5Rg30Zo8kL4yYWH86l3N1z12W9zG780Lc4IngncXGj7p7yXKMGAQ3GPk
JfTX//ETuEnPyoSEaQhsHPRiaQdyK+UMzdOX++zm66O8IfvhDezM9LvkWpS402mrW0UEUboYAm7X
tdUwxNsqhkDyb8a77JflFD4xfOvw9V7s5ZgGOZW+6U/Wk703Hyb647r7ogPbhfkl7632qbEGeEhn
cJ/c3VkOBEk+FXekBQ0fvhSnhKqP5tQj3UAKCgDJmHcTomv4C+d4PsPZCbh0s3lB5AZeU+6IynA7
ngIp7OJhFCTCUnjEkxTULCx0h3xjkTduPb4J9y4N5AKGjDYQGeCHS8chb1ca5oBxn1scSrWWJrJO
kZQdvdpr2qGw76yGhh2gQfntbN2WW+dG0YYCdKkO/6FKD9G2S/vSqM6F3sH+QE5W/P84+7LmuHEl
679yo995BwQJLl9MzwOX2lSl3Vr8gpBlGVzBff3136Gn57pEc4pzOzr6oVu2ktgSicw853gi2ktb
IB/8dHmB18zMznAHgAStpg5TrsCFFdmRqsa7Ugb3as1XYlS68IygGrDvBgCykyzLbEgBYBgqm/aS
fcMBDQ+2/M7yk33/aD2qW23XQqNJOckfD+w78jUbXCWbyhuc3q2e107Vssc8+5TZsMuoMjuhYHbj
AccWfE8VnnTRJgUvBgz2kCdw2i3ZjBDBuzzfS2+DKVukonsMmpB49H9e135QSaDq6LW368EdzX6r
UNutSyxtn45OALwiEqxvda35tOpWbrAlh43UuI59hRfsb6WMRCm1ohhwrKg4cfLR8vvLg5u+fX5B
GoCiqaiDLmBMycDsTkwXJA2GoXdEnpli06siidwqBVjssrWl7XRubRZyRaKohqKHNUg17WVpbCA4
7A8W2BtC3RmClYzR4txhaGgFBN0M+gE/r1tlqqJrQBYOlxN6KPUee5KsvDyWEv0U+humjQryzwzq
ZxsiygZwX+a1m2WDE0KZeeToxystP+bZVQuudQ4uVkUPd2apO2PVQJIyQZJOc0GQuHZYlxzDRAaM
utcEyp/XcGibCq1tSkD/oa+V9wAs2PwqHZJtz/udmtCNlMnG7B4mTv6UgAelGfaSqk5h5U7JoiPT
LDdQsn3TdPDiXyP5FqOoxZrclXFyGkILRAJ1gqYGc2WTL54wEwUg5PLBDY9w7fMsxjoFzovgy9Xi
xeyOqu3Q+jW3tk1wy3Knl1cGWdOfXuq0ouc2p9k8uyYNzkpCKtgUVeyE6AiRmuKKzk81ZUOym94+
gV7esRt0sW2av5F2+2R8tjWDhNM+GmC86ZQvdQXkiPVYqTUE51On5wWUn75dPnmLUcH5cOdHT1qs
6utpuDl68pBDCeRrjISfoXuGADt94WnljoCCX9PxrK2dhGxDxZXJBxSETftj5WuW4vLzr5m9h1A/
SQTp8TVmVHl2f6zR2RYzj/b+yGPIVdwW8oUoqSPj5yL5UKyHFftT9Wvu9kwkxyCXrEO6eJ4xYDEw
0gFtMP/0sUQ0pAdPeN1SumeGU5obO0ZP2loNd+nJdW5zFpbqoarmvd6C2SV5CNqNFR4GxXBsbdP2
uZOJFc+04Gpty8RTGgU6sMnMYTXMJIEEph6d+VUyqVw8FKXlhixxLAjG5WsFz2m9ZvP5ydrsMJVc
LQ0RTm2uUmDTnMC5xrkJgbj7uAOXXXXStZVbedkicsMmwTKSuUwQ2iN1GVeILc0w8asSqSz9OQLc
vUm1h675kXDhtvFa/8KSu7fxZMMzHr1kaK2d9vWZ04j0qK0Nhj48FcvIrikwjJRKRy990u1p4oMC
3tUV9L28sQYEwfG+0HaXt+7CpfbpC2a7KACFjSJszLRmZi+yyvO9XdM1mpLFzXM2zJk/1sNOEdnU
NglRjr0QYD5md6URuqjAbGr9bzRFYUgol9kgr5rc4udJNaPaTPsRS2mHxDfp6FrhsxqGj1Dr2QwR
dq2ar2ye6ft/266/LM4FYxG2qVHbTB2b6OfNabLjlXDj5G9kxjEw9O/oOBxgbJ95eQV4N2A00cyr
4Enm5Mr4lZCVQuCCU/lkYubWocGTd3TqPSWR3CGh6Bj9Zmo7kMLrofNDlZfL229xZ9h0IiSEvBNc
5+e10iA7l8UgnXcV6bSKtqn4TRlCq9SFUop32dTyYTuzNdvqrbSHsupgyxwzcjvU+ckOjbtmtLd5
i+5ojSoPVA8rR0Um1umrZLjlyPf4BYOgRJJGN7WVpl9Wvmnh4gLz6K/xz06GDUnK1g7xTTyNnrSs
+pqS/DpJ4nfePaUonMWce53CtyyOnFGXeOyLdyBi1+6ShVDv02fM/G2WsSaypjbxSl63NjuolY48
/pP571PLYevaQPuCZlc3Qfb0ebnHSmao78AOAL0W2ULPaJ8BbLXaXbcUnnwyNFtrnbV9qDWY19Z6
J0GzNYYaKVFufhGB3GnJK0iVdyr0B0HS4aXVc0Xb24bZzzlmWJXxdTQQaIukK25i8XCdjX622BkK
3z0J8FGEOdQ8gnwxrKxtaj7xytigsdy5vLkWvdKZudmiKorSKCXFZDcDct+110NhFf00l40s7xys
JtrvgGuYl5060ktwQ6Hdr8jdwMw3HDBbhuarWF15jixP3i9DM8+URQZvB2iwuLH8rrPx1gzvGmvD
pNcM7xrvVpZqbVizO6TsgipEezcOhKbh5eoQu9oqankNHbrL8zf9ot+uDqgl/zV/86sjS6F0zFK0
rQfha4WseUK8tE7dmj0XgWda8VXfbS9bXEqt4WoELxJ4FykoymbXSMzRufiz+X9Meyh29Y6KNgAZ
5iAQy65jrXcVA1yM7HvT/GDyg8aFg5egQ6TtGU268jFLe/T8W2arOjJaxDLFfVN1kXRK1N29rtAC
Tw+DNdXOpSU9NzVb0pxliRXpMBV3Yp+0qiPCZh+NqTv21L08xSujmsNYhybvaY/WbJepyikrkPHX
6M4w7y5bWbzQzkb0M3F8Fj1i1yRQPoIZriTbJtSflQwoC1b7itCcpKbQH0EnW2dsezC0DW3km6Dq
qXTdCbs1gYKl0wmvTiFBBdlv8AV+duwW6RqlYNjGlejcJCsdozbdymbHrv4Wqv1DB57WFc+zFDqA
NmLSC0EmTZuXFjtEKWVgwZtqg/bFLpvQqbIogVFZeIUGZUMh1JXDuryuv0zSz6PkOUdvegKTplWY
kDEaLb8Mu94JWrZW4JombO4XIKKMQpOJgwoers+mUrVTQlPDhKa1cQrFdztpDpQ0WxLEfhT/MFmE
KNB2TNrsM9KueL/pdvzN+KTECXVWiL/MG54tNdK0roDxfIg2YcTu43ZcSfAvTuWZidnBp1EfkWyE
g22MeAMozY4kiZcFaxD5pVTQpEX/r6HMTr0msUo/ZbSi5KgFXzroGfXGXUW9uDgYQeQm5EUBquDy
yVx0NaAIn7RMoTY0T3PLwobqS4VL0Wjw1kn5RkbN1swoWkrXKPXWTM22ZMMMwGR1mAosw+/7Adwp
HarO9g202laYGBfPOGoyYBsDgQmdQ1ygVGqj7oolUxIX0SqA6hKEB4ipyvQbs8TfmsNf1qaBnzm3
UsSVDu4dODf1ZFgoYUZ7OwiR1VmJKxbdyNmoZrchePeImQwY1SBSaMd1Tpj/sEl16IPnVlFXLobl
1fo1qNmuz4KsoMmEiFRqP0zsU2x+q3l3U61t+6Wowj4b1GzXUxnWMQ0BT2uH0PYKwWMUo+u72uxe
BO2um6GDChvwJ1eJEYGY//LuXzSOrliUziYOp7n6WosWHqKmMM7A36DkXt+/K9XeTkMnqx6S/IdY
o89cnNVfBudabLnQAHKF5haS4duueGtqz46f01UhrAU+KB2i4v8a2JzcFVXYgpOqm9RWcASEH+64
16CF1dEdtn1TToNX3Yx+6okH5bhG3bPoL89sz855a7fRAN1S2KbxliVQj6X2PtXWLtXl4PDMzuze
GZkKguoGduI33TcO1Nctn93n/rCR9wUot3DZbcnVGkfbUjXu09TO3msCJM7MyiezTxBMCzxlx339
1D3pH+lW7oYEKqNu+QN8QWzFqS3OK7z0pDqtot1qFrgA4BlmYPafRJ9PtgoQdOENZrkSNywVB9CV
98vKbPUgPhdq6rRzonLLqhsmQNmJ5uqx8kjp5SLzxbAt8DbDhWS3j5eP4+LpOLM9W1GZmm0IqUJg
vmr9akhghBRHsJ5sy9DYXTa16EvPTM1WETwSJMoFTEml2yogiqEDFMFSNCwYiQN38eWyubW1m35+
dkX0Oc+bRMKcar/m6l029RuvObO12Zt+fmaDJUgaIUmK2StDXA13KbSCzYP1N+A1aFBD4Y9o6Of6
jZGxqrU6sGKCW0heJYpX5u/Bmjr9cig0yS1SNALin9lNV4CZNrUoojpWP6sWxAS6HPxm4+uoVCeQ
P/jtmL9IFcS/2cPldVoMHM4Mz269ENpCEjhmZH2Q4LMLNxvhSGrudOiLMsDrGRnsb1Qr7DOLs/sP
ysQQ2LGmUIUAbN5TcxNZrz1v79Ri6hUjK0IG077+LV7+ZW5+AQWSBEE7xSpRjdb+Rry1A4BYlydx
zcbMUckSKvDplP/QsWp4GXCHDGRN42Jxt58NZOanwErH9GbSuW2aHAxWhLmcWv5oqgi/srVgaKnB
BsiniekA7XRoEp2d36Iq1IEOmDZIL2bjNsxuI/6K3mhdPNYaEpDDM2X7JrrNg321VsxfAmx/Mj47
2F1XZzKcoLB6AoHsK52ehPHMQGXSOwkKasVRZRD0WLltFkOjSZBRB60yIsvZiMciN6sshFGppKDE
AyogCr2OUj9nulNVhpObkUvSVaGCxdfkmd3ZYPsqsHpjijtHtPgMIcq0BnhsrcHvsydgm111eJIB
mgmsJxavZbiWZ/rM+MzvNFWimSACQugSt+hdOGXy2mTvQwQFQ/PQmNuCe6Lc8bX0yOJePjM78zqK
GIUdtDCrUL+KrLuiMRzGi41qPl0+mYvX0JmhmbMhjHRlHcBQYAb7AY9JS5GbCRx/2czKeH6697Ob
KKpZ1OdsMtPb3Cm6/jnQRmiLg5y7WVN9WFuznz8/MxbEOur6BYxF9Iea+73mcrHnKOcXiu0O3YY0
m75yWpyRy4NcDgQnVU/ghiGhMG96y1KIo5gCsXwNnQkBxom4F+jAV7aWljpame1oMuD/l3udRL6O
iVZG8yEBcCyxnwbtI0+b/coXLZ+dX18084l5CbjkUAL93YJH0vS79qZNgJMLDmzIwfO0VVArMWrf
FivB1FKTt22fTcUscKsSEBVLC1MxFq+l0La1AV3A3rgxBh3IFdPPQYmrRnd1Ohxaq0fFjuxZkO41
8qAlwcFm/LEwvnXW6yRDTxqKbRIcWhOFJKjcbetM/aiS0hcidopMJU5bofYxsfR0hXl/eQoXw8Kz
gczCQggyx2xgGEjS3oKQUUTvBdqEdOKJflhZrWUH+2uxZg625Hlr8+ntWdCrmj5UvN+S/E6tb3S8
KRQTZZfHy2NbPvy/DM48qyhJYugddkeuc1B+2buKqIA29v5lM//LgfxlZ+5EJRCyLSj4J+kEy/QL
CwRSqSMImr/2ceymTeO1owO+4u2K4WmXfY5tGEE7BEhNAP9Cbnc2o7mNbj5KEADn4bHi0JzVDwZ2
PJ4vTfQtRlqrj9xWHvvUK6EfjrLliv3fJxj2J2FOA+2SYCyfDVwxWq1CURoBeAGqqgr5rU1MrvSQ
erywvJQNrpndlsQtE+mOFVjENS8Jbsjw79Mofv6O2XVCAfNvggLfEdRjvkFypQPnT0A8XZY3PIN8
BVjghs3lwS+OnYGVBOAZhqBh5gG6kUIblGkIx+zrRN+J4jHOVrzM9Nm/Le+kRsUgLAzI62x627FC
GXQAhJmDe3loxRZifX5j6YAzB9Sz+bECrmXFyS8NC+2nmqlRC+n7eS+RAsEJ0ukYVj9cG6V00mEj
+o/LU/d7uIwb5MzG7Fz2hi3QN6/jQRW4loJts9p/tTaK2cyFQ5HwflqcNHBb5OiH6yJ5uTyI6SPn
i3M+iNmea5AZsBUFJkx5o5gNCNx8QxzraoXMas3MLIDpsB7qdMzcvjhp/fcMgIb0ztJWShrLK4Je
B2RZQA0wV55MB6MTQ4IVaWjn1GIT1ytLvjyMfxmYU1TwcLAGEsNAPjyU5VRXD/gDbfnK7v39isHO
ogbabyAEakGoEYt2FhoJM0SD9TRbvBVa5qDdHY53zDn7bkSNfBZMib+Pel4/jjwC6XWVxHzlFbHA
kI9PQKshmqwtkOvNO5HHyKDWMEKapdxk14B378VXJpyKAeHjJ0/Mla5xfTV+1x5Mr3uxgP2JILAN
eq3Lu3Oh/jh9hm5NvJe4H+agI63QRrTKgKJeTzx66L3wq/EKHOiOO+kxzhzp24/Kvy8n+tkm/Tz7
ltLqQWEDZYfryGgf6b9fuv38+2erW9ZKpEaTNEagHct8Z9hf7Mi7PG+LjuNs2qaDcraB0tDuFN2C
CcO6VtheWLGzSlS4eBZsCJUCaTAlfGZHurXCkRgRbKTFxBzxhuflRG4A7vDLY1myA1ID6KKi3X86
FJ/HQuKmxy6fYDqtkWytMW4fEm4FnRvkeGc6PBiwMS+bnPzq3CkiV4uOSaLiXzabPuQTYq0uFbT3
JRli2h/CgExqhm1vtiAT6Z8vW1vyWmggJ6jjEQYekdlEorZYdFoDp6L3oHuyDDx71njkFwcEPCFK
apCqQoPf5zk0RxJpqYErWKW9Jw1/YLFTAlUEhrX64fJofq77fPIAYUDmQQNK8Pf1qvIoSap6kjm3
d/ULPWkgvXD6l+46htyXQ9+tfbcZrw3nizwZN8PtcPOK1oGdvTOBYAQqwb/8PUuze/45s9NcdCMZ
gxyfMy1izyH5OTxdtrCAnmOonv8a8exAh1mqUV7DhLZh1/wExNxt7Zk78zo9NK+K1x7yk+GA3Ruj
TI/Sr/lKgLV0Qs7tz7ZrTasC9TDY10EplCRHK7zmmeJleGldHulCkWEaqQWeamTTpvX9vI+iBJXo
qkNDOE7Ni4JwOB6kZ/QAyBt8m6TGTm/qyKFoikUPPFLaHsmatcr3z+fAfINhX0GJmQGW/FuReGBm
PRh9h078B2Ob+eq7coPio+6KaxRvh85TvcQLt2RvNc44OPqL2I4HtOi9B0/WJvQuzwidts/vHzOd
KwDg0Q88W/s6NIUxBkDskC3bZFu+3aeuoTrmRr0u3ArQUV/3qqP2oe7RUSm30db4YqykhpecPeBu
//qE2fL3IwenPYPkQRMdkGOnxt5ao9RZ2mHoBwbNGtwUGN5ngWgKscyCZNMo8+9N+cPWWxDhPhjt
j8uzuWRG1Qw4Q7hdYL1nbkpGekcyHZ6QigCkLvuUOBUES9I1TvSlGUPPiUF0e9KjMGdXSm8W6VCB
1Buw/a9WC0gxB42gcXd5MEs+99zIzPEYgakU9WREx60V3o7dQ9I+4anrNE21cl8t+bhzU7NNmAmu
JqMOUxY/GiBZkE26cvKnmZ9v83MLsz0G7I+RKy0sdPpLGu768AaPETX/UuHIRy9Zt9K6s/RkxI0/
CTcjjv+Nz6juqzKLmI10TvYoNfCkUc0pg+9B/q6bX0O5v7xSi9N3Zm0+ONAcdEg6opdm2BXJNyVf
KRUtTh44BHBCUX2DWPxnrxlrsehEi3CCtc+1OGrkOs6R0LNfTWjODW7RvV8ez+L2PovdZ15atmRI
rSl2j1rdL1BZwZUMkNhaumLNzHSaz4LM0kzttMthJmF73Qb/gIanyNpDfmltzqO/2SkaC00oIgWS
VXbPbX4g9pfLc7Xkcs5//+zojLGap+2kOqtWu7z90WkhiMq3bbpWW1vyBhDsRZCARBPQyTM7EIuJ
AGfFHiC9p3aBw+iuxRUFqFGyFg4srcu5qdl2VgKZ6LzAuuQa8udj7GnBc2Gt3XxrVqafn62+0hq1
iGpYAQVYqrYu+mEMkBheXp1lIyCDMiZuMzQqfjYyNtQ2ansaCv3OC9fUwUoZrDFMLG4BYKT/x8gs
BVIKdEGKAEZCQEVHLfQMMAHEseoEzePl4SxaMoFzBcAWoppzuhiao5wSqXjKmFD+0vlN1O848Vu5
4qwXyvDIGSBxMKkaGIDxzDZbHw8hDVEQc1tTdwtmPkW66ejaWEKRq3JGxG1DClIJLjZGtQa3WTqw
57Znu88aai3r0MPkUjm6DStvR1tdSfMs+VNQ7kBlGIyFuCSmn59tPRGMgcR+mfrpgGioGtl6egVS
/pQpbMtJyP265LFHrRLUml3zN8ItpCOwYaZgCI/fz9Zbk3JzDHFbmBEiBwGu6Nw6cqteycAs7RVt
EucDvgzkM3MdgCZRbB23Li4l7lPAekWbeTVoBO1ic3lTLp2xM0NzZvZiyLogn96GGqnUzlFLXj9A
DbgjyKKlOBGXrS3vzV/jmmd0UAPKhjRDJGGEvROHxEkisrN6XPKJWThRKCFBDFhCf9Pk41qctBRW
INMN3B4y3VAamS2dJlWu9tA7czkS/bp9n+cBSHWLYxBTT1e/1+AVuzzaJa9/nkiYGTTtptdrOXl9
1pUOqQPhChbKHS3Asd+iPF+8XDa4OL0mABcI1cFWiGLa592ZcHUs9EnjNYqbA4dcb2pYTlQ2m4aC
5SIRTjvcRgHoG4Pvly0vbaNzwzMvikaLAuk7GO6FdJpwJ4FOrvuVSG3pUJhYP9VAah8lo9mlQ3K7
jA0Dt7VibkcOZpqtZXxj49okTssyj3bRMQLVBdWCdu2cliVuOl1vwHbkquLWgPQpGBPcME52rVrt
IeG4C9nwYOSvgGS7o5CgAFAPVAYrXcOLY4VCImggLPCazZPZikKpgsbySZYvcdF5HWXCSUs/X7v+
lg6F+cvOPKfdS1JZ6J7CjpHRvRZGfqHmX0dOvJYKJy++D+FaK+aS/4ZmIyE6IEJoXp/5b31MgY3p
wUDBQw1qAtqY7soMT7Co57ealp36rg1cmincpSpdU9xaOpIAO0wiQwQvmrkPgLxQFZUDnrIa+xZ1
t236MXZuX236buXsL80rVGOgiWZOyurzxywgKYqIKbIyhvWcV/soeoVKYJy/NuR9jRJloXQLiIoO
HiOGxm9EQTM/E3WyGeBhMKMoFzTtZkC9stuowY3KNpa6sSiksOgzXXsVLqbnz+3OLvs+jjWFgKEY
6tmb7717p+yqcmN9vVeerNIPK798WvEyi6vHwF0yYXnxz8y9GWOCStvEgmAlAF2zo04cTX0j0Zdg
jYly6fhZZ5Zm/ixhXWaFkyWEWA6UCXPy1sWuvsYnv9ChhqU7szM7DKI3td6a7MgaXdDQo3eQJzpo
dzWqLV5xW3CXPV721Csj+3mFnIVPvIv+msNw4lkAGjp7zmKIsKT3l+0sIGQxtLNE3SzNMlZmBtbt
HnnJreGqO/Vxk7nQfrNu1K/iYXSjbXELopbOGV8vG166is7t0s93YJ2AMD+zOuzK6pto96AHFPbm
son/Je/3Kwk5O3EtSbQsVmCj3STUoU/FgXv93tpXHn/IHtXOk64GGkTmibfEvQK2xP07L8rzUc7O
XhKZiqYkmN2R0tt4JBuQmbkGmnVG67Ytyv3PAf/He///xEd2+9+3X/Vf/4n/fs9yJAwF2sk+/+d/
3eQf8h+3ydv7R/Wf01/81x+c/bntR3b9lv7+hz79Hfzyv4x7b/Xbp//wZR3Ww13zUQ73HxXox37+
fnzm9Cf/rz/8x8fP3/I45B9//vGeNbKefpsIM/nHXz/af//zD1CNnC389Pv/+uE0gD//2DVSvJXD
b3/j462q//yD0n+CpRaFKcDr0V8KANgf/+g+pp+oxj/x6sL/R/xOJzQT/JTM0KL35x+69U9UMkGh
iKLm1Jg6lXsqZMGnH7F/IkEE0qyf3ZvMRGz8PyP/tEC/FuwfyOTdZqGsK9iES/wUxwAbhpT0VAa3
/rsFdh4MZtA9aqSNdujKUr6iT0kt0HbKx3pXZQnbaXR6CNYp2VgV2PMpv24Z+IPNdCy8yAy0jZmp
DFjozPKiOP3C6WCAi2kEk6oZpY7SdQS8gJm26aOx8xtVaKdcoxBSZ8abZoXRrRmZ+cFA2dqpswzE
hYnxOnTse2tu04a/lRXIR7Lcaq5Exsdb1BuKg9Vy0EyVMriioaL4eVipoSOs3j4gHBS3vch6V6sZ
3Y4R39d5j2qSym6ZYn+NBgkRmHw8Ait5VCDvjpRhrWwDQ8l93qjKpkWTw6k3FM0nSlFOXEJj5nGL
m5sk4ekWcsfxfW+A4QeNMJH1KACj8kldxX6REuupby2+01ikq55WhS3gb0aoUc8IG/KYKxTZojpT
HnNLC1PwuhUSKuqifYbkMRDPIa+B+AJ/7s5qSgvDMVEJAJaIjPvctJXHBn9ims687vyeBZrfkJoR
XyKvj74VveNXoRKoXmFwNXBVUkP5URjCG4awAw6oQj3SQcone0En6laameIH2YAADk2NG0UdBPSv
Ix3dKQb68h500aKHTMnGpkIHTkoPA4mE7SsYKMgfeKgcQQwCwF2bpGh6GsPQ5/Ckjh4auCDMEshU
t1HHJITejpoCMGPS53bogXFGBw/Y0cJhR7h8B1r2I0vGUx2Ohp9k+vAjSWwQTQRKg878KCpO3The
qWiaE7tIraHXEANrmhUJeGTjWjq8aSLhmEEzvAxqUF31umW+KQ25UqE3NU40YSKstC0eOpBMHfSH
QWRyX7XsvSjyLTgJXntz3FOTf8ticROX41b2ZJeq6X1pmxhAUmNVxWDcIruEDsUAOh9lNpaHErSB
LsiEda+vCSiME9WjIs59o2ivaGQB/6ym9q2e1p5VCKdnpT/wnR2azVHkWrq1VKUAEW/5DeWT3Sg1
8tbboFFzo6AUIyIIO9yg3V3uwX9tXxujBEtygkfZ0wCRZSRPSaxsbCqTY2L04OaJi7uqSHLXQnbh
cSiq9K4fAASTLbMcte2UXa3H7bWNJKwzdcP4QjcDV4Ih+CqWkDfrxdY2S7rvu0z40VSQS6Kk/1IW
6MWMWB0emzwx/bIgfA+yWbGnPLFeWiXTTh10YaFm0+StS+r8SyTLV7Oxa6fPK0O4NdDJCDAN05PE
UNwCuSwwDL3kXYo2lbJQt3akoWVON0M3ZdmXdiyLayKF2DcUsKc4EYmbgfzH6TUWHs2ifR+Spq+d
AVhMh0dopIJ2K1xFRVogenSUi1Wc6zoEE52dkMAN0UbqAd5onHhYiXskfLojqxSySxomj3FgG6/g
I3hQAgpoeBY9hIE8KLkGGl3Vsl3Nlhb8Rxvcdwkjnqnmco+s4E0m7W0WYNRxDf2LmLp5fRohGutp
vWlcWU1XnNJe4Aw/ZGVq+5GOZEk5AUv0+AcbI1z/Sie9uKVkA5BqdsMLcmwIQPGE6v1eG03zHtis
SbDWsg45UhPYg7rwWZyaJzRAQwbagJ8VCpA5sQ/IDPL21s7IJrRYuC0suU1QYnbQpri3pHbiNc5b
1b1TUN24yHJshi4qnLQRI3dH3nrSDI4MfcSKDvmTqvTHxo59MF1Bk8GKjSMvmacN6kdhdYqD4Ryg
yZGCBAuKZ22Q5F9KCcphUhn3aZ6Gd7Yc2SZR4+SQc2vc9IaWfWe9MJ0kj7tblobRjrQyf2QE8b5E
f04MzqWg1FylSZ8GXY4ACqtA1LKDbBN/lOorqCnTfWGZVzXEO6GuHJYO1St736Mm6EC0LXwM0j7h
jpSk3hcsPfQW6D5kZPlQscldEkuOmNzSB4+25pdeSvx6K1QAIjSwBnHUu1lTBZh/eaIVMKhxjAQ7
2DwMgPi/V2rUbUmTp1scun4XauMzOl4pbgcmvG4ommdmp16rZS1z2g7UmCmz29uoTN+YaASeVaBp
BZ9W6Ncjc8u26w8Bl4UDkTDIkOWpU4/0ehjUXY2qxa06VOD3AV+Tm6vyJh2tB4sHV7Ga4cMI6Nqq
8Fbh+WsHhiI/r4PBN2gRvjCRJXC4IDA14X1cM81daoIcgzbYPFpVtzeGUtVOMBSePmZ+jMm+RtuM
tgXN1niyI7V/atHHuoPUHMoLEZCcAfoS04Y0HtSPm4MWEF9NiBM3x8ECHCSSRVQ6gZWrWz7gnQPy
GMgC4QoGUeQOerXUidL8pa0GQMvr/CGtSusgBxMsoiruTVH2fN9B3HybNSmHDy87L4nknazQmqWy
+iA0uQX5BnIneUUO9TDqj7V6jYoLRLvH1vAYFPH8QI+In+GFe6yi19GSijcQbkIKKavvtVphOz5g
b6Fx6jmo4sDDJlR3ZkEgkoZMN9xDne9xR+i7BC7EzQS1N0TmYeBiCMbW6DqUDpSSlA5TRIS/jbSt
ZqXeyJoTSbE0TWl+0aJwq6HHHskzy0nVAuzewQ1Uqr+X1PSKKsG9EfD3BHPhNFb9mogcfzbqOxcp
Dr4xxpC/FErb3Qs8TE88AqzJSAd1O0KY6FiTvHZIaxRfg6xEs2A6ltw3EYiFfgR3443WpGMtNDfo
8s6xs4lRUTQgJNaeu4nZo1a3Q6hcjXl0hHCOSHFhRi92nVwbLLkphsqfGodYFOGwBdq9oUpQyjz3
2fAgI3Yn4m92qjuanWyEbX9NS8VT45PNQyC89nHWvNAGl2tbeW2d3eiNtivS1stjMGcGRW/5ZIjg
F7X6vgOx0KGQhifUidreLPdGJJ51orReSIz7Aiz4u6CzM8cqtdusB6deC3mGViN+3baVH+ZbrbM3
QGke9PBlKMBQCZmebZeCsrNPbgjoEpKcPih295ITAB/05rqqdbxNi9saG2bsIGxZl3bmVdoI3WQz
LH3eQZhdJWyvIGx1pTqEHm+57aDNWVwngdiNOc29SsEaWW3uJqn8asVgRApC6yv0jgDZqbBdrBrX
Q5tZllPgrCElTSBjg5ssc9q4gp6UJtg+Kgy662K5jSV5BcJKuqAnGV2OfFVhKuFON6TqNQpEvaA3
/tAkWMqYDI1vamFxn5f4XUaRi/dQKb9OKD6f0gQ3dglMGDj35NaGcrljysE1gpJvwjI4pYPyEdjm
qWQdNpciPa0ovw+BfRqghWL3gWfXAbpbEYIVmu5rIRCX2vRZZlG+TBx0IbrVBQSpQgsRk9IHw/9n
70uWJMe17H5Fpj1LBDiA2JL0OeY5cwOLHIrgCAIkCBJf38crX3dXldRPejvJTJtaVESkO90x3Hvu
GT46MuN7bJb+Awutz7tgfO9ayPSz9Ptgw+cebQyyG7qfqM7Gs0oS+hGZ6LEP4R+cosG9mlqkwXPc
k8dsQTp3BdLrPeTGT1qSJyuGg8FhMMFQFh9itLfJOhzAHo2OYVipT3C+m2feVeupbn5aFRe0z/Zi
m4db36HqMUhkBf1t+xrGsr/NFqRTmnHk933Xgvvhe/2EPfWQ9d0PR5qdikmQq6APT8vWrrs0YQES
AICGlwYs0ptITC63cZzskCFzUdPUepgOsecZvhhox9tte83qkX3jQF0LqVx7I3QjYeSCC15vIJuk
OoNr9DLgMFfaYla7RjkmCfBVZeCR87auITVOwf73yI9rK5QYlTwtio43SrX0Dp0S/NtV+8UK8QQZ
bv1FGHnDcNPP0I3s5IgqPJWdvvQEnuO4kU0Rt3iPRCGuXjkbf0ZqpMfepUHOBA1OKgtw9BKM+vIG
JIKcNU5fKvQNAY1x7wN+6S+Ud8ulVm2zI0z16KASZDRAevu8Sj/dL6JOEdfH+pdgI22Zgv0y51WP
j2NgFT/httSX0PBqXzNwBcgW8F3Uwblox1v+NRvraj9XVMG3bRoO3sWqWCASLXBOLnnllCpbrux5
7JAgqWP6SUbHf2zYH0veVs3T0Olw1+imKVY2h7kL5ReokKN9kFbkBMbvcO6V9XBKYhaCq34mr7Gs
wtLGSC7HCMx8p2LR+3baLsNYIesBrl/81VjcwwsP0iIOZ3aOPJVgu/XbLsvA+GL9shUW7+otwPwQ
8zlMQO9XiSOJOsKOLZvio02R37CMRARHmEoKYOzbu9tWUlZsjGEYTDp73/BxO1bt+kUCsB5KzbMG
2bB607fJlgI2a1u6Mx3bDhtOyt0Ms8Tb1k68JH7UB/CLoq/cKbq36ezOpEExUGQxTuJO07DgmDrn
SOAu6JK6cvbDsrfDhMQbzoMzX9AV08m/MtKG726hpEgm6948yu23dasIZP0W7r+I4TqQbOiPrBqg
rJR194QMRVDFt0qHF6HtVJJhWHeGiQmJihiJrrYh95rT7bqOzO9LNLtC85bemmg+1GR4Wvl7N8iA
5nP/xphSn0T2YtcyHeAmF/RIQfrL/aC/82GKD26r+AgRrXD5WMnxwMI1umm2RBTpRBBXUSdfNA+S
V7VgUrL6AXAj9tn7Rkc0Nkk63IiqXw9Cjiav0iC5baV+aQwy9IyLk1PCWY/V2n+Ze6wvYdZyg6X6
Oe1sl9MJpfxmwuxCrztyRUolmBzto43CFdGGLSnHuH6Iqun3YZ1R2kX9cKNYst6iO18f9EL4brbD
x5JM4rDElbyBP+OMaETncRxV7gIv2vWmcaJZdn2bCPiK+OY1VJu/6zZk2RiJWn8KRnfADeIlEg6z
hcZ3DsPTj8wqfVySOd3Vi0j2XOHKCR0DHxSNYcGYJLlLeY7Z3XwOCJ5FgEpxXuIoOYmlTR+jim/H
gShx4EHbwtBY++SDar49KtLQJxRqybcoMwg9DC3cT2IEZ91rnOk4iWT8IxiuIXD9cqqiUe+0gMyi
T79Lfazq8UHP5HvleNnrE9VPV9Zilh6jefi24U4/997KgquxP3I26T1nGqQe6prghuskeOyoSvKq
bZe3KMZVG+hq+I4VuQJIMMGxz5bqJrB1GQeNf2r6qPrAB99c1oi1P2MRr8UWmOSQtbx76ZINB2uD
NB4d+hc6D2gXIHR5kz3hH4Ob0bc4qr+sC5hem4iarya2GUopQXDsLAbG+QHr1XGzpGxh/p4vVnc/
FG+wECAuD5GY4IhvC2M3G+4CqZiBEDny8ksfNWkep9V8mWVU0V2aBSE5zGaKgeyvcfAEvfS1r1tM
9RHHVQDRW9LZL9Wq+wGeFqt6GtJBPbR4xkOnUDYWsNlob7YodmyXDJrcw74rPNVRr0EozHQv0ZxL
ckvXMXpP66a/Wzu6onogccDB1I0l4hCdcM92HZwvI7yk3Cmd3oU16d6CkcSnngT+qZ8QApkT1o0n
E2WKwyhVixfpIpQuTiv2EPs2+SksQjA7lMS4xDLVFG5qwfZYkoZdYIxRHxS121hoLbMSjSj9lnSM
5uEqgn2rK7TQmo67REPcthHP0CzAcz1quMkdU/NZVgGr85BtU3tJW6eCAi08/1Zx/9ALTV9Vi96i
H/R0oUYAskFrleOa4wwgWaIB/7MMcn+9oasGV3E6UJF9JlKdFssVpKMKPIBgQBorgICztOFSRJ0a
b6uxWU+JXc5rc/W3Di6DjOB+TZCPgXH2VOn9jHbEVpN4tIKNoB93VaEH+NXZyaBz92u+Igyy3DJ/
MPHtCMeeou5wQwr6iKc4wcnuI05ZXm/xrrGZhNeOBnt2KK7D1nT50G4pGkYOPb/6y6ew+c3y2d1V
KF2ftoxNZZIEedJ4RMgmiJHDta501MCVCFI66+qBlvC07ncGwUHh+tZ26eO4+ZL2bg8l0Usc9rta
iwWpDEih/NlOuNCW2OVpnT4lflIv6AyXg0wqoBHIJI/D1MFsNJnj3EY1oJFF+0sq0/TMbZsiBq7Z
Z2H13VXyZ0S27Sau2yNEsa6ISKoK2CCAtBt3b0AvkGQDYDFvkLaW82w7JGs9HJKMXwbYJee9RBhI
lHzPpmtNt9SyHOKMo4IPi+7aesa4Ex5b6SNMjMOfG0XxzVTdP+EG3rFxWwvS6O3IXJYHyQi8A2wq
JmO6RxF1318PPHgLQQrAm63MBgIiZIo6D/LQz2hsy7qhe6B7u54bmUPska8G5BdFNWI8YYXUotGu
kqcElB+4Su16JzFEnn7Qld37jNxytPH14MAGb6MLqZt7Wqf22aAN3GORfiqD8dN1TSpCJrzkdqeq
Df1JVkEqvGFlDA0MRDCSeAzoto9BbkQNE6LyzVaks6gdEPjnGOLFDBw0OiWXlVdfWXbUtYWAGoM7
xl98cMXHsgtxAk788IDrUc2y8eKzpSmREvYqxuRJB6TKjalRdgT3EY0OVq2fsN27rRo89UxXtAPp
Lt7Wr2ndQ4C97deO4YLv7xpxYyQckqZanF1nnlCt3rUxgGIFm63dILIvuk5c6bfruV49LcM1oqlG
6Noo6GnblMxVJsraJYjPiH3Z6eAwNBH8zhFkC3IYwBRldHzCzf/WiLEQQB/LBenITTg+rb6sOnoi
6P3RJ5YKMs4cTR4vakw58mT1gLnjCCuy31ULOwOuiWEzznAEGQyggqE9gi54TrkaAB6KBBWTKqKg
wZkNZUSmjo4NN2nYH7cI4ecLSn+37keFG0WAL7m5AYH1+GiAg83nrkWPm05jPk8sLTo3rEcDqTyy
QYFirSwpAAA+OFh/T+2M/ZawYoa9FczBuhxgGSaCcCQL3JNHAmyqg7JKP53L0OwZgQud/2CqO0RN
i0iB9udoBED72M+34UDDRzNtS8nkiONVLy1CKrPqjfcUaU0xrY+jsAPWczzCKHL77KjF1pFY4Sq4
TXscet3awPFjKU21Ex4wmx3OUsMOisdfjHkjGRzgOb9HTDdsvvmeaQQbLLbd+640yD+I4meBzMU6
K9UCqyAXizIdz9xdDU3fR/Izq8knCnR3DZw0u2DKHtohgnIvWS+q09j02vrLusQlE+FDP+vbJgHs
ioP+2xCu9+hCTr1z79NqbsLtndPpCS6DuC+9giXBhLJgitr3pm4OEq1KOuJLGSUY2sKcryYnebUG
rwG9rYMRc421MKG9hD0MTnpfephm0nAuk/5ma4dTUGfHwfjqYvB7a7oc+2rbq+UQmJsYKBVKoPic
8eEgulegDjCoftXubgGPKWD+mVALnH/e1/ywABUdZ4YCFBEIgFjWkMHkOrvFQAXczUuj33EQ5ag4
ciAQEIoZjDCeatSjK2ICkR+PnOPoIU1erwYIhH5Jtm8tQr+AA3MUFRq3wRRhY/n1AmLFAOPhKfuY
wqCYR1IQoB3htVSYh7s5AOJmEdI64ERDN/m+BhMpMtVdfGhZPtZ8fZniLSptpdodxaym6Gj2skge
74eVPsXMbrd6MuhCqFCIgvoZr+zct2oXU3vfocHb89q053jEpAHVSxnIjFyUcC/jON3pJjgZXV/X
84AvS8JSWmXz1SlE+ZtYmNJHVVQ2lh1liCaUChx8W/bY+DjdpcHmRjwDujukKF4osV+HJIJxdmAs
u436+QUi6uqYzcl2AzAr7h6REfYTFxCwD4Y6JpYWegPoqpr2eo7PW3Yvmnk9uImPhYc+M8XBi3nG
h6iqBeGdfnp04SsLhruWgO/nIuxiGaX3tefpCUNpALj2OW6BDadoarTGxbF6UnpRfcxzvN0wl+xR
WWNat3yM45Yjl5vtJ4U8KfrgDe5ZemjrdjtObuX7LCJuR1b2Ij0uGh5d4F5xP45vzizAt/uXFl4N
0zKXdO6yfAjJ2TXx3vWYrw3+D8iUbtW5dpU7Jl0Gf00P557BVynSEKf0Lg7X9NTC4L0OE0C5YylD
CT7hHyBLteR84I+97xp0MsmKv0UhFgBvD6PxyEQPRAkZRoVCg5SH1zzdaUKdtfGmu63EpaGJPXbL
VqELEfrIrTKPhLOPpq7q0zTppiSm5vcDE+Jcs7aQ+BSKhI3sluv+1NfqXsq9jnrMSkn2Db4BFdjm
CEcJfafLhLqnwbABQclB97QKGR5GJi9x1u4imcEvI5l2S4X4dAGj8lKp+LTE3WnRdjfGUsCCYnoD
kv0yz7BdA3HUvwUoCeFxjowgeHeue52hWnLzLkSlkdn5rkIV/bKlA8Pd3aAwZf3T2vDP3sUHQpcb
l2b1Aa7z71sX3AFbeG2T9hggzZKM2aNvqricQwsIiy+A+5Ozl9ljhDrPThjedjaCxxdSoHs9v/Ya
g3IIMIrIzzHQYBAR+1a7WzLNdJfAPmNHl/V3iZo6901mjl613+QmUDKCUgWoD4WWDevPJvtkXj+y
BCkLNsYOCzdY48avGVrHAHj8oY5QRlVIit6juT/pTienfkW4VoOPpzCjfhYuUDUGFL47T3PbH/gk
v4O0tIegOB8IrsUqfPaZPA3+alPWI5883LAAG5iaZysWvFBlWLU3AYNvPJoDDBX6ANzCdGnOwNzE
3qkF+gQt0pJ3Eywi4+igvC9kavA7myrS1LpTrWBC5jsfvlZ9RvLVpXdLGKLUSUcOV872ZpECspAB
wswFw9eizq4zOP2Ia7fO5UjrgludHvTgfo4WmIVNG1WINiJ7P1VQerdEw08wMXdtF93XjZtPeGsy
N8gvOM1m7M+VhnpdjqsthTU2h78GO6Zk/ioknC2AYNDSGQG/FNjyrwF5xn58MDWwGwBbEqUWJTvt
Zwx7PaAxEbbrR9qhnjRuc2jdjL64Lmx+pCZWp0xLc/aqQqW/2BiQ3kb3NamDEjZTya72tt6bVLqT
XpPpFKRZg73Zt4VqzbXWa0hOm8YWgedzGa0rbLMU6A9hDTTW1oPemSr80a71e9CjwDNNcyALSAg0
Qmp8aoK6nLPxo8IM6QGs8LHMgE49ZWs87IAjNQXVMNpzmQ1uIx9jgKEWWK83UMlPvHnerHnZmPjS
2TDYx8bzG9SJYw5+A96YQcgph6ldAWz9VqEjrjNjLkEVmBMEdM2r8kt2M9kxORkLgBsqAEDOW/gA
wiS/82N3r1I6HGo+qx8zi+1xpSa8obri36DKDMD3GtaPOhz8IVZ2AxBaYRzQ668kGFL0Pv5uTOX9
JulTsNArSos3kCmvnlcdOaChGGE0IBoOqzYlJ/xHO0al5MuAKBSjC+DSqITqFq6wuBzyHsU5ghEa
HCNxl4FGQF36VNUx+PpsfE05ipsGXgPQRIhlN62ZP1aI0XiZV1Mfs7afXinMA3sS1l8xVTFH0IsN
SOrrbZ/iM1RRc1jqejyxWiRFY5pbO4DaIli95NHY74FK7TCYi3b9PPQnOW+kNJGrT0o2eyX69gqD
3YJ7au6ds58imboduBA40SZPIXaTqCTsOCHwaTRnHt5sVfg5A06QAdkHkyznaLiCVdg9MobHO6R9
UQRiefI8hRNiW7sOZlJjHf1Sx/3LXKzn2fz8Od9+jn9nY/1fSbQCC+9//Dud6X8iWh0+/ed/w/PU
41+5VvijX1yrKP4tgegCDkHwhYa45aoK/sW1wk8opvcAEOAEDF5oBqbmP7hWEfkN/sCgPyHECkJ0
eMH8B9cKP4I5HnZDSCDFudqy/itcq+hKKfxPxjgsEPD6jIJxT/AOIyj58fM/cSqHaU6ZGCuLiKVu
3i82YEg5iSoM85pSRGw9ByIacFqP/DTRAQAV/hfCvgyIz3aBIkxC51ZMLY1up4W2lwSw6bYnrl+A
E2Lgldt1be6naFN7I4fK7BxgG4Uxne9LZdcguMeCa0+iC9YWLII6aQ7DhMGdGFNwbGZqYRnHBkXy
bgOu8IsL+S8tx9v6u1GT+n3++1L8C03wSiD8f2nRXsnh//Wa3c2yVmP9+ecVe/2LXws2Zr/BHAO6
HaRwAoeDTOk/Fiz9DbaQBGbE8FC5JhpgKf9jwZIYjELQBWEBDco/qgiQOqdf5MDoNyhXkPzGQeuL
oV0Gkfjfd9P/ATnwlxDkTys2Av2QwwSWJwhUiCO8x7+u2Kbb1nBOQaGrwEhg56U3yQMdgf/F6Agr
sKEg7sOp3w0q7TEUBW2AlUvrgy+TMWbCVRhT84G7NwaEydMKDHMGJoW51KxrvmDUu8izXK8kGoaD
PC3DzqDEJFAaZadZN119NlahgZJ9Q+JD43ERsmQUD5PyLfA5yO/GMkg2XLqekv7HPA7t17ZvCXg9
7WSqQ9MR/1xrqrcSw86Qg6fYjkuZZiODIHV19WOko/kB8dESCF2KHviA2wNqLfwjSDH32gFsaubR
YHg2V8m52TzrckT8AaTWQzKS1wl1zXhCe1Vv2DYctfPSXplMRs1clAuQSsSO9qjVzlGoeXg/xEC4
D33CNIyHxACQxlcUWqMUc0OOzJ/AQGiaY5wY8XsQGzymsC4L67SYhP6jDWvSxuVuBhy9G1MfyhFU
HiabXaLMmDrsX4IaQq9NAgrCZtvKPzPAlNPL0kLo4FHzJXLKvtGwXld7GdYAlfMjJNtIbiz0EsiG
31kXppjZ0qAfvEbMngRp47QuqIy8z2sb99o/+bShrS0wuNdjhxy8wSzFskS148VkVUWQ0gIa3b5V
/WR3KVEgm/WpjsbLmDT9fKlt16KM0Kqx+cqkzh7cJgl0lRhCW2TcmGF5rjrsl13cMATOJSvF2Elp
HbW3YLdM7YF1iwNm2TVgKqRD5mVJtKWwvDRcpDmpvAKBqYYtzcnPmZpT1KVuBDrmNK+PW0LtaRrs
OpV2FtyD3qJq4C0N+p5dDLYK26cIM8CqqpYwOtNNhupWwaseyQZ1PbygNpxQL0Oj+YCqDn9JIqy5
3LcMNg5Bx6bDXIFfLacJs8IJDmM0T/FPwccnbe6BAQ8j+rVsBicpqtcPhmEtPOLBRb+uW6QL1fs0
XAFpL5MSFLiZJcCDskm7nWuWjR7WZE7gGNHUETIkugzRQy4xK/0Kazjdllk9gJwCkz6rL3ylS4MZ
Q4+orhxDi/HaIxr2xDF/hT5/Cack114IsQF+Cw15DUwTgvYkgf3ta6z1cd92gbKwpRCSniCBXzqb
NxO6XIw3GbJy8roWcfoRErArqyJCkgXdNTNchT6WdmHz/dalc3eYm7mLv86+CscawG4SBPt65pgV
FPPaKnHv18VFtwk2/3IndV+BIzTMifpOmsGvha5k+hBq5KYVkfRiZ5cWbRRNe3NHWq3vAk1cXJCF
wFvVa9sdu3XEDBwRO8EF/AgP6FxFMICqWztC6brWRBUJCv9HWiUdAdUX5kBlhhku5p1h21c75kX2
bLMtOXIMBmxuSe38busS+VhBg3jAq/ZAV7knEiwC0ADyWPfAvFMbL3If9rY+sVirGPrgK9+scVYh
+StNx29JBeRwVwu3wqor5EC4gybg58ySqCqBGyyP6SbYk2xqmaLVxsaHt+mEARBMW8A2q1jSxjtw
JtH1MJVVrw36vM8JKqp2h1A4MEhdPRH017HAXjBt3YHrznuTt8GWfQNKogFBhjr8ms6YaZWaiOwU
ywSTSReR9ixEmNWFJkEWQQGYANeaN3CQCwHbXrpTXFDA1+3ifE5TGZ59ZQCvYIf0vwOt6QCAmfh1
wSxfnkLfC6neW67dM3IlcY5shC8/ETPDknMdTQB2KkDHL7Xc4ruRhBiNpwtMZYrIEevLFWj2Xbpm
uAyoDcEaBUceCWXwtW3AVF5S8wggpxc5zKtSgzx2M9VAcrj0Ny3OvAdwW9tkF4FIiHAcuixDGXec
fEmDGaQYEtvt0SRjFeyQWCLiBvUWtdn9FmAna8zbBKiNFJSULAcgg96oGDkG5mvJ2ghfgemndNyF
Hdir5ZKljr+PTQUGt5hxeKFtCdYhJ3MmFQwiTbUuhXa8B1dPGrT2CEZNH+uG13O0j9MOYX9oP32W
d1MTvpugC4B8b00NSIzONCscz0DI5ANUpzQ0wbBLmJwGsChWVG3g9eP26waju108M96hu4/Ij2EK
vTlQwwEqtpDPgQKwtWCX76O1M8hHDgZxQUUIPqLrM0xiB6izbjWEiYgfn8ZYLbsAJHIMQGoT2VfH
Y/ssfMJS+Md1+gFbAM8KMG+DB6YJFgBJAo/NI6LePcXaAMArMRUjU2+RD0Qrbi+p9S2q2aTWSfv7
IGuWnbA2Rg8CXQJB77h2CHfOtw1Mp5xzOUAqydLujbUTOqzFSlu9BDIJRsw751h/a6awwadLlerB
KhFJE8Y7jOADakqw3Gq/9yNghpKmi2sw5WvDdI+VELxNZJqWYgyBWC+Vi+QekrzsTiEIHsP5ECGL
LT45zBNUcIVJxQy+R7JwpBy1Qdt94ve2N7bM/GlrAoDyAOm3Fxcu7M5N136VO60/EuKoR8O7sujs
Hc2Qmm0c/z2YGl+BdWoHxLa5+plv8fxAuRiBKGI0+s5nEX8d13750gTG39ZtpRaA0PX42IHr9RIt
o6/yKlpbu+9j3I0QznIzX9cXnJwGWl+nIFKhiV6z2gHt4hNHBhUaGtQxkNmvRcIrBQuJtY/lziGS
9Ab0J/DjydBXR1ynoHf4dGn3aa0RPQOm+3we8CjQrreteQLO5mxRWd3cRLxN1U5miXqbMmfulkpQ
dB2gHD5liAP94aYJEU2t6OOShCOpEIHewBY6xVRNwpIB8ZEdolqghhocSEIYI7AT5PMJ/CTdCP1c
vSb9sA8x031Nwno8B6bCVBb83PHH7GUS5alczQfKM0tRTcroO07XFfcwpufwDl6vvOwwE+Ye8X8D
OAp+0aD59leiJOEigLZKWnecBwECvyPTdSI/UlSb2Rh+T7Vsg3ypneG5STgMjbMNqoe81+nw4kPw
Uy9rXzVgV/UZCp5hUHMEvMuk04HLDEQZaZb0S0iQ3JtvkQJpRWJ3YtbEDQiXPrCY2IG2FI87H7YE
WYHxiIkvIxqaC1hRLl8seFofTUQ0/tlebjjxPAaeRYjqBUMTbnvY6mIeCPsm5oMfxmbQxDdxDwd1
OBch1AKqCoEEyWGqfkHsr9fXd0BKhIQQo4v0jLksAysaowaBIS6uCw1k1IFLwHHARZocVeXWft+O
Pr1fRQTTVZiUd7Bf3boIWIbqg1vLlCGHAKVgfQAkg8J8jDEoLivM4o/rIBAjoqY+26kO47B932N4
5gRMFw5bgkoxwHEd4xPLZ0xU4Fzd2OSnwiOFz26dbDl2eh3eQNzziAYRcXwd3fQNmggIZ334dPVM
YS8gYXBYbyiE3gvVLchQmOfxMZgJ7/F4zrxz3Q1dBEwrq6b95gOD47iG3iUBl8aN9XqrHR3h1+cG
gepva7HlZ/CeaxDY20zzRyBs2X1lBqyRWtr1SWB+qFBNjWQFMJuCfR6ihiRlQOHnhmM9jBGAIOYe
pYKOwYmN+4nbPeYY21tWdfV4GdqAyF0vHXhNaZ9O8MBUY/UJtdZ1FLmBvwDUTnQHuro2LduB2KYc
e4NW/I+u8//33//9Gn/0X/ff5c+h/zTtn9vv6x/8ar9J8hv84aC/SzEaSeArDQXeL7wo+w29OP0j
CxugzV/wooT9BkI7fganGQrg6Kr6/Ef7nQB/QkLJtWnP8B8IP/+l9vsvcBEk78ii4CleiWILw3/s
b+JihaWzNjWE506ZKOfoXEoxg6+11fp/5758RZ7+s8//46UyksR4lRAIWJRdkas/IVNtzYSP7XTF
rDHZxMsBHgeJ52ZlsNSWYTUenOm712Y02WGsF3n601fyD+DhzyrE6K9i3F+vz+CVQkFoAxIX/02m
ah2mLChf4a4Tt5V8IFRCyYHrLNs30YJaJYjR9+ZR5ezt1hDzsyKpZoWUFXlm0cK+42gWD9C6GFaa
bgt7zBqBjuWeGKb3og16sqe+6YcDg7bjd+00a+BwKbUsdIaPFaUXzJMbEHRBaIcy73dYQCInsqeg
9eSMzeS5mnlfFSbW4lvFtuV9WRL6Gk7BcMuXDSFq2N7y9Z9/KL9ytP/+rYB0lUYx2Oiwurt+an/6
VkBUEAb1IMwdag6CiQ3BnIW2CxSrbUyQCR80afwedpR8dhO8MBDTikYlHxUIDmg4I/0DdyyFNEOC
YRjIrkrLqa7G7+gQRpYj8hlajKtmBjodWOSArNbb6DtZ4bt3qJJ2fhEzdbLElLP7lsByvNsHS2ZW
DHpH9bHaLFLoTcX2lOjewCg0kyua+TRoOhDHzPy9sRsm2uDR9rsAT+HuyGblHWgimp6neJTJvRS2
adEusX46hRpsHTwQIszzno+pLVfUwGbXOp5uuTGon0vZ1yvKYbhQfIZdCFh+SDeiTpOFf8StzxRD
QP0UZV8FTEbao2IQSuzkYogH031lrCQCOjx0WXZGTxJX1UM0NIhchX27/GQG8O2RKgoICLBrv2Bw
wyaKmSual107i2jMxymZ5jL0dayhXqqhzmmSOouRh+2TFH30ElsMsQaOAdO2rKEGY9e10c0SCM4u
kxCTLtArd091+kcg/BpADwDQ1YGemXWGHWEGwel3PHCaXDaBIhvTDlbVj63ImLsVVcDF3tfgWiMK
cyHdvsOq6KEhGGh3ElGE3EpQQycKygzlwz3sg1HOqr6hoFRI18GOHjvnnqZXTWuEy5IXLpnABkjE
Molv1sey3sczJLQFvqQNoAgaAV16tABw2ml5hOpq6DOHTLvGjDuQ6Nw+aMVa78EUCJfyny/+/9WB
BGF0RsB3DSHP+JsrwNQkW7uEMDyoFOOHVBIgK+mk71vMg31u3bzuPJSI+wVBX8Afrfj9n78+RNn/
xt55LbmNZOv6XfY9JpAJl7gl6MqovNUNoiSV4L3H0+8P6hNzRFZFMfp+T0zMTE9HCwSZZq31u+MD
0TUdyHIEu8LtWy6Gv7deK7QgShVaU7o7zFjrwoRr3UXnEnHDrhBufML97yjv7s8JCN1dOTjRS24P
62jSSgEqCqicnTfkQ7FqTRtTbSKtL6K6UG/I0AimkTNAtzXGawae+llalcYPpAkFvK+J6jmL/XQ7
EztwAV0K7d3X38eRqevy+fBhUaBSukPUr/knJOSvs0hmujtWFUYzleZD1HIna9cZMa2XnvT4TjFU
8eiDw33eZ467KhjYeQYUkC11Y7trOtSXX3+g5UY4PBu5r/H2oWHg7jb0o8sRuyTYGEanE4oNzdPr
4yFwV84Un3QvWX7powdRI5jcSUzWFcEXhysBvrg16Bi6LzqQ/gbgRmtgTPfae2Y2zruGgipaMW6F
36LXIXbJ80TnvDLtEIWe6AbYPkk9DS+VNQOM0zJUaEo13D4zDebkuisyq/G+/mo+rl2sjxgQ4+7E
F0MdcviJ8RGxnN5fPjFJaj+EUTQ7REgZyo08vI9mzdx9/bwjOykslkw8dslildbiQsR+PXyg5iRF
F2gIFnotNZ8q36QXjWqbtlEFs7G2qyEPd5lIA9QSSfI0DLVhQ0luTsVLHa4JSheKF1A/gSMTDsR/
qrm/N204M5Ev4ZV6ptKG2xT6MoK6ZHo48bqfPQZgxrLwLcEp2z1aeqAuXIyoEDytGJkHVFkqPJgl
9h1j7eknrZ2/bZt6fpwaU7uYmhih16jnCAIoYpJkG9pVkm346/DOicr07utPd3hwLt+BieWNMvBa
J0sDnOjwtyhVLBsk0ZVXD5l/VllK24ypCHd50j/CP4s3xAQICGhJeKFPfXP/758OuKmwKMeHHY+h
w6dHtaQB7UjwcOaW/r9NEd8VSaShNgmDZj2PcByRQONJIEq9Q3MyD9+//gSH2/Wf95eAtix9zm3r
GGNVaDKo8VgDfc7wGBqej11dG6PnKEr6ZB9QaS+npt98/dij83F5rrV4sxM5ziFJFsLRhWFUcCnq
Elm2CekBRwQmiI9pUFEZgfAm3yjVHMiWhbi2oCSQjEDC77iNYBCRNo28tWTmz2xt/fWnOjwJ/nwo
Z4Hv6EaAuIGxD38O1gjTFEODeOynjJTMoD3r9LF7MlMid/uwVs9fP29Z+f//rPzzPEV5CJC+lPHG
cRlvjLOctYRLTOSGu040zdrA4UtXWq3a+6x01EYU4bT1GVad+P4/7kmOoP8+GeTz8E1nQduPYqwj
wo9KMbD8ZAP5MD1xsh7d0v+8IF0Sh9wCi1rHrkgDXMLUqgC70jLM9jT4/jcUkIlXdSLHo8Opl6vu
R9cIZ8skgLEQzt+PQIf6N5MB+HmTFclZXJvkIPSWOrH3TP3j2qdPsEj9gKtATMCxkwsog2wm18bJ
pRxuIFep20gb4T/nOqgN1Td5jSkMWDm3PfXbldVlqPeytbWkmoUJpAA7jpOLonYspFZ0iUjtjZrr
zZh9m3S3tLV/ZrJoI/iY5kIsCGIDCUgiwhcbECHepA3VM2Go6Y6FP9+YgfscB3pw6XBloA9DXMl0
S4+cmzDlHl1R9Xa/rdANX0xtrGOI22E0b3SrbAJgR70m13ssp59a6Ffhph2UPBs6KxvXc9bChkAT
7a/r3LY40tRUvprVoF/D3FNw4UKbSX6b8/CLpFczihFX9M5ab/3oGhsGpucNioMzvSBV6oySmREP
fjvApyoprfuhcAffw9AB3lcNkoJKeZoAlHTHXthLY2bUuzwSbXM+TWO7hUsp0jXVs/qtKk2bYOjZ
1ZMtOndARoBEDP+VhJA6q63qd+mHToarXGbNTLy06DyPCd1G0pPDs++79mG0jOIlRa7wrgKjmr1l
JmqtraaO30NBB3C22NYpuHITYMRUj8MPqjbsEQhPzR90E6kcOnM3rfdsfMhwsY78lNBR6WuoR8V0
nXepeO/UOP5QIgyv6I1748EN7eg5cpyJDiBqzG+dJnK64gIgEICvKAZqUWlkoAcdo2XGXYwmJcyA
ZGM7BXIA8oEsSPPlzCfjZkBukJZG9IKRrbhyBgYLnt5MC5yEfAE6Pmy/aj3K0N3NtpMjlUXIC+aT
TzCGwQTwiEkhg9VTh6hjoJf7BagzP5k+h+qqHyz/bKwaMFFtQPTuJeXU1x7aM1TlEiDlSRVT9xYz
qjdRJun6q6Q2/UUrgRcC3izzbztxgpcwCVuIxPooxrMpBeuCrZUbD7WWVK8FCPhtIYV7q6WDnq71
yYgRoMZBCXubL96T7uAuCRnzeNX2Mzoi3EMm54z3cn5iuMv80s0c5oqyMI1ziym1v6NvoYOvC6Or
NxAogv4CfJkWUQPXkrsGF8BgG8YDE+a2GopyjYVAeN23COlWkxXh4NAm43gWq5AY2XTSDN6lgxdw
bthJjR6mTzpWqV+ZGH35If0pYp7qzc4SON4w8crBYzQANjGWhS4IEByr32Y6hm+KyWbtocroEEpG
iULIiMyqxEeWeRRfZ1eDfzRBp86n2jZTrFwSDUm1DDUvCRE5rlpu/B++Bq9tBSUWoQGvX44Eu1uB
2CXhRAmG2tJiLFOOsb5ufcxVsZs2aOJX3AxxszPLJmtWlOAoh5LWNsHkfX2CltiwWAAum8DAPK2A
+jy3hXyhcwfXUZFvXCXswXFVQ1DJ9sA9SAfqNgac82fdx6o1VyzsLsMizwkS9wpmYqPWNNR6CZO3
tHDMAIe7rDSGyWg78h7MKzYVf2AWyJcgUpBcK8stK5qq2H4C5pEwR9qOmVGa+/GLCU4xrRwN4uZZ
ggr1e1m0GpSPqcl+pZNT3Wo9Jhlep02OvdMiVMobOfn5BZIGtC/MYZy7wq6j1NNUzqZKW8N9lZqh
freu679kgKYPRYbvDd/ruGxAw20epmmWfO65VDmkdQ27JCsKuGsaR2mvwgoovFpjkTL4wCU3gYjm
bMuFaLV7wEL5rQ3MUm1smNRkqWPt4w1lXzFNKHvzzrXSEY56rZp5XdDp4ZqVdMN9OXHRrJDmNhNS
o7jTV1JaNQtk7rPLKBJWue1VG5ar2C30C+gg800/Rum9rg/5tCpTA8fOpK0t5jmYLRR7N8aIw+sA
L8eNskptEZbi49mMtrgqi9gYt4yDgj3KTFY+7LTglyVM/IDGBGOJiBWBLjWthflNTCYNlttmbuc5
tGPaVrU2JVeToswOkma+1QaZv+uzET/zJ5i/G83vhnU8VvmryoDlVumMKHgd+TBcue2iMkQAaMKr
Dm28acHeMXlHPBXdici1kdDBkVp3hjTyayXLdnExMZgZIom3IchX01Ocjz3KXanG5z4txvJ8algs
e7PppmRj9QiWcZFgArBuyilN96OYbQYzJtTalRiG+TdnqLhyY59WvgJdCxCILYTbOTbaGnqpbp91
w+hQWtWVj6RFxzur2w4NkkqY+4SkymsMabvhMgzt5iYN/cZez6Kwe/JFUpJ163qsYixbyux7Ps/O
wDGuM43ywBBdTgRRm9Nuwf+Mb6LKXRT+MdkKaxi4jrYx5NwjzQ0t0j0xyYBfXugd+S5mKULODdy3
ztk5trHOXLu/TQqr24oksp8qJOR3cyHm9mxOswSFa8OdGKIFZNhqdF230+Zkk6ITvRw6v8Qiw0+q
2GvQ3/g210XVBxmaOYi9CMnfszQtn0U13AC18fcMXJKCDBb91yXsnyClwxoWFEcZOiGPEN5oVQ8r
ybRge0Z1OniWTKAk5S1wjTdMNTo0y6qTn9AmsdiCDz5fx3IUuLDgwBB4fleGEIaSaGBca3Ni4p1j
Kj4+DmXf6zItwb2gzeVry4U37jVYpkRoK9O0O1Hzf9KJ0IovH51xr27A2jt8gWokrCAd7dFzK1TO
hoL8XE6Z6667UrS/dKe6NyMcRbDmSWp4akr/WVrm+BAZI2PjXs+N8dRX+ieK7ug7NQywMMtQplyq
6MOP1IaU7hANYKtjrmWc9zpyzT2uY8Yb5heMYF3kT3AZpBY9YaQYRF5ZJySLiiGKnzLd6NBAKtHj
M1XoUFwCncEpGxmtF8OZSEF5FeG7BSclQ+7Q9hjYh6rGpCuWeDzwyInCV9PCX0NrI9X3w8HMPdlJ
9gP69/RHBWdMnM85ZBUvwilk3+n8XhBvNK1FFDb59x3ZBVhEFFPw4LPc3xrdHw2M1jvjN+Na/TWd
A5M0ALdChYL1FNotHZnKCPfLwQ6WKmTCr25gxe3nwRHRhR1k9mMajUjpQ9+oX0OgpHsYOBnJeTm2
nAyp0dqmKpBUem3rVBuTKbt2YUCQn9e4TFnzIogNwPSn5HfUYD2DgoxaYDVQVFhr0zDhnDS+bl/C
enS+q76e3/p4itNNjTtZsXIaV9fWeWCh4ckGDY0iHM7YX1tT1PYeBVCxtfIMTUemF/4mBf1/7txa
BOvOckoD1JXhrJc3bvo90DpMKnyrSDeatHqSxJ0m+W1TrOG01PXmFlvHgaNoNsoQ87esKNEgJ6Xv
pfbUXrszI5AVA6L0kisMHmSll2WD1V9IxDMNbfmNStUSHklV4PODC83hxGDzY4ts24DUlmPy9Vu0
yYdLsw6E6vQGefVYq2Irpqxc+7HBXZBby3FZ2yeet4wLj7aCs0ScSlBFzEDF0Zwgo8zBg1lxLMvc
unBbLXouhjbbCrPgzP/6LPs4C7JA1HgGY0vpfJjZdoXmRqmPgUMikCzwpiOTkBl/vtLRLhhu5xtk
bfo6iWP9ykY2u/368R+/WvpwYFVGD4Cl5jF5WEzoyXzGnF4dutPVHPr4Lk61uba7Tt/aOB2cGAl/
0v4SUeBwdjuGIfRjj/JynNWQLK72SE6CF1VOJn5P3bhVFCyPEDEGKkM/vf36JY9ctf+MBDhDbaaB
UnctyP2HCwiACOF+j9kfrJvyMnVH7RmKUn+Ouw2D4ZoOZfCbGDlm54Of5uAnmrK9EK3IiciJT17f
hDAuDUCEhRu+jEj+mtBreaSYRyC2xdNQYyyOt4g7DP2+N5ds4lBgiwff4ezr1zc+WWMsZ/lnwqTI
Nzu6bRKzd+CV9FhLpU3/K2c1LFTMmutmiMq83bZam8SeBozh73J7bK2V74bTW4jG1GBY00b5Ggeu
Ot+M0EO3lbAiy0O0133D5tJGEOzUNCjmgFEz1BShvepGQ4kMh+NhniBnB2GMUeKcTJukcA2k/X0h
1nnrYBCaOTXmFFbTw6YycgVvbcrMxV5Q5sEavlI9ek01IZELQBPh8WhFAzSna+NqgB3tb4rWgQf3
9df1yZiKsGHdBpFUeL6ZR6NjwAMnE3WCZWCWyd+6CJkNGw0mBSee88kgDjELFAZmwYgEjKNTRuPJ
bYzOnLQagccGhS0tBfSVTVcUt75Jh0mUEf7OK1nDGPv6HT9ue5sNgWkxuIBCbHO0IubAlRaSARBU
GWL1CX0M39FYwTJS07mGpvVEwfPJ80z4GCbzblOSFnD0neoYB8xmjRWiD5nuanG0iYDjR/+6ZfPj
MApAcypx9uPPCCjo8g0T7sJ/HqeaQknn/y9x7R9soyaIW0FRYD0TTfL1V/lxczHLccByuP8dweY+
3NKiw5oM+SIujzAbb9jz8bYL6P0CUWsvXcbEw6ImP2NY2W+MTItvvn78J3cV7DGH97Oow2gRDx+v
6wgx9R5WRj+2aotszb0RXTl6ma4XL18/6pMf0WJQDarChSU/zG911QQpJzRv6szTPZxP6a+KwMFF
w6X9geDXPP37ByqQVl4O6ArWzuG7sRN1rS4E5kbYCm8VaMneZ5DwUDn2dFnZQ3zieXKpcY8ufphG
EowKzIj9d7Qli3yyG1tnzdQZ/ZWXVLkB8yzL8AxDkbwTjXDnXTJ000NpWwstsHLNJy2JMepBLaLH
np3EYbl1U7u7CpnyaljdBOhqEB13dzH+l/FaLyeG7VPhlvp6CBpxCuT4ZDkSXsnS56Rw0C0dfWdZ
FzYCGyNAecbCSHPG5DrLICLKysI307GC4HwcMM9ucAs5w8Notk7sh49XHIcatnzwxJn1A7kc/mjQ
9d0uNxdr18ZHSK0yYzfqU/m79ZM/VibjytahaHy9Uj7Z7JykkqRa+DWWPD6zS9eZuqaGtjpKFiWS
cKZuYTyfiKv67CkwsEBu2esLwHD0agUsI5nyFLtw5tuaYgnzGyxhvn4X9F8fVqFDTpQDcmlwTMuj
Lc2+cpivZEhnpPGd+XJ9UTYVk3HajrOobCvPEJpzw1CYKXpbTRuECPIKn8NpC5EawmfQp7V+4lf9
gB8L4sMRHy+qNUAjatXDd8f/2cUAd+y8NtD8a2Wij1FTXDy1opw6z9YHe6NKn5zPEmORVxYBbHLZ
dafa1OUxRzt0UYcuxYwOx2bR4v1dQOVtgBKNUL9F1m7CkwVjfWyw5rmvMEh3VoWDPz8ggKkJHInH
8V3VvTvdpFEoflJHS3hziVLBCWDrkyWvAJrFAitKvqOj76bpGzQARgMvRPPfcjOYzozGNs71fpw3
LmIkbDRy/cQ38bF6WAgoi4YW0xsGqssi+quSVKmm0hFSr4c1c3wWII9bCzPBM3VEyOFwGWzmuNcv
QwxTfn69Pj95W5dMe248yng+wdEJE4wcyrHrLoqdRL8JwVyvMVnKkMLaAbKtuv1Bm1q8ff1Q+fGp
aolU4E3xE1wCxA/fF1uqYJmXsffsolaeZqEku6KwiTCG5YL1VxgEdbgnVC4wDtFxY7eJ9WYWl+gm
2mdnlDE9M9YOBCXooay3jBuVCamrS8cVk+4hZrRZiiu4aORZJMp8D1uL88sQJOCtEB1a2xnysLaa
KHntXThEGBih2Zu+ZbPfnLhoP97p0B641ck1Mtjrx6MYLU1VSeYzZgZdb2F3lqAeQYC4wuu3OPv6
e/3wqD+tJwRG6TpQYRfJ9d/LKPHjDKWGmr1Mtg9zpWHiiNGJV4ah9W8XLNc4ndiCZ4OjELRx+KQI
V89MDIy8mO5H60FU/hmJFrmna0hkxkb4a7SHzZ0h82b79TsuWtvDQ4PFqsRCEUOqYPIZDh/NrMCw
fD+YPddO9ftchOkK84/sslZ2sZ+n2b5Jc2iB2gzAB6hiXDVxU9wi5cYvow2csySumiuSNjg+vv5k
n3ww22COzh5eGMn20aLW3cwoeHUSdEbb/xaqzr7AyMk4kT8m//S3B6cmJT486YWo7IAFmMvm+uuw
sJJOZlUh8WgqIALiqoE5h9c6ZSo3DqDtS+ukxQsCqoWqZeHTtvbzeABANdAb0JjY47QaAC9Tzw0Z
0+AOEtbf3TFZPGmKUWxCtCLqm6RzzzdDouv3mlb115lq2mprRQRT4Fc8VfPal3HhM0LUsZ5FVmGH
Z+ZQSaQlRdAuVpCAQvAxZyPcjE1W1VvRdwoj9MrPGdEy8cZiJ2S4OJmR3q0afEewypgbBoeoBl8b
IeCCyqyG42Q6GXIlQMb5vas6lLlFmIb6RR12ZoGjCZLX1VB3TU+fq+vNGaz+3l6RtxxPZ6Wr+cB3
nPXauhyMrtl3gKXOHfkUtb+eAxbEb6MarEe3GvtfFmYa+T7MsthdcX6VkA/reuIGijCK3NK5Ap5h
rI5RWtb37Q8/9eV3UKXGXfWE4S6qhpEZvdVn1U2btT4ggszwYHYcLXi3nGBahtCLJZRlV+bPqDJx
2pzaqntFkGn+BoaWF/MooZBqdVK6G7twUWZlU5p/AwwS8fkcJ9gfY6igw+sxgvYeENAKqUFdxhty
SlG89LBekPPaKEjgjja0R05kU7iOg+HwdLOs73MrqDEXKmAjr62+hds6tPn8lJe5/ligI8WIZVwo
CDOLAVdFe5mkQj2tcPlrhvI6MMfhp5L5SBSKW09ITP1IrqqqzB6JEbGtDVEhSkMZlxjVKqGny1bs
Ft2HGjcQOzBA+w33ziySZNfJIN/r0JLqPdMDXOGSqiRHAtN5YiAdbcQQEL44NIUqmcaC4rOVvzEQ
wlTbr3M6bS7kSluNsBxqrgGB825uIfDDpLT4BlUvQ4BCdSMo+RNcncIsX6AD1Gaox9uyDDbQ2oYJ
9lDXmWs/zHVzEew6xi5Mh/FHCfJrXIbSx7S+sxvSdTDiiS8L4h7QJEUmsihOuZvCDhW+YWHVfYOG
lD/HYSUfOjD7YtOko99hP75MjQfkgXf40YUPMQJX2xuYx/7QgRZ/NHM/SGbSrv2SUazZq6kSM2x6
GKeweKJhcrE8qyzkssCPqI8bX1vXghEw9FNNPhoW8Gtdz9VPOoDuLEsM9OtNNvXJOgw79yfTVQ1p
Wo8zW27OzJ5by+SL6ZsW7ng9OKrahiDD/MSTViARYrQIUV3BkcbSmS2JEUDl/rIKu3pJZ0bfKxxa
sdHLpSgvxNS679PQB5wFdtizoRs7TDC+UFWHsisPgZpNu9TWBjypfN0qq8edN4DCfZFSfV5R//to
ZrVCSgRzViBP3FEfz+NlVihhrdpQdBz3qPKOsHlKo4HBrxlU/Tphbe9KrZxP3UcfajfmLmhTXEYv
UD9hoh0ex60PuQoEE8C4G4BQa5bLd1wQyCn2NXXOWmpuZKr6i9Isp10aFtUr5APWTJEqL9UXqtgs
q/04QaORkHJ2oMqvZaFpjwU/Q33ijvrs9sQRRaBzUaBDH7rwhsFbD9Krow40nRzD+Nx5zG1c3Fcx
kNsFICDyOccexzsOHv8O13U8saokuh3yIOkuFjaUvSo6UT8DiWAm8PUV+kkBQ5erOxafjuAs46iA
oQZNc5QigydxMvrRAtN7hZk3r0URnihBP7ZA/GwUvJCZFS0gAOThzwajokg1ZJleCPS7lj5MfqpO
Fb8zFrGvu9GtyM7AgwnkKPgWRmNx0YP2nugOl5Lg8Cp3mJ8xmlhKGRxvjpaoVRYGlybQJ8NJbTdM
vlypanw1rNa86rtSnGhtPn0cUAjAhGDFHr8zmv+iVA7D0D7sDexys+zHiEfxGQoFNE9u5J/aGx9G
MHzJAC9EnVGvoQY6giGjPoUvPTLAssdB7eHplg+FMIGi/MUvcXTbve/6zn7wZ3WHut/ZlPDuT80w
PntrWlzKJUlyFDOFw18a1f40zOMitfLr/tWoZ+eNVI53yOAYeM++eP63a5h3pixjYEPiJw3T4eOU
SBHDUwl6wE3NWZo7Gqy6zN47U3h/4kkftwsp4pLr3aJ3c6Sz/P2/KkHfnbTQBH/1wLdw2Y7gsYyr
rjbt12Fwne7CCfvmlblDGuzM2GJKa+tRdIn9BDc7G9u8K8Oge460WBLEEEAQQoUyd7veKsWjrQmU
xGNkXSGJ8m91QPdsVeljmm4qjKZzCuxS/0GgFllaNsTDXcqo7TEv3fDN12UAW4s2+WLAQ+LbHPUK
9bfZYyE/tXF2owiEwUJpbPAfLEU1Y7DhptE6To1Abao6zt8mR4Q4CGoGDg4N9S2462DSr5mQZVot
RoISkTUhvQEvCWtHUHz/m9nzMK3w56/B2wac/L9hnTFWt30WwgrI5UxwGMOzrLz5+lf4ZHkJVpa9
RATyMxz3I4AOLWZQKJ9hv75mmS0vx4z3InUGPhY0j/zEGfnJ8zgsGGnS4QE//cGH/vrRcV2IZghK
VC6uwBVzMn0NdpZTZh6e6ike5KZ+6qz8ZJ0ZiGSYXvGno5c5OqZQcVmaYA9Bwp3nq5GbbEW2WnEF
XaZ5K9oQin3RiDU51NOWYVgN6RjuuZPYLzg5THvIa2rTxzp+pxoC4xOH2qcfjhte0PbyvaijCYZW
DZjSmrRDlcAQ0AhdotTa3mF2ZdvziQb7w9yCzmuJSLbgegCwHgsR2g5naw3fMK9ySZmPqqq6LLtZ
v4B0WvGXRbjzoVufeEH52S9Oi00u5TKvd9TRidIVcYg9Lm+INy0CqWqybR+Zsx2a29KUpDV1jR9E
W2dI5XNYaYgpsTrQMcWAErkOo6ifLtmL3G9TzCRrVQdZ8rNUvpECAeLGC0+rvbcYvs1e3ZjVuCXb
RV3zZ5rOholct8GrPql2ZRkXv2EKgw52Wt+qE9XaRxYNHb3EMg4RmGkb/JSHh1nPlh19RnuEH3T1
U8QoasvoFqs1YrrcTeAThwbirnlBD30tTIl9hKvYmiht7Oayrtx6//W+/qR85PMoR7g02xiFHdV1
tSh9Fy41VK28TBZHSZCZFaBRcKKhR6J8XAQs+i6KHvAek/8+2l01alS3bDBX0oMp2ndCL9rNBGX2
dnLyQazsHCYnuFccvs2Mftq14DKtYJdnwVs8wmJYpZgHnEW1jwOViS3YnU5R4ZxXuCDBuWNjVngY
TOMtI6PxOUo1nXh08jgxV29CLYJ1FfqwqYAXL5IgmU0Ps8niFy2veE/k6NCF61Z+h6A3vnQmN7xJ
UkjFpA61jb9Vug5lm0CO6pl4FchbiQOZDSPSyv6dYmYwbwlhCdgaMsaR/+vf58/k/KB4gtoHCMm9
DoZloh0/XDBB62B2EZWWB69ZFGsyRYsXbfaNAV7M3EM/dMQzUzl5pzAjaMmxGsfsvMyU+RRZvnGb
9GYe3Ppz0phbH3ytu9T8MXvLJ7TRWPg5TChcPj1xUU3lFveYRlXOhrs0qv9RIv6fUcD/4Lz412/6
wV3yMamxXXj/2yngzz/x/5z6dKwgOeyoU21dt9QCGP5jFSDlf2hg/hAg6GFMerz/OvVZ8j/8HUYg
oMTUYMxB/2sVYJr/ASNnGS/7zGVI6P4bq4Dj0wH8eym9XENnGAkH5ujWyULsWWRHrF6cSPc8cGLz
PAmaU+3ap0/hTPmnjRXHtSRULZVF5TysNT/C80TH/H4/ttn046+v/eafPfO3G8BxC8s3QmEMRAXg
oRvYARzupNbKSsTwIWxrB3Jshfkahu2BtkfdH507JCA9ankzXxSJONnxfRD4LM9WC9K+KBlR0Bz1
YVgpFziEEBxB7Ijwv6cV82vCA5GIY1FEEkB9mU25NFfYb6dYQik3AKWqxWvOENRHod5QA2mdkY4e
USiS7IlaL/IrghWpBk6cOB9/DXq1RY/LZWzxyy+VyF+Vl6l6goA6lNciJHmvIUzZX5lmi5XW1z/H
cZVBHfMP5koUI/3RMVIeN1INA1qHdZsiJ1iFhhyta9lm+GYrqH11tyq7fo5fQjeI2lN0uQ8vCRCF
thRwhn8vUP3hS3ZtG+OJE6u1Q+7Jeg4n5wIvm3r79SsuX9XfZzfb2aZc5mcX7EmG5YdPqYwp9gOB
rUvsxM0rIQIViThG+WRF88vXTzounngShAr4lxKOGj7LRz+atQSAgjULUm4Exlm5zUC46n1nDc9R
u0gTC03B10/85BuktdZhHdERgFIcFQ4R88RO2rGxtiZT7VFGDd5I1MQJ/fqHRcKBCHiL4BJJLASB
o31j5ZZZmzFPMfTSv4vtINmmTqRD042MM6lXT0YxpSdanVPPPDonsggzTRN+/Fqqymc678+EVlY/
y8y2n1vEgCsVOM6J8ujjMzmSeFeXCgwR4B+m81+bzglg9DVxL3mm5p/38dzeQLAazxOtQHdgxQOy
n545n39iE35cNxAfbAvyiGCBGsdnYpAPmoqrVq6rsUrveqsO31JUeSuOX4fxJkqf66+XzYctwQnI
v4QBUQCi6jEmD5TtN/jWW2vM7MprgQ6mXGPFF9vrShEm8fXDBHOuwy2Ija3iAqN4orjF8+sDWbSo
SkQzSY/NA1rVXdfMMU53sdbOz3Fbp+Eu4CX9bZDNWJYDt6Pllf6ESUvq2u7eEoRxvo3pyAAE9UfS
1+dNCX8a2ZIzaduSkTTmn8aEUf444g62qtPYLDaitnx7QzxN3u841lAKY2o5GvsOpysq7ToanJXE
Ja/2sprZ9XXdZLN5MfWOyM+HOTSMZzWPDkYfKFSI8jtzU2o/mFjC597Kg1nuY2Lf2h9mVI1L1tc0
FJcD02t73+udK85j29d+ijob9HVEJMpLkTNVITIVztXKtULCba2+63OPfPUi9wK9sMSaYTqrHYZl
v4vSGp8OPyvbZGWkZZd8i3W3+8P5D+QugBJ0g9/pgCyB2rW/Ic40BDiSTvkCUQjFTDxjE7sd28pU
l+g8iGCC3KGgBtZ6eM3AVhh7wu6bJ193lYOCLEgAdZy8nIKfnI5koW1KGUjyuBdvE77acpDJgOsv
jcFjq2NwvyqByfgKkWJi7t76Um504OnAm7u8fZqYTJBAniYSE7ciRYQJOyWtCUSRai/HriOvOXEI
1pkN0791y3YgngIZ7Xf8UNquXBVTX9kX+jDUmK0jZ1PifuC6ELdmZYGNZdOUySX/vSUvV5sLMs41
N2mH/Ti7s9yGY9+jOwlHjIU0DdfdB1IxcQsrSCRtVlwTwQAFtLWRv4gY/SyOmnaCdT6GMGcAGGbm
CT3lfzOPMuN1NwQOiqY4F89xrKlk7Q8EtzYNvzu091krMSyLI/chmFoMtvG+7AzSsfvqCcM6VI1h
3kYuYWm+mVxZZVxOWxoM/8w3uQBRM4R4u5Aqbd/X5CGMK99IquKCc51iIyvdYFrndSOJpa9z663G
AbLA1khhkIPlfqleKmJR3vEajibwu7kXWx27o4ihtr4AVggpnvrW0B6kxENvaxhajmY/9QV8WQZG
uOIF8VyssiBBd7csm9+sfGQ3drGYrBr42jwlXV+Vq5FGGc2jPUKbgNLLtoiYA5wXs0X+FlBkeZt3
AjMVraMXYyDlCIQE+FQaO0zHg+cCK0v+kAQP4lXQSJIhtG6qfjBLE+5VhNEpbnzSnv4ElIOCxl2P
PGGeQ4dZ8eCLXy4mewh9S0W22IzDvkF+ut/+tDLc4zzlpFxGjQkfetVp9VSss8GICF4hnX3a0+aT
stMYuUbshKFIv7BMOXfXJYXVQI5TWpobfWLfPGBpFwR3XIJxhJdHD0WG+626wq2nJ2otarNXsCr9
BelffK1AJ8xdh6shgrS4SaKzWgd/WRHeKdWjNAz9nK2rv7YDKS6butTkPfZ9s/s9kZOCCh2aFkh6
okTtfjcQJYU3BroT5gy9YEA+Is1ImmUe4VtVuKt6E8g314catVtWNzcGUanNRZSK7h4DAgtL1qKW
Kam3rR9OGAsmXMpbNaUyODPg6Y9YY3dhfFmmVHnbGocEeVMFkdPcEewnEZSqFrvPfTZXyOKsPErq
XzH22+ODVkVxvmdv5ulmMBtTvQdLzvU2pTYl26IjO2bVTaQLexoqN81LVUwh0CZddyUzsuS3fTUM
AMvh3O8Q0RjfnZprxoOCOAdnZWwmt7rGpYsP0Tzfwqz4X/bOozl2JL2i/0X7VMCbLVCepujdBkE+
kvBAJkzC/Hqd6pFCMyNFTGivTW+m53W9QiHzM/eea7/NwcAWn4lXBUgXWvJGdmJ4z6u8vBpkPf2Y
pbn+ZoUBo3sQsjiDC167uymtxCcgyuDj4ux/8oO5xFZCpMmKXzvrf8Igme4MZ7zAMTy3+wFmg9qP
zYCLvdlmMIUNlBXzsQI9Dlcc8/Mm0KGJ66dqoaO6Q2Ds3RX/9cEkhOwWaPa6EWlg65gRMznd2soJ
+soGbwJ94rQtcWHGEKqTyRzLjtl8tk+5yfEZkUsL1hMPpbclGgYL94jiCez5il+MNdSYHWoaEDjj
lquIbTNt8acXxujGU+XXr+HSdk+r7QHmBS5uFJseltvPXBZus7NUaw8wzC19CFB34TDEcngh1wbV
AVVj0oHSGgg5KwMm3BY4r7ferCzgoiRZDhtZLPh6HbneVz0Z1dA0U5+/hOuBTpepbaxYh5Mc42CD
Wxd+c9Hi2HOLTxt9Bi7yEN3LRmXoEzaV67Bj0itpI4zpRzvdtaIgssesVPc08a2ksTna+pPJr/Gn
oj6hsBomADu2YCsUmV4+5SAly/Fm8o05iIdqdva1Rk+7bYs+5SnWXDpFs2Rvi8vffxMEBUnz3L74
DllqKgtoAQEfcZo05d0KzrXbDD25VAddQ7FBuOEobm5fLgWSkVx8sd8H7EFkT2hudDaBZi5xs38M
hLqHt8tcleMG/daM/37RrAXqUFc3zTSaF/VKILeNUdjJwe+b/CerPBJfGuGDOLAByP/x0Cn1u3Is
RLjv+UZ/i+CCNE+WhZ/C7DXOCxyHTm9db0iT/Vy1/HnSWs5JMMFaUH64esyFsGZC+vKqVwtgYL9r
EnwQ4DtZYEI0aHI0QAOlclSsppvtTHe6TOfJHixga7b53dxJstpsMAafPV4IglOM3JiJwS4hIgD0
CD4rlq9vrTHg5mbZggWZqFb7eZ1MaAc5m4ERb/bYfgpmddUGowxhtnOH+S4a8tmCRdf180dgQVbe
dYSUPUDrA9hOzyIhBBHBPO2bKeiNWErpzxuWZ9W8RSZnkJ5iDWPMcFidvN4murlDX9VGDqXOF/7w
5CHgUkb/QoLZGulg8vpd15QZVkuqrmE7rAHHpZm1LVn0Qefbu95ZDWKIxACEYSTn/Z1VeG8TKLay
qupTqxi3fbKEYZSsuufiliOaIL+0+gN42e5pIdPROCZNhV1+Znk9b9h+SON2SlUjNrksearlMAD2
oR4l1CcpJel/VrfojRxzubU7FtYE9bn6qwgg8kdpm6dDLLzikvU7hIT6EMMtLplpK0TTpR6JpOu6
Mr0tGMcDr4UOWqFJxGsFdU6ax7yRFrWjLLMc1UYzv1eIqLB21nWmD5PnDw9J6jTDiUGvy80zOdmL
1DbFGPFDMomEldlnJdFU7w0UlmwF7boYtnahKHxzs89fpzXRnx35vsG2MfPA3zg693+TupAQoe0k
y2A+Tdav5mx89KoxPBkTkHs0d7J7gflavgwWjgxOE/j7ERHZBOmGvWvEbXhZ4KWEpEPMQczyMqlm
5G73R/k1t1n72ORaP/edXAPqcEkgGsRdlgUyd724dAO4Oj7EL1horEUggjiYS+fSa+5xYZM7jtwP
3LaqTfYJpZYW0lWjOSGXWb1Nxky7i4SW/osAR4E5aEmDbotIIpy23El8Ii4calKXsYYRe72lIHSA
rELMs1xGu37jTSPxXoF/haxHqigjh+NmLYXbkgSApIgcAxPP1cUZlUcd5VsSDYPBch/NiQxPS7Jo
vTUTz3ts/Nkp99J0mxt0pusbLBlVbO0ZEiP6lZBCzsoLxyCvTE1Hf8iaV3K0BZVQW9e3PE5lRbrA
Vo5PKiOsduiXj2xtiMhrdFU/Dmy5Hi1raZ77gsy62J6G5EfnM4KmNF/GO/aziHsAbHSC39oS3AbJ
wGKazUf6Eq4qV3GqKqI7Ka3nPxrJ0q1jz5degwerI3fNe2Lg0AFR+KYI/KgRUS/QkhrNUQb5QOHv
thYuSg9eBZ3VbL0KZ3RVNLodjHB7LfjyNZlmRwALvDoJher9ygmJ4WvUbbEL0QA8Ls7IJVLNVQou
17HUNseD8ov9H1cwgV7qiwAVzfo2s7vzVCS0ArMf1kGk+pV4gmEI5aNp1XLnI2sjP3hcBZnbc2/D
k0wHgzX17E3v8C/lGoWNcm+gitjNRvdT+1hANeNwluirIhAtUxfBNkvrU2JbeDVnjqJnLYvsi42f
nA9VnTjnRq9VdsURWb9DPKnb/TDNwWOVcI1FsOLGj6FjfR6JdLJRbgN32VALJC8BP4TyiASPG9wg
CwFGSmFS+WO3vWacwAgSvVn+bPLuCH4SNmsWEyvVGBdrw8E+CxY5kS/VWhAUzm+SwstxfuteN22E
OiY9DRkAEELbyCWJG/6Zbu1ehrwiE7ACWPJ0rFuNHrvdEgAYkkOBM4UOpTYAPk6iE8ZWC5rYSPt5
jcuiryG6mzmY7u3qGz6hj5y6MYANDFdAevxs36VCJxdllv3EUojj2Z0C973GE2dtTLeQ5zZhhRp1
eoCkzcC6wYtGLXCltDS4r/qkANw8mZfMZgnsk43TOL1rO2yeStqkirO1aG7HzvTULQPBkCOmIw8b
Cqd5KXLNzoav06rZiZqxlE1k5Yu6m8OiGHZwNKEfZPUwLqyBJ9ShRtVbf7CyBe9TvrYvTVmsxnbh
6ifhvhLyJ2N3rCInrNbPeg1pwII64PA2K4EPuxNs/aMR/emvN7vZA63VmO0SnZYfys31D+ECc7Ob
SQkiqaDqhLufCY0hNwEzCB4nNIK4tgfD+/WwibfnBoPNwkhwRWrXonT0N9AeZp/0s8Wqd7TbcIBE
cdk5FlmFOgst0ilpUmPbMyOy44oOgjw4UB0/ucCwHtV4BhSofWvFBJo6RED7PdV7ZE1LdQ2hsX0b
x8q+TnvDh6ZtSFrKDC/YJ3k64lp38/Cu0VSTjNFxcADCLoYHhXbOiQJpEI+mLROsS+kS6gEynRCQ
nQdy7YtCYGzi3DcWulXh8TkIoUGvR4oBWr6LY/nW90v/UbiNeB79Sn0mSbVyh5Mr+sQqkX6lSLCh
x6JLvMeZcgmge00M9k3dVKG9D3XIn0MZwFxioe34tnone5OuIZ8T38qZ2GOFHQ5paQGxGpDqy0uH
1Ns75ATQKGhDKSQ7qyv5e5TUF3uJB/up5EHXcVG77gEGv6NO2sFxHhskEl+wLZTvxtxcsXZwJSwX
I58OnJ1olRR7PTbBlrQfJq9U5jYfKu1EWMgVOPyJWPjKsVdOD7cuKJnXFY2ij1yYaBbWkdZBwNm/
B58eElBk8SOgJOfE3YqgzbHnC+2m+9Ht5dkRwnoPh8FCkSZ5KTecwAS7BOPIAEkyJbke66UV+8T3
6T5IJiFmA9gLPuS68x0Iooj8g88GWBwok7VejAgGg/OKgRLkjxeSQQgY38jMaGKdfQbx66otY6oV
jU14ic5QdR0ec3SWHuCtRY/gxGb9MvgFwxhn0ObnSCWK/APdDrRiyW/z1NCNpQeNArWPLC3K3UUW
A/Mmx8FGgFM9yKsapR//hksPiszZeJtmmbqko0PkObqdz2dogFJ/qpX4FmSgHG9XXR+2glS0Oasj
WHL8sByNVzKaFhnwZjSZ5x5sspOtw7gQ1gN3IBzynVXKniRWgsmPU9hji+2hA6EhLQYZRoPMFlzT
Sk3rrsuHNgTKBXIOpAnJLCmPT+8KR4lqAxD+r+RS5gRvBuOoYlc3GXLmWWCSRNHrSi9GlI/Dwldm
vzcROaD/VgXbmY587eAS7D4/8waDnCd8Qd7TKhIaC16b0rCpk78SCKSBgNP15h9it+w32opl4agY
1j8O6p4TEjdyD1Sfem+us/ivXWF1f1KyIcpYk+1bRcY8uT/MhysKDyfNUbFTlyCGmazxe/Jn96+S
XL2HjWeewTmnqMPyNHjmfmr9yCn5ne611u39Bebh3wSdI58Hu0Yei2I8vMPvXb4xuUhKsBrZQMms
egD+BGwgO1H+5YYXc9C1ka3wqUauzEnlDugj/qxAXgp41Cwqe7xcpDKhHHI31gBhHI5Q6nzBykge
+4C8hLgmgNqF64w5YgcWZ/nw7cWoYnOomCeJTtvTAfZVld9h+R/lpluzDrCx3/vWIQe1wi+aY3Yz
TLYEoIZ9oGCDxft7Z60Wb8RYevK3aftRHzDKUS/MKcv0WLdZDpzGAG/0jPmyfV4U25ooX4f5SXYD
uUMj5Enkwy7t5kH7sDl4iVwAV2TvyWscFxznzqRDTgXNDoHJHuLuyHMV2Tma+eb16FQCX/uYkVQ/
uUDXyK3Nmvtg9OcwMjuvHiOyR8pPErksxga8hMtO5G4LoYJYtFejDmeil63L5U3SFlS7uS0WqvW+
9s7Likf6UDlg7aLOzdLXUDC+icelRdzP1I6hWp/7zjfbhM7cQJkLENp20gE40hLIlqsM973VIzbf
mGTwEN6LASA4cDTrt6BuvHRnLG5DpW0wXIrS2kXPXs3NmACRVvK1VW374ySG+Vg0wZBsvTGbeJgM
qGLIhOqZE1PfWtonV36gpYRMzgH9Czig/LJIzeDCrwCh7ZeaBgfalDbfEjedi3gcwVLFesrHG1cF
RhoTG6o87CDz6mxF64J8QAhuLXwuuCNH2OUT8yy09ekhX0qZxQDT0jfbbtRdWIm6i2n+k3tCxmFa
Z+Zc3IVzwU4Xx5B1SO1ShzvH1PWtKJe63xUoD8OLri14Rgq88Bb3Nmya3rv0mQa+v2DXeiQkbRnO
E7FLXhkuGPqnBG5+M9YxrlhIgfDc2reEQaragrHLfo0wtapdY4kMFX1YySckYy4PDWHKR4I7DFcK
X0K7I2svI5BqquDd2Vgw7ijxgj9TaGsTqXBavxrEcycbqc3yOdewXbYmGmocLDMc5njIhf9Mdq/i
1ud8mHcVkJk/rJOJHmeHgrKR+IqVqri/JOsx+4MWlxu2+tLSIWhrUD5DZM7IML1rtWtUx3YS04/t
jsO3qZy5jLhjuvGEtp1+oCe7OtzhhjHPju2DlCnNqTe2oIZKEulU6NLMMJm46TghBCfiuBx8Z7SH
a4eb+RVjFxG10LWtoz2NeuDY6Jw/FwmmipVKmMkSy4ujwSAtYwMgLjiDenMfsEFYf4yR5xuT4i2+
sr6lGyKuOQ/2ILvgw2Eklr+q8Wo8N+sibmauCjtye9s6sLCu5MlSXnCVLqPqGaZL6tCBsexPGK6C
k2kU9bUQ0k8gUlYuwUzDWn6lU1cAj8jbhsn92LKsaRXgoAgtJEF3U2FzwC7ko6GEHS654fRmAcVf
YLbDobU9/yS8Sn0XrnEJPhTsBTgvp5xgr4Dns3OW0m3i5pLsRFGbgAtamJFZGw0r593EfdFHdGVT
G5MmwvvrJ/1wRoy4fMyQQWnnbKrciCI0XyMm9L3ak7NGhWoaS/eUScv5saAL6U0h+/m2UrZJ0Dkq
pY4roLWxd5BX8mBnI3VF4qx9uRFLphlrpPwsYHwkud5qVpXLJcsKcygbNPc82YPuaUdtzURjYnq4
9bqAKYDNWMbaUjVIN9IXQScfJcP8Yoxr+DSRV5YggmYoH3lUi96VBIfnbsZwTc3j0AfuLfpw4w7y
EnP9lLqIwLJBmpqqAzobu6I6mVj7SPd6mquBdVDjruJsC3wtW/QjSRNN5cK7XHWtZWxN6KNsxjqR
kCMG3M3dhWOScDA1czltJelW5S5smbsQxNfie0jANstr7y/m5GBxMd6UzD4FbDwiOTY1JND3OvCE
AGtRmgRz0FDeU4mIdkuhSd1FSET1TKSNm22LBRwtTbPn51ucRrrdk6ToV3eTpfJpywTEY3ibLeZK
YBfwjEgqRCrbalbwwYnOygu0vC7Q/safvB+TnoyWOgF+GIuaJVY0Tky1YKbU4W8YLl6wH3z+B1iT
nU8swKUZ17SfN2abW9YmQT7EsSUXfEu1pe1q37Dd6DY6TPQVnZI3HqF1iTPjEWLj8iwo0rgz7KSF
JpZnPw65a/0mZ9tXwUygdd715NwHMZTTzozNtihg1+NSe+K1rcXWdAZu43HlUNhJcurPeWU7t0Zr
t186DwR0U8YyPqYn0C5Rl8zQC6qVGig2q8JroZ5WtEjkybX5Dg2pWDjcluTBrZKw24dENl2Ob8bn
AB5telODBvZAGUx8I50wgxqNYE+QZZX75r7R0AOfDGbWw58cPmSwk/aCP0jUSSAY4fBfLc+tbLxu
T5XPxrBlsFlfTZnBYvMi+LtEbVVk+smFfmxHzAPvpZLOK5flYB1sqbhoG/gx/Y5FfVUc7LYaz3iO
WXTgHpy7h6yk0iXimucdpamv39j2MyjGO6dHmt8qMJfILso821Rcz84ud2uAyWs72qQ+9LMZe6TO
8etoxPCAICn/6Ns8Z/IKP+9ieeuna4b4lKmjG9aPNRTJG9QsS3qDG1nKSx2biV3P4D/b1WbjkTyI
6xEs8AyqN7LddSw3M73bAC8wrBLOIsuhHqm0ng92VifebrbX+t3kkKe1AEEE7X0l86qTeqxYDuQG
mBAwnVCGSPjsjvyXq/dQC+NKg8FMt7I0il+2E+XbnCOZi+RajX9Cd5TdN+0LOqsdaYeu895yWNXA
ex22Oh8BQ9f6l/h41lpr5Yh041Xg7eKwaAFQMP1qYYh7I6vBxG+qnh4GrUDkz5LzwYYHTXKInQf6
V9VZxtHWk6HHgLZJkyeWDdlALzV1n5Pjc3qIjEhWYt4Tz9lPWYqmlB4T66AKib+LK+QChwvqzGRW
HObB1uiQJW0L7snHJsBmRwqaGI+YBBtAv0ZRvaycmmpbsH+XV4CTOdfD1VSkK3I9rI9Lbtrz3slQ
8UaFMkp2RUFlLEzlPZmd2o4tI6xUN82YznpZtekE/xJZnKMtjnJyw7uAIo8AMdGbBO+Supm4B+Yu
WqWxlVJafYYhjvUXCQK0O+IKlPg4aeb5opRvSdr2JKjPuSrg1RnQm/LLILqC4xZ2CTNVTW4M91Xf
EAMkgd0QXE6cfMHerxXrjowZuHWMMrzpNE3jjH6iLsNdAlQsYRPkAFxVpUezMA9ZDywVMG9rsf1b
xyP/aNgUQxcg7jZyGYbwxS2mTb2SOe3lkNbrCkI2kwU22XSgk2lZh8fsaQLePOn13wOX1KNYp4Re
ULAPjM0MB0BcLY57dJJp8LekoI5MEAn4gjLPNBeWNdEWLqtqc1iI5GRUDxRoZjvqNl0wXQlXc7xN
4SDXvTmSznhCPGzdrMtgEfzuV+auUYWXwV/BfLi3iovRw1GQNDgeq2WgfywYsI+dle+x4nj84U7Z
rs8yLSGcZa0HTG40EYQzVuZ3OR9VWXl/Wr8N/5hqmDChokYAR6p90Xo39AygGQdUCSoC4+LXzy5T
/OyOdNJK/gaN0+1LYlfr26liyH/UTEQrgvOY+m8Hx8/OjJb6Ycv8hAg7UzCPgxHIXL55WWhbL0G6
a+8fK8JNjHuIB6V7rEyNap27nJzE/JKDtJ3NgLH+MLrsbElhM6xrM7Up4VfmWsbeZmeYnecud8It
nj0l3yyuxObOFqESsTsj6gATrZny2bmn/qb4+n9t8r/BzP87ydT/0Cbf8sp/Ln8vTf7r//A3abJt
/jtxFOhkbRgLjo/55L+kyQ7J9j49umECN8RZeAkv+c8Qcf8SbU/WPYJHih3WTqiW/yvFzP937B0h
ABQLToRvwH36P4SI/xMgj+QY2zMsADquYaN4Zmbyj+JKRiGySXF1ACIQ4UumDPe1If0Yy3CNgoX7
K2QJ7fhAunXmw51pgcQi7iJndQaQ6rfff/fF/S/q4n8CFvzt84TExvBVmbaLh+gfP4/rTpoyOEg3
5khSxMZSq8MRagyG5J6X2WNWdAyaAseRAKWpPf84OkX9mywsuSOP0M0Rv0ffSIz/BFDFaea3n3mx
XqRlOQjjzb/4uJev57+1qRfKGFQIvNa85zzl/wGAyQuCAil7cxz/ihwNZ3G9Dxew7323GN4dBa3J
NT3ZpGf51QJVJDN7cQ5qx7lbKlMxAFZV/S/TgP5Rrcd3SNfE50LXDn4Z9sY/PVM6mc7sGA/G2bpS
cphNq19G1k1zlKol/xrrWteb2k7qPh573ZEfGuTOp5eHZca9ZnX/4pmiY72IPf/+ayLtBfA9Vh1y
Td0AXf0/PlV0WSuW9wulKcDNvXXXxJo3kiHtfVDPbBY7GO/dPnGNwSWKlbZyj/cd/IqVJxauEwZ8
3i4gKPbX7WidWC5mXISA6jHy0+i7+pRKAc9qLKRr86+vpr01m8n4HKUfPhDzUd2mg8vWVBBPWzHu
QNpywFiY0tOO/YXF3Dfum+7hHNzkw+BDrJcN0zDaN4/JtRAwsz0UdTWRoco0drrE3n4L7sGej8wV
PHsHAT39nJPGZEE343A/VIZmL1Iu1YpfO0XnRBu/MNl3XPDUj+7QucSMu6n4Ccnr9De2IE/3JA2H
K0V5XbhB54QLx68QjkHRtctTqcqxjR3H198BC54/NYUZ+0W/nH0MNl7yjL3FPIyd3wg0Ei7yq2F0
koVcNeU3UVh2zbANe2qEkwc6/EAGNKNT0yiKZgMcGt2LgbnIZFaRU3Y4hVT13r/8JGLbYFd2o0TP
2KpgoPjEXDnBDT7Ny4nOmf1irqbwB42z6CDcOkG6n7mYuoMyuY6jsOB5xNIyUgC4tteUu7lVSsY0
0On1aoUjKHaimxryz+O0FJ/9UG/TyiHuTYR3cxboDeLAapfYdA+KDVSzfrea/dbITjmgTtggms5i
30UdR0rxnn1nuRUTbG+rsxc7Ek27MwoSwVTT6yNTvJPv/UHWdgFZIQpLEj4T+ajMGtvTHCBuacEI
7bswOOGHJ6HY/OgAs06c8DtL/mktUJb8Xgkfhb7VTGXEAjg/GWLSVws6kd3gVsjT0x4vbJRWabZB
GjezZgBhYTGO2nveor8Wp8w+WamD2gg/fGXVHzVjOPJKZ1JxNuCjOayQ+H7liTvtdFF3727fn3NH
imtRyuoFFpZ1bkmAf6iEPROXykzjy0qzMj3CvUhu/BbY51ALc9hYjVSk0etO3E1EJ9/ZmigERkQI
J5iLocJLZuaIBu11WgO9MbUMYn+cr7E2Wk9uk9ITF/V7I71Pe7JPVT5ad9XYvzaNeY0Io9uPbZXv
2k47rB3n0L6CtmpfXWBh85RUX+yB6rM3hgaCkW7Ci0GgO2Xtp/BC+64zKRGjAFVfmHoDm/9EpgFq
kar9yPOsPXVNhq5LY7YqbuFTFNO+4y/6Q05e/eGMQi0s/xe/jfKkmJMrB7Q3KSg13IhNjqcYK4Sv
RBinA0rSYxuICgnP0Jd9vMzpEh7EMqMNmA0KwZ1XMOQ/ULmnTMgQSrqbECbnN8iPLCVFl8n1jXKI
SNp03VA094My/F9ECF17lLnJaKshZ4IB0qzeAhuE7t5rSXO+pgXx5/2w1mlwNTJ3sw7ews5B0KtX
xXBegtnOr5KVRexWBX7RfhuhFPWblU+p7KOWbbBPXS7smi64UOVOe0HpD3vkb6H/5eVpH3ylYDXQ
BQ8J7KpgmzDA9l/TYbK6g4Usg9ELjaN4TAj1dmG25ZZxWMwLN8tv3aWrWb2F9kL6R5bMKEndJQE7
hhiktc07bWahfqVI74s3IdnC0RtLb/GebRE440trlF65X32/zz7Thd9PNNhrsH4LU2vlRvPoSXVo
lzI1vZ27NkG7xYOAwz0JQqSi7MU5s/dscyam/vNozi9m0CZejH7DnG6pezrWYXqsuwP8ouwiTCj6
6kpg+rf5tI5bxq2v9PTQ2e2UjTtWhBxj4LK6pbj35tKabnhE5sDbUs/2F0g6MDOsXbj3HhD4Bv5t
AwGl2XYJQJGfnAqfFYhT0JMchpwfSdyUxMZc9Q0mKxeb5Bg2+2JQQ33sQ+J0FKkw1XUim8A89Z0x
ov+ZmDWQ6TKyVPc71RrPqPBZFaXC6ZpbPbGrfkIdF1SbJZ2Ee+LIch3G/6RgnrwASWFUzDPg9Min
/Wk+Wqu0CwIvJHLXr8YNgNlnRVOLvXKwRz/ytLBH27gV+zPxOWD52LUqnPHeQvb4lpF0Q6wqakdn
wZqlPTZBhkGry8glbd1VRYx54D8VRkMyD0op4H5Yw9NgSg6IqIfsdkAjJ38cmwLqZpwYlZ2YIdbi
lhCfBaNtwAutIgrADsU4769d/NoJiFDmVDaE8mMGtuNCyfDqW22h9Dp0wKegmkMjllcBc3/aHsQt
dE/MsTrrzVOyTc6L1crWj00Io+TUNHJi1oaZGSFJRPB9NYCD6rvwpuQ6Y35bYzlGlGVzH7Og74g2
eEq8vK44zNjDcDtVYirZHs7hKPdzGRbzoaxHxzq0gds7x7Kd3eXaM9qw2EmPaQOjyoBXoRV2xXRX
J2XDXLt0xVOwajs5k8OdZt+Bv+r0VhrYTCNHtemjP3rmC7bEG8O+WlGYX6IfAnTBUZ0wgJmT966d
vpFq5JFz4fw3mvbNI2BotLa6SeNAMq7Fgu7k5VF66KAEtCZEkduUC9dQyb2XfplOsE1Vt8WKBO9d
3eKzuM0dkm1sc6/G8tZfXevB5UZgozXGRlIcod5ScoJmKDhO1ZTtSbvbEjh4F9bOr0W6ScW25Bxa
QxuvREKuGkpXPqDFYChybjP1NEPZCOv+TZbyDaneek/U7ANofHHknWKEnUj7tNTVujc4A092V54M
dHdo0d6wiFzbRf+6WITADOSCuK0b49/GupAl8byuR8/pTyD+30gHjbJhSO/cfmGdHDBiC8v2iGj5
3h/W8GpKlmGHYFle0X3v87XhfH1AJvVCsFJ90MpKfrvW/66mgZpasEn18mWflk5f3cga+ZJR4YKH
L3CZ8nRssSur26uWkjjMG++ZyQdcEdE1d4MAnaRSBj2sj7nOMQYc+gmv2YSH4moidWDLSNced6Tx
XUHsPxZEwgndHsrevDeWcWOu7WmyDJLFug2aHzbNvT0hzdEM2dz0rFYMG4Z9HvJJ7SwnnT4Wze4m
nZAeZrogmhB6z8ZVySnR5ClVYU3Ug/MtJ//DH9WN9n9xeqgrm7d559WDgete3RSFHs4J+qXtWqJG
Qm6GdtKwKhLCyC4UI8vdIpitvakYmpFMQwDPlHJnJ+pReBORSoX5Nq8iuUsWp9pNc8nOokmfHYl7
xqyXTVqE+VYPzb0HMIPf8QTgKePL6RskplnlB3HmMmOa9Ubk/WvrOAn7hvC7q3MvQs84RsFEBBLH
KaIWx0Ar543D1jHGV9T/+a7IalKbQiO9UdRvcWc670nLdtbtamvDLP2gmPC/Qvm8ydHGrqH93FiF
xQN23gYv34xpGa/TJV0GIU/PMDHOc/ulL7KTKq2Vn8qUAFezqkOPsxx+iZ53pH+dL7k3N5anN61p
X2qv4pTPdhO7nTk8Ce6dOzFMT61OmycqQQJEnM1s1V+TttdrlfgE8rCTaxK4YaRQ7yxrvAoQB0ai
VcuNu4JLwAOfXVdjEFyh0kV3m0mzjRfkCVtE6mxgcfM/ZhaKQK+qbtCIlFHWZs852rd3c5E+gUoj
UVf8yNayCDdmsMKAyseNLqyt8NJfNqiUU5qEwqW57GiyyfvEmWnejsF0J6Q17ymZ62cHwV8kkq7H
UcJ8Ffs9RC0VNFdw+yh8LURjaWkiuUbbZ7K9jEonpe4N3fJ7NFq1z8hsIoSCDOcaBVA8BCPuFXbu
93NtZjva4acut/k2VPFgZlyabAWLrVDJnVFVr9rvXYCwrJD3DJmdyK5HVtKiDB+YcpC2Bq8ucjJ5
W/W9czXCDomLoFqJ1O2PaTvsy8A45jOj3RZdftSYQ7Md0V/vcqu967u6oGU1kp5PDPdPMvFOtJW9
KpKpnai0B8aJCb4p7m5BtJHyp1s/9cR76trVsXNHNtbEdONyInnEmhqSoIepBzuTjlfZHLTH1Z2H
DTpddXCJl972TZ/HzSpfFA4PLiNrvmfKLjZ1MZKZ6SKFP6+ZW745qZltKNXcewvt8nkxjOvWr/Uu
V8LcO82cP1r9mEUu5d22E/Z0xlZa8zCKZV9nlt6GlgoPvZVYL9lM/CuPkLuxCJr+sFIvYUIYISYU
WLWM1bpN5DzzSNpHx+gsyG185NfV7PWMhtPKkTXpbJ/Nrf5BzkP7kv+F3YfT5Y863ZTJBIYnhHyI
ts6hvMySG0Uayj27k/ZoSniQefbONg4nnFU13wxrvwgoIO/HS9W3rDx1ZpLbxn6elDvLQ23mJpec
pZ5E6iGYiifUxhS1Xm3sjKCor5uZxMK5H9NXq/VfHOKhUaCiUy/ZbD8MdcXENs8tglEqTGWRWqaC
02/k1H9YmoZFjp061UVMNxWIrBxKxX3SCz3Otyk2uXKHSAu/Cn1ZM1F1N2Am/N26NsKK6ipx/4Oy
81iSHEm386vQuE4MoYXZJRcBRKSM1FkpNrCUDq0dDsfT80PPXN7umkXzbsasarqyoiIQ7r845zvD
vh99VVF01mt4UChh63NrHsxXjpf+rMt72cVdPy7VV4904wzY0OXAKcjeiOR5jo3xZV0481gD7jEZ
pi1QPMujOZLzIV3ks/J6nSDULcHqyHU/y+iAH83YsRar72rC6WM1ququXVrKINLFC22l5zyOAxiN
rOEc7dvluiFkMOdUtMe9UXj7GsQbCkQiGOeRuUcwuYeZcARjR5SndRhMNr7ZJIqYKh3TSZe/sErN
+EYg4RE+76MqAveArWWMiagbPiKjbq+WhoxNCzdLbGkmRjsRNfKox+p6tPOrjL0AQU0ucZmks6vT
DuwHZja/PBguTY1j0pylGFHQTyORm8ZgFYnpQl6CqODt02pZb/NJXC0a6ZxEFXnMlunKbjJK3+60
WJqJ7wX6LawiSOiB7gSsOJA4sw0MUSP6hQpO8Tf5D4zzWUlE5NYQQewcoOwOx1JECG3WBlCCPbIW
IQKleC08+90F0Xlh+kH/sTQj3/tx/EK/GlP4Py2lYOvgW7NCUOmF63lndtFjlk4cUxHbZ5yflPPy
ET8teWdQ1trhEjJksC8qauedYWU8KtRC0twrn6GBL7b5SOU5B5ee5bQpoEAq749xzPLKu8HGL+pD
ZCnvbR3uUaMYW7HN51KK4yq8JakaxlUFHrAh4pQZFtyZQNV2QK6yGEjMLy/0P6zW0KchRghqcr7C
oInYbBGLl9QAncBWjckQRBd1Of8QyHX04GddLW50C/T8xWl51fQMD13GqEfI26xXZ4zY8p1psa9l
Qg0HNUIZkXpXsysu8y56HdzyIW/GT2GIR29R0+m6ch4OozirGQgQr4fkOGS3MbYtPX8hDyBkKIQb
B8GDwY27sGGvy1dDOUlU97FJpmcgue1KLLA7zGoYZ6MAMdlm95C3Ky7gUtQ/qiqucMwcAg6Z0Tb2
Mw5OU/uPllV/C2Bg0wSFy6YZjEMbwY0jWHXheosdrc4zYZ+5i39hESkDpKg+a9PlA1bNRVrWtx4D
lwyffiDFT2VGfCDiDkvotT0uhyXXZwI5dm7Nd1LJG1m1n7kILFiK7jn+p6QqvytDYvns3j35IOfo
fujDI5op4kfRY+9oei8WuRzLoX8YtHDjkPoId0cxsdTimeHy6usuJo+QNa8zSeNnFh6nQTbNfXMH
gn7oT/FV4zXG7wUFyg7zmajvnhhG8J9Nc5lber7pUTpuGTQarbIO6UHiNhwqWOteb5ixbRFNF7MW
jr6jFag+KooRI+7sVizrmT8QJcithHobnk11EYx2cemb6zg8m3OIeRWPAEZENQ535trr5QA4s/Vf
Rm0z2USy4BisS6ecz2ctGYXMTJ9OHbNnU+a4tf9oUvcODBgHRl0tGYNFrDoLP4vXs0qMu9RAVYuK
MafaDYmPfDOQRSJtaUL/dYqm0sFgqlGRVXNWftCYjVtDK5dgX2EIeyKCZHm0+pQDb8FHRPOBPYf0
mbb0XkLcDwLnoVsyqXDoUW782VQXjLVzgrryeugumIKaDxWTgzn2gnk8si6u70Z4PvJAD7KgKdWE
eyUqX8LrxeGhI17VM/srf8KfX7IeyBI0IrZ9HY5F0F+gKRm8896qq7eo1QUDVfLGtl4VW8VtKaDR
ninsltx+CCzOMu7Oh2jpOGVzUc6nHa6l9eDgCZyvzCaarhm3NS+dSN2t3+uLV6cMKXvGFHnJsRB5
Xj+xKSyeZ+0Z3TGdXO+HCEycPeMk6FDyCthmkqMISMm54iPkkoVNixgfsib+z3W9XD0v422nZlgo
3+v1DsMQU6txNPLmwi8m65X5Y1r/hHkWXXm1Q2CYWW5MPFr3puThbEZ9gLlaCTTSih213eSGS7wr
tp+kNcz1nVDhHGd6605lMi8CxbCt8KPylVLlN8JrtuFC0jnvGib+T2YbGHLXGjZWSisdxA2TA/Fl
OZqK1G8Niipl4lKWedihQEjZrF5GDdUwiXyQldD7lkaecALnKKLRJSNuook6EChRNzGreJetPTK8
kZYtCJ4idzBIwq2GzWY1QF7AGra0103pTu+RnExsi4VrbQ7LbZstxz7n4Ayr+pxCZMIfFMpNl1xL
atW63HB/Rp7171M/BB1GOSf9ZABveLvOFAvPSxm8AJxx7xnfpHHO9gFtFW87jetkuCXaxdSOWCsM
83dmd+0dHvP1STCImHdGrVqMexqjP/rPpf7o8Sz0MZiuujlMSrFj8xgXP+XBwlk62xN5j3Drawev
Wy7YuCPZx/lGNxYUl8sq22cga3Byw6GoPnqslcB3fU14bCEy760nZ6eIp9TxBjheGAfv2Gx01sGu
2DVcVHPqdwfLNBQm7qifX1XDv3HvIPh6Wzw3QLmsEDGjNOPelbPLCd2X0Zosa7E+NsxcIpIFTMH0
LA27pHRqJpSu6ryvksOJ1AHtqEe1Otq6NMy6m2M8uRNGcbMP0m8pVo27LBhcPDza8SqenHa4mKYs
IKSSDUlNT0nqJP7ZxePS47cRfEjhjHsH64lNfzfKZ845oZG4teEtY330CS0C113eMBtNJDlqVrw2
bnRoGoJO4o5W+V62lnXXY1i9WcOgC37WFlHEqbPK7GPC+z5QCKNnt3JAEVyBZVDvCyvHwKfgFn7l
i+D0UfXkYWYN636+wgXFSQuxsEj30MOANkOcFDJGuECOK1t56iDGLvi8h4qHv4mM4b023ZUCqigW
dqgcgczBlV3fikVBfscJxxOHhcc6CqZndxmOYZTY0LsN/CSqOjpYI59JcHHIQY0m4pfhAwh1NFoz
e0I+0wCJbmjym9G7dRqreBVN2X4EC57RygK1fNDdzGBka3NJjiyDfKNgK7w4GmPWs088BO8fHWUe
D7zXfBI9/1uQUVbsTFTpFps19mZ+3nJDtEt1FzqT4YC5cOCzC0i1Y1I02fyMNM9Pz/xCWG+4LfrH
LnWI48gRXU/JBopcdrbbVLQxPLa/5krawxVuXvfJJGLwZba67VVENnbkdTa/OntF0zoCu34ajSZ6
bfkcjjhdBxMKxJiuMSHbYuJuxiLMx97y0WHdz18sM8LBiPxYPMwdniCELCyFgzpcl11VOsHtCPHn
Dj2eS+qcsJi5oZhZs32nQmqvDrXvM8cz/alndT6zIMuzP6ymZ67thTNb79KGOYJ5OmO2JktYAKpu
2yfbMv2vaAr0N1sK+kK2wYbApRCm9GmmFRCTjLojhSQajstp6GbmwIIoXQP2GcJZD7Nj992l0Sn3
JjNGF2yi1Q3sX/ougE9QFM/V0tan/NUooec0w6npdV1614GJTtTotPU+dILp2ytXf4WfkvUkNZc6
LBK8EJtvTMLS3i1hPr5w6YTeKQ1IeQN2ofxZLT3gAOoWSV2zZD0MfifH8rnMTcWUD2fbznAdU55q
UfjXnFAtFkHmTMVuzc3yHs0SgHrtzd6dkRMPFw9pW72k5eQ9FVzv1DZhbkCbwOdaYLS05/fcsPis
isgP74xoDr/ngvEBKtdhWhO2R6gRK0tR/EUymO99j2FMki2u97iMynxzopaJQK1ViF94XkL/0OYT
R6kVYgJJilmlT2tRiUddlJKRBkwlpIeTHDHVj8ye8JQqUkrI9NWcKGHX7BHAKLRVpeqzQ0D4Hqu3
ZoqwSni+99qFXVbHaTGT2+47fvlQs9msk1L0OYvD0Ex8EMEvdcbwfgcOEkmyV/roRXFECdAclQh3
avFm/4g2F5U3sh0GsynbwTmBulKM92HgZ9bVONhq3If+aGLcyFV7jU248GMCYQv/tAJifzOQ5632
eNP6T1Rus0pWZ1z988k2GHOv8MPn3dLnfn7WOUNGQL1bo8xwx658x5eFZ2iao/YJRbQ+1rZK+Y8D
pog7h81cn/Tk/A2nFkndcqfCrrcQhpI+vh9bN381sEM3sWGWzWOF5dj+hVd5/IlYgT1MpDU/NL1B
lnanRPgTFbCN4OvNlyj53fyQSdvBVmGGxjvWRfMlj7BMJCx00tvCpUHAvoCUMSBM/g4HP8MO3DXN
B2P84J7FelAmxVJvMQBFL8g2gBIQ3tREtyVrj59tP0icVbdwc1dxun2D9Bm9hv3pFKpdQSdUuMq1
dvLvVUv7S+keIFouwf4Q/tq5bzw41EsFqbTW3gzCTiZO7RUf7ly3c7JAkCFVyaZ9Q+gb5I+FDMJ6
J/2U6kOrgfvJcFE9F5kzQ2VQhb5GMkgFHq5CYOJYN4slrnjzlW1D4CVkJ5cogT2t0F9Wqjt38Be8
hh12iN1gCm7pSKttPGtOI/SCCQvLvs6GhYUM+jsuQ0ciX5m7uX5XY9Awj5WycRIJn4w1fOVJJkiL
i1A099NCxauVOveTXrDgiEI6L2U9k4mzjC2jyajDnLfL3EKw7LYBKd+yWIVjTmdQ/4jJWWjgW+Ff
UAp7d6yz9HqGurltdwux8rwF9uZpzjxUyeyZov5cewp4AnJb4gSw7NTHaZoaNK0FydxR3fGPjzpp
kTet5vkbUmBBGd+H64NhMaXFbLcCiGndcnytAuy0vAMifx94zN8M3mFxac4dRwWuneZqWmE9XeK0
NkdGMItFxH0zMTpChD4dzRw/2UHS1Nv7CXBpix8mFV/RujD0X9EKftpd1z6pTFEisJFyur3lLp2z
YysdnhsmoStnbIQGdTAqXXFuVJs4EtYHUN7M3FSjeEMAx7DMndeYm0Q9IbjlUCBSJrT3SJ45+Jyg
DR8mk80x1yrrtF2nCBCn6lyrFotFqbAOhSZ0hjl/p+SyuyQiSOzBC9m9IeGfcRsvOfJyUh80U0ml
LYZzhesYz41pIXTC7KAOQ7j58+F6Mx1o+MpajFIw+h6MybOehoik2rZbuCKdPvXepEtBd1r4Y38j
yTd+zIcas71rLhFj+wyzEZN0c34qTGNOYPepLiFUYStRmbQfdTnZiCmUgZVONYWN0oHD4SLsGEDF
7rJMeI/Xtf9a7GW5ykQty71wFvnLXVY7w2SVjl+Mc73boc9WDgPCkm44OqLrWomWqiGqq/cxXFPj
wukdPCgApOq7WdTjh4QbEu3G0E5fjQoBO9tCD/Wm7zb6Op09/KAI6417e1qG9grhbMZlYjrGRb8s
zIdmB6VjuWbu0W8CPGQNPOIYnen2PfDVbedO+oa7dMTsseb1A3aoQBBGzTqdTqPvPmuCaa2DNPLy
xs+byExkCY6HSVo+YJmtAg+8OAeNfyzRECPHRcXpnZkQMwroGb1+Y1s7PCKTr9JzRk+Ol/RARl4E
TZkTd5zct6SNuKeRbmj3sA0vaPn/OEUyHznpWNgtDHOE2DEWd2Ke8yKYH6Yi3Ez3GvXBeUnuCfxl
nZbysJKlZMWRa+PxmQojHmbPv3XpefN4cnw+XTRJK1w4NOMWkJG8gjqaZw2u0ahbvlz2AMPe7FDF
HmqjWl/8QddH5ftOHlM+Bqj9MdCNMTkpqjky6ZP3fL7s74goV0BaCCO+XQwb4VGo8PUnvcyyVxgG
frcDym7eRWPadRc4FLnKN+3qEOeiWp9zyC3paZ4GKM5s2aw6afvREHsRzSsVHD3zU1+LDvdtayKl
x8xb+dz37nIcJ6QrO1vL4SsrJb3eGoZi5ItMbdCUU/fIGjjrdqpObcCnEX772F4nAj85ohT2YYnQ
4RQmffFgOJF4IS+PlS5WaPJSZk7PXYmI3d7xJFW/ODJLxjRow34mdsFXRPhww9Iz5hmD0K0uXfHu
G9swcrkGWs44hhDFks2lCk2qmC6djCMBSwRHBipw0gPnMBsttGNdok1dPnstPoiEE6O7kHVTk7ri
wX+MOflbwG/m0KudiV+DsggMZXYzj2F3j1K7d/gbek0Ei+HXx1wYC4FZVl141zg/FvPMHEKQETJz
jKeIcRExPkjv7bOsjOpLLvzhHSJch6VTTVuHZ8IG2cORQ/7gwyhj9Wv6I2rPsanbswABn8Zv5xlF
3K4tOu/Ao9mmfc2CLzwYvK/ExopPg7TBU0yy4Y/oPPVLIVJFx411mQCdkct+D7DFg6g1Lbx3ub+I
xyzX+g0ZhPOSe514FophAUb9lNEyPtTxxg/X6bnoMQdu0y0PfoWfopmrvQxdlE5bnDS0FNN7M2BA
3vWTvyF/uobRceVV4EYwI8l0D8iO2Bq8XVNwtu1nuMpJN3vwre26nNWS49EvXBZLGl0eo6nILV5C
bU/zTtGpFQnWF90yMpxGQTO4rtvKIxwusnox3pfBWY5z0bjjWZ/N+RPvWv5um6W8TkGkoH+fiwkS
SVigs+D6zB+rfBxuQ0wWvMbFwHZuRcUz3EZlMggzYLQxOyrNow/2rD1nHABCw2Z8ZMdlueZnSOdk
nzhm2rykVLnYLNBS7YS1Yjqf0256NUpeRSwCaIdcTpTMp54sR29zApUOFCKzfAk80hcArTlyvehE
NdJawKH9GjDkHQcUK1+gypwXFk0IBCdCE9+mBj0N5L5seJkaQ93XOshQXJj5kzGq2UDkMzGbLBwX
J0gRmXedh+cW40ODq1nTZz6kwInolmBHYDDIGuI5EFX1v5oszW4ZwDWvjmcZrK5osvyDbUbqJ02z
odqTosX3y1Bb4hVf/gJoRjAb3yNysutoqGom5jXzXVemihOQuUIyVBYFtXYs61MJSGw1kp1H7QMd
R2chyI1O5yn7oMJENmCEvEd+F/nvOVub1yrSTBiAdA4vcqx4jUUpqquwiRBCmN7UNYjAagqxkl0C
qCQma2NiLUwSZYAXeIerAJIehnL/xVWDivZcPMVTarcqvSrNla6gZ9V0kWu/PRhBJdokjHy2W6td
mJwhtqw4r5wtvbpFNUthI73seXa4rAhYjPJDVzXISIyw5mEto/KrAjvI5tL1nKsAOxzz5D6gjSXh
S/goPY31dZZD+miHrX7zo3Hp48H1/I+BtUV9niuuh7osAj8JUMCqGPFFj4ZjBNy8193CZ2hNQX9e
T4QVHCNDVL86JcubvPQNc6dnLDf7fgL0QTFeMQDVeacndl9LfrdIg83YYtNkQivMibqqXCU/+9Ss
Vr70JDvtTVWZYdIUKeWELlYEA3JJlyeZTrpOZOAFP6NJ2kpcVqtCVqVoIAq/an8Bc8ucvVws+Tzk
Ieeig7AJaFjtAZySUCg+Z8O2brLV9wV3YcmPsHWr3LgtQVIyJ/EYG7EGhwNjt1khmVkXxU0ZekNw
KKmBmrhdCHpPVmrtO8OSW1tkdJSGFkhntv8T5eseI6Y/8BHU6nZilZRTCDDQg09pVccR6RsYR5w1
UPz0wNZwWTSZmxIu0t5EUTq+SDF7n8VoO89OOC2cLdVSfOXo1J6m1KA5XlwdAdHGwMYwndRzl6A9
eBY7pl3VNtqu5oRZ9/agygY5u9H5Y5uYvoqKXcMyaY6HQUZMQHEggr9E86QgcRJ2EjNJn364mJZP
LXGCMJieuhcewJ49WjQsfgwAd3mkRWW6n0dLBlWwXm5a6BNB0rhWDqbAzKnADA5Whm8ZFfEuM4Lw
bV6XASzbJNiFrtIzXy0PQABRetoN1mOPB4Kve4mQLZ5lZ0bwLVP/alDb6+up7G9cFS5s7bVDTMBo
1hUQRZYllzKYKuRsLvnFKGQq77qxKv2Fh7M4zaalfHdJb3keYeFGjC5bZllg1GR7sPQyhERoKOvT
Z3yMWMHA5BVz+lUfk6e7iuwKt7gzGhNNDCghlk8t0SfMMWyxjcPDVZ3LoO/NM9/LihdHlexT2RSg
V+sCG3z/2NmI8LoVUkaCumj8Y+9P2B/TqlhbBlWHWDnIMJdSulybyPiOwirg5ayr60GQGjmh91Ru
SGHQb7s4j7J5eRHVMOXnTr3Y7cVaOUaR4N7CsbWgnQBsRl+miVddeS8koFkGUjACqs2zU71pPM8s
p0hQ0HERoQiJra50b0xSQ6MYwbWMzvhOrS94AszN+uwu96Iryu9idfuXAWRaG09uuWLNMj0sYUNb
cFa5mHsfMIS7PJHrMrGZVbN1zWwDnVOPbu9X4WGwiEPZB8+QZ8FNpSUtWcAcdUcfhVwDc1fVkDnr
1vl+rPHfxj1BwNWlOZYorFPHNfydM+Oh5n2NLCfO1OQYp7ro0Gl4mq4OwFFG0ZQzmvnIbdGvF1Ut
IeqaA981eu/aUruQ7Sa60VI7X/0SZvoMCbHVYrfMCxK4K+yKcar49nL2GgTjFTA+bobMX+d4xvP0
SkncveWImhsEDIWl7ibe6XBnh8gscPcCQImDDBZRXI4dNFbhe+4VXCn/zZFIWncMS6OfvqBw5DZl
wf9kuBpDSgmZ4AnSm7wTs2a1S1dXElluAwos+86GJAuH4t3tHLAn1YjmFnFi42/8UoPHPjP657Kf
qg/sgRPTzL6t3TifS/BHuF5ZhjnE0h5VR8N1trL5KPnQ0wCt52zALKEpAYIcmK39Yct2EyT6nN47
wEuRTMrIVWT2TZwcm2xgZbBJCx38GiZpfne+SwyMYkxwg9lGPRo1Rr2rjF5/5WSpNQKUFtFoXBUl
ij4qC9KlZSTwkTP8jifgo5dbwAZxHYy+GW5iArT3lg3BK9aYdi2G9Mx7wVrkM6B2f2RY1XFRRrw9
al3208ztDNa4ZWqCFlcDKChWeSwqXdckpdv6Fv3JaiCXX3oK/Qj1bOKhHKhO05XjFLih5MHp0rBi
8maE4BP27EW29MRh9guIr0tY7QNgdnonhk7fk+foPE1Di5q/RpvLlJbkI3FA22HuuWfEeYlyi9xO
K2edwxnC2MA1QsrQtQWOCEWsIEJ9HdjeQz6os30+s+fDNk+fxy7f6duY55xOvTUh19K6lBPEpRmL
88UszfAZUJXtnjeod9MYJ5Fz33NaEYKKKSJIpDn7HORN37dnWgcoF8x8UE8sy/pPT3rMGooOesNu
IkLIwLE5WL+2UcU7i8lcHtAzZl3iujmFYRRMTMcH7kbvdE0LV8QVQgvmZvNQswQfKoJc7Ww23jvb
5/pjJc0JXwg/uCictrSve9MImrMxM+VbozTziAFLAjZrqgxUfoDGbv3WNsx3xpUYxKoBXfwMQpKV
ghMUfN+YEqhksVwnu/ICFB1x3XNM7yK7gMLQ4xjJuJ0anBQOep/sNoJB9Gug8B9PGYUFH0xyTDeB
/zdT5eWbpzUk47He4I5LfZY7ls/DMtvOB6MLepnWGmo63VKPn60pUbbw3W2os+hGBWIHmc1JuI1c
LvoVCnQ8b6uWBHBUy3Qe1zVPiZihYNZ9uULG0Cvz4rKgecY7H1o4XoC3/ojBcN3jIpYQXK5uNCHM
bEbxoi1Z1iOWcso6gT3lXjijJzp0EZ5wdzP0HveONZ18F2Xbss2fyaeP8Xiv3F6dMz/nyscivR2B
faIj2GG7cirAEDT90gwwpnuBHska7OzSniF28DzLhVtz9NLrYrCG22BUyHYwdEcZvJCB73fdQvRF
AtZv6Lc1QB5ZFKXDz9IW5lYPfPGPXmv6IquE10IGicvGcoDXMsSeOazRFXGqlrikK+AoxQgh6nNN
wuenXibLQhdjM0JMR248Ej88Bw9PnQbcpdG6mWVYMFOr0kLJXUCS8cCYLveDhxaKzM0ko21wstjW
azssy48F+Pt7NYT5xooGczuzt/qSNPMoJbB3cW4YHdS/2LiC9kxN7E17LcRGU5hav0wUf27duxaS
CHgc6G9iCVfvG1hkqA8UMHw/CIAnC71PwX7FKb9f7xnv5XyRVM7AiT1wgcg/ZTNcNIFt3et68Jz9
gISvwPtrBtiPRLThHPiHg+7Nhe0ykCm1j8oTj/h2ratfjGIY2YQOrOIPQJcIx9I8cgkVnpwIuDji
0/pMWCmLvdE21wxWJaPi+wlGSv0NUYNtLcomtL/G6jhcvvMEUzYt/8A6Ri7PHGPBC41MGLFFVbmP
vuWCIAqaLS6J32W7pMH6ib1s5zRNQnoCA9ULxp74BACcSw5K4W0bZnp27KbkJo66pb06wdTAjnZZ
pxiNpKRddheUF+Bvgz4+YbUNUVaCe0X9lL6Ggx/CltSrPs6MR+7muayM3QnFiK8YDJA7T7jIh6Cq
/QDN5D8DZcguTwwUO7bVbRduNTRghFOb9YtgVIa7UJe3J0ERRgb6MSh4qmT6EBkVx4QRFMj5c9VV
L/Qk+XqYupAx70mlRnNeA8AyXl8ZtIa+S9M15Y79ybSECRUa5o62vZ8BcwDutEjts2y72DeD311P
VW+x6K4y8G8yG2DInowSJ57BecRsbmIgbJbV4KI6QgrLuSOiO/CYLvHXpTtg9xdSQZr2DC0SLO7A
aYratT6o0sEBa5TI76mbtuFlhUs7TU60PVb8/Ak9nlBrcWbBiaPcg0PTMZ7QIym8KoguT4ixn0pE
TDqBTOrlqFG5iShwKoZgXR2GTycY/GXnDZI0Y2j4TNr1VzZRE0FQWppufzIrjvYUZva+STMfsk3B
NpMKVEOpQaNTH8DtI6k9ac2RvTL09wT3QvQ2hgVZG4XpFh8ymob3rHGROvWc4PEJ0xng0sot93kg
tmJqadB7t0aFJsggFDGmY11pfctob+l0uTKjXryHcy/9xB7k+FaNfvDis7vZ0sccw9o5jZOPu0YB
i4qzZakOaIppSscMPWQctt2IvDbLxYWqnOjDiJhsIpWubwYHbMROEdXzjpSdTTiDfhoKp9DNZcZf
XMcRK6bxzGc+7MFC7NOzJhyzH6ZkRCmCanIPRE5M53O0OBEPUGdZXYjhEUGWoSnFeqN/xd0BAxce
4mfRh5485DJnJ2Ig8qjjau6dxxMUpCPcSC33JKCDtjbnvrpdx1y+NH2aPXRoAfJdagnjZcpW96Vy
h+qWdXL5FPbu/HNiRUFGATbqfaDR1cfMzCgfAm6BOTkRqCbKXkOPmW29HDVh2Ij10tTiITWd6VwY
/bSpD9wyIY7DNHml03jpGYwaAc0HaK+9bcMnfGJudyaNSrE7AfviyBCe7mFsFNq/gG3yEJeObL9P
HKc1VwuN0sHpMV/R3MqKtlgHotq8YqBMCFv3HiSDwQ0I2LSPLbzN5m8s0r9Fr+FGRt3NADmwLLDw
uNp/SyQMSs0BIBaNINIZNpL9yGGaweq3QYeZBoTh2qqhrUGtuYQTaN0LG6/pZkhaiSAQZvlZOzBG
gXpAwpzLATFJ1ZsiQ/S4KZnz0uxfqJq8R4N8sAdL0Rzv5qly/yZA1dpe5188zCF2+42+6HsWFcBm
yf9zolNH3IRdK8bMwFtINkF5B2XFdMfwO8dn0oGjHkuNf8kJ0x1TmOE2ywnRYljnRn+T/vLvpv0w
sHzeSx/LPvai6DeTPK2q7Di6lgSgkIiSAeyYz0GH5oRVsus3hDfC8tpnMygprGXFEh0Mf1TM1NsK
QJvfUPnE/00nfMRrCiwHLrhLGeC7v2UMbXSZUCmhmFGg62bnCYWVqV2g7jiH7W8ZuPXDHOKP3w+D
6rKzWW7mTYo098i4HKloRcsU/k0wj/1vxnNYN5HnAlgwHZOlwG8fWtanq2MAwU5Y0s7LV0Hg+wMR
F84XD5r8VlNAnyXpLWUCYx7HkkDkUsUD7YoHE1kPH+SpGEkAORk/gWsDY1vh5SAyD0ZuHLc0eU9d
j/l7lAF+iespr24189UA+ZlFaLfKVq1vuNqKe53WMF1hEGIWWcvhKgXry346tIZff/NRbB//b09q
aEKG8DwzcLaFzV+f1DqfattthZtYImzWq4iIBSZ39TJDJRvqerNClj0pDjQQZSywheLfGwOESj3T
FKzHDh5vWAtfmWG0z3/z2n4HJvCYYCcnpMkFYOEHfwRc/imiyVwNtAOGw8BnqKseqIlEM+t3ZnuX
lWbA116XsDjNoCqYZzWusmkVB1MnQBWKH6MzgkdGg3W9+5uX9W/IBHYTnE8Ie6jTYCdsz9GfXhZE
VbsO+1UmFdArD94T5MGdyIxlBtlgrQydHI8dQOpQu7EnH2rKAIRkaORG6ihKuH8Fg/23YCo33Xfz
MA3f39PxvfuP7Y9+tmzZEf9N/+evvxz/+Wvx3W5wkr/8Yk84zaTv5Peg77+3KuQ/aSHbf/n/+3/+
j+8/fsqj7r7/9//8bGWDT+b+W8DQ+yv1BLbJ//rzz//Xn7t+r/lz199T9j1U783X+G9/6p+slADq
CUOEyDe9gMS3yPx/rBTnH2jFeJ5NG9r1dgr/FyvFc/5BLQvsInIgB7Jq4pH7T1aK+Q/OoshmrARK
xfEi97/DSrH/+uzC04hclwA17Ku+yY8zf3tIMGWNcB+YZIxdbzzq0bOZsUys9hi79FuGMXEHmz8J
JW+QZaeFC2xrbwQDXhlls8WjyN5nhbIvQj+NXldMEs/sr0nbQEsaVoe1yUpMGl2UPrqOHM4hDM1x
wyl0+NO7fvvPg+DPCY5/PRP/+GdsS2jgM9s30bZ/u5DBA4a9Ew7EeherA2htpnkzBTIXR0xpMlZ1
f98ubnZG+1mem6tp/s1V8ceN/1/n079eQGhykXq2Q5CZ+9cvm8Y7Ww9KI9xNsQYMrEWOk8rZxuKx
BhaGipsxp5jTi46wk7NAlhoavPFQ+WI85zzezyvWeCdCpuJm4w3uu/7G3qgNagAB1YXjcM6GynL3
7dggXGk6FqNseOFu+9FrgTTDPbqDxY2pg3I9eGpKL/75ViNB/Jt/qvV7Ih2PDEGZjMMCz3Vc292C
3P50rjQiMEF0EAkm87JDeV5E1yMHzIhZiX0UUdjrcq3C/0vdeSxHkpzZ+l1mPdHmHjoWs0ktkAkN
FLAJAwqF0Mo99NPPF900I7vnXvJyd8c4C3KsoDIz3H9xzncCRijZ6Pv9uqvHFuKHDZoh94P4lfFX
/oF6ylUc2ouVE0cF0c1MFsF0bga0Yv8qMlyK5Xf689tD8imnYAANiOfQ4SH8x995sOw+x30H5r5r
cvB44682q+ctgkAbw1rWnwtWXSecwY/maM8Hr2CjCYTb+Zzgytz21liSh8UOi6VZ3OxD5eX1FSZs
d7Zhjj7PlEU/I80aaVvNitQrSATNs413C/9UMJymBBE/nBBx508VaGHSL3gbm51RwIgoa21BF8ma
z4xr4cKyXb1mpjV9V1ZgoCArcEEkQbcLw9q81oY21nZlG1sPyupaqkyfa0YHt/5U+lv45eWj5/TB
VxXOz4p9wEvVNeUr3KDyhb0dSdmSaYcb5c0Z2EKwDbtmutNxmU8okjFisFseTwWV17Wean2p5rK8
VWaDMTbsWfooM7yBDQMPJsgevH7W1xATcLbBH1jvMpUPjxbTf0QARngERMkifOabrbx+Gi6eZ9yA
f6Il0HNyHVN92+fBblTOzLYL83wn3sy6iUH0+n6LZM5ASEfngsk2Zysrkwmv31j27n5kHrUpRj+9
RDFDKhfM4joM2GINBIRhk1S/Z9DUrz7+XQATfXvXeDrbZqLDTdvgOxsxGf/z00f+9fiRgqfBtWwY
TUR6sov488erdqNkZBbOKM7vAdm549LkQyzBLlPX6rsbF0xFy7jJSJPpdhCZukyu99oaiwpTZT2O
pbExXLmRdp9uXCsqcSZVyQHpAwA4JCbM1Tz5LxI0/1Jye4LfGrGn7VB3ey6m5b8QjEqfQSd9HIvm
2iA4k5k+gS2oi00BTGTkE+SxAv0lw37Y5xHbQ/K5NRKjJHz75y/fXw+U5fdgrOM7kiBU6f717Bwt
o4oJDCTZZeybpyDh/cXBkqBxnRD7q8Z9stno/qv37H/+VC4Lj7WyoETyzN97vH84xoR0aco6LI7F
xBSZxgLXJTqP6CdCJqtbuQXxBnsH9cVzllXBHjR4kTGA6Rgn9Q3iiDYO7Lem0/rGoF1c1bDSzi5i
mEwQLfYvajnX/XMxx3uFumm53lwHCQFZoH85wBi2+PhZlMt6k3hGp/Nu+eU/42nRFWbEQu2D2N9I
hFuMXRKHFJDePfcxa0G0l6xqNGKwtVGaH7VtV3cOOY5XQt88sLlYo9iKAgcg0uiTYcchQcdx6hed
U+6Ur9bUiLUtG7nGZBc+0sEVR8ayYu/l9vOSrSA3sx+iRGFOv4mDNngkMDDYVEMkV3oJJlvHrddd
fcH/WJsBSx2WiOjGUCeMsdkiQIUVNhJUuZqbvntlt9yz+4iDO0eKaKW6UIQrliv+bmb0+M7GfDpV
rg9Lq0rVVgdRuCO0Xc0M5Cpnh9jCfWQ8KA5GE4f7rEAF5CSu2gZwQVboA+w3TEb4/GdaxtWcSvfH
CGASWgIcWUBn2XBTItg01p6rT2ow1Z3jNPq+Ncr+C6q93HGcZVdBBiVEaLufT8RgjzMLDdPbRJUx
YvVvrEvsmPcVK819bVpsqUPWKRF6l6uju+TOYI13IgYs3KYUf8cxhXyKvzmnRSH4jM18fNKumk+K
jcy+QN91i/eE9soFWF+g0V24NDV7soNLm/SpG1duW/LvCHjBXbJ1Uquvdp1VJ/uyhtmgfFIJJ9vQ
h1H709ZPCF3blMQefsioqjdoX9bovNLjYvi7TszxN0gxx5u09Y++m7Q7jJY/TGDNZ6uJX9yIgbSp
YJgwEL+gMWIHTtbhSiCPvJJMUt2Ab8bz7szBZ8Ftsy/dxsfZl1dtvhmjGlY+DfLihvIvra+e5ykP
L9Cz/Vu/n4N1n5X5xetLBt3Y+PfaE3dCG++xTkag21itjFSzvqn7njS1ZgmrC1PFR97cI2uqNzoN
f0SZVd0Pg+vfYsRAL0ct9Bw2k3yhjDaPVQTHSUTZ0bJmfy+nuEUJmk1P8OrI0sjrehEbZ+eRefW6
ThkCGwP4CcMe7pi/Tnc9M+mTUfr2Ac1c+IRrZ09u7LCuu5alFOZQsErwfeQq7lnJAhnETJKUdOl6
bN95D4dHbEvvYZ0np6Adzbu+TxyMbDC6uOa8H5BZlpBvBDYusbNMXVmjW13+azImY19UuAzXTAFR
pKTE3Z3mhqktMOYQPkaYrNCm/qrsFoRYWnjJbszI3qp7+RSWE3lD0dxcOkF1ulNmZdy3PDD3g5yz
T1IwL9K3wSPYqvpJLUY6UR8snyDf9U+WXZgPduwozNSqeykb8xHDsH0qUDoswJ0CfITDB3lOqpT2
kvyrDQ606ZDzBlxLhpcfdKb+q+EuFlfOnmfICPVtrc3qB6VqvEXaMd1oK8qojDOG5ns3HYEuDTmq
TFgF8bDDlol+iYRVEyZeEIc/jNZ1dwg2k1/KU1CkWiKiLomGTpNU9nDMI9Pc8xlrPo2x+Ql4yF/7
CiaD4U3TmqRcdy+zaDp7iKAJqkzmW20q5wxnTazg4LzCD/2ueOIR7Og9V2OAJwhzNK6VOzMHrE8Q
QrAJc+nuu8CzP9gKHaqA8aNAqXygmsm8F9RUTYIauwwo0OZkePHMrrE20CiIqbPBI+4SI2tvB0g7
P6cMmLBF4MuqZgFGXAJRTvsuanBXOzrcEj8bHoJ0ioHkVgn2GqCXvFCDcWVDUAKNLNkhuLVO9oC7
DeprER3CucMn6oKo62WLsxQ4ySfGU/8Mjqi8EOqQ1WufQEw21oACEnfp/NVcvPplBBBOufYnuILu
Me4MDv7J3sIn8D+C3h4uqduoAw+0vOI7CLbM/nlnescjI51pdemesNrayP88Mjij0sFwlNijCvcE
CSBZ5P6v3iYEnxbjvUGdJOdYyqDRNHgClme/rmsIAXkyHgR7MqjdGXuP2iEIYdsTfjURoFWa43Pi
4l2vRVm0mxHgG5YkS8ivAd63vGUhio7w95+UDql7iSx4C6tweQwmBLanopmYgnSdROXCNTKY9ypx
3eqrC8J8XfEbX/sKAM26si2cjhGm4xsK9YncmibYat36GzE7XMCQahL0eN14N7BB9deNWyXAAWZ5
xX+B/koJC0wOh29XuAUxUqMc70oiTTmIQxU727pmh7/TarSt3dDDGdyInBrlXCUdwzUfUNWWAjHZ
D0mZ7EdWKDfc48ELPzxvHgSGmvQzHMvIurPdxmRzRTGSUQVLAOmJCgW7KYkPBBpG0X71+JepZLS8
wsuGXrj8qmQr2EdMSpgAzUE+1QIkmYO64VogrToQ3SWvQvBlgeQypnlT/mZquapCbpkbfJ7axbLN
X5+M6AQhD08PKoD+t/JN7GPVPLOnM6OJEshiOnnXOrxapB+6/cNoFPIaz6xhILZI+yNtKj4acmR4
v7INXOq7lIaSTB3kInuMcXwjwVr+AMocx6+jI8xCVv5WhwG/B8ZhnItC1W8BIcDoA8mpfCCjhOUf
zIXWXwd9yge2iu1jB+HPWpOizLtBCAwePtPw3IH/jk6Nt7Mi4MznTcoVHVEHZCvaTvGgDkqbzm1F
nViucxmgpCrLoDoTxEougOdAlg0wAMBWIbxrBfNLf9mVF7ywY4zBCMy+BBw0jc4HPk7xiuZDI5VB
clnv6sru71JGIt+zb6QXNI3+zkFgg5KGCW0Xjzg7ilOtQixsXQx6uyQZYls6mFAGzx6qbea2+S5I
SD3QxPSAMS/vWXrbH7kjzQvi8ONglHKrZ13eB80YnyLo1dcYBYHc6H4GFzB68MjzTI1bO3V+wrSQ
mFPopk5Wnk8HxKnZrWel9T27FfsyByTPkpXM17WWYsUlky3syKVT00GwAaxR7Xwv9D6lBvzKymCo
Do3O67NsJ+BHyPW/CPvYcH3ss1hArbQmn0ql7giuxU/4XU7VeCHqRzyhWUGuhAKSpCQXYUgCB7vu
3uYWtXlr1VAMBuJjb5coAgyWBSzORYAx7VVjHZiq2HzwvFqrdVnN+cFtY0ihFuqRs9lwTeOTlsc0
t4OSQ1MqXm0S6CgnXBkecPx450wb4y+0znoDSU4elSXGk0x7+ZDaynTXms7/UNkzePuMJ5vd2vQS
mvYrNeajF0f3KobqajS1OutJyH3etQ+MsRF9W9OO4Y/6jFBir1uvclYxn/jbeqSQmpzCuCf/jyrd
T9QeNdx9PCBIC2J6SQOZ0pbIy46fxUXfms54i3unO1dVWt0SDD8emCL471Zcmnfg98kNYwt9CyKt
3NqqkFvpJITjTSq66DwLr+7Y6fsybtLn3rBeccaB99N+dbVK6JUQyV/gt5KQhAowwPaZJBtUwckh
CPVLVDXuG9qEYK0R33+B4k42MzlJfA5axPks0dGdKd/em5AvZ8C73Jlte096pCBhpvIZEUrL21ed
afPuW19J6TwH5nSZW8ShWJi3/5kgnSLyk3w+R/uQ4Nxoi/Y131KJPpeUnckkbomAHFflSMdmSfWp
3fYBK8RPM5OvJXzlVSPqBxV2j5mRPsWofaChf5ixeP69V/23ZthPVcH//Xla/fuE+O+j7EvyUwHV
+m7/6b/a/6qWMbL+6z/601j8/485+LLU+L+PwdfxBwDlPwbqx6//+o/lX/8x/jat3+DIBliO6V6F
bwoWN8Mv3f7Xf0jrN9tj4YfKVQSmWL7kb6RwvsZmzcOXsX1iOCH+Pv32fmPKKVym6fSKriV899+Z
ftvLHP0f54Lm8muxGeGbBvyHDfSfBzfVjGGkke6pM7KGAC9fhsVwVKAR66MfovvzM7NANJ5zLWdP
eHbj+yQkG3Nmjsl+OWTlGI/ZHDwFMnLsg+sint0lhTVl55mcF3GGytI8mN6MaIP2CfIXNuYlYYRr
kmgAZLzJUgqUpnqOJTKGdWSQyc2Wpk8TaxMRS4cxs6WZYQvr4g0/O6katD5CrIDETK4DkXyjK5BX
sfS3zXXeZDg+kSbijfQrTJFJrfZlIdD3jDZAvwSFzn4w6BPMyHIJUyqnDfmBBZDZSkTXkbgKcWUj
IWm0+K3EDf6+7MfcV0FxALxGvwyXCjxqWyMoGRdErGg4fLDE620wqaBSV5pTjEN5+NyVTCd8dJ+e
wg8PylpSVPItNplnTNYDwsNZXZsMWOAPhZvJxYcfRA8pBYaPxcqy6kVrsIxrb0BxYJpZh1Fh3ZYq
9uMHYeCGjYG1y7L+GhM0WE1jCHRCZBzb46YXZFA+RowjnAeHZJPyjZqrmnYo9DCv4Rb+koIc83mT
qeozbrzpu0XxC3uIuAvP2SrQYLf2lIsD1i/snS5Y8WSntdNdyCSb01vHtUcNIQNBbqOT0DjMZJLD
RY5KOT2j0ht+pabM6nvC3GOMPOBryVVBOFQ/NUkQnhR6hQ2BUu5BEG58X+J7PuCS5K7AzjSihtbw
p8nssh4RCmtEuUyxsEYmiRehD80Zsgf2esiIsuP1S8r6Gw1sZRNDW5o6RNgOqZcgCzDxwj4zRB66
fk3QEaOgqTXphpF6+QqhUcC4PibExrBw6uJfDmteXggUWD1pVbztaFemf26Bk8kNK9lxOjIE9PS2
rgbXOHeJW+R7uOD+nRm2bneaxxRgoRvWbAaasMXJouOuVbvQ97r84IEgK48zkL8PIii+4wLk4Ji0
5SYXXvcYTHl3R9hZt0ngGxh0VG59g3g2vhoFiWits2RMd4EqrgRTTQyCqQ4vIQp+tetza3qcoOSq
LRNYdRhl1d9HcT0R10XFZGbTaIDEabr7oSolgc/aLDPa6zx6kcSHH2ADO0saD0/GVk8AaW2U/vaK
aVj+yP4fVGvcxs2xbkz7fqS++IjKyH0L+YQp0iMNACUaK3S1msS8xLaUEQnlGGWt+uhYiyGOmUvM
jYWpHk2YzjLjBrd4+wr7NH4ap8a++hmvuOrNBiXVkVGkZnXQdkOajF8xetNwRqqIJcljx90wiYqn
Yc3j2bT9Tw4HlmpwUJuGLfOYWrFFkVxDn+djiv0rozndB6ocfblAkFpARbEcovndlKYezHOsbdE+
Bpoih3g8OGkEojN2MEGrjgxciiNWkLKrvms1WDieV0YWIgXa6KJLhhtqprQOAU1UPmigLX7HQSfo
04SFRy9EWy8RvDIPJVpnkCPoN1UqgTl8tAZ7V+O8DGCperz4q7kV2VMYQX+RF2vQzjC8FGHsT9Ya
oxo7VQgRcS72zB8N5LNRTbzs2u1NzEaYyPv4uYryFjRAabpD/GEHkS5fyKIp3TcCfKrsiRj4Ydx1
EkDLJcjaRF0IzwNTRzKAQoJYDV3Z3al4pBiE54FeqyVAdVMqOXirUDnuR4f3ExdV1niHIkjsfUs2
Gso0UbzHvLkrJ4BPOfDq430k3M3qc+ORbcy4LmOSeem+UmjcI8fDxLSEER/f6DI7jTr5mes/APSJ
NvBTkZAklmIM6PudsWcbUh68cdBvloWmqFBmQIA4/oQNu7MCjRdJQSsBzJkGMchf4snxKA0n/DKi
EsHWrLTYWC0tRRF7KLXJFL7tXISagzKzQ+iW7n4CTH4U9YA5raFLeUf3THrfQJdTdKjTBWu5g4r7
6ibgVEen3czTU0bCI7sfxliY2xwLO1pB9LFpgmXFngybzZ5MkgwtwswSM5bPTlY8LByphWvTnepO
fLu2IZ+8GnkHax4b57dS1hGza4kGHNAguXONs4eN8NnKrFHvaF8764RppG++wGrp6lIn1Si3eL94
w13P0y8j3tZ0nYGLnd6SwiXAljYNRw2AysIOL6PK7egrS3T64TC7Nn5QBGfRjSqz0t9B2Ib5wANC
dAyVLJlAkUmEHiF9g08QDe3T6E31PlEip3fr3PLqZvMoNnbJQHxl+iAfdom9QKWYVfsXBkq63MiM
M7UppnafmnpaN6pFfkJu/BLsVEz0w7M9bym5RYBUDS4q0/Q8d7PtTFfEQnCxyUkItXPA8ii3av/d
6WaxaQabXHPB03lf6Ma7CdPMfWjV7DlI9QPAP4JgAgzvfmkchOE470gViZLvCErchTQYNb6AKXsc
0Tqhqgrj9oNMPd78A8SsFPjCnGTzTw0CN76GbGO93VS0DQPOJJnOVu6aNyTqkTcI6StGQ2TEyK/t
aCJWrlQ89YBJuuLu3y+0/9+q6P9tkhLEHv+sln6sP5I/SVB+//d/VNP2b5YpJXhMJGkeACALRdof
1bQh/d+kJwI8BSATAS4s276/1dO29ZvHNgC9KktCytyl1P6bmsT0fmPfJlCAOOhZcar+W/X0X/ag
DmtEz7Yc4SMRYLWGcOXP5TR5zipiAErSVt6T5sdlOLBMJ5t7GSQV7h4riRbrgGIHkhH+qY7qtedU
izJmY9u2C+GmQkvh/2OGTqDY/RY447si8dU2cTjL1tWkQpwJgo0zvMYh9h/+4bX+PwhJaCYWVd/f
tQL8ERQzkr0gV4uJEtH8yx9BhAv4+Lz/7hzp9/f80L5e62DAAzO2AZY5r5gZRbjThH5ANlBi2mA4
wA7AZBWYefTGcqezABOBO4F8OOOSjzzSATHilRyv2URcuuxZMX50gY1lQNF/ZATETpW7dmqUNajN
nc4l9Ww21WNtwIRP7dyC5uxRf3HgJ3h1utF29H4mZzHE49aInsEnaCf4vgwdOaINylgO1J56akb5
nsi6uTPMeOFlmEiHN6JJFdhckYLHnNOws/EYoCmJWZuU66hAPb0nc738tkq9+NhcM22uiUyaN9/M
XHlux4mNKGgXvXa5yTG1tHmVr/swrWmLCALtton2TDAx+EtMpvnxDQg929zmOHEehsUgCrSnnt4M
k76Dg7An02Fuoirb4c0L3NM0DsO0zbM0eUokTJbIxeG5j0so8rCUwX9slIEVb6PbsRnf+WqGhehM
sH7FQeUay9yr7nYqdNhoiLgS9BWNdC49viLGMS3zdjLnFnNZQ8X81nJ6dmuj12XIcKZXX8T3hd4j
qgliS4Tj1PPBx9c0rtNhHN6cMsnzHQUKSNl6jOL5rrMkYRZ+Y/wO7JIYiWac8cnabmV8wpDG1dKV
nneNBIyQB49NJ/mdacJf0aZm/YZGIw6O2RCarGV8zLoVarlT3RLbvrX7Ph53E80V9I+oH5srJsl6
ofVoZtMoZZtiazm9aI45w+xqZYliPnnkfMJQF7mPGxxrzKbv7TDfWE4Xv8Ylszpszdgstw4AZX00
2FDBcCWNoXkbkiL9rqi3Ioa82Ei+KkeNd+TBUed2PStOZmwli50G//cJqc0Q4uNpC38NXiJhWqW7
FB87z1S8FRVpgs+1kw2fZpV2lEykxfAk5WxyN0mG33/thGFn3s5K8s2iUfLNbDjPdChqIsBr27Dw
ht3X8Ifx6lIjhedqbDhAGmy3hOQFAZP1oBHEtHpY+R+B3fj20TckD1uLsg3SRVHwTZER5DGbwnG8
Q4iRTfb6j0exbVXPfcZAn29RO6Ue38eKTIJDbEwzt2kVW+CO2TEwS/+yMwtH96oNmINRi2UJUzhY
SHEQvIxx5Y72BigEP3iGovnmaxActzn4jXD3x8d1pr53flCFLhWWgZh9/ceHrh6cJNp3ymsZS3Od
ljcx/HueDjfHd5lq/8OzcV1vcAw3fOjhsf5g0la5R3SkKZqpifiQ2kn1Pa8JmQxJPNlvRhtmN07u
tbeuHIgazYmc+ByNAT9sGVZf4P7FARFbeo4jTt2eMfex0xWPclmzqY18sz9ERfkdsQ/YzJTVYPqN
gliG3PRS+DYiiXfUyaxy+7C19GoWzgCmIhSvYy87jv6MII45nd7GmliSyhPlc9D75ESVCJbfB6i2
53wCcA9oEgT/mtAjVPMllE5FKNKLIHn52DhDdXG6CV08RuT0zhparDxT6ls4kQSUSJYGAANH59GP
R7B+ZKjjF7JFz9TRN4eu2wR8Bxe79AJbrB3t4XItOzQQQCX6jVlBnthocrjmNdVTsgxim2ZTSw9v
ZcX4Z2OSyXDnMhW5YZnCe2AZ3VMHZXKtsa2dJo+McNSGjFXqdnA2+P2SB7A2sFZctse3c9k1N/BA
si2al4njuH2Gy5NeJ3P6FumgXuG+Vg4lGRSqtcs5axwBdoWvrBIeu1lFxxbQD3xhOFvslbu3McAj
kfRJSEc2oEDPu2oPbjnGE1BbiDSTtDxhsbAxcsbtsDLopNYsExb+dODz5KaybwaCFWLMH04ef3fV
VDxyYtPWsE1BbpfWutmLIGIfU3twWoagCbLt0IBFdCJdBJwX7kz2GneCuU6bIr2ZEW1hoY5199OP
c2xoZEXXxgYOZ/hRgV06sCky34m7qbCEGV7zmSSGK4giF9Njg0xjLxLsK1iJzAB22tQuGxubYACg
Xe51BsB4FLrw95wk3U0xZN4aNnZ0Mm2/OeSlN9OvlEzLOrMrsNzXrgWYM60+uRpTVsUNc2sEIu2h
qGq1gfRKn9cSZWmeEsoX75AXKVkd9PkxLIw2678MxKEL1us7FLO6RDmQc+jrwfNkB5jHROa948od
ko2t68+2HDAeplMSrpUg1XQVeSxWEj4X/Cg4aWeABWlwFnnfPNg2Uem+9Mdko4Kh/jWJVn+zYmju
OOEbHHk8e1ecB+1PCbLikRVNh69KsiFDwOfddKWNskHlCziaAOH7GsnOR6Gm5j413OSBA7PYatb7
r4gQnXPrx5LTpg4vPkTdn2Ao5GtHxQUxULf3jmcHOOXaAKs8rtDCraP+rQ0TQNi1Fyh9JcV6fpqL
2kpBeftLOaaZEh2yRXX7VlFUssbNDfb2aSbpY2WifNqOFERATM7RG4QXHnZz7gOWMk45oK1kbU8z
1eXffjvYiBuGWr/gxOPu5zjwcySHM7NUM0TbESetCb0XwtvabG0u4xRyBCp07FcesHuihHbcBtkr
q6/e3bXZ3J9tp+y9TS2CfI8VEI1T4/XEmFdN1Yr7qfL1oW0L51eRkgYxxxzurGKsBRUhXXJeYowf
6IDMKSm2AcWY3QFTlGwb+kDii/XLDjgXjvSKYy5KHf8HSyTMH+hcUwfbLcnnB7Y/eDMN3ccsQko+
xvBMlnuGmSQCqLA0fpkeAaa7wceNtoly2BhrxzCbDXaudjeMAJjWcd3DCFPIuJKVNLyAaPTOLLAX
66C7gdLQJaQcKN1tdGO6xsNAaKXeVH3gRVufe5MAeZJ+5HuV2PKd2eU03nXBJKCF2Ha9dxJKIe4A
0Qu8a30TbyEm1N2dS6WU3EgylzKef4yuJ6S3Abo/jvPsJkgD/SOZ7PqeG9nvTzYgR4AYVB0p5jmU
rKhb6/qrmwD97hnNBuz1AMpUO28EpbMhXNM6WOlQRNCUWrijcYANtZ+Xdn8YHBc7jwVmjAFb6sr7
vEEUsWja+jtn8JgVZbGs952VBecCMB9TUwo8vekIPjxMS9/BYZK45ymsHbEm5InUa4hlD2Y3cq/a
NdhpiqMrMxca9EabjXeSlh5JsIJ+zcSzhiWz9PdGsTNIiTsju7DOBQIGey+6kOVjHumMoWkx8vk3
4F9AGjQGRYdLnfHmwb/2VzZE2GvGHbrEyFT3dhgv1kv6edz0taDoGJELtxsMITirS6gKFlsERnSr
nNZtSz9DsY5MI/7A6Nw+5unMtQzfPLso2bm/IulhxzRiYq4cqq3tmAJ/z/KifmfFwBAoZRTGu4FV
Ua4Cuwb5SUYGFscM1B7cHRSw5ooNhTutYs2Y+sAwpMNT2ieIO7HaEVUIFr9Bl+pFJtzX2THge6d+
s5kRX8sTjU/rMiLvkhcW6JgSyVfwfwyFijaJY0+YGZE6vzSWiAt+ac6edeuyK4GbZZ3MGuMpXmAk
L2uF2Jn+wqrMF79Oy5ugRLu7mqwWdw4SEe+GtDD6O8JA7Gerzao3O6/7PZ1U+m4nFsW8zKvxy2xl
c+8jEwDyhaCPVb7hWsfStPRwFLlAKuZgt3sPNSCo1fB7ExDncjRvpix7SSNca1sVzA1UWtJ1/EPr
D/BwbMOODVqVcADtIsNvyxmSs8AtfOT+948SE/ANc88qXTd4Rckxj60ZSGVgkGVG9adZUEOKeI2l
ml86OXX2Vrrd/Oj1itk41nHrnDtZ8mUSYU/0AIylu8HnE7Yqc1uuxXJYOFJZJjqTXh+UGalHym/Q
2jz+6HUG0Kfh0hDGyNVWvPDZBS1+ddSxobY1YNdjjIvJcYHoiDkZjzx0A5t5P+pXmRIFb3JruId4
STQx/Dq+t5fliLKJyep6x3hggKneAeQEj9EURluP+3VjegY8BaecQdEKVXp3Lo/vr5AJEsokWpYf
bRf9Hj7L9mRTJkSn7xs1eW9SgbDdQE+YABnzluHOJYvIrfxmuu1NEiEYrbc7Av7gAAU5g1WgkwYk
gtLqDz0A5RPr5XHPZTmsJnpKP/e8dh1aEXs4V4x3ACg1kanqNfG86Fkapns21ZIgISwTCd54oHqb
bm2jMX84NRZT0AdDfJaVnq0txYkiOs6Em2hYSqELoLTZj/bYHccp17uYbcvzmEtv70UU8I0g7bRw
+lvdmvg0Qm0FN3PufTFrhI+dhTE82zmYizMa3PTA2otnJIy6LCV6y/RPzCTNI7fPr5gU9S/XaPoD
zBBrC5l+LDeMT90bgb+KgAnSR9EAOGmwDNzb+IFTMr8UfldshzoJOCJqPp3c9cuygJVBsBsYi/6o
kiAi1TZCEFhLSlth+WjRcLs1aa/uiiTBEGwN/WWY818OTs5dP7XGUblWfrZTwzwASke92xX2toFU
9oswEwtjNDDNAKMzbhFkLM4uVUXv7OOsbK92pREKhGG292ppsK6KcNfqgJ2g0Xmxx7IiQkmF6mZB
1QX4bXKjoL4ONRjT1K/SkyC98d7U5ccc1eOJ8qI9wBxQZEl5KO0s3741Cw05G3pQsx19tSTvcNG/
Duk47WMnRO8qzbZdKz9Ihp2VJ3yW+HwewZMm1gEzd/Bpl0n1UAIa5s23AAHXKs7bsxzykGF80jAE
b820/84BDl89SVXDOcnEf6XqJGMD6k6fHvqCW13XdXdyXKe/057BQxTDRYHBMqfqS4xg3Jj7tzPF
bGu9EpSJSFh1stxDlRw/CdQjSAmwpcPTO6H/XRUGDQof45maHAiDYC2QdI+2XxgYnyydrmPhhGur
RuvAjSjQglllbG91Z/e7JjTf7KaR5zKFo1eQFYX8ER3bbjSMdzEKb2/2HtEBgNfPMeD4I6ioDtCG
UWP7mLhbVQrzz8+I5WnQDJID25bTQXmWfB5bL4H8iZ4k27otv/PoSvla+2XYrkkTHBlHBRkE96p5
d6LSzenOdfU0jeETMSotlFHXQ1OkMKnvCDzs0idV9oDqPbYU7boj9uYusXuDuEOn99e96oOXUiDq
8Jkw7ycdYUgao8F26VYwPTZInh+oB+edHCziEjzpKLATpfpgMK+YmDX9z3FoFxa6NW+nxMj3rBkI
jE9jUJl+MNinsW9qsEw96Y310Hx20sjuYph8i0ulogWbB/Ni0vpXe4Np4RHqxHCsaJLui77fkT/s
zxsvmvLPGYrYhAAyC46SCKvMQoUuka8fpF1wUHRzfPCIMPqBNApGWwn+7ZcaBJGKjkfTtgGS3lED
uIZq96NwoT/PffejcabpgNJFt3eTyqYd6qp3ruPiMfXLEdpokd8VU3zs+Gv3ndHxoPuEF/+yB0gU
pzltZ3GKPF8P4HhG431WDllQRYt+zyxYcEp3PVpe8iOJSvGgVFqsnTkzGaCJ5C0A9HQA88C88L/Z
O7PluJE0S7/L3CMNDrgDjsuOPYL7IpLSDYwSJTj2fX36+ZCZ053SVFVa3Yy1tc1NZVmKKZIRAeD3
85/zHd96KkMw9QlS2YwVaghmZAxAQKDYIpzU9GNcA1NOzxwni6NLFuuLlccCILhrbhLepQ5cUrLr
vBDLjQEpdEbrIcjfOvO5N9J6JC/K72AHikvBfRR+D/Jo6YEj8Jg6NHjob0IAtddlzK5g7/xOLw1a
14cVqMXMCKD6+NZuAvEZD5Z9GtuyCfdA6MsreokmtLmq+OIblxkum3+IfBoPNebQFwfsI4NVGJNX
Vwkdb6ahV2nxbh0/+wRJbK25LD7AF9vPqm25gloYoHdZMG5gR7UvHfXI8bWli+6llQrQbqG7z7qw
MVADgSmd+4Q5YvpCO2mECOv3dkZ1eJ/0O85DHnIX+xLIHFUu+R2R+or6PgbJhBkw48mzM3bdPvtw
vME/Nxxf6NVGCQplbNNB54KI29RuxJQadKWNoSmz7E+sf/tdjXlp3dYP8gr3BV/Awd67n+WYP5vF
NMPBKyAEsacsyXUD10AeYFlM27moAF5edfRXrH1tDFV4PrBO7tUkpuqayYQ+8ZqgsWKT73Po4j3V
iE+G6qW/iaf8I8VcSaw0Ht1egiXAz7J/XcqQMGjwnWT/fNF5b6sT+yFDlUgZ0YdR9mGJoN/Mt35q
VW//WrD/OXq1qvWeDhzXU6T7YBmwwPgp2ae9oa1FucCPaosbGmb6YzSLZLcguu5iUfenkg7bRwsI
CoaZ3rL/Jnj6f688CH+7/ATSXR9cxKx//v7GVySqPZTkxRbG7HO78BEQAxZn30Ji9MNzpaWwufMH
vAWTZdtfE9rv2kPjo27ux6ZHn2HmrxNaUuMpPYe9NWdXwMtD56gM7qOdTNt6ui8XQcpIzIlr/V0O
bM2m/rTwYO4AcMBWKVD8Q/6y8LCMJxCzZbYhvZ96R9MYdHCrwP8DZgp1bg/hRWSMSik7HVNoljFR
JtZVDQS8F9mmeX5cGnLlFLOvU71FlC37Yx1I/puA9z/ay/yDH5Jona2YeviM8XP+/DoD8e2VH9YZ
7s0mGVgSW155lQ8RPxcPbryGY/yd9T67miRdeJF/3yIFICCbvVNHjkdKOWJbP/kN3sCJbqrgby6C
X3KxysMxpCTDuNLCISGrf4kAI2ybCkcY3dV9FmB3/v2ia502mY6iQqO65b5BStaL0eupq25m7xxN
QNVv6Q0iMs0enoQgmI2U8QFYDB+XdnL5pIT1JOarPK7dkTDE2Hn65l9fQu762v31A8APzLuuuIoc
hene/sUFVyWKuIqhdRhWJZ9elwIb/SWL6mrYw8Fyg3ciMgJ6OpmO9IaMBdkubpcmuY0Awpor5buR
OmUZxtwtlK+YZvuCM9luVC39OEBpuWkm6zYIJYDVNmwW50WpNf+L1djDddcC8DoAsxkmekU4ajBL
s3y2dJmX/IW59YMTU/Lo2i5aa0ye2tlOWKffKzPq8WFsjfdMNAYXDQ09Vfk3V4ez3kB+fnGwKZKC
sQN8guTvfrnAFxYTuV+jfg28TRiSYrx/WzrGFrqTmJlKnNlEBm7apuNA1VAAOV8tgRelF2UX/H/J
oe0O9Z+cRlCwooXppGQFltpPkyvbo5T9kMMOoMeKd6bd1WnP6kbnEf+pQ4tnzIRU2MG4I4KT6Hda
gNLljOqSvCHw2/Pzv/4k/Hwz9R3bw+muPbl+GHBk/prENKMg9ZGGVJ7BSl8n6GibxlN2zu28unhx
gx5gl3Q4dGSN9uRr8/ZvLiLn58ucn4AXmYyjwibkKXye66PmL6nMxVBiTRc5erKJ27WxUEiGyEWj
Kfyx0uFl9uU5ICP4RlKxowvHNOudVUTON8jaFWZ9CikkICcwRFsnQ6s80BYGAzDhIcjpMwzPFvUq
9V7hPz0CmMZdXnPYjTeFWiy6DXPKIfYKUmZ+/Nev7i/kFgBstksKVAuhPHcFFTg//3LKeJEdet0H
J5P6BqWlyEDHA9/coBAEN5wie7qNoO1cQj817+RckBPpPEzDva116GK3LnCTlPhjaSWlOWOYk4TA
+tTN7JSEegr6mbY8YPTZrR2qIqE/yimaHWkOcQND0ieWIJDNsVYR0q4KEI9oeXRzw4BvHmXIYWj7
r3/jXyPG62+MVcFzfMlvr7At/PwbZ9TBZ6rMPuggY6/msvXgDIE7ibkZVwKUb6Sn4cBnrLzJhmiK
j6pEd2Um51gDJd5Mf5P6/WW5v74FGngOsCPW+3QD/5qjzUFLMkQABO1GHufnsq+sp4SOax9Gt6BE
ZqJw4NMAgg30aZeFRB3UrMPrgE6cGLWpaym0YFFNaU+kgh+F0XTcJbnt3fpu6tK3UKX5jyaG9H6l
qjq/6Yeizp5sKMGcr9YFJzeaiqB7q55Vj16PbdBGvfv931qDqhDr7cHyt3M0xMMusnSaHdrQ4iNS
dpjn7AGY40a1ZeriisMfuaM6Ye1aYY1Ns8LixjFZwanlEz0UqHVYkmiUduxRztucu0j3FgAxwH/8
+wbSyaWLA8jv6xMxcXEg+wkSdFQh2PkSvhUHhRRM/d4FtFzuCj8P8JLNybpqt5z0eoZH9qml/qwn
687ZB94kXITNkAc3GQZOsS0ckQV7t8sZXxUmJ7ZlvLrWZhY966bfP2n/z3z5/w0t99yc/7nj/j+K
qMze/+q558v/tNzL31iBei6ee7n6gTz+5E/LvfjN8x0fCgb3WL5G8yd/eoQsrEUYu/HcO+sswC2K
m9OfJqHVW7RexzbEAKYc/sj9d1z33s/jhqaIgW+DssjPCMEKftzPN4USOQ2YiX9gN9vZR+B+dKhs
kPsJwB01XLT7PBzU09zGrFoI1nVnkifUnjp1MH9EludzFjc6fyfrDpOqb9MJErQZV/nB+tLF0uGw
QUPOawNEgFV/l4y3svMMaEPsyPlWBoMnMbw31rdBWoYhhI77ibRewQ2zxjjDPobepWqbpX3wlKip
x6vkaMKGWoIG3w9M0e4xZKsTvNqxxZ1jgbb+DHeKKjSZmpDmSztay7VyWkZF1o/B1m45vc4zibd9
TAoz2LAsTZ591mSkerHrlQSssoxis7Dvk93Q2MDVJ5VquVWuU9ZbXWHxQcMT3Qve/ghNjXM7u7/W
Z6TFNqMCCjqwzEQ3FhiOIyt3hJAdOJpqgeNpOUm8Xxd7xY+/fOT+wVD+88OaN5IHNRMDbi8e1u6K
IvrpYT1WFQs0zzvHHHruQF2Nr2E4BX/3EPn14xJoQA2QkwRTyZoV4UP715EgyEgBDI64GwfADDT7
yBpratm35jRESxz/zUGDGxt/338NfGRAaFdy+VTyDWmPDdz1z/8ygtCvnYZh3H/1PMZT+oTS7K0I
/Pw9DoK2PC1MHeYCtN2BmNt6TrF1PIN0O1EaPe7NFFdXdBG6oE84knxOSEUhDfCm1e33rOtZ/L9F
0RwUxwpA7T3VByW8JfKK9lF31GBfubNgg++1LUEAxwv57EVT0LgUJLiYUGM8LBe3mei+gbxGq2GB
PeImEMbq7slWlK9awprZ6KFzqVYDV7bHQ8TaIbNqosv9MirW1WMs9HM4uhU2oEa6+X7xF7eh4pxd
uezjdtlMVddUJ9pIx/nis1OnT6nKebqppOw/kCj8t5nPFtuXBtzSppjlYE4tpSsnzAtzdapjZemj
Upn6zk5aXUb0ebMbgbTCSoBrPwTdvm5BswMNrauJ1Py2dMD7bRMj1F3jzzxhmsUhYlGlS/41rZdF
ArvsYlo2OGoPO0k4xD8Gdq7up6JogwuNcQRu3YWXgA1Zmn7toiGi5mjwYs2S10/tnU+YuAZTXrJk
DFkhvAsTYaXvUxQcUv5k2jbsWMIcMHJaOI/LItiX68z4Iy9H2d+2bt4qylPzoWWLAywIfHEUELbo
2VU2TqYdPLuyfzX439PN3PhMoizjJ/8CLJ0zvuLqv15GPOHnpMFN0mQYfzZWRAbqsNDn+LoMTqtx
nHP+3zqJ9rq9yVsaGRAuSMklaDskPNp67C6QtXgpUESmJzaSxA7h4LA/timKlezYQFIfJ8Hih7Vf
ErbbWtfrmpDCZ//iUoh0DY8hL2D0u5N1Nl2aGCwSVUzDee2ZausXBtNcMtZ2se8FLeXQMWLxQmVw
/X2M5vS7kbqnDduCTczVuHj1hXRNfm4cCzk01USgdtz6lhMVYv41Cj4UeULRGS1b6tZJnKK4VHGT
MG4whV6WepL2Fl61enX1Mn2i+7a65PbY7aFGjd8nlomvMa8iSVL6hastElRc7qLRTem6WXJS+ZWS
pI8yh1WIx6IVPmGGjYqN/Iw/SvR6wGXnKH3XiUV+83iNXxPbLx+ViZqFPRQny63TiFRv53keLCyq
DXkNVfed2oZAkvQmc2IAD3ZcNtWmcYrxacaa0gMZ0znelnSmhBQ5ttiFdg+nlL7rOD2siZ9zh2fm
R8ZdBoNNCcEYNU6BvdAWFvbCdZpngWPou+rRwTej6xHrYt8UHRFpOGgB0s6+81am/i6coxFUd0oy
c6/nocSsOXvhQ5kZNzklS0WhW5AvVos5lgp7ousx7H3glforx6aMzsZ5Elf9UukfZFTlncy88Ts5
7GpVarBq7Owmg4Yc1Q1bg2zMimULYy39ZJa+ufGrZfrR59z5EK/y8K3KB0o3+IzEehcJ3E88/Ubn
KcAZgwNq5su4klysIn0QzzuqVQgm2KkT7bJopKkk63ADHzTpg28FBPFX16TsLjp/6ZAOLCcLoMm4
HfS4gYYeuBN5fKJNfMDXYpfBY4hYy07djyEhjMPEqo7YFsU5RWjXnwge0UVjwRn77i3Ko8YMjxtZ
9SCj2Flmg77uHLfU/TdW0VjrrLpOAKrwmeVrRrxG1wb4xoPdTjSJm3oCdxBkJOdwFkWLLI9uWaTO
chUiZmOi7Tu8lmxwrOFSU9dHUzzGDmuHm0k5G+4Rvr+ROV6gNCPTu1lkUz04czVCqedeAMm9cOI7
zPs0PnmlFd1MCT3ue+Lf3pc0Yot7QgMsvsde5CqOwGb+1NRWiPqnwWgALWniU1e0LT1TXpoUOzbF
jibn17rVbTAPkJa9Fs2YVNE8k0ROIcdwQqDa8IKJY8l3oUkxOI1hDAOyN9p+GdtOfCdvrj9UrnhV
uzkyd0gE1htNdOTsZGjFPxK8twutLFmN1r8iWTG/ghLf1LrNYxL0PeXTwh0a3nuGG8k9QA3lnmRc
RAeazfZ0k7oGzncmaw5ROo7hIQ9LuLC5x8PLgSrzpIOl0AsxFgYBz4B4XopnQyTpW5PAWgqWrrvj
7/Nfy6axv3GQJ+wWmLZi9oHoMnOhsp/dZZCG6LNvbFyTrK/reaN54dstxLnklc0IC1YviBRmrmEY
y61r41ykUidX9T5GGPlqvNwhc+TMI4PczIaKZGF3F3ITxhmdUQOPpQUM4pXKS/US2V381PGBb+i1
U+lDQ14UU01mh3e4g3TGKkYqOs8NFr0d/SPjZ2xX1EX31mLK3TyGC7aVvMovauLyYr1lJHGgpEjv
x6QlkYTPulQYXUx3D7CFqRKAVgY8uKhoZmZY+lEPffGW0j/xoVMbFwSlxfpNU9OQbURBp9nOhDnt
wlRZeB+ZUS2zJL5ruXGDrsCOnU7e84II995FffQ577jqNsCM8QHaqM6sIO2EOhQHC920jS3LZo2q
AyaaYSiGt7wIvTeomos6BFSzEYajmLiesqt0HKEA/L5rYkigSPhHLmZf8ChrnduJy+xLWfnuN+WP
hINYGbG/xaBjwH7lbk04jxbD4brSftbwZB9Nc9+CE3wbOAoU0K3SBFcLhfXXFsrIvPUHgxFkqod1
PYmHJyPZhVkYpybOg70JNcyTEOJ6D6ImXsS1cqeFvT+ZKBrbFzSP1zly6VZEAbJQbXH6DNtoHIsn
ZWG6ux0twMenxlq6VSGSzgQ6oC8XtmvbQWHwphjcaxQg9RB7NgYK2BfsoRCyKXfdePVcqP6Y1okz
15seUKgEUUINO5Y92hayS80pfka9onKc5XQRjWo89AWV0hhfwVrFX0k9GHmi3M+dtmUZhuqaU7fn
jEx+uHGRMWBK5vfss0dWmRbDhENXiVJrp1dGW+vIJpk3xt3in3es+3lh6XeNL8FCLpjsdjEfEHAy
65AXMvHvU/gk3gegVH4fHaJ4yH02c2s844SyAScIws427X643RxgXqiThyp0GvIYNU2OoLbwr/go
hsPsw2/q6xh5gM66bJfUOulflrleyk8xXfXOIWtTO3zuqb9yEZNdHEsHBhKnOUXkEWtcxHmjnQdI
4GhLG+EDXnmM8RVihIjNxAS+GROfxyhbCp51SOYpBABukWX7aSYNuxp1iTNyg4ysxd+LFQV6Yxk4
iNdFTU/ETevXACE2FQKLD09z4vh7DmVT23d9LfEo5QKCy0NVDaHz5LSV9m6wQIH6oQ1meKGfzOby
S0N22umcM+TQAgMniI4S93U00/yjFQ0sZTB/A/WcMbvLE8CW8a0Va6OfmoLhqvbmGCRZyuJsI1yo
cwXkd+vZYsIGcpDYBAIpr04A0KvOia4Tz29XO8FMqKsM0vGYCwe0V6VH5w0/UoXpHheBoMZPZste
l4uqzgHmdAfUDrVo29rETbn3XV58Pl8hXNKq81uOrnJe4+z5VPZ39PZg2++oiEz3M6vFifCIJSva
VMCD7ZOgin6UbGgc1oz0ypEPaJtHW+XxcgIbmzt7GdoM+Hjtu/uJXdnolFfJkEeSZ7cf8otYA8iW
gs0/x2xMc+5OaZk9jhQZfnOSwP1YOP1Gb5Zdx29Z1UQPUVmEhKep+yWA4rYEY5aB6LZj0+B2T+co
N2zlGNqv+Ij3M786OCXskDy+Sd633xs+ErggMNGddLOs8lSjIcZX9pxx/tbkGs6D8ftPcHi6F8Vj
MNnMS70GrNe6j00Zt+ODLgG5beQEjuBoWhc+D5VqvGCjXag7kfgpUKAgip5txOLPC/OStwl4QhDK
x2OzloGxMdlnJlq+Ln6iMVdPhlbesg1REwZ7iuWZmlpNv5wfPYReTAtmUlFuTQNrmnM6C0jt7mOQ
XiGXCCHaP3aX/5Zm9j8zYqdZG/xz7QzsRkOR5V/Fs/U/+DNi5/3mo4A5PuKRxz53XeP9oZ5J+zcE
MJc1KdtS6aF6/Kd6RsJOaXzQq9StpEat+E/xTIrfbGQEFhvOKmBAm/h3tDN+lJ/UCZ+/3uV/FDlN
7XgOu++f1Ym8TgJ/cHv6SHVXp0dys/ZwGP3Ke4lZt3W0la8MKJ5FrnfwZDN9coZMv/MTT+cQbxYT
FiMU7eF0qUHz8xanv8ChptusTd3gDe03xisPhCrd6jhI1bGI0rHZqGUY7oi/t2uDtFMVxDJa/QUy
hUtqNrBndViCOryhLrWlC3wkL7QxfkkpVJ76eK9Se5yuu04QbNGCuEfkA3BC0AmTU8yT5dpnq3PN
HZLYrlRJTQIJcF5iGft9WWZOE02s089lUFDw4s/w4TYULtm3MQbgz109+J+CIocZRSNngq0/Wft7
vDmKabUYpc98meUICFOUt+/ALsSHKXIh8XjF+avT8V5vbCaAkZT9Qmx+IiuBZ9+0HO5E16RvbG2W
qyJO0bksR9THWGTMdg2pOpS95uIYmadHfCbWLUd6pp4AluSHQefgMsb/fwEeGNgboik+O+hxbjNK
PxR9x8oBdbeVjUXnMFtvYrRdSM0I/lQ2GPskc91wH7KiQcYo3OqmrGLsaZXVO18kwW/uv17WPPi2
H1l7t7XLN6xD7FztlLrBTe1AVWxS17NwNGtDfV0ORWszyZw0HhNw8+qiGX7FkJniNacf3t60+Sje
B0uIZhsZirJ2KaV2l8E0YCoIbcBDxgCem61wkOMoNpA1j7a8X+69du0vItc3ViedSNLEkZ8WEhhn
gfVwKkdnhxGMW2cpFv0JQDpMUGEcl1B5rzq4YZ2YCW3TB28didj4GB7WwMilhqfMN1Kw0DZ1UWJ3
rMqgpZ0r7Cvn1NWQ9ifYWQAseHjDbw2QMvigNNxmg6RxnvTY+Y/F1JlzwTd+pKTT6E3sFC4oFZfP
WBRRgLj123b4NDFqDVufGi3e8wC60xoYoBUIoQCqVjRzFA1Z2F7VusdOQEFFmXPgwe+4wTno53uF
uIoKs1j6xl9odtpKjv8zg14oEOoyy9Ob1F8775Ia1+1GskhVJ3JhNH3OBXoN1SGpifezFLiPcOR9
rgAD18QHCXKwHZftWoo6Y0bXGRBHe26Cr83CunlT97i9zFw1N4CwBAcF9JoTx8+M8E5Sct263sSA
EXBoMrQTMZmkk4g/+/0CpdAfOpodk6RR89l4YHeZWrlFcKytmx/ULGTuFjYazS1CpSLaDSWZ4w31
jgQ9+zhUr37OkXjrSrgfGKM51W0J1TYvHD2zH4AxrS95uxY9j00Vfu+qivUPV+B4qwaHWuKsQlHG
1FpCkUwbIkUAHhtm9DAW5lWngQOswIVuuvUnDo3brjPUSqexiBa8xElGemuBXUaYQzMRzQLk12Yt
Mre2BWE4/1LIrqY/sDPSbF24UUBTMVSlR8Xsdq8nbNbbWpmcujPIPvaGa3RV+TleAyozoEfPHmVD
yRFaREKVaabZVlAeDbNktsAC77wESNlpDlIkvHLuuB/CGqSUqlkaKIixrPK1s3TEJ0Zw0h9WCwew
axs4zRuBSrYSmkjQy6r8qA0OM+AAjKh9c6UyuUyHsu86HA2UMm2TbEiRVavOKfY4YFpBmj/xx0NB
+LTirmO7yTd+FHzN4Fji6WB7rfwyoUMS6JzwPRk/jTAlVWy8V818cY90l4vuUTYQ7rBt011y3whq
2o5zEEIxKWwh08M4tmO18/HofliwMLcsUiAXkSzeAS98CBJw6Bu/7hOBS93nvDukFWzIgDpEKMlb
ji28p67t8N6pwMB1p/3CU/mRLa+8XgBRJqMjYSSEZ8X7ruPiSpfzPSavfRChJ8TsXkXe32JG3Hlc
wwBw72Rtf2ur+IGWT+x1ibikTX8Eq0aOFlsyR/buRMvkjjLMK48BMEjyhCMugM+q1vs4qq7aRr1J
W37MbfE0paBFxuowCFTg6H7o6pscywt6w8ltzZmN0bmKgv08kHGwuVlF2d1EuDWvzRsDvbXrCAue
/GZ8ZpIWMcV1E/tT2jqL4nHIaYgKarXJQn1Dq8eKZFJ7u+buQlAuj9fivnI3wrshDkJCpuGcN4b6
ErjJq5pdc+jWeEeSZPjlyKgsHjREV+4Wmktbd8ZjWaUX2brW6rJ7jpCGN0q2pKxh7gERQsXgMgUA
COWUnsdCn5oIQVsPj63oz4MXXAJRcePB1iGnr8uAfZcN1Hzmv38ln/3aJjQmAL18ylIQ0L650ql7
ndIDurE1finbhvNcA0u12G8dQME+gBr6Rn9asc/JNQTbUYnBx/DTYgCG3p5zlTYdQTDngLuR63O5
Sir7AkrwioybWE3OJGjlXW9GPjXcbuy0OEf0j2EJ0vVbYxFTo+u19II92fZTnzgnqEkvVeuvrYCm
of9Fpy+LLbe2V8FyjfciBoeNanjDjcgFw059q5mSck9pGomKQrz4JRIC3c+MMVn3LS6dx6YmvYyc
F2xXzoZvMbWX9TNHjDfupcjNgTkjuj0MI0c+vJbcAGJqzmQtfffA4PNU++VVXWfv1Ku8TmGn4cIJ
8TwVnLMUa03WtAEUFnKxJAhv2tHud8nqH1Ll9DAY/s6KCwgHdw2yy7IceZX3zTct17J6YoU3o6Db
r5veJA3afKq973y7XaLTW85zhb/rBhWQRqOjUOXiJqEfwjVhzSqJbmynsj7wxNIvQPQzW0LyOU31
1EqfucRZyC5ZF3zTMhnRHdzHBMxUm624o5I2zbXESH6mfXS5RnXapfXIKoRTeVrMD44cDzk7AwG1
jLo93kMK5O+xbR2b5rZh73L2pHtbQDmorO7cUKTOKx9jtjY3S06OApOYO0W3uNHP3eyRLU+2TBfx
dqrsXZG7Tzj9Zwp1xx3B472RPvDAaiF7VuGxnFNNrWndOTtZhgitaX7qetQ7K70Bc3iVpt69I/JH
Iu6wgdK9aocj0uO9w0MGYyIl7qIlp5CegpoPW1BjFd2xV6HA84tJnYPVtJ+YMN5iTNmB+VZU+lpm
D/F8a4G12BTlUz+7AK54+9XwzgRI/UZAw0gWn9xoGe/76CXL4q0vYF413aEPiJV217OX7PsuDG9o
Zb+yu+RgZXBINXJJ73wf6Q7OoMnsa0M1XWumasMDpoKrAle7aPqTIAafFIO9IyZIvCsuvlB1cC/R
NQUWSPRbF4kvSj0yH2N6R2cgh0YPcSXkzuws36hmi0lzQmQTDglH+nDBBi3dB0CGQzlWwy5ZSI2N
hTwFXn6LX++qmGhLSzNuJ238Bl9jjc8y1JYjfe2pqt+Zq4dTUL5PjlWBYaIpAMRRl5svfscbdI4W
2/9ws+4Or0ttOBQQ7N0bGBDtqnHZ1NCnfUMsARvblwBAld5Sjq4TipsDmGdtZ7MsLT063TFeo0ql
Cc+CFmfArRzQ6LcDklQBECCX3xqV5O8Y9dnIgwoMq73nr47CEFfMhN6nIBjIoohZhPSZOClvAHwT
TB6PxA6LxEZWIc0ZOmdhSPWme+H40sPvKNPhzNrVj6nHDmmsJMLuPSRRnv8ArhqQMRps+eTTbLPe
Eim2JrqoxKvoyibfRUlCtaDwRvDXXhh398Q5cQS32SCfQMYLvQJe6WM0U47QncxT9cEFZrNubbLG
PrA0QEQipU73DpkYlewqCnCzreABAdScEO9WdN18l1nVAIBJUOcFkARv/IkHEJX08xT1sLZksv6Y
BTPSBROO5OGosWTuZ1hg3qVMY+t1XEoY0hYx4itSOek+b2f/Q7CsosSg6uEHTlayfP39gP3/pYb/
hQjwz5WG/8ii783PSgNf/4fQIARkTFQGrOOaUwKsmf8jNFj6Nw8iz2reCZy1mW811P/p03F9zD0S
w4WkGgov24rY+dOmg0sHvyRraRghAn3A+7eaoZRebTj/5YPgIghwOIhVu2Bux9X8i1uRyq6wyRkE
ShgSUfrc2K2UN6hWjGBEiIBHk2onbU5v8cZ2w6JOjlGwgECI1l/XCjZA3qzOvXUIJH/O5zFyOTcS
O+8JRw1g3/M3wgGM7IT1oLvWRMn5d817YnphPxD5w06/yXtKCZwvKKb42T4Tx2LPwMfTmcYJg6gy
8hPJptHfwSTupye3LVS+G/Mef/WE12EgIx0wK5B0qq864zApJiIbzIGGiOVpTlE8dm5gIrBeXRVv
mXxzKCUuqIPtQC3KBwFSso4c521zlsSPCFV4uBywLoK6Jv6aUFckpsWKT5RzYJqtAzF0NzMVEhQK
SFmoOvksuwnRjyN1s3gnltle8iJLp7bZWA/+KJ6sap70kdCxG93UfT4+Z2tI+SQp8Azu63gMbMo+
i4k2bHy7ZMk7MGSnXFf2KrMD93IKLMh4YFFRIbNUPBHqLs/yXV+69AlIzoanqSJ9y9ExX9ielOCG
jmKWGlCg7xbDUbqtB/R3Ih6WHziWeP1wQPZooWoATcSyss8Rt6LlUmPcCAEfdJVkhiOrcNYezSGs
xKHxpqkA5VHnfpuDbaEWg6Q2m34KSA71MBuqAeZVWmgvkSOTrNnKSBbT01whX9wDNLA410SWnMiU
pVAskZsEmzyNeTK/tWmyZ88BYZu5w8JuSB1ZZBV4QcICSt6SKjxcFuJCt80dC5gFFgJdnXLhIhk4
ng2ZJ/Umf9kjzAzpNm7rYNgtM06KC9Gh9rZWCO9HG6JSemSrRbAUi73SDyIPFhBEWSaGXYj5gZXC
QAqKTWquxBZ8cfHJ82bvIVJl8rlKg3UtjGb3yVvsCUgGutf9YmUaeTpiDLDChs4fg2mPhUCIby2A
35NselV5/W6BWh+wAE2Ll04PIMtttp4/fOMlxXEW/qQ3TRhJG+qbk7aU2E9TubNNm3knT88zT5Qw
h8Td/p72t0pOH2OCyWdrsTYtLqrKzBt69EiOI84bmy2Ap0loS1wdxC7HNjzY+dR+SxcVCSR2q6RA
0eTWPS0cHStPJ+oBIeBBbw80Ugtn24nK+wIQncmh9qIAnhcMqGITWWBvOdiGNW7PhF7yjU+rCHnP
3HhmWyYRcOfR+MBzFim895bvyUoPc3+Kh9ZbD3VRvENFBSlo8hFpLOo6zqhNqy0+RFGRPAYlDdq7
VMele11Ok/mcNbVPDL5ecAygpsfR3gUa8G5Nvl/vwEO5VGw13DGhaZTNET9+yA6EeeBFlem6jizQ
KrZcreh7Xlu/40V2ojUF40i2dSP337bf23TiAkFIMzfeUwiW8qaRbfLqgwecsz8uZHzpdqSsQb8b
jff1YrULAgwu7VLwD8m1NhLzIWn7DEApsakEH9vsgdZQRV4z9cOCpW4wdJRSNTrrw/dxwNoQUhnT
WbRax25kzMcEo1FzYZFl37LwLmhICjwrWNSdNoigcqeYIGDj9JGTvhLD1cUpwJAgN/gDspnN2SDy
Q5MYs1yBRGm7CXdN1dVPqXH9bNcMSbbebOVQ54xwsuC+vXI9QRLuoZRzqJxaggHjhVQCoyHZVsqD
DdIZd24kStS6S7WOYC+sjjzJ6UOYAFpY0XEaddaXbBMDPY6/kjoMvDsdko5BWmWLxaEo1LI6U6fe
+a9+7HTOab3p5oQBtRWz3kwGX0cfucVFBXtgmS1efYKf9JcbZ3IPpimqYh9rCSCGIHmTAnLM2crZ
2B2qc8dO7b1LYufzMDqW9TQMinarQPQSaoPXj/fzlIt3s1iscYopAfVYsxFVCEbCMW8iFzYohhFE
1XZ0MBVtmGN75tNejdmtrqx5PPbo3/I50H2j97L0vIn5a4yePKcXz5kt8PB1TgxY01gF8SqQPQCU
fF0jxdLwhtbBLBpeZyFoGSBNFudlKSqUi7pyRgbMAgs5l2IJV6eRdfpQScfkpDWX8dNQctc7BJOs
4zNvsQG6AgGr2fS6jsM9IfYJjD29dj62msb3CQuqsKbDISsDyUeosasBubkSn1Xsk1FXqqZuLRks
ZR2jmqtnm8VZ3RzbOcJIACInRK9A7SDN48ll2YxVHtISE1I+jsxAoJYtfpk9riAgRc9JjJuQxGV0
pNYP8a4ummglTRJvPvtpKf43e2eyHLdybut3uXPsQKJLYFp9FVnFniI5QZCSiL7JTPRPf76S7XO3
b8S5EZ4fj7y9LYkqFDL/Zq1vPfvCEyS5KssNzsJ4PXLcoQ3dPfEOyzd2eBUwSdICvmqdwWIxpIXT
GhJQcNcjzF9WGU6O/BSNqqVBLucXq5wghJV8msVlHkIcj7FEStGtQFUJoAwpUSRML7IyOi3slXeJ
Uk29d7Kc3DWiLxC9dcxnA7m126hwgVkVjo8EIqc/v6uDDoEaHQc5LMxmhqc8yLGmj8oT332Yk3iA
RXl0N+iwichmXj9ButGJvC/zAaBCW0V+sePTHZ5nogJc4KFZ/QSlKPhIFWbjlfIDtBUd7UCB07bm
gcmpFfE28fCPXIucIN0yArIf21qzCC2dquKYCzXzGycGYupYsfuA4fMKSm3rsNkKiqtgi5hQmhvK
q0nfIQ7jPt84nALeSYHGyz7LSBlC8TCDx0Q7E7lYjS9Tjod8X4gm/kmHAIbOzkzy3IloFjeJXLIa
Ln+r+p/NJMdvj1SLZD2kTlCuURpY6absA4zwvaeuaArqmWid+8o/ZLrzaWgrTdRhm7u1Rq1YifIh
Jm7LOhREFEjYbg0F4FIDersTiVsNO5jKk0QGW6sdQAsIMHFWORteaM30YGS/S/jknMG3bUrMs0U1
9mrdhEHyKejQ8CoUWiMl0I0lj4ymi/fWWWaa0rKVpIQAZ9VPVmoZvRduo7/BICxq69VOjP1m7Gf7
VIwhLra2cmre3UyPwZbcWHxPc2TK/JSF+RwB8ZzYM3UIdpv7JUePiLQbg99b7RamvEc1nfdPfk4R
zR4KjsdQzNbWqpglq3SPhKttpn4fAPiZDS+yBXFF8EoiGiGkBzhA4hqQiWn+nVg+gI2EVUS6d3C2
llzRmumABefo0mp7wVdcQqwiHksy9oA1he+ji+j+2XtxM6L50kA+oLBkJZEmgceYCGbhmgIICg8T
xvQH8tPigSIrRkiVuD0rCzg39tHlmxVA0Zln+D0g3t+BNoV6PfmNQ3g7IzdKcTznRAj1INJaCEEQ
n5vOa5iYNqRXLdC0Yb74/niWw6Dv+ivCiyhUMXxSvMwAzdO0hHQ7e+pDtrN+hpJZkOXYq+QBpZQz
bZogrokCERWOSNDMyzvHI7nUQ5SSnQ5RA/jgYCVUWC6f687NECaDJ7Gx6LSel1NijRaBKii8vt3J
G9p9O1SkjTY5W4ppchEBTqA7ANq2c/OuRGt/8d8cpE+uNaM+q0Z+xl653Fa4PcPwgCu1JYQGE9sX
Dq+RKSVpSVAHknp+wqpYoLnJe/fXlZNHS5SAuVzLAGTFGp6YMitbgupZJRruGj75YAGyN6AbC2qy
SfeFbYlr4mGh3+aGynltO00AY17XmMRI8/Y+O7r833lM5hjaBMkCOC9zClfPGnrWZA1a51VE65Gu
/rdz7+ZrSMXVyv0/t+4Yqsz4Wf+bSuD6K/7psYn+AlKNYZqtBJQD+bdYi+gaeMHKP5AAZPHD06D/
s3e3hPxLYmXwSAezA9v2Sa/4V/MOvuYvYh1tG3SvJ9nv+9F/ohMQGGb+rX3HGI9/UQrP8d2AJt5x
r//+bzaGMewSW3dVyzx+wZqtXW2KLystgDDA3BpJdQyKhF48JqTtzprxdUaryDdhfz9yVmQbX11B
sY1IWEYkfAj2GTkQFWmUjEm8G3BQ+CjUnbK/pewsIqAvpgTQMQ2me5FTFHCAgDL8kfViMoeA4zc+
R2NSftrjQmMGuF0wGLeG8NMl+xwNVtTfx1PofUo49tsCBsxbJsl0ZJyWrlSRFu/eUCNW9uPqK4rY
3y0TEmQ0gvkFEX32Fk9ojLAw4b4bxcHr0xT5fy2/M1MSh0Mne69L1i8SyNvWsye2VuCssAxTFd8j
qo4zDnfy70ARWcCQYHJwi+FEgGZrec/O1Ko7XWEPwJndJA/9RKYaLCV/vwSkHcu6GZC356QukMWM
3iwd3AsqVDOsKfaCX5Ah3iMmgGuMOR2iBC3uDZDtZiVHyihChertHOf08V6vpj1a6GpYdyoWJxvH
IUt/mEp3hiSlL8F+bhXL8tlva/ba6ZQ8R0nLDWipMGEJNYbbec7CF0QV/DpdmXzrh/G3Dtt3SFLw
GLCAcDjm/cmIgAyJeWKblkb+kezZco+XpHgJ3JHVfcMY1kN0zogZ7TXzjE0a1P6u4XC+YVZCFepW
1mZxjXkpOiXu0hiHaVO84G0n8noOdbRxpixB8qfjGwSoDDybeKgYeLKys7B8HYRbAZO1aFbOwQgJ
Gi2KbtYyx0GY8rOhnoP7e8d2fjqZ645xIjOFRo7IiiNLeGuFhMd6igLSayNzLSa9vNiSQ9cQhJou
KK8oCLjJ/VNckjKahwPYX65otF0Rf565BAlK+d6lqAO6uU8AHR1ZsElmDu651otFLEo030YquPiq
JjYyRaNKK2XRfmln35VOco6dsX2+uoovcdPlv+C6B91qNn11LLts2E/uTHfkpeo1qEv7cSHLaq2i
MP1pSHhgfe3me+BsYGRqO7+w6eYLaDk4SabsHlibORoEnjQOizrVc5HtdFWxi6lYtCaw7bBg5DZW
HhRuzAQosQun5SFgVF8hGwLo7s894a5EZaCLMM+eH4pHZY1kZeYJ8LdsfnGASiG24YYP8iadN2VY
n3omGzcLNoMN1s0PGuD82FVu8hjnILtXCcoSsKJBsRnLdroDZ5OybnKB3+FcXZPSvF8Wsvs6OCw7
TALu2V9UfJd7y3BxAb6cl4wI12tB7P1qEg/8qw3GDbRFdqO4uXdAMN6EFgQ/qSIEMj+zJxbgQxhX
vCZOGEw3SRKVyXqM8i7cTTz1U2JbCGYiNbfHOfGekeCStgIURu5QEk5v3dLEq+W6uZ0VTxsoWvkR
TsA045xf1mms0cKbunWzMGxE+FNg4bh21EzbUFyPZEA4mGoTAmm4h3V+jHWgNkGclD/GgHJbjcK7
KSaQZoJJ4ok8sa0t9S9nKL7gbct7NSO2rCw/I2lu9pMVTDnyCqp8IbEs4myM1jzPAzKZJGEnWVhj
/2VIDxiu75bfNeBwIdkgqqVx2pjEF4eIXJvPwpsTktgwJ6ncC87xMJRkNxO7kfIXVOKRrly2bBVd
NIRbGkBxy1yHowZoHstduL5T+jCZhJkSe232R6OgXB6onpr+PF19XI3dHtD0Hqnq76ylL1cx37UD
smbmhog2i2x+RcN+UkyCAv6MWzsbtlEsv7yrVNRLd630dnnH9l9588Eu00vi4LsfmvKpc7vpGt2y
bkq1sUF58G/3RrD6GGP+uTmUNNChnH962ZNNx2mF/jvg9PWU2Duhh30zOOfQ0bs6X1hHwr2u2Fbm
4U2L5qjyypsB9h6hOPuGvWu86P1Cbsuctyg360uonZXE6tMOEQxGd0cve4eYd1uP/ZowO86KwVlb
NOmiw8PCdKTFtGlOeDMV+lwkBYUVP7qwt+zUORTcPHTDtyPDEACP9x2d94T56pnTLBKg/AYs/UF6
RZ46sMtkXUw+AoBgfnCr0UXxAYDNqdIHxdwMP2l9p1wmWkn+VFTFjmXQXltE25Ky7Bx8wiEvZemn
v1gOLwuAxlE8CM3tmlqF2dRhHLwwtdLRthDFiwQQiG9v5MQD/IUHMZg7cPLLstOQvXc+YHhgLqR+
0qD6W1hx3w4jVgBbTPGWWtyC/P7ZBpwfQUObPYBcXA9oxo/RNBI6mXdk7iAunHpSOwqAjHfB1NQb
JV0y99zmNIVRvZ5gZW2xjeIJyL0TZyCo/BEtTtaacWOjFRdEtSdtdNdIDTSuY6JSQPrAZ5lAMoul
2uKs5d3thl+AYc/iyjgMi/5rgXfAlvCuchfnEKO82yVe8+TbMTr9CiSXshj1BMmKTkvhNkeEFZE6
wIG5S1GKjbl1EZO9nKGzzahqxoeBSzCCOreeao6Pckp+5MMAin6Qp35mTh2bBztxb9XocCIOJQD4
q3gRxOKPsSJkhJJhRIRW1GdVA+Udvcg/0VTX+7iLDZ7iaMp27tV0wMRevKd0I23AiW3cLOm3OOmp
fRh5IBRvnVtiQtGQqax4Y25uvY9yOXNtlNjsEVqvYkY2v+kSTyA1nSsZut5y6o0InWCSIGH9iAcn
vJI0xdYfbaanvSzrPckI72JKfLJv46exZE6T55x3OLKJ6pwHLJ0NcDfGVU11z7iKhX/f7XKXWyhr
lx8x0Qpr9Fh3BcOeFnDkB+JCTj2XCZN2b4dxyU+l0cdhtN5Flu1CW/X4kgArTqqEWu4++EvlXKrc
vSUsyAOpISwIbgsnhWN9m3b0zqyVHxe7eOz9qKUkIdRFALMqg53VN5spjYrv3OaSsBYSZmMXaV+S
LRBlo+ZQDHB/U+rSVTTMDI41TONO2fOLyVSzKkqqrna2RmQe7nsoqm+fsfkOZnV4mNv2JpAtQpVK
/QjotNfJQJAMRnEGF3Gld/S0brYBTaH4O6W6PbfxVJ6WcgLytYzPRN3QC1beZxyKiaGmWY4FCzH2
WYr0APGYmvAuJxkHfbsS861Opbk3ADx2RZeKLSUwduLYCvZFWDS/EgfjDbov3F3CJkKCjK44+fRN
rVcD2jumXMjlQCBbYNRAfDw0fGKrKEMJxbbGfnVwWq/8kMlTjljgOFsD/9yParEOoogq5gGJR9aP
YUfV9Y1stxnPlCQ71jGsbwJFNA38CCQVKamwSDga9wEDWfnhWQl/oLOEd2TM6DPRW0QrAiu+JODt
77u2XNxDVSsC7UhJq88Gh9SHPY1Iiilwj4W8ClzQlR5xHfBFI8ZjFQsrvLUw1rMqwmp8lsAn9qyw
1I4qW54mWDZ51Q2QoAH3783giRsjEu/NzIrqBm4E6EZCmaesMlvG3ffgvJsVfqmvaezFoWAbUt+z
K7DbDTPRcHgVE7Gq+xZODIe2FYynRWsz7e0hby567uebXggL15+YZntI1qapJaDRCcDWr8lfzMGK
sJicRSeQVlRN+AjCrRoPUVbOFf7oSb/gFeCFYTmCYDYiGL10Y+SjDCH921am1oi6YOiwaJAzrX+5
FsphVFwWD39mrlxu8Uvn7skm1SQ4N01T1zec1drac4xn1sbKcCeiY8WkuwIO1F3nPR0uM0TKdtzt
deDl9s5BiA0MLgtU9KOecOA9QsHhkQDDn6zHyeTYtz3B4AvZBVbDnpc9CEBtJoZZ/dJnrfNWMGX0
Dm0QZtZa+7H0Nz2Q7I8JxYNB2FuhnCgGxldHybXj3A/e0nG4sjerezonGrKVWoK8x+AHIZ8XNsFl
Ehe+/+XZcfWsHEsPR/ZjDExh1eGjorPkmpYqKMbbmpwnJDZyLhDG2UYPn8SMkRjOzehlD2kVQRty
U0aQx0Uz6jwMGZDoZR6y6VSgNexvxpja2kVz0WiX9Q6uc4SEbtIlG11bdC0gNH/PNVIklyCprxJP
1waXzPAQW51/JJwruEfijJOmXzJIfqikc0mSczwwimWVyC4tBH57PyGdf86ScFPKlKWvOIa+RWZg
ilAit0jYIsjwpSZa6zqwJIY0OMaukQeFY9fNTXPHtUHSdE37WqX6LS9DNCq9Ulu2WBxTUb+TRqjH
Psu6BkZedCnGgZ14E37GxoQHLxhe68lV68qSsDC9RpCzp9Kn2A6eSpLfV7qtXpY+bbZk566LWJ2i
KmHmyloDBsZmbFsBOdW6EQVD5txyn5Fpr3OvJevRlK9j0La7OZvInYoUWOLGA5nuvmv2V7QE8Rrg
HTK/ttk7Rfe7a4Lt1Myv4xhdANL+iHvw4miPp46BQf7Ko0aFn96T5UZvZ6nPEuBbVxz9uvuZ282h
CubbZan8A0Dp9yDnAUzRuuqWDaF2DBZHQaabOuZElDNxt14dyJbK2EgGxV0fsYbuqvoUR+Nvlmwo
VJKouTiWecLnxLzNru4Tb3wsFnUWyplY0VrE1bfDeULeE0vnvpuQjTV29x05TEJUcSI2cb4l7I8q
FOJiAd4ms1AnJWp4WJrybY7CD1rxEQhafAwUYnFGeBsS1NA6tfvrJVhnh0p95zEegyC+Rxp8TRrf
sijfcfgO69EOPspuuUn7khwwVs04XBHDx/l+ocFIyvCLkEdq8hmkpvs+o4+thzF7n1PI5PGYHecl
fkcR9dODMHEj7PqDgccROxYjYFLPqzlZiHerXqfEsbdwY/e9LT+tOAVEv+DU1AHA3MEerxyABtci
AcdJd5GtR3gNuuvPzuPrmNU5P/eAKbjuYWpPOHzVNRYsgHPdGH5k5+r5NPU7bhiCDelS0WOWxP5a
u6ZLMQJwoK8dkd+Q9ncbItjPW/wIFgZzfCFiuA5QH0eZv9SF/0C44F75vn7IMKSz++JTDoOjjLKj
Q3UbLrgJ+d+L1pPsDUvijsD2s/NpZb3H1fxExt3FRi2YF9PrpMb4pYSVXILTl85ycaPixbWHDbvX
UzrYRxZl+2zRB4nUQmvFYtNA9ZflFvt8TZTEeDN08UHHMCr7jka+eGE9tQ7Cciu85FhH9ZMTtghg
x/IkdLYRg5fdRrY4da0grsI7usZ6iZu+XiNI+z15xtuCpnD3tted4rneJk706M6xOaQzLzj3POg2
7F9KFP6KF39dzvo+xCNwNwTqjqHJkfnMG6H1v2IKw4UrehOyaLtkrtff2iMaG27xd53O7k3UOvXB
duRGp5wY+VCLTZ7OOGS0Fd1jVW2v6T24y2wToDVuGG6jK/RgYLHOgKbqxl31gAvNYTbQ3mT4Qvaa
wFNcOeUdFvcndt/bMLdWSL3PMKCe/QI7zxhFj32SMqSwkFyj1FhPmF8mN9pXg7uWjHROS+udhExw
+BZbDxLxgWmODaLU2Tqe/4Sb5jh77Zq7LdkA97tZFKw7cAnVnhnHQ+z2YM441ydGkgdENHSGFma3
gTD6qt4rW+6cEVRV1/hfsETfjBWdZAEVbA55UTIpSKKpL27urrVNYAwOFvqhDviBPMmrBZLQkryG
TB9GW6wMB2+yrbOFQLVR5ImAOhwZ8RdXo7Mnwk0RRevai3/V4PZsQmvhi4RUE90mj/F76oSsMZX8
MI3LN9bsDVd2Q88ofe+e83qFpRTWYb6RHXV8JV3rzPrwMY6jXVkH27l7ZO101Cp8sZ2F2Knq0eED
9yJ9JMOWNBNqdEFJ6hATKRnl24vNYJDcVrzwvkdvvoxkqPKNGgv1iZdni7b7WY+04lkJHlokFm5Z
C5OzsdUBk8bvuiKQVizfYALW0EkQqGuYzo4NEj4gzwI58fCcyeF8VSTWhl2rWwaPKQuYFTS2LRoq
BoB2p9iyql+Dqk9jMX4ACTmX4Ms6MW2Iz/hBRO67wCPmx7jvdUt8k103uNrH+zBxISJ2N3OtziM1
h+wJJG6812lhvVSI7EdeFXcDLiOvR22qvEuWW/LsV5wdfswQQxdIeCQoxWD230m9uit8falnQpGF
E+GJtEu44J04Uki8olHYIbMA3tS8Mzw7TiD7/hjYijhh2R2TUhpd46IC5rpIg3CJ985LAoy2qxKM
B/w2CCSmMyJY0Pt19hTaFUsuL9qwatmZ0YCDzshZJgLl1Pm12AlSk6GkVJ+lIDrHH8yqn/qezIA0
Z44qvHdvoqAEiz7uSo+ZNttrTbPV6hPQYD6WtE7XzPK+eh7BJotGuR8Dc6AefC+MZeOK0lvwCjFK
HiCYg4keqrx8IU0uGt9QZnuUspk3g0EAGAOnA+5KlRG9gjpDKh7mAWqkVdpPlUmrEmt02E5zb61l
pnEK91eX/G4JK6dFGY7faTdaIn40KTDAXYaTu4EVj4t6X+JifiFFjm0AiE5fbiFTi2f2aynyW5US
IoIipH3X1OrlLuOENbRcY/yrkfEIya/o/O+s7uRjswzjo7LDgrU2ziPec6onuSIJgTMiKb2ecWZr
LWYbJLp9H91EIBhHCdbQSUFoBgQ6FpclH61HBT/ozV+gBWASaNBhOXM6v5FLP9Bnm3TOdlcG9AI9
iHMC802YvTjkEhcIxIxLfLY7ymCdTPUSHwqleIzRlNd8I1oPK86+ThdpjjmpcUQL4AOf4FCbnul9
HVr7aW6qDyf3uocx1MudmHDTAPCk5v0HKPF/9bH/52qF/f9s2X4jd/i7Eff6f//His39K/QQgrBM
wyIR4MNlgfUPI67NFi3gCwiii90bs+uIX/TPHZtw/nLJv+YoANhq+zL4vxi74C/HRUwbhV4Q2kL6
MvxPNmyAO/9twYYz95oRaePFRad7Zdr9Pws2Zy5i3ECEdLSpD7ly8GF9wUhwlah3JP1yf4V062gk
Fs6qlRjxDW+HeGx+j9bCvVeMZvrpVYLJespRQ9PQ4tBa+1NM12ZCihywXXkNdrdWXDZqUQ7R5CGE
f5w1YrI2DvEDz93kBxdW/GDWC6Kdy6tZTbFGmDSF3tj3DKgKLPceVQ3MjbU98lseljSemzUypivK
xy/H5qbxm2xi/aST/ijR26T3uSLjDkpAXvDeg7O116DcQ24Zaac/nDQp+rWJqiA8mXFk8tByEnBF
gY4AatUOuwk6ebmZeI3AbU3efEPviZ8Kc0nOvJz94reCyP/Ys6gItvwWHsYM5QCQSsSUpzvleurZ
qwWzIeXp+CVOTcagBiGwQO4AnJX6VJsnjNytBSyzw0/ltcaCQYGX6TNTmnEvCzTtbicbwym96lJy
YXpGfFMW6Z6pa48Yx19AW+5Tq/Iaknasq/2476fwrqqH3FujmQqZTcV+3u9MK9VXVDjIievCODP3
1IwWw2r79hWXI1kDE7ploIHekBCsuAzNBVhIHhKgA5WWKfFgLWBFQvg9spzjeetoY8hNDq+7HZes
LMmxFMsP2BfjOcud/jfDfqe88fFGdncMtnLmrg4OSR6DX85HBNGyO/RDxdjOXYgoukKQQBjAVCAB
KO9TOW9EH7rBvkal8D3HFinNE5/oGzOZzqccT6uPBm0GFQ9JP3hQW1tJ+FuEEpcr8P5utu+cDqfY
kkl0xkQox/m6GjjxV503VPf+hHRxmzZR/r7MjoHgUqANgyc0jERDmM79aOZWfuaOL/z9tLjq3hNi
wKuDuJaxDrl0OK77lntYMQ2rNlU2BLchCNRyY5shuSqdChDj6AMXjnlVNHJtrD8bi1668V1SUZmt
CQer56kLcTSp8KeNlvLFJ0X+qR/cJtqBqEsAOVQFJUhJEM+vfDDej3xktr12NPtU3CJz+mWL3rpg
mI9RsrI2wg40DCh4o0HUbwNZP2+FQjnJ5MwK7bPVTu6hE1n8zS47vUG6kfyq1ew8dgjoP7vBBVnB
VD/+Iqrd/c4AWbw7/aBOJtPeS0z09rvtzgbgaj4kuN80ELpd4ysn32pU2if8m0SJYDvzwdR5djKH
eLwwu6883seRTUiDexclkrVj/scYLIO3Td8AMwqPzjDADrFGvPsraecB2BuDNHAVWig5KYxVP6yF
yFoslhFbEZmU8PBc35Wb3BflPYYy4nxGlk/pphVB+tWgZ31zw6x7oQJMnlKIXtVGpdrhjQ7n/pqX
x6PuhDKXpBqde55uzVdHdMcqbfWXzn0EoM7k6S8L33Oy1llOry+NS0ScHi0LvJ6R/m+wUh1sJN3w
gqcte71VMWTig9TN7qajUi7gJnlUcWmYxJIfOJHRrsCSnK1HyuXnzO5YLwWWceNbzEspUBXa8GhD
UEqg1xxZCHxQ02OcCbvJrcgi4Vgotz0L4xQBGwTN7L4GusB4uinujB1kPXQBZo+7kVXvl+2BWl1Z
fms8YHdMRHdLklTnCFVAcMsajYLVa8lmHQM8+Y+ZihowiaQLtWi7Uqs/umrhdER0Sx5QPitHkaNa
NsW0xcQ/KKykXrjTuA2LbZyI4KUSmNz5sXIRqJcQoYS9CWSIBTG7ziSVQfq0b7MwTPd8/7X4gVFc
zD8ZWjjvrkLVuXVKTrdD5HnNfQRFAaFpCEVw3XQWezcCIPu7tMU7uSqYlFxTZCEHMWJ28Gn7iJA/
k8TGabz4CoBlTCAttjf2jzYddNG+ZGhhPpI4jwniYPTBV52XJcZw942JNL1w5RIzg9aEnaOTDv7l
f4VI/xQi+Vhv/uca6fxZZn8vkZCZ/atG8v5ygkD+PfX7XzUSQvy/ruojKp0/BiKw4/9dIzn+Xzb/
CQgtIbTjGprx3zIkYf8lwIICWQ3hAFPY+P9JjRRKxE5/8xCFNp4UIKqRfd0r+RLrDP/+byKkUFiA
xQqz88xEKAhWGlNvysnOujd35CfTiGd1iIIbr0WIm5J6YWMVyHNvAMD10d4PVDs8ulPryHOVdzI/
2qgUh+9UOY25QT3DQqmSbX803Bbm6CC/q1H3BuV0xOFyxf8wFIt3rV/W/SvhI0YRn7OgD1ILNl3M
O30avVGIEKGyYqQM2zFUHC2/wnEKmFC7Ex6MjV1XlfkFVjRj+UgmJtKYcsx+TYbrkaA7raNjjsjf
u0Mpmm2XlHjMdW/nngRftXBA0HmU+cb4qYifbcnmct8Dedpks/XcjdHPJhrPg0RZ5OoCVax1q93M
BVRvlTkKQ9/rwj2XPJuDtU28AROaJgpfbVt/9FEriIHyYtfG58JAHu/li5elP5DgInRWhNhtWx8j
1IbNW1jtCTgMZ4aj7gB+MoGLQvCHG2JHMviHydOYvF3Ztl1yM0aFOskwS80rRmRr2QcmNdQB0zC+
LrSOyAb4G+j6WEyNe4fGNr7tiYM3mDut6VgCNAQkgJD9aFAHk5entHg2xiNoKk0HkBEUJGF8RGMc
NesYHfWjS/0VrVn1Yk1fsx+evnL4CIAQwAnbNGGYo/DSqBizLHiwL8eI+OLG+SIf9Ag2rlojqoQg
Da3v3VH9/FmYUD+MGeUI99+ZAi7YoNAgPioLVfAYWcPLUnfOcc6E+xtcYMpiEYc4pKd2go2zqyfU
dD8Ji/PxyTMmzPe+N0/9uc0nkJFWFw1vWYDHiJWMqfYcqrr8wIOp5j1rv5ihEfRcj7nPqOJHwiHD
u4ldUu4yUEwK+Tvr/VL8Ji01mJ6KuVMj010T6Us5kR0DnqctXWQntii6qtu7i4T8CzEK+p97AAcL
H2oluS7sY4vjxfmJ65Xmf41+b8y37HCr9Efb+Yt8l+yLsvuK1U7/G2Hy1WITuiyJVoMeGnxfIPXi
pgnYnIK13jgl/rMeRTnLSptBL5ST2onybdEY03wR/dYnR5/0cfkEllVnL25ijD2uMkTFLOnCpTHs
Wx3Vse/Er1VeIJdIRB6pbWO+5cINBbaj0OeWQQ9IZUXlBqiQGMbUraRzRG7Q3BR5EO4Lf9B7h3nt
JVQRCXfGPaf+wKi/6POZmWIiP9pCJTdxLpwdIobho8C7g4RDFl9XwS5b2QICTGeTbSAWVmL8ZNGO
wUZ9sIqiIlAwRlBr2xKRwwx9Geiw1TpM3oETOOxdsaDNdfEcSqeReHSvcY9F37/OPXQOzrj8EHRL
cCKjDbFQNH4T5ZNcpjZ+LrUIH5tiSU52Kfnc/yh+iz4KeKIj74Mm6+Kuonh8Dv/Ig7NakznKSXga
Qx/lcB/nV7gIMjUaoODFRrT5ELVs/cEUdrd61gOKbY3XO2IscQW1gSOP3OEHyY6ktAx/VMr8bbph
F5YlEXAOlpLOuOGNb7ARYP51d0HfKYYbuvsa/OJnXEQC6k7zIJa4ppdEFDI4AP/CwWt3Mg29AU6N
Y61aNw43ogOV3LXAV23HWEeyuKxzP5h70aV8gD3bGqgozRp7EsEOZAgFeJoDdgSONz1LvyWzMO/6
G5aT0bakmIQZWzF4H+bzPFnTlz9Y4wGhjX7sDLQ2ywba7HmEJlmDM+0cAklQ5ljixsvC7jSnY/oG
hliurQbnJ+swvZNTHx+zCj/TVRMe0GKuRswA+8XH95GUfX7JKr+5zVFxPWZWmx0hvM0oIlmoAmiw
rGcipL8cCAG7jJ3yWxLK/kF1mrli0rgroeaST2RkF+alN6SlOkyX7WhNLAMrzrz8TJYha0AN85h5
BwTSBmh4QMKubhmTbSamjruqNVBoNZHgVuRGB3wTI5sX6Zyn1PLewCIHN144tMdBZ+0J2/fNQIO4
QVHYXe8wf0veen3wTERCjA+/sAcNe5oGPz4nTRrvXct38Hk2+nOOB70VxlXHoM2ZJDoV1eDSfUke
4dbPHIdx2rCrgIffFgmjABGwX/CWOHwv/yj6bai1UOytDFB+zGIygvh332Infx4DLABORhzMihFD
su8yYuEa2bn3ImWaYP3xDDD9xT8Ar7h+RS34gA2AKxL7/6PlhbDbTYpvzm7njeVU5cMg7adB+/Lg
VnnwoW0BEiQbGUfamApm4vhOo1e7P6KZ5XTu4NVJ/OknmaycNZl7NTUQdA+eJ8A9EVxJwOg+UPY9
2UVAm/nHB0F51D92vMqQt4gB5SwL17oW/VbFxAVaLIzOXUKMIqUzPgr8It0lFddr3bN9ZrVWHpfI
zRZXPij6p1uHwOHv8Y83o/+nU4OY3z/ODQbrf5wcM1IWFFDobyB4tRjwQu6h5K0PE6SN9Fhjz1IY
700cWNs0oTEqsYL6WaGBDQyljkscvGGKkwPEthvmqWtfH7hO7SfbEY4hpXbswcKvAXel/QUHrql+
MzwI4k8n6OcCu2Xidx+dEc2RiZHNl7eOdlPZsCKuuo9SEdQpoxFstPGze4yvKSK+tHwmgLEkcQnE
pr2z0Q4W2wiS766uxxwmQfhf7J3JcuRIeq1fpe3uUYbJMVyTtIhAzAySwSlIbmBJJokZjskxPb0+
VKmvKsvU0u29NmWVA5nBCADufv5zvlPIhw4DB7kafL6pD5u8aUiuYuYcJwI67bzPcApyeET+hkVH
UMZFRbD7lphg51nNgXx2fwA3lNyQaCpeSvqasxVjEfk5MNVGS5dxvKQxZBCWpbs4p55L2CurxMaw
YCUkJhqRpWfNjdIfVV1Yz5oCr7TpOqG2TQaoLB/mjH7zava49f3p2rY4hchkFNtxmMVXSq/R2jFB
jEUzbq2wYlsHhO7i9WTCvMLpHlzF6Q7Ci2AOkioXz1uaAALn+FeyX2OU1mbOY9V6zIVSbEgrMWne
J4MswNzd4D7XongNw6l7JOSCsTaJU/fSmr1FbTkPLZ0TFqNYFeYQsAemI5VssUiPUWM+DnZY1KxC
ecmImHLcs6rnGB+G/2gUsXdfsR3eOhy+V8YUp/d1qnHoxmQf0kwcVtAkrZLKCKdxivextwu0I4d6
XCmqszVFqEX4ynZQ7PO9jHtz8UB66slLnPEG4jRDUG02BZBM0R8gtMLbEbWzHeb5Q/Njzva9QRa7
tMvXzgUk4oY9ehxNiaNYMbUdgdAmhpj2XZt4jJDBVV6c2dNflVX3M0JApbBVRb1zHbza/pwLvX1m
qezLdTfOoNMmBcamjHmGj5ZxIFZnPMWTZ56FNkQvhQzTjwxm/RhESo7Pvcl0yx2LZW0HS4KJRjPP
YHHbc+yM+rkwivCY8S38ta1V+s1czM4TdRn1if5tiIY+CXtM4vNSoiym+Jnyh+hst8k4b2dL6x6J
FeLqFot6mc1IRTi1i7B9j5w+IUls4oX/GosSipxlXBstxKkgQ8hM66ZKDPPDqyG7n5u6baa7KWRe
fa0zDmh3qTJ6z1uNDmT7FfDIQT0ZmAers6Yt+BqbSsE2iCPVljzRONIQAkcbSHusHDULvMLMI87I
KkxJosLSwdJivDaONtmBcutS2uqt8P5l0d4Tfb5xwpZYmJHn67FNmHMbxcGzahZkDgp48uorP1fF
Sb5vedlLBkljAaSIsq4OFGTVN9qgTadBiY+Mg/0ZqrN/aWs7PRVZi4WlQHntBkJPjhLk7lz4x3TC
sckAWR+IKj3FYhoYeOfVvouT4uC4kXMQonjrs/yiTLQORmKIyFP/hqwAzI+7GnBvji9QDM6e1Hn6
zQ1qPUY8ukHfDeZbN4zxs1H7GVFPI9wxj3TOPEwd9uDCmLeapSc/WqfOT2PYWz90PATd7aDL8XMk
yznv7Uab0EnUOBiHfuJ8GIAYb9JbtvXOuzAMfT4yZS9ANaR5V98ZnUrza5FM41dk2Cx9C1UlhyPg
9PUhzkNeWVm55r7uB/ddRUkBkc0O/XBrF8TcD7qVj9Qx+bY4DFXE+6ElkjPtjKLTbPRh6lMKZVKN
4CKU4noPsxATsOfKRHEYA0B8dgvdUwcgV5l9NEcxtHeTh2/9B6iE0NyAvws/E6chYzfWkpkBepdG
00flQq5XWFDjH4yfbQ2HrucWF83teeu8CP+8nymLxzk50hHKDW3UBOqoNsbJn4RuYI+VhV/WUpF7
ycnm4d4cWiBvhsjd8Gz3TSWCtg+xyxRzMogNhQ/eV++IUt56nAUduu01+N+qn1vGa5icgJVpGp+2
hvfhJgbvh9HOdDBQdXMNVmhmPpMtXA+111L1IojnHEPbpiZqUuE2SX39rorhStcQtvdmmDaf8Iri
dwTdeOXOuXPVunTeVPAhdhTB0llRLg26rglqvTZdGNVxMeYf5Hmwh5bkife2npsnbywXhpjzCoQJ
30usu8UxblrtGBEz3IisgB6o4dvCRZGuorKWHz05W/q42RZ8Lsp0vTIpJyBIUJC0zGTe7DXRdD+n
fJZHncasjwpJhWegqCw/yPTZ3k5GhS8DqQWnZdnNy9ze5lSY6la10/R52joIIxoxQWnszMjsLkVo
hCewfv0OeIp5P+nlvBkwJW7xWsAtm6atmzvGhjF+c+rlggul3e2G+YF5jrLUTVdt1XivaLTtZjb1
7sOSmjrlehNv4bby6Mg886dWdc0pRrR5iCZwtSu99jAXTG7K3IrVZqWEyoEexeW4Nm2LAz03/FYU
lCkAdvJ4h8OLtaSmitEKT5SKUbNXq+xAVW/bbahY9YG8TmkQilA8yinKnrsoyg7UdM92AMVYHUih
TyupTOMwTVSe5moMTzGCfGCaRoaunsYrEXXVpuqT7qzn0CT2UP6rtzTpoJlzICiVf0ebUrm0oGDO
ZyMpqEPSBG02d1VNlIkAc2ODQHKJund3/ytB/iFBWqiD/1iBxNStyp+/iJDLF/zHnFZnUMtQ1V/C
i6aLyPd3DdL0F53Rc3xXUJ5JnSOz2L9HIRnT8nv8sWGCRtYt4z/ntFSR0VlGfhC6EUhGHf7QPyVC
er+KkBSzopByNVMhxRYZSOlfBrVpoxKaC6qXSdg6S5qg7xBjHGcc/TjitIyn3D7GTsckl4lKPbxZ
KG5smC0On6qjMl089tYjcS5iZFnAqNFfE6Ci7YcvIDTiaQ/d/AjGB+GkOMriVMMylqpXK2eMjKsV
HS3zwdB+5J2zN7sQ26rTBUr12os0fla9EWAWrE1q+Ky1aD+0uqGqpeCmaUCFwZIj157qHZvcYhUT
XXRRyKjICGC4fIVNic42EENuk3XmWTINkBGw8y5PouiOA4jPmEEd8iULXYi1k96OXvMg5ofESjjZ
Owx1iB5F/XCse+1os4lbpjKir2HSZ0uffdcFtcKErtOdg01eJ2JE9W5T7zWOODSzBm6b72Khn+qW
SUD/3rs9wLihnakiWCKD0U9ZwNbo0jOOf0kmqGwOFlprw5gBUh1prhkbWNvz+kGtpLA3jDIKgP8t
hbFsULTtsERtYCbr5rQZum/I/4FXfKvY2tgzSZ/m2fN/xhz/ZmfxdM3+Q28bt8ykiFrQT7Rr8cam
mTozm3yeR8fZWwa+HBb2aIt1FXeuAKCZrCwVf8UcKwHTsAWGOkMrwEs61Oze2xW9cHuPKjU24ETe
NdOtz3rCsAo+yVErbkz7B/GeV8dhbE+64Y3GKvrkWP/Ogy9JSGTWxqo6RplsFDnVlbtcT9TJsez2
Vs2S7bt4YZtIsQr8XbY2sWhYRlijIqE/1YNDVX34YmADMBLBNkBcHXIQiFq3hWIsv7Ld9kiZ8b3P
ErNLvFMpiXBo/iGPaKPJI3EabYi/bM6ts9UjSvbDFqmawfwIFLM+ScCUUaq+6jDnipbNcXTKjQ47
xeIiZdb3bXAo8hGPbcQ4rFVbgzIonDP4tzQs+CwLaoVAdHbAIgyAXuoKayYLQb7OcLRrrloXNswT
H9ap0VNQMTHyAkvqKrBWUP7Q3mjIGwKUoVWstGDwwAZkF4WxANcQPc0Q8Txv2mmVh6cwuQvddONm
6Be9cWGBWuveo50MK70ZYIpzoNKQx23roFO0A+yf0Fpdr1ztmPT2Gv0115Jt2X628omMbqy/hLio
UagOU5hvqDD37w0k8wPjFBxfABImDUCgsVIp3kD1vtQCOeUFYNPBjOmXKfXNhIsa8zf8szKe9qM+
PKhR7IxZ3tkVwEmINRYoFJq0qXX19IdBXsNEOxrky9Jc4H7ug2W13urjLYoxfwMfH7dSm44bABva
fE30V5OJKb3K9WUoaGyVMUgTNcD8YNR56MRD1uJHKgpbbTt1MVLMg3qxNbvjaA+Pqk4Pc3uR3PxJ
33Qwi8sbWrH3STwRIb4z+2iT4PRWiM31jH93ojUNgEQ8OP06hAZjJtWmIY0Yps7BqgCVZtq9zN6c
2PwOI5yFNtuF/mkMiV4L7gZvLrmqPkpcWi7aY2URYCTuN40fHfVDNDlsipg7DXIdZRSYbM3nYuhW
Nbd5RfhygjA6zl+h9l1mINwJmlbiAejErksvaUrZWn/bi8Q/zZbxypSRSxuSrhF9GGi4q7x9lg4d
irWrb3BC3pCeXBFQIpxOLUxcrJopPnr2cN8ADwm5XIpuIB4T09zoxum+t5l7TAOlTJY+buOQB+AM
nJPRZreY+bJLN1997wfzqNUAsUiPgVga+obrDmepjru55ii4Hm3DplMKqdIt+m+3mY+zp93M4yPs
uLjb6cr2LrZVPbUdlIeoeVsMz+g/+8wgWCyL0mFuUvOMJ+M633hsYQLTjm8bkXS3yPk1jVRJ/sEM
6Z4ND/5Iv74nRPbec9fitrtAbWZa5ehviL0PDXHDd/J+bJdK37iJsnZT99SKWSC5HJvpfSfju6IQ
F5O6ipLGgokfLDk1aXbbhMX07sO91bEnh0V7HmaoLaJxthWR5lspwQYZckiPmanYonf6nvGN2kgy
K6s5ah9qSLdUCpPW6nQ3P9SDvmBg2l7cWFU8Xp0maYEE5s0ztPI1B8BuraNgffWDb16hLWX7ZkSX
74FYUylrZq9NSYLZJg0SCmJWEXRupFF706Of7dqhUCt+wK0t+72N/aNgHHYC6gKA1sOJkw5+QvJB
qSOkPfUcCq+jRHumMJMw+FomQAKTruOC7z1K+0okG4I7kAReMH6uhcHi77vDReQ+d2R8poP9mQMH
5yidI4KM3JImgxd/4r1r7IeWY+mOydh9P3vDIZ/NgPDalcF5iPUIeMB27EgvV9+AB+C/Sb38MOrK
PUYUgcwrz1EGbUU+qVYuLE4iUo+4n2Lj2RSIGr06TXa8H/352jUNcYLxk82wF/AT2FszGdcwvA9k
fg9G5yVBW/IB47kNaDLZ2CxKa0to3drp8mQbxSogqHHVywEMuXmtTOSArCFEW/aHuKjvi6rZarK9
Nu6wi5smDmCcwQ0ydJBJZb2XEZMsCAis/a07L8vLqtLRKx1RDzG6i7YvkFriFMRykmjdfgYC3c/q
1CGAgHXym1NelW2gw2B+qULN205TOCJvttYGCw5ofz/3J9bVLrG6HTil7tJpFjIXTvs7cpvhjAsp
JmOiA4d9Km0Zb2x6094du0ar0sqmMdZVbAMvbh0c95JdA9hVC+7WxEO7StwBnWJy146qzPsytNkQ
JWl7LofM3TWcZS5ekyWYlcdYvSAQ2vEB9FN1gY8hl+N2yuI/9Vayz9oENXUod6RO6GQ088jNeYR6
cY4eFnKUCokQHV3OWrjr6IjIV6rNimNWcx8RBdLcE3d1ewf81n2zJw3/VVt0NzgBR8UjrBXvpQ5W
nUA+9U+M6Ekl1pp6lVwMmx4yvB7EONsi+MIVdqqG9fVI32d+A0YLn0eadQeeiWKDD23aZjPzNYYS
LqtoNu0KLZtPnRVFF5OqjXVnTOVZ6+izyeDp+k+ZO5wE24sXRa/boVsQ6RPk/5VkTnxjjeHwiIA/
vtm8+lsnZkEa0tBitAPD02tb5yIBxp39dpQXXgoDmXR8cPOwB+JNM0GZNi/ZZDAr98GEiEKRRucF
zJ+KjPQuN9xDFdIU5VM9cc9ijP+aQyX1v1bIflA/ZZWl3SpDlh8025UvlIvIGwGokVsvNVeKju5D
Us5TRIClohQShAj0gvgZe89wk1T1DvB5gEC5ycAvk3N1tZUlvPqIN7AJNJE9R3lznQwt3PlhxKTU
AeOeNptWpAZsIg75lD8lm6YU05M2Z/JHYfriBTshRdkyG/Yto3kgpDGcKjWFW3PynGe39OOFpGHC
Vg6NdV0PGv0UOIEOk6fFWz+LIOkbKKmMw892U6uTtPr0wc4duOThsSm769AneLMvc92+xdFTLeeB
43+fnWk2OgxpsnDNDXcfiuEAsSm+60KfIMbQPyXe0g3RtIp71I9v7NF+Yoo4rGe9PmshKk4RevBO
RUj2KEm+atLR6xIIK9que2PW42MjkeCWDQl7wz0tR+GhAt6JZMyGPU8+o4QhRpU6r4ZyX9J+Yf5T
TtSn4j4EGnJ0evsmzb5zPstgyhPwEW13r6esxGGalAHj5WyTUoEmNPNaipGtbRqlAFqB3ZkEHaPe
f8i9aM1j8ITbnZSXNVwcoV/LvrvvQI4cu3Zh6gEQiICQ70CZPU/gyuVybjE5pNA/cjTMGnMJvA7H
GbJz75DnIODDgcm3xzGIXS4UcPgY0MASZIggNoZ2QCfFhLahxLbRzJcoGZtzkdiErrvYT+9dn171
mev2KxVxHUBaDw8NudbNQB6KwNlUEiYUkskbUB4abJkPb7np23OWK9oMkiTd4dekoaaoZcadUSw5
g7oMosZVLQXQS+NTHREswFjXI0Bj0yi6BBQJZdfmzTR30uQ9aZuf/TDiBcwrqSOqJEMwNDL+aBnk
BzQIHMk+t+1N16PNzuT5FezuZl9pTUhlaaaL5OS0OH3nPZLJ/IoSlW1qrd85k/GVknBrVO0ScZQA
IA3njUPxEuwaf1BGTrQN0M7hfxWV/zB1WXid/rGkclLYkLtfbF3LF/whqdjeb7al8wDyPMc1PJdG
7D+c77bzm3Asw3AXNPRCncK59XcwtP4bcTxmYrqFecFwF1ZVKznj/isW/N8EpyGxIKX/8NL/M3qK
8Ts56k9gaMtBxMZZj7Tj0swNh/pXUxezd2UXDUESAwv7oh9IH9/6wiFt1ou9Q0JtlVo1g2EvR0Ib
ygHXzFSGwxjoHt2gewD5fE2zlJzWXidDxqRJHB5NOakEMlQIH8rxR3KrRYIjdE0lqTGuqQyOwrPK
qHAKCCe25T6x0PqbKJ3ABIS6lqybTBkc8zqYQRJua89OzzMujmlED17iVVRi5yajZUzjzKc8kjuI
EMwEeJZVDLo0XYJIstyewirDrUv6e5NRW6HfY/sNPcfbl/A9bpqkwOYfwuIE1znaeD1Mdy4PA9n2
GLIMaWYc+9KbKHkNuw0FsMkdEvYtVCfvdpSk0Ew/4qxPubjN2QbX2VvEmCfa2A2HkL3mIjstmsR9
PPrhi4W2VXIg4X/Lbtmy9HVhTw9zODr3pKc16xExKFI/fZVqYpNHZe4eY/it4kjT+BBtGXg47Waa
+5DOYJmQ+XNDjgpePDXVbaRNEv0DqjGlsjr1PrekhJhZOFEh8fwb/r7EKzfvMuSW+FJC6KJsKbK6
fcUWILzvmtpSm8EquiOmXJCzqSWr00jExv4gDGDcgXURMx+zRx2KywMUYxOmZIayWUBht/NIO1J+
0zZp76yacZ743R4/1woSaElvzlh9xhn9oJiiXPtVROawz5GenJU5VbfCmn7YDg0Y8Dw54FoduEph
A3tq8iuj57Bf50ISCVq2f5GuMFAwWMFwntjEx2zdoCpkGu86yhLIcHHI4fTXQhdfpWO1bnDpkxtl
m+fvUjk2pz/d5/d/3Cd/K1Vxz6mna8HM/YWrzu3jCGEaeO8JUS9T+19vH/atPpfJrGinBZ0RaYmz
I5xHTsJ39AJd0nNozE4kHxMpiJ7gFJYqRKjS2YvBqk54j9wLk3Ni714Vn8PSKJ+n5d0jFjUG//1r
tXnS/Mm/yaB/ea2uZaHe4pUwTP0vr5VOej3LMxVEOvxvGCKYfu/DhDE4nzahXIz8DodiRmWMRCoT
fsA86+PJqsyMkQ5+5SCjAcRmi7vY+MFEDN9O50Tf/gglo9J8XFl+Zj+aVOMWq7Ro0JXcNJWn2Cwd
mpjKbyf1zgS45K3kZtyWcUFKfGgVSWrk3i9/EiktnXP3XvT+MqTpy4mQSWhYpAXwW74UQtO+JiJ/
l9r28tvC8bF1hbVVcZBv+RbrHAc+LywMo50qMjbUsZZ3xR/prs/x/0ZfZNnziSrKXz7yv0SFfn8b
HR1t3DGpZUeb/fVtTI3R7YfYBI2RJeJBFk3/qmrnmdIvc+l27Q6cKjPE0Xja1IwoYRJ07g9Alu29
qzG9ZArdPYdGrNHM0U8nj1rJrVuTymAI3v8PH/l/8VIdzzZMwdPdwv2/XBF/cuz6fYlBHMkqmBtT
XWM+DarEKvZGig5MaAb1Fp8OKRhuJ/k/vU3/xZ2BKRmQPase3XhLrOuXf9vHvl9AUAsiUk0HIK4w
N1NkvW6eqicPwsqtVZhsNJO22E4zIyclAe/NvtwWcp43euZ/0Xas3RCBKTY6DqzjmNnZ+b+/J0zW
2L/cE4w0MMFY2Jt1y9L/ck94KTh+iSODE1rKkgLaO1Cc5B8r0lYZONM2Xbe4j/DjTsoMcMqrDfNp
Ovjc7NWP2gGchYPliwPuKqtNagNDrd0Y5PH3DgW6ewLrahcBYLsYFBpGq99f/T8VNLyrvsrHrvn6
6s4/qn9ZvvRTEu+l0KH7t19/2f7xa67y4Ef345dfbMou6aaL+mqmh6+WIoB/+5c/7oflb/7//uHf
vn7/Lk9T9fWv/+eT6Hy3fDdYur9kAm0GOv94J/XwVakPDh1/k99/6+Kvv61lGck/b6yWL/9jX0VD
hmODw2TspPNfS/Do/WNjRRkHvnc2TVguTItkH3uxv2+sfnMXG7vvwUthfESM9/9trDSM9HjsDXZB
FlxP/59jdrrucuX858ZquZwYiTGrZkjlE3D8671HRNlw0qbCwTiNgRUxQT3TMwAbbMTLVd70OOlQ
r2YSWpuBYuXxOKLPvMa2Stq1Y5myJsCkeTbXIJiOYAgVzqBoFgRuy146MsBCO/nrzJfF41SQa6TF
I63lJmunhEgHUgX+ahxdG4ruYvzoWRx+lyLTG4bZYM5J/vHwJFmmzoRzQuyeugUMSHm+sHauLWni
gabnkj5z5whN34/Glzpx/eKAVdSYrp7b1NPRmKClBb0mIyeg6o0hvyGZA/VipO6uomAgWwFGCt9t
jj5VMIDRAMRdFU21mvHsw4wDVNyvRlFwnIxLkZx9SuxKAmAKjXpGUNBWvdIwA1Nw8q47+Iaw/Atk
pbTx/JcZx/JrzbQTn+3od7eZV1aI835ufEvEQIRot5Ggr4C5H4ZxAHlDMjoHbWJA1mZVwz9oVRFS
wGxrcsJMY3Q6a3USsktlOX5C82gafqSE0bhjkRhb2V02Pw5J4uj0w4lwSy+JlBQC8MME7H80Z2ON
ifJ2eqWaXVJa3Xub9CyGPrube4dKo9tS4YsJgE1REA96za8QvAfilzaOF22VMHr50fhN8yAdGi1X
iFOOJCg99BPMKte6IdU1q50+k0tcKyMpzcCIPYqKrBK4yrbRXQBwZu0Alaw9J00fxqZHVpmLekiW
cta+PZAiR15sVVonjHPMLN5EavanIDEmyRnVh1u1MiuoFIAO2wyicYM5Yt1j3q1IcBBZ3zDTnxej
D2Gtm4yWse4mceDdb2PHoWbacBr6i8ChlOTkMlN7xRSppR/elJrA23kddaA0nwow03BqurKMDE5h
lFoYCIrRjrx1WVuzBMFSG3SA8MRWNxMlsOa6TazaX9VjPlWbumpGXBvFIDFS9Ckp2h6TAQiEuasj
7UnKAWRdZFRZvkx+2vSIrVC7YiruGAokrmD+6aRRgphkGe5DoupWPYvcpAhtrHBHvxX0NFfrOO+7
5CnX4iE9Z2XYHsfB7YsTjB+zv43G3B/uwJV1A9I4o+dtNZcq5nrNrPC1M9kJffO6NRimQFyNABev
JrbwtyFDu5LU/UUMPWjoSJ/MZBvTCZFsxmkQ7CTjqEsORuqB90EMUHMAdKfOb0VTuN5dDtAU/GU5
atYRoKtkToaebuyYsIlvV5TdENgZEv6GNm+dUWsGwG3DMSeX2xokEmg2MRQo0Fanp4wR8liuPSrD
m3MUEvlb58Q4i1sTM2O1JcTWmT8lS2S1KvRQdfc+c0t9rYB0xVtR62lEw/hEpI5GP8z3lJjo3UFq
HZT7ChBqtDEtSqr2lm3XxdnMCWXsad5rYf4YPHn2ZB5zGhpbCKT7vCshuJlcR6hlSCberpyrAchR
K2jYdBV0fWiVGLwCYcUxKOPWxg6eyzyxH+2UZPSqSuwRe9NIqaDtZ7wcPn2+CB6YdwzHJZ8XU5n8
Ruq3+aa5VXxPGbnmoGwneWXGyL8OoY3f0OIed/KohzqgBYMTydqzQyahdaLzp4yxeNzEiPZ8EnaN
ESnEo7+16dy5M0XH7NefK/c27mf9Z2UjIO2LKatAioRp3KDeuMkXapZ7m028r8RilbzGDtj6DlJI
uG9tu/nGRi++U9MAF5gRFaaOl1oFbtY4l1fPaD2TcUorf4a/k8VzAf+Bh5E+cvYJq4bj0ywSsarm
6c0f9LJfUcGmT8QBxqXLYFwA0ImYyY3qlvK8g6kWvlCeiCY5kEcnHD2X4fgy6EALb4wiyZ4qJkzZ
bhCkPA99Q6xnzYKhVYBobOtV0OFpafvIlERPAZ0ZdB0W8L9uFvsynX7lqGYseVxsHEqLnkikZ30l
g50RhaTn/aF3W6Q9gkHRQEmK0p/iWIiDE5ow4uDOhz7kszY89ygiPxsFJ2M1YXJPV43RtXBWw3Sc
gtBm50jVU97dgFkXdHz6U8Ghs/XkrRqwJzGJnawniSqcrHvLhDBYmrZtru2yaG6KKkyAnVjFdGlM
uAW7LvHx57p1mPEsmkYStcZoWeWpDpe+KvJu5hMZKKZiTlEKWvHUZJ7CiDjVitZUvA/ws1HrdK2Y
nyojaS/EUJxrqhHDx5HAUD/00Wnh6FX6uz0Pc7XJp37+WP4JAlSmja6cFFItzu56BktldfkTfSnZ
DeVHdOtRAwSgy/IiDAkDbAIrD7PbeqrLa4WV9grBzEQHHPHOIWoU98qp22jtSN9gualV6AItiPp6
YyZN8YyjNrVWlpFZrDEedU9BFmrxoeHMVsOinzRds9d2n9Iagk8CBEFfmVOEXw+ycIA/13TWtWm5
P6mukDrWbKcnBVC2T1UqcMstjJZF/qRoGq/N4N2xCeiavd5iXV4zgWJ5q3AdksXWDdLahqncW0Wp
LPbUMSE9YobyIyP0TpwYwZeF2bJq5B5gxES7Fkcx15WLa6EzEuNqD2XzmZfLR2k36C2UwWvZLurk
0jMIDeHBtWz9A+5t8pwnPkD00ktqDq1jQuDG8wmG7yzf4GC6RKeGlqF2wKm3YLTNoOfdS3T/Yybq
9WRGUpyMeLRepA+OB80olz/pg6N2uMiTGHSCBPPGAjomGL194nMrXIr2teY5XCMiRSY3tWMYe9no
jYYZ32yJVS8Lxzql6+MzIXkXr81R+slaLyt/pIWABvs9RI162nSOjWPR1bvxUSONbq6tvEh7eARp
f1+bzL430G2jLyFUNB25rOK3MhrIy2uubpKnYCfFRnCamCyKjjDLSukLwbrHxbyKG82+x6OLOuFy
QAZOyfwbxow10nsCPCtluotBO92MUETpS2MxOpK40OhYH/DpBwZ624Y5KEZPKoHSe0nLMeCcmlt2
rS/L6e8NOON6dsrhLQHpekLDsYZV42tMPZt5Sr1dM9QgpjRyceMWajpVTBbJDncrGgKhgQVN4Exh
M+Uwhi2HB9svoYFNWRbeFwxG2o1fzpFNaYXT1uxCEpQk1troVdMi67vR45F+aB3PBBdmyssZIw3k
nq0NdyXbgp5EQDedCWk1Nshzi9GhGVolBPkYHsQaC3yZb1tMtgJP6hTht2qG8keSq7o42ArDddDn
lEwTxvfItMHIeElligeGYAkx+pR3VAWjZ3kbPy5lHhRRng3rtmt9j0fZOH2RqMIExHwbToiTTA9S
5O2nlfsQ5ic59q+ubFk+UISxQdDSCfafTTP71IShbr2iMCalyal1int8sMmnZxfizfBSTP0tewY7
yHjAss+O9LTajKHAssHlb5snyV7zEhVFRr9IUdN6pzgn2+vcqqlCa2P3zYT5yKZLd+KfOvWtflCn
/fxsMNN8pqAe71FItyUtrnGri5UeNtVPapFUDthrYBHye0lyZKS1nmrySVk9mc1sek8LoLYr+oDs
JVqKb2UjwIQ9EA3ATRPpek8+w9Wz2xHxhf4kHU4R+7WY0iZvKtjQh1Fkf1ZUlzDSErJ/7QgWhqsp
NarPoWvIv4IEw03VkBWaNw0LHLxJTWFQaWvC9mu6OotyHTYTTzRP6NpV2l3I7FG08UfjF/37NA/R
vddN2Xwh81X0K5TTAQ8TuDgtULpPebkNMPQy+R34KYoIMAjFegN2Weh2iKYsS2tFO6B+bIXXZ7sQ
lAHdA1DCVeAJM7pg7hD0pzGHISE7DOlnUlEHEptTjuvMH50oIDk03nSa4rnSZsOIyWeyhnPnOWa+
deikobhoSj6TkmHVCsfT8OJUjbqORlp/mJQBg39jdX6RqjHrtY7v8bGVOcwAH7oFIZO6z64pqVno
LimXzlqxUb3YpW/eTgQ734rMGds1XZfAPkw67N5cayLnN0q6aTCER1BG+pqNS13PIw1HlRV/UFGD
m0QjDmuto2lx4/WEnX8UbZJQU2GlH0R4ulf8Ccync83wsrVyRXoDTY4TIb9dPtD+XL1zvGE0VXqD
uhON3b76lGebNAn73Bqvqk+ijmWA49sqFAURMM0usmea4p1nvZTah+73VgWHIhGvs+lFGgdgk8ue
trU5BTAdqwcie9iZSrY752mgB3YexvEK5mv+cMc2xxDi6u2XirFAbLmwiqNblnAx67xPacNJqfBZ
RXQup+uh1fvXHD7EO5qwcAnm4HZe0XavvK1nFD11DSLP2TWPLLebmVTrc2dazXDrpxAo12mV+95R
MRBsAzrJxDedCXG00RPN+Mk5rAK8QAV9+u/sndly48iSbb8IZQjMeAVBUqJmSqnpBSalUpjnGV/f
C1nV1iKkEi3r7ZpdO219qk4NQQQCER7u29e+CaZQMldK3unzBgaYNMgm4sE0NPgfMtDaXD2VRFyi
8R5TAoYmf9D0lmgdzynbX9ey6v+s405UW60O4iuCYkW5xL+YOUb+J6uovJt8utV6blNYgTTgnhOD
SoCjKmOtuArbNto7+siIIg08djndTEFpu06NtTeLJJxwphG7VkmguE4VEP0X1HjRmJZxo1l7MYer
/E1DID8NdOIRS6EMgai+8pskmVZ9ZeVoaKfJVx5CsEvXfmGNCmhhnX7p8z/PlV2EPyv2kPfmMDH2
O9n1f1mz/9cyajqZp3/PqK0wK+KhP+bQ5n/gn9qk9hdxOTVGk68ZhtZcvvinOKn+NTMjFFM2FPyQ
lBkr8b9yb/JrqkH2ir+MQkpTbdLK/1QnZ1KFppBfm21zaKxXKXf+by7xn9w6ach/zbVrhwlsS6iG
ihhAF6am8PvI1B4mkenCUuQwNlTIpy2CG1maO9SENe2B/cp7tfH1De3sulhroux+yhkpNS8u0lsl
q/VmHdEJegqT+SlJZtdVza+AQtkalHquulx8gf8Gs+47za+9ukpxH9ED8yIT3pwPswwUj3rtt3e9
rnv3uOyERMCE489FlaXneQbgy8Uv0WGXribXp4nqwtbpVoCg6hUXCY0jj2NgardtEmuI0ercxUv1
B3DL/EHqsSpbyUmhU7oohbGVuckgksDyBf2Cx8eQZz8HuwJm/OHdf1G8WOS75wnVyYlSrjIsIdsq
avyDrHxgp2JM0lF3iMHE3cQJsYNawzlUxr11k4+1eGvinv4zHFDqVT9HhADQ63I/4XztOaba5kTs
mo34DBl5ApNUi37UyjDt8ElJOdRKU/ya0hBGoMzkWGybIjryEDNn5ENmdX4GTSeC1xVTkMdVFlWN
RJqgHY2ovVUyEyRPdW+bKeOwNqQQX80olI9UURZFvt+TdjDg/IM+lFFUTw4Cs0/YeQ2LI1NGcIk5
G8EKhpE3o4bNA33xjjZYgMDVDWLU82RKMHpQdvBpHxTAJjAsVgPaou/fJsnqTxNBqGAhgwafZ6nk
xj/+LprKh56Fr3Ovx+1u8tJ8J8WDd6RG8uUoQjERKzALurlYMlB8S7j3BUtG0qEXUNZbUyvujrxU
9bBe9HuSKRXB+dMMcH+6uvjUVTWeiNltwzEji+QoNVMM5zjI/DMyR959gG4A4wmlHB9kUoz3lU5h
yyHIImGqTuV7ICOpCxlBXZFsp2s3QkSPAi2NSbgkHEn0xYPtb4GCrNtAwrNEC9Cayjbpd48+Xdtv
r4WKowtWbH5xSzifPZZFYCDITys0pMjK/VBBDVFmbV8706xagB6ZnA5yp+A0Eg3TKQ2/xJT//9z6
W1SjaKha/v3guv+V/ZraX8nLx6Pr9z/z99kl6fZfszE6BViqPwCTZ+nK34cXuoq/VM3UVICTf9uv
8Zf+Ob2E/pdhwqrgg9EoHKnzkfPP4SVTUOIyPR9deLZBQPizXqXFitbnb8VSOD45umSTKvXiw4Gi
TAFZxw7H3Vy4Jxfu/N8bx1mfbjbblbNy1iv+xDlxT9wP8/TFJn/4wX4ed1F5lVNlQNc4em6e3wv5
tQpuvv/3/95g/28D/jwA7/HjvgMZrk2pmHju/dXkpM7bc+hch86V71wGzuX1r+2P3fvj2+72+1G1
eQP4ZlRrsUFMqUfU3zGdz6Vzf5M7d2gqnEf+5PXXue8M85//2q6fHl4uz+4vz19+vN/+OHu76Z0j
v8M+PH4+Pf0cGX18eiB4jQK2g+l1Hu9vUCg4z/eP92evv9BeO4/833PqTM7d69X+9Or57tR3TvfO
9el+f3p+ud+fry7X59v96Xa/381/tN7t1mfPt5fnq93tbvV0e7m6vT27ulnt3s9uL3c37tnZ+5G3
Z89v57t5JOb7+PupgcVFrf7+/a/zVPL7X1/vfl37zh1pVH76/tddyO/HNZM/BEvo7Le/7n7xSHfD
/IYf+DsfCuf6KXDeX54u39+eXm4CZ/dyw4w/Xb8z4ze37/fvb9zl+c/9zfs9pp7O4835+dPL29n7
beDcvB15plkq9+0zLU7Cws8HGKuD5zIQb+Dm7f3s9Spl2Fcq1M7+kp+cOedPu/uX65fLI6fw/Dl9
N5/z5/ghOmh6zY8trnGuZJyUBo0+z358HQakpxGm5PL995/BXNb+drhF9EN1OzfJZnjuxfPF483u
5OL56vns8XG7vTu7ePSd9fn+fL3dna/3+6v91eZqXmG7m9ubs9v15e7Iky+iyb8/BZCFhqmrGhuc
WHwKtGaEOWxGSjOItVvrroIrjUZbrqwtHsOOj+1vaabrXo2f0Z2GEtjsbq8BOtJSp9N20vQyxlBK
7wiyI1P5mzH4r5eHr9a5YdHyQhHe5h6+2KWmoKIGiu2VW8uS0+gPdmg5rXQ6jLcW4UEz0nGYHFmH
X+6MH8ZcBjExPhZQ4RiT7emV/lNnHzqvr9cv59cvT9eXb7eyc/927IOeX/jB+jPQK8iaLei75VhD
t3Cw/pANtWDjy8nNy9kCVOCa4Fhp77tj000/v199YrkJmyaUOthYlsLFcdYWHQ5W6CGy8hH3AqUe
jE2gqepDD0NOXWW66e3CWUmKZKuJXMhduqsYlv0zynTAyt//juUz//4ZhtA4wGVqP9qnPUwlJd9F
uLmU9Ovqkw/mZ8SVx4Fnn/74fqzlfv97LFuZxUGEj7ChDx+5QVuFq1JgudNUlOtSaXDw60f1pdN6
ZV+0TXjkq1oe3/N4uqzwVueLNyLgw/GAD+Hkgc+7C7dCv7Jr4lo0TMmRr+OrGTQsS1iyTr1bMxd3
mq6qhkAVsonRAfISyapfsqag9S0a4+338/fV8+CpDBFbA+ZtLOfPbINSQxwMkAGDajewOwXR39Ss
/nAUHgTVDla7imxAFJ936Q+7MN10lQldX6XBuAq3sTVhUgrM+0+fhQog/ecWLEUdIaW9COn8PkL6
Z5iDO5SyTG82jL8gsH33+2dRlns8OXnkSXzWs/ib4RZHik3vFJVSY3DHuaAbxGRHTfB5MKJho0Vm
vU6k9CG3SE125sqfCggk0Dyg/dB2dCKM/sRMIGEM04tqaC7FH5pkusFRVYEv/PX3v/XTOlr81Pmv
f5h3ozbqSKclw816Ye+CEmhP26iBK3zSJf9hKFVGdElojSfz4hVTJlSjXmEoFdnsBhTVo4p6ktbt
KjvyAj4t2fmhNF41kNM5S7LYXuLGShM1VwfM6lKDfnNNPodKYR5Zsp82FkZhsXI7+J0vWyrEci8O
q6HUoIdanbnGwo6CWd8plwYSb2qjgX76/fwtx4O8z31nVjlyH4HGv9i7wTOSA5fK0fVBxVtNdlL5
NB3q/S6nyPb9UJ9W8HKsxQyGjSRzXlVwy8+ra/2qvc8uqkf7TbvEJ7h5qM6i+/F6ugxepvfw2t55
axQSR7bRT8HJ8icsYsIe90Ip6fkJ+b16K+/NK+0yfze2/k696cn6XYOKk37I1xGN7qf1iXql3mlH
9tjlMiKXoaqGacPVQw3Imz78NqRIL+SmRpEjupTeg0gfHqqhq46cybN3wkEAwDAaEh82JS696LoX
B4YP1VEU5jTShQ4lqqQ1YuzEI+a4GHEXVK8qsZLiXVD8UEW/HRq47vYPE0xZUMCtgicO2OZMt8tH
vGlaep1EcJZU/Qmdmm5Kg0NurOZGVsumyy56sWk4H+vXpn8S4okaJNT1UzGOW+QuCrNKNc1EpR8D
lTP7YRWHb3lTPHN6UcSNlSP7wRfPjfCTRCCBj8VeuXjBeaTZyeTxuAiG7VfsPLRn3GLX36/kLwYh
uKLhhu1YwSRiMUgkjLZRFPyZtDGVN13V3QCjGXb/ZRAOfosNB6r//CM+bKKDATVW0vBUpaw4OqDA
kAY1VvQfHoX5EnOCg3N/yW82bNhG4GZ7hOe1eq6bGhDLEceb759lPgI/hqOsRksIsvYkP1RVWd4J
VDzTRABXCx5YjD8RdqW3tho1F8he223uhwAZxkE5kqOct/5Pg5pCY/5kvgF9MYEeTS4JPLXe7VD9
7MyqeikzRQ1pcJSgdNVgxyBvBrGLvE38+Sq0qE/wjXNecxIsQgId7/QsjTNmVVchygCUo6YHtu/7
Wf1qGbKXAErlIS3igsMVolojhtuVRAtG6pubSE/aneCAP9bOsjwi5peHVp/ARuFZrGWORUryjmJS
2ruRpmBXSoFihR+Cf931o4Xb3mg5QTykm9pAeRppqsDtI6+f7AE0V9djUzbSdh8l6V3Rm+tQE3/X
8P71Rve7m2b5mtFSExsTHVN+XsyCr0ByaDktXaHS8LHymip7rUAGXSV2TNe/F3t7w+jwRBEopNAW
+PVNPaToVxEO0NDVtL798v17WYY/TNjfVTDuQjZdeYuFR7+SAVekbV2zbzW0fqjgCBSCDQLsY5/v
saHmv/5hkwiEDbi5aVr0s35NnTvPh5tIm60B5dyruyObxXxoHE41KVD6FSmwkBFlzg9H0wuQ60Lr
WrdDvYoYhka2Jhzjk84oEE8UGfBPVT4JBq5Asjys/nBWUfVznyWzy+FJRL+Y1VnEYUFdL8nfI+pZ
mciejFVldokCixU685Fn/bTq+apwKKRL02Bj5BZx+KwybYNqMuI5i4L+CkbzY6HS5OiZ43NSAx/6
/tk+bVV01AidGqnG/2eDXKxhScK1vbJMkNOR2axlMNEXWYstt9HU3Z4Wd1rs8z6B1OJbm+9H/rQz
/x55DouYXnodFgsokey2q2o7do3RnPV5xXmFZwsQ+eAZIfpJRi/Gkff4addiRAJ2k5iEHZLay+HE
hmo9kGQ3YrfUoHHJJoqyKjFT9/vnmn/3h6VqzHdlgxCAT5CKM12Uh6OkeiuSxqTBgFyUrp6nVpjU
e6ikUnk1RmMlHYnqPg9HfQqtE6/QpGAlL8LoTC/8zGrwqzWLAsVe0sTblLMtB7gXqEe2l8UE8mjg
1kgHoEPilg769/DROq4fnhqL1G2aUNx4VJbvwglp+vcT+NUodMxgImkQ6uArfziKh5k1nij97Fqg
xlibBnNNTQ2OnNGf5o2VAAWOjhwGgqC4eBba430jn5g3HaiDtcF+IXtQZNQum5Y6/5GX9OmREDVY
c+MZygF6gpd3qxJeDB6mEY80gXzKExk3UzCvR07l5R3DoPBEAZriqJibAQnfDmdunJQWE26GCUkc
Wad4s5IVy3wV+aaFBEi7kcdQt0HblONkXBV9lT1NBc1vUMHaMVonIgObo6D6DJ7TKsFcx4+z6JeV
SdUF2visXwdZ2PRYLAW+gIk0RV13go1Rbbl+FNs33y+D+QUcfEfzw8zKDUFBjUB0sbCNER+qUcLp
C60IDWvhYCGhmJTIQ+XfFu+wYWv9zwJf5k8ILEW4IwEPEtwID+evkaCdTIj/XAWAB72J9oipABLz
7x9MzK/h8MmISOl9R9JCs4E626d8PDpj0bfgjn1AOsOET6YV+JfQyeKV3JXTTvRWcVvC+Vn5Qehv
6nYI1o0FV0GIctiaCKhPaJARD9//ps8LdA6SifY1AzIiwcPhT0qtBidyMBqunRA9hRFGnSDt1SNP
/uUoZL/FTAyw9OX6HIYxBH3KKBH0qVsrCIJr+CDlkSPtq1HYPeYsBh10ZE4On0WqLfyxZsRhESrT
WdhK7VYJRfYf1goRNv10fGtzX93hKHAsdCkpbJzX+y7aWEOvuLopjf/lWXgSMkwMpC2PLHy+Rwhq
KnZ38HPfc1Xu17Vfovz//vUvzuLfC99irngziILM35KTD8EcB2YtNfMwSZ1LN1IUF/CGJoTLDYAx
cn9wWMP42CXi8w4sBGckeQLiuvmCdjiDU9hgOcZh6YJibV2BKvgEdwBpNUVVevf9831eEgq9v8Im
0OEpSZceDhXreq0rNhBl0qjciERGy2M0JXHhfj/O50diLdBeLIiqAVksD+O+HjW5Ru7hAqAwHgt6
EOi9rzE9NKB7obn89f1wn18beGPCNgUNEve95WMlAgIDpzXD5Z25q9gl9A39mbRbFECotvHYx0hK
amn7p8POZ+es0+NehjxmsfSjMYtUaUwA4MhZ2a8NUUvlVi+l/KppK8Rcgj2L7tA0rY5kdxe3AJYp
GzSyQGwsVCb39/n3YZkOleiaQQ4kdsoeuG9upqcx2P7tNIwjTRxjuZWSGMM9oUaunGb9kef+/Hbn
4S02SqLyz9UmjEYiuq8Vb0Uf49SjrM7IXjUB4gM3pgW0PrJbfj4AySTJmGDYpGKAdi8UBkhJqiFJ
JLB/MEE7R6EtN8VeQ2AIPKYqiedCsWC8fv9uP38pDIoficFBOF/tFweB1cl5qhmeB2DFktZSG5dO
H0XDkVE+zaTGsoXNS/Fi3tfE/Nc/vEi/HVAGWxN89H6SoSNE9wlVvhNcfsIjO9un52GdqGxpZCKp
YlEcOxwJgW8Lbc6zVnKD/ZI1UYjxRNwfeZ5PH+I8ikVxjLCBTXqZlvP9vMRySrVWXV9me8Vqw2ca
dLsnEWp0EPk2qEEEPsbd9+/q0ywyKiccqca5DkiIdPhsecj/WLWQJmI6CneZAfys7kR801f4a3w/
1LxBHoQsTB7FAcsWXNfIPC6WhRFihzppGGUGNCzecxsZuhujhXoKuThWZf+Cq6xJt1rU+Lij0xac
DUfi9S9eJBdV4BEzK8T+lGyRaYOh2bijK1MV9SMKRvusbHDWPvLRHRtmsV7iEAwfVg4Yp2M7tO9x
LPIdGiHSP91KOO8EkRDnxIzDWEZCzQTKLgoafTUQzb+rqa5eGMFo7wfNKo880adthKHIFgtYK+xb
sJ0OV4nfaknABq3TnD93U9OGqz43udrcwFqJ8J+02U++XyxfrMv5ZGB1slbm/OfhiEkN8UxRAa2q
PVGRVCCMxaIibe7z0tL+9ErK07GX6Eg++A/R3uFYo9RGaW5BoA6ittiBvc8voPkmR77vr57I5llY
exRDqR4fjhKNXZZKXMMhDMlxucYyyk7XPpl35MjCN48lcT+/Mta5sNBPCE23wTIdDldio+hZGNjT
/zA7LmXthu4KExtiba8OyR8WLpDsMhrjAdukhYnY5XA0KVBaBd9SjEYnIbxzej/MdBvKg3xMKf15
l2Qg4Os2eznXn2W+VEtT4Fh+oa0ox2kb2mPGHzRbl3uNhMWpMY3Sg1rY1v5PFyOD6nMmgQsH7IvF
AknJH0DuMTViBjqVsD+dgHGbCl7WWCmDivjjtY/lBB5vv18gN6nFngynDPkHMSjWZUZ3FsVKvaLh
SlyZqZauv3+yz1sVQ6FhmBkhZMeXhw52u7GnNZgP+T3o7UKhTbLJIC58P8rnpX84ymLp+2Syg2Rs
WPpSKY9uRwP80wg8oNiUrSKd/PlgnC48C8Ez+/xi9yX2GJWR1tFVm5qQT6OmMvd+YFrnamXRQfEf
BiPaMbkWqAhCFitjChPEHy1PFqievtGaRKbnCZNMZTSmI5P4xQetshtyv54rd6TrDj+xyYPco0QM
JeAx0kilIt+xYnnXhsnoVnmW/vFhKUgfE++QrDbREC9Cx9bucPoESgCLuDHvulT2T2wzzY/sil8s
QC4CfMeWjc6Pzf7wqWos1AE2x9oqRCp/ldEcd5q2UXTz/Wv6chSKaShdKDnZyyhnCGictE22p9TM
Byeus2Ar+mk8shi+GoW4ggs9US8a6cUNUa7aGjhnSId5Udfd2WCCyD2twlg6Ms78pg8DKdJK3LPZ
kAQSod+Ktg+RbwUpG2AJDvAZ9OgoU7F07hL8ZGaFVV1gJ5+K8shr+uILZkiVmJ5VPj/i4Wuyo6DU
gfZoq2Lo8QjMPIpimnQXZtIxocpXI7HL8gGThkSQtBgpCOgbCsnBr3yp0LBHs3EycxuwpgCrait8
+vOF8XG0xVYLCnWK+gFUvy5ZGLLhdr8fgWBt/sMoBk7y8izbRCJzOHtyBa6gHQ11JZJI2eAqVZ8l
ZVQfOTa+WH7zejDoKSO7DgDscBQRNXoSN7jQmslIv3LXazsKYuKPQ0FkNpSyUNzModIyy6dKftmI
jlGErYynGi5qLqa8072n5vpFUHfZ36Y2/1oh/fKpuEjSKmfJkK4W215mxEYfVfNTSaN5FVl+4OYW
PgF//IZY3exyiIhmO6bFKG0OggUVMutgwO8VI1w4CRl2Kv9hFK5Z1OPmu5a5WAf480YYYLIOAF3U
F7UkKacVaNEjM/bFF0RC2NS4G7BP0PB4uA4go5seFVzciMUU/aBD3sIMZQyT4EeiQS46suq+OJYO
RltseuynU61lkGWkxjffUAwVa9w/IXmWmKU6dC3+GQGQKIxXNJ/tZBjw4eH6f/h4QDWqPC/5ZAu8
vdwotYxzHLB9QN99vsYa2sZPIB3yzq2ivlHW37/BL7ZelEn0kLL0Z+jaYm7jvpasMuJpzao3oWXp
Pu2Wap+rWEcEQq9PSIsAnABIZeVHJvqrD4G0ozxXMkwkdovFw4IKmghbUYATevo+NHQozqbgfyjc
+Xt6qQLq7L40wyqLXQR6WaUBelRRSQgJTwOkCbXlqf/lYT6MMj/shyPMSiHPgHJXsUHI2x2JHO8k
tHC8+P5tffUlEAPSU4WmAYnJYqkUnl9JaFmQcksAeVcYFZoaSt1S/oWqA7Hc96N9tTbQ6VKG5qLM
9WpxcoFFM/XSZzR9wFbC4GrOmYx3xIXfF5FbGfZV18v+kaogxaU5EDsIB9jsYQNyXUY/wtm8WBgN
1xFlisGhWHnZ3NFfWPYnjRo25yjHYdQrhV5CpVBq6QkgT3IhGyl2NN6IZ00qTZG5iQGP4zWSN+Ee
atloO7UmhvO2jrQJj0fd6mEJ+eltjM+L6hggZ+tVY1RqsiFR2hSrrtSCW49QEVZv0+RnViEl1cq3
fBmbFQPjE1oUBuWHAmr8KcUdD7K7XxTdqgUYjkX25CG6bzTtp8Y/fBEXGuiVGPvtHBtf0w5czYd6
hb22iXc0vIrxDhaBOK1wiRvcXPfxt4tk85ct2eI0S1Wv2cZQP871EHu3LX9u+0C89OgKJTWd/37Z
JyeV1MdgvkCAvOYatU6nbVEqOE0d5+d1UYGBDsJSMjdjZWJWEUWR/1R6Muec7tc8U41X+tkIgSrZ
gTC0KJTC9ipWxRjlD3EAHYE5wgCCkkv81HagCZyUm3/s+JIQ+zYvopHeEjIZeFWL8BGuLbaYqmLA
fRPTUL/5QsojB3/F+M62EnU8zbLGwtRzym7MydYwJwwl7a5T8/ABwEMTnrWFYearaPa2csCG5CeJ
j9csMLoinVaK1wydIxeldK3XU/ToQ5LC4DTILUyGjRqMvYmGs0EzKfA85WPpLyagK+XWbHwPM03Y
9oBUBj8O6TYt+hNJgVMHn1lT+7VvBOET8KrgSZVKCUhyPSj6qRRbbPktYt9fNbL/c9K/TNpYV/mF
rJcDaCw8Oc4lv2/StRqZ1gtWJKQjYp+MwaoR6E9XST3jYBpYyK9m0evgk8JYe4BhVr30Y61fJF5j
PJfIOM2zvCuCHqMfs7zG86VXnNQ2YBLLVlPvfQ+n1pWieWW0UuqxGNYTdvTCyQuqzq45dqm17upC
PdXDCXYtm+ssHJVVEnfwO8ZqpWJaBlewSF9jZUiu7b7L39ogsR8CPLsB/6AyOPOLKn0WhVY/IBuT
foSl0H6S9TPB+E45ZmjAkstybZqdfBqEQGww9eggDmptBs0HYJk6rLKgk68ae+qNVU3q4w5OS6dj
emI313UXFjOLgxLKphQ5gDD6d5MzlQX0HgD98fDolWrZMXov523Fqn/bcQO660Z7fJQsufVBG2Nm
if00UCO63C1sFgKzVNbKGOnpRhPCjzYYu4qCSQymx4QTF6P3Saq3hHdST09TbGYk4dqiWfWaNt2n
SVee+dRrwjXuJ9rbaHZ5tDJBCMcnBiyrdaUOureqSBZpZK09PO8Nv7L3UmBP7Q48U/BAvRZPzqxT
pYsyT4xnKYuG5pSbU3Yme2ERuoTKzU1oWYm2wSHNP40nEFmA8Cgxrwa4wzE2MOrQATXnxr2Z6im5
qM1O/5UY1rA3ymzCIiPqKsWpmIIah56mkl1FmZI7qbSCewmu1JXS1wof5Zh28MabtDFWeNBYz5MY
SrBFfI+kbFPfXiPQy/UN6Od016nDgB9ULY32OlQVNirVHMzIaQwPdEuYd1kEpqkD+w1cSmPu9E5/
JVuFYVsQTcM9h5Bhbtt67OB3CykbNgK7pAnvznTINoMVR9dAsi3Zhf+g3+G6Vk9uoY6wjYamai/r
KU0HXkidxTjHmPAy41jC2E7joxermVnlz8wjIUMvwUfTlAP/LWx0K8VsMmie2rqurydoWjfwI6Rn
oH/l+2REwOogULbUuEWauCycGNBiUlc4N2le9iuEqqQCbZyS4KqU6crC13McbyO60IHhFZH/s+jD
9L1gaY0uJDmtO8EIGkjfEICQd4Kmu1eatt75uGmAjaqH6E4ra+OFBFcZbtQ27S+Ruop3D//iKymy
9WFtjWP+0pd81E4b1+qrjSnJcNJS1ymcuI+T5yApe7wlJNvc+gOVJheOZp7umjBsf8LwwxKumKTh
FbX8IG9s5vtCj3LbY+qg98CBKACZpVxy1t6Anb0jfAkcjCXZfbxVcFO9CSJPukEUKL2M8tRfzlWf
5z73Os6IVBX3WWelLTq+sEXoYmBhsxnCAQVCoA+IZDR8ZLdeEgfaTs3S9ifJhuauH1oWm2Fl3a0c
RtrPAN8bgFd9X/GBJqJ88Y1uZGuMPE4SXaQKRzNMH7blOsBJTIYHsqJK492Xk2xn8tmUhZzD26aJ
0xsVv6F0DecCrlwxJEW0iiM7vq60unnr1Mw7HYam/hlUsZes2owXx3pj8cL7Upo7Djbj1Q5UqB1V
LYZ7v1OjpwLPgWqjchJlK9Mn2JSGyni2E+jeGx/0YzdTIgoiXlXqnkUcAo8eJNlY811NdEGCwT3H
oND3HRATYsZ99QB4+OPaIicXwzeaLPYbu5HCCEmiBoRDLtn5Vgqo4PskGPBoKzx+qYPTWQyWMxlw
OyuqyS93fTACh5CHIpvcce5z2UyGD7/DMietcybsgJjQsFOCjWYUab9if9fvPWsCsmJIbXurSAT1
a18KcnlGE6oTLa65Xzpe7/mAAyHCP6vWTCmsrCDPtyUi2xpg4GDnbLqahW+7Z7EM/MCu3BbqYeRo
tGjBZQu7FHI/8Qgw49JufwCVM99qZIn49/hcxpiW2h5WXFKsn0mfKQ9lOZhnWjdGzxRjqyup9qef
Q58XP6VA+NgXWl2H0xwmLoLGUzu6KDPJayEQ43PnVGMQXHoaNunsam04bry4C23ctoxIdqeiiO/i
HM9mFyIzkAtF9DE2KRo8qbZJlNeiEXBeIOGSgZDLwWLTSbQHmaY2mHFN4o1bI+561mHte/TvJPFA
6sUjrrTckIAPWCFylSb8OQNhTcceMBPfxF2e5082+cnQ5VtAuRghsC1sRzao5p3quScp17GfUOb2
aGfDtTsQI8aLRs4C0bBHMs4gcOb3yFSnGIMXnJXXdRPz0YgJMdy56QExPhm6yWjdfsxzbMrQTZoo
+zL1Iep0ud1IOG76bjUZtX/dW+oA5VRXk750KPDZ8bZD54CxZE/XBxEaW6lJ3aVOdKx45JoHTyI5
OmtrnD/AaVV9FLSrUGoLe28VuZDwLWoy83EoU//OjIcK25CR/g9seorK8E9REknTvSVVpXHVINOb
TousnBJoW8nUOXHYEmGsQkL35ExKjFxat22O/efQyWN8g3tFt/MjaWxcX5UledcRbys7PYUZ9aYF
BJq42lUS5N+Uy0ECVR5/anJ/TTRu+9YKaXlBimZ7a0kOZexJO8DBOy2mg/vJp8HTG06QM5UFOBfV
G22Y821an1diJPhjS9Ha24QYpz0bugCTMbXhrARNaSRKtebfrUabMfd7+8eUJnRX9Nhx2Cc92wRl
JMIeb9WjhItu88IHv2n1SsxbFaDu/AeztQbZaczQkh8B7tY4H2lZm0DRrnWuDfydunVaa2VXOlka
gFMVPhJ5B9ZRE1D9zSKxMpS40nE1S1OZfAKF201ocmRuq5S9+g4X1bo7x40WpIkZ1lWHHUbjye4I
1bv7IQRYx2sNhLMoTv1kKOhAgaJnhYCLMjPoflmeh49GFBZ9tilVKQXK1jeBdG8qdZhcIe+l2GJW
fqtPrlHonrwjYazamw6YfvjcFEgk8fHqubqIlalhdLPSR7+6z3stBbzdooK9s3xVAqzXUQF2y8TT
htuwswsNuqHfYY7e+Xn+WLeCz6sjeRBvVG+qiPYMfb6U1UBqHbWAcLhj4yzD0wLaJSGVbXqlcAQR
Rn1ZQMPl+wHYlpSbLk877NM88uzv5CBIAapDpCovBh5i1kVupE23L6xEV7dNFSZz5FiX3T2FQ3MO
Afo0GXEYazr4jKaJD85VOmUIY5xSigA7ZUkAMqax8UR8k2MLF7e2QQ1K1l4PLvOIVpVVBq/2NO/C
bjoFeqwrswNmnY4uZBpIk2EQxNG5XQchia8+MrtrIQ+wZwCAtk9mRzftlVqhF3HUqpLbN/p49Wxt
6V33MEDVnFzL7LXS1awKgqmfYKSLFEtgcT+G4MRJV2jBGnozrndtGQgF49nG5FaBU1Alb6ahGszG
meWfAQQtDLsJ68qpM9896G/e5VBLhHjdOKk/vKELe+xAiXE2QAZDf58qqam6jTIN0hnSD7p85VSV
AaDDKB3ow4k65a7hJWabnmBSuJ4XZfKrsBPNODFLv1cbsI2NmW+ncqA7f6xxz3RGvW7SiziyvPCC
qy3hhB722XBiDGZbXXCUe8nVEKe2fscLSZWHyscPlTo7BN+fhWyB17ZpkwhP8WhvIVapvSptmr4q
3j19qB+FOQNNPalqzVNj1H1Ipb6iYyXq9/4eH/gaH08NhdyqlNU+OfPhouarsPABPLSIL3boHtVm
ZePgy0IzWXXXdYY6yhHKwLW1sMKBHSfrPcNtDQIkZ5Si1t40lSiukibnix3AVxc4Qw9j9zqMcWZf
x7S3eK8h23Wwi7hVWmd1N1rxwxCT0DgLI3nMzgO1VvTLjl88XUqa0vcXaV7r3Dxx5GyzNfEsvr1a
QHvSSSEPrPu6LzTjOkh1M8IjJQJsTFw3+ek9jkxS8TxF5fArHHpQnCeZxzh7rOpHb0Wnh0jXqUjl
nYnjJhsW8Y81/sBGKC/fR19WY/8kbOxaXBtykt6T7c7N9dDK3rVWZNzTwzbz1m0R0Z3MTEXvPp+S
vQaPaqnwDIeiwri1aTkIx9jC4j6ymjO7krm643iNCRBZYJC5g96eG3qFnTLcZytbl3oAyg1Vt/Le
YPSdzP4InAg1E/lT73yLS1htDteRSRMHXw2WsE5uxNBb4zr3gw3/Pho8/oe7c2uuE0nX9F/ZMfdU
QHK+mBtYrKWzbUm2Zd0QtiVDckyOCfz6/eDumSnJHiuqL3dHR0VHV5VZQJL5Hd7vfYSRuQ+kt+12
2qal+mjZIt+SesU+NQ66bkgjxx0d7Oez1k7auRXDaWBeGIhPAAXuNBh8NOjLfZEn/Vz6P7a+OM2r
aNVp8tQMNtwK4FWG+fTIoVzraLN0Cr+JKooBkagoL/1G9vIwceDqRArMBaxuNr/ZA77+Z22xf9+9
2WE6GRR+KI/o/7DpT7V/j/yCCgJz1+ntmGNUFeeuFn1cdOv83dOW97T4wKNiY162W2yhwUTwq7tr
v7d9Vuom3M9jX0wuqTJzJ91SW1s8SiG/dvgnD8dOzktwIp9s1A2QCsji0a5NyKK0kusTBsUMdsF7
TT2YtJ5bfnXxg74SYarxF12mEGyvWcx3VEew93cKq7+rAntzDthD4vSraYF82gy7YrpMM8V20Mxu
fOmD0MemWjs99rayHLrIspX5o1ua1UkWi35+vGpz3M5AStCSxARbPfPiKj/C3h9qDI4U2WPgAmCI
kcLoGaauUzxYshYq9sXIoZmFqnlsB7yuj2o21jQS3mx80fhpGnlctiWWzKOLKiNZ7YzooyBBnOJh
aCzQAsts8YgXzNnBlbTqm28XbX0AIJsnULTq50FIFA5zOz1YIC78GEWTwQ+2DYLynHThI/YNGtbH
QCH0MIDxw4QQQMa9KXvw6SNOmWis1vlH3lDcieGSb+oUFpnz1NtZk9OYqPU7G4oz7hZExVQug7Es
IwqRO0zWtZ4MtwDmpUN/urc0MwdLudrEFVTe/bNqMsMtdid4uhf4qOXNIcR39qkZS78lUe3lA1AX
HzvWhoD/gLfd1nAGw11N8j6cv6RBaXXYeIfEGQ6u5WWAOe9UCR94c28rWEtZgc+LbVE3Y2MZSX7r
sP2yCKvHiTulKRnTcc/IzexxJiGta2874CTPLmstgdnTB8gCwQarXQqZQNP6mNl76cVyW9OnBey1
F82pE9ZRmRcGaRAS9/cEQQpf7SClpk9QODx3cuHKTltn2M8EnNcRqG40weNoZeV56Wh8CD1MqL2k
x+39h1FPwo3doHAfljLEgzWtp46PvZw0/r6tRXG46+Y+v5nnFF/TlC1NX0ts/tl96qDS4NCVIN4q
lboiRuzyGG/WAFaBOWyfHbtDC+ivPQ55kk2PBHOcOihIuBcEe2XJf86mFMQuutIanKiLmu/S6XsM
HGTWDl9BIeEECbcO9PvojDnRxGgPYwR7jmqUZepli3OqLFRjXKe6U2a11jeGkQdlIvJQPrIY4UgH
HLXWwSMhOtk4sE/nc+eNRhJQ5G/YOIgd4iWzMgGKQtXZCbi92pI0DdL+OAEbINUx/cY9ZOOihgg4
R5NztvkzWxHgTWrAC2AKItfWugn7WphRl429E2F4Vi04JFtOkxhGL8cDnrSYd7alk4PrSBsnPJ9a
w32e5GiQtecUqQ5hkGW3mgbNHWZ9F5SgOgVCHtI5xIV0wE0m7CsrciZ3FQdzBsiQKBHCQwGdAN5B
dA44vKDcPDOZ3VX+qOcOHOqybHZ+XuEkAZmGLGUGg5qWUInnXe540IPt3yD4IjPxkNM9B3WKu7Qi
TLxUtbkMJ3tj5CXyRyLGw2iL+XacfPsjn0c/xljlu1dl31r4QRrVdIP7DTUMA+AY4g/DTFq3UBk4
RcnnQ8XrYyFamHyyCMwvKYP5MgnblXIQrsilioewqKqTtBb+7aVo9p7qVlAFt1rfXaI+l6ZxCCos
uyMqJcZdX9Qy43Bvze9WKnc3Sqoy+fmmx2o5STofQQQ2Tb1bGioA1wiizIlMYVpx4hJzeFls+ARd
1ppAPCbxNZszNbp1Fq9Ny16VBUPwMVChwfGn9tx0Yx5mzG5pauQ4i5Nl3EifqP/gOwZVonRtvyvD
d7K4xjn4R4gd9L1LM3OLJiyALepqsrqS2A8z1bA4u9WTmz9QzcPPppz65sxPA/jPMuUhU09ah3fL
NG12xJ5PUGQueXnZj3gsJ/QsCXdpNV+wc24PHezvBkC5Qr+Rd2z2J8qpxtm42NBXWkxTKVoZus//
NX3yP5u1RaPw/2+weHiu2+/9V2oP//U2dos/6V+2izbmv8gmfKpF1u6r5dFA+zd2S/yF0nAf2LXJ
ujjTUCf923TR/QvBNIO8DNX4KFSR9P9f00XDsv9CcknOvbsR0a6lVfvKIfhPjsGornYR1P/r8DGs
wKQEvW5r/w9S39fTSDN1Q8NYQnynKeOnhzBbyzoaKPyo9gfIXVYJ7Q0M6Fu7rrpoRV2QHsxeiC+g
8igQW56mLAZSoBgjVB1lise9l5/PY9gMNEzqCmx7vW3yFAIJfO/ghv7Vm6bsLmeSxkzsEstuHEXh
ngCpqvIdHYySPZqJZ85dtywIDwKvY1O1cmaat9YM7EPmaXnlZMWIsTozuhkI7EV8Npym34vJVfVx
gMmQJQwjcZ56aQaa1Sa2M0AGbnz9EwWmEZYXEVaceZtHwTSF7O2GY3DZglgl2qSV+ZT2fglvr23z
a2arJRZopVcRimx+f9HaxaaolHlbxf4GVilp1sGcI9136Udpy+Y7lrzbdDa7AVW8VQIUiUzKX/dD
q1MskB05BbiiG83j5Gyrd1gGS5zMUYD8XFbVHEFK+1iMuyPY8XKBPjOOoU8pw9fd584Oe5U0Y8Go
tQVHgL+OdrOjhSy9xmHnYi/S1hswI8FxNJF9h/qBoiBdL6csCDwQjlWPAce/dZhFz3V8vIp/rGa5
vasFCRWbRR4wvp6J0mYWofXvYbyoH74R4A1RI0Bfzjtq4OArU1Nux3ClLw0PbcJfCY8g4k1Uka44
ysGoeC6imO7MpTEV1TrDBHZSuo+UUHB7B9cefHJnZD0n0RbY76fD8L1EsUrRwV+oQ/dV8Wz32fyJ
3ghWChzDGyQGxt0+5K3jPPnTTLFCysyk40EAC/XApWJBe9BmVnSbW8ygxDQFXmTNDBd+yMe0G6BC
4LOcntc6AAWE44qW43UJiYkzE6uIkGnyzqR1lwYm+Z6p7NMMR/MREtZ6YxYeHeWTpYBznnm9QohC
txBalp3hwwsvbDXHa4z0Zcv3sxE5OBUIGWiRGd3T2deyrxD+LEPwIR38jsqMUza9eYWgZKTrQvnP
TW+gMHSw7k2HvwZhB5yuATphH6vZLfU5MLTSMSOVQq96XIXDfYZo2WXSlizJS2Z3w/nKzGW6nad9
CGVGiY7pQkt1U5mEVcN8RNeVor3Yh2oH+roo8uKxNGDZeLQVzGujWV3xYDeOk91tAD3cOPUm0LsD
7Ut9mNK8Mj/OVeVt8dyIPH2sRCjrT1PnCVoZ+eqpSxTuBIpNK8PqstFUqkWkiFEAwmSFKm4rv5lz
hHfsQ7e78yq2Opre/8lcaFjcUIby50tVNqLDD2XyQx5YaOzlrCnQdsL4mjbvnA7sAeyrotiiBsrA
O5ygJJehmkBwnY62+6Uy9JYlE/2qAWKV9L4hblb5AWZf433JIM8A6it09UkbwtOxEfaoiTID4wvm
rdfgavVIULAbAN5V68oaz61mGJ+duayDa+2XDMtkNYOzBLbtYrwLDRPLB5r4zngkQ7Gnr2vubHfw
3kkf2X0LkvUqVPLagl+cJh4Y4+HWRHsGx7wNnA++boPyCBiXiZVFiIr3nrM1oZ7BISgdXX1F8qj1
j0xs4xF3bL5pWRWIqRmvYV+GqAbZI6UFdgccsqjv3ELKW1n2AkMh7CDO9GoSusX9nM0W+RN9jyPq
APdDOazD900G04NT5gqWTkGhW7uL/hYgh5tUZKMthP9QZW36LVuGujizS08MB/TzPX1xT/IbIBP4
RtJrPAQ+hOTntHqbpTSjaoLZHI8r80WxMZkaPlVqjZjKM9r9jrc/OCc57ald2Tn1dS6gvtEtyTcf
ZrLwSbumimk97OtKNiHVhesPofK6PBVTEMBxydKFWaYAE5vj0IK3Ps2zWV2UlE0gpYSpk96U5Gwf
4X80fbJ4gk03pBv1virRM2DUsmB204WGbe5DzBIkymx/qUiL+XuUdL84XuG5iV4bhmtaD1eLW7Aq
6srdvLGKLav2Fl6daHba5JaHh4oP+ZNFZ2ZNrDnf4SVCamBChX8H3a0fDgSv1nptqay8kapOf7RA
N3wGq7MNztY46FNnseTOPHuuadQxb21GrjXV92nmQ8KRCwlE1HPmhDAaaYbHjjUrAFr23J7sbgqp
qhb7T0X7SQk8JxaF8zcZro4MrfwcoJegYpqnqpqTMrWrKkGesH6wetf8AhKuKxJE6DtsfKaCJVU6
f0dmbmYX3bLaO586DIc4o/M+xDkJ+8fFzidq7DTnZWSTqeYx69Y+a40h5IimI4i1jD3pOsmLFSFG
brQm3DBzZECkCJswbigA0BEHdemdQWtR3UEqc24O9aYNi3R68PaUpvJPC5pXH+2ECu5FC2wrmpgd
va0cmpKAnmTxreJ0bmLNnP8Q12gi3g8CGkEM28b+OKuNDBJz/uEd68J8LNAIDYdASSJuhlLFN6Ia
1zhqf1y+VI2uvwGjx/SGzr3mMdsdrMmpsY37fHDyhw3p3xNYJY1NLSGCB2ox40e4gMXHGMwnHvci
D84Lr+f3lJXTubi6wi6IJmsqqa+giyJ0CPTG2l9otA/YYDdJDQDOxV61kfpgNla+RQaSjxwxQjfU
V1B/SND72jKey2zw2qMadeEcs9FQ51tGOyRqHdoacYCT4MMcFu077H5ckhHo3eztoOjfCcBJQVxw
WMtEUDh9n1LgH0+LQuETLyMBFuSbrKFiLavajMuMnakHSt8ldt5OdlQaVg2Acm5MmTjK5h9P5RaA
nGknGuGSvk9DcXDJU1q3eXWl0cmps6EEQ3bQcJkoFGZb2tzAZVm/oPiv5xNF9+2H3TMxiLRABtgu
djqtr4Zll1xBZNmuUH+pJ+gmxucyFdl9tmbKQ0Shw2/UR0uHBnO1Ptemz0j2NqjuS7ow63TUFMmu
etp/M1a1Dsk1/6c8m5cBU8d+gsIuKsMhGU1til5bYEITHLCw+TRZPu9nFYN/U810qmK5sKHEugIt
CeWLZqK9dCg9O9mlF6Y7d3bS9fP4oSGkfdIZdaJoA8l8B0G9ewznpXiiCIBnjDn7kJAWhvUeO50B
4qtl31AFbtZneMTqfaHJ5EBJmuF974flRaf19JUQNuX9Wbr/zpncf2iVtwATbS1/JvpRxSfpSuuH
6NftLmy77UwboO9i9GTicYagd0s1venJhWmmQeKCG0ybviUqG7LwG1Se7PPqV+5XH1sn3v40NN/U
1vc07ss1vBptj+gqBbtcwjLqwRqxUq5pGViU8fKCEYDCRlZFeaXaKIibMHN3dmNwpf213qI1Kxb8
h1pD1/QwfPXN6zqqU8AcfTtCYKLuM2PBJS/f2+1NRmO4R8o+RRRipw751xberU3lytgftvXcYtvP
wOCVIPpUhh8x+FAokw2bdxYbm00FbrGHuU0Kp3KpcOyrRZQz8JzOk1WZ+DXS54gZTGwi+lWNz0oM
/aNjFBR/PdQWcL1zWJGRI0bjM+oQ/d0D+3hfsGPAMR0RD0SSQP/jWpQ9rYCtmNojpZntbNsQI9Ij
YoQebsLA7DMaOA/IqzuiKClVjuQjTc2+PVPu5iCU02uWxdLqyyZpIJuHZyjBbMJlUILUKHyi6bgv
So/9vnVQV6Srg6SG6Ni4T1EnUcEyHHXBv4I6QxYGZEGiLEocTbO2kVXSBEzgEK3O9VKlTX3Wh+h3
6apRuYwcb/Y+e5YzWJHtzigqgpl4PZ7HWqGIC5paRTMeL8/LMnthkmqi3YMIerruxRpyuhge/oWo
a5o6UmiT+kiNs/m4GJoscM7V4LE71IMbBak/BrEyuWgi9WI/8J7Ve5QbLnVqw6YPPEFyMoywekhH
MYkIxcEYJJRx8095nXXB0d+MfLskv6RMTBaGMrQpU/28mVC5+EkWc35q6MaM6WhzOksZd3CTlOrs
Gm24C7WRyEwxcD6aqj0Ei0MSqVIXJWJdWbszYFd5KDYWTbtwpr1ps/nWUB6xPxbqLDDrPo9bdzRH
JG4NCnbarTo8Dm5VACaUGW1miq5Gfqhcq1anYWXIH6uTMTgWuImBvIF7Q84BxYuStWN0IqrENvU3
wD+G7lSFQ33tL/TxjhhUWW3cLUbaRrXLVnYYp9WHWDgvljwi2SPa9GerGpLSS5ssQigjvTtaQHvX
BKMbI/L1JrOz1m45ppbUG1WkW28uTvVWphLeWLsDV7FAas7HoKKnkzU0zJNihoUWmaCwicS3FBSN
y8liI7BZmuZEQDPcg55sy4vUM2nA2JUq2TJKS3mHSil22Tlz3Ztwq5kJg49o3C41ge1p6IHoRas3
leH1tLbrQuEs4NZKHYZPBdoQqsL+nhNbplDpUZFrVDRevGHFGM/q5FnljPPHrion46Q8Fc5ULgch
LkRuhtlHM+xGM1GyRGLhrZSS4z53acStFYzQA98L7MhtWIPu4C+9A+cy4xiiYSpDdDXIxfJj782S
qvccFISedsX6dRjDACxcAZ4+kBB26WF2UyoElJ5nK57RXQan2oJrdkGzMCfnqfHfOKs6v8jPhc/Q
6VnGwdzepLrqizMEcQpKb51Kecb5T5mxIdajxYG0cTynzgxSd/hJ+0UMzN8df1KAg59EYOEaw/g+
C0xkk0xQduIptX2ljgq/ivoGXB9dBdOA2gOqDCFKZFX1VpzwvIFErH5SifmBZXss+6y3k83dycXj
5I59UqIhUgfm+UHimozLnvz9eD+M+/D/BVhoYp9xa93g3USmXt0Yvhy3w7J1sJPHdQVqy0SUQ/W9
2/nKxrazlp2f3OWZlpz6MIAUl/hh0ho8Ktps1sEIzbQ9OWaa+sjWQHhTRxJdHxxnexr0uV5aX79b
1WrON7Rvp/rSYo+oPlBA7+V96neVopeWzvrL7Gasx0ha2+bfMkif5lfglkFP4xEyLDTQ2eJXNffF
hWZVV7FGeu4ecY5K0/vpXzTrJpgKjuOpAznckeD2JOlUTxIWFCjsBWqfiOs136arcux2XPa/0Nk/
Mdpk8Ojou9ob8zNROMpKRIUcifbwlncHlAXWkHheExbfStUaD4GPT9CFaoed5SmCFutpHnF9DLDc
APpjD+vIiSpX4zSumb0mWzdpdfKYo8dc8Wd73P4JDRc4+iGDQFvws/mHzFHgIJUjT4KeGXvd4qlz
WdbTcM4BP7HS3L73bjsUCcXt5DeAy23oxPXJL+2OST0tgZtTM99B5z+h5+1PALodLvaVESzTegAq
i6aBJiXGCLOw+1sa5sVX3SChjNSgqilef2LW+2FHrrfTjl/3VDXcBDuT3VwwTUEzU02PwQgnD005
6GnBF+Uly0+se8MvbpN2p71necuWphtnvZOWmUIh3IrFOayi6ngzOzEeNgOytRwdnxlRgmzWpKAo
KJMeWXAQw0oAPO/IrXpPcQD6Ilo975zyG0xLcNAedfihqL8Ey9KmJDoQ7eXGfO7RIM19kPRIP4UM
Vqto81i1EPxa/xG7i/LbaiFB5pkHKERSY3U5IhCWXDCZJvuoFDxndkvqiLtaiHx2ySegi04PSP0g
6jB8xPHQKulOe0QrFsEWR0nh0YPt/XZ44uM3+kPo9916Mc+DtX7uJfnBOYN/y6dpqmckSl4PJZsI
fiEURQyHbB/kaTkV13xMTd/wfJdR31RqkhO9jrYfCKRak+wZwnaT06HxjFpW9HUVvqLFCY/WpT+z
hdesxe3szH03njMnGNSozKfaKRVDGLUaj6Y3uRRpDSYN1J1ZhmjyaRI5XuKmRam/Y3ci0D1UiETs
Z8NAOXnwO4SBl3lvGgTuqeyoRzTTYjb3Vlu7XYIODsVc55WOPGSQh6U6tmtvpitDHlO3VtGQC+UY
qCUZZYjzOZ/lESS2MXEChJV3VvlIUQ5z13rqglxw3hKnJIFDmTRRGT85jeUG/anAq9D6OldrON9W
mVkHZ06eug4v28v826Y01+V5ALZGhNpXE1nlpQZZ354oDpikMHWXuZw8JMk520WpdDB9p8s862tT
9WR2NPlpkzGhwnQAWim/znByxRZCIGsEV7t235ALrunjKLxyui/TeqR0Kc2ULCGaWo+yWNS0A3K5
yG+wrnogoM6Hezfb0OdvjPHmT0IaOgf1Ruzr3bVUf6ZDXobOsuuIQgmkSwKNfpexNNpbDqTUhf9C
x14dOCbHxNmq7qKws/Vjn1sLionAbpn9CcA/m/1e5C1wfo0cBIpnpP+dd+iEgVahRTJ3nrab113g
L0YTaswRODJtkVfP5pp2z6qV1icwnCYgTt2ZqJ06h/BQAq5WbK5LoeBBlwVMMKvZjHOnlE1z6I3R
v/IVapwLrMWWNtIqSOHeWY5EmGM3wXIKbLlr83HZxhqbPJxdzFDrHaNtst7Ho/R4YW8TvWEcl3Ni
2K4MiIq6BtNG/NJo9A2rNYhYhVSUKBGZ3QPzA/mTUdCdpJ5UGncqb8OWhoBCybxSZUJHUfJhnzdL
m7+fBX9SnGpjvKZUlGlkeZpJA80AUkI5c3HfN/QXs4gWAIr2PkMoQK9cV09t0Cyfhi2kpy2rQAXR
bOQLlud6UBufNn1wixoot+DnMMfr3l0oAogF7icdjAzZbhvM3zt7dNjOha0IBtPRspKCHv0DgFt0
O0E1i1vGBhf8eMfV+k6alqE5rMrbsllyHevdnX8bve5j0IJcjqfN9Wea8qDTKKPv/RVr1jA8TLxm
j3oYEUOwmsnGFxvnPXxJN/+xRZGkQFKL/nn2J288dOZcflh9c8ySYPOLdytihzKmT2oJ5Am++y5t
/ACVDWX2W4c0pT2Q6uXPI4HiLUURntE89vpuDFeEyGxtacmDGdz3hswwtp22naSHHVsaxsQQhTwq
nGjXyGskFnAIcvXn2jU9Mg1Gr65DX3aIn/EUZBpIpcSjG0LHLaKrM/mHtEpN5kfGwrEOcivtb4YM
8URvTVX/AEY/Ps92Jg+McOwiTLaLKyN1OcTRS5HPzFmHtZ1vhGRbqWGMnxxi4vXQtRkVf22s+h6t
TpifhxXDQTSkUOsdBJIPHTuGr6+XEKV2xKWLZ7Ip6fKMWzwdchnUxzZDCsgRogIaKizQcyF3D5wq
rOQPtzE9iQtEQ+PGVS5VFscuiJYLjQc8YEsT5xVeMM156XidkxjUSqykZw/ML/oJYUnRj5SR2jKs
2JhHRtI4V1yHR9IZ1n2WVbMZtRAax2NYBwisQjYnJ1JGRrxPV6wp9zoNjSEPFQcY296g/EHq692l
2jY/Beg1t2NNa/+DjTKKtVRsCKzBZMunnfhBUUQHqGUxZyMpp5jhmBe9QhKG7Hr5aPE9OahJLKSg
Uw0Y2Udb/AHSspTUxlvmfrJhpP+FvCW97x0LATlOntYa2z14nagLaYTcEBgGH9TSTqijqTTu5fkh
3OVFpuWfbV7tmQccQfOHsGPWKK5n2zvbUkerY4DTzRCbAmUJgrS1LmNGEaf6nAxQ3JG/+RdgrTMn
GZzCXQ5mqmqflUWHjoZ+gUCr8BjUie3O7osvw9aOP4puZirCZMLoyWeSoLxlLG8MD8LcS8EUY2gG
BUE73Y5qC41Lz2/sm5GBEYhMzlg8eHVlfkCHU44nRzm9vBr4fVddUIR+pKd0++TQekKekAvbpOrT
qB+OapFEmVoQawyGyWAbFkj57VwP7VfPdruSEYNu+AQUOVuYoava7z+b0/+oAf8/E+Br/RmEeP31
6Wv2dfj+tf87CfHnv/Svlrxr/oWDJMaE2LvhuIjByv9pyTv2XxR5bYfxdoENgb37Q/y7Jc/85F/8
s87esX8NQmSO6q99tJm5eOBeAaBV+5/05F/OYjOugSYAdMLemBdY9YSvht4RHU2BhaJ5T0mX8w3j
clC841tWGC8HigOiWdybMNW2A5CL+z0jC/j7kLSDxhHdPEJqt7vMze7jPM2fJyak2pAAhwGf9Q1v
h9e3xaVAIGNmzLN1QRS/csNY7HrFpJuG34gS4F2+qvQU+votx4BfroLMwueekKXzdmm8vbytghI2
ViJEvjRsoIWbgzgxwua84fO4v4K/aybwMEbRgfgC41Mcp38a6P7t4RXMoeJtCdG0rBkFoYgajXV2
JA6+ksFwjwb3OwLZPvqb3OT9v/74/2qm+n1Lkjj87//10gyBN4YdL/bf3J+DOwH9xZe3tm4Ys6AZ
YGTI6xBMcboffbUaCZ2/9ao1AYv/+XovB9z369lIhrnS7tODZ8qrkXN/Xdm8vW6MDdt/YEYG9pVa
kSmyCb5xpV9fmu3AEMX9xQK1bPqv7ixd+5Z27jJCRcuXi3WjoCPU9JZH2u+uIlyLE9IDT4ZR5svn
N5e68Oh2jnHe5V15UaxdarAYsZJ443Z++bQEqhy+4Z9O7i6G7S8vBGdlRhQbjnFVTZQ/dVmewrl1
YwT5yGmNVvwYxvEtk5HfvC139/4gMzLZjOxXb4t+iAeemvx9FMgJPYcBUCrsxrGh9/7GQnz9IEP8
AKkFBhbWmLtu6ZWLAw5+3qQ7e/dXwNuUeSn7nBG3+o2rvFruLD52KNa6yQ64+5W9+pK7rjKzEO+B
GPf98qzMJM306qr+XKfWP7OdCfZLYRYfYgXoAVEADv3yhbmb2ahlUVVsTuulnYcu7yv0SXFEe97R
2Dr784f1mztzsD/HbYsXhvvVq+XeDZoAEl9hxAGeOyR05xtJSb2rLudqpgOKIaLfvPE0X70zbhGD
YRYGxSgBZv61SZXdeMUQlLKMfe0Z58oJ70r6of/4xgQP0LccHiKmOq9fGbOFjFoOLRdZ9HBOru6c
T9VYJDll92TRdv/Gh/a7m9o3Jg8/IpbJ6/fm4ElOPcpgAt/eS+i+qpKKsPM/uKtgv4i5G1ThFvRy
dTQ2On5lkc4vJUWhtDGqQ9uLNW7Hmgh1LN/Ca/zmrjjBWIq8L3cPOF5eD7XohG8FCx9CeRGzaZYY
39Od//Mi/PUqvCLCC/67xwGvzWbCtUVStHoleZv0DuM89IdyGtrjn6/yaldi2bHWCDVwjbKwAXyN
Shi9kCbvtlZx0OdZJPif2INvZJK2nb5xQ7+7FGzG3bIeE1hQjC8f2yjwudw0pnygLDw030zEYQCn
I4rexdd/flc8OR/xJJsHtbSXl5q2eapIEyrEUdm9mtLlcpb0MtWqp+TPV/rNW/Jx4sfaS2CwjHXv
yyuhhRzllIGJbdwMAd/sTUa8yNb/D26IXX0nQqJG5bZeXobZJITKA3N2XmEM15thbtaNQOSf3ZhN
qP6RMf2+2xLh7sc8Bz34jNcum7pougBtJX3iCncJvq752myzt7hav3ly+I95OBex0e52Si9vqTZM
7SLOqGMm1/qkGLYvzlq9xe377UVsGz80oiQMQ1+dUXK2inyXNSFxaqpENr3zjnasfsMs8TcrO/D+
dpVXb0cgG5JN3TOswSDEWaAYBtrGbkoqof27P6+3Xy9Fm9ETguIb7BGispdPzdXGsqKFKmMmpLYS
KZXLwDTjfZ+rABbwP74WxtrwoDAbJN16DTqlxV8K7Zjk3W7hXJa+31yNOpNfySKcN/aGX9+T43Hk
2h6GkwQt5qsnqFMBfx1n3LhlX03cfjUo9FNf+PMN/Xqu7/6Z7Nu2cMnh7FeroSl8TdsVbUKeqWy+
ZuKifaiAXY+XM416FZfCqN6CFP16TdIPaD6EExjps1O8fGH022uhKY/FyrJR65YmlgDQBOAkCEJ1
m171n+/R2r+bv6U+fL2ouHdiHbhdDIfFqwu2vB2k2F0VZ1NI6de3VZidvFANCKTDNfhkaI+BePy4
J7q18zisyUod7IsY1PAwWsHsxWkxZRR4G5EOkce43ztnCnfeo1cuFdUVdMPHyTG8y82xs8c///pf
l7dLnhEGe9K72wy++vGYEmSZZXMc6a1W9H02LBxIB7b0m1Gl+EH/86tBAsOXec9qeGQv3w2SILX0
ijiPkeRxPdalKz72DvYpMc0pN3/jar9ZCbQoEMThMxiYRLMvryZSWUhcaZlixUY4QgbhFeDDqzKL
6TyvMyXYtv/w5xvc/8hXa8EyuRjmvsJnzdsvL2minqcYTndlCE0GV73ndTPruDTzA9Iw5OaOvvvz
BX93j3y9mJERsOAd++qCk+kMOIX/pKYvqAEz+3O4yOsOlj2iO1icf77ab1YLD5Ma0W6pjTfTvqv8
Lcu3q9n2jZ7p1owshZk8erL3xtqV54Uj7X/kq7gfikwbcRy6fD54XL++VqDcXq+6apizG5Ykp9R6
iXlQcVHVw5b8+bZ+89ZgTe45MBboBOuvTkbE65lH1wYRUkiTCT24/1EEA4NYOBAnJI9wltY1e+MM
+/XNBdTTAGTsH+D+7b18lm0gpk1K+lXaG4Zr3IZS5l61dR5KWva4jDvHf3qTWLzuQfueEsO5fPWl
Gwwrd3lAiDbpRZ+CuWUOY5L9dFXl2rwo0nJ5b+Aad/jzVX9dMUzemgITR1AL+Mq/+gYHZwVBMHHV
Hso7Q/kcZF3Z1XGF/dMbi3OvVrz89ti/7NB0CHGEsF4/UJvKc0WduY4L0Uy406xO/b5jEryJ7GZr
PlVbWd0xGbztcz0Ygryx2fy6hig0sF53Ws1eH3p1o5UkGsLeGwufvh9hb+E9hlMfPR+cxgq0T1Vx
n+Ix8laM/8s5Dk0CyANyZTY6qm+v3mo5d+s+e8dpF9bh+RJkFSKRPHjj0f7uKuyh+Kp4NhCQ19va
BjGM2rwkP69ddfDLvkdfFExvrNBf1golLz6E/QliDMtZ+vKLGEcgLZZL7GjhuJPsAVlkrbt8Jtfb
f3Ipqinkil6Itn//OP+2kVXo0UawfzU3pL0zgWLt4JhrnZiFsZz+m70zWY4bybL2q/xWe6RhHha9
6AAiGJwpkuKgDYyDBMcMhwNwAE//f1BmdYvK7JTlvjZVZSWJYCAA9+v3nvOdv38D/uLeUWB57ELI
N0ni2/78h0vVVh4GOSiHeMbrSJYDqw2GsKr9h91kmnjcPZv2EI8/3a6fyxBtK3IVmpWDEaCGbGfi
TPnihwYKl7//PH960L9fxyfrYFuVqbI+fh5Eq73yMlTVqLQYsUErnQzsnlEfl7NlnM6tYavDYC//
LGOQq23XZd3bnIEBfaCfFumSMSIjrAX9N1HTZ31qFC9e6dj/LE3k35cJOZFxuIx4EH/6eD2kjsBH
s8sBZPRo8OZTGxu0w37xWHxv/XxYrvg8eA95mUhtDuAtf7xQGZRtO658X26PcXbZ+yK7B/uySSEB
u5jOsctp3jSI2kMJUjiIGvsXL8FfPZk//AbBT2sHuXGKiTjiAD0aPlSA0W8ecd95t3//wPzqMj9t
dL7K50XxcsUb0O+yjsLP6FqnX7Sk/voi2/IREOdF9f/xbtqI6A2dbrUWJNL+EJpZF0OQiMxffG1/
9fTTfAChH/D401f5eJ2mz6dylHYde1jzd9qdrVsFPIWuFBWfu2P0nF5YovnVIeMvPx5oLBZFqj16
zR8vu4xeG5ktl3XXvBljsRbrY5WNzi/K179agR2iUKm9GKsQzvLxMj7pjXQsqe9S04t2Xbu4hyUY
Np+kBmb1jzcVXmbCibBAUAW55k+lq43badIen8no9IDkQaDvc/Ier8E/ff64DkUkh3iH/vmfTvBO
Z41uy4LlrDAfdyijshMPFOEv6rk/3ztO7mSjkwHMY8is7eO9g8ztdrabTTwJKAHILEFcLYIIe2Zb
/+ITbQ/zx6WDksrm6WN2SBfR/enOwYCYDJ+jJELBOj0ULVluXb/U18K32mPZ1OoX/Slr+90/XDDg
9O5uOVIcbmjx/bRWFSg5FkRUc1wUqMCuu6ry2peKEr7nbBX1wyfhdeZjEwxRu8ffUNkPQbGAQ6Jm
MLq7v/86/3Sft2Q12jFELhOWTs/s433uEfiJDn1GXAbSQC1k1icmzQy4bsGvKkoek58+eMjr5nJy
ZPDNvur+XDSnsmnSIc0DzG0Nzh84B8YUXQeL66onJExmUSVlCDzT360IzlLcCaRQrNf9JEJ0EWwd
RVzRhr2X5VzmL8Wi+ibJazAdWCha76ripIXCjQH6WTmDjdj1nbZmtEeB8wRYc/DP8cAi7ZK9g8HO
7knAhSHRg/1hOpLrgf7nSrnn7O3BndCDunNLbsoOwbvJVxPN9qivkEt2/W0azag20EQjT3pAHR0d
VS1cRC7EwObpqxtVow+AjZcVBba5gpETO7sFA4MYzgo65zW1gTMu8eJTZHxa8KoHEKeALFdqZ4EJ
owMX9YGq8YtnPATjYPmI0zVoC+dS5RA+W1SnSoBBdhYjuKinMs0qpOF9jdEUgdCW0h1ClyjeZw8k
xVngAa2ISdtY5jei2OucDp+Q2tvBtptyC6WNnvOkMde6eHSw37lg3vIl9W/h40bRKfnfjXfTjjoK
DhK+rTod+IJt5HIYz/d+52LuBhrTOCLRbVTIE3cZ/eiqXBFVYnibZsAspcSYqfFcG5/BzdjqPEX4
Nd2HS+t4iYWA92yC4eWh013X5qu00+Vr0Y6GfbH2HbFFdWou7hkLXGVe+vjM+1O7b/R4SvJcCm1R
R43/VPjC8jZknR+C/kyzd5eiKszxm2+m5kK6TXbuwIPOs4RmoMix9Av4gxmLMrRK1+2Xt2ZxmObv
HCsVxRfetg03IL0mvUvTKvTPLK8Lg4OCqGw/19gqir0DoM5/AfphYpXFBVOD1F/wWGf7slFYbUrR
zyYRPsMI0cbolX/dlDaZkfUqzQBXVhN96/HqfUUPjCfYDPw6OzqjKSoKQqyVe10GqXuwug4fsEPv
DxG1zud7Z+xTC9a065HVC3G5B7qTms+kRKtgV/n8brvV7sAQrDJv5AF7kL4wFx+FEu08cwXJPUlc
nX2O6s6EYTXEVk3xskOhlz/ZvV0BBFIt6njlpSMOPZqMY0wwFtiDym1Mnu21hCwnUDe9WSAOm50X
4QKMI8ZjYtdEc4Gf3muLa5Sr1hv2mTJP2g1Sd6JLY76PyKfoTwFfarUXBBYg0nZVi+FZNZ6f1GRi
gVjuTPsrTPehSEIsu9PJykHc2ylrnfUh1eXwHBS4pC+zhbjbeFl9H4gPzyyBwpkBMAmtoXXfaVdM
Seu2kT4LOo8zVy/KrjwL08VcsB402ZtuOabs7drGNtVY/vAlWAtvgLLAlhr3mYElE1syVRANYHmn
mtZcLoMys4dYajELeq8rQq5dP8mgvOpalLuHxis9vPt1KMCYGlOdXoouDUmFSQkyPivkCP44ywvn
fi2NVTyuub+BCzGcL9j4GibrxWC5n1n4xSMq2PSWtdsu9wCY/eKz0XQNy00oTfx5rJnfgLMNzx7G
3vmcpkHxHE0qr88XU4+4KRHszgk1eGokkKfrr6adWp/FxKB6xwRr0DsPEI1xQhNdZrGe09b/MoFB
ND/N4BvUY42x4tZElXttrRbNI22QgnjOOtRcT6s3VqdG3UXt0Uv7EkN5YMm7bphgfba1EX7D7Bu1
p8sANgp+1mjnF52wzGdDmF52AnG+Mk7QBGVfHW1B1B1DFenTGr7EmAxNAVFKUDGGBwv7cHEBlTyy
zlxteo++MPGGGaNrPxUmB/aQeh9MIy/7HOZnEPDCc2vBMnjR4YZsEuW1ZBiFOnNaWB1CTzFYb+Fv
kl3l3NQpxNqkxA4LaL5c3RC8DU7J15RxvrxUdRsMqMXF5OxZSwIN8bfGiaSMYkWpSEvtS28q80sI
BKT8jNiptM4rZfjucXHFZhbMPEfF0WgNdoxP1yhPWEuwaqG17NAIL+nqWwkyxgUzkDPX2VMFeOi1
m6T96GPdTw+uZSDKL5zKYm0AkNtjNh/1hGZxdTJ5mxoEM95XpdNHj7CN8+wkqHhdsWpxFNnVrWPf
Aks2XUTckKXPrTRy5I5TUd3HpqlTOPLSww7ch+WYJk3fFs111kxd9eg3lWOfoBoN14sgQzD2WQwd
LgjddeySBAVUdVIyJgx5EJGYxpHocQSioDTME8TsQ/gMiUn4KFcnAjKMbNan7sqXt4/C3FR7BDkl
YtMNvHRs6nltv/VM+8FkjVP9okUQfJURktO3udTwJnmiJDQuAyrcxsaWFAld7XsPLBuV0+/GtDKj
T6xWSh1bbNPzGT5eQk7yZShSmnLzYMIWzKo+fbSlL/M7IxxNkOM4guH3mTMWgG3OP92WltuJu7pL
B/fUwuvGI12HIyDVcAqa+j40VxS+eA7CkadkLfL2shdal2eq66PqiFg0QlK3hi40u5zzTP+IYasY
8I4Na439rFwda/oyREz1X7whU9ltPnW1enPmcOYVylPhXUHoDb+60LrZ7M1o8M5yZBsgfXH3r6cL
iLx8n7Ysyye488oSxYAfcocR2M65fKAykjzGndFMwXH2K8u9d2HtW9cw4ALzESedyu5m7vR4skxk
SVz34L6tA+NFAX02WxwRh85YPWof8MftAn4b/JpbF/KVaeuQoYLHukXegC3NU9PAmAB+b8RgaC2B
c+apfFFPnVjpydlWAWYA7v96DsBOh8eGnAYMhFbUyLhQQMN2LBLmdOwXLEKJFebAN9XSE3igO813
Hit34MXcCRMO3hdo7YY+sQQ80oNhcoULF/xBcOBcWVmXSPPBEc7DXPs7OZlEVCFDwX1dZ6s932Ch
Le0HMCSEIvc4dC4mxrnDWxeZk75ys6Wl2xKUrqXuhI1+ZFcrbQ+HgQgc6yZoiiKEmuNGL8Zgmuoh
SLUGx4eZEBr8jO3B27M90RE1wMy6Bim0/mIi89YiNF+gt2jjCYE4tgRrqZfP3+v2/8hv/2W5tKL/
b0zWRf66vHxU3vL3f1feopPdDsFbBrFLo5z/+W/lbfQb/ydDK7qTdOsJXebf/KG8dRDl+j65sGgQ
TTRhnJBUi2Plv/5lRb9xKORA7THT+/6n/0R2+/GYGWzTkO+TF/odnP1od3w8aanFqZXoGXrPUy2h
qhC3tw8bI78JQKbfBb0/3/xwX25+P1D+qOf8eLSjqYcYi8YCCjoGksgstz//oVXqUUuV/iQwy8wV
ET6WayTKNl6npk9/0fpCHvrhZBdsiX5bl3mLYOfYRxf947VoLleQYgmvXjvYn9a+6thrzbsugt9B
r8qRUwMgZAsBsvZZRLLqKpKwNktYggcMBevE/CIXMIutOLWK7Djm+RqdYFO28e1iGUo/Vb7TXQVG
SvoPySh5QnVa3o0QXIxDFc7OkBgjaN4L5nWVPBVVpHEDAzeN9q1RW+3bjJx2PnitDpgmBytjeqzu
cyuPTU7/9cAKq6oEvn86QFsJF2CjdVi7V7hOa3XT+syb93AxlvISmOD8NjJFPu/ztQte6gIbw2W4
ZsFNxiJ+2S1B/lbNWP7Q1GyYWY/R9DInaRCtLn68AleDt1ujEv4M2Pb0sl3n0ol2UD9VSOTEwB0E
ltR7Dl4ga8Em4tWQYmNDwYNPLAHEBnTtjET3uD3Ub1mGp/u5McTgMBUyWK7P5wXPQzKbTB/ardqp
rfNQyA3z5c0tk7jNfb3iZMhsX3lLstngV2y+mNnd+aRq67LodkO+LaOJHLtWP0lRaHnpZUbT3G80
Mu3jSfO8KeJQZU7mQwCHCT13Zzuk+sQB4PUoouTyNEAhuuut0e/82WhAHSypwQEbpo7UkbMvTdWv
7llRG6ILrodB+rX6lBu1DKqkQ4eKupUypQ7BgrkumAVAEV6w3gS4a5syyYfCCerrdQxG85Z5o6wf
syKiVbRfOmFnCbWCVi9VY7S4c0ECLMsnPgBN8aQr1OjBUald1cvYw/CFrhVBN8PTHcOHRd4GuIvr
my2t6BpCkqEOyiIkIYGb2D9KDozZiZzUUmNHslsj4Xv0m8TJR84BRd5z4oAS4ZQJZquiPk6AVENy
rrFKQ4Op+7e16Bi6Dt1YcKgxOyd7GPt6Q0/z08wJWsg0jNm1MWPrjieb6Cc8lVPUJnZTAP6UQTiW
cFE3YJsP9R31PiENvCyRlx8dzegzMWUGta6pQ+ca+gjQzsGhNk0aPx+dd215ugPLXnvtlUVkunMB
IQBtaL5MwqF8MOkoxKa7ivmO3Y2iKpVy+6swjeCd8VbYV75RmkWGc1VDMQKXm9pY5svSPBY4qNtd
ngV+99XEf1YevRba5TnRMZmO8V72r2ocPayvXj6f5kOHI6gz8ikl3oc2YLae9RJF57hXfanQloQY
jMbpkM6D4eOUwl4H16ecNs4LCkeIsqnorBNFPxxuztgRs+0g/D/ai/IxdvtdCRc4B22/E7aAtzJS
G7U705OqPNTTiHm4L+Brh6iQTbg3zQyKItcgkx1jKOF+R12kjpiT9D3ZHHZ2mfIihyeetEfrLptd
Ht+9UVVu8dC26ewfHXh4s4gdt/Fk8Tw3hlEZTBKtabgkPYVa1AQSmB9xFXtbZWVjvMDeZWIjKoTR
XVBumOLUsMNKnvQ6Fe8NSnPosvjvbcKsSpnHdiSyK0j9lYPdyVzxPVfQzjy/w4IoCcw+L1eqyZ1e
iTrYT/XoTQnuPnoEVEnjfMdTqYNkEZ5wP4MmmzXF2wAOmI70HLFEPyNJ7IBg9R24u/V5iWzXuk2F
hQm9wd69tF8Ix1ls+5lwlSziudRQRhyVJXWHNs3eEUtDsNW+HdZw1O8Z7T4lwWi5adqq19WyxWRn
Me/rUM/vsw3KXf6nKsqH5fT9v/71956k+KWmQ9Q2P9ZF27/4vSyyfGxH9F6JnEMEsimo/10WhRQ4
ITMDKnrKk21S8T9lERxQRuAOvSe6wi7dPH7cv+ui35gabqJ5JLf0jBkw/5O66KcyBZeLbXsMCBE+
U4P9KX29LRUo5g6fNsX+0U/Vei4dPeHUX5dflCk/VWB/XIkLcTe22ec2jfqhIBos3K1pUyVVE9pA
oqUHZBfhDWtBYL5ug+3yFzMZisofGv3B9wtuU12k3Zt8ydz+/IcLApnQwo2KBOFCftIPYP85Ec/L
tyXcsHdq4zX6k+2KhFOZ8fCPqr/fr+3hNaCE3RSxP1V/qbbyVvhbUxdVTKIwFS4nnHPweZk0latf
3Nq/+hJZJHmAcPV45LZ+/KQQuoYGR2KCjp14IIN+MZZ9vdmcdTfK6ReV7V/dVwyafLTNwfCnWVdO
SJduqzbp6QCeuDggE/jpUAYLD0t6wLC5Kxwi9fiPv7+nH8eV379PSvfA9TyGN5gCfhqWTOD1O+zk
yeRbrGOS0oGhAlZQ5w0JgorBv2a/eIL+6oqomvDpRciaGIV9vK92E6qeeUCSEVmxUcpCl+wufzr3
Olvc4QFeEzvT4y9mb/73Id7/Tqj4YAjEGKY7iM83ceF2JvrxwQ0caFGkWxymwSC2DyQRknq+eTBj
IyvJuw5sWpqtkUZQo21P0kMQ/qlIR/OeqoWdXgdqy2XxfPoIRKeRToMx66s1rNNnbzsyx13eT6Qc
LKUJz6gZ2wtHqQxcqjU2rxrFAAVba7s3RuT388lsK6v+7NLnagGea8K0FVD2du+FtNNgA6YTm9rY
LNeuLqZbAZJsTsKwaD6NPBEg8voKxnWVdd2ZYbe5k5RFRZKimQdwiyom9AtsEUUNQ0t7tGPwqp2K
Qb+2xIGyN67FYe7hDB5seHYiT4KaRogVt0tB+bZ0LpWfcGoTmzwYJnh3Y+MD5Jt0/T5U/fwEqij3
IYrn5S3ELuV/IkXHO2i3lySeCdgWCXocO65kE8kE3uQk9sTyYtcG1xVoCAXRNNEBrBuyoMg6KQgu
DVaatF4uiO5hSWcT7pzndlJFS8aoUUHM6tvyS+ZvbM0eG6adROAPPusODvxJpBQdcjmTMHSImjVw
9soGjQNfNxuuPDjHLlOF0D01QVF+BZ07LPshjIp3UvoWTNepKlY0fJZ/RtDPlB7pe0zugyOyZuu0
ZWVDB1d1uMwpvZfnos3BiGnmE9YTgzXqPzAGKqivPICDy47jCgecfTETaf9QYlwm1IK9IiXeZ+iy
7hMuatM4XyRoBgYEZLrW6a6c3FI+GWVGAwjiBlFiU2sb1I9GM8pSXzXz4MprAmUFzRwXbD35rDWG
e+IRV1Ka2tnXrIPNaEbJYg5heWt6eS7OalMDORNiaoE3OmHU1vTwmMq5O4J56uwCOJFnPJErMFBp
mrMxbBzQ2g/bPAkXTgzPdgbn/yIMGJ1caOmA3ByKaZLvsgVrAjMTZmkG58EfaKvxBfG9XFlummdv
5mi01p0bzqlzCHGwg9Yj8DTwEg+eh35at4pqR7+ql4nt9W76zAuGH7QcTY44TK56RjpDG3wbK9cm
8JW2YBQvFnmcpyIKtwMUgoMJDrWe7utADitxOg4wGQeUPHBU312exBTp+2WevSJWwEN1HHQrmrcc
J9IdGEj9BGpD3o4uu3RsrUpYO6IoOkjJYJouKxoXz5DqUihhllfG5tiCxCFUB07FXEfuldmpEVxr
OzMY4/RkDMxTW19cgKdpef2Kxbpj0L5+rp1qeTOs2XqJ+rJ6dlhG3qRNgslO8jsN+7YwqxvyN8zX
XoXRe7mk3Yu2U2/C5tGPAwmUEkJeNS4pIXa1b3zypSD5GW6/85YF+Hp2NoEHd80oOrkD78X9pLsv
73NrGBUQt9UBWKHK8hupM14X0wSAZAiLMItBF7Vbjh6imy8ydzzipQMPmFlzOiFmfbZGvfITUd++
O1Jt3UDGaWcKmi/AKuGij0ZD4D2vkSSjQY4lZLHaY4Qbr7PZPXQYm5bYH/ivnVAibRINwfWhzFpS
HwhjMSQAGxwaO9H4DaOObB16+N7pCtHIoVW9C+2SLy6qbQBSCzn2Z4xCCQRGYZ/fGwyCwyR1QVLF
SG1I1yE/xNxFIgDyw0wo5WGXzMwHMHS0Z0KZ8ry7bv1FTQWhQCanBmJWizYbdz5YkmHvOSvtzBpm
X3ueYnCtL8MIFxkEDMF8s7ey5TJVtb+Q6hVkt4A6y3VHrIQ4DYOuE9d56OeMPnsA2cweWGvSnWIW
vNx0/QgbzLHGrj+biQMBUOHOgT7bIOL+yUZM9Q/0utuUIWIHCK83ELjtbITZl85QQujqmcutB7+x
HM46zLmnO782kKfUBa2eXd6zIe1qYiYy0k018aAGczEMNcJzh72uSKqEwggvJvsadVMWfSbNICPn
VzRhenRn0uQO7oaJPh+KagWp1s2VeLdcNfUXvQwXMkpz2v6nlsQLm8zOogn07TjcnrPmBjkvYtuB
A8HQUB/nkrA0juw1o2AGqt0s9wsB4v07lGezOV/crnYv+WDr+qR+z6BjkI26nqIkH25Lwpnt6ykA
sbS5c/zitZ9r8JVpn4fwr7h0cCGNKB/h6WpHZq8AnCZrz0rg0gVQ4+LpUxLdnBbmqqrzhNNuftcy
2UAfx9pX7rzJ/pyNufomOiFutc7zc0jxOTTm1jDelRzV0QprIO+LBbTzpJiFG8QWk4mA1gADQaK1
Klgxts+lDvhEOJcSKNKftyEQuR0QDL7aoDPYZkElEuwxMM7oE1Uo7w0jGnMwO5ABT4htTNjCB3Fl
QI5RMQPSVMTESIRvCoEuK1Cu5KsW7Ob7MlKStBniU+ojw7/BPei5SR8ImdpCT9ssRVmri3R+wllD
WLRF8+Lcgd2zfeOoqEHpAZu8XtZqPaMAyLFtpH4azgnTtvEiGkGwXWIps6w7Zxbhg8q2KIOwQ5iy
VwK0TdyserLBKBXQcDRJaO0diY5ueLq6dhQQdkKUyE6WVkAEb+BO9WXbWFAtR4k09zHvs9V/Yvlm
Vlsa7QjSiEFxz3AqCt4zK/SeJMNlxkW+cZVpC4ibGHzrCn46sEtZ+svRM/OuhRCAAXcP/bB1DkPW
IgCb/XmQZIrWYZ80qZHnMZ7Sao3pbAhUCUyUu6PLOk8XkBeIjmK1bLeVU/4UK1/aRZy1U/YF4d5y
CRgUltc0Uf+AgxPE73a+fQnoEGQQyV8uLH/48IzJcZW+wz5RF21J+gGpnyN5dITNBMbB95jQoCHM
wv5RA4wyDkCEHf91DpeoOQmIgKpoNPHlnAzIOCPooEqyioYofc5mI2TppMSQ6UGUi8oOxrBROMEf
Su9c8ia190T5heMFOL5JnJvQd8CzGgbbZiJA5QNbFxQTceZmvBnACjkY7ZAZln0CKdJ9wiaepTsw
+UVEbrZLJ3ghb0ftNbBGQa2msrPvsibc/KJ7Dax1CfBs2As1abRcrssU9vs+ZTOi1qnL6EBQwiKS
eihZiIs5zxliziNKnaQjxsZ/B11skWpftlu+ForWLP1WOO3Un9g+7MvEzEVePNYRkCeYzty+8C1i
9ot8lUfsAdl8+2psOUVxhvKjp40d4IhGxG++tJm5rGew5IM8KYSwv01zlV8NiKCelWzq25UOp6Nv
SQnt6SbCE4xi1eScngY9bK9r5p47q9DBCRi69AphtPM8Ae156bFpjTuH4JoveSet+TScshydhKlE
3FHsODty57qrOQzDb1ACwC8ajE8PEKL7Z4k9FrUDfeQs7o0GijNVwXwtevqntPxpKhMaVmbYALt5
eFbKhQ5iW8z196wH4HBI5CXog+LYhbbZKvtlzTe1JmyTJjbotb+HpBi6e6tBMoQe3NOXQkoVxG0p
w5dRRPIucqXh7fjmzSPhsUW7JyZ2vclr2Ers+L15XM0tbiePMj2A1LSMV6E9eTqhs2CwqGmjxwaH
e3CAS1m9jGqMblwNYtONQY5M0jhhMxenjipDBfOJQwo1F/hdIhv7+jNhx1rugXITQ+JzvICD6Uvo
sJA46pvUBEoIIVs5TzhJ9WO3yObRrdLyipLMag5UojQd+6J/XnB9FAfQZ+WF5wzVPVDPtSZ6YxyI
5LBdiGGRS5RI7IEre3VWvXZ7sGbml3F2N4g6qvnz3MhtTk526j9axag+Kb2u90NWMnmBZDPkeBDm
iTzEcbHPvRpSBs1ti2m/KIRzTyIE5gviP73mvBCzGyS+JH0sVnk0RjtUVi4z6YYOe0WiF8ZAKIEX
NZpLOx4de4iQ5FQ98dLUTveDHjkHRFTUVwR91s3Ban2OcdjghwuQNTRoVVrMf+js/zMv/demsvy/
x6V7Ob4QW5m/VP/vZMybrx9Gp9s//aNFaP3mWtYGVWBcCKLI5MT/e4wQ6CHMCcwQN7tuBFuHmeq/
J6e/ff/bG02IdhqGOf7ojxahwc9j/LQJhXFBAkOxw3/SI/w+q/zQkMDXhRLdxtm9DTR/ZiSUJTHq
nPCJvRYEl4CJk85J1gczEGeqK0hwFqGwjrVY9yiWQHWhOWrmk7qxhv6y6rJAJzX5vADJmEkB0Ao8
EezTyS+folxy+p0h5ZIfGhnjW96axosnySo+d0H8gPd0zFYl0MyMcd8bbnhvNqjMYhjAzXDIl5D9
G55kCyy/hRCXNuvIUACk4IG6ez6Fam83F2NgoLzpZNrPpz98m38x5P1TK2w74tPm21T0dGB+9qmA
8p2REyO2A7h6pkFBPlgWGLMZrOxFVRjWCRMx0srSus0e//7KP498Ta68ybPpH7NH/cl9KpCBO3yu
HQByPx79brhaZqv7RSsq/LmxiGCYhw7cTMT4PEQI/rETRSlNdB8UCew49NycQGpySdbS+2TSOyid
Uw/k+nQeDADPPhmTOX0q2GNQtAryE0t0oatPpOc8diUn+gU9MKvLmvUXrsHKtSuLhUReA1ltvaUo
Tt2hXtwBHnITjO5OaGQorFky+GzB1xl3Q0+wGq2NGSaTO3tTlYDyZuMcMmdMgmlx72D3uu/kPsg2
2aaJ7LUkqVe347YD9zIQV+W2K5PqQmMW7jyb9WZff3G+b+Hi9+3cWtJEQouk77bI7jVaVfW1Q5W1
otlCv3WGxAnen7HMRrHvKyDmlzMepjXhrKTbWPUTWU2gNuVzWWhX7lco9V9Df1oG+CJraO/LFdIq
1D8VVIAcCRiilUUU7tGVlVo+pTztN1FWiQWpdTsVxDLY1pOtJmIvUmMEnppnU/t1O6PNx0nL+W5t
BtM9QQcIwg9tsjASr7DyiJZll5bnaGJyYkbXamqTIOwtuhtum0FmpNczgyJ9JXaegEQGW0rt//4B
tTbh/v8uGvSHicVlVfMhuCBwMv1tHvBD+91Y2xxkKeRN0Z55sjc+wb2FXilCa040ueRgqeVu5AM/
a1ECSg+dq7qhWUnSNvNIS2TH77/Qf/agf3m8tv/3HhR/bYaeDei/v/X520vzP/F2P06rtp/wh4gn
YOugqx9GFvAzlhYWnj8S7Vw2KTfklUBJw76y7RJ/bEXQ87ZBFOw8muRwljY6yx9bkf2bDdgMXpaH
bZapQej/k52IXe/jYxVQy0QOxkDCKuHnhN4mMvrxsaIPSR+t38jJdZ1Bj9Secgg87DgwGJv20+3N
L75yuhOzi8YvLlVyIrU/XHe0FR+tYJqv+6yj4KS92GypRdEDYLdXR275mWs3EZU10TEO4CAldL7y
Js570/tKyu1y5tEOSb7/xFnmM5KX6pXsSitZFMmkuz4I20cx10N+urhNd2qO3fyQed1wIT2nvHV1
7134rJrQfduOf11ANlplX1yTNup/ToVYHuapCLA1qHd3sfiJyrPFqSLSnWDKybnUvkBXafFvgSI3
+yitmsuqUYlKq+Fa5HV5nXvje1EMwVVQ1RyhUZGeQmcwjw7vYZ2lxiOgkeGaYjeIC/JKH40ZzjCH
AKLPhTGd1kseXI1Dp75Rrb5O6EJOt39paH6iWTrevcFcWfbpck4bqKKHyK+sNRefZ8P7Jo08OOZ5
GRzDtXgNMm4gDe7yGq7u6sTfP4ZoAp9WB/fp+28ZAn+/Nm0ZXOmle9c5/6pcVQJcGEasGlXSojg4
NtjNkekO3je3MNvHaHR7xvK2Hq5HcriPHqz8ay9KofhbYk7ASauECuMb3+pMcnLPhzANgPz02izr
pFrc8rNjcpuLWpABN0z6wIEsuGLUEBwHm993SXsiuuVSXmumC8Tw8MRdrb7NJzH49b2gM89HjjOg
y5AFID0nNe24wRz3DfK4ZmehVE6cVNjv9cjP1KVDI9T3yE3DfcKXJ5fBJMgwKE+2m1uIECjqXJOC
1i0pXP+geiX0nis6+h1QNP1Ww45tNCCn220FwR8cI5eP3CzcYEfWJK+ZYB7h3OLvzPxvYbj03zyS
GE9JASLyeBHBsXDUu0OmxJXrlcvVAvXgi90SQibC6aocPH3TIFiPJ8WEib/6YKbmDRUdUdLQu+3T
IMwNUhi1rO56OQT7gjPqtZHL8tzCTnTCsGXryYxW+EDLEs5U2pvX3rCE+44TFOdN09xnftROO3bk
9gA60kgMXlvktua4N7s5PfeBklyS9V4ngT32z3k5b1G0M3kFTili0IJTIoIBg49B9uP7WvceotZm
ThPPbtNjMIbOO/sIgO9haTt7R0O63deIuBKnXdXlwOwpDttw+FoQsh0HU5QVqPJIgnZ7MldwtKpr
zQMftgHukYgyagdV1zsJ3NL/JE3tPHZjqG8LN8DWkFECE8a+iJds4kVYqXDOQ8JDaH4t+nbJguKK
p3587IVh7ZvZlVNcMoJNyB3MrhTpY2dgrMyDVdPV81FNc3i3fLlvbW3TbZPpbUT+B4/WEN2MDMcT
SaJi7JvSviTGZ73KYI7sAN44iVvimetz04xx0BUi7nu8vdkQTUdhmlpCMsvCk9xZi30AGfFq8Efn
2mxSfWe2dFVw4Zrx6gUZGLwatjqdJ/8Sz4LzWnPZwzJX3ulIYuoY+OrWYqnkaDrNHsAKDxl5E135
uWMQGJIy1ZHq3mr4bnHLEMfmmKmz///sncmS40aWRX+lrPaQAY65rbsXJDgzyGDMkRtYjJhnwDF8
fR9I1a3MUElpXesy00JSWnIAAffn7917ru4T+zXnH651ySOhw+3xRCQM9DWhv+zyrN9LxXhAGlZc
h52mnWKriO4T1a/3IleM14aJOYFngtgWhTQQDc57m+yzRlicrAOIhFqp3TfIdx7d1DYfu9ICO24a
gJP68M6O8mJlKa3DDUcDf9KycRtNcEMXfR62eyNv/AdTkHQeJe249RlYXndW2G1rFFsFtboJSF1P
WrguZXKAoa5cWRDCbzAouEtQxLJa1ioFqmn1BDQ0dOfW5Uy/WJZOlL6Xpf9Rt2iLQmXY6qHGbNSa
otuOgnfbIWFUYaXNtgZyFAnqG2hRibC2HnEviJ3W5jPQaki29cAJiclNfeL6o5yiKeYu0ywGrBrl
azzU1X3QVxO6Ps3ch0zuroNgUMiAax2vNo3hecBAeAgnkq0lHZNVkwQE3QwVh6+ECMIQD9Siq5mX
4sOt7UVgBy8Ts+UFfgRaMaJqPXVSnqhV5wjiulB4VAjZ3k8g0q+Imgk8TEpiRxYgg4yI3L8arRGM
aU26K/Iu3ZXZhdvAKHm8/Va+SaO7qmOUUUU7z0YU85BSxHtuk8qdao3uFlo4eFCnMItDmmX6qu7G
+iqpyMKhjRMMRGJKXTuExBkfRhHSytZqwQ2lmdVNqJbhlqKkXxJVjaXP9ftdrUrrsZb4pJTe6d+U
MXCoAcq7RubRribj+74p3ekB/oZzGIdAnR8J/UQGjGARNkaxb+lnmQsrsJDUWr1iXqKoodk7KeYO
21lOznkxbUG+yJUQZBxwSMu9TvHtlcCncyKqKVg4IflAzKWtlYINcSnVggeCWf+ulva+mSp9b0nf
PQsSkVY4IYnnmHcq9rt4J0IjvijkgKddN54Cs3cP5Lgk75xjOOf6s7epyO98htWEgYh+yRk3+wi0
Mb+yMpeYHKJ9F35sFOu6IzMvS5vbLBg5bxWWb4MpInuJ2NUMM+8wxiTJ6YgMXT8TBydnbqdmVuwv
uFPtPRjQ2Zsoq7NLOvZ7DMrg0My5TjRKn4moNg4qs2VsTkaXr5E/ZpeUXvBxDFjUrKKa59WkitYm
wQcwRkjGrjXSOEQZ+ee2qC4DGogNsY9XqmVUl8imhQ2ylbudkNStyeuvTSW77pQBl6nM5S3Sg3m6
hBnBD7NzGZoPCQFL14rqS69uJexGdJfLEGQ3s1KGnXp2xbM6LgOGi5AdsC/aNU7GsszOdl1dN5za
llEm7sI496xseqWCHT1/iMJ14ZrfXF/jNm0dfVUSkMFDSwSCNhsqcQTf6pGtrevaJYXYHNR9NtLh
pExTlrhGmgdkR/aBlSZfab2uraGj4yEpE/k6yaH4xrmQbAnfierzZNLMVTLfODe5wlgTGeBNVLru
hhxh4tfccMKZU+/rXpW3mtn4ZyAVysnMHbkyKhGsJdkzXlaxz1m9o2/iikAVMyJ+BVVsvZJKqq/C
Xh/XMabRddl3xpseOfkqDe2RuReJj4u0be4tNrcrdNQV2WYj0AtDdMyQc9AXPU+NAGybWZUHmUW9
d7B5vI3akK5zCl8sZw1ZNi55jiPRfJtubKs1gJBhrRdDu3akg5K1I/VLJsMe1lyLfoVHeq+b7VU4
9foSzqK1asDd7uM4z0DNZlcpNp5FxaAeRmuTkyvGOuFEjXWvM6+Ja9EjlBbVqrUNZWdlbbkxzYGM
jRDciZNaxjLGkwRo3vQXltJfyHOibesCpmdzmCOs7MSbAVOLoDCnLS7ocT0ZGelQY2ssSVHlQSPF
5EAMIEJfo+/QprbObJaLNopRqe9Yha0Ns1kmrA2xP3wnnxFTNx0wxk7XA0VBnlTVW2Bl4A+j+lvj
EpNhkON7mahXNgT1GEc4BFTD0jmVZnhWYNMuNZS8Cxop6u1sFyJlCgunCHAkd6OzYWNg5DzaAkWp
qzTA+yfjOWV3e/PD0d3lpeTuQoyq7fK8d7Q1+Swl63ii6FdMlki6g9btEDEmu/7gkomzs41Uv+aJ
LXfaZJhXTlmjw6kAUT6pdkN/Ww3JwJIYxWm4m8MdGqTqJULM7YHLDbfuxJLSNTB6NdoTV1naTwfH
ySbGzzNoFGH+VCw6qVU3plHnl4y57bOmkzGzJEbd3/T6HOvHrgJGzxD5eD0nO9x0PKLZIix0/xW7
oL+lJmweTF8lJNCa8wKVqDHuI1KHzpELFtuPzWoDGypOyXRIWxKpS8e57t1S3dqKmvbsRm11kaGb
2wvd8gcwCbnsdtOcW6hbmf3ORjHhpJJSeK0VhNeoAKdNW3DnhRp0krTq7Yd+iPsVAhdaVqostKvA
TbNd7rvxdaTDZVoI2eCbjRw9vgoT80pTcPJZpBvuw6wKQ447to6nVCAu5Kh0oxBcrbUUVsQtYzMo
sxdU/gh3m0YenIFgCTuEGzdYAE0DGfl09cynAU8Xlk/tnt6ps8xt+V7zv1ZBplIzFtjcOvbpY+cn
xmpQOJ1kU9mskKe/EGw1rapadtsAMTxR6mp6lEH7knSZxi/dKesBlymJyBTrPjftu2xBcpNQc2NP
5cZJENfwWR/G0a6XAodd0Fn9SnaMq/AxKGRVdAUuGvNqiJvoCv1f/5qQxHWiaWV8am6pXYiMj46u
IBm5y9HwTCMBaYOuZlvKn4udj99GDT+9HsmAYEOwwQQw9qux9629rZnBPq9aZZXQbvWirjoOcwqh
yqHUqwOj2JSECZ4QLCRbAmq1B4KRcTfYIzpA3AW4PdqjTMZ31k4ynPLQ2Wa2sS5wHa9U8rtSxX3w
6+wuGcbbrDWzdWs1yTKOxru8QJlZN4hXZH8/ZPY8W4mN57Kfowuz2L7WRz+/V4bKXwhbf0AW/0zu
fX7dmaT1jZaG7Y5H4aosY3bz7j0qTeARmfY6ZECFB1RkXufklFu11S37LE7XsT7V96pSZMeY77Yr
qHfX1RTf0mLY2SEDaSPpk6c0ipcyHqYzHQRE51H9Okbqaz7XUpGi39XAaNauz/SOyhYjR1ItBzP5
piQ5dATNJCdE+Rxy7sGpOBfq8Fz0hVxbQ3+N+4B0bbsZj75vKXurxe06WbqX6oQMTn7I189hpHSa
8kgqDQuMMh37zokRgCU2yw2Zwi4+/Cs9LuWqmoxij4UzWbRqae6h59OwMMp04wTxibJUW8SqwaAt
HvyVGqrjinwyMm7FHGbcdkfdlBiECntkCN+RKBib2kTWnEOgiTsMd0pgOwdnku43zGKNJx0zWMk0
2Feq4LTv6m8qO9ceNCfTBRUNV3GVgCY7I7rDVkktjAWg+xxbu9v1I1OAVsHmTXKSWPv4o/lpmKhZ
7jeEdLdTbZAS6YqrKHJB/spPQmLf9MACsp7s6XISdkhNEbWmeyxy/xAV7Jt0ck4kUm8AY3gKGe1x
NbCyqVm2GhqnWCMvf8hT5aC48X0Tlf2VAdL/pvRjZ6mJ4tNCUNjV4t1Upl3gOiFGAU5yrZmcuq7s
vRBBDilooVy1mvZYqe5jRH0LAr7aytwkSJ1tzulImMNWtMd6vGjShPK9V6xbySaZcENgglaeE2cg
84FZ9gYr8FOvksWsaEQgcSxEmYagiXwyLN3Fxjfsc0GC2IJgK8QGMVlWsO2IbhJE9VRO1HKknz65
wYkyxmzCHqBu/Gx4KEFoXUgb6DaKm+9BnpQ0ANJ7VQs2WUqjPIsMj237QWldfOHpsBdq90F/Lkdm
ORLPbDT4zRv9DinhY6Yr04VE5+ditqBUffOkKdWlMLWPzMgeK9d9JXT1Mzaco2TSRO+f07j7GaTa
DvMEnzwVMCWI8VrCyLyZuvYFnGl/YNrK3Vbq3Zq8713QWvVTSZDQAsp5cm7pQlIrqv7RzoqYxAXd
9tIgTCg0ESMkqSUWSl25W3a8ckHkJxLGlOQs4CRq1cllamKlL7P90OibujD2WU5glFCsbRVM7zmJ
2Us+TrNIKgy5fvXMxbxt8xC3dHHKnRAcZCrXnZ6yrXa7KKgJnsJQvypw523neMJ1mhdwK0BDp5zT
FoQP3SLMDugzyTXyk5xmvko0W+QiiihvEmrzgJk5PU+OTal9zbh9U7jZHjbrro4KrCwdtSVxZQvX
Qu4VRsAE0W+OIRKtLnixYp1NBAO3k/Ubmk3+vd1i5kOUDfWB+bmUdrmljr8ok3LF87DhVW6sKT6L
qG5W02SeDD/etUNNip+TPuK3u5HQzSO/OIAZUuBqdF4RT/flFMwpxsgfgoRuBincl4x9axEl44MY
wr2a+pBjw6Uf6OomxfOOAdrdhUHiL52o21pWGdzpOSkM5N4941s4cB4muTbPjKVVaARpspQhXUZY
UjY2d28Y0hIuStVfTFNqv9S14AyeoDhpbfRnS3zK5U1TynuahFiamGjuwyBVly3kvo2BeSBeOcSV
inOm1TUH8oLQJhl1xAPlle0J+sSsyIi2wD3kGpewBd6Yko9spI+TG9Q7x6mm6Aa5WI7XNAzf0Olp
z3TGjC36a3HtCiXrzmwmZrd3SH5caE1QicUMS5lWrs2f0nc0/GpJepWfcMewfGtCYM4SWqchMcBT
9xzXoe/B/uC/0Xioe5X52KbOrYw02LZcI+Lg8N1CPuiyyOkPdqPr+W40HT/dgaMr7IXZSDFsckD/
PZ00NyJEW3fwF0Ee09MVJkCjPvWgKsRJ2FpzSDJumFXcd1ELyUbo4blUSxqrpZlEjHnyIlx0BKeE
oDgmf92Q59bmpIR7UzAAdqlHDAYUfUU4bpOhti+0BCf1asQQT8+1Rh+7JN0rHbx0lHdAmoAg266o
T9CIyAJLAlKmN2VR0mIK2pS5Et33pH4xOiqWA+SEWvXIVGMaXCdqZW1alPEn2EjmuBlln29CQ633
Jm6JWw2/8rTsTds3t13SjdXO6VHI1CrHhEznC9zqRh+4Bz0oDK+JnDL84AhndRuwRHNsZWiB6gA6
o9bxwowAztyXTh1Yh1JJ4Azxh9/yyXXlMWx6y9kjBk1I8Up72uizSr5Rj0NlSaxfQxUex8Ks37l7
a3dF+8KuwpXtA4zY2YMa9hcD2n5DYyY1sLWWTEpXCUY1Ml3BWEzjFMtrAk4RjtYhGWvAFa3tEIFA
XiKKmsbtEI4xN2dRqG8iT+ijMbrWmm2XhkhdY1/X5d1Q0gjHaj+6myDil9qK1rLrzWiWevsOUqkq
lUvGwfaAFBrXfxCpzoOm0wMq6LqjUNInkoOhLr/jlAyu/YYGg1dm/HkkdY6mbTpOaHccmor6azVx
qdi4XBceAlY+c4llxthyWCHUUa/K0MNLp0GtpdnP3fc64+T0yav0oX/3OZsu3TwlCBYRlZY/Myeo
zZtIxRx8Vae5XbLeGJ8jJkOC66BuVkTCthHJcGnIm/oaqX0ndyjjD6anGb7kmGjUM1Hjitc7ha0d
4jGajNXEVhjeiNQW59JXdfzBiqppHpOWQq4a4sybdVVMKRu+grZwWk9TNzz4lIH+bY0VovMUJ7iJ
I4d0YVzUqlV4Wa/QtBFj/Y7Qo6Sl3DAQoAbJpvrUxSGEDdE09ZNKSmU1H93Th4ll24td4lofQSr0
9mNuGXG2hv6T9B78hOSQFgLl6JiV3AXCxfK6KO3YferNRNRX9JnuOxCD3tSj0n/JgiafTgZgUmeD
F5m1JirQGKGLU7WHCNqlxpKVq9UOwUkwMqWN66XJz3IP34s9X+smc2VjnH1SzcZ8kaZsT0ovFX2b
RYEo6ScnFbpgYFj2AlxYSCFV5RcnCNQlzTINneMYKJ3Y2txRB9JfCNdlgw14DujbevOhZE1S3rap
lMOkWvBOUnWq12HHwk4PFXoXBKRoM0L2ueZ0Tg64OTZIB0LYYUTGjiWPl4E4+LFv/CHZGH0CQtFt
wpg8ePo3abehdsvp6BZtdRRVVXPaIh8XY2eCx6Wm9agZqRfKGJOKw9ilXxRZmOHigMCLOaED2cTw
P/ePFHtOuzRDy/rwJSh2Sq5izgPi8Iri33bT19QkF3dZCFG9hyaewLNIigCzjAjLT3MKtLNSqciv
bd7sxh0tNnndnkB6lKgsb3DiDeoButKYHGj/lhalahmdS8MgEa8DAiT3yHxp6LWIUJe52tIwiP2J
ToNbhBdDCtsLDW73BbkPgbPMAl1J8ZmEsaIumtpVl9KebOaTQZ+C/Kmgs9PuSaaO1yoVl3D0gV7N
5wBKbAldq1zZBA97PH+Y2QldVHwt2+nTiLdcUa0zJV2zUYo2P2pFF8+mkGBJdbOZwrK9Y93XuWht
/NGYFTrCofE7trNx5XelRWhpmj5oVXo1UfjUOui2RWSNO0MboNxjgVySbyqXRTXkF65mRCtyfAL0
73i2P17sQqrLKKUH4JfAoJROf6OhGmBcah/ZavOjQUc/HENjHVvKt66YcP232gUoTfVedywWaL8X
rWtkG61vmLzEhYdTsz8MVHEeDDP/WFr6bVbX5DIgJzaC2WUNB2ph5jmFVSEWCQS5cKJsCwvswDbu
AHXwQgK1Rs4CdaIvugCvVJBU6wkQAhrCHF+DprrLyaB44PcDQGUCXcHHcjcFRsWwjZYAURkc7VjG
aLCt7EG2KzXInUe8oiAcKo3E4niAnxN3RMgXo5it2qR+Q3wSyxxs81VdTPkpiuroEXsC10OUTXos
q7y6M6WZXYVjcJ9VRrS2x/LB5YjZ+0vX7PGcY5VAElrGo5mdHN92Uph5WJspcUFCzA33cpE0Llal
pMB1XmjDdYm1ZT8V9FJbOgGbtjVXYUDgqqmlB7vrL2aW4fU3r42p3HLk3SGxL9DGoEdtVOWa6h6l
dVHgx8jqi+9jDnASAIiwAoaC3M+xX6Y1KaUp7ejG6dct2tgFHd8jaSrREm7UuVM5kEKeIwHZwCiS
E3BM1y55nRDXrHOw+Leko6L7Kgex7P1RbOhXqkuOsgdSjpMNhu/ZgKpOcmG1GNbRhVp0OCYDSiCy
IC8YQ8FvGMSAtzmzhXW7QVQTX7LUOgSVRnkixl2gpSvimo0dBPJHvBte34KG4BxDSe5Ttezd2OGI
onXFA83e/kVEBaeAlrxY0HiPShkmh1xPvulYYm9wOjwPRV4v28ZUVm5PgPXYq83GqoOV7sp1WU1i
NyKJAGbI7qT6N7XWDysV49UWw8u0wXfZfbi2/64lISV1nhGRmtHZTPXyAbyFsesb0zkhq+AUgfb8
mOaJMndMSw8X+S5V9GENaETgdKL2QRc2vbMyRasJDdGN21ifaJ0XTG7cO9FY12Nu75S8RZflVJe6
0Xt8IZJubRa2w1rk4X2nMUMzjf6euMCKkz4x22i1ictUbedsRHTLW2N8cYYpOSKfBzobGx86ILiA
dSs/O9pE1x3t0Jqf1Fr5DVMxOQyA9Zz4xc7INaaXTMNOdIwXzbHlerp4pxzjlp7Xe6rUFBTD4HBC
ilvPHqerFpgG5A7UATBC7hXDHtjxEUIwRaR0V3XnuUiEvSGVYl2N5pamsbIEg/otlk24iWrlViaf
SS6Ode6+OR3DNktMGHhYpoEd5fVdDIZ9ge1n62rKSquDdae2nNuV/ZhZ18LlZ29gC+wALorTCFEl
E/I1jm8LKz4nKOxX0OQxH+UHVY1Pht5Kb4yVaxGUyjZrYbB2evZq10jjy4BJeTw8tlEuT2ZlZhvF
juE/DvarkK3n2PZWVzusgcW9LPQtsarrLG21N19tn4IobO9TFcafzaNjJu6baclhlbEK1a2FRk5N
iLkJ1sCeu0XoD2sK7P2Y6uaS5Tjc6oZ5DkorPWfoHZlrIKBrRU+2Rzqcg5AhoS9h63Ruv2pspI/o
l5cRgn5jocZGtlCN4TjU0MAq6a6tnoFfY4sARbYwr8zIvc66oT8LKzpbZnrvkBgUEsTgKSWpsLMx
FMDu1h/kqxtjcHSzcEbLxCdQ9Jy17fq+aMM9bjzPT8oXKGRMDxVSm5v8rTG1jSRgeJEisKZ1lYcw
RXB8ivghsKuNHpQIItoLROJDo+VnO+q3k+N6UZxu9ag9xUVpHRq1SSBaEDO00GTeebGWekEe7Y0M
zQHxz2R5DmgXak0wNynuZ14qJhH/Uqd9tipGZT01xr7tko9YilNSVAdXGtoicfLYi6FVY9vhGUhD
WhkOBKsiHl4h0VE/cDJfYSozv+kQVaGkhtHSZzyzYJiagq8t7GWVCWtuPYp1rQz9gglHf+OSnIHP
SOOYr7UoN7QqY/4pbTP3KmEcra7VTo3BDiZCMfkY7PyuH5ca/hL8tdizMNvavzlvu19tuGLmWbog
IvWFOroGB+F8p4X+maOlcu7TpPFMZl1uwgdLe1p0JZvNJM2b1EweHAp/8qjzbOtgUVNyg00d4KvF
Ogr+DP+WAaCCvYz9BVqHhvV2aef+ZnDCbkcrVp6NWkfpb9vKdYe/SW/yniZlUi7tzqyOMFYcdLZV
swyT/hIZ/maiq8+pAmuJmnTGpvOls+9IUt70zXBo9foUaeYDm9xBzU1MUzVVU5SqBnoczdomRctN
0BvZpdV7/bqS5B5w+aGJJ/4xhqtUddGWYwpdVlltEr/chFXdL4byVQDDWVVxqy3VwoFr7RAzbta7
1u6PSlsf0WJc4fLaFW36wJ7E6H3w4Ibfl2mPWKlDOGqBcp2RhL7zbjjI/JH0tqJbMfUzP3pDj65i
N4+PNFrdq4DO7j6MKngwkurQ86VpvFs6FR3525+Jy8bJEC3zsjyihrcb54JDlhT3kUM3EiPXY/tx
Tj3dv2Pm/C/O+d8qy79buP//XGXpxdFr0bXR96rK+W/8pqokepgISkSTBgG54EJ/V1Ua2i+2raEf
B+kBGA1Q/++qSvELxGZdZ/BMntFMMv8/VaWm/uJqHJmQ45szp1v7fzFAvmrJdY2YT5sONq9ETMBX
FbtbKEGHalAwHOpnrhVWutjO3M131+OfaOX/6bs4OtN8RMGGM2tEvxduVjFMsZ5B5sJJjPEYUBw/
pDz2P0E2kHvxg+7416w2Wl+uwfURHMS+hh5g4Y90zJn0iLrWEAukmSPMKYx9104H5pRug214VeJg
3R6wni2DEq+4h4GnvS5dq8EkL7v8Lh/7yFrhaNKKK84VQt9XiWpIToD1QHXJAbxnqywiphRzDvt8
SBx4lk3R7YxY86PtNA3dRrMnI2SvaLWR6sPnmMBHAQnFsKnzOYQgHaw4CZfEJepQTTnScsi7+Iw6
863aSZvSJcotIM+YS98MxOjO1hhabWP7Ol1I4sjqkcY9FHOfRgl2a7bVQ2/r5o2JJzY6q8XAHA+N
SrJwrDi5lxI13gq3cXECJ9GmaOcrtBtKnGEGrVqfsUXfzQWxMfQ0FWpiVPpFwgLjeDE2LZujgqOW
q7oONaNaRINq0GPyQ/8BEJZ0liYePMblMDrKVZS6frzpMquGjO1TqxwUumPzbk/4wzLPx2DHNH9q
j71JY/EFpj3qP6tpi/yBnL3yUMeTUW2RSo3XfqRmNTtEDx8Lxx+aHMx/yDHqIK9eYrxRLw2c3nuY
xuWnzJjw8idt+i2QIv0WqZ35xixH/zQg6OXPiu1P1bJMB3y5Wk46wdYNqRVRbyis7WB2+x7iQl/G
21IoNYdzq6V7zXhfIhmsnKY6qPFQQyXXhjLxIDF04luLLyX3CqjUCBBFawQrg4pIbFQY0sw1oSLG
QLA7F8GEOsTDrrZ8Ga2JG1TtpR7ELfTuJND6J8imLdYJM8nLbVVSF9IpkMd/i+B/QzSZrCd/vjwv
X8qPvz181O8f3y/Q89/5bYFWhPjFsiiOibFiOSRdCnX7b7p3Ba6lTsIkyAELDxSHnN9XaPsXVPJ0
dITJcoNe7HcLlmb8wpxLwLwnkhCGNuGR//2fb8N/BB/FP9bK5st/fw+TNGZV++9mCvyNpjP7KfgA
c5OaYL4fF88gs0Rv4oRdDCoitMTI+Fcf6c2ziedlL6HbfiuJ9aKurXWxKuc2ROQmur5GBZq9FFq8
hw+DzlRRCssb4rlplaVqesY4xMPnFOLQOWpWLpyod1B0TQJxIfoM58nnOHOOu4QWUDIW2SP6uu6o
IL0dCrp8lRSavq01V3nscM0Uy7gYN2FnmK+MfJUXIxt1BjBavyIIEkS1hRIrTeW4A9bUe4klovvv
ftR/sseI+Tr8cJ0wuRJXp7ONsWHC0fnxOoGFSask1z/nKFl03jnWJRzx/caE2E62ecpCkmsZ4kQz
h+wbWt2byQM6g2hsxHWI7oZbhcwyePW2kA+qlWSAUuRQIy8ICcIqyCCmjSZV3Eg1syWt66JVTvvh
t8f0h9//+9/7n34PIhgNqFwCMNdX84wum4C2W/FJIzy8yXz/I9STcZOWMau+pZi4RYv3usQJZecB
XjwZWjduhv6xHRmljnYZL/020F791Jd732wNTkzqUca92DlBWB+SXBrXeh7GNDCK6CcJGz+CvrhX
qWUwitC/5bFhGfvC3ap1NdXpFH3mmZ8dc3isR1rAtMVaKY6zQdf769/8S6DH/H5zIjCGEB4Mk8kT
tsrvC4upJ8EZk+QHM1TQNOZ9mE7ayizjdstukh7ABkMhKnBy9CCyWICzn9C39D/edJRPkHwsxyDv
G5Lbjx8gi5uBCWHxEU2pqjEZNzPUtU1cvRd+Lj6n1K/Upd/IHaotM1pVUh1fM4NW8HKCjvjSaxUT
fgJgOcoM4mzmNkiJbkqrb5Lu8mqi5xUS6NUibJ8yBXUaftF8VWi28mAW5boPU3idkZDkcCQwEZ5h
cNrM9iXyAxoDxQsNmepO8R1m/F3qlIe/vvo4Sb88cSBEf2X0UkNCyVK/fHkDTX8Qhu2bLmHwLwph
jXsQlv0T+R5AySc1KtaFHqmfhBVAkzX8gb53qfnNKUWwB3wmpHs9YKfgPNwXI/YT1C2Leiy7R0tR
2xMY+mlaD6ZzsZzGfBig8pz4XzUDXWYNLEYFGriwvtLMIrobHOcCCcb+icvzDzc0vS7uY3JqXNLV
DO3r4guLKpC1+VpWqJlMP51WaQIfWwu0nIYp1Ja/vqRf7Lbc0Lwf/2gsYxSxlPk/3k9VrNpCH6vX
DgHMk+kH5mok293L0zaLUeW74kVPXHsr6WSGLVRM0NfNjWDiTFdRsirBU5AI+UTMGosm4q1ujeYJ
SMUMLppUd6+oTqUvQY+RKtEldFOnUUB+BeFzh9dYKIuqDfo7KhyyIMKZrlPYwLllTtukVnTJOBlV
KtLG7pPnXzvTQ8KjH9eu9ZML8cdbC1sz0b6zkZljw9cQ88yIjGHIprfeReKbBIx0R67WYmDQfYBy
tGjYX37yluzyP+4fs5Makp7JImZhnZ7dZ9+ZFsMosjEpDm9QjZydm7QQ3lJIp2bCufmvf+XZuf31
reZlkp8YexwPzpfzEJs1Tfu6eRtd+WTVRUVDv23SZy0nKmZygUpYQT9tE0xweG4dm1q2jpOr0aDG
/8lH+XJkmm+4X282MulUPhA67h+/deLSDwyF+wp2Tn1mnpC1dPGM+lrEpLyg9UO8DEOLtmns96gP
FSOAxkU035OIMQfnTLPPg94Vqaep3cQdOuQfyArwRZPaKhHZSL/bMt2om4Vd1/mBMFsdi6cexnBA
EKDxlkCWf/JLzgXbl+sLTvxX66ELh5H79scvpUaTU6WK9ZImokBImg7WuwrwGPOGcM8ofkH35kBb
JzZUBs0lT84Hlb27aCLDYMYUAGGpai1xF8j247ugm+xjqFmcBvCYxK89zZXPmbzDwFOZyP0JJ3GL
TaM5JcFoPE2DLh+qwhdnRemkWMTaNvGr6JKE8E8W9uhIhFqFwwVQ28AG/cKZD3BuNz4naVdrK9LM
79WyNbFGoUCE7dgdtdTOgNkjBwTPR3xggXMIo4Bm6W0DllCirf/rO1T88Q4l7Br6BCwBzbC5N368
grpsm74JxEtKTHy1YPJuhSSkDIsO/A5N3TADuNjkY217mjtkB8BiA9pFWuNQ+1LkiHUQeyqH2M8h
bRrao2zkqPukf0VqUP7Z6rOaoc6IineHgB4gCbzF5dev8O9u1N+x4H73a3ov7cvf8PmiJzwBo/2v
v5+Kug3/dijqH5ETv/6t30489Jx+AT3L2YXKBYTBvHH/w+grjF9oB1HFsTDwu8/F5z+MvvSxsLmD
mZ9Daee2Ex/iH0Zf3f7FsoFV0D/iFTmhiP/XgeeHh1cR3G88VjiGf7zlehmhkgyG4Ma1sxgBXaBt
QtCBp++uxfVv54Hvy+v5xv39lPD7q39Z52zLR93iV8olj83nrGU8O6Y/S2P9s9f+Ugc1GgcooWfB
jZ/HZzcDOYYG3Fz/ax98Xuu+25b0tmzp9Ev/wjj0W8khdZcDiFr9ay/+h8e8YZn2+eRN7wh0VOKg
sKj8ZDH5cTX+/ZJ/2VBdqJtlC+PhxlA0bLW9QtYejl4vkJn4SZn2Z1f+y0Lf8w4Kor7ghibbcCj6
ZG2nkP3/tYszr5HfXXkH3t0QAC6+TKkVAPMzHoZWffnr1/6za/OFrtH4Mp7GKHIv5LypiwSl2qy2
IQcGZ/Jfv8OPldT/Xf2vR6O2GIYJxZBzQRo6XaV9WW5rs9FQiUe4thNK11zrXhUVM/Jfv+Gf/BZf
z35AHKC8IdC5MA49TcH/cHZmy3Ey27p9IiJoE7iFatUiWZ19Q7iR6XsSSJ5+j/KOE8d/bUuK0NVa
oeVFURRMspnfGKUflDFMzc8d/OzxhehR1xjK3DvU9N/opMJ01TvP7x/7zyX5R20wzp5f1oNb6Q5y
uhs6POlse88kWbz4aI5P3vrY9GvQtWFe3Bb0vmu1YCH4UMqfcXx0SaTEx8ZnhzX+4Iv+Mb3+62TO
nveuMQYbxeB0J+MOhvO8W5NLrbqf82sBq8uxfiys0izaGkzmcfJeXDbfax7ZsusuYp3INfug//sf
3eSc/k1FC0c6kf7T1FZrflux/8GZ/rk8/zrTs+Khez0N4Ok03VnEFy3rh/I6eJq72Foue+BSM041
utC13tus3U6TbWjSZO+WS8iY4qIgsPD+z3e2cPL/7/SzOlP6Va71aB0JMCqgED4haZC91bgnTzF5
KyaH48xqVnuHBgIObcD1wVrtGuQNEIDHTEqXcTzwj4tiR7w6gJr6/pn9QX7/6wqZ/60glXKLjDxl
doceCoVD7x7nRX/x2PksiE8EI13Gc89ubNq2XwzEXaDJp/oudvInwHZXg979JhN4BZYUiG92byrt
WvoZ6aDkkbDkay+rDYk8jBJMzlJ16RnatSt7FgpTPJGx9UiD/4+iAqsSY+irjeUb25o0EHfQUdNL
qSlaJeND77FAuK43Yly+MC640PV4L6V7qaVJmGr6xemKZUaMvEDdDJPcr7YB6mf4ht3wum5ZLrPI
JPgw9NKsvMuEDzZW83ZOmW0UPV6zNu9ok9z2zindMHc7kwiAkxGFN5s9+VIC9NONZdT3ZdnuyJHg
E5RxpDrxySp4VsONuUo6Zyy6yGTtJEiXZQmEkuke6FB1rQ+1fZuu1hDE2Bjf/83fqoLnhX0hWe+o
nO/Qtzsa43d5V33uZa2fLXaxgpfZfmW2NNJyQ6A4ocOr/fqp0z4H5oMwKjzRWl3UwbxlcTS+8bzs
/v1jv/GuO5/tTtpQ5a3rdJGhewP90ouT3uUl9JO8E371uet+vhZlYVh17UQNkZr9O2kzB9GL6P3z
f+MnPRHa/h4HEB02IJ26XaR1moTX2dzLnI6d9w/+1sU5K6Kas3haDsY5mk5ZcY30JgGAQt8Xo25+
8r45q48soPltJ4w+GjUVreRqA1YRP5xzcxH+UeLO/VPSF4gVk7WPZpf3je8k/WHui/RzY4oT5+7v
S49SJad5rRwivE5fXTZJhUhe37/wb/2qZw9q5cNT0FPZRyDGaF869afrcLY/c3BEEP89b9fTSvAy
lB1493boc+ZhXbmfelbxiPz34LmFS8f2R1DHi/9zLU/x/kz/YCz076ti+2fjLIDLKrebbIyqwdvX
/dxuBnqIPijGbx38bJxl1Wpg852Dm368a4dT9iJGL/65S372lMbOQjLU8qgyXZ8eJoHcOEcO8cEP
evrh/u9tzhbTf695NVUFrdDDGMEgkoGzNrupLL5gBbg0yvX3bGcX9VhOkUP64fZz3+fsqR2EUKte
nC5WW/zmfgqtOh4+VSzBev3328CZSYrZHlnl61uqPUtoQWPbh/dP/I3xGBTB/x59NDPsDa3WRtPo
1t9BsGtfV9BMQTnF3nbtFn1HPgHKHeDYG8w5fRx0Km7CwjHuGTJ0tzUZ/t3qKvm4EEy9KYl/nCAK
7kZjK4iNDDVf9Ur+KsRgY3GBy/X+eb91d54VhLGo3GVh3yFqPe81odOaMPv4wbH/PRljg+y/lySW
IIn8seLHdAu6Oh3AK9Jyn+gq2Yq57K9klUrUffpw/NR38c5KBJmKyq+1boyW8kRMoc0AUUj6ubvn
fG3eNe247qXGq1aJONR6kDaDR21+/9T//UJkRfq/l8qA27MiExgjx6MnMVmd6tKex2ozwAr61Aud
zf3/foTMHVgmiKWjlExBMC7C3rqiXj8oFW/cR97p738tGwBIbUc42EPkjoo8qjP8Egqkw/tX52wL
4f9Ndlgo++/RvUVTFT3+XcSWHLKQsTEuxzn7SQcBI/GuXZF6TBqZw5T9gsEEM51b3Qn74X9wAm99
u7PS0bglVVb0fQRt/L5p+0uJSP397/bWoc/qBj29NpmLcYwa1/7Z6jZr9tOv9w99asP7V/32zh7u
mSYqeQKvRHmzyKPRKQHurPaZr2om8ZI+mcgr0MJe5C6e65R+7M7oyO2SpdSIEoYiLVG4rAQw3dmX
X9yq1q6JUsa72a9AgzlKC7U4rsK2grncxEW/X01RblGp+/sydR66Ka42yEG6jVaBAmX/riMnmZK0
rmNcgyQfDwSFWcxfZmsHTArqkt51dx5xKZyaCtyFkNkNEnBa3om8bipz9V4KX2uY+cH0Ii9kfmnU
Mr7ExawujM5pN3M1q63y9J9SDXmoz26+UcVAI/yMBvi0E7afhf/iTtWynU2g/Gs/tTR2TT+WTOvo
LiYb+P7Ff+N3dU9//+uBGEi+KYXxMyJwV0CTQU2hjdUHle6NF7N79jyItPXsqZjaiMBsRUYWBlCm
16+ucFlz8GqSB7SJsWGbM/NYmzT5YGD6RpVyzwr6RNBySHTRRpRyQI0x8Gyo7t2Rje4PPuGtq3ZW
wk1ZloWg5S6CSXiFSdVjg703PvhJTsX0H8MZ92yYV5gzqmvdbiOW4iXgJCLbkw9SeEk1bBpKKz74
dd76EmfFnIBH1eoEhqOh7W7pw/mm183D+3fVW7/AWRFf6Cj0VDd30ZxW1lePzOp9jSgcqFChb97/
iLfO/qzWqZV+IjdTbQS64mpu1a+88J7fP/RbZ39W6/pWsUWfMEbqy8y8xKBpBicW8DWizY9e0299
xFnJk5ZZuLoaSaBkOuyFQZsOltu3Yau85VMr5PaJav73k42I21W9MkUkWkPQUqsec3/+oB/qjYsv
zu7/1cUYP7UcW8MyFMi8v26Hz63s2/9n01vNMhHsfkVkDnpnTzD4/V/1rXM+u93dwtOUQ2YpKqfx
WPnz98TyPzdmEWe3u7ksAt+GLiI38zGnx7T05DPgvc+d+OkL/VWikSCusaKfOupSg/Q84SdUVukH
zWFvXZWzEm3Ny9Q5JVEodE7osMvxJlZa88GZnyrWPyrZnxf+32e+dIQlCMpG+JDbmzlmIyXx++wg
fTKGcEkAXLmztnn/Mr3xSJ0DiEmK9e4wWU7kLbh2fCxrgef12g1Jqnr3/ke8dbHOnlpCuMWfjtNo
brNwFoBTTP/1U4c+R/kn2azMtlf8yB3aikQfDJqrjO6Da/PGiZ8873/fQiQH0oLkuxPN6H8CbJRf
ptT43Gvk1Lv797Exd+mdlYk+qvNT0I5QfdraL+9flT9Rh3/cQc7ZQwtA0ktzxxPRkl/Vo7vXvSIs
TznGB9rbN0N7vWCxg1e4VK+m9aO0nlE0X1qgmoacRpZnvbsAi79b4w/q3p/9sn+dz9mTbqdLAym6
ciOP1LwAIeMtdNd0BP198wioho0KW966XX4sppuazGgD/kd29n7pWGw+bWJ0cFffvzhv/ainv//1
dM0EzVYhSsD0mISa0rFA+dOH+rmDn9WFmqB6y1SyiWLPuXab7mKm7/6DY7+xjWaf+zvTuBCznnkV
yY9x/umkuTxWbfKdxfls164Wa6Cdo45L1v5I4+nBNtqnln7Ve/BwVtjCMCXZKeiqLJJsOwn2rZrJ
yDZWa863k0FOAzkVKL8R3FXTtF+zAXhVtZjf2Gy4tjpcBZ+7QmejhIXN/5OirIZ0mf42T/hh35vW
Dw5+ur//dZ+dVZq1akQH1KKKuqW8bkBlBIqJXYAZ5jtq0889uSc18n9uIHaQsglQeOQmy3cp8aLN
T5+6NvZZvVndobE6bcLlA3S2As6XE7r+4NL80a3+49rYZwUnG+l9TNeFhD97lsd0WY0vrdXk1/R7
jaCVsuToVwNoad/r+s2YaMsNdO4S5hQIymFuy91cjAgqoS//SLNmuvKsGs95xtLhyEyQXgjjwSE0
sovHmc4za+w2czOTzXWYtVTZ53bkbfussiXlGo+ynrj4hEt6MwWm9MnFsj8deH8Vhmxd0Qb1SRHx
FO2FWz8B/fqgIL9Rc+yzmuN6DjPXciwiQrJYAf0XQ3xQWt868lnB0eeFRl/Z5FHSQ5KzB9FvU23Y
f+5+NP97pztuT4v4OmeEmUn+GmACUOPSYvjB0U+P/L/uyLNSYNWa067GwuHd3aSmkFENi2N3tTyy
5V4h2+Xlu9Wb79bp1Z6BAjD2le0zsz+etk0KuHpp6WzGFDSIePJs3PXVEiTQ20HWhnhQeU7DNX0o
cEp67TONDYyRg8Iyv8RTh29Pbvmk0XuZ+asz7v73Y4kchx98vTe+3VktmnXNzCGwlNGy6j+KhtKq
g2f/1LGtsxLEbjRUrqIpIijp7JUv8NLMz/3m1lkNImaTIDWsiwj+8FVjDret/FzdtM4KkJXMMIHW
6lQ3WfLxNEF0r3z83AU5KwslBSZVjqgiRxxjO+o++T7/09v+V01oqrI2ZrEUkTWVqI9pKzu2snd3
nzvrs7JQxMhcmXBy9Ka7TmL5wrrc8+cOfVYX6qajE7W3q0jHb4Qxr2j3WlnUm88d/awwpE7jiWUy
i2j1kf8NTQEmz/yopfyNknbqDP37/doSutBEJ/NIlcmzIdIhHBYIop8787OnEoS3Z83rUkeqrYtd
0gee5Taf+znNs6eysHX63xjVRgaIq+00e4y4/Ng8fOrMz3tJV1adEoFDN7I7+7nK6x91y1T//WMT
Dfx3tTLPHs44aYtCijqLdFPbU4gBWx4d8UStdTrvSH4gyKrjsBxPNXpZR9Shz4K1WFOZoUrWjbKZ
YlfaXTKtW0sCjqS3e8bSUTxwhJKFYat0rkyOgqKEai0PrP0G5B2OlnGVJYDQgXIkzXPD7BM2VmAV
RNIARfdrRAFva+fQyOOk706lGv5h0Or5nr8AeUKQrB95f8C4Ptbi29IQ6+3Ha/5HE8ZFT+vT6Kkf
XvxL9x4NRO22fctk94qXgbV6vzCouZCbqP4aP5bXiLDL09NroZHIVlIb7tND545fnKQLFr5I1t7n
1bHg+2jpK2hqft+fgyS7y+dwSDAXAKVoUcuv+WewFrecB6AcOrdYwq3+9zIOeG17az/ajF+WYzsA
cZ9u+G55/CqRhnFBeJtNensRl/ZGZjp0kzio++5i1IHjQll2d6d3nKLNvprK28aQl4STnnEqhrzl
TOKUc3IlmdYg5dgmpnjmHBLWV0gLHkzjpScrKWrna2ZXl3E9bqsOkJeebsF4BcN4bYorlw2kNCFj
wAqqHMow0Y3tsp6gofJwuoTGoodMyqS+k73YcObj+DWvoRrP6rLWh02Z0j7YktU5nr6jKV+8Qlyz
CBDoq77pPrmo8GeS9FdlTme2e8mW5tEAvSUwYudbggT5/cfhdNP/Y2DyZwj917ETVPWV3jKNABb6
4AKFYQdKjlu09fSN9SlhVDU5H3zWG9XuT5jlr8+CYS76iZ6QqEiTq8lpHm1oi+9/jbcOffYO6Iqu
LWo5FJGQqX1EeI1LYEEt8bmjn70DWrn4IjlNddmxealmGDVj9cEarHE6w3/9AGevgI5Na8eZrSyq
uffTJQ2Jy1/wgKXS2XL/n0Y8Q3GHeGac0kO6GjfG+PT+t3rrpz97PyDuqMslj/PIs8rf7HlpUewP
7QNUM2TumePfeBJF9/uf9dbXPO9n7lVsC2xZWYQlrLuciVXdYXOxgjrOWP7AFXFdk6kJk7yToR1L
uAyCcPKxBd4YIq6Gr+smxgevlze++HmrM1S/suzLqo50GEFw0M3yZhy88iXDqUjVVMlWkrP+3L1j
nL1tvEKzxaryOnKAiHWl91Kp5Pv7F/WNF9l543MJWK3qaWKJjASbVeXDGPaLyQ9zAjpHvej9g+aX
akOCrPncFMw4W9xyFySL3lKUkVnnU0iDC7uNAJLf/zpvPMOQUf4zGPKICFcOm6URcdKvdQ30Uje/
fe7QZ+UBjcGgebYsow5IsSGmb6x3fnAzvXXWZ7VBSa0Yc9vMo9HVn+Ihf8bq8dEy2FvHPqsNuCb7
UW+MMvIn/TlGkF124wcDOPONuvMnm/1XMTZir5Glb2dR75oQsJUOMBCgx8OAPWCb5mZGrKv22F1u
tM7cljPgRlzeYPucKodvnhlYP8Ds4UqtkGp203ZemmybJX63YVHBwMmU2IE9AWEv+BKb2TTqYpPG
qMg/+ElPF+EfhfO8n7YfFKSs1k8judRB4RS7mkqSs1deF14AeZLxjKKhgv/QYY0WE/sJDLVm8Yzg
YQvc8DSiWgkS8VYf1sgsHgCB5wuy7LzY8zcm1aOotoVbbRmtpb29PQ0dJg9fAKOtzPpWFfdymDaW
zZ78YB/G6ZcuXyb5wXvhjZ/+vKMX2QVE/pxvx8A3U3tAxe9fNuAsp/r+rwt3VpF6v+lnVkfz6GTb
/aKyVu5YPF0fyad6hynD7ALbt98WOPrw4JTJvtZMjW5yH1MNqtk5pN06ZoTT11BlxtgMabOongoT
sNusDdi/6sGo0ACC6p37jEXvRohgcvNpb8l0pU7N083SOIDTDFrDutYZD/Vk4pltxWjsxhYM9DzW
Q4jqyLzQ+5aRCC6VaZfSc8gvZGuPXuPf6whHncW4Rb/BIHrB+1I6NGSMqwJEVhKodtN2BaZQu6RF
0cBu6iyzrrTUtxjJq2any8p6tGfovwqq8tYqtew3lsT8OzRC8QrRtn1NYXPfrhY8nazwi62/chK0
cDtBJw35HPfIMXhCYGksbs3ismeGGYjPq5gm/h1x0/Jo5Zq3aSzrzjPgaqSIZ7Cka9A0yv6Qj+ly
QZ+d24W1mV8RJkr2RYexxeunoJ0n+9qzq1fbMpOndE2/+gAsnrvKdi5tc0DHYttYlvQWW02V0/hR
WxDXar0c9/O4yIMSUmxKGlTC1cjcC3sAjUpvBSPVGThj1YCOz/r2JtdajLhQDp6YE8Eu971WfLc7
w77Nx/6O13U4aql9UB1kHI4N3Fwf1a5Q0uAfsCs9N8MMNbwptqXrJrdxMWS3GcYvJuEjJIQs/zYv
bUUGnjKiKn89TJUyN71moNbTh+GLlrs8p639m8Yhe++ZSQ3R36fTo9ceIR7MYZEsdAlOieRSTZk6
qjWLQULkQvuRjz5ynFq2m2TIxoNldFqQrGgCsso1N0OSToekqI1jDt6r3qBCg6g6wi7SUTTuhVUt
X/XZsTZ+Z/vHHGzvfiTKHpTKgpQPkn+L8MOJNE/WP1JAHUY40BAEObHNL2KRJwH93YzKXKUeyhrW
f6BrYA0Cy1fglYglD0FPbaV9rMXxPPp0IA0jsxZpuFLgh7IA8wNAXK983qF3pPyT11HEzXaKS+sH
sOC+Yl4YNz+KCTKvrzn91pC6vieV7G2Ur3U3C1DlTTMo87FyBgtWihaP3wGCusd6bpPtoHAD56nu
ENOW0/Ab2Ad3aKMXFyg9y+9Z702hrZhdSpwr7BVrxV52ytxNIskhP0IdZgVXBJ6DAieY5DIe1nJo
j33dyO+x0zsX7Qy+JGjKFvCoP54MXc0RjAQTXsmUyupgcZkvDqwCHxFq38/pBpr4fOgydyUq4/t3
qkzri9pfra+DnlnXxio9ItKg6y8kDyZDzzI5Kk2Nd6jE/W3C22Svz1CctuDOqidYjtaVo9n9Ho6X
zY5ZqdzAd0vr1Sm8CqUMIM0dDSbDZS9ZrmHhNDNu0tRHUTQZNYSxVl+Ky9VCDMcqaY6BQpqQS6Fo
+tsTSiKQjlM9zbWTY4LT48dxmGxgibhmSXCn3rL1jaoAINllJGigjafHNTWZm3V9tX7B9ihCGBrr
r8HBIRF4ZavEZsQ3pnZN3hBCwLtk0Pzqabx+TLsZ7iykCJI+8GX8mQO6Oh3IkU8SGGDEOG7+3UJv
UNtcGgvdZqYl77x1ENvJNCuIFn45bKTdgfMcuxrrX1zlIfYbooOxbG86s5r269hYgFUk6SrbRca2
JmZ9kWfmyp4F3wZxQBlAgm0DA4jQtlepdVWtw3jZDSBRq6ZnEbPxoKKCMdQ2wl0STJKzvNNZIITL
IvTtMNLVVuATDbPaAlqGvwhkhdu85uO4fidcPwSOwjVVzVkouy6MIYug+blqZxPj4rzSVFZzwy/B
XGhYTwdpblwtAZSOfjSMM2eGGDIJs96Y7KX98KZO7gczMe/1VCiseoD/gUDTVFG3o7mzHNxAkDTK
7WJa/VY60t5qwnS2uKnX0IApGpnDbIYtaFu4SX7ab+x8GMWNMTSgvviv38Z5lM+zXOerhFbcQ+fK
pd2OsVd8mTo/vkvHDGQKnbm4GdvS20g83FpQxaSyAruGlFpBlAxarXPoK4NgamTC+G4pZ/wBL4HF
i9robqDvwosYk+oCVkZ9tNKFFQQM6mHX8ByB3T4ZSyxxK1Q2LEGBZlMGin35OjaTixRd+b4wJ/tk
R0Jv1PX1IbWd7KZVRvU7TwUxvWW59YaYcUs2WLd8KytMq2V+BQWu7iaanMOx9acfFUKW3Qnv+2zD
vD3OsrW+opsqubtkslmsjNrmuyJIcv2bkeU/9cq9TXNkHSDwrbuysdfAVpg1HUMi5C3jL7PJC6Cy
8YR7MOs3E8QDPItey523yI2UzvfVVrAXKk7IMzHSlTV7GB4U2g0BzuqaNrnxdqhmkBOVgduTTPsD
PmSNigg/AaqSs+0tRnRdoZ1QWDRmglJxQum6ocZYFaA+f0+s7xDZgYtXIaAv3Jy8KO4YxfzUa+wq
udMI/p2vXZOX74/YfhEotY7HUHWhw8Xc+R2837TP9lV/+h7JmOwg5xl4kab2q6579d7D4nDTazHg
+6LV72dRGlu264ptgcOQXl6sy/tsxpfKfL7gvqz19qFufbhezWCUjK6klh1cy8UzholGP8b45Gjf
VP1OIu0KzdwXOwXauJ/kz0ZqyV4pM96WTcHLixH71qoQsJSWJ7nll+qihgRiQWkm7GGaKPzcQqKF
gS04Iqh1/B1y+9fJBziTuFkJU6qvpwyHolZC4cd39yCU11KiKnuTGoiK9FYU+8EHCUYJYuXOHnR8
JAM/+imRmRnaemEZE66tdiYr2vaJf5zKzrqiY+3ezjA62ZnTBautxYFFbJn+hu71NJ69IZ4rAzc2
ATvhBU6cwLOZPzRmMm6GFA+HBvw1zJzW2WtWbB/bOgUN3fAkVzKvcckymKnQJuDIFdolUrCXdM3F
sc5s7apq58dEn8xQp8f3OHWG9VX4ebLJ7eJ3ryb3UIzNk9taSWAzfGPBtKArpF8d7dHG6P2ddU89
dN1JXPSOW0YYtfOd08NcTdUudTz5deAEw8E2gLRrWIO9posxMM791cpLc3NKdfq1+kIJmTc4S6bH
btXTn6hnCkwty3rEvoIrwKNW85yir3JPaid78LOTTNrf19lQhUTroRNpi2Ve1fMEQLt2T/41uD2l
34+hbxlfUFUwPPRJxGLHEVdN5SaXLSwXVh1r6yJnRFJDOKsxXjj98upXJZzMeVDp6ZKBCoAAswA/
oywArCxnl3GMz8xJ81QoUSzfdIM5XIkOZSyMkklGq7d4Dw3iHBkkZmb9TE3d2ImpTy6ntb1lpGg+
5NP0NA15HM40+28UUuuN0szqHoIV4wu6RBDNWP5tH/eYo3CjXSR+9lv4rb612sx8XEWjTaAq7eYw
J6ZxSAXoZFfk7nXZQB/vYp319kamCM86JhIwa9Lu9KbugkZOkITop+bCaHA5506H342u8WtRj+sU
iqIoNrqdFVRA3O1p7ns7mQ03qkvcy1U12TdbNPmeaLOAz1WVEDsx2ixe9ZuVe2Y1ckjBrcUm0HlN
3y2j0DdxXL+WjjuGNF8sGy5YeqNACTKsZ5wHiKan19RQuz531rATlk/soegDYJPlwUCyspns1Gav
dgaILOX6M41XBSzay5dQaZmfbQsHXTwzLbPf+b1uj2GKS3tlm3sMqrR9qfTYu8rRFO18hi4Ecouf
TTdhMVZNtzWLpOGO0lf6tyYQzRdxrTOm6H3zck6hdede1W6TU6IXNOey1bLi1dZncWdZvdpKlmV3
S+128IMGrXrwW7si+FCxns55/5JtNR2zGNltbububulbsYcPUR270vUZ5Z40sjpSMGuc26+daGAa
Zo4H/XmFn8aaOJScbEGo3g0bbZrlvmrj4WrOjOSQT2t9LRejOfTjVIRGrIZgohM+zIX0b+Rk2Y99
M7ZXzthP4UADAJYBbqmEGAWmXsqbPnZgWoc03TYNL5lcUyD/pia5KaDK8XaPvZC9BvcorLZ+gg8K
NQh+1BXIRMrpkAmazhkHC9Wn4VKX/Y2RJiPzVnbMOnsYt/bSpBu4pmhFXVl8yRVnwHo5BH06xzN+
O81/HkZsgMCW6q/VMNrW1kMF8YRvfcyDRRkkux19vO7jeb0tGXKEZevav1dWEwA1pj36KQTvw8Ok
dDP0dFhHSVwYB2NoPVCG9Kd4i5vSkJAuu8wRL42cvZOTWMcZov22LV3fgYGxduYS29RU35Wbjqz0
g5/w1kvLpLpMbCkuVaPDr0UMcjmXVn3g6627GdkaW0OjuNBrg2aWtjZ/NEv+3NcEvXrmCUxqcuN2
XgdfCxy7Hg9ONvymseC7U2D+Q3FQpigE/V9znGbbykghQ5m8sYcBGu3Ytlwo6HA3zH/RXMCNCYu+
c3aqoEJ5clC3k6S6qRZnxJwn6p4JlH+vTA3bW45bTWqAK2udH4isgzgh1ED1mtj/+tgldwH58ro+
zUTg9iJOWmodS4UntpaW9ReN564g1JXzpfSYyFOFmNopbapDj7vvvh2adBsTa6DPZ3J5EvCF1BZ0
v4CJJsabviGnBuMr9GjF22Hws3cY41Fq+lb3lC8A3UkqMi9Ks99JosZwGlt8BrNnbMgmlTvDN+t9
jnpm30wQgOecPHBtIjNNpqW9mcw+g+k9tL/TJs5eyiJLLnlRuo8NovSj5pinSTqAPAOYwH5NYuCX
Ws+ccYWXl5qeumn8EuZwudpYaR11E3PU/aJPWHELt9sYHs2P8TqqsJWqCQgYzbhcYy5+k2oHNGHr
L9VZYqPpbKxVyLSjTLHpg37tZ1Vm2p0oJ23b9o149NYqPrQMui871nwDb2UKsVS4JRE/MOqwPEi4
OckoIrLOQ9WWyTV+q/hu6ut+MzmkHiqGJ4zt0VRdy8aw7g1zjHc2XU1HrLE9IUBnelRlnuyNEb31
ZE/9VnRYDm1BmA6LJXuHrsf2pDscRl5QgQaN4TJmIyHIlOveCFReDCxq73rAu3M1Lg7uM+ErydAy
mQ7KoNEAqdzAfVHXe6NnoUokU/ZiVlymGhxdxJqHDdFAfoszm0RfK6qvrcANVffVfT/Zt+ak/D2a
1XLjjVl+MxDCC9xmNiPkGlHjVboIHDTHF3qTymHTJXi/eK9r6W7svCcBMTpc3Qw4cBOaOi4LfVxf
mXe9lGn8tRjK6rdXJVnYS3eTuYu+kYs0VSC6Jg1LsXzT48Y5eoS/t0WnshC/hheOvOce2INONiPL
N7sha4ttky4TUaApu1LoD3eexqOciBENoZ9/x7mOutSkLYK332sMa40FsnLeGiOzV2kN2QXLW3cF
vXeskKz1NiuguTXmiFijZFS0lSkAi1KWzkNv9uZFU1Ot7Ho+KEyS98a6aLsy+9HqzEI9Gin34MEj
JkXugen2FLonKJEsm+c8TW7tauJO7oeZOZnAgTHo7q9iYOWLZ6717gv2my/NXDPvUzsjVWnJ6glO
qx3FY68HrtUtwdT2OZqant72whAXLJcYN5nDtLjR3ZiOI/9lkOuNldqXsc3uPXK8ZoMeKtkVjVCX
cVqgSADO8lixyHAN4zb+lcuc1SMNXNWENA/e+HBdNPkj1yzblHb7C/lGxyKSL7dzBUBNNeOTGr0v
DMgiCAJMlg3ze+aXD2NVQ3fsbDestLmeAvh5TG5jXjXLzNqDsm6Yq2DaS7rrivoSz3m9Xee1PPZQ
s43A1d38WmbacKWR5GGVoV5wP3rqm7tYp0FGb4Qjptswxq7UNc4uG/wrX+Z2UNSae5GD6OP/g1t+
lUrsGD7BCQekvs19mT4ZfrrRc+9qLE3UhqN4EY7zaNvO8mRxux4yo+mvRJWKBxb4s52GIm4vxswM
+ir2+DmdTSzlvhm86pdMJHrC3kV5MFp6c5GKUuzmetQPdmOJkMlAFyRKLAliRZpOAqeiEXturTvN
0tBkeN7WqrN+r4FFudCsAc4As/hNg39sx7JVu9FT3z5UfQuNpK+cne0hXXK7Kt0ieRg3QtPcTT2i
5jK6BZlo6osLabLLK1Nnw+pwfrOaSJBcN2fSoCcXOtbhph9wdZrGvKvJ4F3JvNDuwCPnj1bOVeeX
9i89s+62Evca4y/z1vUMZoqOw+PlId4YamaQjAZ+OiMq9KyxB9R16pa6JTYdL89r9LmXMm6uXCMz
rtqko6WinlD/GJV2G1vq+6SKFG09gxRAjviwlqrcazZExrJdf4rT2hM9fl/cHtcdJHs3cL3e2rCb
lAHZ6H8affeipadmRD27mRYa/NjkWFkbNe6Wsvof5s5sN3LlWtPv0vc0OAcJdN8kmZMyNc+6CUgq
KTiTwZl8+vOlvYFjGziN9l0DhoHaJamqJDJirX882Y4klUDRaFwKwlqacKNtcdYTFiG7G85t22ZR
y2Oy6Tr73NV0I+UUs2/z0fp2uNr03FBXW2YMjDT7yGr4GMFQaFzfWrO8d72QVX0tl4NZtumrL0Ct
M00BS8NCQR0vqdNEyXlUcAZ+RAYo/rMmuRKrfeV3MLm2tdeOt7fAOoWlnxNtE+FfdRSkUEZ2pcNe
RYbNnjcbbHy2QU3HGJhx7vvDjkTRY5rUdKsmhLILUk+3pjd198hKs29r6DduYz7zRFxi91NKVbxe
bCzbPEw0eMwk1TDrHfyxOK+m+uwceaWL+oZyxWxTGvMpXe+71Y+FOe9TejggJSY0Hp5BgZXntzvX
tQ/aXstIGOFm1dVl7ntDFPzopFUYjwsn/VI+jKu8CgIjP4gkbEAhBlCQnNpuJzxRKIBCJNgtKIJV
tY7blWd+k5TtbdY459ao7CtRDs9Qpnck6pwsOd93HT99GmfwCORUHpfFOh3GcbpTCKDok0mHePHS
6i7Pw3o3zev4GCia1mg5fFOV3exS47Ntss/VAc13yTiIfA86hF4p3KKLSHeBaP0vr1yv6mUcD0ki
qcjKeFSoWOt0vQmL5mUYsqcCpqvtxXNBHD5tWsytRvUucv2jugL9NJeFrAraoBt5TrnoDZFa10al
HiBWorVc7+3WLI+23ZZxb0OhrXpRCIGSl9kYfrPROTg+mlei/lmA2gfggnyf+VMQBxR90380ntnp
zsVk9nG1WocZ9WuU5zKJRBfm1wnB6Tci4a9vTevWzcyTRr/M0VPmkVcl4ePamwnqIb5nFqzDTJ9e
tPZuEWntbQk0evSGhVaWVBIWRVNB2IIkTUlzSHOFJtYufZDHqthUxdC/0hOwbN1EkmnQJedc00tv
rm94qcztZDEmMeMNh1l1YTQWEvRpmSkOR7JrzV9UUB8YJA2KIMtoLbJvv6Xub+2TAfSrPQRzta+a
9D3T6Zn9/OQt3P2yT5onaTknLf54nv1aU23qmCpu51tGg5joYIiDME9PWdajBQaQZ6+ZzGmN/KpL
aZSkJGniuAitfNc66dske3Fy52C8CnqQPltp57q06wcQXG+DUP0pB1fftNN61fVtjy4V87NhTUZk
i+k9tTldtNNf5w0kqNffuUt91dXqHcSzpljtM6xqALAmShDL601rlWdTs1K3qWUdk5Yqv8m5zmWr
4jHF0jIO9q1tILJXrdVezqbsqAccGuH6SpVFt3GnZr8gZ6lIs4oGGLRIuI3mObPdq3VVO6UeiTI5
WcadNbHXzsEHx/21dH6mrmg2iKmZ9oa1v55FAeZazD/KpZA0oells7jGb+4YB8v29RFnypGVpzqi
78ogWIbia5J1YVyNFo1se0wxGfD1qkQbowYr4LFpP2KQd4YNa/pzY4QAzCJwFEemmEMUbKL96Ozp
T2dASMFtOveJPT7Ly6vqh0UNdSCsQ201LsOKMaLnaUJg2VGmPzm2dUMPN0vLik6XX4MWe8yfQPV/
jMJoDgZeUu0ndlzkzb05s/7aXrHJU8yZiWl6W2f03wHE/dhurN+uCB98RIOkDrOBJwWNbYASW0fW
5V7Lr3Sc2XiGOjZmwnurKn9drJSCo6K8rsIzqnEzMsdxm3e8swaZ9STbeg/UiW/GovkZmP9Mm2Qz
IS3NJFuhjFtM+B7TpXJk3Bq9aDaj55+KgVo+xXK1EmaOMac8jXyLxmWIhJmeKIU/iYkPxdM7HrLC
fLxcZ7aeT4PZVrezPz9gkNkmTr8X7vAqwlRsKtGHf8j33Js+F55kEYIJ/1alJeJpWn6yvNuYpQcM
TWlw1HbY1BYC0IzijureB1OzcjdOJaAiZ9rh5Y4s9Wy7yOxQNoYkxKdKaCyzs31o9y9T14po8atr
mM2CYwhyhCh0SdnLuAed+aoLJHADd+sKVzEoukNSK3sH6gIb85OcPDzotWHQcWc4G78eq63vJwtn
T/lozPkTVWx8f7obh+T4VDYfPc9n1On+Kegy+hYr8pahRD+0FX4Vaf5hh90XzOK6NQIKWa1qrmIu
GJ947vpxWO1zZv6xXAJ7u8TLDi5a6vMw5QX1JL0XGVXoPs8M61unS64sMvHiKoDKyAxHPyza8+Km
r6l6pU2Ae2+EcAYXlxlkkUGL5590pnOvKczXZjT62KAAgu7dsoy8FUmadrighF01D0PC4qTY1dgl
l/aVLfBBkh21zxsHYaegTdevFvcQSKONUjE2ERHj+cEfRtLuje7GlKncroGFANWr+l065/Nj4er8
hSpVgGE36R4DARSXJGq6hu/zt8Yc+I9iGMU9KcrvOnEX5o/AIuYgqde7ue7lNauN+0i2vvnETeA8
CFUzpIn5XkIWkPPTBsDhAyOKn4g36nH0XpRdxfeas1yak/Ogm2ra/n1UDXWunBh/z0DpZqfOVlqh
IeyW+slZKG30vOyB3l0CU4ih3bCVVPFqDeH95K/BydYVJwn5U5vUTT8xsFb7kiE58teJAAML8grd
gb2HWVggnD11WHX5tOi05+R2xvui9TTTYZVvwoGUvqQG/FYFKQtGdz0yGpz8RlCciVvhUBsyj3Nr
kHiPmvmwTvVutXh6Fzpit37rqDdObHoYh+5jWknc3NQ9REqIYTf2vNremr7SJytv3KMx2/Y2HUoy
6MeGBl27i6rMDm8K6n1BAmmW2zgY5p4Sy63Otr2mpJKQRSny5d4eBNx/bmKzc6yMbEYv46KUJOUV
mXOLHGG+T7Rx0dyYv07PzyuvPOfJdaoi9oweurEd1ngujVc9ww1MfdGyTUDNkxb/SE0DsN3IwdlE
vB4OZUVDtsTgC8YzWRkASzPOZh6gjOmw84rDYA/6YI1gBqCLvhendBKf5oRv4rh47VHJiSdZBKGy
Y5crPu46N32q8m65qj2jiYvJm+4mcYEc3IlOSVlUDFJG+jIN5GGuSxfe29P0BLpgblrIc5fznEz0
dUzDm3kN1Nnuad2Tc4GKYJra/Zjq9T6wKVtncCMdq3FSeT3TQn/059T51Km7xqsM7XOa2UjyyfdH
9+JeLgUvSfbERPtRDrO2h+ulb8NrSvdEO14KDCuDjZ788o/sqGTZjKXFgIh6hGJbg0bRr0nL/OhT
aXPsdbceJ3twz4RI056b+Fn5PfFa3fLBjRsl2lxf/LEns6no6+vF78wHQcHdh5tTljVPFdtpIptX
N5icL0gyH+WLLHcZ/B2VxARnbEBM3Thdl+Qa5FNFs6JYnhKncOM5ZgmC7AOmpvhezzZlrntYsGRL
QTmmubzrju1QAOctY7CHe3Ze29K07kZ+KEe7r/pTy3TzlDPJP4Q6a/9QBbUI/PIUO5sl5buQbajw
LYQtaY9gxpq0Ea/GkNzNgGa/rpHQCrwCt0azrKcxGiXFVVkhQ1qesrwgJEYbIPn9INnnOGYQVWe7
bECMQCFMLa7WMc9u5kasfxwKxnlHWjI8x2b4bE3NflFX4SFf6Kb28rTeKyXdH5764Twql2bvqQ4e
VpLXo8DhgYdlKpMFPNrz3pWdJNdtG1S7fFxZ8a2akN0NvKyLOavu52RPUwh/hynxu3jp0vY8OXNy
11fKOotOGXGZinqbuf0uMzMoO8DQYK/5d6LIcQSqNz0Hn4Prl8DGANfpMFxCBsrVogg1sO0P358b
xr2qXn5kgSI0h9GNDFWpz5HCj6NpOuJJ6EshJ60OU2zb3Qxfw8ELDQ3GBxrgmyMPQAgMWAf6N+PJ
tbKqu8kEP0zEcG7w6cG13kOKVjTl+tNvHY7g11RscAAH3l3fCg56Pavf2Xfzh7QvRSwGB9pPyukq
THj1iraGybGcbFe6jLmK6/5cuB2+m2U6Fb7THgvfRTAx575+XWsuH+q6EyUUbaGUkR8MW0/RpFtC
WUNXHnKRbye07Vs5LzWokoFboJ4C/O1BcgMv9pI33Jxh7vKUmPKxoJ30eW0XhTkDVKPell3pf7uK
luXO4KuraaYS2OYczvK+3dlWbp0rrzcje4IOEgXiHQna/WkaobrxCA6idGy2QLvTNoL7FbeD45Ju
ott3aiV1+/fabw7GZPV+3LIYcbYBtmTZSENqkIr7yWJQU5O6dLxDndzVKPJ2A1Xgj13XoA5I6X3W
IR/NxsZ5f9Fs0/5drjui/01ob1UfG6yqcRJ49tbINfu6qJ1TFcjkM8thIs2keFV1ZWwqjgMjIg/M
S2NtVfpDKL9+nfjGbIU3c0VgLSZTDfXPMqKooeKaTk6ddJ9T3ir40PaDiot5j226u8v11EXM4faB
Tt/mpnB950XkfXdw06WEinPAp+aGcb/zFpac1tqZtey3YiwQeXjFFJVrg1CNVhr+Kky0ul4+bG/x
94s5yR1UTsD+HIityBYnrjIrR4gPaUw74bwLAwPSeAr7627NqYOeIYiUJH3Zmpx+o2Fv/jQSad1U
6DAa0PxQH4qdZQ2DZO/IGbTLVPk13U30O/SOo/a24/JkppUX+1344qUBrwOXdPGeOG17W8/Bt9+b
7dmeFCdDV5lcL3bxzME/bhMf4LN/Msl/enSXBrygrZ2jHESxcRORnxaAsnNlQ5331WhEoD2/ZemX
ZFD15XmaMs2MmxHHOU3944Q0E3Ldm168WdLKMJmQHKSD40WmAAZQre6uVztfYkvarIOS998vSOCz
CaW69dz2nXdAHNdmobi01+VhLjuaQgLapZZkglOmMBYzjDKfs9ZAxJk3D8xkTbRMdsn3L6En1uvm
2BaBiBGnWQyFPkItymm2gz8wr9cuy7Xq+OdnqDlbd/0YaD9BC+Q7vBtttRVJXW/7oGVpa5rwBr0/
ZfOCkdqA4o6kX/xJgibYjyHIVZKYJSXII9IIf+hOPndRDd022aexnrIztVn2Q2ov7nGuZ7l3DPkm
qQTez0lunOdksD+lbvml7pdzLkbvmODQ3rtmmhzztm73TT2qh3wGHNiMk2fcpHqkcnV0xm/6eRbq
biv3MZxtTdTwuCKtSdKGwsYVLr8dvwNnQD/Myn+nimxpoJcD6+wpkUWLBy2lHcu9ctH50L3TDe1n
XsuZH+HAMlGE4Xc+WNWp6Fz/johONPm58TaopTj3Gm7Sdu1yqyWokyHG/srEt7cH+ltu1swYYlVS
IN+v/frmqASyYGpp43LXhIzfzN7rqWx3U+vQES47O564IN7TqdohdtuMbT2CnySRmyK1MMzhATQd
LLxz3M1gtPpWzha90XTnqQ2stoj5UVFiXiaciZZ9Cwv0R0HabV16GHdU0yECLo+w4fEULMnGXbvq
qlnJPkomc3wai4WWunFJn9IVvRg1LMN3AFAF8ra2V3ppvK1YJL9UKTQEg0S98Wb3hU/trjwu3gOh
zt8JAkq+n/2492VafK5E4j1Pbt7vOBjkuR3G5FSh/CRrwgm3/orjYaGs/NNCXPFhuF3g8+Z0Mi5H
82XgX7Xnu+s+SFW3j6Ef6GTTtNS+6XrVsaT0U82G3i60nZ2skZQxu7eXRzySC/FxrhOLpajuW6tB
BZU3yOFtHWS3il7XA0loDOCtNVyhXpgfVk/XcTYvfTzaOrzuYKZe2ZdZMxPXYfQqOjOPIXqbXQOj
ewgHuz9n1rjcskY/C6dc9uSoeiQHq0Gf6ZN8blaWW4r8dDQ6weeYevapJQobKQzoMuxjDh+JIBKj
4QPxOR9eVn8HUmXgASkgKzkNYBd+M/2a9gr/k5fDwqFa9TELa8WBz6JBUJ/5ZVNGui9rLzu6Tdjg
aoM3pINKKUdHaWfPLQnw/OeiqI3D4qn8EDi+uDGS6sOYFuSfK/F0Bz9M63OZLoijAkyOouky6OWm
goT17p3cT+8sWUNzibS9X7p1fqI/nh5PKDvcdtDmSZlP+zwzPoo5yCLkWN7Ba+BP8kts5J7ARHUq
Ai+JYUad2FEcDuSNjvoG6fLzYnj1vnWb4lgRmRmN1YqHe/XePfQrp7QcnTcvQJOSJWOyC2f5QpXQ
V0puX5yXpbtFFYEPsOaRaqUjH+o8OJjeDc2mUeKnzYfhl+mNDtrqwWt9LsqgjVGwWGtqYBlMVuLp
EbwrCAwaiozbtWhS4Hznq+FAjjK5/maBv+u9vdL3ptP1N3Zfdzc+xsR18NVW0su1pdAvvDaL5auz
rCq2mhHEt8sC7q6h4rYFvCtKwZ5TlU7wHWpC2Da9QFKVrK6/XRyz282pJpIPsGLbe+g/uxAhHiar
t7Gri4gVgLwdUwojRu/rP1JV1d7aXZ7caWQQ71lar7/2UldPtokaQ/SD9YC6I+cgGipAd0NsDDVm
r55BfbhA8keFOvrGGL09Ak3DPsjBaK6MkDVwW9Gzet8XM4IigFsN9yeF/gptrLFodpptgxLrYMHD
ItFOycmuXYUyuLAiJLBcH1Pt7hdsqfBcRnOXgM8d59BOD0steZwTqzsTCf4ZoM6NhlLNx4La9Bm+
S8K9KzU9Dqjv9ii+uLGmQm5DBIlP2qTVitF+OTQyU5EF4H5OUlPR80176zKy5fiQKpu/59NKA2zC
avviaJkWk3IvgduEZQAm5qsR3k4z4/iksnAfIrn7o2FaWcpX5E72mG+7Ma1etE8TbtSDuSLRzSH6
PV/b/PQz7Oiq4vHfeB2r9aZgz7jOKXtcsdFOKcobn/dkVdO+99u3ns3itwPSvxncLM1i5Y/Br6gC
5GoDGp4gafKrNg0fZ47OM/WmQEFpWj1OpW2Tgh+CUvbZ8hWiT72qDUyFTQ6cOHqYcmQ2Zs8jQioA
qnE69W2DMEKGtb+zW2K2LCqC+CehAzaWsL3u0K8CzWfID1QhHoRZIjExLnVYM+o+hhZz39j6DTAy
2YOm8kUVQvI1Gf+QLFJ+hebc37CTy+cSnGsf6rW+qtd85mpLWVIantU29ZcDG5IdWU5JKd1QpfHA
ovSypnSN4qzpuZIsIjUTX135dd5dje2EJUBkaDtm2xv3QV6qm0pW4ec4gvK1fie3opzbQ5Iz2NRj
PVNhAeNxtU6jfcC4MTLH+ow2IStbsqCpnHO1ZsDFgX5vPXfdzhyLGz9L57NIsSsyHPnJwWOSoDYB
ttOxUpRHidf/9LYxp5Hb1fUb8HX5MHfIQOrUkCdNCNJWOHC/q6XSx74apvM8IK4kWhTnTMmO4vRj
CCdW+A/CSh4TU8u9WWXwc6X1jrBmyKKcezFwWnlAN1vvq0lax74RKLpcRXd8rXz30VGBPi8o6HgN
2jzSvFJgPV7IWw/DlUgfZN+Y/c1EkPAr73t2I13EqCzN5UsfkjuwsSd/Ac8JumQbDs50a2upPhS/
H2XByJaccY/WjSTMY0mHK6sMsm1HUPC2CVUTk0CposID5VDks5FrxfELfv/oIXCPSdGEV1Sp/uoo
zmA1yKaDQr4dWcYynEZrxcOeTvmxCoNuR7f4/Cs8yfsQcpnuuYmaqOZWh2yd6NQwuhFnSpetaosp
hyO6SwugG7W8dgEGePDi79Uchu3ooLQ0HbUkEentxsH19Udia2hMBEdbhDw2A2ihJpwitHCAm2L0
EHr+M3lrs1G8sCiIxyTOpjTZa97CGzNb8RwNZv8GhVxs6xxf6MryejSXwL8qmiBDWSCrjzwv3kfL
BPhMOE5cgbVD1ss7fb0rBhmXhmrCG6MGfe8DTYg09ZYFr/PiCS9HTUJlja8GXgdXB/9wnP5HFWpP
dcn//vflc77rZsGSlPR/by/+71/tf+pL81j37x/0L59D5fFff+6lsOxffrGtQKWWewpLloefbij+
8fVpS7585P/rb/5Vgfa0NFSgIWiu+stXU2ld/XPrs3WpZvmfq6JvUvXTpphnf/7+Vzr++T//6++f
8VdtmkvNmaCz0TE5pCnFw/f2j9o0m98I+K90wbqE/XuXmtC/atMs529UpKLUtKhZQ2l+iaL4qzbN
/ZstTPbYIBSX6kmTz/q3Xuj/W0+0b1+Mov9txxOO6dgwBi6vtEd/OPsUv/9PhkxBs7ObDZKc9Sxt
ZlZeyp43jl2b4ZF22iW4aYSCTZ5H8l+uB9SFPQtd0XbHTNEpFCHJrLCd2H77JDhLu7jJJzXdhrWX
4OT0Un0JSh40/HvTWxUcsGtjfK75jNx0YuSGmJh0aRop8e6izQ5icTNYASzS/rVLY6RJ+EVN7mN7
KWbflL2xMK34Q59E45yJC2Ns1dXGZwvCrodO/SIkzZ1r10uMjxWJ3cU1N5nFxvPEco3uWX3kWepk
kVPacMOVXzZ8vdKVE8xgnkJ7BTRfHVyjT8oNquFyZaiycYg7Uxa2+EJmOMgkE1O/6dNEOwAftBji
0UybOjJ0zuXiVm7xForcvkF1W1vbXhXqtl378DOxAu+tVn0AJGCHqLoXb4Cnb7uRmL5hsPw3afNH
vipL994mc6e5vF5smoqupjHHEFDVcJHx4NHJeXSLaqkfHWTofbw262RjGV3DLhKN4LA0R/Kd8RsM
wUtdd+i3PbRi67WXtQPoLLo6foZG0SD9R7x0VWipu9uuk2ZxtDNK5TeNb+dILajmYjSc5rdKyWDY
QbsmwPrEVsqXOslwQE0h0Oehk0nrQE7pzNnqtNNf7YJ3Hjo+EN+JX8GoI2NUXSSdPrkp2ovyosxm
se3SYfGivBEeAAIr4OUUnLq93xiDHYVNbuPOYZA2MS6p9pR5nnEZGPicXeBIojSt0oNXNi+lmpsK
+5aIEPQm2d7riM7ZtCipD5RnGn+S0UhpJZ3SFO1DlzwYPYJSy3Wf+xQD4ibpLDSwYJu0GhRZkD4y
GDIVOBQA7YrCmumqXVvoe3+1nVe7nnNUPK5JaxTcpfcwuGNmk0cyMOOlNEnDUBY+ylXMBuSA9HM5
v81UbZlYs4bq2+4RioLU9gyNK1qce+5jBISzRezMznbqoNoU1bjmhJCa7U9il/KbO666FTT/fqUm
NZkgTjnYYzm4QbABe6P7WWCDHPcNOWVslVqmAHq6fKVdbIAZWkKHYXau1k+wyOYSzUJzptbtvEKU
1AH6wFZ6ISMe6+kmsdOsvrJ7nC6bFCqWZASvcyam+YkF0E5Xa0U6quR3OVHIuG8wRaApCAZFu+5Q
Nt1jqDXruKOM6XfsSS/ShiMutqHc/KPpfl+Js/PnctON8DeZp/z73u/Dt1qIokJpZ4n0WBdOj+R0
KspbRDRQDkh/pMvbJjImoz5QPyiuIIW9VgfgIsW02tCbAZERnlNPCrnaDBzGqgStaifr8JzVhXon
WYGfTFhkKaRYi8kyzod1zGLdKu9dTAvz2GRp+ZbQBcIZRRDbdRhk5bNp8yeyNmXLy7pMTnI7ll3r
8xT6Q/7Qzm4rY8c0fOrTglUd6OjW0963fa/HO+jPxdbLJkorBs3mEesmw6BZZavPDF4aeAMuaVfE
RcJrkf3CNNTEOpzdMq6Qnq+7tFIJ/oc6v/wLwxQuzXBr/F/gtuk1mxBoSm2h09hYa9DIGBWXxLwj
jPGdfr76vXS1zUI+GQC3eOlxtfVQQejQh4ABrBhUT6uV6PxbRK/TVxf07amZFfJrFXoVCwgSaXpc
4MVAvFFMsLZQ4YBnLkFc3CAJquMxTxDdNrxuSPAd6iOoRRscyrj8IJu2QjRNcisTEydmPlwkZLZQ
DymlZv1FLTPsKltzJGuXyydYCog7Wre68lquflWf+rLIMFstmRq2LlcQsXKrl5W7QJKVv/VlWQEA
ax6MIVUzOJUOxUMnDYAer/ETXMg91x3P85y+p6mZDhfS3gzikBfticzDHrevdOorWdoW6jQVeBkI
ciMJtGdkwq9v0qq7WbRNJ3FvlD31aFZh6LhQNQn3dWaXL2mXSMjy3vRwk/N/C9Y3s3mx0xoWhFYZ
HsCRUHlktZSZvCcE3bIlkToPsjaL/mrN5YVHEcL9M4cpvhKu+uw98KRvVkd36rxpepE+WRQkOiWt
9QdYoroZ1jXNseut4ojZEIelRD7zm81EiXiz7z0jY1/fi8FuvympSIAIa7A0qxvY3pHimy8z6kN8
sl1b/7rKS/bzKupTYa3rR2rZw3WI7qLeJLgkcbzBg9Wx1ogEopR+wYelX61X38sUAm5RU3OMLky8
UVwx1ZgC7PUhT431F8XpeGWhqQB7Sd1+P2E3Jit+FOEtaGMKM2VSpg1EaAOLmTqpR2iU0Tp6g+CZ
QVsAzLvy0qTslRMOpCod/adcYdBCxy/FeKmH7PVFAt4MsTuDT6EIyc1rCuqS7242LiEMunFcfM7F
ghfVWa0iwm/hODdd3zcoAFUwLXQhZlUZElaVj9CjeWj2CZ+49kQ9TbYq57t1LT2cUrYPIXtWoTXm
Zx9dTca9Mq+yevKLtM8BJDOkayIXszwMOQfLtGGTMS08xF5h3reLDiwWFFJfYlP40IE5fpBrPFxB
car6hOBUsWbWtwignf5Yy6L0uS5kYcQcvSUNg0V4EYJMuUSg6TvLGhV4ZL9UYWTsc6gCO0xVvit7
zHy08sUrVaPy2A101b36a2+4W0ikKnvqwR3quJDQeAeZTsoHPOJ4t6LSW/jGhACQ/NjXbpQfg+t2
ztackHYc6gFHQ70Zw2J0KRLQRUi2VOt5o/lD8hF/eSNwbHO/+JkB9D6GnttPGy8o3eAcpr1cfvtw
NvObjgOi3fVOGbTXqN/q9lqaeRYegYohTbdIfod5illUzGKXTA0tgiqn3CxyV1VDdI9uob7q1sAU
l/SzyY8p80oColzw5K2dDHI6zHJwCectZ+W4f7CND8WVypHB3gkvNCnwZpo29hUiGPNKNiBckbnw
7B4KbVAZCC2dFxGPKQGSDiiW9dKZq52CoQgmYR5kb34OxgxvW0ViEvLNzIbWeQ8ny3qbJXqGfYlA
49ccgCn3VZ75C6dEvoA1S9Okv3HlYY77sRz6XaBHQepE0eYLEsAFmd0C6dBFfpvp/jbj4ClOZKAM
PwZT9HUwS/EhqsUUOyuA0dtZLaLavROM4bKdqrSyEfpbco1qz1devKL6R2nFwXwDb2Y4W/ISTHZa
31PqbPAPI6DCcCyMFEza86Zls//iTEiHnTd2WJhsBL9upEh0CECIB15zTB1OvXUZOvR+4JIHm5as
tuiNAvNXX7ymsQVTxfhNXpuz9YcLhVFXSS5j3xJzwfAx9sWeycBFiufNvG8y9PDrNNybz26YImTl
VdVP+EXTZDcsAmq0nSYUz6W0Zn+L/iRDt7kkv5XtZwRsg+2UG67I5dQ3gBqbjom6j+uKEr8Nuuuh
3nTaR1DVhlCTV3iq+Ba3wkxeDasRrNp4tU105G1WRpU35Olm1LmZ3DlEZwzHysMJz3S7DDXlQYUG
okkk9Mw6GVl1CJEDIkHi+iYZYhjy6lrPLfL8ugigOdHJEgCinNYgrIWNHr4WC4yB34WfAjCmn3tb
t17BGnO+WBGbg04k10GLsCxrlmqA/u0WxGYZ/MvG7MLpm7YXtK9ExdQ/qkmLEIC00tlXUzTugiJf
GewWkPYNwg4f+yfOv1qM9HLAbvttvqnHfpgxw3qiscYdW0foYTX0lO2RdTfDYW2XxentqNQduJDP
JSp3ee6k5kNCapZ377UoYnokmsYMcNky+7tP9TxlyGRUC6r0V/HRfwQbXKffbd3Vv/2/gwL/giPc
Nj/VY9/+/PTXn82/f+T/h/DBpSjif0YP8Aw2/T9jB5cP/wd04Ph/ozc9oODStjyHo5QQpb+gA0AF
jlMRuE7oOJbpAVD8BR04FrCC5aFhCcAG+Cg+6S/owLb+FoauBQphCd+zYE3+E+jgX+O//ou781qO
G9iy7BehI4FEwryWZ9EUnURKLwg5wnuPr58F3e4IEuSwQj1vE9HRD933KglUIs05e69tGyb/hmU6
pmnrLPPKXhQOCK3I9cq0/HVPXckZ5CHNk2PBrh6BECB9kWLb46sXc/ufosT/PYX9v0fEbawzquTP
X3CpipQeSkXzbR3bziVmkH2KF+HzIRZpzv8zBnYU4XB2JgDrbTnEMihTe67jr4tNBP1yDZPWevGO
4SFcnYbVH54UndGvanXkMnKG2vuXffWqFDO/UYQunAP49UxOjPxyr0sxI2CkBBckdxjOb/UpgVMX
WMVlYVEpRI1jihtU1et0fDnzzG+JTDyzI11mmRIWg9sgGN6Oi25nDGLBuFnDOcNDB1jpN5hJLy25
VRIreATEIFF7xzrDRZunyJsHdkzLQiokCVPh51y+7MZBxgVgIF7nZs5pBw/fStrFNum6R+yb/Ybd
7RwE8t2sZUjXcQxesaE7hrmYQ2HH+cRvGbIuaIANQ3e0IwoeQavddsL+Aj7HvSd59hwM94NhXcZ0
adMqE4PWYlhBmImdh6QZ55OPBgRV/88Y4Q4qofiij3scMEd0gNqvz3/ZtxSv+Yfl4K1cU5oKENe7
H7bUHUpSI2ydhCa1BAPUJE9jAl3tDAzNev87MoHo11NnI05dLpYCy0+sqi6xLXl1suKusKO6h2o7
u+wxZHz+SDPq7+2UUUKXyhIQ3Tm0L6cMVkppq9IAt2Y3q3C6GaivwwL5fJD3720exEUZRH12Xgbe
fhDFRO8ZYhZMoirchc3s8yOOZvv5IB8+iaIgK3EqSbV8aemQUo3rKEVWOHJ3GiZdLiDFD3wBwebf
RzJNisjUZJTp6IvHoX/ImbIdmQbI71m31w1tWj6+Mw/00VszlWKrMg3mwbzxvF6+7DxyTKPIuUgb
waOtqocyKc4M8RfGuPz5qZXz7aJGEXL50rRebwuBf2vd1ST1cC8yCMst8wOSk4dJpNifkJCRb95C
yNPc+FC5s4E6a8W9UaEtWQ8NpZmBU92ZP+yDZ+cj4/U6rCvWu1c8hEXN6b3kkjoBz1g1qdfv0tzx
7v/5lzQsk3mJ8ElKa5lsnGo6oc8+goVpRmxxRK8B3pN/eGb+v98FHcUG67C902egm7pYrhpQAw14
M8qQQ/+zQtm+85voUbiEAYhYaVtD5IQF5NY3Rc1mFeRWWKFTaetjqER8hSomPJjRoC4wm9DfauVL
Q8YFGjgZcM9rxe/P38r7bURJgyaJy7ckXFaFtxPPgnYPUhJF1DQ+JMNv27tJ1sbdKL98Pszf/Xcx
+SS9Em7Uuu1YfLZvx9HdqXPjAeyZAtfSFl2/68t0uAH7G2nrjDJ+SZWJis5qNIbegq9QURQw2m2l
+YB0NAzB4OzKM2vv+52FoyGtoPnQ5xj2cmeh6Gpwx4A8lQNLdFCS3g5u9yNuDq26aNJeO2QletzP
34TiQZcvQrru3L3ijOm+W4S1NGNXoVdamvYWdWuyCsLs6OXNP2V/2bOXkz2aJZKdUxeIcN++8Egn
0bRFi7IuRl87uYH0Nm1v1GdGWe5ey1Hmb/tVB2yinSpx6PDt5qWxCaSPKJgAo0uAUoSgplV75hdb
vr3lePP//9V4gXBDv+t4KlVdm/rlVH7V/3Wd+DuE5GOwFad9axmgY+WirRqXIdzkiozaVYqyKTfP
UpXnZeD1PGAY0xQW34NrGor95e2TGADt4yijNId5ub+qpWbtE68YvnX4Jm+EqOofdV0Leu0ACqip
1TqrFhJqUp0/n4/LBeDv36EL2pd8B/Ld4w7JqGc1JZI1QJZ9B59j5Xgt6xJqmsYQHZ70/Myc+btn
vnt0DiKskq4wxHJPxRcs0cGDjjFhtO3NIvXu0pkI60F5Xk1hFz14tas2I4ShTSm7DRZN/C2IoGId
L6PAOJ6VB2nf6bpVPjald/P5G/lgjlHFdli/uZ5R5FrMsRmSA12i58/z+voXdbp4l7s1W6Hnoc74
fxtr/r5ezefSkbkyCEtZYy2ioCV/W6OLRCw/80jz6vrujb96pMUpRlhpH9Dswd2PGPLKz4pjHEJ/
sswTZAUILlCBGziRdoUA6/MHXG7uf6fX35szZzXO7ouRKbk3KK+QuygLiiJVn/iyIvv23JR69zWx
rRC4rHMZmh/TXrxHNkfR+KHBsSYNsACm6WHk2rdSuVjT04Du5H+hwXVwvezYtcQyucGZhendBZSj
O2uuJQy0BUgBliHUMCkobjtmNVtrftuNeZPI5AHhGn7DNDghVHsUEBLrUK6Myjtz+303YxdjL2Zs
k3euiGtwyZX81XfJilYG7lvnzFydNRVvZ9FimMVLRgOWl8SGVOuSbA3bbg+2Fv5oKLGsLKM4WujL
KRzDl2ovpK1R6cuyAJXCuXjedwvW/FfAdcAGweVbLS8YEHPAj9b81A0Y9TLojqGmbTU9epDoCLHS
/vMCyXjzOuBwPBJUbRYv17G9MZaDqpCY4vajcwv6EXLlDtjsboCp9Pn38uFLtmeDDdPZQRK9QPwH
WtfVtc9vWfbuISjCY6C6O1qYx8ws74huuS6sCo7JZF8VIX72YoTYMlbn1ujlyWiezbaJi8iw6aIZ
y5NRjF2shc+ANBWBffvY1AZr1KTV9glnill9zWTbF3hBiQbaDUlXqPvPX8O7ZYOLsEOtjeId93DT
XpxeMrpRU9NwKIzhefKWMTlbwffPx/hgImEipP5nU9CgHLjYgSE10IIfRLWG+/xNKcrIRXDrNHi0
Rf5MC+bMwe/DR3o13Px1vVrq+ziQU+BHoM40gIpTXB6Hrn34/JHmL/DNOj+/tldjLF7bQMwYxYap
mndWtbL6atNnNg56vkbWhDMPpOvuu/G4GEsOL5S+JFW35bfhKRTASQpHtSLZEEvNaOgb1epa9dJO
Fhnq9H0djUa4FiPxbbz8AZImXIPGapUECEBDiZ463mrMP05UnBzwt8FTQEc5uQkjuIBHOk4kYq4a
/BoPxmQPN0mva89jJuxLOdF8+l7XpRdsrMbMTwjfoYe7iGteql6vXvTaaQ94Iapbxx5TCuNOaJw8
0VXxF1cnUIZFo0XvN7j3dhQ529qG6GU7Ir3rDchgV6FRA1cfkel8o1NT5/u6r/O7StDq0vXa8tC0
dMNX0aOcvJkmZzyha0kvBkuqrSgN7wVIV/CMfqm4NnLdxnenCnhYDQKpOH5Rqp7Mixo8KnFBnU4D
HH26X26G3EJSXWEX3ZIv5WOjMrggrjNO8+XeyyT3o8qNfySxU+1CVzeOsBfsftspEVD6rIPuWRSu
0awwFV2Vrov4Cn1O6110TShv4dTsEqMJLnvlgVnR426XxGbN7bOynoQWT9VBjTqgPT0z79whlZsx
mh6sOG9uyhBvJfoF7CoxDu26DXZeGWXehV7jS/QM6Gx9D4rooKH/RhFBKATK1Tbvd10LCyiVoX2q
ULXcNl5ctNtUIU5u+T03RJ9P7QNJLcYX1Qw1UrIpLNRmcJSbXnRONs3WZ/wTpZHy4vASA2PGh1RB
l5I17ac+HY+9GTXrKWtXqFrKfQoj7NnKk/qlEg2dvK661mvfQN1FIp8Yy9sUwDntV27/QzK8OHgG
VnkQp1C3goxmf5nuCzUeDYHiGTya9btIsWpjlPdJ/JuSDXooa2tPuCbWBuJeUDVodXRbE3f8Xs1p
QDKhXyOf/qnENKH+ycCXhj62SDBcVg7SJz9KN3uRNMs4yzpQyagq5VpDkAq6OeSnxjorhfkU19NP
PFfWNxjh2ZVOyOXWy+Y/MCS7qMut4iLM7UmHkKZdGIXxQjcQJkDcB6hc4nBb+MMKccyKXLUv0YA3
3SryC1TCpCe1+GuCP+5Yo5gS/qg9Dyo/waPEaTIh0CpH+QidBsbfNBZHu0g7UBKadkjtsT9W83ZP
drVzWfAfVV4BMyR04ThNeY6avA3yLWR2fYdZ5mSxz61ri2SJPuVmn+AJHcotykjgwGVH8y6iV6D8
uegFPrmUQ/g9A9GxqlXa4gYuf0kBP6wMk+Ia7cl05OAUnxK+sN/90NKbllZgHr3qO+iWS8pyeo/G
KfPdZxsVee+lJ/iDsNafoUb2LRYdlAMiuzMc4n63Dg7nXZaE7SGoYf/xYWbxQ6/RrlkJvTQeWvFi
Tga9RgdESOBunCT4NhnGD19jmg26QHygYaDjp28eYwpbl3VUJ19gtIYbvYysLRXyID42LGxlB465
1cpdq1nGL1yg1i4sa/ci9VkVyBhMVyLWryvYIz7UaQx+f0VEf2iDXtaJOmaBv+vHYjs1NR8QDs/A
QQS2xV2IrgazULeWep6uHUC5PhyQjWXoBlB2+NV9VG1DLLHcYx3++/20N4PgYDr1NpsQEKREfQj3
u2qN3Rgl8G/DdTKFMP2yNYK8p8EGxBqFDBdtEoydv3Fx1DlXlEOtW9vGLNA0tYeiPUSIB3TouDBu
kKZ5G7YBaPx53xy6wpLo2PVhk2X1M+vYxrUS0R3F6B+56lbcMacXy2mwuqEeLBL7K3yE7iayWBZ8
xDKrEvtBsWNX0n/qou85AhgnjXlxNPEsXtNCt8pdGMnegHTItYnMgfpXHZW/HF/dTSJJDk5k4cBo
6HafCvhT2w44JsTCzEGLzy+NUzo4Re2ERNbp4RO1lVfeD3Ez8XtLom3z0RC3hp4ka+jX8U9EAiyk
o/fbqaEqACy0vorMTw6TDJDbeldNoH3NlPkc5YCTnGhc+Y5za4GG29q1PPjjVN6quCvvS82WBAoM
LK8ZxMw1rmPcxci0XKQ8pV6lx2ocTBCQlAche1VkbxN5sBpt9ocp8Z4atKwgWpHlbdOs7Iejx7Vm
73b+3hv4vD3M9S9mWrRiG43hGDxmTTbeojgY9pqWale+lXjWfqpT+7LJ4kDbjM7kYB5LzevEnNM7
Iv8KDwMOJMzCBQlrTRABeYevhj9CJ1BueBLdYBVH2gkm8K7e++VCp4WwMYhpPyl1m8i04L6eovGx
8mvRw0blUAvWZthwW9g48Xh0ENknFXz2LFsbIWjyDhNAW9TDAaehALKBsJLiX+vka4uTx1OU4Fo9
igS8133tS/mn0gG1Y5hrt5xgt4gSr6UIrimQ7Guv3k7kiE3+yitvwu4mrCnoFXBZoiTIMSKBNPyL
jMMZY5X31Vi1xySoesx0MsQn2zvRMzavMTnWASzYlalKH8sbMNBqdAcYVR2fqPJKo7qoFEpuWX11
hxiqqS0wwQiUecDis8S9HPwZKUx9YsVkFtG6wVO4ymCDzbqjGZoyHYLenx6drgW4mBRl8yWRHdFt
jlM6IMyzINzBhJ0Ong9wkoPPL19I/ML51NUEyBbPrFREn9DhbNKGrAN3cMc739D6A37f8iZBcQV7
xhPYXmoPoqEmk5Qwdx9iOTrFuE821RgbSIIcYE2j7iHpGLQcOtMIvRnG0hcNB26/wg8yHBBT2chh
0h71l4BXdjBwZ895L1jnI8TK38uq6PeDqyaC9Hw1+BujdtA793qmt9ClQKjgPcmf3GxYR5H1XION
2RDgAsfX6IYrzDkXqigfBkfPv4e2avYJOORdYWm6zdvr+20T9v0NhuvxNsjsFIGt+ySjprwubO0w
ZDlpFUOg0r2N8nnNf8o/6YQthjCNUFpJmHW4RXHDGflU7ESWfqlVRK+j7AvI16UbXTdpmEN79P1n
38g5oHihwxqaloeiyQKESGr6Zo7jTTbUTnSwfHnAAL22EAgX+3SUkKwz+N5UiMDYmN7e7qBgqaa8
zwOYYCN3c+IszPiQtkFwlTn9RRMISUAi8li0ct8IeL/oUTaB5o3vkHRBnc/qk+vZT2By/JWfyd2E
I4VC4KDob1OLnJGE6TPGPOHiUO7ifcGGsGYR827q2LQPKJlObho8OLHKN+mIJ47/UCdWBaL9e6l3
HWZNPp5VzplXQ9pr3kelgY/M0sQRhlgFZTGon5NxuPcT/Q6v/ZM2yn1vJ41/QBu48hIAifjYQ/5F
3/pBRI3stl4lMeiAaI9uJVJhFtyLajK72xAbpYegXoN6RcJ09bMPsvKJZIYKfZIpTmWdASKrp+Kx
nYpLmL9ptcn74p58nW4Dq2UvY3zOwErjlykQe+LZh+eisNNkhWgLcl5ifgWwNGyUMH7YbfgnTafh
CvWqX2zdUHnHym6vQbf0e33gIfLMEDtwoV+lzPMN6tp00yN9JKsi8Vdtn1z6Klcn/OLGHqQPtAYf
VWXd8lk2lQEXXVMbyTrwUE5BucF3NgBzKexNlIc/ZoaK1RX2S2VbFAZQTJ7S1jmCMt/iYttxEV1j
kd+aba7tm4jdH/5+ftXr0J074Bs7ywnqg6U7Gbsu1lVXswF59Hz0G61AqQZtIA+s25FIhS42yms7
sRLaNjFiKzWkzd6NucsShc42bdDm7S6l6iDTDpW3twYLlb7evAzRnB0qxqpEiTuIdB/LZvTXNleQ
X60POwq2jrE2y6D/Xnmce1RIgLyBI6D1YFbkQX3vuvn3rByRagl/Sq9KkmIQ8wvMdAbA1ouq1dvr
suBIFTTNcIKrNJMaIUbviEdANN2KLt6EgBtohlEbRMYddNtCR0qIIBVnJKunPVRVuZ6Voi+GDLSL
aiBOpovKyGSTtINmG8HnWqUuDHS7DHMo6tgc0J9GWz2sf2Yjzc3GC59iF2RbhJp9N4YlS3YckF+a
VK15QEsdb2hahN0qj4evmYkOnJSUG3+IX3Kjre4whmTJTvZucgpDNsVDw6IJHwc3DGEkDSWXjdWX
OUEFpZH9mHrXLY/ckL0ZsW8U2dWQGeOUc4yXWXqIVejeow5GjsGF0h82re50JIQBjohRxrXVAHS9
zErScNghYfmljU1LyhvcZoORg79t1N3Yuq+o1Mgd3ZVO34QjFiOFJXodGP1EnrQUEVQz0pFsd9+Z
qUPoa9Rom8BGcN6SkDQ+hZVpIFFUPX9ApJHYRK/GXxWNg/+3yVyOoVmcT08crQb8f9zlBrSZcniR
rV38KC0ggasohrq4NpVIvoxY/JJtP4zjF0r5BGeUxeiCSo47HPWmXVx1kQxu7TppcPH77TeweF62
9eEPDVdF1PVH/pO69r33HT/dR0HlfA3SqSPXCIKb/BmGhXvLHSNnCS4iKU+cPuz+K7SIbOv5IYp/
L9RG52sHEMc7BQUazJVfDHZ4FbW15cMvHwUAtQxrRSyw77H/NFdFHgCqrPr7PsunCy0rFc9S/ama
eFgHqPbrFZYMNlPa3JU8pnFWuk951rXtJZXnJFtrhXT3cazcPVSTtjkMU9hsqOVkK6PAab9lp/Ys
JqN7M6Llvabd/qPXo8tM0yHmZKVRr3QND92KVS3+1Vd+9SXU++AKieaM6tMzlsAWZr3KG3P4EuI1
6fGleI+a+xDCRw+tnFt3xKIyrQvyE9hFduxyRRfc5AG6MfNP6JcPVbQDoGoBELriHo4Jl39k45tc
WcVeF3cq5g48+CIZtmkl7ZRw0o2CnhNiAk+0Wt94wSyZV63Y1EboXHnj5JS7rNG3nQNdacOLvklC
71KGaltApZDVk2l/Hyd3PVV6uAOgm9/4YSWTu6oyLO+AVLRv19PEtLtpiOW+Iyt5Y0+3DJg/94Ze
7PouwlTG2d6fdO5V15P3VDkbDSOvOVyONdCnIFIU46Kq3AWR+ZPqhrbu4bqGq6wii6gOr4DhNNcE
nWmWsyo03pLVNy2RuxX8tQFRdRyKfUfK/Z+aBkG7CtUEDk9Kp3pMOPirmO8OvL3XVZeYs+U92RDl
194ovxSXiJKrK7vNE3bKgn8dPC+cl1RrzCtDNtD31nkGkQJgUWzoN1i4/IzVHAPTroDWqO8SEXun
0CK7ygjbYMP1PMJNBKBY+2mgfrUyLGIWYlDBGpsBaI/gJ48xYSA6CPoOayDBeMWaFLU1mnKIXohh
JbLWgm7khXKnMtmGlZVqdNBAWq9i3LuAi6zgDtyV1HZmlQfNdaq0YwBPyp3G4ZftJzHJLSikcd1L
BLVMSG4ydmb9yIjmSQ+AEPpVRek9u3LiEGiSNhAYYPDNIVEnwyUHfVDf+DGRkO0kcZrXgeAP5pSW
bNvSNlHLDzAkfQwBdlZ8G2JxYZOiwHnNRKe+zX1m/A02xHFVtsFjiZ6s2Pa2+ac2oVrY9VNTcuU6
pGkT2NSnsKLYdCZv9AzsYca+vI35Th45gPr3jVvsFHQpDEaBpy4MnXrT1At5IkGsrnaJ5pfOSmKY
GR6JDAG8bdYQMnTH6ze1XW+F3zwOVlZYPxF6e1dR7JC5MoUKp3ekr40JcgUYy5r1DiyLnXnaRau0
6ziu9V0eVMc+JxS7IsrEy9wjTIXiphXmNstJbBhbp47J7J46KCQtsTNEXOW4n1omDgGK9mz22TSY
vKh/Zuq6KCssHpwafuheP4eKcKw+2hkxinAFENdRORg0PCDJcOpIDCLdhXARMF/5S5IESXSXOZN4
cD1aQGu9nupwJRLtKY+j4GrQbJGd4kyMnPCawbuAjlcZ3qoy2hLfG9ku07FTtbiSqKmcreflcB2G
KmCWJWSmxxARsEtTqoA5PMXZYxC7PZlpVvCUBzLKrurAyMlbiBOyRn08j/1phC0Z7Sfwb+MRBsuj
2VmjtnUxOMCAHgbzRcRj2m/rmMtgpxnRhsS44sLNjOYXUcP9Y82e/zsRVaztk5xEMhgIlPrMUd+w
6jWnJIqyC8BcDSGIpE7G/JUEzGiO2Lp65B+A/oD18ogMktYqQe4C/dBB5u3o9Bh2UW0PODAoUBep
ui8aO4DNzk/uBn1JLE3BpfNbDxWNC5ZmDnXBRam2Wd0JxMC77+g7gl/4J2jOxprW7ifLo3UdFAX3
f5WFwS2HJ/MLhe9bWU/ZIU6lvBxFrU4DgVgbvZXaht2zj45+kyTk7zCnKD/ocEdS0TlQ/IgfU1tM
XZTaD0MCP4nnjwnPKLUf0KW0tSagSuLXGUiwIQS1TMbDv7UOmHh/ZUsWFljEUfai76Qb4ImCvK/W
dVNtQqpcI6u35T56w5nWzrK1NA9E587SLcjhKCsXXUQD1JNrdvQoaB2AYYtAp6Z69BQH1hN3U8ws
AdcB1Zn5mXbFsv/yd1yFKBwVt5BCzX/Xq/5LgOrbJ0CkWncEB+0FROubdMyLM53oZVNpHkUhYsOk
YSv+1+I1+g3u5yDhNQamtZaZviYRtdxNtrPLUqu7aDqMa5//cMvm798R5walbdMpQyH79rlwgI2Y
N2kYZulJGy9dIr+sQJ0ZZNnomQeh++kqJM72rP59OwhHygzZ3KwHDC+oLnPX2ro4zGx2s8+f5qOB
IF4S3EkJSEp3/hVf/UpFYpgpXF06WJSKfc0jlSWuCAbKyvvQi870zT8YTKFKoNGp6+grl6K0aNBM
w0kaBiM9GLn4mgN2DU6Lr/fM+9OXAgVeoKJ5bJJZiEwd+dfb5yIvYvTRkTP7nt0TdhGr+gIZtWBb
yCrK4mDf1YWln5vzHzwgixyPiJ4J6f/yAcPK9X3hcSFK6iDbBHUpngbM1eQtk7Th5ZF25oV+8I2h
esTRYCluE+h73j5lQC22SkamiRtDpGdrIkfO1LefT5GPB7Es5NmsIWqZIq0EJwXM7tXa1ilANGXM
jTwwxzO/2AevzsVXKGa1qDXLo94+Sksbte4lry5zTml3n/W/zeC+Sr5+/ix/P5zXHVvmBcOwCmI5
wQa07KAK3LhxEQ3l2kjoiEXx1zrsfyRsZMQTHmUU3aLc2UkBpDzB62tXzgGX3JVht2sKTl+MjNdM
gPO4dnP31gbl+Pmf9+FLcFCF0iO30RMu1pagSetypvVSddLTQ5FRme/GIruokOKsJWKiw+fjLXVK
cxfZQI5pM1kRKqvF6qn3tsyNgq8E4Pbe9cd14jg3EZRa2Y6Hfmx2Y1D9bOLk+fNh3z+miSTa4V5k
6nzxav6zXi06Ibt/GdsVH36R7tk5NgOMDJyX917jnJm8Hw5lKpwMfJUu/oK3Qw1ZGZNRxLRKqf5C
uhWISvSKC/aZfWj+0t7OKzYE5J9sdNBR+PXejpPR1XLrgnUUlM+GbuymaQvayNO2r4LNSNIpZ+Mz
X8w7ja/NwQGWwizMUehz3MXX7/QWHj6bnb3VTUkgir5vAh3LddjSERdfaj3+Vuf1wad9UQpuqjG1
OtncRxEty89/0HdPb1oss7PrC5cDKJjFW+40vR7jWdqhQp5W3uWwUOgIriSYXj05ZOecMe/m7Tye
YpXAK2JzjFrMW0U7S1S5QXNgm9w2l4QybJD0PTX7zx/r3eGCYebVdVaXu5JMjcWPalE6sLgxrKl6
g2tU5cxZHiHya48cQsO1Y3Sb/7cRjbcjElDppAa9ujXMzyrBOpCQDCTpNWiAjYkv/Xy0pYgOJbo5
637Q3XJAZH1fzCD0SGXjO+zA0OOPuuXdSJKPCTjPKIzk/sGY3J1faLugMP8z8j85KP//Ai/Nk+MT
52TF7f3Pj9feyfm/8B/vpCn/C0OSmmWUtuAzNvl8/uOdxFVpzifBeankBC9nttL/YJec/xK0Yh0h
DKljrJwX0f/2TurGfyEs5oQ6W/P+nlD/gbo0f7qvFjaG1PXZQmAasxkTfdrbGRkqAnADDdskJhyD
QES60fGgnfvSFsv0vGrM/zNbFdicESm/HSWoYyLVeoVlkfvtc+Mmw8HO8u4Y0MLpZgpgeuZDW5zi
/3uZwgWD7JijjZof+9UWhKW+TO0pJvOlrIGtDHZxQcurOcaZFZ0Z6t0bnFdEapZYzniB75Sq49jQ
TdXmwMQyzr7XGWBcXyuCx1fz6fY/v8hrw+lSyDg/EbsprkhMiq5B2eztE+nW6Af6gAxNxm5xm9kg
RQHYadWDoUETDZI8/0MJHB622RpyN+h2u0tgoT/XeG93pj4lZ+R+H7xh5i43P8kL5nS6mDi1pOjo
tvw9EY6/bgVJFdR63dQ/sDSeu8V8OBZbPC0d1mtuTW+f3c8ozWcRLeUag9ypKPv2sbA5p4Z2ounn
Fs0P5iq2LiBkkM2Eo5ba5z6sxpF+GR3lOpJHvXK9R7gF5IHC/rpWgBZvwb+URxTSw7qvdOBWpdCB
QNCpXqGIsOYSBOk/uRF1l1FDxObMcrn8fDZ8MOdQfzPZOJCwri8vBiM/9KTHqYW6SqOGL5E2FEbe
/vvMtizegk0JgxrD8mYgsrC1gzm71i7nVDt7Mh9jcomTM298cbqYZzYziNUM9BQXEGexOIRuWvUp
0R7InqdmZ02tfwFI2/iVj1F1ARtYc1ZEcLhb7rnGw+fv8aOvyhGmw7WEE4eDVfDtzDLMoieAPjBJ
2gxo20eNZR9cnyvRriP55wRiRp9ILTVIV6ediAbFrepDhgGKm5jV53+o+OX//taZdTbHdt49fD35
9k/ynYz44DhmrUyVdxcX8bApaic9s558MMvxB3J35uzMHWHek14vkBp3Sxp19ACJvE8RlE3onIhB
JwU0hQW2M/mef33+rud/8c1O8/ebmg3H832EbeDtiF6ZiDKfKdx+ReWf9wgllpP95t9HcXGY6myp
1KbcxTLZG6FuT75LwHtsiS32WdBJuebs/hejcOQ3+DKYvkub+pR2hj6kSGbCuuhu9TwJtw6w6tPn
o3yw7DmsRBTAuN2AQ1wc3zQDYBBNNLUyOFPs9aBHrjDn2PSaZv/7A+Edsg2+BOzG7xY9OyO+W2tS
sIYQyglchpuSedM5Nf7iXD9/6e58pVFMOJfT5+KBBHRZqNsABdPaalknybwIwa8DCyOq0ngIRg7d
RObedoF7ZsH84FXOtj0uMYpLsbFcyhxVQdghkRu0IjhpOGEpHRd4rCQQnHMkLm4Vfx+SqzbCgvkG
o89nutdflp3GdjOwlQPiy3dJa3UbFxBZIOCGzfGHJUykMwvoB18WPE9HcEejTkTl4+2IyoWd1yRE
W0k606uxTutNTbzDmeLFR68Qa91sx2W5pp74dhQDEdRk0F1aqYw8w9wzweQ0aXXTt6088xF/NE+w
vZvUb9iC0e68HYosmb6zelT2A2lNF67vGBepaPs9Cm39KprDOw0tTh6rye92ojDFmeE/elJU+O7s
5GWiWosnzWkZZ1ZjsIakFtueZibXlls118nsl/v8E/9osuAoBSBAOZHD/LxMvzqnZiggKGt0/HRV
fxq87H4kpRFNOEpOL7py/DY+M+D8t79dhW3BIQlvIldCQf7Y2wHbjBXS6ejgcX+Xuyj2jMswJCby
88f6aBQgrpS2pXAstBpvRxloD7aelxG2Rn9oY9eNsQMmZl99Psr734n7FHwU6jICc42zGEVRhJ18
n8trlZfWA7AC9xcS+eZ34k3T/sxQHz0RaxfnbnydBmaet09kxHBFOS2iG817WyCYcIC+SSCGpLXo
nTq5fdcifHBI9FilqpP1Fq0A9j+97An11MiP+D6BVKVN7ea0eEN6dxe+z61sU2ZV9bUI6c9uh760
QedjNDagGKbpN+TnhJMIK2ngJrlVeD3SU49RcXW9JMZUK3+7QZZIaJ+iK1Y23+2A89BQj97YmHS8
sjbO4daRr7NroIcRr4doiUgCcVIqi55yakzmqij40/mjDau/VHgVHgOAVLhKEjerdz5/9bcAUwGx
hVmorlxb83lOq/SPnu0E8Ya5bSdAtmece+ybyl+3Ug3hRiTA185U4T74Eahk2hzWqBpyVJwnxKuv
JRkiOwwQcK26WhnXaVt8dxBaXpz5qflHFl8ITleWHkWYEWv4vDi9GiQugrymPyRXURePl5E0soNT
uMG6TJP63Kz6YCgK1myKMJn5HheTiiRUylwKcd80ByPHVmwh+yVngvSOMTnXc/rgrGtTKKRlxzWc
W8OyqpYlBg1J0t5ImCzsX32rSLOOE6RBKMLQFHBAQwhru6m31ivhIvZyjPG3DGr4c0Mc3ZXKbc68
6r/H6+W7BpgA8Id9EufTvDy+etctJouGGHmFcMpIjk1h1TOaN1QHLXIJHxRZ4lyXitm2kiqynXVf
+8NN3VmuXOX0sI2VHyoAcoPMuIwlNKHvysER56xm7xdpfm/wNVjnZhe7XCzSBIjRy0fHxCtKjZ91
iQSfhFj1ws3f+NOPunXjB1H759+nITcAriRQZEzci29fDWlooQjykVeDePgqjVpzk4pQP0xNrJ2x
M3/0fA5VBfjeM89kyVCI9SjikkVgm5pRzcKZrNWcIFmF+Z9RRTcEnv83YQ02GtTzD6oZH6zcAMOh
KGAu5kterqbSw7EU+XPNpO3LQ10o42vC/xHDyzCEZ05HH41Fzcll0rOZg1p9+yKzrM05idWc1fWi
vdB7zVrjmC+utBKN0L//ZjM8nWIyFTq+tbdDOWx5MA85t0yN3h/sVDA7Eq5vpLb/b0ZiLprUyTlx
moutr59SMpQ6LlP/h70zaa4TWdf1X7lx5lQASZNMYa2lxurdSPKEkNzQN5n0/Pr74Nr73NKyjhXa
wxtnVBFlWwhIMr/m/Z7XWUxxaDhcGVGxAPLjRQtx78+39dq2GwAGYvFDfuXGXt5W6gswvDEb0oQe
/JJhCrynyZSf330VBmNJquC8EKQfZztWUlkjY1m4NSqrui500ZzS8GSO7D+4DPcRbOAmOkZHW05g
Tli3wLQNZ2obZ3Vqiwsvm83T91+F0ITIBB0BjilHSQAbGWUwU/BJ9d14i5XLsktUYL/x4W4bz9H2
aVMDcmiykYdSGHz5YtzJbNy+NDC2Smmxoyr4GVvDjZX5FxBY3slWYJVtSIBN6UG+a4tjKQbs3CUG
1uiGHDDiwWrQYARmOp3o1H5/eYtLkcGbpBtb7+voCJ4dQ3r5BDDfNxN5gWWSPKDlHt/IeV95egKx
AlkaAd32JR09vc5KmnwloZGl6Z9KQw9noEGcj4rZnA0+ar9RMf29HcODscHMbSuP+zOPzpE56PyF
p0Wxqa3BBfp1Yd+7ltOfG1Slb9fWWr9nxWp9tBb4PCHzV+PpxO938uel+dpti+37Yl3SkzjOT1fh
zXFMiBcqgJ2nCsEQboKG/aVnMClasIt741N47XrsHEzf8zn83syr+EbicuWuEw1OWgPZOQR4sX7u
VwjZbNjG7Z/v75X9nraIKbwNHkH3+2gT1uNMRfxXsdjohoNkDGxnjXgpU297+A+uRAkNDYoHbkvY
LxdQljtYS5UzobKZ2sxAWbhp5iMmdwP2Qu+/FL3QDZ0GxOC3/nMSNIaVOHzTjLLedKL2v6DIXC89
Ob/Vqtl2pqM9hYMLJxAaTL9oIy9vyk1tEG0xV9L2WNxwKnyUPp5XjHnRqUEAX+1GxsNOEdT679+Z
qXNR6BKU+nEDOfrqdT9P6EbZM8d0lp95Bjixlen6xvJ4ZTnC0uPIomRCYiqPvnrqGhCYBXuL3LDA
0lgffAwEw8RKf3Tx9P4NmiIGmyVVBIlq6CjbViAKzNFmz/SSfPO6D+CnbPD1JTenfUtJ5Y1l8spJ
TeJCI4pjgbrFcZOoXFdjS+lctI5qvisTvzyZhvStL/q1q/gcXjQzkV6hUHi5RAi2SiZSWPflmn4u
YpyjcSR5Kzd49SK2SR+GGJHN8ijCqTYBLT5sLlTjdLn02sG90oiy9u//rij9U2LlbqCgHK25uhEg
yZR0w4Vs9sTJPOd8Vk6+a6zc+A+WNwURFHLsvduZ8/KppU7vEZsR0K/YsZEqzwHjFYb7Rs14+4WP
P1+ieAo8tOQotB5Fu1gsF8S1rACoR9lpot1kLzu/OYxixRJbNQwMGO2FNrGnWBrvzTLJK1cneiM8
4Nxi/zi6xySzlmQwRz7hqjC/lG2XPGVDYF/XgYij9745JIYb9W3b6pl8P3pzDOgk2dK5hIujXCLm
3MePaTOUJ7NgcvfPl/p9S+RS9OAhdsC1495evrlJYd7BnANla2NUaQRuC8c+pdynzJj9PmSGeSeZ
/d/6hod3X5m8ZTNY4iDkmR7tH1qtq2fITmA748YMl7n5x6Jx5WdyUMkccyMyhrT8bLcuNq2cP1/7
93OUhJAAjF4Nih8aRS/vOqjxeK3ILvA7sbNoS8xOQQQlZwuYhDcu9fu3jmiPYASTKQFz+JcS6h9l
gJjZRbdxKGn5xuDfFPXUn8X9+P7zheSCvhPt0l/Q6aNti0orysCSG3KWJIjcxTUQZFtvKQ9euReb
d4asaNtX6NK+fGyySRc2ZsJxuzT6U08xJit6Zlre/XJY+uwi9E5/2XK9vIrrNZWwWilCxnDNvejH
gLGbzY26c9azP19qOxBf7ij4haHko2fjbwWJox1lYSSumiiWh6Xl1k8lzlqXS9oPT06cLddT0ZaH
MbWtdx9kXJTOJIcZ3Ro255f3Fyd+UCZ6psiZ4Mk3LysDSoynPf/51l55Vxulk3riL7a5f/SugKU4
zMdjtuiQRh+6dXF2dIaW3X9yFbZk0idyvuOrtI0HaL/nKrrO4z2vDR1DVa5vXOWVz5UNakvNtvYq
DZqXT6zj8aRFb4uQ3snKTKcN0COQzFdKMb2x9b5StmM3JBH0CWmIsIOjvXeidbYsFMpCSNKKYjZ8
5b3hF0MXUkawzmZOAByYsWjtGOHYTRhpfydVDYJQYVN0Uhppufe0O93lXY1fs7s4764Tb7s1IAsU
Aeycxzpb7TWLMxMvh2Ia4Nw0vslvgg/zn9/r75EkV+F7oOBDz5SH+fKJJzqOs6DgG2Ty07sXvl+f
A5kB9FKaaRVxQGZvvOJXlivufFRKt4tyLBy94gWYVtIqXnGbeOYlCNv1wKT28kZX5bWrEAxtBQWy
NrDTL2/LNvp+WDNPhIVfic/8Gg9DPLz15b1SjN42YgS7NLipYR2DDGeWzOL2WxejaZ1LJqa8M2+t
24+dhqLBJHpS31cFLuy6qptL5pvL72uRDiAwxry7dH1cuP/8Ml/5fKg0bHIxak+UeI9O2kVLtwCK
yMskubxzKj87aTzVf3R6nM3ffSm039Tutu0A3PbRa3RKPzG1jcAjZzDvuoJ0cwHcqzuAG9BvfAiv
3BULBQ468xgmKdXRpUTj13/34VQj1bP06u5kyWO1G8cyy9//ObhbnE4xkKCMMsfLdTNMBl4dHZ1F
k2HRU7XO+VVq+MEO1yTjgIPqW13aV9YpjVMKrex5W1p49MYChwxEWpVDVT529wADslOPSfw39rrj
J8gzc0m4TQ70Tfgsju5q6l3V+5qrLExLnyqMkoAYJdmnHOOjd37ezJSYm0SBcj+vyj5egh7mNHhT
l3S96dpFRmHm+7nr2zdek3X83LbLUAreGMYQ8hHivHxPTGZjNT9yGcz7QrdyTwrmoEVWYtkEl1/7
+zUATs4URejm1iFw4s8rHndrosEzvTVQ8/vT5XfZ9O10gPiujisodrmMq+nTwXVrjDgF/VCO+V6e
NIHo3/10KQaxMG3eJUUhefwivbovqgxZBkOy+Tmuzd2HzmYe+M/f9u8PF9ERIQX2FVub3TmKKERZ
qirj0w9V581fLXfp7pVTP7z7IixJoDaSgAzrgaOLLAz7tkNnMlEb+IwhFXYHRSB7b9hCqc5iX8bZ
9ZcrrHd0vMEz6esZb8WwwIhw7xHXfnBrKC9v3IuzPfh/xpfbdVAiAE1HckGKsz3SfwT/djdWE01t
EXoonr81yBq/jpVffl29BjLNavvtz74N5s9FGwdPYgLSI7Impy825aDrUjRsYxhbVY2vU+MvN2x4
rjo1p9I/HxtT+58mPOALeHOtr0ENVMZZsjZtcupnbX8zWKM/A2uiH3RGDFxf1HVe0aOfR/FtKQtj
3Wew2k7rsQG0ZKyLGKKaT6WjOGba3X6ugKHstD2pi9Sd8JpRXto/YltNnFeV85CcttOI2p8zRJ5i
VGs8dUPAvOk4VrkTzbaXuQesxoqNiyKxXDuVsWF62Gj7dnI9B0NxVTL8+2V0rGaI+g2kwuSy04EZ
rHP7AA8cI0nLXFZ9Zjo4p4ZzU1X3TT9Aqlmylikmb80uK63EJ1P21lM72WDz/FLNsMVKq6pOZkKX
eC9dOBkEBMXXSfYKwH46O9ZBB7MVXCo8Z+vTNLOb/Cwv0tLGS29yYGNhN9cehJzxFy0cGzQfvlZ1
tesZA5e7NnfT8cRGc5Xg8z3NfaS9tvKRT47lhwpOYL7DwBh8UqyGJoczYGj4P56anlqztb6IZVJj
VKRxgGtUXQefHHf2urMUVtO3FEwZAXQwD3bE9qZv3bQsbpxRQxjr4rl6IGzBmBBcWxNHC6bmXtgX
ra+YXdGTCUSsVJe2IZwvNrSBJpxdr/iCvShalaIfvdPOKGA2BLNUwwEGyqh3I9aYnNVIm8G6VWtB
YLCixcYCd5o2a9KW8e9M2d5znNf2lzHOdHOaDBhmhoyVg85Tvqu+14lO40vkVfipQhMQnxKzMOe9
XeXxva+WMT71rTa988dB3rRxIc7yZQjOstTR8N0YRhVo58IJQfbXxYi9L5TwOy9Eh8rIkyF6hvfi
VeS0gECzqEjkIygGtGnVfNJR2fhugp/Ldm01zSx2KTODTVAbz5xtxQNuO0EbgTsph0gi+ZijgCHu
O+2OKx6gm9V52PlKVedUz5Il9KytPEb2W5jhkoz+l7FrcrzB+PffxnEuqxNAI/MFxua6CxlNzk+Z
vi4B4WDtzOvOtRXgpIvreD+X/vPUI+/Z57MZ64No8/R+pthQ72JAZzceahu5K81GM/xkzTLe/Ghb
x2CSuh3SPe2K9ULLrJqv0VF4T6nOcBXD7N1Vh77w+n7f9B4KB0fV0rvIbXxAr91OC/HJxWUSspBc
Ej4GBYMpqh2Gb3Z45U7grbzCr2/RSXSP6daiOmF+IrPR47hj/JgDyawuszWdxmg0dPGgsb7FEmlW
sMlqlS33ZbeopgyBv+RQvFZjBbiXzc0FpKhiOm2RH8J3oJf1qNM1bVgcS8n+0NejFRVum3Zhh/fQ
w4BLz10CB3AOA57FWS1y0EygGGR23sIYXHe9lfgeOJfSwRLXIXxGr1POBF9MfEwYsCaZDO1a94go
1jEeL9zUrKzTPBvqi0bpSodjn/PyIHJ+rSrP/Mhh031te4wogfUplyn8sd00TG372I5LFxwg6qtg
L1Km0EmrdKGjJJhwClxykCez2cHzRD/KH7pMd3xJcVe8GRcvg8HY2+vmHYuZJHXvjQNmTNr9WQbN
IXH88snKnOSmiJVrAxo3mwXsXskzScy8DsKF9KCM2jh15p1aZZNEVTCreA+dXFz3lbLtXV+uUxMF
i13b0O6XAHNZFL8JfM2uxLB+7mFqnlEXLSFjrkE9fVp0PN4m1lAweQIqx/minHGRELV662tsOdZX
HFP78Xyw3Fk8eV5NKnw2xoJWZyuD+HLh+52iqdb2owH6q2b/z2w/QvaJsR4+2lg9ioC1qYTusBJ3
DY+HbUk8NFVQdreZn+YdIotikCd2R3YDcSsIij1wm+VK4+sBQ2YkHAVJZ6p5r+bauTKyuP2UrT7A
O9RwvnvupcP4AwnXin9kJqaPxTKj1rgfaqxHz1Svnc8Vg16txhvEFNXPJdEtlLHUXc+LYpzwsg5i
Zja2RhMMLlt2QzSQz9dhaxnks0FsyiwahVWci9QN5kjVtjxzewMeR83o4ddpZRcA1rPIZyNFvs/9
zeWP1ontPoRWZ8+HjmL3yi7jIO/NmnF5MoIm/QyyrofJKmQJnpMPilp4WWYapE2bs4CrMgMFSyX+
bs3omvsDFjM7dPnxucB0FYsPEyRb6CT5Euxdz2ufs2mAUCjR4oAQd3A2DtdqyM6yXm5TvqrqKM46
6UhpFtpLCo4vqEAvznFxonBYv+2tbFr3HGF6CHu5uKdjoIKP0ixAr3eLNzObR//J3VkJW8beYcu7
beeMqfK0GFoYi40w+PYDH2ooI/HGB/CaowGHRA1QLPI0uF3jcXYis1DqaihnfTX0vpNGTrrGexMx
fIBPYufdsNDXOaprDvhvlkgxY3So4o9Xy4zK77KbMQW5XmMLj9uwH2L/p1O6hnEY5laa1xba2Hzf
MWfifJ1LD4tLlrXfX5uDg4FkYLFKL4Hj5DZSeC/17jKnY+/LPKzLD2kGJuShs4t5AaJmDOqEaXM0
VVmHvfGlUdqLdRcEkwu5rYBkdEbK0wxn6eqXUETTbHIPcd4lU2QE5fSk234arpd8EHeAqON4wWYj
deQpAKrRwrU6ZqmSEbv14wCM6eefg8jf0ggcsnxKIvS++M9vs1ECkAzb+cIwwzI1e6zKAfc6SXHt
e1Ny8+dLbdnRUbS6NVe2pAX1P52Hl9EqrqXoRsQKOw2pKeeS5+08LVjrDg6zQOzj4TxLOvsMYu26
77qh3v/5+q/eKqKFzXoJIeSxhmDCI7RIq440JmN6U/Wu+KxiMUPU1eqNtsdvuQxPlW48Kf02vEhA
+/JW0wIw6iLRJjcxDWDDchawZP38zhIF4b+k2mQyAUR7BbHby6sYnlnH/sTJZXdNsc99oq9hgHHd
9hhR//nZvfLu0HNu9QJkTHQbjqohqynLtV/R8ILpxkK+Eohj3QwjaJl64oqNLDvka5teDrnfngP1
lt/+fP3XHuivZg6SB8bij6+vcsOvCeHQlctYnSxLDK3JpY3656u8tkKYfaFqwfwQEqSj/L4dqpVM
atrM5Zt278wGiESfwGKZ4uDdK4TiPM0MOhBIqQgRXr473TtDoWuJtCML8v1KV+DS61z548839Ptj
267CcAMnG9Ul6yhzt3yLCIaKE5PviKvtUc4gJvP+jcf2e10EVoGJ0R6qGCZxKaK/vJksk6gPEi5j
dOV0Tf7t70WZVAeOA8CZumvl1dzNgCKWcb7yKsvYN0tRYIqC2ORMduNIoRmwl28E9RvNkO0TeLnn
0Mn3KD4RYm9y0KNPpFpU5zQE0MDcPfMpGV3jAKvWOQwxIbpkUA3u2ZC+JQR57bFbyIM2qRCVWufo
5cYB5sMcqdtOB02vq7DFnOZUvLGfvXoVBu9oydHrB9vx8qnPxTD17JxOONQVIPxqujfN+a2Gxe8l
BgZUN1IR1Vaq2nL7ZP5RYuBAy2TicT4g4g8gaVrDA2g2M7S6wr9tKmv++6beNf7+/6eB8FY2+5/H
4D+lP/7PyVP1nD39cxJ++zd/T8LjCfgX4gScgh0KnMy9b9/y36PwhoXDMH2rrdVIXRxwASvh37Pw
4i9Ejts4FZ0PimpbZfTfs/Dir19UGVSWxKqkhO57fIShcL341DbZKfsZewlnvGAoRx6deRCzrYX0
49aeswl/CfKVr3Wl3VtBRQo2rpvHdXvtWFkffPLHoIsx6VDBJ5Nm1ve1BeYXJqbMz9dWVluJRZb3
oDPZr4w2D84gyYp76gP41AtkXLsgzdY7NBhFFZkkhum5AvdhXCh0wzl0liH7PHAGftXWJEcwcPPU
H1wdd+oyM1KTSkZVJrj8uRKsXW2Otx4urvZuVtCjg0w2NcWAhGJA5reiDyUiaIuJBlDW8OGnCqP3
iioLuymSeliusbP38E/vse0ztIiWYaQ/sMgADyC4ero/8CMhgLdKANzSii1fNmb8rVtL5PeTXeCM
sOZOmuyT2mriXS6GrSFNxYBSigMP0ltgBx46rycJjJOJwp1bbCaFBhNlbdSPmNrvjWIeP7UmXk/9
wKxxqBSO4WEzjA5ATCdI+1CDEi3CylLzsrN6ZeRnwkmXvWFuWaXog+q+yHugOlPlqPupLZiMsQJl
ZHsPkyEo8jrPrP3a2mW9E2KEQ+5L7V9lxopRGlgOMnlzAvB9uvh5YUfLRHctSqQu5lOjpP4ZxVAb
oxEng++ulToJxXG8bnYgOpc5hD3MdA8ln9yMlnbi1IUsZ0/kQCY20aoYqLBLbHg+9Si3TetLZ6cZ
gPO2YGR/XF1cEi2QsiurZqELNWJ5cl5CMOwPPkgjfKbbANafbVfOFbljd06qbZVUR5J5DKs0WDFc
aXqb5GIuyHoyI/63jv5/N7X/4uD/0652kT3/0C+3tF//4l97mg+Ng82HmJIGInSPbeP6955m/cWx
Q3zL37dRD20xx7/2NPkXEyWbsIfKN21FBHv/vac5fwE6wPqMboW7WTTTXn8H4IM5oqM97ZfOnW4E
BokWv6pzFD7IpXQGCy6q7gRCMN/wgi4qSukZUayyuQ972xyIq6YaxY3hx3YSIgpG+ukGKBWcVPXe
AQ2BPlReHFeHeFjNMcQYhC+RjiWuHQUx8wyHtjAvqHr6RUjhfrgjC4PFtNQdxOhgSFaYiyLTJyPc
ivTQtRmOPyU+pMFulKP2wjiRxg+EyX4QtUNSfQAL2pAJUNs5N6dhNgEs+X3B/7DIuf1uq6pXthF8
ID0V96XojfuqVxCJnTbJP0nYjj+8uvHPpFH7GyrU3FdTm5/OoiTZDWpHRlQIV2DyaPE+avTYnyZ8
c6mLWnJ6hIhln48FhmChlw+bc0Xsj18ToKsJ39dSDCcxQkFzHy9Ac8O2a4KfcSfGz7NvuO4HTN0I
zSaNFxPWnZkXZY3dafauhVG+3uzkR79jDj5Ma9hxO6MS+m4pTPEEY6o96wIvN89dlGRPBTrmlbJS
aVzUWJYMYYqK5X4uh6w+yThbcA8BwKpDQdDqh0Muxg+J0lKBprKHx9xOpg+F0mBvDSuVFAxHv71Z
4ZnXYVOtG0fYH/KTvPUB7bewikWOICNee/khWf3+UVmiVVE+SouyuswyGNGylwrR+Ophjc7EzqVb
JNaVCjJfIKYKFsyvqWVee2he3d2Ui/6DKKziwacKWYLM6v3mfOTmPvZOtVXFe0GjZVjaBI+ItMQ+
BBZDBw9t6uZrdKWuF0q3c354c/BUL0wzhwl7ex3REJtAZ9eldz2xJWY7cHzdp1kG6/fRXPALGKQz
nDA0H1QfsqTt2xPkS8nek5yVotUZBhRVVoq72M3qH3W3NN9To58wIkFmBR96TGlheEt+bXhNgmPG
YgOh73Jntk9LjpPTGFVcyvqLMchY26E+W1oDjj3kVQQTC1KW+wBf9zaUbbbUkUlb6n6ReCBEtjLs
/oAzZPK561OtD4ll+5+qfpbNoXVnztwWt5FHa/MkhWDMfBmsbd1eCbvJMBbAwLmJTM7Wa7eKN95w
TXVr76ar/LqYnRmAHvaLaV8ATRwvF2sUZVRnvrbDobCISkY1KEmhoijTg79O9Xk9TcN4kDk/eO+r
YC2jtPXg5TK2IIsos5nAp86+xhSUB5+TSxUd3WK4GPGnWZjVT8vMocyg4l4UBhWD8UAQz1j2RAcK
2/Wu9y1qVa7dHBZjCh4amPIE30s9eKgDJot1qLq7Ri849dSB/0jdcJwpSgZEB2ahjeEQ4936UyfK
7HbVStYeunZl3HTKxOsttmhV9E7idlFb1wryvtFY3q5fcSGLrN4wnvJUOJTj7X7ixzEZhkd16V1i
AzLjbcZi5kwlwDh0JmjnaElLn2EIZzilrL9WOw3guD1A2W0+BctmP7Y4XdudC23lP71Ox9e5ZJIz
qhRFLnolKArvAvyvn2RsswWF6ERpK6XSXP2dh7ayDNuxyLq7sScEODDt2A43PUMgV/hCef6t9AoK
oOiCEbH6bC5yPzpdfOhXh74YED1lhh1g4jpSstMPVZXoc6+bFj6gpgYRPCjzKtNMEO+lAXU9XAOZ
PcdD2z+OjJvw0Q6sAV5dM+0Kb3b54rzJ/CbHxfA33Hyg7uhtFHqXYx70pSxH86GizAfiPR6C5iOe
ZooKPszQNr+epl4s1+C6QdqUkyqzXWL71bCjj2Cth65cKxnNDA1f6xinBdDPTUIHoYZnkt0Ko0ng
Hi8d/Di4v3kJQXNEubS6uEGGc6fby7arPRklfGlfiWSKYWf0uducYwTWfsH9qVYY+7jtSB9CdDwZ
3KeGNBIjfZCQBqhVRbaLHc+u6kC4kdjNvnnmE2g6h0aX8BD8pS/O2qBoHnWQmrdxiSDlQ53NtQXH
M8MCUsbS/rTko1ed5mxel8vSJetNvcpJnwQNniDJnNR0Cdqag8+sCp0cNHYHd4SWc7cF4DhksKdP
WHmR5tjztd/3sXlm+jOE+mjoyBvcddXTIS1riAUDQdyNwYss8bhgX1vaPIfOnnXDcGJYzXj6K2L5
3+DtvyThzP+ckZ48PTf1i2SUv/534GY5f22moFtNANyOCOz/zkXlX2B3SENJKMkrKaSRb/4rbAO9
ZlEjQniLlGRjE/931GaIvxgp/MWiReWP9BfV4TvCtq0k8c+aD2AZptyp4VHktSmLbkHdP0oWTil9
hacUFQuV3zpN0+0ImVoEQbZ4Y0bl5ZUksjA0TsSmTLpTGwHR8vJKfUvHBdMdQp+WmTRVIyPAdgOW
bqz/Lov8j1O/L5Prf11pU65wa5DZjmWjMktVNbsoo1MV7xCsk9DNy7z7x/u9+fsR/ROU9srtbBw2
zil4nRtm5uXtJK7EopJ01M18dcrcVHLdLeSvOPCwob5xqV/Mk//3lrgjZG5IvLdONKJvahAvLxYL
iMOJuxFsGFUIhwZ3KrwK0R/Qt8Mmbhfji5RixtB5+xJ/r+FD4MiYvni2is0DxqvqaB3n3t7MNToV
yqRXJSBYTbM/gLy+fgyGzBQEmgLXwByvHZtR8664LiZh65PeFMk3ZcVBsndd+kGh0fh4QrGnMr84
sbVdGWriD+1EeT+zekU0g8cjebhoRvdntmaGH/EjnPx2qRQXtjLD+u4Yc5bskWo1OPFME81dJN6B
PI9zH6IzbDk9XWFS4FGcGPnZAtdQAHtWheWgpt38zWdwv4xGO8bUbS6CMoiKwl8e584cH9LO2Yzg
882ETZdjTl2i3lwbel9U52PqqukQ+2b3oy6mKt6X5rw8j7iE389TVf2kO+heqqaYgNjD/7+bZ7lC
1E/sZOTGndSIgi5zH2TVOC32lY3x3OGh8Dl2quJz3LsaqxAn3uLMwUowQgkYqX+QeV7a5s5Kq/6h
kjSwaDHzpGtZtF9pv9R3tsZyNCSQyC8qYwuNJsdHi953Qf+gSfCf6y7Lnvlqhqd0CTCkyNeG3m0M
dnfcevHdE6gwoqvV4s2YBp4SOCBxitNkXwrKL72aHrcpRhd3GE4cgnIhHxNRiytbdMEtnnEjlFBb
4E5oq7G4n21JxCWK+Xptp7RhYL4vPtYc8goIdeV8scbZMEJrWNRzFgQ9eOpy+qIKI5Zh5i3ZN1cU
3ccOtkZ5sBdsVXRBFIARlldiCrom84UMZi9hYLLE+DltZ/OHCS//20j7Po9s5gWxdRt1cmsnthp2
g4PBJJmN5HiM69w6xz8Ib4mgz4yL0i5jMyqyurUivHdisFWVW9/2JtBArBG1iHcD4bUfWk1SY8+G
c9d6O6807OrKGr8Wk58+JxqB0p3UWfIweDTOyRpSHO6oP2G2sRiUjkM1mBMemz1WZPtRFfB6xl7H
Ghs2q/3WqU5Qtc784QEOTTOEtj+Jb0XT11OEVKtcQy+eVcr6a/w8NHOjuDLIbul49R5BXDmv1R3I
1vQiLhwmPANS7CYUkq49cIxi+TrmGeKzkmEcAYPCLYj14pKvrOSK5R4ZbPvdSjuT+Wy8SlAMDcbk
EG4MzWdNKe5zwbYf7LTppd8Hp5yoTHep/1gJ5d3aWlhO1JQ+o2L8MgUtex3oWxNxm/0BnS39nJ7s
qt2Xs8n6N1vaB7t2FSi7AqdyHzsGor7JzqtuyBzzZrc0Lesm6BIDBVBukqRDJKnsSHhxqjEbnceH
tZqanhF/s/s2s4DuRG4/NEHM2yr6YbrqsPv6IUfMegBdxsUUMUMM3yYoYrknvqyHnWzhdRCZMdW2
U/HsfNFsmfheMZIYuoOY1I4NR1dngRfXTxmmckbYeSJmRSULTjtJ0yVoQGNRo+pL2xwiSbtoh4KY
WC6bSvXcpmMQ8yZG9RkPOv4CWQiGn+xpc7VLklT8XC2WyowXZB4GjddhAJzFBmYnGNR3+6xcKOyS
CpR7m37KXcINFIexwIRKtmC6PF3axc6JE+VTqXSmGLFYk88H7LFcYM8L/aGTEae7GUdPW0yhh7L5
A0ry6dGqseSKrCrjd6IeO6FYAWjCZlY2xY0bWwYmWSbdzSBrTblzyplg2HRxpkSzYzZI4C3d7rIs
xQtVYZgJA4392Y/j3SjUGQ4oWuxHy68pKU+zGYTWotwbPVYQQONVZ98cVmsW+vYQZLsylWWFOcYg
xqgh/q3wpw3Sx7JlWu58rt3kBzN6LvILNx9vnLLKMTTCLNGOJDzLj4PngEan0a6W/abJd04LsjK8
gecmyKJMLIC8C2vsvsUkCClQs0FU+A62bL4dJiKnQZ3YQZhNdaZ26C2d+9rB0hMBmT8S2xrmjyFu
FFpqC3NnaqXeqZBLCvjRt/Ecc9ZenBqrrc4Kp5aIIywvvRh1CiVExM6HZXDLT2ZRBs+GcvVXS87o
MB2jS7rdpPvk0q1kd9ULsxVwwpJm3DcyU5Qm0jTLdpUus8+G35rPU5PNd4416Yp8CyftE6Cl2U3F
QH4TOaT739pisu6TdKSm209GnFP1VTnuqWgBCyiQvno22dv25SAxKhzsuHmuUYvdNhpjOafS1g3H
gn/VtdpEGjHbB9vwoe3w87e0JB0ZFPf6QZ8WcpLXy+Rt6zzRHDIqd+uW76/uPsVdld4FlTsvB81w
8fcCZY0XWW3pWTuS+pVj12f/Ch2r1edGBvMuSmAPM9I5bcohbfdyjnor1Wc9i+9Z8TR6xKBwCsNR
4IDp25mH5Vuis10dbK4qVo3xW4qmGN0XzmpMYAfqI+o+/ylTqsOReh2ny9bxdIyBjN27TJzl1Rln
b3dS0USh0pHl6z1r03pqMFfF6Xm2OEDyYSnwG7RGlhM2keVWF8n7R0z2cIxblowdINMjbsdxPszX
VO3t6gLkzcqZYi8oZFsVqEeXxVdQtWjK24Vh4Z94PbZXWBV0gjggoDyDVWv21Rv9dT5zkmH5Wg+5
OYT8NPNpZYTlEXlVfOXbOK+dxHFffuiNJiO91GJCgwvHqwyhHXE4MOTmfU6mzumptPgDMoHFQT9X
6XloDz76/wqL5YXbmggmg7BHEn+xaLEBvyhtNmxE1HR5pMzP9MV+7DHDoWo10ZqpET4Vt7Rsy/FD
ZymFvlMlrnNr+wqvLpTEvDo0Yx0VHTcpsW1Dwvw8UnApjRXALe6FWDzNazk2+AilGdxZ05bFBzh8
k3emEeVSivUbS+z7KRtv8sS2mxN8k4TxgRQ/JcGefAyxpUrWKYTOqT+1GWFnmPNP0OsVCKH7qarT
vaykxpbAngukzbCYQvA/6BX14PDikXLNzzjs2h4Wt7Z5Dn0Mq8QJ6n4WFfO0FAcpuwCVVt3by/1a
/V/2zmQ7cuTKtr9SS5MaIRcAQzuoCeANnU4y2AWjmdgigyT6Hobuu+oP3o+9Dc+UFGRGJVfOpVIN
lFKEu8PNza7de84+mnljdmYf7cDvEJHKjTwlr9x0KIw6Ag/RwC2md9HWujvskt5JnU0aoRK5il0G
aZt56qju1GQ4+VUBfvaxTavGDGwOx3yTacKNN+RdD8+taTH+9mIaaUhwBPKl2CroFpqE0Jf0FyN6
lqU/EAMfLYj6rKnqnlf7GgMop0IznkUavQNGL5w6Udd2Y9j6+lCHWuc4Hf0MNmI0ifphzHOsbAWZ
nR76TcJVbxbu/d1lP4gUNG0nhY/WTx/O8qGIV2+uRttnkw/0iQHzOOLJHUlA2ppLS+i0zH2zWyic
IAx/Svrc3Ckf2uehmIeMX0fscAwRh1eSbE6oSrvNlN4XuwS/mcG+Yw7WmXSiXtabLvJLFbroj4oN
aZLKeTRi7gAB67yRHM56VDpPXe0KUAcx4AVUq1HmW5cM8DTel8zrr4aEcbuliZjqD3KspvoxSVK/
uV4Tvtzr2rRQqep1xEFMcedkL//pS/Tz4fl//rEyYf+iLxE/lm+H5PzP/+hL/MbEhzk4LQgs0Zip
GE79MU8Sv5mUDwaGRigVbOjWvxsThvEbLBsYV6spGMmWzZ/6Y0Zu/XbihmD6QaRD18L/WzNylBNc
av996cXWTCY9/49gw+adAj55e+llvxjy2H+M68pLuSPowK2cikDU1BCJ9rltTO2i8nNgMoMTjUZY
cvNbAlqNNp066tBDEQt7JCjRGPRwSDrzsTf6wtyXmlXm5wgQvfbQNG0Sb21RJMMn4sbt4Ry8oF+T
qKzni47ln7nQBZJCTzsXeDUorRuErUc5mLQla0f1mySu0Fcqv0ZgK8o01Q+z4XfDKusaQhsrRX/f
G7K/qeTs9Bvk9S+pZ0n/mDCjrTd+JVS6c1GXf7N1G6UI4jW3P9JDqLOzJa07+zGfl1m/WmCi1mee
P2gdjI+6qDeTIVQVpqYxvHqt7jZbP00G/VClHFhnSsZTvXErQYMiVYOnnTkys7E7xfmwcf3W2tfu
MKitxwhmFQaX0KZTMJdc8HOKNPS5ihskN17nAoGC6AJE6fZLaZTaETWwYwYaxTJBWX7aECOrL/Zn
LisWuujOqM/xM6Y+J/DgV2d21kz6dlBxg88mKR5p5xOi6nmNs4+k5qvAjubi1ifmnmsz1TOqexKX
PzOHSV+sqIiqjVbVySXlbHHjurVicr7gQcEOYcftxbREWrOLylm+cFdoNLq9jvZZk30c8bd5ekfa
DhZInhKt931cNSQF6r5s95pjZMauJIEdx1Fv9U9WanGLrKvUvdONlA6rnphS28hoYrDlV+ZQEE7O
VOJsmMFXBaLw+o1tdbg5rMgi26YQSJIXvhfydH0t+0aObPGduA9YNo3odY1NbRZI+ScuTqUeozGg
KmLHw3Qy7MgaHQ9ySsd5I0iiVwTtlton024ZZk6U6+ygrKzjSFQkac96nMSHrLaY6jsANRlSabiB
GW5pmsk1tRrywOm7TAtJ/+PIjOhfXy+Lnz6JIUm6Q4T79GXwfGsJZ9vsnxymi19b4ZBwrPkaY6lR
jyXnMnaaY90t1VOB1IATn8rtRk+81A01stBflFM7V6RxRvk2w/9RhygGpmUzD147bKw2Kp41wvrm
cJhdE/dKXkxZKMTofnallU0BI4AuJvXP66sjYm3jSw7d86qyBCzo3rAmLt8RUFEmoiq7q9vOHoIk
Zl6yF0oencHunsSIDiKMKFm/6mk0OhuPedrCfbxOonDsW/Gqc9aUgafHTGazxQJ/OdGKpafPsDXe
j1DIn9dQV96d31KldHMuyfnK+t4NB9nhRzEcFb22eqaR9DqYdJHUUvCFJnrXXEhpL/o+Ev4SH8Yk
k1nYNZXkK8F6NHNbRTi5r9qhvVuqSq2FQ2d6OzlYOuqe3qFus7KFAULmJ89MXciqbq1srHZtX3t5
mLXWuG2biob/OEjt3LDG8pU0T7YULSvNZ+mKNLtLYnd8dd1kfCVLtaOFm2mMX7BCw/xSpWd89cgU
/2or+LBhmxneQ0sRbG9HHdObZac4X6p2ioMFR8BrgnSbJNjF9B/Zp0pGj9RpCjyj5V86oBFeRIcG
5VbWJs/FYUnmjNnt4rxo9IVgy2jSAqnxtRzMTJEmXeAD4I5v+9r3RYO8VdPWnB8iSK1fyc3Vh83C
LD4syIdJw4783ZCE6GgUGFQQK+1zf5oINS1qp73t8cvO3/JBZs05Slv3wK4hKaoqF6q2XVUUltVS
uV/QE3j5lXCV7u60XHqvyFP4cKXq7TmooSJcGlmiDXvyUf0nwxy9chc58RwHfju2nwz8Rwnq/bTc
ybjG7MT7A/1pYUPBGMaLBclC649zReuvvUVGInTtpWM+avdEaGdqmgmTJ/lzOuvaoSasdHKde2w1
sgqHvok+JYNk/i0m2d6WpBm6wdJi5dmmjVZBo8xz66ZOyzUhPAE1EMY9Rw5Gka50Nwnd4TrMV6pq
KEeT7OgUndR96rmZH3oOufH4dYzoKrflePreqwuFxyZhKRXNM4cB1s3EsCNIAVWazWy4bdaFJhvN
soMdMKstPYmZa0bt0q6s5hbnsa9Vkl+0SIwOGkeXul9NT2vYJV1LY2KFwyg+RKzPEfl5xTB0rIpU
hFnjUjN3ZYPTRWrg3lSKYus4WvPwxTUnPI3xoOfeLjMYxAfYtdIfzphElRFIk5/bxSCnzniYsiLF
F0zTYUUDI4G/qfE56puKA6bZ5MnQf1nSeRr3hV/RxQvQo2gTQJdR1oGgR3VBzC3bsiAE/jseSxQn
uVGbN1E/zq+TlxWkBsYU+hIxVFN8pydhnhncptRVaWjICCbelrhH/bFkrApMAJvSntRMBq4nXpoa
FbU72s4+cab0xllW+Zg32qrb8Fu7KL6UvbCQjZSGumcSyKYiWBLJRcuey2GPaYbE4t6TflAZy/Qq
c8Fbt9IRq4QpsCORukelhsg3ZUBtlJLMVogET11M0zCPte/E6pbXbd+6NTy9vL2TcVNrF1pNN4qc
LK/82tCOJ8EcYif85o0hOzW+puYyf/PxWj0XUVGV+7GxnIuItpweFCVaPF60lX9A3P8zB/yHA6fi
/663N1WRlMmPNyX3+if+0HA5xm/mShD3LazhTN1WW8UfNTf/FUM9LArr/MoV+iqf+qcu1f7NwRth
oGY19TWggXL8n7pU+zfE5FBGifEgXmSNivwbw0Dx1rkAiRpFumFCIGAS4COcpbj/eRpoAC2N+8Ro
NiYood2Seno45Za5bu6EXYaFEv0SuHWM1MPKZ3xzccTQ2zYIVmiywqWt1OveC67hc4vRfxPmRAgZ
5WTu3any2KiQlxwYcPkbs9LonfhZzTQpMwQs6NobjH2Z9vqnlD0Q3FYaWfguR3XB9Xv+UldmZW5j
aygeHGWYn9GlqL2qsuWctOHpKKe6aoJMznoaFo5bb6uyuK7Rbqrdfy6Sv18kkQH+1creo/d6mzx2
+gP/EiciqV+BBODYYNGSBfevhW3YJ+k0qGLUicgQWVP/XNfmb/AsgeoDyGXWfcJy/7Gu3fVyyj/l
X0yM+W/E31nX7ygwWDrWv8nR0f/z3gTjo7frOu2niA5yfKlx2D9O+VBGqz95eAGXVAPaSArr2jY6
k7ZXq0u1ZSA+VMeEovvJ9lQxH7K+G8sPBsjv5ZLre0IniWLT5d/Md9++J5KmGt2c8stlnuu7Arru
t3qccx+Docy++340fvbH3P/KxNX4KGJj/at/vlmfXprfOs+Cu739HrmWj6YmBze9LOtU29HasS+Y
gzLuNBP9up+N+OmnhfKLUfmvXs7UV+OFScSs+55OKYoJPGaeYv3PU8rUuC1+YKUuv0uvAhHDter5
r1/v7Wj+92/759d7t4uJVHNaxesZ5kKvMdPrg9N0+t5L+Y9//UrvWxTrg+Qz0ZtAzk9gyTsRQIyg
p5qXDBNj2V8y1isOaTwPH6AWf7VQTOd3QxchB+9fROtSXzF4uawQ1+/nITVe2yahJQzQ52DSgHtS
jTNu2twxP/h0706D068GX846bQXxCAD67QrtskUvUdpeRkiP0Q3iKSP8c4xuvcX2bstJDccpR3NU
ZI52K2mb/j2Q3h/fI6gflugaOLMKZ34+jXy3nWl18vpZRcRSm4x7jAYfgXd+sTgN/JzksLi8ivfe
W5bZXp/2VXyZeIn9Q+mztjf0Jb2Zsiy+NOu2v/7rFXNCKb777QG4E/DNeTlSEd91tUxqUI636DKd
2upIIoL2tYJ7eF3pQt54pjZ982n97xEEUvOpTO/oDkFyCvWxnHd//VZ+8TPh57j+H0tY/OnrHcqB
1S2jyx6xc9jj8N9I5GMBgrwh/NuvtEJwybkT8NDZc95+karl1loQyzLQpv8qpiQ9YJR2diPzrrO/
fqXTj+Hd4wW5u0aNCQtVznvqdAFjV7qpuEjIMMACUXTfYcl7TyjyFnU+AlB7cGWcIjCJi+xRagrX
OZyH8QME9y9+sjhN+bQWXmFOvne/nIlJblk7xkmnXmE+r63vNfqVbcFtGdlsVDwsc14cCiArH3j4
frGcIXDRmuVIIdTofTB1scSpOwhxUUWZd2bOfr9Di+syqJ3bnTTK6PD3n/eKKwNgSbeYypZz/+ff
qPKtmDPXvKDg5cpatJldhMr1schzHVRfx0FMF23sqS+J5hlnmizFlzbtPwpE+NXz/vldvFtg7PHS
VbV5Yec1Ags5x80rJLBmr+yOGBISDPZz5df7nuHXBwvuFycAYGLdBtqFC5Z51NvP75QZDvXFuOin
AuhBb9pnQMDNv5ctcdoJsYutjXX8or/3439+yv3YSr2ujQtN6v1W2oNJRHOhh51R9h/YpN8xF39/
Kbr61P4UZmvj/e0HcqNl0OyB+Kuc/ZfewNzdufQrd1af4GnklIkuGeKMh8SczU1pddmFzYROD8rC
bu6J8KiubKsRVxOmojigh+l9FEnxqx0U7BuJJRhGV03huyXnYfXQAPVcMJSeL8a2s7ZG6efXZjI6
e4A5022cFv6uSxZ5qJWvEOZOzUFWRLN+sPbXX/HbvYYBBag22k4UUcZ7nCxOMW1oNOeozUn2SUK6
w6Jlqa0zON1et/MxjF28oImDfEUCrrgBRxGfERtXnnFZcefNB29nXWrv3w7WRoDjKEapKdcfyU9S
TjGpsYLfexzaKt+hd1aXUZH4d0lRmxvHjaPb1nXVmW/MtN8Qx+8SZQ8PH7wHbqLv3wMiJJDQFLQC
ycC774ZI8MWvSvfIoLq7pMnhXpiRlFcAcbRNa7vlLZCa5KzEx3cukhJvTSlK+pD4Bz94I38+3E5P
Ahw6DwO97LvfJXN+MRjKOsqiS5+lY9cbgCEHmGwbJI60qBvXpxfet80ZHsnk1Tfa4atXNyUaPbEc
Ytz9EOKs9sobP6SGntbFuy8KysHppmRSNr7/iYH5KXh+4mibKBNCX+FjUVAlDqaa1GVTPEp9yRnN
ABuxpgHCl8K/QyWvjrLq4yaoBJyTDx7XL5ayuRrEHA5NJm/uu8cVWf2kZbN+FCpREqtPgYcn6Vro
CNQeUV3nt7NPKr1S3WNsThVSgco/yKGab+IWQdQHlcmfC09Qp2xCXJCgq5I3+HYl53mq66ktjl4+
ZvvWJU0saCcD7/bU9tul6uv7GSRqGlh1ebVM7kepQb98eRuo40oWd3AEv315WsaW243mMRoiazfH
fotmWekwQf2p28zlqG5aFel7Bu3fMkaiH5wov14ep5Rnat/1vvr25ZPSUnruGse07JozGq7JHlmk
u3PtXL/JW9/4bkxe++IXsYusQE/kYfLzg8tYMTB5Ppui8Pu/fQNhnsvDWLkZlK3vdxZip2lcL+kx
qarlUW8NliposipwCGLrQsHghYEBJR5TxvbvhQOv5xHQRoQLRFFTYXAEvn0aWjxaGXPGo4G8+hy7
TndOKzx7+mD9//kY51WwVBoGDbiV3f32Veykr81miY+LO1dXs9MNzDC0LGSnSPh8rrXLWRP7NJcY
wbIJIqJd4152Y4gouRLLN6IcrXQFjkUf3MHWtfZ2r+CNEaPmUzhz+vvvFkMuEWO1vDGejnk2VUZx
VVg+k5rJjEKvxBQ9V7IM+dF+sJOvj/Xt6+Lyo36l4Yil03+PS8l65KhloZ3jG/LyDd27tg9rwjhK
5FtMZDf5KCMW3BhNH936Tte69y8NpoE5KrRjWkPvPnK/ml+XKT62rl1diAYBSTEmfQgl9AF0yxCC
W2u2xTLdREPjHEcgXztbm7udtsrnamhp1y3S+JCBSH/nWs0n6ETLzWLY7WXRDEPYDNGPVlf3Cu/g
OZTadFui/wpbsIlbh//4QZXw54Kc7qxAv7/WCVxl35WmbpvgpFTuudmsv48cQNhmiaXYt3bjV1vw
2dHNX6/lPy/l9QU9lgwXEA8PxNulzHIpzMVyzicX2XykvGaXMRH54Hz9xafiV6njGNGx++K1ePsi
yPDqRUvtc8Tq8npwrZU6VgI+mw0jn/HrxtrdX3+qP5/nKOfw0KA5QTVOXsDbF0Sp31J0tOf93CQb
H3jdNo8NZweRy/zgowFlf7f26VFR+9Iu5HvjA4p3C7ApczWluYOIKrP6HQo6fJVdpJdf9NLBbemd
nJcORPwvZs3Oxdx/9WYi+R7Kg7NaNk1GqjHAFpQY+pgt5ll38ncuaMDVVq22T2PsEuSzIAP3uetP
8lCsFlFVLcWLNjFfvpstM1tCS9UM4romFw9jm2cXg+j9H6jN53jjGnH9aEyWuxqrnX7cWh5s0C1j
oPxHWyuQptDs1BhAuUivar4u2GsxfoKdicAwC9upsLeIALQorLo8/9FH5nIB8WDsNqUn2gWxcKdL
TlxMAwFu3uwamYeH57oW6gc//va1yZfpmDGHZSJejdlqolb5a1djtNjEqENe0Lqnt1xT9VdSDc0b
kYyoT+O6dccwMg3jqeyNPNpo2bIwMuNi8Zii7hmCQdPld6uAjxFUZZ4LKI16eiwzK7tRed55gcsU
8p4mgBnvJWoV0tSTspuOcCEqVHUgbpKgMyfAGJFEYDIhreXhEZ0dQOirDqnyy9Bk8PrScgv63DPW
lUE8OT4ruMbRunXLvDf26NhTZ5fH7RdTqZJsZaMfm10aR02zbSwZL4GJIG+AOkhWKI4FdEQBhZr9
KmIdluaQO1/bMuvHjeCg9IKecTo+7W7x4bQlQO0Do49qKJA43o8k+WERV3R7u7DX82EJmXc3EH6c
GiuBXcYjhj8ElkFXchSSueyNZ11XiCLAih5rG+I5iiq0G1t+KtpVpQQAB2F0piXmtQWJNt5jAxjP
+7RFIGXMcxOFDspcL8jqlveDeCCPtij9bPCGfmLI4+BnebVVCIL2sZZ5P2zEARhdy55V1YkEFISf
l8PDYNfwPyfdnpHB223Xb0VrzQfRieIbVZXJaCdr5JOy4/UrKSMNh3wyZwdluu0DmyKU0GiexH1R
GjGenWZCgdhN4tkpOWcJiWys2zYHobSR/aqkLZYZDwnLclk7VaWNS3+a7bsRtf43Lxa8vMriJg1r
Jx+Pudfk9n5IuDgHbY9j4ywaWj85T2IfOXucpfQJyO2CJyt7V4Ne6Wbzj9pJcEcRwAriEWm3sU9G
bPFB7S4FGllYl/4mqpZaDw1tDTbrWDzqaKUk4Oyj1KU0901yCvaoG0UVwIRFoC9bREwcYH5ahDWB
qThSi0KpTTP3gEazGgVbUEbZ8OSkg6sHjAXj7+5iC2IWZ5HrO6Qp0YU16st+0BNsD5qVpg8sZBzO
EZL3TzXFIKA94EL8Ay+2LkTu44AYUeA3B4NIz7OpnR2Umjbine0ya0UR6FPZHlGYgcqr+JKHLRoD
+WSt2VFbkYH92ERtR4LP2ODCPTMrXL7S89Ieq2k03sJdNPOwkUziA8GDjHaa8ORDWWcJbhcMs+Dx
Rr0GqWolbDRyVE22aRtB6ZQvHvLZpPZ03O/JcFKK6BUUks5xiy1Hpf+jhllibXPgru7Wr93Cu8iw
vuN5R20wB2lulFhnUvYcC47KU9RYMSUQTfEfi5uZ54XeePcitTLMC6xIPaggZxV7A2FLi6DGIXg2
Q03uhoaquzsHr0+7yVtaA4iOvFTQK0P1ss0btSpg6rXAhkigPicqs7PQGKuS6WKWUpEoo5yvlkJb
PmPTYduJBrM4i9Jq8bjPjdqrm1j2jInLAQTg2JN2k8qJi5WDd8sO4UpaSwBOe7hUs2aWbDxVdeOI
rsVdMfmgqYxh/GabMBV5UvBKndhLP/MFwGrFt3ZnJrkmQq8ohzksolKvttjrrXRLmKFPsK+YOj+Y
fCMud2aUuHc+t1kEJxVThJC8dvMCs/nyzUcpg+oD8o4KxICxLshsA82j19Z6tAEG0BANOHgIfmeL
MyUcRymebW9MLkVaYrue+YT1ma0t8Z1pifoL/RbzadCr6ceEW5sYvBj7jMvV9dpKW/9Bw+hyFQmJ
gykqSs3ZItd0VJBaETa3heEySc6GlBn50aN+o6N8zpF/+Hwzvgs7OWxri3sYyENjzblxtWvScnuO
vj4fzxJfpF9MazBeaMXK65wxGlJRfXJuK2ljrCDdiHwAqlz9Ik/55tCnLYm7p6yvvQBMKackxCcZ
bRZoma8oBnWFPyFGcD+ahkq3SLIcRHmI6jCTsCirTa2IDT3vbHv86o+dY2+HZHDzg04P6Cvix2zY
8LtS/WG2Dac9zl6s3c+aa2+1Rol4n0OK6Ak185FJmmWZf8bq4uPlb6TzSdeaPA9VsfIq0knvDQBK
rqfCwsNCE1hqNi4oWmjYp9oEm2ScNXZtGzEkahlNEslqTWP1MjGyKRH8cOKG82K1aLdb2x8O9ZSV
50tKIWGw4X1KRoYqLzYywjODs0YhTdRLdT4husrCOBFVE4IE9z61VpUgPBQRW7rIavHd0oqs2VAM
ITZpSiyGmyx1hm9Z6ySH0SQjBtWjwEEHk1O7LfMCBNKM///ZY042h1MMc3xHN8z1kL0ZrQR2Xqhb
rtxLuuHFcw02i1386JxhGneW2w7d5TjbszhEue+clU3eGQGTVUuwoeX2Dzin0VW/OPWPMWmzJhhQ
Dt4QraE9VcKPBloppVVsOq3Gm9krHxi/YeW4L2gTN2w4fnonnH66KtjlmWZRr3MoqH71jsoI3+HS
5Pq5zm1k4f7pjhBgKnvK9rqMfXWQY12i/C8BZqF3k5p1abD/UBPOXCiuIeUgPhZQnVaqhS/jEd2u
SgdQH8Spb3FE6GZgVizNYMqxSWCionm+hbOkHpxKUlMMpGfSQ2Mctc0du/3aNQb+/ch1o3TXuk78
JdFb59lB+1WG5UDZg8kyMZ8t5Y43NmNCL4jNHHaBZbfOzSBxiYZgZ7HStnOxEpZLnmAoPepoiBIj
x7m3zLUeDG5kUBB5wv4aa0l8MUeOd7cs0XxHlpF9L8BS2QetrGnCcO3yca/osk62Xj8NdoipqT72
eopHxcVi+sWas/nFbse+hg4j7Pupi6d734tEEtDFZP9bTMA36Ihr+SlmbjPu/EL18rax22hkW7L7
tcKyZROOYsGBFnWIi8PSTX1jtxbWlxq1Qh1OKdIzYulbkL7jHH8vkKxten+xLknL67a1kffxnlp+
lamMHZpyS+jmleaTY7STjZ/hIuWffDcrGsabeIKntk3Zfi9tNQz3i60XzSHVYXScNeNc3GC1cfds
MlBy0rm2lm0kHVoA0oytMrAqS77IWC9ua9LCt7VVNqB/Iy8bN/q4cE4Kts8x7BKtcEIrnZsFFa9b
+7ul6LV4h0mTBEITFvFCiav8V6NraqgX+LWyTQEkog5mv+iNSx8kfrSrfRI7MRP3FloGtZBrMy/S
vivzIf8MMkl2OxjwJSBhrYPXEadaG1iw1oujJ6MZXlOfzEaohtl+TucqfeyTCd6NA7sEr6LhIbVN
2TpxPY9RuUPuSMtnqAXfST57ldr4PSrTSktoB2jOUtzrTYHkEhlyjs1ooA+91R0ZfamT0bhkcLx8
n7wpe7D6Upx7uYrbsDbHGRda6+EkHDq1d6bMxT9ULw3lzzzMe4eGqTwTQ3c/VKm/F1pbGGGSUWzt
RWtq25LSS1xOPJwb5aZJelYntnfBeQuTGedtR+VhVxru5rN0KBCFMt+ooAe3w31pRToh5I6+oOAb
s/6psKrh25yX823BosqxrfVoiLVJVeXGx3HknLG9YlzrZkPPwiXNmyOTGKkFPn3mdfJUt+DvJmt6
BnHMcoitbrpcIj7Mtu664Zugp6gFqRGZz9OMUhGSjah3dTOjPvdFL+8QV1fIjbs5u2IWnb+6S6qP
G9jPFnQbe4i3WmKgj4yMqrTPkxQ9OdA/5JBnrZt5BherposDyOt+i9m0AT2OcKuhjehPvbMR9dRa
oaZs9MZxrM8Xlg5ZdVMg7s92spSQ95ZcFhu7SaMXmlnuEHL24lvIe2366rSpsvbuqMvX3BjMgy1m
XMMl+9G3dRpxFfdY7Q58C+OW/R0vQWya04Pf8tPu8q745EU5YKti7C24UkvMxc7JYOvE+Xq1MRdz
vBVdYtBxpb+0c08QHYGj6hLg14rWkR6mqaGZrRWLHT3F7epms9CFoVeNEXgE3QnV46/UHm8sUxU4
K8tHmfg9g+aE+OHSM74uJ/BPOxvIuhGIjCD1VjZQyT+5JA+iu+2G3LjOJQ8sKE9AIdSi/tdOsXXs
6m5FDg0n/FDtxKCIlpVKhH4J23PcMADfjSu3CLa/dt+kXsoTPYGNZjAVWJvsPFlL09Xh79sRFl8h
cmz7broCkopxBJakYV8/t08IpdZW1NFIYdHbFdSqayVoUXx3ZWwPl21tpyOBKdPih2Rx+N8tsy2B
8J7ATToa3k9RC5hitbGDdkpXytNyAj5NoLGXsFo5UOjk8a7muNqq3UiUwH17gkYZKz/q1MD5jyL0
H8wofuplbR77x/96IVWkn68ei5f/+Uf4//63f/mv5/8+DFXSvvzMiDn9wT8EdCYEP1KyadrRV8OW
s0oz/1CGer/h50TZSRd2FWjS//q3gk7Hc0W6F41FVGQWfeJ/KUOh+zEjRW9nWJBkUF15f0dB93te
/c9dWVpuyFVIMcfXhU/aftcUS3PE63kzU5rKqL+fZAR9IVRQKJA6965eEBtRO1r7zQEzn3xXXP3M
2zWcfiY0JmqMomd8EvWp9zw1YN7lLq5ru3oeCwGn4XJaxcvEkqVR6J80zUk5tQSkr0pnXDrl9QCO
+Snil/kExjv+4sUuCunhpJZWCfU+GVKrilpySUfuv4qr/ZPOmreM5ro76a+tkxY7s4gngQeCRHtQ
S9oERWMoe7OMRLITgoF/Vhdxe6hXvfcS6cO8jRl4iA0Pxcg+zSd5eHWSipsn2XhU+cYZ0qLiu/27
rnwllLVI+NGbx6VB3ytfEKEv2HC+W422OoZWlbp3Eqw7fs/7lRkAz5WO6tjDxQg+pdmQCJLpmwnQ
yAI05aSF7yJYoW7vKePBVAlVYVKLtWTEryXirUGIkbdzTjJ7K4/GLyrhGnycs9iqtzqy9If8JM+v
jCjDuf27bD+y6/GwnOT8DGKQ9ouTzL84Sf7FSf5fNzhMQwAJ2ALsig5iwC0auwBCUKwDFPnYCJyT
pcCoRcYN/WQ1WGvLckOyQ4NXJYJHpjDvXxQniwIesejKPxkXRE63Am6g6O/x+2JtEIvTZCFVcbVc
0emY711r4jyS06RbP/AQRFYouJd59J+MKDrGfoyNxKbfnW0U0NUmcM0m7vYpOqYsWCyUH4Hbq5Rn
bhv8xXofq0986WOxrTId0XEGCIQ8J131dGGs0nC2qaHKb4R44DV3wes6gduZ3BI7PfMfylL2SWBw
TT2MkY97PNJgIgZqVJ4MG5PvDH1Eb2V702BRQAToNPwJruY909pj0eV+3rphQothhv7GsRDkcS/d
o2VlZcQ9Z/GvYdYuj/U0dl04E5hD6xW7LbaMJFmv8LU1ffc0c7o1cPw9dpD8cBY5UZIEQ0aW+m5U
OnX8LERmY8Ad5GNq+FjDgHb7DwkkxCb0TNgMoRXxdzT10H1NtaK84eoaAdCtuuwlbQhTQuQ+Jk/R
lFh38+jhHB+HdsJw3GlW0HZYhUEmWmLfJYhFzng69SspSCWfDMTVZw31xQP/Szy9OKzirTuo/g6R
jLgosNdwDhE9YdKALTHM0diGTDRZ2OmJcvKHb6nAkxMsRltPPNYcu98Y1+ar0ZgVgBR+3CFyD2C3
Or0rJ4Bs03+JZiddQrvr7XSXG2usHVCa/EpDXldBq+y7HxmBJp/yDnLBZm5oq4e4Op0r0O7RuGub
TNepWXDyhUpjxiUZNz8yXEq1LeVOC//O6tOjaQAVgLLQyZy+XjLyXSBclqFJRsi545bzN33s+icx
uVxPBLqDq8Xqh5aB4IJgUc/ozHMr1YvPi5HWoEaIofMOUdT2F5mm6U/EIQ2QXZTrNhtdr4obXtRK
w7wtuZDZleF+MrlofDGlZ7PoULUf8Vo7T9XcrN7zhj8HpSWeHzoQHFekmdd3XGdWpcDslp+jQe9v
cd2J4/9n7zyW5LbWLvsuPccf8CaiowcJIG15X5wgqopV8O7AHABP/y8k1d0ipSu25h13chmSmA44
+Mzea091W2Dd1LE+1k6KCMvBH/OSkroL9iWeq/bYANTotmXXWa8FhOPsgKkyYkqrROXtkJdAXfS4
nHG6ti4xYE2rtpeOZzc1cS2FctUaTl4HMc3bfcmUWKLyT8X9UDVrF2r15YnPXQvoLOAkkZOmjD5Z
ZyuZ72ZEBZG2Weavg3Crp1aBb+GX3SjVgFwiMuzHuGhlaGlZeoGZi7GinXMWQaOoQSobtQotAQpS
/K4YTPDobhLHCZxIER+5KOH/OYOjQKwRWfFJXIg1bWyyQ66YFnKWkuUzskAd5I0RMwCGrsW73uh2
neEmTJLkQ3cmRi8yB/jD+gK4pG8PrdYQVTjYeqAzEILgX0VrzE4kyCGSWcvEl+TNLx2L8CtyZNAk
RFYSyRXHqsfQFarbg2mYBCvhVB2g4TajfslAnzAyeKuzvskoBR77PDLuuFKYhTNrML57US0FXWGV
vMRxwdh8UuXkR2bdPRXrWD0HF8q+IJ/wGGbr4L2ULQMbfR3Hy8KanZ1m1ozqhx9j+9QensR5mJ8t
Dg1Bzzrb5Kdm3t+vk//hvARwzwuBkqa/9rGDgTjNzksD/r8F08F1GsKgz4uFCqj+sZ4VL9ll6+YB
rS1LiMgEorUx190EiXasKbrzykKc1xe5oso9OawsNTyDw3wzlCodv2JULD6shufgZAk4pf15NSJd
0uYCJogYU23afEYVLn6s6rxUgZXEgoWwL9XZMJdHEL2sOxinE+JYrHsZBnGMUyqtiOgPzwscwwQS
E7rnxU6pynIEXdkv0849L4B6Qly7y+G8Hqq8xnjU1p1RB93sQdpGztDSK/hk/XnTxKHEioO/EOCT
1jPzOLHacpgDnLdUFfSqhxLZkbuZ5tLiZjvvtSQ+Go65dd2l6CWbr4q4s7fovA+juWc3Vs+5/s6a
iI0Z6ja2Z3zn+m1kttoX04/sTutT51OcN25lF+VfyXkPl513cs26nmu0QXw568rOPW/vJPDVm/G8
06OcWaLNsmTs+oayHzuAUd1yEZPT88H+nb3gaHRWqJ23hVFWCm+LJ2EeQDmxUOwxteJk1lwunHFd
OZqOYshwOG8i9fNW0l0XlB0koSSQ69oSm1x+AXfOeOKp52QnrvyIHV259JdJ3ADQLc4wXe8M1hV5
Nd3KlbaLMou+/4zgZf9hXxt6Q60EUqOrfNYU7Hucld/bYGq3N8JIpmvNXAG/Fucee7cz+NfOKiDA
iTazQhjObODBhfk5JPg+dzVBxKdUVWMrsGbAwqzoYQynXEMGpwzo4Yy52iUkE3jEA2FfVIy2tuib
dFyZxXMi29ZPVpSxjgX1JOpsfEzPtGNSWLJddWYgV1wxlKEjaGSRUzoEHHgYy/mzPHUrRpnZJERl
HZLSST9zllu7Yt5tSw8eL4KxrNrFK5a5PBOaUTUqF9m0cpvNFeEszjRnUWnNYcpBPDu9EHfxmfs8
9iYM6G7FQbfWSoZOzpTo2lQSm/tqpUfHU2NuIbfAlGYzLB81YXpf3pk57Z3508aZRW2aw0iEHVOh
b9aZVr305IWxZe71I7nA8jWeZ4HRfYVct5wz99aZfO2uEGxprDzsYkVjFzCynTMte7YV+6D2evFp
rDDtISeUcp+viO2Jzexz1OreCSUOU+7+TOPmWY4jXI1tqbIaANgdw4UTgPvBeGtTBtFbWeHeWWNT
GzRADbwgd4UVkb5WJAkhcGDBQZ7MmOp/0MKlxg6RMd5wV5554qwllgs4rDF46DNxPMlGkDfemURe
nKnkXdmSIHhmlYPfhVverAhzwU493mhnsjmiPsr91ZTWb/Ixhn5eti7PjH/fTV83n9V9Lz4/+8u3
5n+ujfgHW2mRxkn/v37+Y/fjz/FnvXanP/0hPHeqt8OnmO8+u6HgP/3B2Vz/zf/Xf/hHv/swN/S7
H/VQ9evfFgPh+6ndXSOC/rN18vRZrbLFH63zSjbR1n//R3tsav+19rDEZdB40qytepMf3bFh8E/Q
yK0kE01HoUZf+oe9DN8ZWlREN4RsIBki9OX/NMfKyipBu7ti8TUb36X5r3yTv/jLkOxinVQt10KF
pcGG+lUOEzEjn9liv1tTFWn6ywRCgkqCXV+lPC+zFO2dFwH5OpAsamNAztn6QASh32aTXMbNdxhf
pVCPY9UZ0+ufvsSbHx36f+aU/nhrxDN5+C+wBSBA+lk4o8dOTdDn8H1K4HKFhgKnko6J9b2vwZty
dv/8aj+Lj5DPofvFPoofSFuDhNxfpJPjMgk6mzxjU6fFASFwxRM7p+ZfSZx+vApzEJWYRx1b4a/6
0CSZc5qIKtvEq5YBw3h3KCpn/A2w9mfp3R+vsnpIdNS4IAR/MXG4au3F9JNoyrQy246NVK+8KRn2
lW3FpzxRvFBNmk+zi+fffLyftU5/vLCB1hKlE6OdMw32T0LutvXGTq5c7lnGxW7msXVAnJZvtVn8
Tif9s47rj5fC9mQi69QQ3P6i41qqiSprEWRwa7C/h55RabK0b1JZvlSj1Db/fHX85YO5DKP0VaBO
NhqjrF+uDjD6hZapJCTmc/zcm60aumb3OfM4/XE8/kcC8Pq2/++wio+Fr4qXMLnxCdhBAP7zRZ+x
ORFmm8At1DQFBHBahpUpzZCnqvQtvFQnT0Tzb1Syf7n2ISapeOXQDeMK4ML8+UUjkyybqaAZR6uG
nIEMhOGLZR9ctH/+Fv/2dVBFYzlAq62ttt0/6/xHFFk873mdBWbWixWhNYnTJvudJPYvlwYfB/Xa
+X8qX+kvLwORbdZ7HcSYufp1aMML2pKR2X2cPzTCvCyA8xSZuQNV78NR2nO57HN7PCxqfTl7ACE1
UV8Z9nLz7z89WCodDgbyRlbEv3x6nFV1AqgGAq5VHTSLEU8+Rr+7gP7mSkX+iuKWKwmf7K/WDhyA
JYmEfMelFNLdqFrNdNDqwF0AzcRa8Zuf9O++a6wAiEQJeAEq8culY3pRrrhZxGoqi5WtNN1v2uie
Otc6IsqKf3NG//2LrZpixyAK/VcHIgWPhiyWF5NmWe3LRe1vtbSmegZ3p4eR3ra/u5T+ejuuUl4M
WjwieST/qh+PrCkTkihP1BOyvcoS96XT3KNHsLWfG0Q1LDulf0k92IOdHixRswSlmu/LzrM3bJ5g
DcS827nKnhKFtu/fXk8oy/Ea0HMz44Sx8PP1hFQOy5VLJzcwrN7wllRfN7B8//Or/PV64lVoAley
g0X63y8/sMYqnzSHlSyM7GU+TU2yFpnoyfG0RnDwfvOhfvFIrQcgrwcynJ+X04Av/udPZRAv1SIB
SzeNSqt9HEcb5Zllz+IiNpPmZDd9/56xgMp8RXSxG7ZMfp/VJCMJW0Dnu/znT//XE0s3QEqslZZq
IMxYr8g/PdB6loEuEfYoJHNv6PYs3IdpP83oSX7zuX/3Qr88zkACM2lLeKEKPsq+pkoIgbv87nD4
xWT649vl4cx6AZkwGXK/XDPFJNuaFSlKBJr3ux7FSLcBS5R8icpQwblGhv3EfHFI9z19+3xghChI
ycXOG//mA//ddYWoCS4IgY0cU7/8zrVWOHOKZGCTOwr0LU7GbRk7feCRELz/5x8R8QM/009P1fV5
wM+nIehiQfVrQKYK6LPKDGA0VSyxprAEZt5kCq8rOSarmLCJ1PUedBOm5yaqO7bH+oTZlecUPsPv
WqS5j2kZVcoa7F2RqMFDhYh7ZL7K6Nbv1Pht9SHWgdiVh4L5LAHFYLGh8oobP8+WNnrtm3nQjsCp
Mm0zVakOD1iCEb1VpFZgPBXFrN4lU8ojqGKVK8pN3C9RtWP3ia0FgaTMlQAu8dIHUa0uV5DHWSkM
Ge/JV2A+kT+nD20fjpPdjwF8fGNXup6y6pGy9HussPQKGObE8Jhrb4Guzl6L3B7Z5/mOWCVUmwh9
axtt8AwDU03rSAS9OvXlThBU3x65461vlEZGeZGLQuhQbR2SZgwkE86MHmWUhY0SyElWVlJJW4Fg
GuibjC4FE9+4uE2UcRbeSa2hzmWvhIQQz76RRZKPsKNA7nvmfva0SYGZjNNgdgNXicVwcOqof8OW
2d804O1vHbdxeh8JcT0GmaCB8tvUbOYgJ7H+PvfyNt6pGcBUf2iq/NvYl+V3IRhSIv7KNWig5NaV
/kjO6w2z9eg1BYRKHTDUUbwZuPHSo07Kj3vQCuHm5F6L1A7SyUjSwJTemBztyEhfRxJ5xQm4FnMi
f+5nA/YaFaF4UaXJMj+LC+W1Mwp3cYgeRY2/Su8s9h19YrbHCCkKywgmvOZNDMPIObalWDV1rPWy
YGimlfJKOtcOdVONQBzVGco1Yr7fwNSsHGBk0cRt5URWhV5cpM0JydL8ZMJ2JhOoNZkFDlNk7mMU
VOC5jbpkzKxhU9QCkZeaumkMhLebwbVZMmTJgOdUVGnJKmt2ye1pvdtylS1ukS4sOSA0M8Y5JqTe
QL12ZJNOl5lTK5bH/E0RE5R31FAdLwzmiyvOkeI5HjSv9Ku+b26VuhgVnxQfcdF1mH8CKiPNeaiM
ZVLvZJkJxAEGK55dY2pLQR5iH4/VE9RYlipEEKj37D1tgnt0OIM7coRsJz6aZq1ULmRfG4D7IeOh
lR7obSp7XypMyX2ZDEW5mwAA3TiKmr1jaOiTy5qMGRFUY4EaECoekg+NDFs+kYJyBDY7oQs8BUh4
INIGxrRFFDDk5blLPpmsRShMk27ywqKi20KmZpHplukZQzTLMheYWN4IRZ/zwY7ADzfsqTy9V4ct
nlIHgj4JDil4PXf9K7V1CZQBTV/XH1ofccOhuQkalrj53nZ73Qz0zl0uEEnC128BBiTBiNMMQ+Pi
ddd0dbUXNk4LuyyrYeNtWocND2OyuLggLIPBKMFzJrkaTdHkQVcZDNrhD2tEM6LE130bnrOCJKNf
3tiwWc/FrEHsm+CFHtLY0PVgBK2SB5qqNK+JlNJ7ZWG1dM9mlBVJ0OtR/tEWrsZdsAhb39mxWXmn
WiDXPpIU2Tgh9ORSbAVb0oydYml8GyFKa9u2WXjqGB47dNQzavaRuF4x7so5UfcIYNMqbDIRAxF3
chuLgamDlOtE1rZb6gHH9smrQifucEMjTm6GOdm4GZN4JPNpC3m/Nl8Kb8i+SAKIGNohjx9IQ2rJ
iUxKrXzJPXUpAV7rTeKXRsUpYSC7T8JBkqsJfCmC8aj0ddnv6iS37uKBea1fMPq0fHtpMpMEz6yG
golJuzgxZG/ne7xcua6hZe5bc6frSdWwZkOCom07UDwiHEZkkcj1pvRaWRwtZuRbpUv+JG0PNd2e
8p9yNmzTQTT8isIxhr7/dLLIEq9l0ljkZGmj0NgpWrPgDhuo6oebCYf+AWhm/U3GGYLIKbKqLHAs
2K7HpLbMihNnnVeCvFTTxhek97D5EkYpbSugJZGxufP0Wc3bH1Xi/9fI/A9a4j9VG3/RyFy+FW8y
/Wn4t/4HP4Z/hvVfNCmrKYsC3QFuQfH8x/BvBUjpxPDAFLE0x1qbwT+Gf4qH/oXpEKKatVf09HUm
9wdcStHASwHgZCbGf0TQNeXz/x57/jFRY2L6H4cNLPJ/LsOQwDE9YaCI8X6lu53fx58L3DLKsmzR
F2q8yeUQjLy6XS46hjvbKI/qp6RS2aLzGWSYuKbYktljHbBXdjcponwMVzq7UV0UD3afutspV8Sx
hUITVDHMh87TSHsDcQxZvIMIao5tf4ynoj4Q/jAja898ap2TsOUJXZ/+CWnzlV0TqndK06UKeXON
X9cjuXxyxcdODeJLFVmLO4H4bc1jwas3AwgYKa8NMVnBjKT5QLx4sYkLWn8lR5gq5/Gk8uxD+KF8
Kbr3DHttGy+wspREg3ncFdDfu83QmEo4YVw6NojZgLjB+188QVpK5wZzLqKHtn2bZ2OTT6m1H3Ri
L2LT5vVb7T4u861n1Fe9qZjbRS0fJrvYxU2FFnfZN1G7B9QTkGC3rzWbhAQUGSEpjqQcJck1vHjU
2t0SkHjnD6l9aSqk8SghNQ5BjITFaUX6nCDZbA2o9kWK/sMMYrv5FtmASsuekIPM0D/Vrkte2TAA
8+yteY98n6Q35ET+wN6Kox3B+hR55My4IadAuQeFaWwQdOR3lUhOqORxlhrlKfdcJVSwABAOaCK1
HtQPozc5+K3vFEbHRIWIWj4Q1RJYJcEgw6XX10FZSPmGZ2jYMQKP71xNXJGGeGz65yo/RrOXBxkB
ewQpkf6jy/oge+2FK4pIN3c86V5/V+nVRSOByhqjru+Kwb5ZqvlTOF4WGF118MZp3Fv19M4Wb5/3
6PedKD/KIUEBvJTf03T4iE3rGgXOidKR+GO1Tf2MhF+/nOWXxbXlZ2Z1QMSz5SSceVguxhYDFGmn
RRHgbshQTEzrNAZm1qapRHadwYWnrx7BbbNa1CvH3BEImSKRjO6EXWy7CvlSZuBZidJ8rzbdVScp
h82i/YgG7aOqzQAwwsHIhyOpULAzPVx8go4O01aDnyrOboY8/0QldUuX90WdjKYh7qew1tJPUxhU
8xPThdnzrYbpAhlKj67ZP+ZZdxU36j2raZTmbskDcdaoqto1OdkIAQQd6qU9Jnb13g3pEjpLbL8B
g3g3x/Fl9CiC0Zpr10KusRbiwauNwHARBikFz1zELVnUf497SNCOwk1v36eUeDdtnGZQSSvGuuqg
7QlP+MgTQz8mCo5g0K+MmWtYdJlSHNvcetOlEYoSdv+g4SU4eAu2hvRmiU809b7T4dJM3c2s7SOs
TogovtuzdUQCtGuGIxrSheJ0nKw4GBR2DDV5HDaaBrssD5XYGQ47qUUEtYi280TCicE1I12t5Yem
VoUQPhnqRUWmeHdfT06A2hqfTrnRU947tzyg1zdJvY9PxWmeR9f+nmDDhNW8Gtj01EanhG8kVglo
GhDbf5O91DxuT6KyNKqEBU2CnSP1I6KqtgbGo7ORzHcucuf5OApgSXxNc2p9kByzWt1NTp0s31RK
6poHL5rU5BsSQ1uWvjsDHbhV7c6srh2Cl9pXlMNMIRMCuNKjJ1Ad1mTClI2zj2Z9RrvYG1F+Woo5
tzf0jbGO2sbUW45UgoCgZsfGu2hK91qFQiwCTVHGWxRjpkLmo8lqlWA0b2MsJRaHPptgjIMOc5Md
PkWigfNi0jcSfaDYda1hf8RqrKa+qLLFCDsMa5zOdLA9hGjiRllViswkrK0qWiLSY4N4nA5iZhn2
g1Jk22Wd1gedPkwsMht8rBvIsiqyfaOobxbdcsKoE+4uKcz4tURyFM0FN7wL3VxLkHLZ5lhdRoKt
CHe5RSLlS0Ec0Vu3aFdVVlybbqZc1lS1DxCrY6jnUabjE57vDQ1xEqCD/rVGhhMQk/xkkF/mp3L4
7plms++bqbzW+pFbh5BkQVyR6037ShdHhXDwY7tsZ4mHdcpPvSUvzRSjKGjakkA3GxnHMHb7MctC
7I6rzOlGGiTGet4uN/jdFc1XmqgMOWnnfbwc2aaixoq3laOUl6M3ZQFumYc0TZFejBGtYRp6UeNc
SFJPN0P3uZjF3nFLdSPtZI9Yei/FsGl1yw2mLO2F7+Rbenh8SSYjXEX2IfVvdFTQ+EdC7oxhtMDr
xoQGTthSUL3324W76GDHw5NNAJoYkUyb6bFbmkAirlnDC9fHZ3Jnp9Gl28Rb9Cb3EcM/7KKu8RDP
SXlB6qDh69Df7Xi6LWqlPJhFcQKSRXI6wkYfTwt+Zxnt+DWBmSJ3a+buE1Pzl5sz4DCElu4JCGoC
DS3O3oix6hBxFIoCBdPUzGEzce8tElhMlJQ3spy32lh+CcQBZtzvIrtbeZZXbvJqmPAR4jo9lV1z
09NZGQYBS8awmdNsN8TXFOpjCBSeAet00TTLnV3UrPYbhiACA6uv2mAXmnxXNIT6qOJLnfsbsvSK
a8S4ZTCZy67ThBsyeLgYreHKEX0GctzD5jzYdfrgmdNbJK/RueKKzxRvJ0ttm9Ave8uFsMtgNViP
lEs8St3xO5kJT7hcU79xOPz7iR5dKQk1TiZj65DLFhIx9tg703FJxuUqUsAqqCLG1ThvLXRHvRUz
//NKrA9TeVNajGZGM3tYSMoY+7BMh+24yIMTSS2YVVJ+m+YIe/+VOTg9NmOgNa0lagfvoCH8c2tz
Dh2+gcZJ75CvcR7vbIdzeVLLfefWcEQb2zspefLlGEtYmMo7ftK9i6lVb7RQTkUAIdLvCWtEh88F
MMxDvsvT+anRW5wOcRCr2j52ytc4EpdNnexbgBQxIqZZqT4zBBeyLEOApQVlzGrKz58Nq9/bWC/x
D1/nBQxyocbu1mX1fDCsaWe09X7upq1MvPc+dwIzvemiiyTl2mrbjUIMLpJOHhkP3dRcMEGgvnkc
zSiMVHvXy+fW6PbqbBdPQ0OYxHLtLaq3K/v6ANJ7r0MCnhTPN8rOhyL0rLZvY6l8oDXk0X9RR6P6
icTrpCNUJlx4Y0ECKCIPsqzySP8YhZikyd/I3fKpkd6zJtXinnvS3cQOT7k6Hi9rC6Z+YX/ZmYFo
mZKm9SSnL8ItHpWTXyXiLsUoPgedRXiC1TwrrSt8ks9Cd5bVzsJ2RQ1d4V/mKHTnDRVftOmUK/Dk
fORvNhmV+alLb8vUCrORoBBcq4lfp0t8I5v62XLTK0Kd8sDCo8Kl5mziRFf9NBpOI26QTq3fJrM5
Nb175eWacsCbtyYAErKFs3vxY3Z27Ck4wcJCIKPMuuWFoKSKJ+03si2RRrZaHOI3CwdnF3c8yEf1
yuwVpMYQNvdsXqLHTEZ7LyUcaSIoz76Fvj4RgWG+egQ1ocwd9GQPdakP58i5dfBUBaqhcjJ0a2gd
SxICjbttZkdOwNgBQe6Mu4zrB0kh0SlXHmM61EddkFpqS01UiscaLRrud9tcPhqYTsTMwy2/IOyE
MVo7LVtmKTLQdCW/7IgfC9rGfCAsErFLY93U5Ty9LiQMfREsEaQDulzEvZcZ11Aohhuvl4/LTOxh
5h2dpT0AZGk3mS58oeX+ivHI5hi7usNq3d6KiugCJq+WWfS+gnfzdpntHltVMqIXWx5KnQpLmU9t
Lwl7BjPk1wnGxVR7ViIbVAz+sHI8wEYPClcpNqXjXZDCfZFht0m87Iph1/NQTh9Nl10l1a03WO8R
+dw8XF7aiWjm0g1JIAwx7GQgNIT9YJF1sl9sC3CBWRwYou6RHJ60bLnUyTHi9Jd8jkhHOFqFo6Xe
a7Z+jd5yO0VVsJgozyYa142ushhtXI0yhP7OxyCOSRRltKvsEtMMvLn/IF4PS6tIGCP3jd/a8b7r
YBisLIsR8T2SP9z78ZjPe5LoHqGA0cyVLnnpff7g8ZCFY7kTenQw5PBIIXgccBJtow7vWdvOR1SD
1ATPhFh7PqZq/brqzA8rVY6S8yuqyndSVBngFBGT0jTsrVseKw8rtwAVBzHvhk52rjBx9hHAQRTF
cGym4Tk3FN+GmL80WuZbQvvCRvwZT+p2iLMntGkXQ6JWiAPTl9X9Bv6fe9vb42bDjLfvyR1r6m+R
s00FPYFJeVtn+LtHNSSgCl8zzV1YFNVzWw/eUzYPPYZnd4+dd/LbYtiamnq9kLrjk7uL1SOjJ4wN
+WzjSq4Kk9w6L71iafjWLmkoqvIxaafZz0oPFZ32feg99retc+zG61ZnmueIfSta1cd2HcjGvHGd
BN+JWW0zwWBz0alOG6e5LVp3Kxen3QAx+YoXwUeMcB86yZKjAOVcVT1OLG8YyePV31T0Nhuijr9H
iY0+zUqsFbeyV/Kp2gorD4yo39pVzTjdpfkwnHHVr3VUieab6VScI55Lh2/N9+5ikE1aP9DeayZe
M2dE7+tt+2HYlgVUhS53tmYd30mC46xIv5NZHI66E1oyC+vB+F51Yu/K6d6OmpcVAFMwax06eqQK
gIN78gpzK/riMaovEO/ekurU3kUWkRPjuBekJlPibJrkfVgKQBjPwxA5l6JtMZovdvYtR1sXmloE
DE5J2rsYEzmdws3geMlHnKQqy5+0SD5jY1guMzNjNaDWlXbgilLqsM8GfmAKEuSI0jgkY+SFc0ow
eqfpzY2qLeoFnhi8Jszi/UJNh+cSKI9PPLJ6KBwb+8RM8xwtC7g8SlwTNbzfkQaypZ5P6Ki5gFM9
1jCxym63LKznrEbdSk99xxPK1BO1p3ZgkM/iw2qnfeukxU6Mqw43qR41BVih4cb6ezEV7XPHunwH
s3pE/+qkuypq3A2bwe5g5kN9Qwur3UaGIvdRZFv7qMVfC46hNbZJ4hqPBpwQ4hkTtSXlOJ71O2uJ
CG6l+qXNURg0kcFoJejuYTEsmINQG8Y6xzwAGKr63Jp5aNh5fcGjJW93TrYUgVzHHB1ZqZdJk2jX
Fd7vY1m5abmFNTR/R5bl+GJupwMnUH2Iu2TGmRYrx6Wv6D160l47ETMwSPXtTEguIiZnes69pTxY
uT69dI1DptCC0zYYeJt3NhbTr4h6KkghlO0qY4z2aiqna4w58/fc8mh61XIOZ2A9oIrY9HrYGemC
aj5ZfQEfZDUnNQvE0ngCQxC7O4Xr4S0eOnvnWXP+zkF+HKHUhu0yqntXxUQObsecPtEtNS/9OFqe
r+e2ge56hQcMFZATY1IbwoFMApncOt2r+DqCklYdKTqIGms0MOdWDf1vWz64PA/xu6ZZtB348i/L
CumwGmNrGsD6MURyRhgb63wRSCR6mHuGMOT55It1Zeu98z7pZfag4mfbQmXWs52nNsq20dXoYSQa
+VRnjXFBgBg+Wk09Ad2BQLDYaoXWDpK7L9W6v4U0oX6LrWR4TRxd5UxFGnvrpC0NiSvL4j1OK4oN
dhWIlahu907b2/kmm419yzYVNwFA4e94LMZ5Q9aoxOgW9fmhtVJxIs0lP1pKnV1klEcvfc6+ORsM
66SkaSxYkXlIUGtdj44Gr4oPjUn7tqiFRblet8Yz/VMNNW1FxKjOIWWF0EfLARjgrUZgTEAc8B3u
5zed1KxWREdAT/EO5C/GahhurOPyzi2J/+z7khyagQkAuYCuC+XGmk9NCkBrA2qeVon9Hz6dpPJ2
uFHhKUXT+GDj+goEaMuVe6ImVWD3jkXvUUVbr1dUxM1qszMZ4BpBhh/9rpZVslP5VoBBjEHDPbDL
oz4ugiGHkB7EUol22A0gI7iNFpRdQnKr68g3UqaeRxgnN4o6mdQB1akwyBlFoI1douiD3POyWw1K
yCW+pbvaLLelW90SDTmCDF76YV+3UON2Qg7O5eT0bQltvRvu46r5lpNjyp0qk/5ALG+HP02fm9XR
IdJTq+pWEfY5Ryp7TLFrJvMdKN2MuZ3h62VsVR7wmqK0L6iQtbAiXIjnhqHjXUvHvj1qa6YFYe/R
zhbemp/VVM33Ql+YeeLYiPlFJ3Ui6kncSnbMDLDopShGhvE1acoZrMJQLJx+0UCUpD61ETlAqukv
bSUeFYACeOP4e4+kwmYhicnFxeKY4z7T40MPhhjLtDpcsrJ0QwO394NhLmvpsbjjQZpawUzRieZj
z6CCx2vedHg4TRYsSNYu9CbSCXseNW/Lop+qFLCMxlCl7w8MZUKsoWswE7Fw8aDusIcP71o7pEEn
6YYz2wbG09ahZ2OFTozd0MqLetDlnc7WCvAOAosPp6jVDfG3BmwmEPEsB2MgSBkPcVKM8/bTSrtk
uxCjU/AuYuGT6J5cYvwBEkba6EqdSMaWnX4dH+25xqliwa7oSWS7LTxD/xbTg3mbdmir1fpvcrdl
8cnQOLGzXIzXCPSfzKF9zOuOwWIf32qj1vuVghG9hYdi1DT0jDtYT9uZ3JC5zNVt3Pf6bkFa8+pF
Sn2BhoxltVMcsTSurU36zQAptZcF/tkyu9Gm/mGMtC+OEV/yVVKW0ocrVyO7QQqLmmmNKQO4XS+M
wPhX5uiFAN4itAsXp0iWcS3VbqDWtk/WIW3Y8GwVMVATGZUXrfOq1+Y9kyRtFwmAGdhYbuSE/ECV
9Q4dgt/ltbJPpfWEPS8JYpxst8yZbrDkkp+6MjEejEVzLmorf584/9jyM+9VoD5fDJXS3ioKw/TO
UtJwmfkhIa4025E7yVUIjHeY1yWz3CaYJb5F6FVQvJm2L5fReUyFHbqd4ueD+jAzn99MrnuN5S7e
WF75QQzNlWrWYD4iMsAHbBFkmM3bxlLrDwg224ZTOTCG4lrNxy6EpUPKrBFIR94XttnviDJo7sZB
dUP0KRdtrj9Xi/HR9fZbnz12EYD9qA5JqzXg8T3XBRsIBADMnPoSGkOONkKz3hbP5ktMnUepepfz
SphTGAAI7GNMERecDxrDlKwjbkwGNbMxK65vRqZ8I8yQqWlCPurW4kSI2L6UPXCLPHmaZofnemmO
ftRmR09W5QYVKewf07xz2ipibCoe5DBcw7JLNjTQGISNXUqEoJ8Wuhqmc/GZdFgN3d65G9U22+fU
aRfMG/a1G6eXuUaRR1zLFu1OdGNo9AWaJz4Nm4KUaLrqhgHx3UTVv7FHeuVIWve2ZR3nhuF2m8Ki
6VWNLlnu2emYL6QL0hU0T4WdbOmL2qB3y0+ZZnJXJA3xljLJ1OsUOc0jIsDqIL3ILneGrbwyOTgN
1YrlcuWTqw/+4kzTXh272xbuIeihFMCDpESry68OLgLzla+p0p7dFj1HbXQAbExMeGlspf/N3nks
142k2/pVbpw5OjLhMd3e0BtR1AQhkiK8SST8098PqorTIqtOKXreETXoqC4JGybd/6/1rX3jx2Ci
AvU4LAxgzOW3kaizE+Xn+RJHitoVA61eMsfrted6oNY0OPxp/Obm+TGIJE+Oahht7OqBaryx0oU4
hW7S7pvRttd60jSPaGYcnalYV0s47coMneqy6lyLXD93M2t/T1iD2AipeHIh0BIT/ZXMHWo549fJ
ySIkEsFF1s3mpaEFnXGS6W/HThrrVnCKjYNpRz6kveVkgOSREGfucPZZc+cLbCu3gHT8LQSnB2QK
/kqmqfkNhN5wEIMgcrGMUAAEAQxJNzVScrZdmF101sgQfvMb7RxnI9P300zCLwv5eK6q+GU2wuTZ
niP/ChjKoez4XCLD5XiilvYIpvuoVidORaHKwm0S+sladrjNrMxiTPh6unCDzNihQiNTvrqAvbfv
5nqL+PD7qCjYUfYwKEnRGAus6bJ1cC2Pww+TeVnl2deYPkxFe2jdo82YqeIwo4Xr3CTTI44759J0
Gaf1KLfazt7MNN6VE3fNNm/lDeEut7JH1bTukRQ3YFQUqmVmbQfD4CXhzTE4x4XWY2IQpLbgLalH
t++pVl/nLIgvAi/dTBHADvII8QaKeEWCcbo3E7nCX3sigOeopUNVmykaoga6khlzkyIJmQDIASmK
/zgP1mvvJWcjTU8y9Q5pnu0DYJceuZFupQ/xUKycLFQXiRGpqwGG2ToLUGDUJlN1IMJ5Q0tjgt8Y
VejBAia1lJtcXL31hermIzKVnF1rR25AcFEiQDrYwDZPeKHQftU2yok6g3ZdPBnW+E4Xi9udr12z
rJjalx1C/DWgwNR1+QjYvGGrP4j7JE0exwZEXF3GR1vNx2kMz2EpL2FA7VOaWCu6fmcARCcWRsK3
IcqIpa+5ax2r3qQ2RxFw8Sx2FhVHEZxzibvJROaiZyyw0YAgGuOlPNEOeTBQKfXA9NbKUM8h3W0C
fUL7MuNOdpVbo5wr3BS/OPs260uVPuvhXWmaHQaffixn/Mtz4vxoI/db044IOOwDWitJA6uk4IsM
8RFNTHFyagasGV1Z/fyAF/57JZpn+G71GtYJnErELNGVAtvCzsGdYNjE9i6NfH+zsB5xGCMP6sgw
Y3vGtoEU6orLOlre9ipFushzSJNhF0bdihIVOExxbiO7ONQts8PsU2ogf4YDBIIzuxSYkHeDqzC9
zocAGOAKTbhYxyJEUph1V8VYyE3uSDpdyXgaLcvex8RePnqE6bDMyRjgqaevbdd67eh24KnfLy3O
3ojxNJthvFExgDpdz5jsqts0vRiycVsgxtvMuc0BJq8eFE/hYs4kE7h0H2TG7yMLaBvPotlkEgMy
D5rvzunFuyte074ZXqBgqZ3jZVz8RrjgLnUVBlee5982DgYaz7pOa+pAQ118ASRg4VvFouj20Igq
84Cgnwmn+97wfaVADIYvFgXZVPkUqVv3VpjRYSa/nv9sT02VpgY24jFgaR+Zx4W8Ey74roDBis/k
EclVtSJS+N2dd6XmjvEGV9mmjKOvZpPuhtyns2hGt3NBs3Ec5Ykw+buQLYgtYvrOtEii4j1CzExF
GzmYmIe907FtZam5VkzyXl3uLd/ZqEXMHYwYFtPwHA3FGY0lx88ZkJ+XFYe0tI5BzVpNwk7+yoKC
3TWwa6J49R7aRn3QUMA2gamoz9DGE2FRXjO0wExU8x1nobULEwiRKyjSFjrepiLQdmV6wwMVYMpd
XX0IY5rB8o2N/6GIDaK2ONunXv4W6eESDPQTmn+GnhWs+/iGjhCRszVJukzIlbY2+JouoKhYxVM+
dEcZ0kiB+Mz5vUu+FDLfWeDXARLK8M7PoN5Z+Z0eGGXCFUfbbSk+JucA4Rqcqa8IgwnXk/V7USFH
mIxoj7QtWkuRLK2yiaI/Ecwrs08ui1i+dJlbXZodokep7bOIIJXmFloGwFNBOUzfXFE0T8nc9vvB
oPjnURTasGc8tJPxPNrZtoxJ3LOJ3UYHAowXC732spNdEHIbXrWYzgLQxWU/PsQ26lkx3FeY0hqz
fafWST9TwHjT4fQ4+CkMmb68Adiww02zEnW/zXqD45Cvzj6GXbPubsr5ORLzuvYLtANyhRb6lrId
ojR7j3p4uyhjoLGtQ6vZj5LiXeVNzM7a31n5cMxb5iRr0tCvkqu2J7umxwNNrvOVrlma0XUiV7im
PXCsU7kbK+vVUMz7UdNelr24WFR2gTIop932pmafiaSjjLprqyTSzPpSdAgiafwF9n3pVVCrxQng
FlsBewjXrNmcAMXGL1kRfeOroQr6yrI/a29A/TPtpYVuT+qLtAp3rLLI0Tp9JLdxbfQH4RdsIvn2
En/fTvHrhJy1ReMqKuw4PD6C9lZ4zx80tfysQgLb2c7OrlnSg+zO1OopntS6zaBzpcAvAecBE5Tx
uxUxyyJ0XY8uJAEEO03hbucZSVPURsfGnS61TBhZ6C5VFj0Joz9lktIKXAiYiLuULjHMbDSR6Xen
KVcRiOa20FvRR9uadFGDrFthcbZoJG0D89w19rF2kWHPhkUVt4AFws8szKYg6FXEa6cnJQQuNLLO
la9nCK76VOBWCGek5Xnx3cntp96brqm5Qaentu+W5J6oQxmweDkqvjV0iVA0FtO49QSKzSStpx9m
yNEpnOz3MS7XS8B77tR3IsjuZ+cUlO1mys37pOyvBpomTOwNJ6pab8cgabdpliGLqPa0GmNO5wbn
aBJ4TxPr45ZQ+CsrV/OjZnvKBBlTcKWcQjL4yZnKrQ+2GqbJ/KrZOAGovA/y+R6Y2SHpfPrkRXCZ
zr66UKJLr5AkzddVP55HgGgrGb79oqr7U7r2qxn0k3Php1ANE8pSJyWvSEDS/+jEqAOMzVnJp0Ee
jnM9ZaGr9ja4zLcSAveTGgcKqUk5eRdjX/fsAOOpNbdDTqt3+5tfsvhO/20mQM23KO+w5RKdR8Qj
pqePvyRBFuxCOYCRYDr6Oxha3rSkJkgycFFmd6CHjTfK9v5D3lX63m+tYUfjUrcbY3azHz9/zH91
l/+DOeWX9/IX3eVDVyY6+f6r8PLnn/hDeCnlvwinwemBXxNxvO0hofxDeOn9y1lsRf+Oq/1f3aXF
/4VBRAr0kA4mRfvfsktL/Ms0edGLP5FTCZ6r/0R1GXz4frzFUOZjphLoQTHoAqD8+P3AWKR5jeka
tZEdUhVrmx0Z78EmDrv+fjCQpE3NPN54pRjOEpPT/pfn9Dcj6aPic7k8BjqB0nNRgzrC+TSQOhcQ
DBudGtRnLG6qcu5eEh2O90HDFvo/vJS9ZK+4niNsF6uPWEbSL+6pAsv2qAdqlRbinYexpVtWgTTZ
KJkHv7mrvzzUxZiL/xD/mGBD4XwalFYDdq0Z4fIIhzJZK43EIKK+L4jjnZ1qN3PJB7f3UW+g4Q5+
6EED5f3nu5V/ebLcJbMTpQh0MviSP92uTrpo+Kk0ncM+rdjYDTFqA9o/aK/nhMMJe3lxT7x2/uxE
5JdwBKYiAUWOhXco2aFGVtl9cWwH0KaLCcjclgOqrt8YrxaL17+nL96/7S1fsuXhGqCKsID3fn0p
yeTjleFsxi5h1pSS0x4JlCp+k8b2M9bi02UcLkRdVixwg8+fGdWPOlCSLmRmlMA2XB/iPfrOueKR
NKZ4pleTXBedoTk9QCSb9xC/B/qskbRfSUJs4ltlivgm8Tqd4NLtK7BW5WBkbBVy8UDUM0CXCPwv
298aOm4G1/8K6woytSaiMblvg96hWhFbCPwV6KrXf37ZH62onol9DoSw42I9Z5KxzU+2SN+0i4mh
hrYQHefOzYS/Uwy6FYDdYavbePiNefinRe3X58kFQUQsJlsuaOEg/vjaoiDtBp+UjWX/RWchzzga
uhsa2xs8Gd/8sLmvfGefYkAiwvCZgstJ+CEC7XZfuuUlbfi10kb/m0+eKfHDt/TzR7m4IzHHgKz4
bGn2HEM4+Lo4YjZOcl9LUSDann7MOvPPo92ba0SC+fqfn/zn79dc5PQml1zGOWP+0yib+7jE+kb9
LMj86ojKJduVue7/I+Mn75ereAji+XYD27Q/J/92cHh1aoac5JDZroeO+C5Uae5vnt/f3Qtrwc9G
EC5B59NSMI22G/YlV6EEEGEJh3RbBV7+GxzE31zFI3GQ1c0PTFt4nz4dFRCHBFSOoZio74VtDd+k
auy337wW8y9DAkoHl5GuFMz44nNe0ChdXcneeW2CjilfxIODoymZg/qHS4mRYSqiJ438Xxwi2zbM
TY4Fz9lGpE4aG0VQy3CFyrUyr5wkodaLSt7DhV84rT5oF8HNepzbSh1bGxr1mgzaBa0NZpJUBu3l
zm3Rjyo/mzQSrItoYYdc0emY6lMcOjUL0ERrft3rMO0OJAmUnNubuCW9JS7t61nBNqb2UhPuEHZx
eoiyBnGnKhceTs8LUeS/O7RJOTqNL1QJM5oa7UCPZS4W8KfS+Dyv2XVaWIObMX8yHGvy1m3lGfoi
j4tuvussNQvkCnFk7ns+pnk7BLJ5DUaKZTuEimDlROumxYF+vgWTHv5gvyknHIU4osyCcnVl0iWA
Jz8VeKkcP9pP9tw80TroUSEShtvuqCg516VqMrGdGt/vTuFc9/MmK+Hwbdqc0+klfCkF1IocvGnj
JLanN3Yo4wckYB1kIicGS25MJBNiwJpCMjFS01d7Exc0SSYVwpqVsIiNXFcg1JAIwisGodZL6yCk
Fg2miryyjpA0eD6ZduajzxGeP0MC0bcKFmi2rUmZRJ2ZOYba0SpCgQkjjCfo5EWOMgw8yW1LSZ9O
Aiv31WQmmI8jHiklPaRraG6htFGNSef+eZzq7EdDcpHeQpTHUYGDWD42fcNHkNOCkCjjjWv+sga9
aCjpLzYZDO29WS/60wQ191NmJpO4HKs0bhGAlgJO2ITQZQIuEFLeZBI+mf4ELcxvrCy/MXoNQgnX
VwaVGziGYpsBQVk2QTVtjVoValXnTfHsW32BRgtL3YqdaZJcImmgdJTKlgQNZm6U/b3XTN2KbWD5
w0CKpLbtmORnut4EGDeJn5obDbT9zTSiLl8NCK4PCYDICRmeS59u0LlG4RiT6VFJpwTFrOZJbkMb
U+i694klhzad5+juKaxyNmzANqxLfKwvCE3wdzisEJQT2bVRqfRGmZ9rmfW4IdMhPYUc00Hx9108
7UQRqRo9mGoBAFYGDriw1CzYSeVF32n/4Nl1VW4324IwEHJgakCoQzoVrMHFaGBTEUV7Vaix9I6e
7VY7Dk1xsZVZZl2koZr6GyeHJU3dciALC+0lqrRINf64FsSlWBuvD7xw10+xm2yNquavZZlR7xgi
gitzro32ChCNPe7LqZu9GzTa5rNrqLq+CfUUhY+y1U5yUl2VnGahehS9dZ9gFdB9iWQtG00OjENM
0zbShFengzZIGMBqUkFt9WS/04Euv01BMtxaYLiWQnLo+e3WH5TDoT8LwXbatOHcbd3X0l1DDgN6
H2e13YB4n9t8jwbLqTbwhCCvNaL3rAM4rRl1UpDH9wbkdNo8HnSX9ex4I1sk5tRg7fuxthc0GKUW
+NgeqNqy8c+q1r25MvOCDKiiTdSdbQDvR+yGBgX/UmHPN6bfYX7xMUa9idQK5d4epyTeidmMnkZf
9ZIiWqreEqv1Lk2Sl2Aq1YJ1usPCsZVlQAOzTH0QC1K5pAZ44SV1Z59qUlVS7ATrTXkPWZE6JHnT
M6zTBm1v75TYRCyKIobfBMPGFTk19NqDl6pCj0ajS7wOFb88RYWOJzHAYY2G45LUeHZLaWw11tEk
PuEeiCx33BdW9BZgIQaii2rtWACVHNa2n+O4NW14ZvssDxCyW/B/1Q3W0tk9OvT3qJY6Q+BS3MSu
uypcrTAk+dNZoN5N1naVeXLd93H+RY4F4XU1s9l+TkppY7yOLbVLAl+j0kr5gIl6gW7p0fefyXah
CGQ44NtjKtZyFZlOscFXIU9+gvuU7pJhnEtF/AcPIkBtVygz2+EgchXV3gEx1+yZyPHwCkeoRgnC
gfQH/e6d8aG/Tlhav1d1RarBMCvLWUE1dRnBY9sKtnl1Fa08H10WTaloItaEQCBUrm5EpIEAVapR
0nvOt8DOpLmO497XwFH7FiKSjtsSpBwM+ak3KujBdJ3Eeuaar3Y56HCnMHzJFQk45LMQ59aI7ZDW
g7ltLSv6mrJ4lSdIuzEkYKNCNtdUrnEdhUUQbIpuqu5pOtI4TGWCYoxFIHnI2tF/DMY6fC+6INVr
Q7F5v+DMNUJMyCaSJua4jt6138c2Yi2r+DKxwyNDJtJOh0tuOfzgRrDQbkDC83FVNc0lFVp9YTC0
1SrJvPrGrd2BHWXYm495GLc+quXCf55bVd86Rl4+Vpm25TozY9NZk2JboxOuStFvHJxy09YWtuUj
PE7z8SA7Kr57mIqNQQ1p0PQmvWo4oc8O+k3sN122dhw1vBY9bZOVdNHAsboaGLeY9bsA7aYzWytS
jFah2y7uLvKCCWXJCLPBy1eK8kA6kEFDnGY/jsHQ8LJu3ZrLsAqS5a32pSqubFpFpFUEiCvNVZc0
uIzzZjIo2dbCi2C62uV4b9D3zpu1dL3WO1X8uw5cuYxoNKalR6LrqmZ+jNuNLEumqF1lWiFz7qSt
9y62JQ4HFfllsdVZ4mJX+Lnl+2/x6X8A/vyy+/1L8ekqiX40v5aefv73f5ae8PxS88BZDdXSB3LF
+fqP0pP4l6RGwXkCzh7lJMtbji5/mn5N61/I9MAD2nBvFpwPBJM/Pb/UsiieULPhyL4cSah8frL4
/pPlF377xzObBVHQFb67sHw4d1AA+niQTBo1JREypTDKzf5cpDPLegPsAXSCapw39PxUq3WHpu5g
1BNqo0qrVpysogqNPcU29tFAO6bsJjQC/JGhS9H2LQZwq24G3zKuRIq2eI91t5yhZqjwKa99fBuj
O5av+CriFw2cAd8oCNZVR+x9vGa2tk6daKroZTBlHV0YppxPvtlWew6gdNJLhHjnSSAj3IWyEPCZ
A6A8MzGQIkuD49TYdXM5teyODwio2keUJ27PYCLCjqm3VPN21nEGPTACtfs+zTVlYrefJBq6LK0P
yCy9JSsr8KLtiDZhoIVII1bsJ8wRQNYdGpI/yG6C8rLroBbYPiKwyvdg4w8le6BiouyAMjgcw2+4
DqBMwyy2rCsXJbNch32XglQs3Bjv3tw3lrWCWBq+ddimnlTGLLRiK0AU0+SXCNF7mjnrwfX7u8mL
BuZuckOijeiG+Cbr8PGgFDLqi6qCCboZTaWaVd0lYQisZRHYA68B9JHW5h0R88WujSKCxF0RJut2
yr+yI2aKrQxsBbS9fPKdJrd4rXo7G9btWMb3ga6Z10ZwCew6zX5ToFT6xpJcp7grA5RusoKDs8Iq
2CyAbaxBZNnE4zqeBNOgRNZ6hRxW1yhuoWpt7LR7lsOAuIE4tmttxkhwpnbcJ0xTuyY23buktutX
2wwWM5AaWJMyWX6dWhkf0AkG5aYgI/vLjCTzjdREyPQkSrqLskMYtBLtSHZrQlwgtWBevQcl0otF
2VTN4YGeO8/KHVCbbqDsRdVD3rcUOB3P9Dp0cs2YXZBvOPhIF1p/rPkU3cnCTBC52vo+gN0NJC3g
QM9X9Rxn0w4JKsBogDC8WMOcZb6Miwzdtrarh3ly0rOtmmDjZO5FX5Gcg5qjqzh5Boj1VhOAlFWc
J0ccxROCO4SXTcLKJ1TQbke/u8j1QNpjnJewrZoHErignoDc3uBlCiJ24P4rlUC1sUa2oYFChSER
Fx+yYfbR5Y/7yMTOE8c5IshopK8YG1/aXHzJbOJ6K7vVu3nIslU+1fleqO5irIONHBK0SNzzYcrr
vam9L6GwtlWZHLSP+9ck/R3YoSQlSzTjFg3Amx5JupjcF+VyVKnosY0u7H+Qbz9o8L8ZOUlQfnhj
TLN5X0L5X9vDrBffF2MfvUBYAxexJjqbCODzTT54b9hMkaJMITglUiQ2LpauzKnV3u/Ye6kxXcch
W/JqREM1t0Py0vO+z6g99m4RXQRa8dEMDnK4CiQjgsggiMip8O6HFOHjkOTfAqel1mwX/qY3uqva
S6PnOi5uTdM/zmlPppJMUVh2zWn2EIC3NXucODykYf4URwiUClAw+BfFsNZIpom6K9w7XdePbD2f
jaK9HsCiZ7o9C4g/2NOXLJCqeGRWJ6ygayusYNLYVQNCOzNxmCxGb5xOcKzvCPxAsNH31RZhORvC
SA2rPO84+iEVJLu3GKGQluhbekHEYO2yc0ZzbK6bOk92gHvEqjTp06d5+81Kmn6XOu6bnzbZJTWG
/Apj901U9nifelSmMnSDC930PBF2oqvJ0f6VKEG51p1z12hJm17sYJuIVRCTU9sG7QHZFvmYlXPU
dAjTMXyOXfulDIDjkHQgCMccn9oxhD0wYsOOZuFsXUvHl2VCiTFrwy3NFUoofY9NwLE2XaOaRQVj
8xSsSwsMzzlSZnrqPE7yXmzWWzfrzz7KLyq9N5SjmULqJN503vzK8e6ukI46uX3e7FFEfs3zqLhv
KlAI+TBifBEo+ZLWNA8yJO9T9uOV3xC8i90BDZIQm8RSF+1ob1uTlCKdGekzCo59Y0cvxdDZyODt
67zQm6qFnc/5rtimSgbIHhJ/E7c9KZFD86jH7q1AXJBlybkkXJfpuvtSVNaz9oFvMdkYVyMI+hWf
XL5uDU4BCS7XxBwfAWiNO8C2J6LTLpcUUDXk+yVZci1R/swZyRgxIwo9bbhPbHufdbI6uLHetRVx
3zZN28oJNvmE4L9Vxk3fYTEVxWlCr2VJddSzMI59ad8yvxVX3sw9tz45H2mCgctx6repHB8dUb6b
ejq5drydcGSTiF5d9MkU7Bs55bu5NG5zet0rj4wBNMPGsQCsUfe6fYlRTOJrHtdFNSC7MJ10jQnY
4yikXqtquikg/qO/a19jkUzM+EF+thvaLhyQ0c5qk+y26G7uAg7y2kWsELwZ43xN7qV9W6XOyR28
y1n6KTEffkgk6IGlnQLlKjRzprtSgMB5F63IHtqKjxFRN9Jpe5X2gjcQDJa9sypSzJBGCKN6Hakm
YQmKPUuTw9PO8osdYyoOIcqhK0L1zze101WrkGCTEU2LKG9N2ZTbWRY1uZwR/J16E8x+sqxjg5/7
3oNPZX+4aAuVHoEnk6oG1KpzEvfW9IsqUDthsOJU76bsvKo4KqYMc8aQRqSXWIcY50l6i6Mh3aT8
WM3OydSDeSYjMJq/2UK1I1Z4ula+3I8AQXJzb4ECcdI9VFSiTva6bUe8dpEuDwDiOfPw8syqv5og
953EFAc3I3WlW0Th4kUJxtGmZq0wOeUijRjvCX3MKufgAUs3VxD8rR1usTlynrJhYRtZUYY7meQY
vqHb3GQcGtsKDr5oj3ZaRRQsWHkdYuXBiab1xhA2sZ5fYRFYiD+q6lHIYsiNayIcEy2P1B3E81jm
Q0+AdsrJbGbhc8ySgu1m6mxbjRdpOlBHJ0pXxfYdnUkk/YlTjOQsoz5M9ygHF/OzBZ5vbwbpnMVr
MH45Gh40MNNlYYpOmRqhjEMtFH2s5/N4LRhsnK7i2sNFW1mct5yssJw1wkSPeSGbWWiuYo6SGiOx
aJhkG3bXpBJNVGctrcCEtRHIMFxrOnkuZfOtZSFIHmWkK+8eFDb6ERo9dfWSUFpPt2yhbhqjS1lP
ltzHZkdoRnQZa8OCgRI0/eCx7MwDvkYKG3Vc9nuNGQIloplHHPxLiO7dD7RYU3IzQDZrv0KcGosj
5uMx3MSKbdkatpixtcG3Inir8nF+8CPHdlGhG0N6PfsWwYXbBMiJt2sB0q3KpA/pfYFSg8Tm9en4
VBamvgsLB7hepF3ZbF1VE52S9IGyr+Ie2fsqyadk2JcU4pGWBmmrT+SWugcQJQq7WChSwfDGjxiz
ZS4wsAcsoDNMtxJ6QYAtKGZHQxBtUhSb2goWnILhmkEEzqbUrUJ+Qr05nq6bKSo96F1Flh9lXZr2
l3hoqf7S00Q2VxezDrajF1fUMwkkyGh+4rUZlrhWNc0wSBrDbb7CN8X0MEJu1H6Wn4rWxKkBFwLJ
cz0TK2PVzx3JuOzVrCpvgmQ7asfcD1lKRHVoRBp5btFtyFbAwJFqZ83pwLgYA686um5mX2R9Nxxm
gmeBannqrsqZ7ZyJmEFcr8Om5XGfXMw1uM1980CXIaapxrTFXRrbIAYM5DUuikIMY7Q6VMg6Rk7d
mXDIYk3Ml95ZiVs96NwAWShIIvar2r40+jpHuu9BhomN9Es6eoIqR9S8l5Nil+ixx/+R42l/b+p5
JDXAM40Xv+uAvEmj957qOPO2VZOj3It8JXey8ju2PHjiYg/Ytwoc/9VPspqgK6LOVmnY3LoUA1e5
LF5YUV5q8NMrcPohvADl3yhMqy+cVuNt3cAoRNEIFWesEJ9pVsljk4hxh9j7xaic4QjPZDo4TQDh
IAGcRx7jiAEnYko0osw9Rr4tdpPq/XVnll9ZcHL06mP9FR8t5vEMWV1Rh/EX2izjxs/bc9AhiiEq
PMWLVXMw8TpX7oJuCRAue6t/CkilwS+ZYAnn8AQ0xbUPo2p/aF9Fu8VHfztQBKQMU1xEEI44jaHT
ynxW8WzO07UsCPVBkxMQdTMo+3FMusdwsOMlC9XAY+Hu7MjD4h717jaqhTzJCNROqpLktWiWI6xX
VFjuZIa6R9LRSHV+ryJSMs2BUs1g9/UTd8LmFGZ0v68KAtdqjpIAGuR8NcCrOHZkMnHjPWwDcxo3
3Emb7f5bg2mnnyEKFpWL/zt04Z6clvj/gRb88f1DJWb5U39WYpDtIBXzXHrTNFf9BXb7RyVGmjbJ
hGjJbCFoWhPQ8L+FGIvMQknnfOm1W5RHlj78n4UYAhtMAZQgANpmU6px/7PkhUVn80tD36d95AX8
OtsjAsKkYfqxDuNk0o1m2n83qaGnm9gZiQV0imbldINxFZJPeBijHsMlAjLcIwNHcKNucyiXU3vh
avxNIVHQlEqzBkNgjPXWzogdhzTlxXsDq2b1G93IJwUekhZkd8K0F/kIiRZCUqL6VTjS1LHrBW2D
n8qcjVsrEu16NLNuBw02Wrtd8VWNNulQCBljis9utVdkiJx/ecd/I176JDjgNyDeMnli/LPw8T49
NFxZcWt7Oc241LWvQ6rr34uerbBNqC6oApHR0VRt/PTPV/2s7OGyvCA2edz58j8+Y5PjZNQqMnV1
E+syca9bNE3PTuGatCirZE/rgiWirqOHBNQmHu2+kiYH/5lKNnGPWbIrxtK/NduBELYhi8qt6TXy
N03+v35OKNSAZ9OER9hD9sPHt1OElp6A3uY3LQE4F8xOpLoGWsPOMnt8uUA0JeC10cGJEI/5776N
5W//+DGb5EwAhgBiQLzU5wQBur8p0aC6vAE/dZWKOn6wKa1ddULKS4Mp9QTFu3QIJMd1RF26OVLy
IzqL1PlTNsVy85++L8u2hOf7jk8xldH16TNR0K2qqWrltfLa/IFf/YYAi9j7AYNqT8v01FTC3w9F
U0Bl6Z/YMzPJm4ZvrZOgDH9kVWDRv2ocsc8pId3886/7y5tCL4SMlenFdsGq/0Qy/qKK60aCwaCO
zddiFilwVvdrlhhsc2w7NrGksAKfu67EUyxqFQYX/3zxn6P0w5tCNWNx5qQK7GMnsD59J2FOw27w
lH3dg3WLVzNdm2e2a87ZniexlXjAL0UsvnBKQGVdtbV1YwH3+ZGJvLrMvSL5Y/36PxGUP1UhH3+P
8Ai0cTzPA0hOSfrjdzuTflQ7bZXc4B5i9utra3idbRqAIhh1sQMkjX3RN/QjRy4TP8vyZkynni4i
eEfRZVaaBcWCfmofxe8H1V/nPMR8LpI+NGy+77mfA00cI3USfG7+taoFe8aRdE9/MPWzlD1ABTqe
K/gk5sGa7facp6lxwhWQ/eZrZsX5OLYsXwqUdCxIiApdwTL2Yd6tILuKQbvXST60j4nUaMLH1Dlr
e6ihiYX68Z8/kUUA+PGNcD3GcoA41UOs+ukLmaLUsKkBOwtBKT04ZBQyZpLqvsgrXMEFCJW66ext
TprQCbGi97u5ZJEjfb6+lI5g+ArKxP6nwWs09FTc2neuM8PpjqRER4fSz8tXFWJ+lKkDBt20r8XU
xF/62S8vzcnHM6A6zNyDe4ia/ndxOn+d/nkDkmBh5H40dZC7fXwDiE5FbdWue23wfh4bDshM71ZK
fj0y2wZSmPeOyZPKSEPlI5yMQ0chbI9fkyMpMgMMh22cvAwkBL6OULV/F4XzNy9skbwuqmUTTaL5
6efVtlUYaB79a1tmIMBwKFRH3RXDaxrD0chkNr62UUVpIMzL7TjOhvubL/RvhgnqMlSvjqSLBY9+
+YW/TGntWME7xBJ57ffpRHjyZNN3ydbVNGVnoGjtuSAtb4c5JDwk45jvM5dT9W++m5+T+qfvxvMk
DhL0euRqic/C5q6uKFdADQuc7kQLobw0qArt8Q14N7kxz1/9Ef+fgtPPDNLb485MbjPSOCHix1G6
yZtMbbWpv3cRPjZcnMlb2snu2jWAIOFdHJYuNH7xfx5sf9nQoAUn7ocliOGyLAwfn1zuDLYx1m16
owffOc/F7N12bEbOdu2yWfCAgy1NMv/2/3N2br1tK1mU/iuDeWejSBZvwMyLrpYlS5ZtJXFeCMdx
yOL9fvv181E5wHScTDzdQKNxck4SUxRZtWvvtb7195/6+5LCimYQdTWThBFmv3vFUuLl69Hy61NA
QMHz6CUQjmgf5TvSRItnmdXWB3Xbu1gPikfWEZZQil2D6pmP/OvnJHs+bRPN6k+UspRIceiRbok0
ZI7mNJYg3QlpVmpaKuF0i1YSKTjo40aLGC79/aP/YcPhUijheFghllBO/nolfjm4EFTc4RSKMDig
KvM2RQtIqfODEOGSJdRdEtX+uo9TUh+zXtHLVR5SW3DdSaR1c/Jk98VVwQchTL+XBZwqiDujqCVq
RLyPmgFMSy+1zMXJsXu11YeuukV2HMJ9y+1nODTeQnojEpR8Ujcf3JJ3wvX5y2FnoRrgp7o6Wem/
3hLdagNwgY08uTB0LkWHci1vkP0sqsjrXzuj1I+y7px7MzNJrvVJKp40i7mOhrh/GYeiWKFE6G+G
cAQgSMt1+OAl+X2B45GBX4N1gSVO1999ZeAivLAv50XfZAdEJeoss7Jtv/KSV4fQUs3JoWM4x5DC
Hh2nxP72wQ0yuAG/Li0MynlfHF1yGZwaf71Bwk5ie9QVJ47c0z6jwSyXuMtr8HLBsMmRom6dUld3
QaWFgDoRq37qAh9yXwY+9uLllfhgwZ2/kL9dzzsNNFbCFFRUKE8p1SPMqlvdi3588Jn/8FCwB/Nk
cNSjGnj/ULh6F1Vu4BontIpKLF1oMhtA+TkgXl8d2iAJDhH6zk0m8uJ5iAsL9mlX7tC2xLsw1IBe
EanWfGeiWK91r/U+eGj/dHk8qsiMMWTZqPF//UrqyJy8DtriiZekuVQkFaKITTpc0dXgmOsPbsYf
nkCLHoJBb8DmkPW+StWsZjAgfMrTaHWslQo1Hrw4M9y7aT28ppbXoGKg7bYw6YTdUI52a9S13YGy
8eKSoEQocGCVm8CtgYJDcuG4EVTJbhQBlK80TW7o6HfZB6/Ne8/A/F7T/JBzDBio+d+q18kCs2cZ
NcegFoXyImo10H92UB7ygaHzIvNsJo1FZTZ7J1LtkyPld6/g6Nq2uvmj6e3+1shbgqxTImCJ20ie
Or1uLh/c2t/LPZP2B3Y6gcMBOta7Z3lyQbL4MRdZl6KLlr0ZwfoFjwwvL2lhahYIPDzPZ36f6MdJ
b/unDAFumicYSTr1hoq1q/+bGyctzpCzT4pbOO+f/1bP8DMnqZW6caonsmXrWm8u+HBJ1UD5+hix
Au9HPx92iQEYytGS/GvXdOxqpAFtXbSXj+CQkLjmTXOxsP69ShRa/81tu/awTGk4XOm7598aSA0v
s0SnGdHrR+I1knsr8j97fTHs27pmahcVcIVJytmjBHooqoKVfJqzbYqpOWlB+IFh4vdCxrRZo+mQ
yHl/fd9/COzehejd6yev6ClfMlU8YwznRJeAMl2MjlE9mgE384OnZ155362EtuPClOYMCSDuff3k
UaEllZYZpyDzgm+YcZh8Er2xZBup1+g0+nPElGhfkXV+No0Jw8i1RfNfXAV2oFmnxUvivT/SezEK
TW0mq8cuSTmL2nTrZQtNaB3ZpEjhA/0mCDV4MbNBLqP532dt85Gv7/pRf70VlJC2zRY+92FYp359
aBm89XJCZHOP5j3Y2lZbXPRSA7evac4Z2h8PKOuUew7ikCMIYfKgA+ouFIx+m/weFaGewjRKHNAC
QfJplBKdZw7G20IXuUhbCZitbqx9ltf9Kwxi5zzIErKJx3xqjIencmh7jBa5w6Tf09sbPyr3veBp
W7VottSC4KP0Uxb7TKNGUqgvQkwNUIVx2vsaouigKduHcPJyWByKS436dC5KI/j2U6yMmypX48kL
sv7179/d7ys7/V+auY5FJYxZ7V3tk3YQ3SXWxHupevtgZcT3hXLovoR4npZpEnfHMA/Beoy4EmTN
NPY///HWLDqysRxxeHu30gQ4qk1JssA9XBHtVpQ62TtzN4ZmBvzVPu80SL5JuaGyfi2gmt7//ceT
Fvz+/SH5k0MtZQ2b6W+xtyMjvY7xfnLPeZqnAgZktmaGNPcvral/1V1ZPLOJ5bsBB82xwi/zQwdj
RBI8ejgaROzOZyTJJdBEF3hCg55vVqTV+rGzcccsRmOmpwL4xcMha/w7mhr0Y1MKtQ1axX/S87Yj
mp3CYkKz4FWPvjaMn6e2Llp6K0QNrVzLC9EXWAMXhQKaWHOsHi5yi4GDHDNmEBRp1elH2A9A5TIy
ni+Wx681iq/XeGytfVgyvA5FB3zbm/xb4H3j/uc6YFfCOedGXTynat75/n53f7+5zJMN7pE9F62c
7359IzurNpl2WvG9RtO+xbAnnPtCN4OdYSkdyco0fstmrlJqjpDCx0B+8HD94VzOoELHAD0PO7xr
lM2/72NOW7UOmrEJ8psdAlSa8jt9cuVrzED7CEg8PxRDcoTDrla9ZdFoq6W7/fs9uJ5bfl2WuAbJ
042JjgMuU5Nf9lKn14sGl4M4DZwyTASWgps97+WIlPj+fbKoLm0Sxzb4pCk8yrDUH4eszN/yVoXT
ypZW8ewHc9ek7isiMEyIElonjbODD2pvzWfVQHX5rtLt+pJm5IsUySj7BZnxyKXwq3FmzxsE/gAV
eY6v/Xdn6j/8srmtvx+r54M8m4DObkRV8+6YQDQ1hIm2/6dsSPKRcxOo6y0WZOc80rzYV5lmMXEs
X6LWSR6yeSxA1Le1b7WWUzCzfgBpxnioMuORsaokkAZySO6lwzqxrGkV0PN7q+rePOaN9aUyO57t
ASZ8W6fOvdLq+hO1creEu4r87tpPHQbTPJVT744rIkyRCZCX1aHGl5LdcRgfRqqIVRMiDWujCUic
Prdeaf7RfMDvY+29UcXHzgAPbE/aHndBedsyf8V82VjrGOPOl5LYxvvCDbP1qOf5Lveq+GzJIWAv
1Hm2Yjv93pDX+3BdRTS+qh3JgfqtBy30aUQd+QMFv7EuJtqMaWegp6AU3aKHmTb1oOWfnE7TvoHZ
AIEVzq0Ck19zPIW3wTqTW93KUZm5jUKnvPMTd9hyQONR4QjmnjFV5zuXedG59OpwnxaoOKfYx9rg
fBZKO9NBhCouApyRGiLa19yO3MMEMHbdTQ3LjF64t0Dpo9vKqdXWov08pFC+4lmKPyJ7XVeTgT3O
B3oxEVC0y+bFMGphq6LRHN/gU8dHFdEoxk82rGJicvalWda7QUnts5v1bxmsr2M/GhFSuZHslsp3
cXKY6Usat94tBzBtA2OtI+pMD0+uRzpC6s8w3KxV443MrXtolt0K8MZBxZoHaAr92M6ai00wvt1D
GjVspEwZPzl6Uu4Tt9YJAwuduRCYf5MUSXZgvbYe4ZrfAifEI+dECKBkr4J9hU3pZ/lqFwMAl3nv
x7jIuprxBodRae3SyM7v40CJrWnBh0Ep7Qxn6goilKGk0k2a+4/XygEkJbfh+qWZeEMg21j6N8gk
8o7WC2zeehgXbedhhOCbK2/GXl9Ofb1Hcpt/Nf3uLul0FOCB2yxJpveX1LxM72srBY2V1KsE/+PW
kmPzhGQCNTKK7YNC6XiLaWlA2Fnli9go6xnuksbwhShQcdKpdFGUEzuZRp4IlsHiTh/jdjdJV7sl
7jAhKEnKoyI8ZjlSEXzr8zK/zzwqqgDTM7mQuDe6TCc5RPUFZjWCKwwnhz+K9VxbkzTg3ZWZ99Ch
fT4gnxxuql7GK6WBG/d5khfgp7p8WchQf/Y6F5CbGMt61aJHK1ZN26K2gxx1wdlLI2FUWrjS7dZf
GkUlP9elGn44vbbTQEjskI+5e4xs/kaWtlwCdvuk147BUuq/pEESP6A1c14gp33xaxhibibTbQA8
/z4pkYIV2Opvrqsi7NXmQmW6YebChSlolcRAkHWRGC8EMk3HUrCW1nX31ZzF28SY5t1r5dbxjrU/
30UNiCWQ2kjcV02HiNrq6wsnYR60eZf9WdBh0uUhFFJOO3Cg4UtcsfppUTwu+ZxzX9Zxt3qJ2mPy
UduPZN8dfFDaW5uk7EsJYGXtjcG4GdLOx6Qg6vuox6g4Ygo+ockNdp2TFUdMaelew7FuLNwMEtjC
lRN1uMOIa41nP9oElVt+diPhH/3CDunQOCwvKrJA7jTjg2945S0O+gK5cMlC2AwUp8uC55podJvB
qmmxy8zphM9hicUSuxIP+/XuJaNNeBWSYpDB6atfKlKfUyuMtmkCE0iA66Ip3SWvEAWsLybGsu9p
MOR3AxFBJzvNtUejhX2PUNDaVENt7oRT9ztdTiAF/aZeTyotNnnr2Lhikc9eA9K6piqXNmLgy7Vb
nCUTp+gppClzXcrGwWguReFlDBhVYtyEac0oGvMQTYFhTumWxic7ZVUnwOzJUOJuwlp9mQgqwGum
NdYCGLoOyzc+mBqujHQs821cjvEBQRZPczDy08ZRJ5pNg2MxZFNNmIKb42Btm+pgD96XtJHFW0G0
cL9wCgNtDxSq59xWD1lvjFutTzd+FCKdCszgxo5nsnsyuXeN6Zo7eC3WjYs3dWl0pG3PkNhcFc3j
aKCr9CrXWht66sL/Su9tu4/2XdtYZ3d+v/Gg881d29k1sQc4JbXM2Rost33aPcIWQLQ1eWvOqdOb
8uBvduSt/uwvRnNxRHyY3GohQx3FV7VNOmwbmRmgYQodYnuIXrUXthaKA/2umeLs1dtO5CR+kK7M
3qaFX1y3ONgaJtE+CPq96IH0pX0unlLm71u3KcfXjKPgSg4wr1aoYAP4T25TX7RolhS0HjET8Ke+
SzHUn6HHAlWsIjHu0XIZS08r6cPV0XhreJLE3cpJt8TrcrIChHmHCHedTh1QQryBR4CUiCQzIh9b
CuZt2Qlt1af9Ww4f/Q7ejXsLodxam6WlHxNHqkcjBh6R46ndjEbnb/Ay+Q+JNkAuc5r8lGQj/Tzp
lxZvFW99yvJ/sZVMTkM1BYgORr37qttJ/XTti17LvZIonXNpxunbhLp1UWdZtcyIhFvUmg3xwJL+
Yo4NOuo9l8PkaCAvaiydk4OuAI1qQsKf14+fEEIDgy8yYjQsozrmLM1bOh35zhEZ+GpRuvx/bre7
phhye2WYdU7sVmF/9lsfYyyCnrvuukOW0bSrOb3uCmLNGJgx0CrQxEW85eiV2c3yiRmrWfSnCLP+
LeJYCKllbj604KXPmSdozVs5MEa7C4ge5k61rks/PKIrBIKQLOnH0eztfVsU2pYySL8Izd5lcQ9Y
NPcJdupy5aDq6SL3DF5zropnVUgf2PZXkQwaHz8O3fMAYKSHciyM54Kygr5CVbF3l3nPO9fQ2qmQ
mpAosUAGR5NpriOzqSueyaDmPw3+LI9Wtts+RDX/diLiaR84Y/2FABeeQA814gIusLxFThLeqki3
X0mda46VF7fcLlJoQc1p9V7VuUGW4lSX36Qs+XG4L9FPAzB8apBOPQWEgpxg2dubkmDfbunqU7bL
/ZHV19AcZNWdaXA9emeP8l7Gna0hRB9wZER+3yyRug4PfaZOsY+NHfkyP26BX6J7ZJpUfxet1n1p
OC8dcjULUe2SPoQrhsnZXRu/aJcN0iJ87Yug6s0XojTrM1ru8i2vDPoRNa6YXcS08SvxEj25jijb
FbllhtpljbHBZkGQE5fzzMpTNYvOtuhem26Ol4LJrltBv1ckhOOfT8N+P9C3qN1CPiDguB8j6+Ik
tncZzcHdsY6SGdb2XDzhuVRdGW9ZzgnZp8NiUGiAN4i0Fc/6zPD3g4AkklTHh5EbJDX6+PxNp3iw
fBHv6PCM67KurAW6XAvwftEf9NiVm9Ds+g30cns/5eGtjEh1EoZSX8j+eEGXQ+UW+gy2RgdLnwGC
d0W0SbOMmxFUGmlci0SNnbOOpFm9Di5BPQsZ2NO4ajKt+ka+TNksw6Txj1ipzWzVDKb8zrPne7uB
64vuiMYlssgGSHzj4An7ktmFdQzIn/uReVhzIUeo8DNAQBl9Jsx83gFcEOQAcc3qC8bfWjvgV0IJ
OkQALQ7OkGpfQ9U5RD3Xs8dpGLdJnbhLKOMQCJ3glLrm7dinLRCGfjj2th5tjCgp7yJfvJUKvsSK
qK3knGQumzf7QPzCigiTD3wpaFdbsZit7dYyDiPYJ2/RF57zAm/aqUn2rcP6Ns4y+QlltqkwL7TD
qatrr733uyAsYRi2xJTA2THEJ2wSGX8fgu0Ls1wqIMuc1LZ38mydlBwu8ELCXu18yWiQiOrzJExy
yq4tiJ/1Q2KXNVFRte2fCmW2p2u3gp4u0VQaYlX6H/yTzTkWkShVNE5j3m8j7Xh1sK3w6lx/WyR0
bBZ5SaKVQKLB8xLqV6s0C2Axj6Ai8vS219+K2t05J3PnI+h6G5isJANEVsY8ezAbos95NCqs8Uc2
TUaNdsOBIVXls4qq/pX1vKdDx1GObZif6M+n5iAtKArc3PtMKAQE6d6WDHgyM0F/HY9JRXyssn+0
qidG6lpLJtl8IIArGe1NO7f2tt2CbioHZIxZqvJPzXzgxSLPqIZOJA1F5bLWyRHd0sJTThgu2sHl
o7fzOKCJJcvOUNgNEXZpMXvmqjkhzHGHs0RnfdKk01xMy5cb2wt4DUOfRMN5Sc2Lmr9QC3AUsUpK
7hqgb1wfxWiRTQRB6JaRu74R2EOO5VQSHUevglEJTPu5qc4nRy0gF6FLEHXtTcPNmIY/2s41Se8e
xh3bwX2PGHzZ4SXZESTo37A6OJegrygUyHY+5nxEAq5kQIiOn9xqnReBhKG20twkeKwhSt7xzjr9
0iPldBnJRn/AjNRc+Nq5f1Sb8boisHHdxFNAnruRnlNJegzeB1Pc4vPb9K1V3qVNnRzLTOMfguTl
2gnRe4vDeC2AuxIlhrWFU4Srx9AVNHe6G90SVYMXiPBbpgQ3p/ahZy+u7T+H0ImdyOrunvGQuR80
M9lgGVBMxLmjSW/VF33QmSY4sX2TsqNzOiF6kx6U9RAX6c31q50igbhNxsJP1pnkbN/XTfrNofB+
7LIZzt0Dhk5CjqtdEMzUED1dSz2yn1IR6zvOf8aiwt5UErcbrHPkrscoFPgAqRAeNUVWCMulz/MR
+CjfB1LMtmkfKo7bPMFRTJ8/iJlwOaQEssrNE8KfO6rp99GyZMy+K+eORYgnb8fwbLwd+vwSaurb
DGs6ReXUEDBey3HlGhzJ+85oD3ATnAV+BPPc4s989aTvPtRhGZssDdwwWXraW01+TII1jZ7uImBi
dO5lXByD0W/Wmj0Bjp4iZZJiZZAWM9TNQvMEfgfyP4dvutPG9LUA15LD5iebEpAsKZLddIOOXuxc
Yi7WvTvEJ1jEQE6Fpr5eGzRBovGy+GNhl+updMZPP9vnDnZ/rMeJeUEh+VkmY6oWcWnFXwGuuau6
gY/5s9GcwAf4nhCYeX993MvA8885tUVAucvbHSext6QbYp6bIXmK55GWsHM/WBlQQkCSajQE7IBu
SdlrrEYYHupLaWuKBxxvyN3P5YhI64XlTAUtrqJucMo1akKZT/+frrThbcWcrYZ7UmwaPS7ogBAM
oiAQJQtL6xHcN0nC5BL3kpauzAYrTVUFucWfKCl2REybrwm1+Un3jfTr4Nfdkro2PF1XN4l04saw
LLJslXsk0MA0N9cu4fWIRKejVAvlJPo9XhLrUs3l5PV4x340JxX3vIWYU4uzm8cmSYR15B9yEbvn
HtnBZbouxJXgQ5MWso8aYteX4UCvu2X0f4u0h+xp2RTHwZDNahgACmsTwPq87L5Zle2vTVWKewGZ
dUNyQ/xsqbHaKfyKFejGI80x7SGjE768dvoKk4Y8CJ0ISoZHtGhvFdUz9B17qTPwWSZVOzxch12e
bzV7O8Vz2A3pBlyN3EGpqE/ZtUs+t7auDUlElfnnRIbDrV0HOQexUcNi6gewduYWUd3l9UNcR9kx
QURz7jxyZMTQdscWacjWdeaFtXCsF9Nwkr2YN74wCNsjmXWkCImo/8E0V9AW6fSFIKBgY5mCsrEj
VhzzLxX0kIr0XpRJfpNCA2YsaXqvzjTSs0Ez3GVO+21MRUuYQX7Uie1YOW2Twj0RPlWR7m60mqmW
E1k8dFZJVd65Y0HEuLRCAGITIiYyiUi7nXVvtYxZ+DEeqjU4BGvE2dSYAXjIpP0OXgPYbTtGfBrc
LP1ra03WHkcVf+K6zzsB4B6ClOdGgFMKnjXbSfge5plw7ikI1RHdHzbgs+UH/RFO7bClg+TQwBDj
w/V5Qhmub3JP0jjIu+zWbL0KKJ/iQJYV7o1bWgUZlWm080oMl5kvDrrowqcuLl5G1YYHihoKMyuK
D6KZbmK8gN8APTeXZBZeuIUjd8L3jI1XpeGdzgkBl9wwPsWGNzz5UsRHz6M4sDPT3VpRI2+hRRuk
X7tHh4P1wcs14zvPlHru0OHur0/93wcA8yD61/6/J9xZmO7aqK5QPP/a/w/6HJ8C6Qv3weAbB0mu
UkGkVYr7cERrBTRXeC6BPpl0b1Gdmh8MiH9vybN8w/ED5DePuSC3/jJ9sBvoxgkK9PuKdF2OLqFN
FZe44ujUFCBwGzBS/P3zXtGPv3xgHjKEF64zq/AZyL6bzIexYSSp20ZnC1DSsg0DaS5qLNYbjJPZ
+qp3w6MAq6HVGyTVDR50iFL3VdZqa6dI/+nbGJUjNnHtNQs6BNwxh9nNnG50Zno77HsfMUKgpk9X
J0GMSuPp75/Cfa+vQf7gOFgsbAuuI9Obd9NkB4NjYZH5egpqVRy8yij3loR/Jmv5OLIgL3io4wOu
p4ZI2XSKX9u4vFQ6bx4N3KAAAt5YO/oC0aq+qttzfwhXVKP3/eild+QYfCGSiJeu0+PpK+tKvh3m
ln5guuWTG5r9G7iH8f46w+OczUEelODDwCT5O8RlklKEXdJTH6zhazoZxue4dbod1HCOwEqRz4IN
fFG4pXljjKV2A3IM6FHfYUPu+2yTdo538vU+hxDU26tmJFKMYykk9pBD5jbvaT26TD5eKDAlCoYx
IXyO3p3aXoXXWST6e9ch2nuaik8acrRD1MzRG1bbPqaS0elknQw5RRualgRgD5n2klooO2v6z2s7
ZYFxm0YnAqwSob1yqFsKo4l/hJ6WXa7ngqApjPgugEV2MbJC7CMf4kHDhAbgv6E/w+Bwdihqyo3n
M27NSstQHzzF798b6NbS0Tn5o2jQdU++G2VZ5PmMkV6JU5nRF9KGlnG/Nc9eicdYezhNPxjDv/95
JvYQ4dL2nDXnv49KFeywrvU190Sag8UZqGBsJuaOhXBoSseS2uHvD/gfjBBQoAk39YQJg9mYEdH/
PhvltNcBrAu006hROiW0tGPSB4T3XTdGcRqLXD5o+dBtKZC8u1DpJEIYXNyiL5vq1la29+nvF/QH
/TIXhI7FRXCEBe29jNtQkpK0mbTTJGnROn7ovVbA1zeC8K1NU9c/QEZ4W16QcedMA5HNfXAeG7f4
4ck+n00Rol2ONpSQTBMRRtjK34ss5MCllHuR7DU3bd+qD8a7+h9m3ALTD0YBlgn4Re8eFNF5RtK4
hnlqgLHD2SmaG60MaVvGmQDr6X9FfNEApIj8cSHttFv7WaYdHCgbS1LMwEZ4E2EtrGBkRCldv69E
U930gRPvr+WKC2Xg/Pcbrc+Sjl8WaNTys/5X4IWV4JjeTaRzGWdhyKnz5MRkxzmiNjdwyeKtwilF
AB8H8abncOcGo/U8DOQhx0H/rLs6TZn5nE1L093E4xh+ZM35XULFdVGw6OBTZz7Tu70K71th04qR
J7jR0ac8hwqBnL29EESRQNALjDNkkFVUDQNdJZtoYqaM5SJh7bnT28m+dec63ESdvPJNuyalxawB
BKP5/+D+zUv/+/tH48PmGlGsOO/VcbOQuw80ZZzi64Dx2oJVY1w8K06ZINEYfy0N+gdmlbxkKooB
jk40+udx8t+v5PdFg2AQtCg4EyX2mPeyXEp+6h3BvP2qJxCEqn/3LCwYTBJSAqMYWP795/3pWbep
JTwEsTgQ3Xd7Ym+UOB+7xDiZuU/wUJ29Mg3MtnkRSeoL9PtAkqpdXxUdM0C26r//9D/ZUMB/zU+H
IaAS2+9eNQUxc0oyXrXB15tj39gMVEbbPcKkYobSdLcMuOKDm0oFR4ACI7bK8gzUNV3kEIBfh7x4
cvs0OKOP/efO/EcouKc85X//a/4zr3kxVioImyup7P/+6k69Vnmd/2j++ru2b/nxJX2r3/+mX/5m
oGf/XN2MZ/vlF+usUc14bt+q8eENK/vPqwje8vl3/v/+x//xdv1bnsbi7X//z9cc1dD8twUqz36x
G1s8I/9vk/JdXuWvr/lvf+KnQVnT/yUQX5FUgGzEmC3HPFA/Hcqa7vwLYQqmHbZxQ6cOYxH7hxVn
QpjTWb88h0cAjByV2z8OZUP8y+EtQEmLm8RAyW/9J6g4af/6fqFK82Yli2XyjjmOxYr06xbpTh4U
wzF4qVqOrft0jI30WMgIFmWatWW5I/yVBQrpXioZWQ+zn3pRDDYkUYNZVmQlapsoI4OH0ppB1o6k
NTacMA8xi0tJrHdltuVCMjX+kQ7jFBOERghv8xT1puaFqDvMnOk2kuyhCNBIcSSUC1qpXvk5wBSR
mHLl67BOqlVpKAYoyygnJRUoA63ToHWfpBbk9GRDLxRNdudJBqHdpp2spH2swqhN7segbZnCzkje
dZGTkXKPMoXAXdvl/XtRgC8i5jyhMy6TrB3sNTIcdDWxE8TJRqWBELd4gjUfWG4jyvUwyuqHH2p1
tWWg1FWPlonq9IGRgGhOhZ0mzwztNEi4+AerG5EyLgTPbgcvESiicun3s3I0tefjvRO4A4DeyUfa
5gNiW8lGQxpg1RlCQC2BNWS1btZtMjw++cnpckGfrCsiZ+PJMdZumio1EyA79FGWble29iqsGqvY
Kqu0bpB4Gd6ymY8gizBo7W5Bjwd1weBa8ReGuuMdI0YRLPumGn7gQqrbVxm0cXYs/EHoe13VwZNW
09QFtWD6r7ow62hrDqroLwUHOg++cxCNdbxWAtPtSypCU0IPrBL3rSzGMPriEYBRnZwi8Oq96Pib
1m2dA2UNiTM25wGzRLkDNHAj3Wr4hlcppf2Z+XGziBC6UZRZBH5JHQnYQoPiQ+7fhF58WQQhuIzK
srEMqVInCGrC8fLVylT2OKV1YK7gSHdPDa8aNM+oc8k0qpAucdKZA1ykXRMF7caDueI/JSlGm9z4
0RlU6stYdB2QW/LbyJfLLDF7XqpT5fQuM8zY8koT5n87eRW5PDmyh292Rqrk0o9h1yzCsmSPyMhd
2BBdlXi3gEDHahELZdTrmqTS6a7JXI4PEw4UfTEOmm6tQ5V58RH/WRFvOj0ZL0UrirvQYeJ/m1rF
AGtNzRYkhElGsKKFB0mtKWz9a+K2JZhBaOf0XwrX3MKn47URpWbad4mk6lyNjUge0qLX3V3fa5a1
ZUfj+xaBHJENwxXcKHzZ1oqo+uQhcXoHuC2sR4P6rNLyjW1LRDMDqcYTKWo0tRc4dQXdkrqpyM62
SAQCxls42jbxbTphbKQjOX9+wbmlEmyN6OU9OS0Nyy9NVBSOk64sI6abjG7YH1DAoH3x16LvNI5e
gBhhGjCrVbue1EnOn9XUX0pphClp3EZ8DlE6aORrDGW5pJMydAvZkkTLgdnOAgZrQ8+sMk20Q2KY
wbhw3ZLpchkrJyLRyzDRvRmqddgwkQ4xWnX0J5be4JFoIWdY+G5bkbvqgw15iuFP9VvVWn1yVJpo
CZj143SiJe3TSTCI0K43kRZa4ZeqnkILbh2A5q0i1BJ8Dtl6L9zrvr9nMi3PUdOIgYGEoWmPXklo
PR9cW7dZ5r7o0LOKnYToDA3ZT0uy0FwZI0OosiJbB8oYqFYzTm2ovUCuAUbnAN3QXh+yCnNl3tUb
5TQkrRlNmTjg47CbGaspRZj+lWlSRj9SSvPeKPo639Q6YHsaDE1GajAilJepsixQ+sgAFsZgt842
n4qekXYUlD+cWho3HSt+8Tltez2EuqiIPlNMZPWDmUT0t9IgHEmSbQ3vy+j7+ZMMau5W1GvFcOC4
OU1rm4ags3QiocGqoZdVrTHCeN6SWfjM3PPsdgyPfVdI4y5KNGck5bSwjU9tgYKJeXDcfqbvZzUb
MLclLZAhjONHyx88nHuaMNVNbyvd2kloo90Gy42WH7MhF4+xg/BuYWWRHd2GshFiozjOfOtC0Glo
GRnmrfUKLvlJMObV10Ir6nwF9R1vuRwdzWCJmiZjJdpmHJcVsVrmW+ZizCbgPEw8KIXhgJZxwOXj
uSTSCjjBMD0i2SIg8ZnLQRS2J+W3vKXT6AxMxpVPNjTIR+bbt/CqgnAv40mpZsbCNc4BFDVDWRiQ
PrNnD4YVIhzmbL1Jgk5shp9Dm8SrJUYPNb0y+BaX2iXjENKk1cEhRSCS+iwvnWMgo6iCdiSdsk8g
ojkxMNcViMQuvInGrA5W7IJxtoy6KG3vO8t1xi0xWuyVK1lBLsW9oBt+tqJKibpxaZix8ZCiKWiW
hQEAcT2QdKivMD9Y0zGqQ32AH6b0EcOHbINt3rK3LR0MI2fpKqeH95WaZcAAk7nB1oLaOVMpo9o6
4AMPW+ibgRt/iXP4WtEiCiI1R4h4OeFti7ANcScuvSgNmzcVoOra17GwHGBIPiLmbONbmtu8uFMK
U4244aYB3thxpkYDUI5G9ilKooEcWKIW7FAuTL7cYpdEuikSKHdj7w9rYr7D8S4bfAeIISfEbi/r
FhVhrY29vZVGqvjiprASclw6Kdz0tWTHq9Hk+b4r1ybeRZIRczwPzDqVJ1r46I75f9g7j+XIsa07
v4pCc3TAHgBTJNIw6V3RTBAs0/DAgTdPrw+sqy4yi81U/ZpICk36RtzqLiSAg2P2Xutb2mh1ZOUW
Wr+ddLTtrBgd4okThi5WWE+fALacZ9jqxXPVWlNz3uM27y6HgoolFWNygesHqdOcOGupsupLxqEi
TkFHtemV06Zl4VM3tm2ic+py7q+WI+R0VwW12j+1ZQrY11Mgv7XgF8HBn0x6WNksbkC/a9QGtqBo
blta+VzlIL1O4ZAqxdq06ix4ClyrrOjOOvYdsVnuOQ/Onv3ZNouvEohhtQSyj0n/TEMQ7kwRBeG0
ZDcKcx+zM0jvpogQi5e0p+9XFW0gd1nZZ/3ZKPiMT8CMDfEaB5o5XKW5JH2zZ8MryIAuiwilp2Hm
e8pBQ7HDCja3j7nacKemSkbCAypcJKt5VzxBlND0e3QUUNwKBw7wVs6qjAnwsMi2HkYE2UwpegY8
vh9q8iidIVbusoxV+mZwSytXSFOu4nrnmBFLQd9GGj+qrYYbAh2D4efB+Y8OSf9rJ6BL+aO4besf
P9rzF/l/wzFoOYt+cgx66eq4jbvm3UFo+W9+HoQE9OuFxMSRWsVjq7ocdn6egyzxFxn2Ono8kEyL
qp6ayH+OQeg3/6JqyEmcEg7/1Bcn938OQvCNyHmj6I+9XcNZSCHzT05C2vuKx0LrpjGEVUBf6pM6
rvn3B6E5qdAzpDbuktTW9kplj/eiSmoCQbsxpz06dBt2csJPqrbNCbWck5dBHey/qyqaTt48uauf
ZZa3QYjv2ymvPwXIwnJX+A8Wmej7n1K4U6M4dsxUDKZxR9tj9m0l7na2ZBFZ5WbUXqdOGHwDxjQf
sbO8Pw7iesUkZLMsLi+Cqo950MkRIC6HxphL31WiL06rESlfjD+SEQZxWBlHLva+SPd6MeypSwWa
zCLjN6IQ9QVhsXWSPon2kz9F3YshlfRI9fLji3BWplvDGHMO7gjLbR1mlrLobGLtRCkpnc2sVref
vzL9fWGPe8GQB6wKbz/3Av79YPiICFI8vczWb93LUN4uAhO3uibqeQ6/VEIjux5JZ6f5QIS3GE6B
OOueTUAvBE8PIfeJ1CYflLgPABK0sHvKY/Eyky73KNfB/JV+9L6dLwMSVz7/4eZScfxV6Xv94Q4l
Bh1ChbqgT5Y/f+ODLYVbK2FL8nBmQQ1fIeIvpk06ONVD4NDI2wQ6GTbEwagvBqIUZMylSz4u5x4C
rcqAYCLoob6m1DPwu0lxyfXO3fEhNnqYq2ZSOI/ElwTXoCVhZJNNbOZ+36jIsYYJvUHj8JfV9IyH
jti4VQ2rIzjBA9JeYAYwiA0Bo8RGSm/00itrRbe9HoeRe+JypgDpWpudtXLzWPlSJMYXzn5VuDPq
TmC9bjuIoRYhDuSEyoa9L8lDR6EFv40tfgNucSzNqq1blPQPnp1FsEdKIcLPkbqeK2rQrWuUxkc+
k9++SWp1lLF1GObYvN3Db7KFTJZrMG5BIbeVD56NHYrKBhDDgrphG1WsPh8Svw9l3E1LpYpwPzqc
h10ToeR0Bakm+DRxMDx3hYFIqSLqR1IQhYe+0Hkq589vEuqCwez/asK3DgqfAOVs0xbklNtpd9XU
Mt21EeqZwXCvCrRHR25xmUHfD/qFpqPamIqZ8SlFvX9xYWMPaCkc4rZ7LCN1QWmCyIHvnRI4PzcE
/w6/WuaXd5dyqeDx/pjHTRY+sfz5m++r1aQeQwd2/cFKi2eHDrpFTUimnMbK2LlzegkaFMe+P1Px
yldoovNNEZs1XkKaMXdi6q3LuMHV+fMR/P+dyn9HEvlmwP+W7HH1Ur98+5H9t5OG1sT35t1+Zfkv
f+5XaM/9BTSSLQezIj7AxfP4H7IkaR10Szkm2SrbZj6Uf/YrS0VXh/qGsJqvB0n5r+2KZhHxQTOF
ii5rK4XWP4r4eMWh/BpVhGOYVIYRHhx8JgqCgDIN+mZv1clFwngBaL5PW/UiLU1KEPZJbyiPqV1c
LCcSvTawqVE8irFdQInv+JzkNw4/K0UauzfP8IM9y2vY5we/6HDfNFqtXg5IzveJVPeOUoU+1Roo
5cz4p5z3Nl1ZQ7CsoQwbUC0dC+RcZTYYAefuO+FzXyqnxXRnznjhtBfTrhZhpoPusyHiJ875GLQi
u6O/aG+ydiIBfAY6JcrkRrfD8kYz6X0GubonoejJNOb9PJPUkCcX/PIv0wy4VR/rYUd4ZLjLa8Va
o28lLhtGOo6A+YflBMheS6wZ4RUR5XeRmt1VeXdh5ynY9iaifmMlj8YQE0+qaN+GGqUwVeJtkam3
qEtDr+z5R9eKy3lujizMB07Tf17xYaqqRo0Pe+PY712qI15fgdrVuOcwcuK1O2iehLYukLR0sebF
gTybZPJUEr9WhqlJnSdkfW2o0Q06xTmEV6H4URP8nffPrIgY4carNrGopqVZuMGgmJ+gfEt9Ik0o
liWYQMkUCcmq6js/RZXC+W9Cv2OKO1srNI/y7XVV2Uf2u68b2o/GzrISvZkbxdiqPa7Gfk8S4VWW
RXhnk2tRG+c85F3bE8zUm4AeIg6xD/Q7kU3awxMWpwT3Zth64OMpBiWbWIa3Cdh9InG/dU5LwkdD
hoYdZo9GiWKfwV5cR1N41YWQuj8f9gdKoF9v6WAFAVLYT4miVvs6CHfTPGxza4+v13ed0QeQtVXN
4MapaSsDYLTd7KkX6heRtuxWIj+tB1/apKZmKcNXAwntDwxajzySM3eh29vlTTgOt5//1ANUzK+f
enCciAqJX9OO6j1V15UWF34Ruuu0D/ypp22A8+1bbTF8HPJTjOR2rtFWBlGo7sxerOpSnuHupBhc
20fig9+vwb9+zrKpevvSEz50Cwru3jE6MrFSGh18Wcd4Uq/71o/GFLPz27++iFyRhGqNfWeSZ1VW
nTUtgDWsza1v9XRFcA8itcNJ4tWmtsUQG5KqQnpxpue3Yd7kXqJGl2RtnlJ4Q6uUpRhfYZPbWfyk
ZuktiP9dmdg/Pn8377dcv57FwebbTtMaDWqJUhKHmRn+IPPIS3FwW0QmZrZ9ZEo5YAX8uszBPpV8
ahLg4q7aa+VwoouSFlvO8wm39D481LO+XcuLzmwBQkyrz+9Mf3+u/nXNg5UqKIg1oGaHy9Kdb83J
OU1SB9k+SmevGcTfaVwEgL9H5R47/Sqekl0irM2oK7Ov1G3LwCDlbuyJYcxC9TEhaxprVP/VLamn
5ZSBVpzl82O/9V9ewytB4+2QhAcvgsmR+3bon2Q86dRusYtVZjcvvlLY+lW2JZTvnpPIJrLmceWY
+UOtR5oHvF+uWF7Wk0oFq1OQ7IUXrTaQFhD4g2nRRxKnwxh/q2L9Zpg4FLHnUDHEKOsmV48Aev5t
NjLZrLwd9LPTVKDCjGo/xw09L7Pwm0IAoxB3REM+WENL/7Tb5ma66sPaR0i+WfJ7O0u5lG5zPmXx
iuLMtTI23qx3N1gYT/PG/sZEu4PdwAkqrNQjE6exfIcffJ/mwZyPMgiheoD7NmkUE7y8jh+/lYMH
Aaa/cIcZUPu0EITHbvL6gdQmNIg3pZDqpaWFwkMrNBOuhwY7DU3PzXXpWQFK/iLIyedKm2aX6cE9
UQpfaHHeT6XxDKimxCmSbUkZf1EbmhqQeKEAjzRnNXsC72V3vrDMO5LZj9zkq/D1o5s8WB1waLbQ
9jS51xOyz4r4VIhgnwv3R29pu7LoLtL6kdd1as0G3S7yhQrQGFmhHPngXxWcH13/YMonErzuSMeS
e3ro6iqbJ6DDOZseoTXRlWRLgWuU9KAi11aKOnxNDfObVPCG0SYrWa6Mmiahhcd3Cv2MdgOmt+9j
PlbeaGkduS/E+Zq5RjKwrCvacGNFTMTcXkuZQu8PKZwL35D1aZ5RXlcKqDBkevlFhJfXdSp3U3T6
mSOHdOsq4S4LcJ7DZWZrhlW+ytOADSC7KdhB97OTnRiNMXosSmBEKvVmcfyh5KqfrYW9V1nBlTUt
pf5SueiBwqSZ/RAZ6ROy9MhDkEz+l7GTeGvGQdSbKjKfjsxuyyz20QM+WMQQlA2OwDKyV0m685qw
umt6s/JlbxIzZqgk6kY6HawaK6zStYaXEX+7FkyKPitxunHYiqywPL24ZGb6JKRBQYZNuQ7adl+j
oPDqkY3w57/1dRL46LcerIh92YZVT3DaPjCji7o/t/sLQxZXppGdNnWIZ7yz9tZg6z6RuOuafQFR
a4Sa1T0FK7JDw2w7kstbEquXFPVlOj7NYXZuK862kv0KAe5OjksqiqCOZe7q2dhmZsi9BvvARfec
Cr+uunVaPgcOsUso4FaTXd+kwj4tjX4res68gQap5DoTZ8y9ngICo/8+6vYmFFh0o2z9+XM4EGH+
syK9VsLezPKgeLI4GmBuWoprbtsuxuxCsddvtTqmbVDTxnNi3Jw4T1elcIghZaJWZnfbadb8Eit1
uDMTAkzivMjWjVrZvlE5ZB3rEAkNMzJ3zYRk88iPXXYAH720gyVbmYDa4Jpq90meWphqQCKcxCKZ
zgO6MOyVncswqwa/XD5A1aC7bZYJ4E63PEOfH940RZw3Hp3q+MqJE9JDckdZzbNZn7s9QcxOUbar
YlbhPMs0WYvmyH7mtarx0c8+WPUnUrBjhfDpfWOprT8vUaZpi4csbWJtg/1gXhuRbNe1kQz+ZJaD
3+eF42HhhHQAtDCZ4xu7wkPZEUKikRsJkYE2ZJZE67GDe9GrgeXF4NlWIB7aNVFVGV4NHfetngis
KvlSoKKG32jxU+eGV22ZE80W6uauUNJ0BwhHx2m5dBwj/qDScpZ2dZo8udT0aa7SLmPTt+wag4b4
lShtdkADnpw6uooHbSvNLD/nK8LLEV44dNGSgEguz+4iuQ4NtVhRzm9OginF0dcvu3q1GLdNLx7a
tGVTbZfhGuEJfbosG0CPOMbmvzZajIPqs1alouPwKumnoWWRksNE0wzwlwfUEau+RTkVhlW6ssvu
x2jqtUeG2UxtuZFrt+iGdWk01roqtQdS3/fpbFz3iXFmzFHF6cSwLke9PzOLYjVBXz2yRP3bqcQ4
2LKUgyzMxUq3T1PnIerb53bkHUBBD/1Sj67AuT3ouv2Q69HlmDXtlkRpZkqhFN5cYCxBD3ZFWfRl
SuKbzx/iv/6ig52JwZSLWbCgkgHo9VKbEpXpp9fb28AodpEihi80oypfx1i6jjTSk+IErEpWKXto
3JG9ZYKxJOohSzsPA+zDdReER76rf6v7vBYL3sxdqJbttmlVuQ8jKNWqgX3ZMppwa2TCWrOJGk9S
yrS2QnBFyLGZaErVW8S9azvX+tWYjeZl1GG+UwaELJ2mwn5hIB5ZYf7tfGFY77efwABiR3Zavy9M
rO20/UlE9FXFObcdiPp86g78BMtyVliCrv+Lb+tgBUYzpmp6Ng37INa2aJS2KhCWRQd/itmW4BR1
25BlDa4IBwkhzklw3zTBVo+RU0s3FD6S9Csnao/Ih7Vl2H4w8b1ud9+8IF66NVSaNu4Rv9wbyZK/
1mLHL9PxKlhgF2lDHYUK8I9csU/JZDsxovLW5NSPIZiUW6NVEuBa4bcyNgEx1MmLcJQj8SGv7oKP
ftuyxrz5bYxL1Ab4O/YdIUtLDSd8Dtgz/61hxd7XeAB3KAY0r2IzGsf9KTbkq6xpnlWrPCP7rcf5
bKi7nkr1hopBvGd3OVy3oYh9Q8turN5YzyJ5sm0OdIU6rYuqPYLN/rcVe9HOvvvh0MSp/DndXqv6
e6t1nXWTjN7YKtgS6/xJS9vnAWzcypzMvWm2LzbzsxcSQEVNIbrIhXLexGHJBsc2SLFkvPMQoG9V
8Y+wYFd7ZCQuk+xHj/dgzROSkHVi/YAYaANULDU516oR6rlafDeqjtNTGV4KDr64naszxyzPtJLl
jt4Lv4x8Wo8Z9m52WLAIUrZrNmfd4Cu4hbavv++PCv7/O/rt5UL/yLz/D5FmL1qBY5oE/Acv74r8
y3/0H3W2+RdmbgMNNNpnPBlkef/PKv+izoY4reJTck3k+Gj5/ynz6/Zfhka7ml4vYFF69PzRf1QJ
mvkX2w3+b9YmuDxLO/UPkryXOezXiLIQDtHwQ+dNvg0tORx678e/Llq35It7jsnb9DJ7DPCv0ox9
80yufv51b9UGy+T820XwOjgL9Jxz7sFCbOa5Hapj+IzSNdoVU+t6uPnglMpBHPlCPrwdl7YFOQF0
SA69FaE1u5k7uU/QNlLcg6Qb3rRTcTRM5ffL0B4x8P0IFPe8uYNZoxtgRmMMfhxArarrQs27u9HK
VPPIc3v/uS8vh8ugV3JpIn5gkdER56I0NR7niN1WYgXGQ+gkgYdSVPPdSGk3pT1BW80zzrDkL/uf
v7X368zPq1uYYkD6LwPxMOI9ZRR2tak+sg8OmIdzMmEVdTIQ8aFWF2mu+10WaqetZaU3n1/5o/tG
5Y85ATGYzTfzflCWMXZiTKCPlR62yf2Ym0OwGgQUbahluqLuWqMwdZ9kQvbmpaW3qPc47MsjY+n3
UauTpLBovxi5tMYPfoWYYgluTX/skggETBXeVeCzVmmaa398IVjPNMPxQjGgCFF4f7uQlaPJjoxH
pU2rTdBZ1bpPp3DljmF48vmDRWhz+CkK5iD+76W3KNCrHKwkhVAUBm10MU9GmEEkjKPWBzzHx+KU
MgdvMKQaetLUhb8M1hd3WDi1nipyALPNJGbDA1el4+tvh2j0CxxMXxE6ytijwWy85ENLaTnU2rpY
zUXFci1InyzXvVH16L8J9QbMBUHBoiYE++zUqArVJriXYxtLF5pMbwga7RuuFHNcJ/2MatukCqN7
BswR1lYz5CBcVAaycEUYRnMaGNp87lhzdxbP8zRucit1YmAFnXzBwWSY543iBsW1g9bowRDpbK8y
g6rcTk9CF9NIkvTkk2tGfykr0VUUygaHUpBwgbMpjmbeir4gzJMgkFauJWLkdgUQAZaFmuXld9QN
ibUmeTLrTwKOPHdTP6gkZsoa23+Wsg3byThsTmQgI3VFYE45rqraksDF5xJ5YRiai/46mEZMv+PU
39kqB6PTuRCEE5Ni3D9HShF9r9XCWvqbsZ5i59CQMLwAT1bDrx0lv5u5txS0LJ0IOuTnNbLUlSZG
hQe7RR0dgYloyf9Qb00niYjdFSw2ynXZiUbQFwrGAh6NF9hoO9OrwIrpGyUrqAWZm9meQa2IIvIk
Zd1Lz5RD0SgXymwpdf0kZRknxrU+m9LJd+pg5c1NotYa2mTU9kogbgfcGO24deuqnlat0aVtfAqq
Kq3UDbiEXkc2k1qRtCjZE3eweGzyyZ5b5y7PENlE7UpBgqKpG1K4efkr/AyLSUfRfnp2hB7a6Id6
qk4mx3UAYWiMqzLE6tNL4WD86VD2tXdADBZLkLHYg+ZXp1CCVgPbUP/TRNT/tBRhfU4wGAHnMOpk
SxHEYp9l5apSFPdNRFZT5VuBq+FMKitCnHywSyHqdirXsoK40LAZ68BR54Ar1FQ97ftAcDow4vrv
YSoHmNRG7ZyT6RzKkxLW4INR9yFx3KbIfiRZqYd/S/LczAt28DObuCqQ9iVcT+WydbI42LKlRCs3
4dquVppTqPrWrnHLXwWQa69ZG6zwEnOTAne3KpKnsSQXdtvX8AwGr4VZycPQh7F8wPQtOzDCwjHO
WhFEYhcP1ODoQC8qv6QIteRUK6LqUaQ6XqB8psSz1mahKSvYu4UO3GO05dcwSsd2I0JjnLH7CI1/
1RzJKPdge3Th4xAkfb1pScBT7qeh7Y07be6D4DJuO/wEzmSo1iPmL8u4mwS2nu9u3lbiWxNXRu/g
sZg0DYl9l+vlA9UCFzX/yOfunidqJcDyB23itue92+aZQa2GMESa/bRtknt07zU0qRg07XA3GWXB
Drgsw7ljrsHjdqY04cy7BKSwKkAEXdGMwdTqCKVzvGLos+vGEgCBtFhl1ukt7DVUiXtTXcdJIyQ4
HamfYSiaqRhpdXat4RC66uqELT/m3tBdoOXxyOIYcEYk7037u6t4oJuGfDwHTmFvZitD2mLySTMU
DRTHPiKRWjeb1aR1QAFkDFOOyt+Yp1tcE8F1aGTjl2asJnU1ApgLvVgpA7xBHDpA7odYD6Aa9v0d
8eTWfQkRBmVzmJuh75ZzTQk7wV6+0ZXAok0D67dYBVYdnYdgWZ6aCXMc03wyXmlmZOENQGVGvwMC
3rCKi7BXQZ5a+SWqIqZ2bYqtL2A2w2en7Wq6IakSPKl6Un5Dgt6z8xlKupeRnvyITJDYq6iJm2eh
qOq5rKwMFH0b43DqOujL64GK/1PJ68NvZyX2gulpFMuztdJ9tsCLpn5h1sXpPCEYXMHpbx6aoYme
JsfKv0b6QBdHr4vqawvldITOtnC6AcgCxxb6gElDm/OTVDHVbuOMudP75LvEXy07t657VAb3mtIZ
OOWUUSAUnwp6VW0V32pp1jxHo2bed6oC7L1Sk2QNN9xdEEeDFq8Su9axhvWO2AyTOi8Yw8j+ewxH
GkV4YnqU+dVgBL5Ua4wKuLMKBVNTp97MulksxbGFpyJFhecrtuYMLOIQaMqGm+Ycmc9QsLcZHwck
YcCxACCLnBpw3umT6aM65NxM0Ppwoc7NcDqzIZ2uJpRBcNLS9qxR+uGW/C/qnIKFFapz2unZOZ9O
cFEmM1huMsOCeYVBnpQWA9Fx7jsUGzscR1XnemXijN+MQuKbMvsRaxrRcuG3KbGBKLdutNBWJ+Cq
ni7MNlnVSFIuMhBWvQe4UX6tUe0rELV73gvO15ySQl1pfinYZmwwbHECxjoCanNWw1T6ITagYMu/
XaO4cBqoZGledmdRaqEDyOOmwM2jBOkjn0xBhSco9Aj1UYO5qM7agdqiLq0bo4nH+WdV848Orv+v
aurZAX5yfi3nl/xrXHVUCX9alV9DkxfazM/zq6lyfrV1VJNsgW2iLdgF/xSpkYuscz7hrIUwWSO0
lz95I6o3qS7gL8f1qyO65O/7R1Qv/nIEkkjk9IbJHooUpD84v77fpPPXoN1XqevByUe2yrXe751V
dmBwppm3cZUScoGtEzGJk1xXouFjePNoPjjGLvvwX8fYn9ci7W1JV8Marb5WTt8UuTAXun2TMdQd
tw8ottdOT5LaaETfmpLUdgMf57EzyPuD5uslHTS58AoRrvIGlu38m0uym82TRK8ISRN02HtjUtYF
YuYjx4IPbszhFKtz2tNRDr0WXd9cJbMNswosZp4odIvohEqjWIGnsLpNRF6VxQahoDT/+cP84MVR
2UC3imgV095rQe7NNaMskzjw7IHT7OSCVKdjT8sE7ITX2ni+Pr/YRzfoUmgBQERICUya948xAQqr
6akzeGhx5YVRuNZ3OkPVjkaN3HdgY9wjQ2V5L2+HikHVUNAWQo+Jipz/fX9BBiTxzSm5N2D8T9Vm
+jpGgTzFKP6lSSz3LC/wXlXN+vO7PBwsy0U50XFFcu4oKB18C1ELQBzYIuXLBO+cmgu6VBDojwyW
36/iwBuwTUtgY9G1QxtCX8mcnXmGzVWT/UVsy/i8auyvn9/K4eigtkIgE4dh4mTgRh1WjMapcGbC
pmibWVp97w7pdJWiKjpptC7f/fGlUNbzQZNUCyTh8H4aE/1cMlgTTkF8bisOdgMNQGMaUGVG3bFu
6zLS3g8M9NfMVySAk/HEDPl+YAxxWeVlU8xkJDnBLnGn4CGSffdAkzU8z7Upkp5IjhbgDsc/j9Mh
VoqcTp2HCj/t/VXZS1WVXPJ2Mk2013Ewj6eJ4xZnBkc7uOuFah0Z/x8MEqqagNKYJrECW8ufv/m6
USxUjpoTxhMHlbN2YwOkqT2NRz7rj6+ylC6ZH6kJHHzWsQUaEZY9Ng1dsl1JtNDHwxscmak+eHhL
CZaCn2ORY/gqA3xzL0E229GsNrM3gC/blqmlXIDkt/d6bFd/R11RXX0+IH+fO8Cz6C7zx3Jj2mFk
4lQ3MPxBPXNonHc8ZZI7ZooVAF0fZa5dJg6+ibbW/kgruSSc8wGYGEDAMFHyOwwOFaYKXrsACeC0
k72uO6ukuijcHWzO7v7zG/zttS1zlG7RHARMgph9+fjfPNCKdkaXGZNJMK3RnA/gL7dFgcjgD68C
lUkFFEihayl5LW7At1eZFbbxpoasJJ3iiUwydv0+TXjt9k8vwyylUrzD7w5XB4vgu8sklcM5ocWr
NAma4WKgg1TU+rEswd8eGcAefTENLgu0sA/dJDi/WnvBl+H4Av+t90G0wsl6TL3526zLF0sqtmot
M6HB03t/L5OF0MShbkbGBekldTrTv7RNgMKiSTZ/+NheL7V0HthQ6QRbvb8U3YB4IkjIBLURQe6a
8k41TyYZ2/r68wstE+q7CdfFXkRrdJlr8VKZB4ti3Ttd2eqz7XVSBBpz+tTau9jMG+hS9jTMK3Tp
5IaIys6WAuOYEhg2cCj64/vlYMaXhesSSpxhHzxavleSvmNiXZKxH0PU6JKEAN3IZXnkfn9/h0IH
ucfswUaV6xzsGJUgycOaFHIvG8tiE7mV7c3d3O1CQ+p3nz/a3wclTk5UehCGNHY5r4bFN9+xmDWr
qnN88k0/y0tbMYtdmTrRken3g6uYYKrgSHIV5vrlht9cZSpCMRjZ5HiJUwBxTo2G5KIhOvLY3AMu
FmxRzjB4hrkjCIJwRg9GpBUnydzbAwAgio8kZbF+NWt1iKrvoKyD+kmhkmPSVK3Yn/ptLAPgGVUd
mOE2bNKouBV1g5VEhyDC9KkoSunVOhQWH/tMqhKtlM/fbTrZsiDgIa1/BEFWgrYOTPTgU9yo9W1o
NL29CViNobgk1Ujsu4Yytd6rhDAEJiEERpXF+8bt7TaArd5PFuVjePqmS1W2CyfnpNITN74m7trs
N0PjhMLwWc+q/toag6n3Ev7YXM9F0WnXtg3/2tOWSAjPxivmrqrEmuztZOBIPu2SRn6xonJJsejx
AFXcnbwMTFexn6J6mLJzlbAw7Je4kTDd9yJQV+pUtu4ujV2tuJpx/U8nY0Px9VoJzLjaaI0yjmfs
t6ecEr7djRZVt0S62x6HyEhaFIAI1tTUIiC7HfXYuimbMYg2WPSWQA6qzuZ1mlt17Kd6UF0nGnVN
QjJo0HiWbCixpg2bK6/D1WptOqvRi0cd7IW6J+MsNe4Bu0YzatKxjrOXLDJJz5ROQRzLHBoQXTWV
kiMRBk7V7mqzh20A2by0vVoM4XOaDE5IYXHUUz8ftfgeBLEynziuVIAqTYkZrWqdZMkre4rEPVXa
bNqVCEuHk762jb/nph9VPzMkICxarGXNWyNmpQZpmsP3GYMuuoaeYZer3I5yzRdlmhXsQ/nbryOl
pyaj5MTSeEZuZTPZCjA7kLPlWXsBQEi4+0Lq2VVXdUixJ9NpppOmMQsrYDLLB1LIqDQnFAUnlZCC
JYqpiZSvTkK12VhBfx+bizox8/oUpIFlrKVC8fZ7nE/zSW1MTkDJkjgFr4CFAxKHubpEvh0DTCA7
CQXwrWyrLv460dQwCLcghrB215YhW6PZpcJVMIY1ALl1ylJ5Fdr9OiTvcbB9vQrV/jtZQWp7Rkp7
1vzoMMLLYkUpzJ3DjTkZ2oWaO0W0bxYi07qvhVbt+BHNt1SlNLkNXBvdYa5WfyuNaDTPLeNWOQ0H
1x47jw12Xl5VmqK1Jkc+w+i/zUmQ8FahXrjKiTvOov+qDrlekB/pZq2P6ioFBJVaufAKZI6D7yZ1
Qt1JnUNnVdM2G0/qnjAIMpHiKrweMwMqjkZGl3s+tpFsthEur+9Y6tt+G9FyVr/ljRHBe6UTc9rO
oTqdgUdXss3gUEdEmpPSOAbaYQ1+Fln9RTsYYXg64i3KblwjTrVtXI6R4kdKRa6dZkTh6AMNgc0S
uAGkYy1Ie7lOE4IE10smjrONwLtCNjEFK9jYSR6DMrkA0uGsi8sxHbQvZBOp/dbmrzTXJkmhdPGI
SEjXNNv6ctfqePho1KhduTIbWQUrJ+nD1AsAR/6YWztmAxxltP5kju58Z5HTOjxZqVk1JxEnHneH
fDU3TiXQd/MKZeSAJrFNIoVn5VrdiYCXPG/bJuwpZOfExW3conUfYBbH56pEpr3Ws6T8odJBIr1P
VhOfZkuw0joNZClJtTGd7LaqnYyjk1rifnCTbngx6QTY9MrK6K4cksxdFbXtJhSy9eIiHYnNRIlG
/MQOJ5+RrDTYQxYNTA78ZJVFxLwXTURH0eVrfCxtpVmeWZZfN11d0AwaM+UindLqlonfRtBpOApy
OL1fQpwKOFVelMv0TqaV1FCAOmO9BU5tNZvZcRJ5OaHtjdZ06UVDE6C28lVsALdfSyuR8aot6NVt
TE1W9cJ4qoPHkF0NR/eyiuAguZCAlyCj+ATrDprnUrMSErJsPS6e2rCLErJ/Z/dJYJujUes42F2q
aiIjxtG0oj216VmhSJuiQferzsmVM0FWau07RZaJPTX6xvLCQe1ceELapHqg7RBQmzpgog2UMm32
o6C1kV43xHV5mouByAvJ7Jj3EV+LtqmVRG2ACBRju6/we1A2FhKkrzM1RnJSqSr8uzDLEv2+pfYN
Fc42Q3evspRP3jjkHH9HikLsUcTkVhujoHCzTnVpf2Vaq9RzUdrhpiNUjLy03pHqRsaBlZKZVZr2
c0+71V2NChEP+6kLw8jjTZYLLamjKCGnmTshJqssfWkS3LCyemhia7c2Q2hSGqW0aRxSdRVoPT6f
WdpGtlKGgYS1cKS0vpo1yaZQuqL+USp1UK/NeMqGFQNKsMd3jWE39k2d08ymG+eVQ2qFm5Y14Bno
/nCbaLFJj1gRfIoZkdKXUgnwROoy6QcPLXEIJIKec7LPUl3BJuMqMX2z0qyTjR31le736LpANvR2
8re+JB2SWaWBaGq6fPrqyAqpXGIag7NOUbwzt4vQAT6javAKXak13VpXM50c+FwubVG957zawyZY
dfqQkZSi9liGmgC5sNMWUXGCzlzp1gCXMIWVxRAI5LvxdE3VbypWopEA2WpdAaJHqGV22gK5cFZC
NP+DvTNZjhtJt/S79PoiDXDM20AMHIOkgtS0gUmUhHlyx/xG/Rz9Yv2BmVWXEWIxTL1rs5uLsrQs
k4AAHD78/znfsT66MxrvVaEMDqbI9/V0bfYdjSq8FQMokbpqH+J5zlzuJ7YNOkZ0xFaN6xSgxsrM
h3yUz2RJqCHjxKnbTvUZFJvBJ1/OZrnqG+kSvWI35o/YlWTOaeS5j2wzYSCs6Dgisc6KviFoYGYx
WEsvLfMgmbPyG/Ae7LK1WRmPkIBIwahygYFSl5hkDA0H52ZBI27A8St3bypibLfUFkaPDVIO+Q3X
buivOlvosBwbNyMraKrD5j4K9Sa6m2Ii3QkD8ArsFjLte5I4y3Q2NxrzexKQH1bFtxlhkYJW9JCO
BzEXIIkq4Jzp3kKE2e/AXaTjxaxbjJ0inhzjOmwzP7uu2Uu0j2XqA1cDq2SFyZVjdlHtkoSoLBfL
AHgyfd4WRPxZl1Uz47i4ESaNuWcJkatmfRWNS+tPspCCfEP7gROr1ujffWXbIsCQzYoA7hSWcri2
tKK7SFgQiZtzIse+WEhY6YqoVwQOEYdDHCYkRiSsHSV5MhYnwc8NycLdFfxFRBplIQ2qwqiPHrwu
afx10vlGvkJkkWRbiQt8AjKCjXxN4UcSazBKE4ImVmweP7i2dsObsa9aZWIjxhOYP+gasC7QU/b8
qYrtqGIPTtbnOpLS+iDplF7ZKjOTALBOdxOFppUGEWSXNjAjhwDDsFJSboaWEOrPXSTMzxNnW4ab
gIay1cO2dJFMFlm77ZOphQIZ+gSzuXgRgYg5MKYR5ayqceroxOpmcx/DrQmXjn1dMwGyNC6ACm2v
S93FHKbKkNsjlJcWIjWFaIMRIP0c6jEziEYQEwmkJpvEFW0qRBMwpbpvkkV9AHuigSPrRdFmAWCs
4VMDkm9mGl4CxmqgzY8qnXNybgwDS4PIMxJK8qpI9ICNq+w3k/BkT3IQaa2EnjTlo60JmrhTrwGy
Y9vn3jt65OgrM88xSJlJnH4WIpFp4Nn9SGqPl5cXTgmkjKvTnFk1RCN9MIaUNBSrIBFrTY8OmVkc
N/1PgJgO8VlTzWeYNqmSMFg6l/9iuu1HBVzvucokJdPZM3x9zZlt+AU4q/7koKK4sMKQvRQBPJyW
OAtUKoi0TN1gyeFbtSXJpaw3LYLlIqUICm6FuIKVw3Ho26C1LvIXayw2IkLgvBlzmyB6Zrr6yU9k
4wRj7CqGUjdhqmmQzSH4cXVtK2O0AeQvgW0LQGuS0JZWpWiDXoDlWmdTOj90ZYqCyGcxvXE10oLI
1iy1p8aJXP2p9kQ4rKTM+ru5scz7UXU6jJzY0j4kKUK7jaP3ztaPu+6m0XvU06294EnsrK6+W0Tv
3fcdR0a22FnOYVg4JNBZXQyqvIAsYC7LQYgu3OrS8RILaleAUyaaIGrK8lde97a9LjTF6pnYmZBr
3xjLb6PlOVjt0VG19TUsQo+Cjw5WERVASFwZTj9CFcKrhDOpvI6ySYRfhMex8mEKfeQEyD5yfdxW
Bhl8YO/7Ad+DKqVnlMFYTFN7F+OR5JvUal1BvCzbfvFW9Uzyq0KO89Pg8nXhfaGBu+1qk3DcobVt
Iv/S/tHiJLgAYd3WXCPLJ5wO5+zUBoh9PG87aUZPwB179sCdZ04hfKwJY07vnBidk7Da+KdsNGUB
5vXmb2Ojuh/wruIe/xGLDsNUgyiBUxAhkVlEmcJInJXXNnKVeFtARWqDsCzIvMmlYgM8F8L8WCWm
/rFfkAvMtble7Hw37y7SsjSzTZOP+r7EiFbwGkhpRacQFT+iLqz8HeyZ7HNt52a8hvOXb7PawrXp
iNn/bI+dVt+LzEHNsgJoZdffO3Tq42Ne0CP7mnWElW4ybWimTTyy815lmIee4prUw3XVa8JZ0Wlv
ExDqBKVsI1in1jUmUPvRckQ37kZ2gmD9eooJ/oNGNSO9LrG7uWvHRb2wEb1CvSWK5tmg08/UhsEB
D1DbYU2yDMwGG2pN7Mer1kJFJJtaiE2vRvvCHsiOQw+TSLXSjHF+nGet+xrBUsZdl+nGZ2+yndty
4i8JGuzPzioZnP7jkEhd8W3ojb0hMJatA9VT5DMemhfyvVxKaCuqwzUeX5li1msUeoGVk/flc+H3
MxMfTdpx5dgp6o+uddWVWVaADafYR+HB/hPJ5NBV3TdtiGVyQ6aYAYZ38ly5o/sZhit2Gh0pN0S6
sUp74740VOFvRNWAi0LSPn6YW0Rgu7nss4bDs6YRpE29iJ/aeW7NMBycC9dFlUspgrozgU+60RDt
SQ5HkHikCt30hUHWoPSqEIdPXbcr1y7Eo1Y5RckUyl53pUAKsnXL+aCSAhH02p219CM7von9J3Es
sKNCm28fTCJyNGmVBW6L1sAPlhGq7QZ9Z8ln/FeDWiG57inzuAhLdiNLdb1mXDIbVqMf4UOMCh/T
a5TqWZBhEfzaDMwyqCstdtmzPudPWuMB4kqj8acsGlJ7ozGR7dVQ95gWOy0ygURy0vw1T1nZkG+B
HucqNJKWgN12jmlP99LILzxJxNLOw2oLWsTwOnPLoVfXvxYFfHdiudKs2UiygL6P+MaZ4IvYuM/D
RVGTabP8gkxVsmfqE+nJlTlnkxbeYhkcYRjEU2fxfTXkHe2Gmh1Jt9drbxLrrJlRJlczB9Vn6gZp
8VVHLWoEkYS3tVNRTZVq1ZBM2z5m7OIa1r1BONrnHCJjfKCn6FqwVmrYpcS023quPuRmbvuB7Yz0
W5psSOpbL3SGX8OYaRNeMZJ+AuZuwn4JYeiDxHWSm2z2wp920xe/2Nt2X+rej8WnPqy7/Fc6svnG
zccOemU4lTAuJ1Wn1QFRWE0Ee+618aPT0qumCNCkn9qo/VBmE3GVdt9iCLMZGkhl2OumeMTA9sTr
sLbFBc/5K0axmwbvallZv/wS3Elcuz/KXIxfyIRSm8KL/J3jDldq2XGSEbPzihEktDEI6znyrCm+
/i9Cn+YwK33yN6VmlEBWEu1eI3JJbcCmkobu1Dgwg5QMdfyxHuK+yaUCuxNqsO/+y6tG+K6c/jif
l9EIeDrVe/pEaXfnQ307cDAzEr7omN3pNHjqvvarkXy5hhXi/bLwaQXaQ7FNQ8QA9ga2GwTWccG2
9HubkelonD9SVBJUKIOxDv210pFsvX+p09ow50LaLrSQkBKg9z/V4dujObaLpmhlaAlJN+y511Y7
jX/Y8eYqdER0Ot6LGtzxTmr3CkdDW8Wptuosd7H2euUNuhbzzFVeWh6vOxVcxidLBgEvhXtLvGSk
vCp0q6iVlmjRU/mDlodbmbHqrMLeKpuNq7Jpn7TEbZWaOevB1EtCU2upRyuPZe+X7pjsf95/tm+9
RiTpVN2XrqflnnSqe3IwDU3jNbJb7oKhdX2ElFCVykb7p2fxP/Kr/2X4DJb/LL/aIbv8+Y0vQalv
3ZECa/lz/ziIDPMvvDmQSxE6gdlmXvmXBEsznL9oblK7Nh1Ymlgl6G79o8ECLkbICBbuJezjH7rY
vxxE+l//Ng8Ry/VH+qtjPQMmEQxMwgP47i7KAliPxx/72NBXMML0LtI1iieOahddqUB8HvKHNjUp
1E96LpFmvXpM939/Fa8dRSc+0L+v69EeF3yOtNReujmvPpai7Kumr5M7wAvQZW57Gyt60QLaG26c
pPhpEcZAGClnUjP7fObSSyPov7/Tl0ujIaJriRyObulvDanQbfKhkXc9h9vrIq2bfpP65byl9ps+
aY7ggIKnRCVXkzGoy3w0CRHA+jGgrDWliM58picJVC+3gzeHSHPkWxjNliHwuj9GLS9yWD/ukO3G
YoVST+RrxYpKxtQccRSgx8LmTpQzZ1DKXIoWZNGECMl9LFIggIBxMj4R5p+Zm98YGUxiGL6QFhBO
cmoYJ3lAc8bZ3xOSYZDJm3ulXENqL56msR2nzRDOdXMdiaY651s67vj+/UAsmnm8pEUe+OKffTU0
7AlyTowhUmcQfK/srvo+Vr6zDsWYXOVGYXzqOTTea35TfdQBOZ352cfT5j9XB8K4/GK0iaeUyUK3
WC+Uv08jGX9M4I99J3go3katOCdqO178/rmSRwOdj0D8DS5+/eJpW43NrIX7EF/Hk2eo5sIoOmP3
/mh/6+eQVAQclCoTq/nJ903tNKqouOyjkHAWqBvj0xjp+qYFUfz0/pXe+jmohcAtv4hCTtkZeS9o
BZjZXWc43WOjnOaOSn5zZpF96+eAoWW+IgAJgd7J3qTLOGKrPLkjV3VqVo0dF5e61Vgf0qqdzvi0
3/o9PvsGVHmLMOT0u6wGNN5hkt0RNdFtYIJHMiiIivmzLdDfowCLICY5m4q57Zws060/TG6bJTys
bH5MIfDcqKQ8p3w92Zu8XAXRJyY4vmZsqadboLSl9kTB9s5g5y8xIuRVSTm36UviVYr4sTSL9kA+
l62vaQlwGlWpV9A3q4WBE6XXaSH+8WCxESu5eBBZgKzTX80pF+x67u1VW8pLYRKFE0dps3n/Iiy5
pxM98yraW0+g1YPkejyz1lhMZNgYeyGo5KVdCEuuKj/FefZ99OUZ+dUbo8UhBNqykR+gDITdeTSL
u61doC0a90OYRZdw8bGJmJF9bq04lpa9vEYHN6nLz3EcpCgnwz8tY6Jvc7H3p15cFcopKffUMVUH
Dy6SRUunCQXlh4qAHUjKqf3ZdmZtIy1QHcQke5et600f+yYNP2Gg63Eq6XIMTC1NP9idX56Zepab
OVlnmcQZ0eie2d2/YN9ezeNWJ+pGCLF3BH2UmT7GdydiRywny8cqBj1QH3T7w/uv/I214+ia4vg1
tDEZomlr7VPBPQV1qy18jtjfIAXF52AiIVqV+dIZM+x8usFEpz28fwNvjQOkNFQtF9EaGp7jG+hI
mk+YVfZuiAal16S6HWEHnhlsb+0Z+GxQvJBqK5ZewPFVVGU0tAn1PZsK09x0YyW6NapT+wleQ1qs
9LqFj1eYWFvQCJQ49KTjEehA3gphOABBOApR+87OfNQnWJS/hycfnMfMjAgH6ePxbc2GYLPSWHvG
MHwNWcUfsA7l3zl7ic2cyeQjEUnkcSgF84pFfPyML8og5ahP+Dffv+9Bge1kFWHoIoD5Ji/a4czq
/rKvPB2UPvsZNEJstwm5Or7FfibTVPn6vktS48qNK5HCn+r7K9UrurT2mBw6qaovDnkx11IOySeT
qHI63o2aDNS3yNucSIrLsS6zK+L06sc/Hz743k3iKGDFs84d355Td0rnuLDXpF3uVOnLFUzE7gwD
8I15EdUQVhD877yt00U0AiKCoavfF7XRZ+umteKngkLPKpnD1tqW6VicWbXfWn5QJKLwZV+HDeIl
ZvjVVFDP/QANR+1HvWuvjTYjjTuj5Yo6R9wPqFZ9+vbW+HVwiwpnUjppO1Rr/SGcTXqKf/yE+TAF
H4+3qEtPDdRZRQZz7Ml9HmnOZk66X7oY8zNbhxOo38uHQEmD042PIJcz5LKNefV7W+IZwyxW+0KC
KB4IEgtiqeQuDGM2Yc3sXlokma0lVcWVgPhIflAUVniwJ3QDwTy1MRpUqZ95C28sHtwUJz7bZJUw
T5dD2UpXovHYDzHnhoIAYcp5PwdP/04tHR3BvFMwUN5/2MYb06HLdGeyIPo0RV8GxqsHkdWeo+wK
y8ZAZVCrZUP7A+KlZZBojQqF54Adp5vEzZjPn7Rl3jS7B3tqNy1hNDRq/0Ga/0fW+pv3s0xODH4q
zKcqabLgGhQn5R6RkrxkoBObgwrvzK/+/SJLMiPr0MuOADTI8dsHZygHWTX7YhTxU6In6tGIK+fM
TPbGRUAOUGVinljiIc3ji1QQMorGHvagd+WzOTjZ1Uw/68wv+X27Dbsc6xLfLowTporji5QavlLb
GfatPgi0YnN7ScBDicSyt1EBnhkrv09LnFKWAGjezoI3ONmuTQ5hQFYs93B0OdIShhk9xKOdfDTV
CDRvGD2M/HVqPiFO6S610QKZGdf1F7vj6Ns4OklEmos+IsjbkU750C6MNVrU9bA+c6MLY+H1GsLz
thet6VIyYbL+bQqx7XAyQ7GXQw+TN0NLaK+mykrvbNvBpkt0cFIExDSgXXcGpfG/5IVdRABHzoUU
nA6C5U44OfCJ+ZRxfP1kpGXmSD+/mfZO5s4B+9KMJnByjsP6xkWoauq2Aa0eOeip5WXyvEhDs7Qn
iyoLcttI76ypTM+Qp35bIvgpNJtBdbCdcTgUnJyDqEEZiPGavVNIK9959PCvcLeDm6JFutInx93J
IX6QZR/f0yDWfrZ+41+J1tG/nHm7y4dz8nZf34h/QthI3AioZNXuE0upW5aR8r4RQ3ev68Nto1nO
pomm+Kky6FVOpX+Vq7Lc0FYxLlwnEnlQCQ01+vu3tPz09+7o5MOAgECXOJT7edDw6jPJ/ggRdT4M
IFVWYeamq9aw7E2W0TpCj/ans9nyYgSxIguwyFg8DMdzAPGCaERsBfHeGAL0teyoaXafmWje+onL
FIMRgqif35wL4WxZtJ2aPZIFtGuOReNL53Qzp8bWK6r4czNG9W6sx2Kn4kQ/c/HfluvlJ9IYYMZ2
l8KCd/LKcw0VkN82e6U8HRzAIMRNgfT54BG1eUliHfABqclyRSYSTR+InkiaJtSWP22ig9zAiQe4
KqYB7uDcnPjWYMT8wPfNQdllu3L88M20bG0jV5xnIv967gu29UlvOaSKptpnJjtjBRDEvfRLSwci
LH30ZxkyvjD9UGVobaqibr69PxhP+IKcbXlY7GlMYpkISOGf41tq+8KrHLPdw67TsLJUsfpCGqzr
BaaXJEjs5qS9qJpJkYVLtQgiQtWWxtpq+uEAiCDOSJZI/CqYLa+3V1rYdbs0mQD4arkOHtAi6/Ln
mTt+Y77GjbhEdzFHsv05mVpYTfRqrIo9XPcIumiGeDzwdLQvRAy5i9Mia9HFyUjFTSA9V7vrBkLj
YGPbpPW9fy9vzaXLyQ1eF/kev5GRAFyMkdPXe0Nr5iSoO33YOUbenQXNLVPC6ZTh4yY1WKjYiTjL
Wvtq35V7ZpmKZPnJdPLpMRXye1bVo4GAe9Quy6bCs9M73dygh86MYp3Lwt47iNtFoJvZHxdVGTO+
RYSUIVBjLQfW49tBaR6J2fNvlTf5N1Fp5Q+9EcdfUf8Phz9+wORowyChpMoh6nT2duPQIoxWu60m
lxDKokCDlDXazfsXWW735OlSgzRBtTIlUlBbvtpXT9dlhw7Dy7utUeFfQF/q1iXF5IcsqyVpKmwK
Lt6/3u+zI71RIqTo5FHKwsV4fL1yDvuCzQaoQqE+6+g4CF0sh7JeDV5nlStTjyTylKhDHGsaw/Sj
7MM2Cd6/B+ab01/NzsyAhMe3hNmW3snxXXCagrje1bfI4oGoZEPfRBs66e3nUS6KG7Mdnsi3oT8R
Z2zBni1kS3qA/L1V9wgDLHMFLym2b9MiDMGn+G7ZrOYw9rtL5BQzzBSjmrVPuqbc+Wpqcv0K1sfS
TO1aHmonbUD7aE6jPhBOO+6Nuc4OOF6aZ9oE6D7wcSPZpTsvJaFpJRli1qjF/cYuXO07YsjsASUE
4pOYFfK5VXq0r4ZxerYdFVmbCgcDChfsARfjZE8miS/ZqG5bpx+HbdPZxfPUmjkUHUqk6boyi+6D
sgwZBn7OOWNldCLstrobdciPhch+AN+AzT30hvahmfuqRMemSg62bGUus7QavtSlOREOSpRBFVQo
Tpu1iyr9q2FGwOoRBNL4iubZu2NCrZqAi4MvqXS97K7GFOL2yh/N7qIt6WIZqziNXbLLGqewqtVo
+EiP/No3kNx7yL4TJARg6J7bDNDwQp3pLWLALdYRDp5TuTUzDyVG5Uuv2BVY3v0VuliAHiv+lJtH
q5J1WAtczew8jDUkU92GIKow/PljMgI70/zx3i97b2eCQybQDlR9d6EA6/8q00Qf1q05kP7co+2d
V20YASnUl8l4Be+NWI3Qk/OeLFiiZ9nKNRmhiYbw1tLJR14gWcv2KjT4NJ9apL+UuAjtfhS9Lbs1
JAckb1VYsQMnl1lHxTY7kNfMNkIJ29MPC9f4deSDVpgsl8LJxYODhtrYW2rE+AQAwkFSZisj38yq
6+QFUo75S5Yq/CKtiMlI0OKiDINUoC1jcepiIlL9xPipNCq84ayNX4HZ5fNVqVfUKwBXyefKydS8
b5KpLAJjdtucBIK2OrR5VKk13p7UWrXIOAzAN4Z9P7Ui+xDNDSNIn/JGrTo83iX+kJFWfSV9ALm0
SBdPSFgrPTCVN0BrtlFSb9l6GhG1X7MnEremwAoOC3T5qhuMyd9EfljITVxolnkjcpSf67pKo29I
91pwXGbpHipnGh/NSTjF1gLW0m/pg40x3IExe8RSRJKY1LMEySKaufs+HPoHo6Jft+pY7tE5jr74
4WRjjZGg98WmmEHCutiGYA1jGc+HngAUbFnmZWjz1wSNHzqrYajTJ8edjAJihIwfk6Y0bgBXaNdo
OONy5SLmBqYDJNi5rLSyfWw7P7kb25D0tQTPDgEtFI8+tgjGzUCM+Bg23TxYzCFRQ35xDf3mn2yG
/5E1IGugOPSfZQ0f/s//ZltflceKBv7I34oG2/6L9jnHTrorS1lgqST9E9Rqw5SheeqwVABCfFno
/8WUIYwVeCoVKJIkF5vyUnb8N1PG+IvzBSROE6YC0ljYyH/AlHmhqvz3+kwXxrAcmkoLoGYx656K
GoQ3t06qQrku3SzW9u6QDVXgwcrT1lj5HHcLh4Xvh+1BGoJN8vt2FQowSdeGtKxoNZbOzEwS+um8
0/qKgJFwLn11aZA9MwR906b5VWckTrPKXOVvGxhbBXssSFMrBEK5u1b0Q8BsyVjccz7QyL2PfeSi
FngIxIWFK39EVkoOZoHp70OoyCtbm9ZoS3AfvnLYlXbqwooGswvwm35WnVM9R1riolWW1Y+XF/tH
Y/z/u5xhl231fx69H7+V3be2Oxq8y5/4e/AaLtwjiC5sSAXj8VXKMMP2L+gJLhssVGlLce3fYhwN
DQ8cE2ZBWLF0uJmXXg1e/kKc9bRVjQW/wBn2Twbvi0zs1eBl+FPTg1UBJMDjgHXaGk0H4WZ14ckD
TEl8PiEx442mWzttisuL1mvrVZyY5o1SmbhMZJeSiJaJbwSqkJGXVNVG01RzC5ptvossv16bkTnf
UdxxdwqwNMbkuf3+6une/31rr7U8x/tCao/c8JIFqi+gZPbEJ/vCiJJTbZODcAincF7n4zxv+qrW
15Xg4zDyOF2/f70XJtTpE6LehZd8OU9AczreiKbK7rw519WhJ179o9X4d04xY0wrtIFemPcpy63q
CkF4eoHJlJC6jsR5SHv5JqX/iTa9v83aSAVpDpYWLlZ30w+R2sgWB5E+eWS3+6m7tSbL3VGr9vF6
iunMhp6p89UBYnlkCMHIeVxoRhbQmpMz9Gx02Hsmeu6pXXBiKDq0oOAFAqLd8s2Uuwc9lepSU92Z
09FJle3lwvSokQXCQ1kwAyfvSiOpvZhp8R+qcOquJk0kOxHVgD27trvyW0uuBlfrCAoMh4t6Od8X
BEetAc75Z44Tb90J10eWiSZuIWufvMQc6U8d5k13sEtbXQDRNG8A3PQ3ZJC1F6jm1X3nNcaWrbq8
dO203ZIXH65IUejO3ckbL4NGGOUB+oKmoNR5PJxqmBGGXtbzIZuqjqSZfAr8oRueGkbQzp3y8RFN
vbsiDcoLjAn+FF9TtikS20Ld2YSXnd57Dywx+SdBwuttrrr+oweCda9HvnmmfnDSYl1eIBQbhByW
YJGkDHPyAs3CNfKcBtqB9Sa5deOmfo5rgkrsMlG3uFLmwByls0OAUB7S2pFXCwE3pipTYqUiamBr
Vs685f9OdiVVijst0f6MFv5yi+B8eK/wW7BULSz116djjeAiK4J7eLASZe7SmvAUPOdmkPrYit6f
Ct56HD7fETMycyW1hZMPKffT2NdHSxz6xkJ47RUJ5wynigfOPUWeCNTWWvFI7pOtA2PQ9Q/ChoG6
TZC+5xu/ljSkYoNT9YZI1m7culFjO9caCIRPII/NH+/f7fExfnkwyx3SBKARhtJnWUNePxhl4/9p
Y8M85OyYd7IP521s9fVOb6GAN30qrhtyuC4TBMrrwgqNMwP9hB3N9WnBAfswoGIj6WN5Ob5+Z+WI
6BEKH0yjt7/kEwDuq76IlMA7aukHjmeTic1ozHCOUEaBEJaD5Vm7aY6nE8Ow/bXw86lct7XhXxpI
5/PVqI3hk2nl7rOvE9vnjsq+BrDtqsDJJgQmscO2i2JbTFScdHBfdHHk4bkraGpzeZO8Tn9I1aWM
nLDmrN9UdG7mbDncjD1O1LYT87ygcoolx3a0HmkRoCGJIrshASvvsh+QMv0frogUXHVySbPA8zL1
6NrUZANKKvPPzHQ4b0aDA0sTRzEc7MjiNLyb0gF3vV3Xeb/125pzTDsU9S7qPaPFHjVDMyDwsUiC
GVbAuDH6HKPM1EgQp1NnxIq4CJle6+6g1Ss9lCbWKwT12W1apRm2dVeZnPDDpFhM6vVjCt0z5QdG
2ZrKgWlsJylEuOsR+I/rJptT7bK2h/Ry0FtZbRtRxHf4fnFLYS8EO1qqIT+bq7PMFUfr6IKp8pj0
FvUpk8rJxEcdTg0pvsCDU4z+iwkWaKmTbHuttr7CZS/udclvnivbPqCniX+McX4Okf/b5gHoMtLn
pcWIOoCAgeMxCaQjRuzZugeNwu9OzPUYlJprrvqoJJnWFeead8uEcPKb2amw7OoLYgd40fH13Dql
eCdi74AHiWQexGBrUnrdrUdH+Mzk9MZPo49pMlHTaHbQPxxfijk21TB0+QeEMMC48cVuMw2w30j0
7LYQfr59f3p546exjLFxZF/EttFc7udVVbIEGRGFo+cfsplsUIyQDh9t9rNEMHZmJnnrl6FsAMcE
NktnzTy+UmPFhkWkcngYaqO61AfsUBFG+YueBWE9yHA8p6d4Y6RC+Fsok2z4HPboxxcE06C7CVTe
A5Lg6iJT0twA8yBq1eMrLR1WNOjU4HzGcsYx2FgXfpbW6/cf74noapk+XyhULGy+RfvxtO0LPhxw
AP3wwwRqJSckzNXNy6xpdLkG8u2Fa3ssSO0BKTTTlzMBpWD+9x28ZqVrPs2tndSQevLQPndjx8X+
lxtD2suXvOwlEVucDDQTnVeWNqF/sJMOi60fQqz3y0ujcYyDSXzdddUnWKjNsF/rmgvNv5qGfe/E
5xwnv2/M2c8tRXeGPYeh35TbzH6NQ2J99pi3hfYcRir5bFe+ddfEZvuj42FMa2NqaVA3aT5+wx4o
CoylSWSsKRtoxmdf+dnHuAXklZp29DHVEiDek6uFxm2GxfDJFPzAdRK7LlgIIBUuhbOCx1znFuiT
pK4xoL7/0n8f6YxxTuu2jlwVDOjJN9VRax9r1YUHLV5srU5FDQyg+lbFZbfFGXDuG37rejw3xvni
h0J5fzzQO7R5ejE74cEX8iKvFG7HLPswJ8WdJOTozMB5432hNCOLhiMBhlPPPNlMCvwNVDo97VB6
Vn6ozDa5E2RMBoAk6qDsyBMEcqqtaKtJisZAdcyRc4HZiWfFzHwbtRpxWlPY73Jh5xd+6nj4z32V
BUUY2Rg6JuVdulLNmxwc4vXkJM1nE3ffmZ/x1jNjuDHuF+YIW87jZ0Z8eah3WhKxzYuoFTohiJH5
h+rFd1wUm/fHw+9zLE8M6ySiG05tvyFaU5PK/qBs7WAOEfGIhfk1HsggpPj55f0L/X4+YoJFD4NA
egHeIi0+/lWUgNpisv3osYqb9mszAYI2QfwSKG+NgxZM0Ne1oExDlXDQ7qEvREbrfB2MgjyIwtDa
+pxA4/c5mBtik7BsFASP+mTSt8rWgNVZRo+5I90LV6uG+3aakbdJN73QU4Vmq9HzGxpS9caDcXTH
saQ+03iz+NHHqzfNNgOZgMtkjF/m9KHEaeqpPI4f/Qg6V527w8YmGPrM8vbGVbAKLtp/KkSLGOX4
0ZdKKidrxuRxztp4DbXeBpCR/T8MW5rp4JPhTy70a/P4KoWs0FoQW/HYqrlZlZo6LJ2nFlvU2uim
n+8PJ/H72+PsyRJK1ctAuHTqA5lKR2ierNNHVmzS3UH53AxY3qHEwL0xdjJu7b2Fh8Ndh3lYpA/0
sTR48bUx3Q/NIPUNAonpKRc1Kl1Pq76LsrYunTDARLAzC0eZbJZLLQns1pUX79/78v0ev3QqFks5
jo4u5PHTiDfH6DV/BnTxqHSCFx16Y42rnqrcutbt/FlgNT8z6f/+kS8XpOH6N7fwVMZsp3E2x/ht
HwmTAUMyatE2zDt9U5Nzc2bueutS1BzN5fSKXPB0+wugISrMzsgehxqKdkwcx3owJHIyI6/PjOq3
LoVeHFUA05fDzHI83qQAXWErFmf2v+l6Jmtl58hMuyRV5Jz84EWqd/rKuAYVQfyLLqKx42uNsZES
GN1Wj+DFugfPkeJzNHvud6fUjS+dMZk/wA1pGH4puAd0JtUTlmkM9kWWUUS3u0R76isee5ZKFx+c
jKrnLJsh4kRaSp5P7aaS9KoJwNCmn4f2JqwzOa8ZkiZCQdIr7ks4hBbfkZWC1slb+cUBHvFdwraZ
VoM59rRkJVS3qxQxO50+3RjutLZxL9N4KvIbJBrjjQ4XKaO7RNcQuwLpSGuYRybdgTQegmKehRMk
/iimaz3C4xWweHoPBDODoO5FWLZbmeopgEWnbr5ohQUJSIDA+KrXIwBMSGky3zSuQO7cjunwyxgi
k2Wr6bapRsV01eN4AwHR1XkUAPyo9lKrFUkcjvTZ2kd9D33FybSGgFFf3ZhNS3jM1I7jPjOap1YL
w3STu9N0nbe1/vX9z/Ekln3ZbiJptQxqr8hLEKOfyGmEmVtNZsj6sYiKeEkXMXAmVmm/gMtJQQvX
hj6nOqdxz8F4MHrZ99CRkxE0uZQPVS8HZgyzcT8hFOradYePYSu8JiV2MhzVJSpB87KcovpjHgFf
0kHIEYUeV3XgdKiO+mbo8k3rmf0DWcf+s6K9rAJRDEO/Gi1Id42tQ1ysilx4wRC3xriJe2f6WaQi
PPdFvZxzTob5khmEqJ3jHVbd5ZN7deJKfR+viVnKRysT/rMNhmVeSdXhwDD6uu65C/ROqznuonxF
wGat7xxtoPVOtLHwEUEX1davzPwK04RUjCDN/D5ELghxzc1Mb0lu/r/snceS3EqWbX+lrOa4Bi0G
b9AAQmSkVmQmJ7CkgnQADunA1/cCyeomkyzSbg+flZVZWYlLRgTggB8/Z++1AZEAR3ke4BUCApJ2
fcnvIlPbbinkQ7KQHVKYtJJGNkNmtPK2cOorUC+chZiPu2e/v/U/v4nRfHEI8jZ3ArDpVxtjOzaF
l4xBy4zY1PZECiWnzJg+8L3bXeYv3rlXMtT//Wf+/NqiPw6FALI7/c6fAs9MJ+igNPbNg0HrOpZt
l+xNYXs7vZuX+99/1M/7Pke7rZWIG9v/mSTfTeAQGqOQD1Bbs5274dgCpMd/eA9vddKPi4ZP2XqW
xnYR+ZwfFw1dZGdwMikflF1mca/7xO5qcpcmUxFBnrwjHg1UxVSq3e9/3S/Orwyn8NNy47Zm9+uX
8mJsc0rP6x96ao8X3Vv1S6/Rs8vFs1mqq2bctOUA4Ys3YFy6pX9FwzT4VGQZvOVOJH/Y1X/5dXhu
QDpvA7WftvVhGighK3d4QEegDnYuHswOLl8CmPL90gIUQtQBn6wx6n3neBYglmW6FUmpn8w2r/9Q
3f7i1jtbfOZm9+Q48xqw7xaEFtlK7x9mSfS3kHMW6zXZcr+/BV+Iyq/uPeUkVjgWMiP01wcumfrG
OOfT/JBjP7rU02lBmNNQOSMkGnYFsgw4floqd3pj9yfBd11ghwYZGgp9HLOw0it2I1cv0RT52thB
DE5T2FBZkq+EOfX9GDuuZs2Rm8qMAOPF7M+Vri1kBhHxa8ZmNrXlsROd8yGBN4PoRhMBhhO4pH8o
bF6lHDM6wANHiU5jYpvoM9L/cZmD7ZxsGOHqIWDMdoCIxNZZ9pY8k9m6H2jmHACj9BfckUewQMWj
qM320JBmGWaMxvYiLRb6FrI5qaSe9qhMjdOMSSYmmUP94VTxyqXy9bvSzUIvgFoWf9W2Or57j0Pc
cvOhddRDqnvLm0qqKVqqsarCvKyCXdeDbC99/bgWVRkZrJU7bUVF2fttcwLaF1ybWTA8F8447H+/
Xl6/+7ZruD0bPLLmBmp4deRqwZIRalYvD7LOoCJKZDajOVVQYJbs//BRrEdMe+6XYvTV7UohNLo1
KPWHjQcYtbojIxKxxGG0su4PL8DXu8j2qxh+gDrgiQO99epX6YNOpplwl4dte4wmL+sfFmLgIgzA
02Vdlf6l4VLZ/P5SblvT90/e9qGbVYO2EN4CZOY/3mI4l2PuehMfKm3EdSZEvQ6F4G5KaUoRqPmn
PvNPrzc+kFWPxY6Xiq4DdvjxA23DrIaeyLQH0QfL3qJCUZGT5tlFO3V2bJYJ5KdtorAqh6bIZDxO
XTM+tpYILmcMRH9Y4r+45txa2vz0lrjsmxzi+xU+Aujl2bJ1IiotUtPyUd2BdbZQZQljLztT7Rw1
L3+45r96B2xmfaSyCCpwRL36VL+zLaiw/vrgJJp2vgZOHZawxONGpQPjRxnsSgJIH9oOeJu+lvpD
z/wtpqFE1M48XGrMPM6dztZvx1YbzjS9XS8o95tYukTO/X59/OJRYzrGKALRhUPT5VVRiz6R+bLX
rA+kM4k3BdK+rboKELj1fzJVbUvt1VKkyqCAtlga9JRfrYzGULyA7cp4sL1xPWNUsZxVS2runapD
I7tMOgeNRu1UUg5/qN+26/3jJ/O4wYaE6YT8/KfKHT2JTgM6WB/cadFPQ2cuJM9rL7+/kj//PBeN
PfUwNQ5TpS/kl+9epouqBOfcSn+AoiXQW1Xiba3bQJrtptxjx1KnTgrMp+kw/aHC+YIkefX7WGRA
s6gWLbTSr15iy5TKROSW+dCu9hIPvmbfCSfBR4LKGGGtsMlHjdd11V/qPqVyHoDcIVENPGOMEl14
OwaZOrZxf7ICHsysfTT7zDkq5v9QntOVvwnd1pXlNZ0er/WyflamI8Asa/5677v5SGiq9uwQEXgD
vc2Xe5ZBakS2D0XeXp3mPEBQsp4GPEYKZUPhP0258g/Q2ZMiIqbZfuu2BWNUrGLaVRV4jRZa6Fbk
H9b6l47JD9cJOb5OYhLpPqjkOL/8+Dbwq2kbx7nlY9Hr8rysCYqOC6dRF96SV+kObaU0rzVGFxvp
3xa3wqsLPWoSURmASfuFpNpVoM21pZVqRHoi14wmW76ApS22yS0pweta5RpKurqOCxi0BBVms2jO
tWFAO7GotIA+LOR0t2LASPeBOTinJUggfBrE4eYRTZ/+yDjFn67gZxXPv1+iPx3cWJwoYGgXE7NF
K9F5dZBpNEHgojXIRw8Ky3nbgtMF0N2QFJm6Naz9BOE0fN9RXnGsKY7pTHxhKNHhLZEtNU2GDaLI
jDjFzCqB61XTMVVlsKsmSVYr3g/I5LiclktSlJg3g/YAkuMDT3xvM5wadn4HmXhCrwzGuva6a+Du
NBqFu9rDHlaS/YcT+/bu+vF2b1ZFqmw+kwOH/up2M8RopzL1m8dpkt0+ZXexQu5cdkrywD6wSpqd
cPz+qKeZPRCIWf6J2vJTMxu/PXYh9KK0UwhEeh2DZ4/l2I9+Pj0GJKsdy0bIXQP15DjogxOvKXh5
bS77Q+ObbMaV1QA6cotb3FfL4fd3/pXVi3f7Fsf+ZUqFDmPTYP249Cdd5VZdN+pxEfPw7Bmzj2xu
yKCTl+Xm005bhyGSMskNB+XIwSiFFnld46ef9tVSDbfCmrxIL5fq6036W0LM/z8jLLesnH+v1tx3
n+oP2T8gqb3U7DSf6iEfli3Ecvtj3whqjvGXaxBIubUuN0iazcb2VXCsOfZfIDAY5NMdYOaNlOF/
RJvOXyiUaT66W88TveAWL/ZNcGz+xSh5Y6uBPwAF4QIe/Bt6Y5gmPzxhbHK4ldlYA8bhqEd5zH5c
VRLmZCnr2Qklx/jybNRW4MUI/tsiYhw22eFidtBZzApMeTQjZn+2usweDzOnP45mKIEiANabaIm+
LBtQowsIkCRKHDgBGvaeWXy5z4thELvBWecjiUhkQPTd4gecUWgqRe2Yui/ZYtBvwi+TXne91uR7
JkupDFM4KGxwJinm+IPW1aB1umpnzdz1n4Fbije4DIheKZJ2cI6rl5AYBeerkTshxkQ/2EuvtQdA
lGsZ9UmWqPtRGe5pBplBhK8bdM/c0myIjMJ3b2WjrFs3LSdxFEtTfITzKe9KPSifAyOFoQ91Rj6l
5uCNAFunAnF2PavjDLcb1AVW5k8ER+tmXPuN92FszOxpGFf/zoH/u8Si8VbzAmGUZkGLxxUVNb1j
PxJJMpF+W24watCL4iNJNK54o5Oa57/pq9WQcYJxN9v5xmQxJBTKiVLP0wYycJ0Rw4WY2NcGGKXI
kxbN7XiDm25+o4uU+Azo7gJ1Jl167mI2bSTugn4NA+kMC/wAWr07jHWXB2GQpfLEJE9+5BQLT14n
ikdCNgVASrbdpqEqE0quXUuqB7Z9EAGhUXBkPxFPpgbyrbA3nXIjYcbnrpuXayApektKccrrusXv
wimCXIJYihoa/prVw8eMBnR3MZaplpyZwuqeFl3zX2pztj+6Wc1gBGvg8sYutPRtpc8Fv8YnyGVn
trZLyMggiXXmwAEZPGrnvgeXruvmpe1J+1Nay1pclxKf0560HISIEFtU8TjgqLfjAXALsQvCWlVo
jlxbEmYAeBqZWzCBpTC09gStju6d57UETsMW1M8Cz2HQXytPFTHagxbToUdO/ENHhDHhNLmxINMl
isMxo8kZ2yciPEgyS7tUvcd14pOYRL5xHyfMq56EVEasZDeosBOuf9tkeUNg8bQS/mEMbdqFY9DM
2hnWsPlzBzA+x6hNJ+tl6JbB5yFILO9c9HpHtbIYQxJTJ+D4WavaTfZozdjhNzw1g+wVM0DoDFUx
hkiZB5LFvRrIvuwlAxqMkmTfrWmTP+m1m32StUcOc+16LZERKE6JkLKsWXCvrOaonLS+HVZOnXur
ki2rqWS9x7lnrwMGHQauO6KwfYuWPtHisTYF9mesRm3LKhk0l7wU3+wv3CmrXzyjl4xFbKu7L2cs
NJCNOrONbI2IFub2gS0vR0RV4LpFmxixluoZgRdAgk5zpxoKYeGme8Ns9fyotFocVOG0TPgJA79d
G5k8tcDOCGeoBv9K6JuPgjff8IBHNBMx55XyIU0DRIKTqby3qdCDu3aozBt90bpLArsZBabu2JBS
UGVjTPnVyLgTYnYjmQGR5qGV7jvekPnbYOjVSwLwzyeMiSZ5xJtaitACl7xESZnU17OvTbRiZ4Qf
IZrS+WapWtrcwhgTm8FIWdah3tE9iVbNCRKW6Iyr1zdLMG15UXtHavZyQYig9epUJaOaYn8eE1b9
BNN/1+WTt3wtrv+zj/+T/sDvNvK7+aX++MMO/uUPfN3CLcw/2PoZ3FN6bzhTjmZfd3DTJ04aiQOx
H4wLEQ7zIf+yDBl/cUjBUIFl6Ju14n92cM0k15q/DbjYxovYVAl/Zwv/isP93yLZoYIgCY/2CEZR
KmQkMT9u4c0E75+T4P1QZkhX8oAkAJ0wkTPZzt0b0xzYbgO3ukLQ2tzW6+Jfzoaj3usoi6OJfOKY
6K8yTrGsXnXDpJ5NlDL3C+KOB6ex2v0498uZQ6LOm3UxHjAfrY+M/AArZ316y3B5PbcH3dmxUBX0
0Sld9gT+OLu6oAfAzuNF3jRUF4RC+CcxJJMeDhX8AYaF3ajHrekkO5kN01PpS2I5edG1XpzXnvPO
EQbuZPj1TCsr1+qvyTnzzwvpdG6IDVec3HEOCImR7uCFqm2hWwv0jFWkV0HZhTb4knjBe3Skd9QS
B+FYJPU4g91SB/PGOxtoS7/pgdkTuIZj4lbMpXfgq/SXIoHzI5vEuLHbxYsGm8inZnHaM/ZZujcl
cpIOSx8DdoIdNknxqYfOd0is/Ir9RD8n+zMWTEtvZu8psMabAfksgkoo9VJ+ltY7J9Pm23SeT1Pv
v+/K5cIipj4R52uTn+ZpePSEHjnlCHxfIRPTu3s9Sz5qRIycZDc/tRxmz8Z2Mq8724+YG8LCs3qC
zQr3vakr/6IfiJ1p/GtCJO5VINudPZGmLedltyRZ+r4onApEuP8BsncXZY6nXnQxfHRdxE+tCIxn
5fTPdFLPZlM7iY46IkuT6g57ZnFwpGo+1rp7D7CBtoDx6Bv2PU7JIyRecoG6fZ/47CIa/0mabLZj
ThOAqDz+6jVpun3R+i05Iom5Y2Z+x0b60AlDXhTm/OJYywKsLDnKif5HO5IXR4FymATd2HNrpABQ
TU5OyUxWOBC71A2NmaicBIHHZ2KTI2lqTKy9AkgDsQgmEQFULbJsDg4pI/k0nklrKN7MdrKclOdG
ZdaF1fQ0EUo1ftRof3SpF6f1s3SG0YmGiZSIXixZ2OCqMXeyzXxyn2zypJKsw4PrOF1CCodmAT0n
Y2I81STOUZdY9IcuDGJLXjTdq2/6KXV3Pmk6Zw5ahTLcRClUuQoIB+945IBUsMxMIKOAeYQIOlCF
j1dE6/DfvODGK2QQzkt/nO3+LcKmXWeJO2JEY5Ga98XKub5aqGjM9pYdKN87Cka2E5T9+WgptjI7
f9aXYo/zmWBRxMoh851TX/F7xna8IH8sO7ZjfmGNJR7AYV0imhYXJWSosJ9mubdrnQhE8Cmi7PTT
it06Ks20iWkYOyFJE3qIG5l/s1cvtMvWOwizv5YGAWghbOaLGnND1CNJ0IAvhaImUKrXxLTDVBjE
mRhJvW7Se8bwPjNzRSCCcNJbna0waksuJUOFZR94c4XJaBg/Vnn6VuTdmVZ9ho5kPFAuUOTTTX1T
uyhXDRkcSW5729a2ua8ElAxlGcdSePHo+hxWFNcDRpMDHRSZ9uR2c5z0/hoSRUeNM+g9WVI+CtTV
so+2Svy9Uc/GgXrRe28kaKzHbJ6irl3N50UFd2lZE06s10jwi2NWq/eY7inkZpv5lhvjGisoYe77
aQmiRZQTA3Q/DR06ZUQOpUCWig8Jly4mxrKP28T5kHHwWmRJHF/2Jm37D/Yylu/LGm9Rh0u4mznn
S05BNAFBA5QR1/86t0eiKpw7LHNtpGsTxmKCEZSvA1ngcdSD5piTxteY3IN8VsR6JU1Yd9WxrhPn
qvCq9oaf00WqWfMr4VjjrjCK5KjZ47xrfOuUDku6c5FMeqnhHe0sf6O7a8zhzXwOcnPmjsOreBhq
hCjkD5CPkpsBSWycxSbMGI9VUr0tpH0Y9MyKLfcZD4wIZ/or9bHFUJPseNnabzP2zxvLaq3Hdh55
q/vpexwtPLvEWi5iIYRIFjSsVm9iyJo6JGRM9od5kjGvHj8L6bxhPQjw7lvkFZ5b+qSPLxBRxLlt
jMP7RrmU5bQ5nQ+1qdW4QRJ7Jjgmx1UQ+qUucYhJ75Ab+UReR8fwxmwa45E4TBkpDh7aQegOvcxi
vBLAcrLQ7RICejo8FkPXGTFv7mBPelV3NndOce4ZyYiVn+YULry+uurqOdvPNEgjRA4VD2avx5xm
8lBNgUOvMM+Pa+ksB+Xb3ts2BSYuxJWdEAI6podWHBs1VUewlPVx69KN4cQrEOTDdDY1CFkr9zOE
M3luKXTrqarQq/TKH/e5tLWjP8zFvtHLZO/xW0htXc9J8zBuyEGNEAVxCfgNk3LfDGom3UXl7d3a
YzNK+pdpLfI9UwzvURuXZK880ce0uoa4Sfv5WNh9skt86b5JGeS+aFa1PqTkgdDxn8QlMITiDd6E
7Ix0EDiIVp6e5qLJTkhMtCut6pZbEjva53xx6b1mlCLsniR9npW2MNmwB/du6LT6guCp+g0Uvfp9
Zrjrfa6sJNZd1ce1nehAlfzkhp5JFSPJSs56Y1k/fCn+/lMH/9PcRhr/vqF1/6n+lL5U37eyvvyJ
b70sA6s7Ng1E16gxNjMYvaRvvSzD+wtpyGYS29wbwLqZDP0rDcD9C089Z0Dwwoggv1gu/pUGYP5l
GZiON9yN4dDe/Vve+R8HhbTLXJu2MwIfmuN4o7+MNb+b3jRJnStqi1uXM/+Ti6vpcfStiumHPaRu
ZA++4pXgJX9oy27F9XfF95dPBUXKBJ4LADngVVfW89MFHkRwOzFEDP1F5PdySfM/uEh++SGcJDYU
FCKy14pqSeywnw7+bZna9tOCLv2hhIb07fz3bwmTr1qBX34KQyL8GDofg03kx3PE6CcSKpB/K0bC
VkPfTO1bm843UI4Z4nHt/aG3/+Pc8uv9wsXOkqKrzUDxVeexLIzZW0fv1kD4d64r6x5NpXNBs33+
w9DoV1fvuw96LV1x68Ac9dm7nUmDiDPPdzl4a38/c4Dqknlx4AMEYkrNA/D9mNpN+0lkmYvMxw/u
+Icm5Jbzup6qtdX2S1BUVWRDC4m/ez5vvq6z7w3sr1yk3y6ihzCaJxL5g/7qYysmvWRD+rc9LbR4
pkClkTvYNmWqQ+pSE5T3Yxcku9qrvLcMSty9Q7TZ+zx1yRm06CqEBDvb54U5+icido0kruoNEff7
b/mrJ5PmMjN8dHAek+ofr83YdaPEmH7bjLIH24McloBfToZC9/PPprUGNy04jOPvP/QXd92n58fS
QhrCzPjVlVnQQWeNMm+tbm7PW5PSPff1+Q/ihF88MsiEePgJPOG18zoFCLTeRCSVfhsI+rgeKXpf
rv6Hosu7R6tzltPvfxMTp59eN+Th8GG8hEGwfQE9fL/MaG8VXdfmF2qdPBLTHGd+ortWNScoSH7D
T6TnC+y5ICh+Mo2x2Bk1GKdt3GmMlIWEVju+k6QxcYW0tHvPbv1wrrk5h24lRD4mgT25IEXQD+K5
Uejo8zVw70pi15cQI0Bys8L100LOyfR9gyBvH0lWbR87W7hzONHX/JxN/TCGTurr03ZA6g14UNjU
Q1Nrrbdq6qZtRjXgHWh1loGApEvSiTXsUh0xOdievDdjRJzrjnNsTbo2oXUXm8bntlV+Qnu9ycsX
SJ454aAekMWoQTRy8KVlPQJTqv1w0QLrrrOkpfZ93TLk7IxO3BYaD+Oh5H/YMqgIBg772ZnfuUYL
c6mStU6BJlvR0R5tfQEgM+cfkUMyfLIzYoeIyxq0D+loqs9dUdhnfj14RezMDrlvfqdl91zH4MxU
tcBevIrAjnjY0nNXNo04g2k/PCBeMQsmmENyVm/O26gl17cJe/SU6S4pmzk71I0xNXHKQfyzn1rE
eaaaYaa7XA5rc2HOuUVzh5fZEjL0o45M+0771KkJHFfH2+EYuGXhnZLRnv29Yg7wrk5cIn4FkeN0
NKVGZl1H7KCkCVJjpM4deZOKlKw6wSdERelVpMCS1xc2vuY/sr2kB/52wlz81p2fmQGPFyR50uWV
VtndrBN+aakH6UsWeIR3FkVWG8jyVfmEn78u9nnpTG7U22q8yP1+KneccTto0iuhWQddT8s2Fl4w
E1cWzC0nJp1OQeu6mrb3/E4aqAHT+iVHjcx5X8vxchG1174XfbIF5i1Oc2UQmof2oFSKcPUAgADM
TfBlAAPK9INDxz0PMfTQ1U7rbvmgz3IE3t9TrFqqNN969PgFueaFKkLUINsYS84W7d7GSK6aEj7W
pZxnj5gCh4F77Jf+fD/k5XAhrcb6rLNCl5vSMeZzMy3nq6awpAH63eQ8XtacK8JqyTigk4pSoURY
CZc/1JWTcJglm0PbFwgt6EnZ4L+imdNETv93aRRH0VG/kwbZyDSYunmMjGk2k3gKGk4AS6o4stIR
9z7Pfq2TBzj57l7rdZ6bfhOPs8Pkvh+TY10UOxzq6kOuDPvRLKv+3TzI/N4DU46GqnAXNzKB1L3M
cqkebU84t6W15u8DBXc/zu2A2NUiaMqzRrGazwKRqSscqk1+yGu7ORtFw0mC39q+5yzIDVp9R7zH
1Zg+8w36tzUJnS5Qz9U7TSbm6Ng3muBdUFmESJIfhkOvDQZBJs86Ls8YDtZsZ3JtUbVszfnY03T9
sir17l1ur8Q61koUnxZuAwl9Rj09cChqPmAhSJ59lFgtSdhm+q7tDfuNshAKM/cq6uuiTuk1Mr1j
wug0DSwvE4SfFfXc8Rtfc2gXabWXPyeE0V+amAlr0iQSxw29ecVemjRrN+9nwXkubmqrrRlFeM5j
Y0/Tg15taxAg/BuFvjKNlh5oeWjkLT7sQUmyqNPVnt8Yyk1u5dJW5UHm/UDitzGW+YGwDauPagYl
l7qVY5UgfdNZ4qafbKBrSQ3EDTyhUexLJzc+z93owCLgtUzIa9enQWyC9h/CzDQxsbVpdTs3y5JF
uaMZF7hkts7RNFj6bnRMHKhKC1LyHau6nLlMU3Vbsu79UPltVYONsZ2bfhbMJNNha+umdm2fpmIu
zwgb8PxLxZu8fSfGroGaaJt5ou1xMpNfE8qG0APwsUSh5BeAC1Ninngd1wOxio6Adzh63WzdO4II
R/B/vXlFwtyQ8nK2GMRoE8Tek0aKYX+Z06jV9442Fu+dFo9W5A20KIhU7jqF/MQnz9AL1i0d1Nkm
O61J+8uf17wiosIzzw0r9z6T+BnYu0oBvVqtmSxWlHoNVhVbttEMLq86Ovmkn8PKNVVIuIn73G0Z
Gnarky+hk01JSrnlah+nUuvfVBNjy30PunjYEWSYvxuFKG/0upo+aZljfKIQJzuZFh53HmhmNp8x
laHnozV9pXbkZ9q3rZll9c6i+aIbb/y81x/kgm84bhcohkfpoyHcrU5OFDxx4fRvtaxbFDQ8sVTM
Jyvc9l5VWB8dVRhLrHldqY4EATpFpOhvMjCaE13RAmhL4oH9zruqepV6AJaqwtgtlmymSA+klu8Y
A5IBTAtVvi2KwVOxOQTibYI4fWAYWBBokASsnlgDFU4up70tLNuVxF5K0br0eKwscZE8gupDeeK+
qG4u611C+4eJXdlPMgrSmcTozh2SKiKYWEx7ZYtNhTL0gDAst2y1nV7YW1TaOLqsRF25KvSzKvlg
KRumIJ0RNG5Jx6NjdOxDeyqPKtmRKoyViGKmsyLQhYi07MLJktATFv1fJ59FH5XIkEQUjM1k4DRh
zgEGE0ojIgUW/c4rk9EkycYpbeLZqlRGhZaxy9PE6eWlbqp52PdoaKZD0jdsVG61yaXypHa1C71i
pnJS7ATBriFAXp2JvrHewv/2z1x6toRbMmt/0qkUGHXrS5rQryfSN57SvE/ofydd8CDQgtTtNTN8
6IYC3frtCl3kHSZcer12b8/XJYzOFUIWIcfsQRbdrdCZS6aIUvb8spXuShvS39CuYUAaC41DpvLc
FJe6wZonweUkoxEu4kgWbMRmNBaRhI5Hy9Czgcn01gaw9IqU+UW3cS3VaI3j0fyCu1TQKg/mkmjq
BoYxYEbO7sAxNZhx2nEmiuUeNf5GzlzAKpHY+wWp2QeNOZ06lMrZI8gskJuIAgNx6FBIrNHIHlLv
sayNA7eYdmjc6gObWg+QM/8wfWV6ZjNqjt38BfYpUT1C/gyk5QWhuQ6tKvejoXvl9VKUF40q69OU
Ntp0pla7G2GiCHBBc2paNcshbeFZJl3JV8iwHTZj7TRRrikSok3b2eR+42JcjK3LhJ6JVDBGlMAj
agmCqsSWMsyJbBhW97ow2F5DkazVY7kGxOFmatV4LZMwlx2URpmt/Ex7UKRUEbrnTtNw1gIEmmJ0
gsXTyCC2OvtS5v+nAfXPDd9lfAGx//su1H+9H/9xOfY/zGP/98997UXBcYQvhzqKvIUN2eBz+vva
itr+H2b62HMQ7X3LpvvWiTKBPwZ0OTiHcoZi7EpH4l+qKv4v/hrex6wNviFou7+hqnoFGv8izeTN
gljEg07Dh21n0+9aUdq4IuFoaH3LIT1ZixHsliKJs8RaY52c4p2TFeVudrL7wKhCbXXn44TmJ+Zl
tWc1l3tnNZYjuO2zetWHqHfIyPrPCvuqvUPK9t2ZOn4ZXr4J865exKf/98/7Zhyyf/zX5y7/8MMC
+/LHvg38fVYQOEAaQVhq6OTQOfi6tsg8RXTMssMGtYWX/qvFqZmbKg8hJcN8ejB0Orjh31YW8qy/
aPcExGrp+IkRdPytaT+CcOPHFoBrB1veBDa/rQmw5YD+uLiYpnKEnxiT5K4hzDjlZBM6ZtV7bCve
MDK/t7EKT1rdexfkM66ljCypMCNvZAvybIzVtS9cMUoRdy2imoiNauGkb1XZemXbxQgSTlpb3Qjz
K03uStvupgtk1BVkUb0NuuMq3OJQOnaanij/jaEKjRpOKPHm9jzdu6tuJiJcalxS4JfNlSn+AFX/
peLBm80QkX1q+LFKtPS2HvtVxRglF/ed3pcD9R96XPIq2XSRBYcrIa/qGq6FImkINnYy7eZOlMMj
JYjrMfS1AxUpf1mra4FxtuOEL/3iXjc1p7wzgbSL973We7cImFz91oFd6J/cRvYKHkjj1bFpKGoW
MbWyOVb0JvyHcfEap2di7DclqOa5rt6j92fON/jBvGJ/GRKO9Hj5p+ByajAixGi3PG+5hG7kFGC/
BA0pJyQUaE6vDF+iHY74ec3y7AyBtp5mJYf2k+VngazCYWr6/KXKmlLGwSpmSadmNYAmh0h5e/OI
zMoob1uD+v8dk/q8v8pdzUda77ZIxERrFf5nH9wGGvCxWftPS+kZDY1Hq8xtfZviWpoZV8hJK1Lf
3aG2JGlOKucsMbhrsx4pDQzvs9IrF05EvXIwTRqj4bZJgR9Tkc7RBkiIkWv5bkSVAK4oHiZqBpoC
fNmcC5GjTdr++a7qr0kDaKyrKaiD9UkbAzI1I4U0USVnU4Un9Z2tjD55Wk3SQ9/IYW6aG0/Wu7kK
5GHt8wegIvY5qrCSISjikXQOqK5K78le3Paj0ZSJirRpemKY2sYJQPYvC/c2K8uGg69K44zgSwgi
MtWwmKcptY9Sqrop0saz3lpgrsdnyVl4PnfMbgghpOSzHve5rlFpjq09+rE3TrVDwVIF4qFSTU1b
wy6afTGt620CmGTPTdUm6nVd6ZzbaN/FWBwrujglX0cZnGGjIC/cZ5lYRnEWOHkX1BGcn1y/KhVj
9JtZwyqQRKnvamjT3Dx3y03kmsgitGTu1B9ASCVDgqepJFKq5BC+XoOu2BoWiT8+l9WCGsFGsBAR
GyqsQxPAgOPhSgh7b0yQhaPVhoNtSoKFUv51GVRZ5550IycpCy3JNNxp31Luh8ysyKdpwOEjHWps
7Smfln56D5comD/6dh/4Z7orNOeotRXERo6yjfm505n87Q1tzJOTO0saDZm+jCOeE2usBsS7bTMc
qZ/EHe4q1BjDIsEBZp0sLdyafRHZYw+TQ588tLq2N9GPQLnaPCOWk1kMe6EFxDPy1rhqEx4XIstz
O1wDrieRAZqvYjoE/tGrOaDucftrOxtJvhsF3tCAD/cbJzKDERxqN2rFRbnoBVLVsi+t82QdxHpk
rGhnIW7MOgv1NvXNnTk34mlC1NqHSxeU55rVTTfNIrQqtooCsanT2hWHScupn0ZTrJ+SxnbPsV1C
Sxjz+WNj+oxImtm9E5n/tKIJhIsMkuks50cbYZlxap7NvjwIUol3ib7i0lV4X098EQ23iac3Z57M
jQM5k/MuJ4YJlrjW988qUK4T5kLLP8A01d7CgU2vh601Vrp9vqsWa7lzar86tP/N3nntVo507flW
fAHmBxYzAcMHTDsr5xNC6paYcyxevZ89X7Bn4D/52CcDNGampS2RVWu9EVpq18WTPNdaWT0lebXc
D3Wha8fYHn6QJIy9FwPcRJ2ytVSnuc1zbi+O9NVRaD/AxCXVlrALNNk5ttdvGdk0lTOKJ/J3N1Qu
9UzN+6jbb3bJIuKvE6UF2GMtAITqmidNqI4fZ475YkC4s4LHgmjKinXc0xqtOFO7YrMawWHdpq5i
I4lEJBQKtY9Lrx709Xvq5+exRx4K9jLXb+hO8LEvrtZ7wmDCR8utIEwn3eE39h/3JhuMJHBMzC56
rclL2Q/xx5KmmziXzbiE81T2M+zVkt/a3ZV0MNL1YFVu8TG0hB96ooEmnx0+lEeYjNGj+knmzF8J
i/PrTogWhYLVvy7c82Szr5rV7WzIvYdSgTgahZ2+gd/OF8IWlZ0aC+OJjbB/79VligQ95RGireyB
OI+BOLdV3c+2cpQOYROp3j6pxdrdLAYY4K0kjH/f54RL6G2FuAQNgTwh+7b487jPtFFbrtmM3X6S
tXrUF9V87kX2BaRRH8WanIsU2wqB9eb4ItrW4KlXjYttTLeFdEpcZNsWSDGT5thvabA2DYR/Fp/H
BjUdbt/+fionTF2ItatAb7XqPYsH+6hplvKA3q8IxrppblWaAPF7Kgmaj7nfdZU9h2j7lJ9yQ2nm
u10+lYQSN8b9qjZdcWiBMD28Axa47zonkaLm2bncpp8ky28JNKa9pYvfY6HdkWs+PBpdp4R51huv
gBXAb1lLgdp46UU3kWbSYsJSmkr9iVHkeyD2J6OnS0AQ4feiKKoGWDgEAO7GwSVtw9uG4di5iJIq
deZggU+iV3btNRBX8JKn1W3MiEvvN/WG2Ux2MmJAvFM70vaaU7vUUV33eRfMQ4nOD7aoIKqnhcGY
svG2BsQ+Md84ew5U91yReLljEzVfmIAU66Nr+jn5vVqM+Z5a1ngGSvWauEZbYuBmCo3IcR6Pr2WJ
XCHorcztAgb6AYMhFUJtG9hJ77Iwmwxq+yphIHkQG3Tle+mK+St1KqsNBpnKfZZPdYBIQg2UVvy0
yZTJiFOuIia0yG5QL72WjZK/VySORKLpNj+z1cqfYpypJ72ds308uiKY1WxDSwf09k7frIZLTu0u
5QofSgNcG9kuIR+rXItz1UrnjVdDkWGu6Oau0XWcpU1aJhEGKLDPcs6UQ9lej+1JJGjqCJbHR273
Uv5CjzPhm5xpULo1DAzDSU95ibnWWojUhq4RsZQfRkOTatQrmhvlgz2EOYByGLftrUZWFoiRYxNx
T516wK5OEm8vjOpMOwzfRJKPfrNsZzNeOgIp27o+y9hcPbeWNU58Mrx9S7FFpIhlhlxRFI3seg03
ojFwilJtlyzRumlTOMz6ctbp8vDbbEXYjtxx+e3mRf1YF1n97lDa/SaV2Xhb43R8WF2zgc6yty6a
Vem8Ov0w7ue5qKN1an5vla3uu7wvgyRXadgRdXVpaNGDz9jK39Wi6bupgOZMi8XyOpcya63RSceD
YoHsoOpiIHXwYYbEAqRWRBQvVfWMVXs7mpopXlO7fS4ztWQmdtRdk2/ztwZl5a+l/d3wCOxmtxx8
6rgUr03pfZ2L+YHhYOAKzYzK7zrX9K2hc+60Ok4P+WYnl55tmUluTbhh1fhSNMN3Vl7D2Xjq3QDC
s3vo+RXqxwE8KhimqXo19EoBEFfL3dyU6dfC6LhPpcNrNiBwfB7MutwZQ1XTUTMZHwsdJ2g2KwOe
Gfssuy54yo5cQuZRu5bprQG+faUri8aLKaJGOzoWJjJD1a0ZxsjR9c1c+6kzbHbldkVlhlW1Q1gM
ekOKzAZjNAtkzBoKqwlvyGId2mJjVKhpZg2QZBoHJJN9HtYVLfWIK/tYOTrOltNChlpqN4yx9lwR
mkWShGgROTnJFHtrrBlvitabP6Ylyy+tm5ZL5o6Mh8BQH1KrNejTIW58cpIsKuygGT+RvVTH2Vqa
MpAb2X2JHmN3UfqO4I/STtNgsbaEGW64K7G43GBI6XdCxXhZURX8cI2joKkSt4Q/1NL0EgBIDLtx
RsOoNnUUkwDrHS1tU1GtqlBUnt7btR2sYz4Vlw763p9aIFGxLvBdvTKTfIioGyunVlIyY6fbmfpv
W700PNZlUEut59NIggk9tdPZ+nhYlxvcNMXTui0cUyT2x+1pJYt/n3aO/kCMv9x3TWHkx7nPCEoa
TWN4XqBwVW/JVwEHYkiT6GCB9HZIC7G+ToO89FCcsSeUokwZqtV0TxGAHjKzmHdEeiq7LjEsdMh4
qGgyayasx0V5MGSRn9dqS75swpaHQ6Immo3dvkEQbZhocgtpcUgVGY1fmZuvhdfkZb+dzMYE+tSH
jFBkeyreMVUx9RH595SsA28hVCxziW2qP4aDG80iaeqgcKq9JpOZfc25yMJmzOe3vhnq28lwiUKy
CNkm3gK3VD+mlKttU3LrcKQbWNIa9xUm5zqyLjA+kl3gVmnw46Q5iCFgdeMwLejqTaYX9o3bGMun
YIYMaTsyfs2YdBsiEE01JlAr7m9L1ZqJX+2MM3nv9VPtuDWayYT5uTXGinKkdmwf2tZVI6Ldy5NU
R/XDKoj+J0bROhC8TJIz903822jHLhAVCn4H4cO9upVkkyGzlGOwoprmtTSzcBopZWg2Ulk4vd3n
Ym7Y/pV52RuY216Nwukjnoj2w1Qn9SCNuPglazs/AwI7x3Foll1L57G3qLV57CxnkwEJuK+pEPEB
A4F8BFTOvy18Y75E/n6Cj6C0Wx3jX6i2B280h5SqzLV4EJyJXDYZFQIu29F9SrAwD9k6fDZu695n
sUpg0uoOIQGgByyx07m0qgSptYmcwOFH4Nd12T06RhV/jGNXXbS2Z8GGkTinaAive1ohb6ANWkUz
92VcU941ZGDdPtHWyPBjNPcW+tlzricihNd9HDYmFW8VgnQrPc+siONbIurMyZxfyjg7imQqfUGp
ZM8Y25cv5OUusGcbl7Jdl01A02QGGZtW4t5NNJjQzh7gFkitZWonQdvwkRNjM0oWy72nrbNpuVxb
BNR6nbJMg5YwSSeoaFHyWvuRUan2RuR4bmDDxX92fWO8TeuwPLfwspQRk1qmUYwnnBd0HsbMI7W6
BxTsrXuSW5flX1uDwXSfdwz2i1sV+oEeqm6NiBqphh3z8e9ymAlOVIflbq4NEw1H5/youNreh4ye
itO6OVN+2wgT/Mhhur/aNyRp6TL+GlFfy6eKglU/X7UMj2C3JK+UTbbHgjn2DqAjhvlcKeGCoFXN
g252BQbkPpH7Ze3pIFArM1NQAeluFWiJRCqfy74+4pxtam/p3OVcT7Wah9DLboFARdcjF9l2kDWd
+dtK1G6HcCJfwlybuQihlBd/sWMSbyhk/Lau8tISR2a4IlBY/EHMBSkOBrr5kEwoYRyQNcy8Fji3
zwA5I9llSVc9NdyWpV+bswJdqQrDm9W2e157I3M4hu15v60mbB1sm3iBeDGPhKYhk2GXDPppUX6p
Q4XFUcJRVJu+PqZ5ZpwZSfUAMMr210qjIj3P8ntRbvVOW3RcmaQsXybFWB/hPosbPiarl1IV7xZn
PQrxRPZ+P8BCemU2aiel2ZIdlBWpzUNLaAGJCQl0opSXbuwa0pLBFPGX5hmOgKbPH6wmhh8eavKA
UmloCA6o+buzlKwY/DVuTPUi7BgYsBAVIfobSjz7OG3ppj702FMB2bpRliegDT5hkWkpH3adsBQw
PCj6Y98OTXKnxO3EpsZjtVSZpxWpYX0b1TbVX1NS5SZcdt+NkJsO2iXowm5rXjJkxM5+ovsVg6IT
F2v8NpqT0+PW7KxY2WnVnE4u9kIChHZlbhdw1azfxiGGBEWvgkWhIgBjceNTqs1yCx0146umo2mf
zbV1fpZ8zN2P1RliIq+RMM8ybAbd6s9zXNl37ApG/ly4iwXnKfNsOBiNkzsRPr/YucRssvG9Getx
E5XsCcthWzglo22EnwuypDJ/12zHXbA5ee41gqsZDrKu8tkXNrvs6rW5AVkvTS0WYUzKOr1tRMXp
92mVt+UezkmZQr72GFn25lJuOc3jySD1L0N0wD3z0C32TDZ4oVWoZXiVzAtuoREhd1FIY28WsZ7u
QYQq+1TSRj7t9HUDfvS2aRPxA4oCvvigYKkNiKc2kh2woJwPiTtU451URsRFulOkcpcTW6dERarW
1X4cNEW5y7MWRm9jgKH9WQ6ElrsGSoZzqa41AzKLk/psqYKs4rHOJ51RKzcW6qTYC+/cbeXrbuMG
KvvfB+zDuKQQGsptoJ4lKWza51LNJjfTndtb+GIbr6REyeFtheG8LA6ml8jEOHIGxco/Guh5JE9C
zsHAsB4pq2UEtJPYD5C+tp+3vDEMfikIrG0/xNjQMZ6vmZ818+BPmnaT5MO91tgvYJQLyGbSPoAg
o3cfEDGVtLcOo2x3Ni91H+ItH/aE0ItAbZzxocyqOuI5e3NQcgTCTDQ/JfNs72x6/17jEToAA1sv
FR5oOu6KdPUMJQcFAVGJSvShBDPUv7t4fV6dagzn3nnjIRzwX8MF08qH3ZOYXrw6cxMyhZUe1lgX
xQ8tIxsyMcL0gLTSMn3tNyaQOSeCM++UAamQ0kfIDyo8c0m6S9dB2dtzzy5sMJLVeHyLYtkNum2F
I82pfovjPiLuXnq01k8hoLi4M4cu9mejMLagWhOUN20v3YMJm4/9SlMR65gFXbh4G0OnFtnnoKdO
hLWIl7+AjEagkc66etn6De9LaZ+UeUj2ud5UoaGkEt9X+TA45mdGJSviKc78+8SJxQ6CqzhYGJkO
qWy1p7Gw2h9iNtObgSWNLKm2Ku/KzeEy64i3IZ9sukDXdu9QdqOPgKQ8MPOrudfy5T6QTbFHmbUe
VLxnpyTr1h+nhsWlkIeXHUM3tH4rrK80n8ldWktUHWPyOreYkdk+7F96nNtfapUBXPLTfbMHBpGZ
fuZHTGjkgq5ivhGilGEPR+SDmtUh4RkATvPs+o6S9BTSOEaktumr1bgY40bRqRxs3ZL7UnOTB2Wy
2v1gZd9GUVsHsuBvdWBFr5jtZ1GnbSAKpQ3NLlOBQ+eZUsz4x5jp0BBp5Xw1ppP7Feg4IfO/Zatb
gMxGS/qP+TpZeu6hPkbHvDDCE/wan2a7b+/sCjuynZKrXc4AH7yMHsqF5C5zpBNYFFGOgW1P9wxl
XxUvskfMPjfSmt9hSsadJbIlosSwftuaoq/D0hBj2GZt91iM2YLFLV/Lh62R92LaYpY4EoU3ZWkP
1ZQogVHWK3WWqgjocUStpRePOQ2OXty5fU9+AUaqIh3az7lQH7ZRf5CjfMb+vLdqAd0xNm8oXJpT
Xln7TKjJHhPJPs315b0W63bJJnmM13kLLd2gQyltjR0asPE0r31zqWpnPZK6ww7CsHvoKDC/YNVb
0WKZYududXKTIfNIOkd8dy51lgPRhlcgmFgDq7Omg633vzLas3j14uJod7hlnLXZNyVECVoZor06
BrDccHczrFqQzGINZitZfG2w3jhX5/epXY6ET8cH8plmJAe5NYdTh0EB3cWwH93mKEtNCcy0LcEY
cZ4CxQqTegVt1m/pKSzoNNVHk92xN+oj61ydBoL3ZdmVqDdPehxbN0iTrKDdsnXvogoNtrl8bdWc
e7aPxbNaCgzy15xE+KX6iJeXsQW1ideZ9TPdNG9Jz5NZZOMa4IjkSLfFa6WhwOaXdV3j8pUjtpRg
YtngZCEb7asoBX2gaRcUVyPdYFjVjvmgoreiNs9GPSm/3XhFj6mROtQuNoXYafPcFvxK1wm+yxeg
eVgTB40GJ4ItjKFLXreiZBhcpyHKbB0qj9YHP0ut6n2GQMQNKld+upXjtzlsG9tkbt7rw7Dsxkzp
N09PWsJMK5n8Zjtl/tBK4a0FBySHYctzzNGOfH0TWMhqMiXi7kVgtfRtkpvJBll5KZ2u3tsiSxAl
2coaqolpcdxPO6p1M3blcTQCGEK5hPWSnafKmo5AhHR40tm11uVwL7HNnvgd1t/GRvOiVtRsLWqW
PqNrGs4L8YpPacMA4m0mi4Gv1cuvK0L8o4yM1w3+4GdNqlkwsVyBoUAdBVVJGPOm6hMfVyiLcelJ
16gPtmF+rADJB8UlWcEnSG7oQ+KR1QsqlS6y4A0DnNFfqUa0eDApPXnJ8Yw4OJgKRW09rTasZrdQ
eUrhbj++xiCpp0Zag585aXsPsV37BY2MTOuAauitF5eCl0z5BMpgnlaKHduPuGj6WD5vcU7+H33N
PuLR3440kwB46l5gdxmVgvZg5kacNVuxBXm3JYEwVIDswkAWlOPp9q5yMSaSDh0WfmNCYBSvgo6I
QwJ+OzTorPst5mu0br7WtrQi4dcOyfpOfRMSLTSMjM9mkPqOXnABDzKGaCbOHkGoTvh0Y1mwzH27
RHLTOILykqAjKrtklKqluq8NZ4XhUOofVWYZ0LsqT9kglFuOamsnqbALmV0VXGRWegSXUIKunc37
/0Nc8H/xZ/zF42KZTDOujjOE2hWDHKC/xLp1VbIoeo2TsdBmjKUMwnISkLvS/g8sFn92O2D+11UU
AcQTXB1YBkGJfxYFxAvKMZv0e7/Xa6M7VlamrSeJjkQN/v1P9GcDwh8OL0ES77VkUjVt669NXLEj
l7zFIkIZfbnYYTPbY+5Br8Tvc8MoGbj8UBEpm276JBLL/I9a6P+agsWP0cIvpmtkcFIQj+frzx90
6ShoaCw3C7NaIQ4zBpE1EAQiWjBSGuMjR7Hd9g3tRD5f1KkUd+rWgjoYnRkHkOlKek7cVnUvYpwG
8/9BVfPUsCJW/+Oq9frVtLLPknT8Q0r0v//0n8vK2n03V8nK8Ne/6k9/8/A///jXyXdzVbr86Q/h
H3FU99N3Lx++B7jXfwqarv/lf/Zf/kM78yRbtDO/0NCRMvPwDQDxp4Jd7eq1+7cFXY+gld919me9
zfV/+bveBlUNGimDQDMerD/UV//S2+h/I73GQAys4xI08L/9S3KDqgZDoYX+i3/gvrmqcf6huDHM
vxlo8wRH3NVtCHT6X9JyodX+k+DGVhHZEDeIkQibz/WF/stLvPEdzBYYoS9btXrBNeV86Zg+Zsy+
LrmKbqIYiy+TWTo8lC7tTaXQq8Y3NwNPQpJxFTBcM/gjc2kAyycEYDRZazeqIa/uWlikX0NSp6mv
2Jtyg9pjlns05gk9Ae3QaTuKuirIaZH1KJvpRGeqJgFvoEAFdFjfGa07aLs6LbLnBNa2CVujGbEe
V4gQOF3b+FNDr0hGPZbIxiNfEqHQvM1rQw4kvnhUO7aV+3GHTxKluN7HXrFWyxAUelzcTsmgXPUN
+Hj2qRXXmDFqnW8dKbXFXtQhAcZHXx71xuxPBa4VSvC6xf3ATm1tvJ05xB5Mgbsd1mJNar9xVPm7
FwON1whxxWcOEnqBHlvOsKXzGfkKTM84Tz0qDLrIEdRvNDLA/QiY41Yyb57QtKjuDqlG1UPhm8QZ
rH09vhFoJBSEUNbMDOm29hx0W76+Mep0D3q9Dgx5k6rCT8pifosn3ajCwXH7N4g84x0mwXwh2nL5
KDq3u2X0AhlCwE8CktnrqRK1tL3VEIr5jY5GiTwJBO80IMTutkce4CFcQqM3Ns6LmwynBu0y2AjG
D5FFV06ya5VbO36r1rveKE9xC8oHOJW6hA1UYc2u1xnZYcA1FlJaKDMtyiiZctL6XhVnkqS92dle
t7Sw9lqzjTdYtAM3AZk2FeZIsj9VvfraFO3ZiamNRH7vt6JjvYb0kWxR5rijZPZ2naYnNXaPUEsv
5fCdt8tdl7yU1x3lav9J1Ldswns9k2qyObfTOPqlAraexQewCkAjQ9/F6fDWFciU6/ymW+SuN7p7
Xj/4NKpndXKxu0r6jIUQNEfUu8S3YTBcLS2qrjysE6e7sWjPm1P1O6KYgtyuzpSiezKzH9XROeSE
XVVeMmpPxF7qj1a5Nb/objzoK48g4OOKebNErNOAj8WobvGDi3BeVPsRqwTNAu2YMiuCfRjhjGr6
zTJsLEDd9KMV/YWCpzvTcdoTK2Luz8uwPAHt+j3pdFM8HdNk7m9sVjEjsUl66w6je+61LHCM6c7C
oJAh3dwMIH/xqcobOG4wDOYd/AXqK/FAoYjla1kYYdXzO7VNGjPuJHs9Xb8ALe4WQug/Arn6f9Ci
jGm52vBof1jGfM8+8qjbS6Tkln/N/+qYaJVqDZb8Bl1W5Lh0+9rJ7eAqPodlgOItKsYuyhzr5KRq
hJA98ZScJRgRTq1EXW6eiZgI3CH1EdfvTb2YQnggz2h70veax0l5TimfmeKTThlZIt80C+DI7X7Z
ZLOp2SmLy4hX1ndXFrLkV4rOrgUnsCWzlJcN83tKJK6FiMlOHxdXPF2NQTuiHL4Uxf3kqTthZeLl
SFGzs8AGSnG/uMbkZ333ZHcl3oRlhSOqEPY7ZPFQaUrMLV47a9GRmrwBiZ1BJ7BSW65frHlUja12
GCHB53rbGQp7DNW10Nj13lLhc2rhQ2P7RFV8m2SLs1GC/NxnvbkEmk45aZMUdxkBZfFSQip1++sz
7Vxz3WOzKPE2FFXEtlic1pJg6ZUvs3TzOxVRMAxMEDJn/dqKV82CAJ9pNbc1ZTcU08HcnEeam/15
WCJUyITG3mJdPLrlFjWlguecJxkxwY1a4qpKSVQR2+S1RWZmnt6VaAI45Olft61jgSEq2mLe4uFN
n8VHV63Im6r8sV46AgzdwKj0+9bObtXqbGbqOSmcXTuXT+gXSSDsDQKJpD1jqer6RzufHyh6P0Bw
hWK4U+SACiB5WKz5jADrWI+fM4WynjtM/WNpb5dZ+SGq6lnq/YO2HN2lj+befh7x3LSkOFZYGbRx
ty7gQVm7rKdkO9uYsHqFcxkH5u2Wd2f6Us6lKfcIR3EYDZHs7tMWPAAbhVltoVvelNoec/J5Sama
IT81g+KsPLRMNvWsmqfmI1OkjUwVX6aL+9AFz4ryrkVa10qOGvhRf8v1aNLin2E1D7lT7DNg/lNd
u/1nZVpFoM4owtrulmuazhKFsMdinp+NBYfElb1EHGImRdgUmCpYKVmLdngNzmNp7NgzSFQHsbzN
Rrzn8a++VM/gUb5TNxHCpbAouAHyNeynin1V223F9IVO76xK6040UPj6FhnLGpltyXn8tWkHlrhb
e70FJUKTcqei0F3Uk4HRiAyrQLTp3m2ogvAsxUg/dfCQwlPIU8Q8MdyicPRQL/m2VJfPrB3OvVS+
6AH6qTJxmmRhkamMrMcigA+cuBtHTtu1j+zq0C11OCXW00LL5KuziMTX7LNSl35WtLfVdD1+0Ro8
T7357mzghZ31q7OVIFfHr62fooXIza9CQnBB+qOdEjhLHCccJPmdpZt4cd+8pQqhOagl7yTFQpDc
d64A/7laeljSSDZH744fKsOAhDcJpR2HLyBg/6nFBr/l4XZztIs2rvuOw5wVEyGpZXSs6MzjSjCh
99onthqSHejjZHzr0QkAtp8x9Ih7BWZNkS+qOg4KHijXvKG/lsu/M/NQGSOTim/u0nVfOyZvJyZs
0hT3Un8b4sQ59Rvyr8W8rHb/Q2bmuRBbEazdFTOl80uSSHq9VguWPedW9K+ksHgcTM/bqp2SBqOI
I9l24zsnsV/XvDh0rhtVKNfW9csRGYtFs2KDhcYzJ18Bk+307JjTfZdPCBk16hiQC0Uo5jJ/StMO
VTTsU65eqeNfdJlwjsl93w83MElepvD6NOMBBRePsW5Gujv9TljBfNPMLuQTHZsxuctb00bIUgzB
IsWTlZDSbIHIHq7ZrNR/uJ4zmGfQ+4Nun4bM3HF8+GLrlUvO54OnHAt3N4lZvUt6rn1qjDMRbvnv
Bqacu9vCf4ycNq84d9fPyiKDBwzekI9lnkQd2oyu+EB1TPRr/d4mmje78sGxUJjLD2qkvIxUTWub
77MhD3MDirt4Rz7oobXx8jW76QAf5vRcjlwHFLipDr428Xuykr3GIV/MVwkfk22VBFmec9uZPhHP
Pn3EkZnVEYlwoWiphsWzRBttYM/XLTSFiqMvxGheLFjDPHvf2tc0HyQuKLonyQLhntK8xTKiBLwD
sbBXlnLgmGhuYFps3JbGqPFrs44OmDo1RMDZmdYdck0NJH5sB9jAsd/6znxcNDV+NVvu5DTfM5ns
eyR4sSbIp1PCdJM04fwCpCCfi96PNvk9a0awSSZdhkkVcc71gl11GS18I5iywzrGfmhZPKLov6S6
PaPGDjeUypHTk1ah9/dZLq1gzlg1ttb0lvaa/N7pF/TAL3P3fSV2ZHOLtbFqx9CN6wAJEHoMA87q
y1nX0ErP9vy5QjK4DoFXqEkVsass1o/v2JwPRXU7tOnRHJvToJbJG76Y5F4u+vY9jahXSgyQZq7z
2yuRpDRJqCesEcVErGh9rWUdyjcdhauu1HdZvnh1p40v2dJ1B5O6eZemtp6/mQRLFWwNfbpnj/pj
XVkMRUGN1m2xR79aFT+lIgQ9k/lpD4S1kQqcA/Bci+zt34PVB1JRn1AsIuNr684jeIBLmQBTzR5b
f6pZjDZ7+MqE66+a/nuc5uW+hinVO+6T2Ijw5h0N+9tw5EfXH3XJ5F2gEZxPuUN9kDD3mZzM+3qd
fHU7ZYr2XdkMJ40SrD1uuKtUu3ZZFFSN95cXI463vWZsPqK5sENXdB1lNDJkh2szfapFCKKfspWf
v1kd0vVrKdc96NYlT/ud3bo71IW7uf+mwzA0Qeys+FecLrejvkQJzTc5FdUoKv2kqU+JXUZW7xKI
WEdifhjsfVU98L26HhOwX6Xmi8UlMpX2vXYlz/G1NVp9yclRmhzyupIi2uYfHT3MrMmnfrAuc6Ke
Hc7BGwPVI/WUwbT0dyJvfNjrznN0WtdSXQ8AyO6llX6K6epAJy7L7AWslD5nI9CSoPMccf0W0yK6
mV5rm2d7Ba+UZCYnaIXWriXNybpamTYFxefEJAMSLvI3SLsSa3mZouBEl2QrSufRgdh/6jUQoO3c
1UnmV8VR5P1dHKPxwlShq3hFkvpYl33gJPVFb6kYSqeEIhsZ8R/+bIlAs1xxCQeVSY5DWqg3cfKC
dSJYAIhwyHpDl1+STfH1Fc6sM4bdnEIiZZotvHxaPlK48yetxtLC5FexACfqZ1HkvN16qYa9hvyb
JruVpfcJh41fsVrQOUk2Bv4cL83mYwkfDsTsnrWeV2sk1Aut2rB34dPQVJePFcavLrSUK/l3Rd2x
QCAeo3y37VUjslGme00b90exbONJs6drAm2jfOPI7cNMKOei6H51Q7zTcbTwq1937qKTKuukMui6
5JTrseEZhoKYuy04O5xuPStOF9p9We+IfRRIHLxp1U/mph4M6PRicC6T0b/WUu4r0FnpUBewwSZy
eSmIiIfPKpkRhsBZtKTyhQuMNi2l+kI361BthzzR54cOJ4inacGKPs229xDkQd2DqTrnMUZeaVuT
rzF2IuSG+2rv22E3pa0VXiPo3OZgyelnyw7X392E3bflL8mNjKFEQw6Nczyx1pfURejhj6VzjaLs
SCrJpnj8QZcXa3u5UP2OpgkBeYTWgWC5vNgwb9CSp1pXckphmtqw7jBQEtvpFUIat1NTsSaV2ljx
M6gFYcBGtsU3NURiz2Eh1ssoLV5kRaepEy0HhG/FOPoWx4it94m5kiZuNaSFAoV37S36vRYd5FaK
c1x33C8wNyA8C/JxJVyFtO+IdWfiN/KJAA1tGrWPXNgY+oZRd3s2Ax1vKVUN7Dy6not7ZiHWW7nN
bJSFu6Vv0Dv8fU7SbCFMqfuPUp3/7zAl4gx47t/BIrPvvv/8b+fvpv7+c84Z/9s/c87Uv2Hms68l
qsJxQJrBmP+ZcwYiqRJ961qE0jgq7pN/IZLu3wj7dQHfHTx+f7cH/gOQxAB4jTej5RyA04Wr/S8B
kn+hFOATHJyEACCGeS2lcP6C9JMCXuNVdg4T+vBPWRkI2YtxGr9wKzd/9yH/m4FgfyYV/hd7Z7Jc
N5Jt2V9Jy3EhDO6AoxnUBLgdW4liE6ImMFIS0fc9fqdGNaivyB97C1K8SPKKjzTVOHMQlhaNcC8u
4O7nnL3XXuNFHLBmUJvopcJWO470bgWJgnU9naDVQntAcDpLNgzyZ/f/lRHJ6xexJV1G7hAKoZcN
fQ5+8G3i6YRx/bJRMh63WgK54u2LvHLTxAqB4q5h6bTMo4tgfIcXmlMYuw6oW8V4qJTGeDWZdfBb
cXyEBzEVUeaag85h2hTuOj/5+vApLsL2f/9T/C+YhGNEOXSSYNIsUZRlWMIqlNWbt7/Q8V37eRmg
4gD6cKIc51l21kiLM6xO4qAzbvqoCXwdoPM7CK31rjxn23G/oOvqPNVqHV8dA+ES7CFEO6A2ymn2
9WPH1M1oLXRcKZ/qZDaq+h2+1a/fCnerXKOlXDSdDHpe3jzZohjobeNgWUHudwW6Wq1qnO3bt+61
b8WrbRPPg3CeJPSXF8EoNsJwMA5DTCqvVHXg6SMKJlNjPstE8r1f6tXLWUznbKaAcIHWR/PZA5HB
W9XnABgtILGLmJQA+ghVc2n0EWheKy0+vf3tftC+j3409KBrNDe3kBHJah9+dr3FaiHYT8Uhm8fi
S4ks5bHqlzDxkfBAx1JV0Whemjvpx8lCysCu2bg/ds3mVmfbo71gKiJ6wyKz76tcUH4Y4YSmdUIR
/hG6KLjZaB6X+zavOXtXbYRsqkz14SHNYNBcNZOUXLtta/HOz3b8CoN2ZMUDLmzBVuItPprCQC4J
wLr0DFBatQcc1Vzk0jEp84P4N6Fu65UY9LCWk4JnQfV4eQcDmCo6JeKhCDsaEkZo+30zD9/nEnPh
0C0cB9/+yV77ZlxGl8ICZ2AcP/VZPYuWxu+hiOEBozOc944zjQcEd+nN21f69f3imxEjxFSN8ak6
Ht5OSZtYYV8fLOxhtOEoc7IC5cdvX2RdxhnJsW2wKRz9UD2KJw695cGYbCCwtFI9cC1i9/ZFXrln
cBpIobUMQ9HIP0IKSoNKtrfzw9Dh9UmRe3rMfzhI1qp+h7356pW4gNKFrrMorff02fuEkNIxNERB
idPE54notF1ZFtU2GyPjw9vf6ZVfhyQeAAMCUJPBqvvySoCj5CS0/DBLjfQQwNE4uKL+nT39ta/D
UNRWBplEjlBHX4dWd623dnoYCweNtbLafdQJ9pGiNz/+f3wdzifM2hmaElv28uuMeYj1d84OmhvP
e0668QZKoP3Ow3aMluRd5Zsw6WVIzOuuHz0Hlr6UJmD3AzL3B3qw80Vl99XFmEvrU4Eq+Juopuod
bumrl0R2yCliVewew1jRgeJYgRWUUjYxN6NA10eRH6xmLg7z3JF6ommMf9++mXKNfDrajDmQGhYb
pFj9XvLotUK914Vmk+1bS4TOdrBG/WtbxmvvgZcNnHk60GPr5k56bl9194beJI8uxCpqPKNEQ8Rx
Vr9ETT1+mMd0mb3AKptTa7LgGDlOQigvS5DuRXz+xEOmGeyIFkKPGaWEgPpp48awESvl2FdtJM1L
eEdN/zEZyiHeCfBi7SeMyw6D0BoKxoZ0UDo/biDzDpVrOkQPKhGF/knGpjYjROIt8y2otmQ6iOQp
Vm7dniIExh6DQau8wSVWVbtBtjpa63Q86Esn6VNagTn786iHxqYYO3Pf1twS3xb5eGrIhaaoQA8d
btscSoTAURKDHWidS3Kxg3vLmIMEneMgT4opDZ5qU7Xmfkq7+XPWm3a3QcHl4Autk/A7nLCCblmv
E7GjYgaETJaHFFq/Pp87TNBgWdpAxfySthH90nyq64Nb1YDemcG4jR9GdsvPYqeO8MN6Zimvk2Ee
Nyk+BgWW36agTvC1S6bhaoyQhy/mZ1yAYJqAauVPEQbcS6BfVeYHRhdc1/UcwJSLg2qHPBWch1ZM
4psZDlC0s9Ya7vVQVMtWmHK6aLOOQUyBEfKbNlcN7cm8pVruozzQmLVk9Vk34zvjNpbA+IK66KxD
OBNfsSndjgSkQlNRBtmomD/1ptXfA2jsHgNes3ZTmiH1db00w00CJONTVAUjduo+4Sh9mDmQkgEm
R9QLHgMS5xzAWJwc5jZPr2jOlsbFEo3wyrAJlfvGmQA0Lcg79k1V31hamQUHZ2bnq6BjYHJSIzhR
pL79ntAuewD0MdJnFiJsfAOMxWnnpOndjDfySxbm4oJeZ/gnBcCUIkJO0nbLYV/hGKU/eBNahLyD
MqntzzndDmJ92Nfp5s0dRU1lM8zayYQAGB7Lrn2cof0PmykSWYz934ofOKapb9D7MGpDbpgX36zK
KkeumvKi5wrzOUEUU/YEt5/Frc0yaW+SLo8ekMKX4mSoVBDfVhomhFUaiJlo7LoUjn/WJNdqzI3O
1ygrsbNhsKdvwcLS0oQaC92nHa1B2lP6chHaEso903XKJOKtpk1PWwKDo9loe05FiHD7IdLuDBv/
8CbobSsllK0G4kyPf17QRAXVl2hgur6J9X5mWMssahvZAjepg6dUXOHZ1/RN5FgN02ygpQdrKptg
M8+Zc5cxkay8IsLXCHEB19jWGlL3DuztVG2AVkhaWBjpK+Y2YdohZ83y28rmv/LwG0M2g0VrTgjW
o/xrOs3xdRYvqt3OI6/7ZWXbRLbbVm4+ZTPmREZmZK8S5IgoHT6xqsuNy29BrBjU98gfDCbfHpiM
4CsIBKjeM/YaeuhdmdFRs1r8jBlQCyY4jES6jVnK6SsuwG7aVTF2Cr+Z5Rz7TRA2NB0jlY1301CZ
CpdJPpTAIVGJJ8F5MBtkvM1hJCGmCiGiC0u2fwXa/qcD8082xmd72y8Epg/5wwvx2I9//S+ql0sy
kgWy2RQ/GUsUz39RveTffRZp/QFtBg0guUqIHm2HAuevRgtKMgjwSMk4SVO6cpb+HeXXj9Pwvyup
leJFBUDIooAapgvzuP0Rd3ZMc9xRG6E5RMBTJRvpjgQH3di40yw+DvFCtvMwOEN9wZLs4oDrcRV7
FAoOvNCqAcWiTUb1VGnBmBIlVwWXCaqhgDe5xxZTA47APtzjzfCKNQfEabtx9pA4RHgzChEVZyol
0pTQN1dda8Uw3Okzjy1mszKZPRt37SoHqcbeQwqhX3WdBpwCmwB+qshJE0azDoKnYQmrmTllJdOD
EDSlz5KlpGU5tc10n5P402zk1Bgm3FSbxgv91kbslNKsbEvkbdnvJMOZUxU5SbDPa0Vi2djDlzht
jEZIn4hFYnHdaiHxblFZnO7aNI6NG+ixw9lEJBUYydBI+P8TXiPUCDP40I6wbAQWbb/AkloFnMTy
1NqpXQYy3aScrK8HcKolGOYUv4Gwm3f6DKvY8Nlhip+W+k53qYUMXdBGs4+6NFkgMh2tvrkZA7cq
DkOvqdpbDffjwWIQepVkpbsJFNFBnYzsS73VV6BtFjMPhVrP2NI1ineOy+tx+PnT5lDN0ACjzcKh
XGGXenlcBsIS5tHInC6Ho3gpNGvaQCR2Dkk0daeyJpPm2Vv38eef/Bwd/8r1OFCuB3NmqCgsj07O
MESHTC4115tahlfoCu8DTjebvCvbryB2m/3b13tZeNjkt/MSgWJ3dAU/jTr+5fdDypg6ku7phog9
8mi0EONEiV8mWPVGb1/qZSH116VYRkiCoNmKpPTlpVryV9BkGfhj5sTZFlRvX+MR4eM7dfsvl2H5
AUnFX2GxE5qw3uFnlSHWEigMYUxulCYxLkVgIaIQL+/bX0YedXRsU3Let2HYG6bkcjwhL6+TjhNk
1mU0/Y7cs8HdWpPSpo0IR2M+HZi617fQqnV1n5ma0PYoS+MnAgehbAZJXTpMMOFjQmDIaOywCkUA
sz9M2OZEDH7VBBxlhnGFCqZM8QUlViUx7Ml8DLyEo3ZxSBXzKDex8Fe7IS7xQz8t1p/mqHXzdul6
HqCURZI4SuzDssUOSB4QHGvFKGsE1JvfRwL4+IhCY5nznYWYxu48LOE2oaCgT69HQ2ON6IYmJW8b
1JW7j9s2MK8KrR4ihjC2hZM7yCMDWrcawubMQrw5QlzVeo0TTjuwACvCkRTaUV9nMjqfphDKCEpN
LZvqs1BzuGPiU5a+KKwhv8Q5XQjUJ32CDqlvkc2f0TBDOh9gsYXcgOGMiGs7BpHsWcM4B4giIXVh
10JWchmMemXdEns+QH4vukSR4Ia3dlvLtqr3kdO2xZleFog9mQi2UN3KuP88EW79FaVUdqXSNJ4Y
pdUi7j4uBcmvd7kL3u0KrVo/3CCSBjXnxCmq2AVaPahzAhkywp9gW8T1JlHSEDuqs7k/0Ika0F+h
kQOYFs9m8okBfA39mIDe+HLpC02eoYDt50eF952PgiXQ/TD0VsDsMHeaaMcVnRK1bxU7myU21eOc
ZtnFqIXziD6tUowwtaStvgV0saGoJl3o9Ael4er3Fnhu0KmQcmrarWzgr51kud4tB9GxR+2mql5D
mxoj725bLLXm9bCIaLrLkjgstm3IgX0/ArxdfOFo8/ABdkFBNTMEdRZ8Ngd0/2BLzKZDJhWK4gu/
RRRmh6gbUShsalsN8kGGva11+wpgTv11qeBhj9BDwEH40BPi0TecBBQK1wb9rZMdBzM31iusReyQ
/OxD7/pYV7XuTIWM4LY0s51xQ0zomJ82LrlQYTQHNurLKJy9DLIcHVRt7pZd1xSB63WaZtjbjk+P
5aLAOberm6WXh4rA9HsaOBmisj4lD7fHlTVt9LHEZZa1YRBsyeWiKE/Guep8e2yC7tTpkMNtM9ya
7tbUSVDyLHwWtw7FyLlemJmznQwVQwHhC7vbzmkFwa6j2ZwAvK8wkDVT6260oDDBPREZQB67hHG/
n4pZQ5LjMsjl+B4hrLYqQw/PDbOewp1OpvB8iGSlzhKgOsUeTYb7JS6ZKuyiprHB7kiZVLu6jm3r
xMpRXnj20lv6KcMusgQ6ZvhwtmynuJDpACZw6JCX3UTRJLVDafRYgUSqF5ftoOyKVamCp9jkQXhj
DnxfCmONLQZ3bAkBjiISydjFbDZVpmH2xefGR17oVdp88gzaOpU9Ys84X4rLSUtyMH9TQ+TYYWL3
YB0yl7Ax95ioLUmScW1IlKf9poeVEe4yJ65bMNpLlZt73IwB6ri3l2hxtBPgTKBBaDBLcNhwLDJg
Xq7QLCRdMaTBuImmpOcc6FhpYF42DSqUbV9hSLmbcgIoTqRVVPFe10L5pTOc0j0vynogUiCl+biv
iwndjOis2b2Mktodbt/+lEcbsEnXnKMs+zCMW1M37KO5B1T1MIqbJMI6Wpgf3InmitUHCPpX7uPb
lxLrlvTsMPPjWgYz1B/bPUfxoy2LM2XF8gD2DeJggYZwyb3YGUd4NKWibnchpBlVwN+T4WXgaPq2
nAj+a9KoeqfdeXTKWT+I0CXzWHpKlAXH2T8uzU6js4t4I83Ztg5sOOEjDr5pQthOgxR2fWBa7zwO
vz4NHAYEEzoOdHSojycVSVDArTNX3zgieWzZrLHAJNPt2/f416twVMThYq7NXCqVo/MURAnmSOjc
N3D9zW1YEec8uPryzunjlatIEACSCmM9mR7PGeuS00+Wx/OmiDr9qmlNeTICVP369nd52dvEUSP5
wynYyLDl4eR6L98fo5VgUYmY3fR1Zm9pB5KfUmVi55Yu+4QTovzXUGv+uOh/KvB/Ill4dv9/qcBv
yrB8oX1Y//W/vFh/YKZiAWMAy5AAmQET2L+kD/ofeKqIF17/58DgRZn5d00uxB8COiv/WJmcuoXk
H/0tfmC9MZh/MhLizA0k/XdqcsY7L1cWCVSbZ4TNn/fZ5c87GhFX+jIrO3my49S09sWYaed2Upjz
Rd+XeFwb222Wh8ou50toHK44j9oJDtEYu9GlJkX+hBYUAwDxiQHhN1Nwl2D++hKNaXVbAt7Ut1L2
lPq6qkmPjUJdFlvLHbqHUpM1fMxRg6ysyyisoazUKHvIuOk/VJ1GfEzrRp3tI3JfLd6mWX40MqD1
B1k3qINnrTbuxQgk62sRoCD7kx0PO0zDcT7ahwlEXgwqaYx4vM51nB/Cqm8LXPvuqssS1i2epzTd
VjQiduCxRvwPGcf1LeZLOtZ+UVbC2NpjNbueXYLeQ2MlhmrPJlKK3YTRPvnUYv+ggghB9wawZqxz
PQzzi7BKUmJ57RL/czrAY/AmmhKPWjJRzDgWqiawHWX6oaQM2o+E58QfB4G5l9CTQDTZ1u0mNu7d
GDfD/KHp4RR6iuK7QSW1DJBAeuJdPaJNVXA+x1UBz6+2+5tMKA5lruSgtlsYe7UFfpF8aBEh56Rq
UPtWtwqt/2VcQIcijCPCL4wimiPflQ0d55tLMxwjiTkWT2ZXhDhObGzsSWOOW/rHToafKh3LHcuj
Ito2D7+ZQUDbwbJVS6+CzIQY9lAmHOTW8MIJwEqaayel+toz7iN/uCH92fCGOA2IE5bosU7cAAXd
Hhd4fd4tOT3ukHAN4np1WEOoyIPwaQUtVl6fdjwFzZwFjW8pbUAOnbi0dOEx1t/awWmj/eiSvOy1
HWAgzybMB9uO3tJ6b+vWvYVktubdz8AvnSRHDrck4ciQoSLbvs2gOPr0N80HWzlnsTsV1Z43Esld
EfTpdT3gQPfaFMKTP7LncrRXdnbpAkj4U0KcLM/wbuEKGhRJJYgmR/vWMvox9cfZpnILOjuaKR7C
/BtwhHbYyEXOpNRi9kduS4VHP8iqrMslruPvS+zAO2mLuLyScR4boHWW8jFzwvEsjCI33QbMnkCL
5qqj14vj5fOkZPeYgMAiaSnK7e9yIOrrZCZx4TF0k+gjmaF4Q2DPwh8EFgxZVEYruHGorLnx7KGH
5wzyJTZA6lrhyZCGYAA8jIjJ2Rgzm/GEahB6RkSPfpCFMnuadByyN4nRjeAO8YZnIWhM+KARJ9le
myYmDERf+JXR6RptuHadXHRW9sVwNehxXQczFeUDZBAU2c0jvF1aXCZgXGwTJSrh2c5tphbgJvOt
G06F5TucSLXNIhI+aqdJ69pISCz1raXqHhuCTdBlmkMiduCMm707DWsrT2a22juj3kh/5lTRIjHu
IsjVNPNuoXsQPTYCbv2ecVipdyC4w+Z8WXQsh4UwQFZRXORXS69FF2ZWaVTQS5Z8nyIzxePlRqAg
ee4b7Imoh8O5dXuvrWZrv0DMyvwBmcND30f1l5UJBpMZsnJ5KFhRQAKEQXUKf89E+0sQwa10k5qc
p9JZDf+qsCSztEI7M4dAfR/jkWgyEQ7WeQkbDXNCllXg6duoCLdU0U17sBdkN16Jwa5nQeWoXoDN
HjYqSNWeU72rHawS7dzPw8t/dnh2ePbFN1SO//o/5T+wof/r//7jofj2j4/Nv/5f8TWuvr/c9fkj
fu76NrEGbKns/DxFthBrjOHPXf9H4IFBM55uuw5Mf01R/O9cV2JdKXyQKaxKREkT7O89X9P/0IVg
b16PCmiQaPz8nuaR+I0X9YQBAo78VCJiIR0gr/xh0X7WahsqmDt1DYt7ZlZLBEzuHlojKfewZMGu
jF1CUg4gp+DEzmmxUtJExikTsSHb5Kmd3+pTWH9UAVnW7IDz8mWuB22DsKO8kYYznQRBDD+xo2Z/
dtNfabGa67n1WRlkIJoTHKMsjkT8VaijDmGKODNr7PtBYdjwgkGIjxEN8MTv0ja5Cg1a9JEzFFcm
4Ty0uphLfcgw0zw5UhoXRmaYp5yMp7sRNEwAGMkRZ1NK9BXk+WG8H8De8vH5DNucQ9G202PrnFAf
TNBOnGlfm0CN3/V4qD6N2Lx39OOGx8Qc4gstxGw4RIPJdKspkvO5JDJ9IJqMKCzil317SSE4IAVr
n8CMgWSJS3VuZBp4T3gZ7wkbXh79HZ0i0eCZo69pucqxnLVqffbLdqQKZ/Z6i5jBGzqVb1/HyA1K
c4vDA26VQBj+n3P/X9knBu/N/7wq3DwUy8Mxh2H9T36uAqb+xzoyW0WfaMQ43/O0/lwFpPsHIAWF
mFWiuVpHc3+vArzqqOTWcR2pOjaDOzr8/14HqAtsi4qO4pFHdqUx/M7h/2UtSt8CNSNPi+UKTv40
9o+qRI5jMuw0MguIP0vZc926JO+8mMJ3JhUvewbrdWyMbpCSbd1kqGcfNS9Q7y7OpHpUEzb2jKQu
mjt9ihtgn0v5Z1o76e7Zr/DaMvFilfh5PZolaA3pVtjE5L58BVLZQPZhFOK5DQbaJqwjHDZ99luq
xp9XoZBH17gqptwfI7FnL1rUQtmkrMP8MmvySrV1AcJRxtGH1FmiimEc/aC3v9fLhhNXRJxMIYlI
GXgH/RCemuevdirN1qkbxvmJ2XLkyuKYOp4jET3JJJze0Sq/d7Gjm1jr8zLOBr8XMNR52meyNG7h
UaDppdlZ/+4v9kOkzPCHCB4HpMS6XT2/lx1i636dptA11q7A8xWbcFTNO1d55StRySPipXdFZszx
0giO02L62ONXJ6T2LI2Nbt+kNpUm263/9k/1y6vFF2Ikh7xxTdSiDnr5hUScGT1CpXTVf4kTxZfx
eanHd16s165Cj0dnwTBYZY7bPFneE7sIf8NrKhMoXE+hJkCEvDPc/TFJ/Peu++O5k+wmkvbbeqax
j34dqXEwJ6Uk89IwcqpN006E+3ETq6jb5xTsax+7G9qLalD1A6GSyXyOqbEWe+xruLly/FnNjZx4
2/2idetiF0x94Hgx2NSLuRDO4Iku6AVlmhOGfjd1wAFM4BntISDMQwN7JcKnEdIwfDVjgaSghsR9
gIfIdH0pDIJDCpW3n9xExysZx2RsbAqAlvchnY/+52b3P1o41u96fC9WWwU/Lc0711q332dPKutA
CEwenoI7pw7y79nSAbeW2VXZdOkni3QKDzeu2MFVRzagtNj9LVHrjx+DVjMNcp1j4vpovfwAXTtY
jhjxZE/ASD05NmsCJ/HHbz+/r7wqQKnQ5+IdMGgPHS01IWz4wSY40ANAN/tykOqMqm7Y6HVqfX37
Ur/sDixmOv14RASrD+iYBgSerIsVIjks2E3xzZ4G2gCFMjiAWo0RXxcqkOq3PCU/7qGpr9JwkrhQ
vaije6hVU1xCb1t98wlf0ZyGXQzY8Z0N4vjtlMjeTdBhprOKj3+R0oKvbWJD4CptKk2kG4BH7eQ1
9jg47+wLv14IKNPaH2crojtOafDimWyIr6FJhUqLNld0KhakILbZTtdv/06vXeXncQE+Eo/e+js+
e/KxQCA501ChOe5keD12/I3h0D/57avAhmI0b3IVkGhHZ5J8FDSgZA+IbrTys7K0oD4Mmfbx7aus
P/Dztxg7DUOlVfYLooa/HN2xxI37GqEBrKl2qa5ikYNV6SXq5vyb7FvCaCO5ffuKaOiPr8mOgMON
TW69rMXR7cX9KyYrRIXZwnNixkugi05CCrE+BdxipxJxceL0LjqAYQgCTCR1Ln1Wmq6g6yWJ88qr
3vTQF0qmtmxc/Xagt+FsangFGo26us+3sWmMMCbANA8+eI35sXXR1viCwTlppmWTPi31mJkANztS
1pzSbDDMGMxuPNfoCKi29CLMThXJW8gQqwS/pzAWBzBkIukAQdeufBKoySqaDWO8Vu5kfglbfqAd
mBhJQHcY0GqbXGM8IKQi/QgGOJjwAqJig7q/Jk1NVOSzaqO0wBSPI7SPubINwDiEckMRZrvUAWgz
5KHLkkWfM4DWqHDdCnSB6dRVSRC3aMgYIYoBOmEE2gphxQhjwG0MkZ4SJjC6flawg33JJrFqNgcH
8Ws+TKqmaRRFO0K2Gv0CBrH9aFb0kG9dHXs3g/gRTZVHiBWhBn4jisQkdKSw+uVUd2lprqLR0v6T
FGL4nVMwseaSzRxXpDYJVe2joh5LMiam8WZhI8p9M7fG2LfQKAO2aHEGtBtJ3pK2CXApJyiDh8k+
hICACx+1lPHV4CHINpozWI9dhGjpjpye4MEuBzgGaNBANBnKmUkfIVN5SoUN1STP65uhT0ztsUJM
fGNyGMFKSxxJDn9DjNehg7aDXFXCuFZ4JOSYRnNr7RZixITMQIvF585qoy+Imgn2qVxZ3ddhQReY
RqrdhptkJPliZ8q0ivy6sFuUd2hYTB9nb+jsrARWaOTLuq8NgDvzkOzMXhsgWAN3/2KneWdCHjGD
aJdkFAb7fqnANKCAIyusbgdDI2U9hASbt0uAQC8ZE7k3oxrFvatr9hdoQW3vFWCUQF1EIc+5mxrG
JwIvYgskv1V330zYAvMZ0nRDO3EA/9JqhLiwin/1Ltuldbp85L6L5E8aLUIHQxNk3e1MFAX2qlpk
iS/p7kHYDWb7M71GYplpQCfXuTbHxkkxV9zYws3q4SQnltf0khy//07poHuAgKV55CVtXNlPVq7j
K/GwHydfW5vYn0t6xontSVJe4lM6lB0xD31Pn8SMrKFawxNzEPNF0y+QRQYSgg+KN776BvIEyCsH
xQYWTL9M5Ddjjq6uZnck+jooSC2DuTEDBxtUpPpNKshu8DCZIEmPaiAZm3rO61shQ5M4JBzkxRkN
USfwgKDa4VYZsel45Cpx+i3JdM8v8DTJ9iKK4zQvoKTZY4gBwMhHkgtbylny6JF46Dzj7pBN85ae
hVmAsq7T9BQzYJ5sQgq9lqDzpfwyD6E8yRN76oHYYAbcyaER0YzUoFLoixE6qua+tY2+6743cU8J
g+RfJaq0t5PlhgCIoqYgRukOFhFigmmc4g/DkK1Rc+Col/IH8iAM3e1CptNIpoJsItGdEVcdwkPL
luwh4LY6nl01/bStKunekBYBUQCG10RQw9zVdxOq0pC1dwoRjpdGVuzKMSPpejSthoiX3NQan2BE
kN+mZgjCYlTDGdWNGht1EWLu0XdSCoUDihHVbPoss/pv48JgwjeGum/PEKEDBSo4pTLWIKwruDBD
zqlbGFUEuVQMtxCLL6g+PGdIdPNAjIMeb/WhTS7R07FlKwPm6BZNkMI95LQ2dLzSqXJfjob7MTPD
BYJIB1aPXZ6GOE5BIqW7STnjJ90KKWAYsdTT3lJBvWIMTXhzc0Ub2reqSof4oy/BaVWMRGHyqEG9
sTJgLgkvAafpIL7mz7Amb+wnfdmkTdymZ/B7WJvF3JI4g8p4dPwRxoc4WVp41ztmac41d0rm8ErG
/HM5h6RLidLKvmPohxNXjFJRoy4w6HwWHeJ2DLRzj5pjz/2moobAqY9pgwT6QaseNdnbSHdJDroh
6LHrd1M81PpJJxDPQz3UhgttDAq571Cpg/2GgL6+LDlEaZtV5a6zO73a6Ekjb6apoHqsBA05r6lD
QCRtjqZhu8yL9VCxdeIygD6i+5Emyy95iSKXSZioT9yaGAxPttRANAR7Vms6u8udhtHQ2MmO/G0Y
O914xsuBtjXRi+rCTBjg4YrQV343MeAKqH0dWhAoyH/3pyZv+ZKdCm/7pMWpkhdjA3tuIkHvO2E7
Q3PLx1TlSZMD3+MB0hL1eYkI5zzrct3uoeuSre0Tcl5n2x7vRQGfRUbBF5P/rN+ItrarE9GKMfSb
xlnGjWv1Jo7KqGMOktS6DK/7ifjjrZGHcIKQN49ANIMs1S/aVMMaGQ+W4eCZgTjPA5rK8tTJCoIA
9KruwXvJWiPPjV6KvluiOFhOZmwdBNempZGcOSw88XZCBZJsS2Yi6gtW85T0onRQ6XiS49sxCD+r
5/iu13GFM0dEc7sd8ZEEl8DQCObwjbRo9HO3tWuGqAxeWodc2bpqHoOotBryJoK+24M/V8BQ2B2A
oLEwx4elFavtI0WiBpwwwQpM5yq6bdIwII5Vs0bi0FonKLfEiWP8U0zO4HaFc8ySOkZz5y1z1+P+
gMNNgBZku/YUAA67kU3zFF1lH4cB5DyrYEPl7GTcIFBHfCmnggF1kVH1w0I2XdSe2kD0TC5VL0/Q
dgKsVFo6wsmMxnHvlLgc/RjoT78tLDAhG8rjkjNMXIbDqXIZj3vxxKFsjjS1+OQVjDDG6f5dNrGC
QT1wbGlABbFvEXNG+gihMHb5NLPMOgzGovDWFhDEoIzbRXDmGDbUO959WuBQqxFbs9O5hCqi3/Jr
WkRMMEkxMjcYkJPbSBeQaBajVcQHZWkeryTQ9f5mtXaX58DcsLFkZDsmKtOWHXvD0vhZrFGWN119
boRaQLswmgfGlCM5pUxAjfkODaD2oa1r6FHSbawnhx9N91S9ZCWDTivQAZZI1Mkkky3d9ETGh7oP
NIKabqZomtbwR86fvhY5COuGUDXEU3H0+9NIUfLHSq9AjVU9q/yig6n38bFO86kxFj2a+QLMdklY
WL8azIo1tU04BPBlEWR4muyMgZssKjwmeMyB2ynWPyeIHdfoBQUfyCXWMN9pRW+jWQ9K4xpmmdGc
hHDFme81IseA19gU9XhrEDO0w6IUKWXYQb1S63nTVRmpm8xKykfTDsaEGC4YlHtg8ZPul+nSgYBD
/m9v6c1PzpVd0NHZWeHQ2peqSNgDRTplW6OP04i4AVmfgm+Ieq80SnFjdWUVehHa1YcB3RX3p8MY
sW7EjUauW003v51M2nRNg8PNoyYoYo4ItfGtrxuGqkWcmYVHDIIwPKjp1WcY4uhlYYHCu4+LFC9i
TF5O6kGLgKUo9IitiPIf+E1hO+1Vj0J52cihhx3gFKBjN1krXDBIPJPSw+5q3lUY+9B+Wkl2NlDb
EG7RVhih0GBOVC9lPF+9XUr90Ei9qN4oDOmuMQFaB2zKOaoRdcXhVCxdjrODQw+qd/QePnlYAblD
JNJZuzjqNHc/VwF0PxuCVoyMYJk/LqKbOMszDEl3M0jmeRMV2cK0eMrN0DOtqis/ovsWxSdzQFrg
MxZXmL1CLZEn4ZDI+67ENLJdJlbDK0rtlbA0FzHzbNDp95buRPaNALN0orrCsjdkIId3pkymu2Qx
AvfDmuag79GHhNZeCwLIXDSSACzmzdgP92/fo+OmiqQv7VgMDOGjYH04lsyRIVkFYYEslsgRcatZ
S3AI3ARnmcoT/TYz5/7m7QseN4x+XHAFm9gEaUks5C+r22FObD2doTdPmZ59XbQm31B0cE4GsCve
6RG8ci2TnhHzEdPmguZRc2p1m6GjQ4BMq8jYLT3vIUP3ce8yjd28/bV+LdoVE1e+HOosGq3yqFPk
FgHp8Dk6lMCpPrtxOl/MTty8c+9+vQhSSvPHlGid+djrP3/WWUFVROLygCcwj/rkKU9k9LHJq/Hk
d78KLwuUAn19Z0BnHP1CCNQpbShyvIgUywOxarEvSCnav30V8euPs/75tFTQquJUt48uoyxCGFWL
H9AYOhZ+TJxYpgxNAHuz2gbCstPrbf2xregl3GKXlvp1Qim3bCnZkTTImUitc3am2joB7T/bJ5EI
STkL7P9i70yWG7fSrfsqN2oOB/pm8E8IgGAjkhLVa4KQlJnoDvoeT38XbN+qdJYzMuof18ThkJVJ
kwQOztnf3mvn03/+5XJPKjAiVq8d//jhc9ecSsJGuX7uVnfVMIPtGcdav5ij/N2Xa6sA/tFR0dB/
DNQrgzOoXTWjZrYcQ9jXAmDx5qqy/zMkDwqghh7NVcqIjXEbdsO/XkVZYQ11QxBsI5m0YElUXwGb
rm3JXXSq5f/TWxCBbqUvodWtPuAfR1Hx0iNcGQu1L9rS+IugS0n09lOjlr/qR/g3qY71Cw8kXkgd
6yCC91/flqo3VsIwiri6FsH/mstxLfVJLwlFttSKJUQHekf+hVr3b1/aumiu6AiUaYY3xg+fZWQ3
vdraDA+SvAo92MPlVtW5mn+/V/5rp/kHq/N3y8a/GWYfI1w0738xz6x/4I+xuWb8hrdVtRDomZ0z
pWME88+xuWFpOmlVdHUmLXwrf3pn9N9UCqjZcGlQiFjmV5jDn35ZSfkNgtjqq+ESMrBG453/v+aG
P2fJlD78dP7DoIUL7vvdBwN5xHwMFpqNRK2s1tzvV+tRkChngnnllEu9TJN0CLBcnzERn2iSTnPU
3NfmiFi6hvCbTVUZ6sko8cBtZmCsr9JI8yS1LfTubBpa75OgU3vByXGGZ0djgUNWSKQc6jZgWxdI
QgZGQ0pQl/FFFqUx70dKHS3sJKu+0TlJ+DB03TD5am2zN2b/lr/Pv+siUaQv9U2ty3UM7jCWO4QT
WL1DeOcskAIUQVimaJWtpsZFBfPFJHUEHQD1BPalYGd1PxLZFsfIaNG8BiLlEyGZmf/VEf3IdK0+
Te4bPTKbALPdnLnDOAygLmi4i/0pI64fREkH0kMeEMm4k5T8ZewlS8PqWci9G6m4b91YDdNvMnrF
S00e60xTQkGbpxpifB2INs1omj2xcXXByOPKdNbWWxaKyaGoxiQvxVoYgQWWx5RGMbadO2eGFRuE
Zpp9okc1ktdURAo3Y9hhf4dtr0HbVevHqm8jvMVR2WztJawhZkeEHhCDqjQQss7nUdstpZ9pApMn
aARo4leA2dknRzMK8sRSL+1zMo6j86qSQ36lzysDwB9pUBzneKBcbVYwz05dbjyzQ1zerSnhOpFi
qoJd/P8KTUFgrid4XAI6+GikXjiqXepZeUFCN8u17KaBxMHMFeFe4WBIHxDw3rp0/Hpx2svIOLnx
Gq76mOzn1OLD1Gdw4nYHI7dG5sp2HJB06rVqhqsocQphRLNtNQiTqCcS3l2q/XBdF/ay4epS+i3R
aIBMUiHRhFk5gxZuwJgtWBdxFIvNPBmtTIqaiDcJt3J0fKXQQmZOcxt/VXgaMKeNmBFsNDQbHOLh
QAmGPUoImU6EJIAOPtrnRlUTsRkdyWm8CaEnPhVamn0oVaHccuYReYCGSjUSwe2VhVzEiT9A5HhI
wMhex47TleZpGfUHlY/eJtst24lQI9Idi6wOX+csckBH5LWgr02lIrrfRwn0h9UXNmUUa/VkTFA8
HCc7SQBKPgngjdYG8gIk05jLrXPXFNdFaItm+tEyN8YJwU9HLSr74aVBBzstZtKLayLQGK6ONYSI
vaHRroJEVnxK7LebbaOHU34TEXenNc2qYrEjwaIY+2Vu54DRCgSQjrNCvBB5RavIxR2WLuYtSFnk
0RBkkN+Ig/XAv/HVriznSEZmcoCrL8Z0tqfEzLYAM9KdLrJmDHLMZQ8jbniLiYrqfEPgy85OWC/z
yYJe2noNFLD7DhbgqzzE8Mpk6tIp42Og8TTKBDY9WiRz3bX02u/bumxcJU474VZyXN2UBdDCK7yh
kq4vk3Gtn9pF9WrQ4VjisR6015iz33OdYzp0c0GMBig0ZV/0U8jm7WiqXGycVjlDT+CWsT8b2WPk
hDrZ/Qov0AalSBwa5rFVsDBZmsiXWTjrBX2q4NgrarcDBTL7t6pcW0dujN4ilba1tAwde0OBSn7F
841Jtq+y8R2bT3mxhGFiIKGl23KpO5nB0HV9fkp7nVnR6sfXA62gQjDqMg6RYS+P9dZwCo2QTAh/
xA3pC5T5qxN2sYUO+/pOl2OI1E3CuQmAedjOiLAUoHvSiO68Y+vC36NHavpYLOCDkbr1oa8I4Sfj
h2OnOqWkXTx91qztL7g8aUoscuVKS4O91VrOSz4KxNLelkalF43bYhnflVIZcnoWifPJ1KEwvBIb
4UiycRU55ogUK5d8utbHhENF5XttEBV1htDxjbDi04AOQISYDj3T9NOsX946OnvTjeXE6uL29KEX
nmouLU3RDpRcf5o1KdqqrR5HXij6miml4RDCKBQCnQQvFcVtS3l8qggo2MQ5WvugrZ/AxjCaEjkB
MInyh9Piv7sjdkccmn5uK9z0TZYU7/+zfW//Gita/9gfeyT1N/wLDkutBbyKUfYalf8zVmT8xr4c
FoOt/HH2X60b/+cwZmdFrn51GGuczjin/3OX5PyG01DHxQObCtgcMMf/ZJOEd+OvPhlQ0jpSJckU
xdGYems/YtFEhuLU1yp7DPw6SjfUy1nLHe1rJ1k82SnJ3ugLLSVm4ZhBPmTqaxGlWwLq0M1M2VU5
7FGqMCt+HAJit9LQGyUkMceWemZCjnVcQuZLxKhZxChVIOKZ7Ko1FckcQt90THm9rgXGXeiPTdMd
5pE+a9DSic/iUu/61jGPZZvex9ISjFM7VB5k8ktSTgRtHHMrN+2mIYNyoui89m3G1hd7oHKldHjK
0cbIzdc33bUh2+tVc3iHB+s5LAYvlVhwamubQyzdmjSTP7M/K1zFKm5mJTbxTi+EkRZTpbmojQMY
HwRBaj3xllab3NCsCebL7WM+pMZl7FRtLzR2TtB8vuXCcvywHttbagWXb/iK3lR7FkRKFOG1ZZbu
1QQEUc6LXlKn14+FPWZ3JL7olIi1Buh6OzwmVl6Omz6clIMRRjKzdRK4Vz3KCYhExh3gaA6m5hsD
P+ULKS+wAm1KcxWweSZI81RQ2Fq3enhjq1Ol8Kr6QkP2op3wfRZ0FEWpuY3y0P5Wx4rhx7HGEMHo
LLvZOFUevZZ2q/IEmdT2NspU61lQp4VwkyDMlbXIzxp3RbxB+JiZ7CCitYy20AmWqTgljfXN6QT5
npCPcPDVbpz3pF6tYJqBI5LR6VB2AzOyYDi4acFWETEa7r1WjOZaIqoM3upxf1FTSgw/WmLjntTW
8qXKtZYQF+AO5aGWI/lMXctdQZWIny8KmrkpBG4kioQoF2Jzz2dXZzdlwpG3TDWKXxox5YdJFeaF
3gbhURlW+cCwlkvYVGddhZ6wIfg2nRmlkXaDN3VYIuuJfbeaHRJVLwJYLbuhrCBTMwjfRoX6Ro2l
VxL/c7tpSZ6TUKXXsaTMOEV5rmQjqBdD80LV2tPbt1zYBVO2uNBZz69o0V0l6/Mm7wuwCvqNnsk3
aWaxkV5ZA/ML9fSw23OfiosjsrntWTabnDjy+9/ZiMxSMSLAA6UMN602FXSZBdIFdG2jPtGsetEG
KxA5mIYs9Ka8fbDSCEaVKoJJVhsGP9N5QhLtzD2ltEN5XxtNUA0zu/nPTFt4xMx8nvIL8m177bP+
EgLuARgcsBz1W0rBNnKoHkVDjf0cniKt8KaSWFVF3KZKVR9K8+A7i71LkjTcCTlxl6bmW5Wco00S
bs9XBWFvOopqcnFlqsGQGVQZwRVyIWPtkYjbw6Aby60R87pxilhO7Y7l15ao7rltbpT0do7UjS2/
JZnNiKRwQfLDYGd82Tt7Unk0JhT7uUsvZL9WOrw7N8uRk6oXJ990VhVrUuJ9qyXT49iQ51dyeoCp
ANVLCrotPDBhbD1aImR71OYG61z7FmIzvInTeXCnLPkGc+tWpBUFDOuIp5frl6oev0ihw/CMu3Gv
6j3Qn9zrJ3Eu6vYd/2+gSNOy6zTlYy6ogzsxbtVA9YN5m9MixJSYySHHA9qTyCKU7ujUgUV7pwY7
vzpjtKTVvkyiPQgHpnVpFdJgM2Qxtop4plpUsIVgqzZozEMdWn8zt4szT5Jnf27FfZQxxZTkD6jC
LHHwke7yhQLWgVhlSL9wYeoYk6xeuupz2H5BJrrKkhxeQRYkcNRU6ZzGQ6n5oXAGxgmyM5yMcM48
fBnNbqxKy9xYvdhHUaU8Yb4m8Ze3VBuXxeCiCYW+VCzOlbBaSxmvsrxnDeMuXUu2UaiCgehUDC8V
exK7NCl4NnSQY/J9HDaMuxP7RUhgpSaRTvvRGdg9DfJNk6TJIdYq52BzKHDR7aubUJ1pJRCOn1a2
21b5gyLGW0whHq5ePANLJ27qsEgvYUGGTYofrZk7o5Q7NsPlVs/eMYG4RhzdW8msEiSVv9oJdEAz
PBRtCS553dgmPFU0kyqooa58Kas/Sf+e7Kz/zKeE7FpL5wt50btGUT5rqeFcpadiEylDw0ijOpQp
54UQSxB9WXrl1xlKWC6YhnDQ1LGoAigWGi1NWq8y2AypK86X6jMEWLgVXXGYZCf9MozCDoyy+EKb
4mHMGnlrRZlLM4MLxK13GXr6aZif5zy51GtEN21myx2K2M/Wtvm68ioMMIX+pExPCxhjqG810Rdy
qi8N29P1Ymut8pn6gBvR8DQDp+h3/QT25DWRikCjxH5jqsuzZWdBKr2ahNv6ejxZ+vQQUeSEVaYu
PK4Oem8ZUBpW0MvFXSOGLUVBe5qTuA1UInTWcBt11QWN8JhUw4IjvviwLCyeWClOKmUNfdvs4TR4
M6Zj8vCPYR2/hLp0IEF3yLh4S6KMUZceOeAyZlfono7kt7CJz2Ze7Tlau7l1Wqz+Gbf/QZW0B8nR
sVk20tlyiq/LcF+3VkyzCHZP5JFoM8z6NzM0fC01glB913t64FNJ2ZASdsPJuEf7epnbbzlEnSGP
TmbH8tJQuqvJ6bkUyo4OC1QPO7nl1LJR+/gWF60OwhDjtTGvwVmOx1bbbW1qV2LtOFLAzjf/CZ56
H1WGr7aVl6Ji9LOy8JGPW2d6S2zb1fjaN/FkaP6sKicnHII6l3BQye1eUJIkwfRMFSLZXGRx+xxP
0VGbn+cxBiwSbSdaZAh9C8wPY3UArguJOBquQ+3s6IS/w3FRuItDcVbofOFm9YhIBCGMlo1shfOe
mSRMyFH6giFlH9P6xAfmcmlQnB3vSyru7MUOimb2U7JksvlgSM17E8uBlhIBZbmIZHg9cdecQ7kn
ptpdVWyNq30QsNEeB5pr5Y4b4n5SqIxyS1lx1TQ7rUYaCnLy16z9agvzPBXti6rM276ed3pm0DNG
D2E8CnyDJZ1CAdG3PcRKqFqLjJEvbhzUH42vVzYxofUeTmWWKP2GqdTNLIMmkan44Uj6yAFZ8vLx
dYGTkpsCXPOQW8eplVLeqDMfuvwLX+U+o2A0LHNv4kC6+gkmmgWHTD+YK9DSGeCU1jQZFqN1B1qJ
5rJ+BKXTG2B4KeBZEsuHFnuNqhDlSG2vNRuMoRtupZjHIU0oRjzum4WpuyNjORzbQJkMzxz7DYHS
+0lTOUZ2a/28nVdeW9S9p+N9xlChv+DsKB6GQi98zWidI6005sYcZHlTTpLxMGvJi1I+OMt07irt
viwnzxjUbS91d7FdH01VvbG6cdX+2GnqVOw17QEuKq2G9Z3eqFc7GXaTmrxhkrjlKL6V6HcZJS8m
Aq5iCOj57IXe3uSjjZNRH7aL3H1ZF/JtjpWSlXMIhOHkbtM91oW6X7vt1j3pNqvw6sg8rZ049Btb
xyGXe9bQba35GdMjaXBdbAsKZALOqxx5N3adwKaLY1+2aOmaDZimMsV4Rpr7kqN+Rs0HWM4kYIse
cynpmp+r/VOh5a84Tt5UMYUHAuA+gy+WAHxDnPiftaLwE8fcE7bie8t4VrAuDEvhuGCHeWIkmbHR
rPC9Mwa3H8RZw5DJrsSFoeJqeeuHlBW1GZyA/JRr4VmH35K8FczWbf0iMvp1CmlPuOi1xRyZU2hU
qyjLlfymRdgc0ZC7MN7gz/AzufSN0qaPtlibhpptmdteB/+P6ZZ4r00tSLHxge650w3pwQKesxpY
KzMJOK7uMHF4kepw8Yw4jirqbwspDJKSp0aq+8hppp+VVhhQD49xJrxa9Vua2zNoqMLaLvpVs3PN
N2oSCWNmb0NE3jqizDExlH0qwwG2aM/jYBXStwWuKXNtkT3VEEWT2do5bfkUp2O7kcQHOoKrK+8I
KLckUz+oyxSyiastrtFA00OvPGul+m5kEKcKjDkAbrY5Kg8ufPBq0sz4WcdhXRa19haHSvhqR4y+
ssJOa2kzqnNAIJOhjrpaepvmvpms8CkuQ6gMiRrNpxaFatslsH8bfBd7XEI8MFvMEarOvkrDDbDa
i4+ann1IhvYysj5voijEMEFHIn7VwW+j5FadtQ9qOBPqfOp7hT5OamkWyiDbZ7WOr6OhN8+pnH1J
12dpmN0At96oyhg0S3JnzBDy1So5I0p9aSE4UrmmuTSqA30Ggxs2X+q1GplLyJnsk2qqZ6Hrfisy
idrg0trIMs2hBXWtkXSDMN/ephBsfIT27FQMdXqm+MYBIWzgti0FCGofk2XvUN2U5s2ZE660HQpH
28MwMO5Fp7ZbB88HRmErewulJd6IYsFKpavtjbmW3XeVtLxJUYe5aBhgERM2Pg2L5Ozw3q94OBXi
MM2Ho7ntxCLdEGcUo6dJvUxVkcVQzVPyRf82VHB3NlBHxnNGf94F64+Ep2axbW6oEg/4Jmp75pqR
AofNU0AsMVZO1IoqX/a3Yw1oS+pLZ5eWE61FYZdFxhMTB6AZqwe6CSSc3kwKoyRIJoc+3GJ1FScp
+46FrfdtNQ4ZcQOWXKxfYXJ2Em3k0A2JtGt6vDTtQLtoBt7vYKsNInwnInoHmyXD+FGVuuLxYSnD
hrxMVBIDBomN8KdLzz3rKB3VGTK0qwvJ3C3EJVp6rcNxclGPSZ6EmN4gPkf6jBVF6OZ2zNhsjAqL
N5vTbmemSaWfrbqCyzelZoL3EnvUpo3maDc3VnN0KK0hts6ToNVMqWBLVi65iweRKzrL9ZU/vdaa
hh09j4kJQWIj+I+7nl3vZmji4tRHC2++t7PqDulI0Lg9ttKYXkg9G+YWEt+yPBg6JmEP/V/i5OjQ
WDc7SrLPGcoyGpXC+akuyljbmjr3UpPN67YTxJuZylVLwyniu29ZoVVHLm4VSfm0eSzj7KT4tFog
GBhNpu3SJZPhwRhKrVQnadAKsMuJzQe1D0Fvi5t0nOTJdxrGV67MsGLgXG1NVnMWzNTHvVgsc7pP
ScMpXzm4xdZXesNZfsa20A+xEZrTSw7w8abr9GUnKyaNziFxAxyadrJTFwzz11rv6XxhJVCOIXYB
VqZkqucAAJ4IA6Ojq4DhEDtr7EPFup5VhX1KTdtmrs/8zvAGBNdxU/IjtgRORKFrqpt8F+aStifg
HyCXnUzCRjdkmfEBG1mPoOs5XX8IJ3w6WxLnIb1AWhy6Wj0NRpBHIXu9uQP0vil72bpUk21UHkqr
dDWpFf9aVE7/QeZEvZuVqf1aduxQhEMXXNdU8cqqaw+VPJSvlaJgCZsyQ132o0wngts7IQbdXMyq
X9BfgscSbuk1xg18GNIwukvDMIw9u2bSsTGnqNmayQTmfaawzajj5CURaXscJjHf9a3c+Lo8WjPD
zw75CqMR54csUr52ZujsiXQ691Vn2Nc6sUvqSukGJOOP0SwrRuXQtFUPSD83nOduTI27GtPwetxO
s9EVRrviCusWNyClb/PBzHM6qWWyAgghIO5vOTcZLvC6dN8qUQ791ypXt2dm6duJ6fLzZMTdN7mx
udaBs+JzI29xX8C7uaDs0+uczeoR4xfnBeUmkQnUroR5HQ5Hle9N7MKC60PW0o0hIvU+Y7l8Ic9d
HVKljO7DrmE/oo/t6j0aUNkMNuPnHF7JS9sDANjkSZg6xAsmRuGFiAPsnIuftq3ymVliLTgflPwp
zWYDeTGCp55WcXnGh9x8VaLiwnUkcA5X6TcpJe2HI34ZykDtGIWhL9Xm1rQTqpBlxNGC9YVNe1T1
17TOFQYCbaS/0lDA7FmYAAJuAPiYz8pUsZuJLHrvK21QkHwUjm+LjjeFy4uQOBmXCQ9x0cXjI1or
3GR1lPEJOesYoaR3M9Yvmkk7qAJHIahkjcGX1vdi209kKpDfsL3hrb9tFJsQyaKVe215i5vr2NCV
E9qafIPiOVvWdG8NRCNq7sKDZi7aNoFkYtBSR3lKLinJVyVb2OJMFIAfVNFEt1Fk6/ejVnBA0Bda
4oukfZjkmJpCpOd2G/XGdBI9HZ+AFq9Lps9nhQ4ibi7NPhoYq3d83t0dpdNQ+nE6+uP0oGUoAyrS
wk44FNfq+PooGcAMazZIkXwX8nTMiO75td2AudHS0K21nKt7xcgPRoiS2p37MT7JgsepkQbcVgI0
X/ZSz8Z9I7MTLgNpco4TqCR4k/RU6huJrY3VMhl25l3vkCBVQ7YdS+jL4dLfjDbg+5KBoVtBWefi
ZJJqWwjNStkMJ70cqd1sZoPDT6Z9MfNOembYHOdbuRzNJ6qC2OHT3a7ehnWXvJhtepyJin9MOPBO
UO61byMbh3Qz6/JwrAFXv4hynr8KXROvBO50yiIkz57ixgfGyawWJcZqdgNpX2ffYe6hIbPKiing
+szj/YDPiQLKIv2CuZ28e7Zon/oC5oZFWUp8K9PFI81hyqtZOtVZa2UtIjvQSmSDa4u+AGnax3HW
45UkaUUWyRkusxotd6PV0e1oy535kTZ6dsCl32z5paA3RnnHjNb8UinCuonZISn+CCXzvel05Imx
qy8axdY7uzbkAIq4xZnLWoJCkikgLO6mCV2Ifna8ZUA/u1jFJD/FL3OTK8EYk7QjBla4eXmJeAQS
0iJlRCyFmuYocfZyqG1bFtNaZpTNg5yRNyEXl7+z28ZLfRpGaujToiZtMkRH5CzG3lpk+rpgaDZE
aLs4FM2ncZn8qdB2lSrFXzrLoHGxJDUCEMkP+77blSH07GyhkH6SrBvLQamPDIdAUsthltTvrp15
BilMMDOEUMsAJCTK8BFUShpgLUxBBeXyZqo60zdL2qSttnwFsvA1HSYvpVkqUmu8u3pRHHokeCK9
U0mIKDoMXf4kCcnXwlp7J5uh+mS2pa1JBJPsb0ByINxXdooQM5qPismF3zDzvvRFitIi5c0WLYsx
dceWzpZqF2G3uZiVcT+MEaQCeakYElvhh2oXR4YQOB26JSDU/VpXKJcl3EgdRuzWqYbGlZgKdT0Y
WHv4kuLcBmcGALYgUDd3w10YmZCQCj6XQeSW39vD8xRlDfexcUa0SZ/YfuICN4bBZ3kPMG6SkY7a
FV9L1YWWesyDtpGIy+0wOKWvEx8EqzoY+zVeT/qj51YumgHYrMjZWjeIFRjdb4XxYthl0PbNIULS
9YHYEuow5zslc7rtEKXHftYi4MGTBuQlg4UrNxDLpjyLvEzY7H919aI1JvJwomwUQDX4D3DTG4Vn
WgkOiU+iGwaCh7zleE2gQwU/NqMXkr9TriLuANFYua9GeHwkpfaZwrzNdjmjslXsmPruWc+QzGto
VjhImKHpxngr2fjCBfswt5PIQcqQevD/T/t26naCaL2bxklzN45cMZnAUODwIMG3n25BCoibvMmq
eyeUT9THK/teyh9IXNyo0fRlmqxDXdVHe7FumN4/Ob9LfWN3zw5e3uQlToYKR+UXYmwbNY0bYLW2
9JYmmXXBFyrQKCD4se72viGEONp5kbL54M2MfbncmWr20f1uwudOi5kqeqsTC5IGlX99G53zJn4E
kIU6VVI+i8QvVf2edA4WiuyO0eAup6o3juETDjaxL7bxpATyXUZZTyv1l8Lo/GpKXzqqcO/munc1
Gobu0rY23kuiclfDIeTKhInLdspkcXQ6iH4bIi4PEycBV8B688dF3zT0Ym+JliO4MV0JsLl2N6Ol
HVREPHeQx3NL180TFpP4EtJADqYtuSrFguTWkVvoq4kg7wCJLnbs97pmnEh0a1ZPeNpRddoh3Mul
jiAGUlvIb/NSEzdRoo2dOCpC4BiMWqRsy1576FlKvCmamgO1LN3HtNrCzC6ruCiKq5ZErlwsN/hf
r1KrfKhaFAiWRLiuMI159HbDRnXu6RbbdxGAZPw2+zmUjlGm79WC/blTvlUz8ZJiOI5S3rERbygA
ATrstwtyYlUJJHUWdkdAiMZ59akNxK5wbbgw/b6Qur9WDSEyLbmImNLpNIGQV0lmwGlp3pmxHG8H
VTzNiI9DrGqPfe4ceoS8IhsF6dbfZUFuhClW26cJx90zwF8/q5m22DGVec04q1slXoyj1dSvlEYd
SQEwJGCyvbh1N/Vba6ojn+cysGp5fLFa67nNy3uOs+KRt5NvWmOs3crejxUeKx3FeIoqr0+jG804
jHF1TBGQbsdeTog3G5c0+aKKMU2IfaLL1POwtYhjTRwIX5NBnT6aZjIuA3aeL0k09qbfptrkTVO/
KulJDYpX4hbUiYussTRcis5dXoT0u2f25DxFHEGkI5Nx6aLNdvFaRobxLq+am+D/0uSX1vuJKDOR
D/ZtTUuQRK3pWJEEVdWYltjCFILELJnwwFBHVGe49hd4HrZnV7F8UuhFXLzGYhClEwT8tGK2GOgx
+Vc2oxHzw3RwO0v0LGBCiaJjpDG0RAz+Ks/YENkHJV05BiobMzfuzPQVyOE8nkJdmxE32xRDEb9P
a3vZzX/4jP9rAvkHbvCV8vxzG8h91bx3Yv6ffStwy7bfu2X//LN/eEEUWlp0C5OFbNJfC6Dln35Z
qnR+W8vNTBkXK+MInK//tIIoK6KOuhLSz6Q25JWA0JZ9F/+/f1AHo9LSuGLogELBLPiPSl+UNYzz
L7ss4wAqMbDYa7zA9zbZJh41ZiC9tdeaQ2sUn6GK/0ENobAqgdSUa+0Tmtilj37l6l8N4X/3gj+4
+XMmg0IF77ZfeHDUgxOojFAZKiRPyVx9fPdN/OkK/r7rY+1A/tsXWX/+XVSDYrAxFnI077P+yrPA
05n8jQbh8Sjyh+kjtFfbqnps2AssFLx1TFt0suW/eHV8On/76uvPv3t1Et/KTMmqtOcUHMB590Qo
uWWzbJQW3bu6Re52ecMbWmJcCQdikf8izPADh/xf3+YPpmfcy4lT1FK7l2ydaGNAuwmHe4TPaD72
8nA71tbRykyvYQsYTunmF2/4ZxfR+vPv3nCm11Ft2HW5n1F/Lv1ZXLpnuAPFU3lbxr94kdXT/zfX
zY9toZISc65eynBfDJpXMbxQnDGYm0vkUAtGkDLO9F99fz+5en6MaCR07Tk1rt/9aNqYHR0GMTQA
h+TokI2FwVg+XALaMY598WBorZfnjf+LT3L9ov7uXf4QZDIXiRIkZez2HEuCQb6l+SEw8BkmLRFN
YIoV9sNYP67hzdj808r3U9P8X81g/7xq1B+yG4BipFIm7MnUS95UowOQcArgQgQOt4w+hUG4gDUd
9V9lkH72Jn9YcwZD5tTb2fa+eqnuk68SeX+kVnMTPjenMEfu/cUl87Pb4feGme+vy7ChBS3TCI1L
FjnNB9itG22m9ozLZ2FFixiCS/1WSbVHspG/vHx+ssStKYfvbwdjDCWQIg2Tia1J9dOT8lKcSua/
9+R8tvFtsVcPIw0PGdtQb/gMzQN677k4De1uOjJm+wzTo0I9onoYbrKzQTL+Kb01pPfhBmf6hrUy
0k71e3kur6L3NS/z68DA/+w7LhQ9fnyH1Nad7ErBu4U49iz5w+bT3tSql06e3eJDOeCmAkO9SV67
63Bt7ZPiEya4sXFkBO0+9eedsZeODIOn7eTprhZu56A5EA+Wt0zm98WuAQ7WfsYnTg67JD90u+bs
XE3+RlEx23nIr9K2v9S3NTUWyZ0efjB/u4kCmzH2LjrSKSu7JP19NqDiDq1WbrzhQ9dZMM7SYWQg
EzRBEVgc2Xbt/+fKqP6wJitj7kRCmtU9sFcS5I436sluFTIYn6a3Vml7CrOjnOmdzb8n8q9iXz8E
7v51c/2wJEvaWNcZzqt9v96+MgYTxfEaAy6qyuwroRIodNvmLVHorGRZGbrqFn0ymJkzd7+8w62f
3XI/rtDmxOKpcmix9aOslRuZIXw/297opAfgLuuOkvGNeBajfAzzmsC4ER0WAAVS23qGjt+grRTZ
bwsmHDjgJ2SNmNF1wuSZqnQp6KPB2ddJfU2pu40caF2ROhxG8hjMhhO/Thoi7Unv1aq4SJKM+0LC
ZKJ2CsPkHnsyoxyjJZbS2G4qomdrTrjY5sc0UvYkMuKtoSmaS7r5FVr9pZ0ooGW+A8tIv50UAzqd
gW1D1FstJ3JTU+ZN0QwVi2esDh7ELS9P4vsybneR0qJh0lorWxlY6VTHopCgS5TqxSlGBmUfkf2m
dL9gwf1sG/I73ve79SfVNUfodRXuw2SX1gzvow9KPzzg7rcWpOh48Tuzus42qCNaO/+XvTPbkRvJ
tuyvXNx3CqSRxgHofnGnzzHP0gshRYQ4z6Px63tRmVklRSqkznq76EYVUMgshRhOJ82OnbP32nzj
rMO/WYXeWdMXE9b3a1APxB/CA00hI6i/RKbhF67pxyYlQOD4ceicSh7FrjF/t6a/s2cabzYui2jT
2Nbz4FAXOz4aw5wVjqpvu+aqJDR1UKs2vokWFGAS7nHX/uZzvlfAkrPwwwedUaoCi9GCg032QJHC
I6pQU2WmH6EY8JLqZM2nQV4X5c1vtuj3Pumb3cuiw9yaskmOxaHyvGPWNvdaF+2XLzUpw02qnQ9N
diUNdmqbJKrw6B1+feV3KqBvjrfvniYF+SBtKzs5Dq53qi3hQzk+tZDXI1udKv55KYN+fal37+qb
LQwPQeai5BWHUulXUaAfXXlnJTavdXvv2gWVUbyqEEOJKPtd6bOsxD8pfRZB/PdP7DS3TWGazGiG
oDtpxD4F443rKbKp0g2AmVPMaki/+zKgtJX8KqlinPXrjyu+hVj/7OJvVmmrVbaZxZR803BKR28f
ZNXWZXNISnoQBiE9wAP0BytjiUrT7qyI0lOeeZd5szLq5qKYp9OcMeDE21SZJRP0dRulO5PBcm0m
sCD2wt667TY1j3WLzuCkZpaiHREUGt+esdW6gKE2/USxVxxJOMGvXY1VFks2i1bENxsw2oCRUyB4
YeNe09BejTfmfBqrL1Z2VVEkMrsado13KNx9qO8Bl80Nvcwt89hyz6qoobumoGO0rGiwp0+muBjz
U2A9SeumF3fe9FhZXzvrIS9ujWGXmrvB+Tp0e6c9DO1Bl1taFnm613OkSssv3UbbZtoZw55gvCg8
hPIg8QRU2wTQUJIDhkN+plXibHAVB5EhmRDSaPuEoV7a9HeJaM7MktibYL7ANn7yqvrQe+beVvUm
FNPajIdt2nsHlOzRUF9MKiXyy7y1Gxgr6qDr84XlPpr2/VAWu1ipPUw7elvoaCrrlGRyG3kxkXTT
i4Hp0HHVrZchBWhN9ysssRvVuvdWd8HA5kAeyh2Jlpjb8mek6Scnnm4Ma1zpbXRQrb2Jsoaca2vF
GGRteNoGytLzSBYJNDgEJ41fJcXnWfc6un7RNWTKnZoVa451jyZ3N9fFOkaxsdLagmGVq5+RQXiX
1A6AHoaVrxH2HwtDYFt/aoOvcbhv+m3m+dnAyKwxx/OodzeJxLVZSlz3aDQZIe3rkEPd5K2nufBl
6h5HE+aFViGAmq9UDfuD3vxQoSQL1U7axzqme1u510bU7IuONOKeZm0NRyZazyCqtEjsh7a8zabi
MhkwRhBJCm70ECxjDWcXTPVyay45U951KYQX2kwzzETfQcCB++EmzcfnqijXYbF0xauDY/WHrGKQ
nukbMkPileVMFyp2X7GC3vbV+aKKKXVemhI7HEJA+5woNqHHR6hmN+lknffKvh1D54s7T6uZUOVU
F/sIxTgSsDOyom11VacadaO8poF7JpBCkpbGuLzf4bjfmbmx14LywNAFEAFppdFVrvSNlPLkdvUp
wegQiY/E0fL+TtdRCE1kwdwkwwI1jT9bHmPKiI4ALTpTf2JlXaWOsy7iKwP51a9Xmm+r2c8WmjeF
mKFIgShF3x9qhUxkYhQ2+JnWbOIIfdty3AQsEZB4SUllz0fGSL++rvVOPaAv//67zcMJMmiKrTkc
XDNf46I5Dzte8HzYlol+gXKR5zlbWy0JIdVFK8msyG+DMYCuKFa6fYu1dA2vee2E9DMzHL6VDsll
yRTvNkNer8tgn5BcEhpYps3Zz9xknUKltYq7tvio61Q7L/EoNqTJbCGHskemvJcMf8p8PVCiTX27
geuJ4fQ6ROlT3KTOYiKq185dDory17fg23H2J7def1MSzdEwp8MQpgcEBsynmQEeM3FX6B/ZYQhK
Z8Q5wfiUxDGG03pSV1gg1x41q24vzvHrfjqgoJ8YzxY2tosu9ol7PaNyuwALsrmOGCT9+hf13jk/
vmVR0CGMZkumDe5k8xCxCaNy8vVwRHb71Fk3pAUga1qT1AlZ6LrBm+AW+SEtujMRIMVEINUAreqr
q1icD9Fp5CHDsKGTD1hxmyOGWum6R67cZE9mx+P2pcd1RQDlrtXRENSOj4ZpDQCaJFGGX0GxjXjF
2yHyZ4nOFIFQoW1atCFkmqJCtlZ1eZeHiCvRXpu09s3nLP+6HAFgjKzjLtq0TB7S0FkZELA7CzAt
Mzsa39zCz9r4iTzX9SjOKsBrQlPXnal8keor0Vyn3QHJsUguLQJvbJR7RstTCK0LocxZ+cgMdVsK
d+t6oR8n9bqGKsoEYgusbN0IuZqCbBNigPe6j0XH1Mu5I4RmZU1fGLmueiQ+v/625FLh/uyxelOA
ak4RLkIFzs1nLkbisph1MOz2lerKXZgyWEwBDd32yUMIfbSePtbRtcSdE44cpe1+M/fuOuvaO6sP
ty4Z1VhvQb40qJQ4ZB2R7NzKmhkFBv2wac7NgGTFVFsBaSQ3J1gwRZdeWpwlcemz9K1yG8KjDJCk
435wlW8q2gd0O8eOAWsabuph3ls4RPAHL3LrI9nXe/BUjJ7ZV2WxmetyQ1YppvHQh2S+EpQjv75P
zjt189ugZytojAr1RHOQ2ccABXJa2+ds3iedoY4VMvB0p4s69q5Fb71UWnzX67vI0c8FX1waIsht
ahQN9bXRHCwe80Rpl7NdZqsmvW8j61Hk7cEOu03fCV/DjWF7aBOL5RANX7UuPgK1ORvD6eRqSL4F
k1gigDy4ruylc5j6k9J2uIk3EU+jIklJy+pLomcR6RNuWTeInfq9oT6hBfBzcCpM5Td2NyH37g8E
fO3jjoxwJl86/4sEfTM09k6Pej95qNHV2cuJubwNcGsNDeS/EVd/vJn1dJdK10fdxsn/d4vHt3PP
zx5H68eFHkACQwMziY5xbfuuhxihAg9GAxO9z0l1l5PGv8ZKUoUSm6B3D5oV0cG0yozuqlbe7vdt
xW8zhJ/9Km8OEbMaAosWAL6FxGtZvMyTri5bVRq0MxXjvLn/YmbZWeaMd5TfCJFuu0OYIgcqDdZf
bQWW9ZoILKRwMySTNe5Nld3PHZQAm7bCmH/Je7RylDnCW62DjBrU7W7mskyOJiIXUlJHeejS30DJ
3zvMv2XpOJVFVsuY2Yc6sOiNRU+Mat3K9uFmMe4cEvtUdOGD0M1TOZ1sXAZLSvRvXp53L/7mfJIy
Xob/NjCmoSGsDOHXhXsqK+9zjtssQhxVqAEPCGm6fI0eiLeGr1Wz5O+u/06HX39TtmSFYWuiCZ1D
kjuXTRWczFr6hK9dBQk9fkgi33pXo7yay+Th1wvGzysW/NA/PshNCiPYmJQ8GBxrC4ZFrnu1nOuX
zklGaTLin8jkf/btQh3/8Wp6rHdL8qJ5SIggtFmbIXBuK/kiIu8k3bs8rnxcTT5OkytNqhPQgpPk
HPTrj/rzkz0QiR8vPtQF/uxMyAP4Vn/MCSrrLxSE34SP2abBDvPx7+rPZRn4+ztpfqs5vqsDxTCr
aEYVSf15aUDpSFxioviMy53Vem3XfAVOjawvYatsTb+IbfaBxXph/u5R+nkr0vTe9E+Koms6E2L5
IWW3zMGgJITRGSm9cu5nzT3uOmMnMji2lB4pv9av7/E7wwCCtX68yehCjGa0lHtovYrC/ml5d+vg
oRUOBc58Mrj1doFSo0qv6vK39/u9r/bNGujFBoQuJriHiaTONX3AtnhwscFjzgKLKpGCGHuifQbG
D0kfHgvXup7CJzg4n3ozuQrpR5uN5YcgQX99G957q8Sbu4Dpqpc9Z2vE6p8D4rdbS55iDMsphO8y
10+Npk6kk/zuefv5wkH75sfrocdkijygT0T09MVl9Ijg/wg6flmvXDPaiBizU/kYcxj+9Qd893t+
s1S1MgwlwipUzbw5saX7Aj22OT4FoQs/pb0aFc3i6omocwKp/7O1asmC+v50BRBQTqPmaVTsA2J6
osWZlvW8wcuyiPfmpDOsNNh1f/MZ37mr7pvVqpciy5rU0g4hrb9lwSh5T6fZZPdWJ9FARbFM3l+c
ZjL445r/SOpxV+b8938tP/Nc4uyOw6j7Buf69z+dx89Q2suv3ds/9cMPgfT688ILfOyHf9gUXdxx
qnpt1M1r22d/XCB8LZc/+X/7f/7X67e/5U5Vr//7v5/LnrWFvy0EGvq9TkMs2Iv3FR4Xn/P4S/z5
bz/xJ+NDfhA2ZA0ignmNEXY4fzE+lhQwEws7sA7JW65bvPt/Ij40xCBkqOhkdC+YNKQXvBd/Cjs0
4fL/kTHoSuCgBFTAE3lDPvsVCW1ZTv+90Ltk0i//sV04bCDXIJH8+GhWgl9aiQ73LrD3a5SFn1pD
Ur2mrth+d1eu/vg7v1db2G9qTq5lw3UjphjEITA3y36zxLZ1Y6gm5FXWM4parQfYM+pcOsnySVt3
BY5aOl9jS05tb1/oQxZtKnsab508KD5XnVlc0HgG+dxH+cHNZbofLLoI9BTVKovEq6fZ1r6qpse4
9Jhh9q12FfcCuRtC56s0C9DTq9C9Ld3yIjLgtspJepxUh1fCEkvSbkPzOdZQ+7pB+BR4JIau7Apc
g20hAl11caBoyGl4v9dAsYbLNu+uBlF3rwGHLvq8kraUjNpd7FktIZ9ay1kyOdKuM9cBcfZQqxZn
a9M3FjkAffGiXDyR9jfa0tBUpq8UPjOU1Sph/mx50aZHo4qWPe/CV44g8+STOBpvWaJQ/JqyY3/A
VRZqTYe6mGhWY+PkIYD4Wy+yzchw92Ueo0b2ad5YWU0ChiZmlK5TqZzx6Ew0kJ/QyDZUy1gxhpWH
9lFeNh6U+iE1+udsCmmyaD3juXWmF+bndiI0YhPquF91F1Xd2kInBiS97bSPXqDs6zkPypceUvCN
0SuPgMQgHih8jXbo1gmr6qdurm2PBiBGEYj8gntujEQ5H2VkOk+qLGioTURWYkMf9QkZYUMoidHY
wX4Ohva+LUeDuWBjx/YRB0Gd4hDWE7Wi5JorzEwdI0pl6PGjAAnTHYFvKR20zMDjFta54x1LqBq4
UF0vBbOc9b3k+J+CVPC4cOkXjQSX1OWmJCC5DqOj02OLW2sqCUaOIk3xIBFkdwQz291dosuRhAFP
IbuI9R5I9oSW15+zIeNqHWzmteFGZGUHVo4jEpqwHawsveVgaSqdmOgydczHNhmico0LyyFTD/Ta
6xC0ZK80cSZe3AqbEdSxFk+N6SCBSIVHW4qDm6etB1Syw6rE1XycxxjnaO5YuBBMjJoAPLXlyS1N
UT4nuZFdWnpQNz6Cx6neOqOTY3obyaNdwK71y5za8MEHJ0hLUAwOR8IxzfrGByJYD9uh8VQXXrdw
WlgXWJRU1b6mjWtFvo7B5CMyemb6hFpMx0pk6bwx7chDgNAy6gfhni06Z60vomMtyexgnN7ln+3E
TJHsR03mZ6YxdVsiubk5QIV0TANpG3qcRPEDQlGLp8BvEFxemzJxn3kmYutQtYHOzc0GYHG6k7gh
C8akvjSRFlmbTqQi2ybQt+INMWqsJjw+eMZnXbsVCbYgpvroPmfDAjYTtyZFpEWkt9h5Jc8MARPh
eJ0Pse2s4tgGrN2BOljcFmb3kJR9f98WBcSWrkw7uWIFw2nSOppC3jrKmIDgETFTOenta2Eb+AVU
HMOML0C07buc1gTTW0vWG1MfRHKlD9P44phtM8GkW7KyohLLBihpTbsKjTp+0qegD5/MxDNfJkP2
z0bWZTdNEOWmX47WjE9eGxiCVZjyDaAtOc6ZWeODEvhN7Iky8mRTK7u9CgjrsZnOg1beGBL/3L7s
w+ZmCbpPVpVBtO0q9arwa0q8QLxJcs2qjiBZKlRTdL4BM3UZZZieT2V/CZUGWZoH9h8aDWErRPBR
LjLqQYZebsRYRxD2gsERR6+cyb+oyfOZMVPGJnD/TpaY+pNEPPWZK0yaet6wCyeL1rFWF8uLxCE+
PFO1QmDveKOyN3OhdzT6hV5rdwKc2nOXIo5fIYjFPmlPHrO4OO8CqI/Ub26MeGBvwEpzVxMcnpQQ
aQ33x5jnrfvYolfGUomTCvRcyToAW1tveHmz4aEgw5uYJt1Q3XnmwYn+VGKB6l5dIoTyr/XA+O5L
GQh0ArTCaqbWWELGhqC6yXKv21JqM71JWWClXUWDa8qNyip9vPW0MYwvIIsb9BVHJ0ANX+StSDqm
31ExVPBtTMR2JOmUmrnrG5WMl9xn+iE5XahF92IPFfp3/v6AtCgt7ckQVxYfaSJJenBQiISB+TXR
0ipHtIM4GMx9N2j4bfFjKgzLNZkeKB0UsR3rXOuNufZJCg1YkXSnbu9HT1fYUrBU5e6Do2iOsjiH
SX1TMYjhPK2EmPeFkpx2gtbEMT+a9cBSgh2dxa8mcOAYxkZl72UmLOdKw2RZS/zZJXsoG23/lBtR
Wu70QljQErADGuswiC3eqNrRPZjySY+lkTiNmukOzGZrXzD9cw7ooT1s+blKDbxJo1F7j0zbsFQX
jcex26/AhybP89CJ7q7q7UGcK4Lu83MpK6MGaWSphsiFsXSis6rlC93B1suDez0V8+B7ujVEO0Fq
Tc5v3zZY7rV8vBxJyWSg5+INPWf9HcfXDnLEAnUIc3lNpJV5NkWsr6dxrsmGaNPIJHxL2RPDCM/T
umMUBfZzZVih8rXSS/pNDNyPw+rcRv0V3hLxRUKD7b82qg6izwTa5f251Wd1eAbaxhGHFJgguMKS
cWG0HllGdSiQhartHY/KlAybqlmcY+uICBnriM/0ZZKMHifOoysvifMLjseUC1QpufAbVXkkNnqz
3PdZFWEUYXxj+aUCplW3bbuqM75INEThXkJoSYRdfBzTeknWSULNH8iX2XTeWF9QM0xfZQnbEO8O
Iak8ne3WKkiXMRLQ13nDZLAhR2kroMTBIRgka65WYV0fxvpg2Xa2A82lr1TUJmdCy/F0DOX8UKTk
fiG0gWTB5I0EqhbKtZIdcwnSHrXzwpjcXUNUxwoyNIkorrxwkobmv4SDlMj6xjDacTu0zkulUibM
XQfIFpcAc4Sg2takwm2TbnqZIVvsbIHtug9SIDJAFx/rZCquPAKj14kTGfvGtpKnYoyCj2TnNgwl
ShiR/uAWHl9yJrxmhbiRTU4oikwtk9i5HKcmOUvuLQylG/h5nfLbvBc80NgpF8BnaPuBRaYNmknt
2QvsLzwm7dVkGdra7BxEA43Vnzeo73EegP9gtcqaTWT2jGjLDIqssqtjbddyZ8hOew4t68yNps6v
tRSl0mxql4EtIqJe6vSYOKq5Hey+DNcxkCadVaxJdm4bfe0Lq/ep5kr2ycIi58lDyNRNeA9AYD+k
JGmhqlxAD+2o34CMGnxiEJ1D3YQloWxFfgucRJ0Hhlufd13SHIpMUvzkuJMTRYZWxImV5ZTyqSuD
6ghJKmZnsxqTTAo9PjM6cTt1HoOCcomhw5XJzAX7HgV4/dTE1bHRu7sU6BJucqv9kvWQEPFljp1J
TUhgE2ZqhnxFz6wxlRfWkC1poRpjawwQWoXxlylR2e8chHgPWTDNNTN965OkoCXSwp4ORWGCGrD0
rBt9d+YV9jvNtWnpB84ViiDn4HitPLdnke8qY3wAMZx/VANYizHtzWM2ObCP8rp8qT0BQqjtyiPo
4uyA7eTWq6H+RmNBvQe0o1nN+VhsEqiIzrqNLW1cC2HfezEGzpWFG/jVKOGqAhAiCgdde3woLUEy
YC/pWmII0QsGQN6ypJsMDCuNoakr9JTMtiLpXufc7f2iaDUGMxSjONyeknRpM9qZ9DUs6IyOPHTa
nTkCnOhU/zWpoyFcfzu4/aMj/bvn9R/O+JfVa3HbNa+v3fnn6n/AyR645ndn2L8Bzq9pJTTfn+u/
/fk/zvUSeCeGG4/8UenivLD+da6X+gfiGYCUCwHo3uVP/OtcL+wP4FQFMFbyIz14+PzQn8d6YWH/
0B0LoCeJtI5Bz+YfnOqXk/S/T/VksMKN5sqOBGXscp03bTzHyrXRqILWb5vKOjecPDnGurj+7mb8
5ED/t4vAdcerQp9C2sIgzIVf4rtecV+qVHOl2fhjpsmjbAy5r2v4B7++yjIf/eGjcBUCHnjqLS4h
XW7Z91dJXCoD+iSN39WBfprs+C5C8b6NBy3blrpm7H99uR8bsdy55XIuBjMiRaGzLt/Q95drrTjo
p04h7Ck728f0BQzPVdhiI6ysCSJVojV7JnK9Wez+kyuz8xt0dhyK2B+vXHbQDSoTsXPAMRLuywBW
rR2hHvRJ5tfzMCK0tdQhke2f9qx3hf0/9oD++MykoNEAwmJsCfmmCT0oIw3yjCt7temsxnHI/aHS
W8jqXfibFOq/X8qQPDHCXp7x5fn58UOSydVjwGRVC2tVIvYJ2a69tlnLDnjKr+8nESD8ZT8+OrSb
bIMuGShdh+L+x4vhJQraNnYLH5ok0qK67HN4nU54G4NxLTYaZshPLsIJyiaOKvFauSMCJdnnnxaq
6Y6IRtQcSZbIc6yCwYOw3aiktgLyyITUZJMqnKepTksMlZO+DQTiZOFOq7gB/wZUJsiRUVVt+wSE
IiQSNhg+YVOJ7wKg7RAFmW8a6yDoOlrQGUDWdRtEAuKqRelKXFGDXoJgi7PIlXEAgCTo0EIHRPNY
fW3Rb0q0+UEKYTwHc9NTcHlxRqchEXixsWJ6X6cyplWwkDcSv67bkCNmYQcnJzEcSm9dfQzw0n8a
h6x77FoRfHUINMvWlIvFy9hXtXHA6y9xr3ZZfh9HpDP6rlEg6yTz8j6emXkpqaz7qCGEccVZcALA
6giOmqFhaR/BXahnoQYj9nM5JgYW7Ty5iO1Ro2hMHBo5qouyYhPaWgiNzR0iyV8iJ0KYpm4ioLZt
O19CLILCA98aGfagx/Ck5l73A2ynNZJwWzuRGZQ3flF16rmyi/BVdzSc/GmC411vIAMCKY3v9DFu
OUY10r6b2Sh77KFO9uLGI6xSWoP6+Zho9YVICK/pHB2vMLgACHgEzV42nacf4WihA7c4maMmQMdM
F0ZCRIFHOmsEO5gdlajqgwygkwFaamgUIdGmtq9zQHWG2RIXnXuJ9+LlWXuNIj6udrrA3kxOW1Of
axGpfPSp5qJfR9WcPAQ9Gt4NnwkIOHkITQS+t4g/V1XKqTWvJwnTomuCraEGlCyqqKZL0QIR3AyG
lW/0GBvqPkLszFAIrY5Wqj7dd+M0v5A5V9CrUHPXrnsjU0g9R3v6OlBJPWCKVZ/bvBkeNb2ZATYV
M+dcVuW2ZthX2U8klSHAGpjVcJhwBvHoVBi0TUAO+TZmpTwMVePuwigevvQu4NhGr0gmLOfhawfB
2Q9HoyXQICp09BtGW/wmo/ubZebHN53+NUu2gViPgKe3A5aqn0uzs1Trq3peJ60HdNrdjd59AQrW
I0w04XzRUjhpPRrl4raqn0fz1Gb5uvYupHc25ZdjUvvKPHeDu05tMqFtpzb7Y4H//3XUfzNA+G5t
/lsdxYr3X3efxzj7vpb69jN/1FKm9WFJfbFZoYkIku6/s2JM8wNFFlHPnklPSFhLIfPnjESIJWCG
sYpOmAytksWG91ctxWSF0CpdN12DN3gps/5BLfVmUkgKjXQk9DzH05mUuAZQ9R9KAsvFWYeOz1zB
uG2NL/CuDbaMOfWar0FlRnXLgclrYDMQQ98Z1VqG1kSXZkbzAYW01eghbCGzSXnz7Sb+o+fpf1rF
jYv5V0/Kph0/c8qPv39Qvv3Inw+K+GCYlic8W1J5//E4/AHMNym6PSZLqEwtvih9Idn/NUwT8gP1
tCM9HjmSgyg//vWkaML5YBp8vTq2aps4IFv8o0dlee6/KznIl1uo+3iu+WWo83XvzXSZZDZTVBNZ
GaEe7uqqurMmDXh2MRQaHjkJV8SlxN14IWDfvk+Ky6ot4hOLDywfItc+TfDgn7WogXrC2ZMgGTet
cVlUJCn37DaqBCeMlFODxBM9unZMHGn8xQXhsJWJdUTIGOOpcTf5tz6dvONaEskhXHnVbHs7YPMr
iMMR/VPf1FeAEW2KnijCxSnIHhryO7MP9LU5NSj9NbveRExYyFCnca9vcC0O/Y6meRfdJXjAX5oY
YhkcQQLibicyGMEKGHTjEEtnTNkgoIMHQTaraxKIZD7q9UVYOPl6ipsOkUw+wE5SUy52EOIADEJL
q9FHlWbR39FlguUa1w0+L5H3bvxSmm5ZwlEMCVs3GXehwiVjXqa0sA2cZqobDTyURn0GsEzjU2Z2
Ojz2Fm7ODe01exenAhl3VYV6sRENENMV+JLwOgKzch7RzUNB6kJeZBCHpkbAb8g3lRaEdzMpmf2F
ORX9TgRwgilZ3XABOU0PIhhIeQG/cD5ixuXa1xzqZzCn1BWh0s3VqGvtXoxleMZDsxlTPE+KrBTm
AKgPNJ3Em5Vog30Nm3wcg1WBNy7so70VE4UQOUueUO1YJ6KBSJ/OVgy7Tl2T3pEhtAQZNvSXu4pj
0DxfU09Bh9Hix1l60TlxMMmuielK0vZjEuN3ytJR8KqoMR5d8uPz+0jPBUD/Lid9zXdCjxaWVlgm
ws//F1Yojj/vT/s/fc7fDvttfuDP9cn8AJKON5hjPNN00sz+Gvb/sVuZS+oYmRoM/Fk4/lqf3A+C
87q57GamLlmN/r2TaYbL1sjpWochz0bGuveP1icOsW8WKOYP0loWQkFUCEvfmwWqg6LZa3CswVmR
O+pLkyHk0ROMBcEuxDhRYMBLRhUOweYvwqiGkpSLvlAXY4wUW/Pj0RlfJjNR3Y4AobA+ermuQw3p
BnwckiT72F41eZhHFx38ZGtdNGng3sde4LaZT64TYIcksY1Pgh5sdpVLrQMOlpDMThqy0q+Z25gh
fuwCGjnimKg4D2ONFgPjhrnf5P34ZFVFoZh1YU/llJTl9bxSeZorGoyJ0TA87iYTkkPl6c0JBhQ4
Ljp87ZSv8lBp9XWQQ4LF2EE5T7Vc26G76cuyB+wUOUW6s2edDrZZMwOaWSRKYXvncTdEd7NmDKdI
6gCYG4zQVhVPT3Wb0fr0Ctbbvu1vm3bmhQzKj1a1hAYw488c+rlCGeNp5OaueBE7n+y0+rOzUMho
Rcx4afJsH9djs5NTmZzren+pxWT9ZqJXKwdYIs6iqN2k0cR4ZBj7U9siu49186Pq4mEdVLp7Yqzk
XIlcD6AWQ/K3s94P9LrfF5PDMCoyH8HpIP+U9nCMLL34Cjm8O8J8N3eF27gPBJhAGVIu7LugzPxE
pu2eIxUR9WWAO3kNeA/Y4CqD+NpdtoJ4hWKN826J7g2HdkzvZd9g+1JlI5grB2rOm+swJv76Y8zK
1HBKS+HetXSQNsrOmQW6Wk5TdqVmJ9RwdTe9oQ1rRGUFKl7GfANmo7giryM8WaTfjHsmDHV2IRUG
zloPwo1r91WwxHHD4Sx7uFls/binUeBI3HFFTQNWVIzFUbPcpTZuDKTbA6cZlu9Jszj4OIx9khwK
YtAwoia5oAO9aPETVmFBwEVJ63o3cUwiyNbWvP68TeiPT4EYr2fQa0RGDG5t3kZRI+BGyn74ODTY
Dvcmro/gOCeRmZy3IIvjI9966pxBu/sCKkm3DpqJKPYol0QuUH/Npxbez21pF9LZhmoagTuFrqj2
AXx/BO/FtWAUu2qiilaw7OQhRQ70kFrwE5NKGVeFJN2tV8XeM6Gxr73CyE/MDt210BuC4YkrLGo/
G2M46aGGUgYzbNE+t1AcqRJSRjJrWNg7Y3QShA6Ds5gGM9UskNgUoYYbkEJ2ZeOT7VaxIRAcCHs+
s4bwhhLnou7nbGfRozbbChAf2NmVYOD4qPHXlU+ti1PgVLVpwpmLnIKjplRQfAlraGKrPrOQzTvK
yhClpYWsT5mD/t6PnUybVkFHw+B5IIjPW+u9c6GVJRzhZhwkQWV9PxbkhA8RoS7S+qQSCUsYRctz
XDJCG9rqjFXKcMhHaPlOIxfByboK67g9LM2oR4ucF4vPWYDo7fUvgypMG6r60MQaL6c5vbAgMHJt
ZieDuYRYbNEmcfggEGeKl6ddjCDGZ3NojzEt/oRnop19hgFR82XIBuz6gQnHnulXkAjfAyctkQ/p
svTZNgJvrxGNlGwa8Cq48LDYhBS6Zx0snWve4GnDiLo8B+rTo76PQarRFfiomPoRLknnZO0MRPdB
YXwhPAJ7vtnj3agt/RCh0iGqYJzv4VdeUl3QzzKrFtKTMW9Vn8GYdRRqcKVtSXFzTm7SmSf2futo
1bH27PaxZPUMSwJ4pF3rB8PqVb2F0muZW+bEcut4/WsapjBV0lh9qrvikUON3Ma5o45ZXZZbjALO
ySgaXumSz53Kbl2Y8oUBU3wOWI2w97Go4d6N1uMIVw91Zzwf7RhQ5ZgPE34JBu60VawhPeMsOCOu
7tt9VuivXlxGNyy6wZnnztQwhB7Ba2cVWTcuolTHzu2DzMtu1VX2/CnpwnKrMXb7ZOGgYCULguQs
yYrsYEk7vXYbqzgShXQJbOnrVOeoLhw3cI+2G5RneVfPx3HqMQ0FUtykM/Pr2oaXxXLrHuJ0CI/u
UAX35pSF5CFVZg2q1iLFVrXjZcw+02yq0UDsVQj5OR2kh9is8DaeiMeroU6Sa0VGjuUG+dYxanM/
ZXGxh5asnVXMcVZVtAT/jDY3EThuy2/i2GfT0J3iOHMunLG9K4Jck75Js9TaWP+HuzPZjZzJsvSr
9AswwdnIrc+D5JqH0IaQFCGORhono5FPX59HFyore1FA9rKQQG5+RITkA83uueecbwl+WAk+Bjwx
jwX1wPuuSG6yWePZ0LwWTXNolPupnHHtYAGxJKpHwKEp29p+cilPZfH2IE17TiNvLURvdgtMu7Ob
ewv4GNWsM284FN0ITw//z6quQMzQg7AbXOCBI28baMT5EdozDLtrW5BPC19mi6PvLP2W199/jf2J
v2oa1HqefEIjuUhvTRLZO47+a21nlZxCI4d16lvpl++M42lZ8OEEM/jNTIvm1gGeIRoZrGU85fj4
529qOaeHiML7Ls+eu372V7Xl3gWKDm3VTM8jBW5gQqxwAlWULfvEG38a3TyUistyD2ti8D76Dlmf
6Evf4PDOAJEUhnzNkr2l7bTRo32Xd85JuARThxCmX56ntwUmJUrmi8dMtDdxMZ2yaCm2dpc61OY2
r7S0IbY166C36CQN6LYPRXkuQAQeTalcLHp9Pe/dZnkp6CemO2SWu0DY9xj5+V3MLm48exPMOM35
2X6FXk882ugQ6XOmuneZufvnYVbyXPLtx6xM4ucybgPwPPn8XlnMS1Fb56yVCagvO0elGDNqXfj9
RlGr7RFEJmB3XNiV0IdbZVA2uj6sPklt3Sk6o7dhJrEVhh1mD40IP4wLX8O66LJvd0qrYzs4YHBu
ndIbVyScFLASAjnrDGfGLmcA5mFd2udsSeRbNJEmo6U+gegKO2O1tELm4Z5vkEKplN4xmgfKc4tR
3vXLmMEB8tVIMKdZfnW1a++Cbo6rTYdSCxEmth6smqfLqnemxaHYlzlmj+pnPvXMZHZlAFjcJpfC
cds19hZ8C/S4e9CmXC3eNA2jYE0HDUw21316b7vDcLf0bnigI9G7G7sAqARgA+oYp7nFgZMpXRyn
+Mqa8CvRQH9yFlIys39RGeE6XXrldjFlSw8sHhsz8qa70onpoA/Z/ScVzrMpB0OWDuTRMqzVlSzY
ivl6fG24Uj9Mc/nQUfN4V4JrW88en92FK/9eu2qm3DjobudgfMwtwn9c6B8i7uG4K8s77oHmBrk/
QmlNqQQ3YF92+Cef0r7gA33VmqKie7VD020IyNy49kJluJ/JLVQ3e0MXfnrHrcWGXFFfpt6eKOWH
jdo01PDmNF2CHvuDAv9ZCSc7ZQK3PwhOKukhqIfF9Ak/s90ErKe3k037k2laWnVdDk6cA1P9zNuq
ycaO/Y2Vxt/GZwmvW1Uemj54U1bfXZiDvOPEUIyXj9oAmw+qmMUMckjR5ek3PF1hYFAjsVr8HJ4Z
SvgNOjPIAR0ARa2M9u67tlqepmApT17mYZJ1o9vKmYN92M/BLnLltKVBIXuR6A9vMe2ij37hKLZX
ebyjSTPYxtriXI0HdhreA2RA9S6vDaZC2h/e4ETrcLLlQ5IQkXeoCfmOCze+aaLFfqd1HJRsw7Uv
bJv3fFnwVtRp9AjI7snOa/kO8+m3ZWyAO3hh466Yf9m93hV6yukbkP5XU/bNKaDb9HEYnQ7vUpJ+
qUGIr8YLxrsu8/2XuOx6YM+JKLikJMFTPfHtSsNmeBrtpTpblBMTs9Hx+BPM1rwLLEn1gmP3e2sQ
HGdub+FuacXH7ObjXdXi9UpDmxRpk7c0AfsVKxp+7KhqzJOtqZ/ADb23le9A46D8nvYLCwunqT/6
ss22zRw529KMxR27P2RL15d3VTTbv3Ip3Z0d0nVA+++b9oyzN54GlUCBXDNlWAHzFNxPFXbH0Y/H
tRIu2k2yJGtgp8upskWzX3on37c6h1Vsj67gYRR3yRkFR+8VJJmHeBw2jCLjGkcy+X/2U8t9id8W
8+WYnyzMby9Lmel1nobBnu/oY6bK/jTbWDBnlTxkyC2bJhscsslAQSaRBWfDHX7TUNeucwpJKfTZ
FmOh3vPOdh6GrnmGydiejZfeplC86Q4YM5qzcuvgDVF5hyMv2KoOCJ3lpfFn0Gd81aLxV+QbSgOc
NDyrxXGfnN7LbnxOjXXp4wcL8xSkYDK/JE18ogF1AmaReY/sI7jeWzb0P8dUpIgA0pqqg5uZBnFO
GVEyP8PcxsBashvRLCgQgByfgW/mjPld1LS1cqvN7xsJeYQxnekywcByCQGNQcADBVB4alwFUZae
2wYqT51YNgFPjF5MLzSsQxXjUUf/RqX85T7XpFCsYMpvRqd91B4BSuQzxp40QAawZHAp2yq9jQrU
rJT5iqPRuYJ02mY1e3l8aGeqWyMa4Tc5nXu7olTBY329+uQTLCnfVd+YUo/aa6E/lDEMmQTLA3Ut
oThOE8epq1p753XUlhn6fsIs9fblMClmb9Uc5srHBVbD+FgHxv/TpvU7iBX3Zck6unsIBsCJm80X
71dwsoa/g3L+3jP0v/NxPiYN6EKxVBmCux/uLa1Vy68fyiNI8GorEQowMMbzNcEPJWsDDoBqWc8m
8h1kBoJvYryTj8WMG3QKIZdC7lRH0T4JklvftR9dF1higdR2GbPopcn1xrEbwlJxdOuhjq5NC01n
KkteqTp+oM8AftCoE3LT+Sc6CQ3ZMNn34Vz6Z+gXB+q3l1XRLkc7rT60vHa7t0Pf32k7ps07J9jq
ZOJu5gZ7hh+oACkvsFeq78yt00MWDOMVjBUecLiNH4mA25dXWNmNXPbWHJ+hMqgnC/rIl74ezINn
tqOlyifAIzdVKADjQZTZpb6QiIrlM8JR/9qP1zZPjoDNPGrvN6PBZ6SsS+PU33Wf1Z9gVrubai5J
VnsFde5NqsK1Y9eUhVhlv/HcJToJBQMPTMkbDtt8LyI3/CycMHg3k2/vQbHeVPS2r3nIAFBwF8qH
WbYDC4SlcGD+/vCu7vTRH95D3/zmI5LwtfAahHLX2ptksm/yugHc5aXbhpKYXTBU/g+oluk5RNTB
C6mpRo6xx8KQxZ01JpSm56U5DJb3rWXVmlUk+3zjtnYAElXLF4P9muc2yc2iV8ORaS3ccOZaGzXS
l66UG8AySiFPoaLAl8K2EAcVcUQJmNLGgYItA9vr4lPbomKnfWk1+ghARx/OzrQ8uL5fnVTpMvza
P4sBLxc7dop1he8DDTFW/6Tm5XeRuHja5shf9bXd3daW5JiMWoqrG7fedlZgyPR7/b6xMfNHszZn
d4ntfQqQF1/EzTSLN25G3Md92V9UA/sC87p/g00BlwXWZPpahkR81Dmzb6yyHzNzjF8pupteh/XN
UBi1FUksbhp+uXWk5q2dBa9VRsfRCIpspSRKfjzGYhXkntyXfW0+q8ExFzjj1YFEtty0cnkfl3bB
5DeKm3wpJP+069PfSL2pjbH8ASK14dvjJRsnHSR6fU88hcmXvUXuPuW13ex61x5QE64jnbdQ+zhG
jIOtsrp9m0c+IzXPeMGIsfUj8dCqCcpqh4VduJE8zMnSHluCFEdniB1aLtwfq19o+wqKp57SJGLB
wbVj3U1WIqvNgy47Z9MOyY+ri/hMb2h4kK6gjMnBiNt2FE/LuLsPSQ4gsrg2C3/CiG7UyxPe9eQS
R4MLGbEvwISEKB10UDvTBvsqwxIogzXfn2Ddszl4oLy92WFqrpHruhh5tOrBqEdcjJIpTjaLN4uN
7g08mgDkAuSItWXhRqBaWtA7q/p1HEKsIOPwwYlnbV012ecITtExdSdvJ8EMzzR8qCyiGDI1at81
UJWTRHBt5Plw5epGxWb28SlGJaicwiAq4X2iEaftDaZ25WxpOuy3MuhfmtS8zinKIvKi+5FW3VfV
hHeuTDq8p8H0Ogxxf/1s9UfXycc9IvidWeA0l6H/x+aUXQ8NhVzEdMqdsgR9MdVs1l04tSfaR/Kb
BNrLVtWFIJBVoLymet+nZgIBCUxNYwLalX72aXSSeCfG9SE5u3MG0la3fdbsyxDE7Y07gAnCSxAE
OyBk43KfpCjx+EoSu94I7aYcOeBMQvJbiQcxBj9InyCUxTp7bQUomBIwDvJjXBT1u4HaxshsGw9I
bSij92npGyrFkW7fKmdSzzl9SeBShrh0j9h3fRLmYYvUUcSGITDKHJvIRe9RgELHgJUySEbTtVhc
Kh50vV15twmzzysfNko/UitwBgq/UOkewjLwrn387Gxw0HhXNC0/xOA+DNpmzi5aHMEbJ8YPcutN
neueWpzwTIvx4GRnNQee3gZOh/tIIwd5T56FCXxK56o7AbTh0r9koTQ3MrRHb7VYiXs34Bb+gSRv
44TWNjxO01+xczmq8j2if0ybV06pe50+y2UsMLWE3NDkbTKKl8qBIt9Tk0UvSdU91mlwan1W4S48
l5JOga2WVJnYRvzWg7O88hmYXlBtYVrYBggCRRzzm/O31AEPClmE2Ox6gjf+1i1lsILCpG7jgn6Z
eg2Wub7eyGmA3Vj0qb0a4kvDg9uPNR8FUG+HGNyACwxB1485slGxTTXQkKe6m9TZRgZalz1iZd+l
8g2nXjqt5KTG20ktlyrD8Q3yr73Wr+l15S7WllOzeTVav1WEWmUL4q+LSjrPcit4VM5cr91svjGg
O4EY4ZKHe8q1Ygie6JlnIuD5mPE8wkbcjqq+l0OmjiVtsoicSOavS59QyaCiYNcWeffuLtn84yU1
+F43J7rmYVpaB03yDiVshggERczTVFoy9gfww5LiJ+5GC7cxD4uIdUHTO7eR6WALEycG7u2GWImX
RQXzpwzx/R9krit3yy28DQ7e6GesoPskLl7zvI/livp30x/zTDrYtFPVUrhhCELk2zCgBXLts29l
dnDR8hmMSWeITe27/LgrHRfbOOdZAIeMPrAdDEFJxGwkUPtc+kFnUNLKnAMVpHApR4Mzup2XhTLX
TNY9N6JUTNNN1E6fbIESej15b3bDEmdrwDkLFTfLm8maewTpE4tTkEUEAleCfcLBWdBnpV1EWK8l
8SgFT2eZZkxZEUmSVQaOauUH9bQHrhfsvBTxGlfatHInOvLGNLqNNSRWVh24GjPxi4qcu0rAxG21
kXt38lMaBPrwYDfGuusIBrFOb8xa08Z2tV25TrAOHd0eE0U1zUr10j2TfVAf8HjEewpA5aZ1qC91
Fm/6yNooOxmEUVp8MrRY/L9ou3KBVoJNjSIvk57GzJPjblKwvXh/8h7+octBr7K0tDYVH5l12VEg
uRWZ7RZrAA4OWaHykczixwKg8Il1wI10sObNmRp3gcmmnwVmwR6YgOIbQXETt+96q90wWVf90Auw
BbO75uhUd7jbYTIskeWvFPrUTmjMcBtBFA7lHqHnbaHQSsFARLzFO6h/YR380zcoy1U3hDfKg5XM
pwkAS831pVBucwvbfPjSKrobJmatYsyHHZfzGFakMSc672AypNJ9yBrvEsbAXLphpuwvv7QsmDoV
xmcHR0LHUVS0d3Gk2auzE1hD45rWHe4ahwJXRfGw7ln2DET2cHMMz5ZILuw4OA+Zox/gfneYA93q
EZLHbdjmO70Ep5xNXud4fOadrP7VWoQg6ll8Bgp12vfZLWVxkT46cxYeEACyh0oUzTbWvrsPDTVk
bsYPHUOXmd24/MKUd+xj/VkrTD1A8w6kur1phRCQEI6UyjbfPG/lm+7ExLexTXYhPTa+1QebVAyR
XFuIA5vOK9GOiIlPh1F1wZMXxr4DK13izZgc7+AVZtrMS+k+o8X+mcL0RQY2Sy++dzcB7KeDSCeK
a6NlIIAXX0Jykfep4j0k8sM1AddqB4JDRkd6IMtTR5HSpmpp4Ew0wZVm8KzL6AS07DpKno3VTvhM
eT7zhY6spypq2iety8dccn9NGtCtdFBAGHZKZ2MpiHNpFWA5FbI51qN4qwtyLiwMQZgCn7mVlsv8
l3TUWpHlSLuBcXVML+L6onZOJ7bMbsXGllR35VzklLTeOxwrB52M3NwKsKEl7KUycq59YdMndtFr
vyWX9s2cFcRCeISca6+WdNLRyeGn4XdNvo39qWc/wwR1116pb8MAeOwCifLopcmOXxAROiz+CmSX
2i5RjOt5S5jc+hA+aFXFQ+uE5URunHGR9aYts+xZk/Tu6ffUurvMxJau6dI+Cc8SjT/56CAmBdsu
JnB5LgcahDSOy5NVeAC+J7qjQIXRYDQppo5YcdElRBeewkS6+QvrjozKu5gZ+FDOUzNsGAaz9ivB
tHx2h0UOz/++8eJ/Z2TDvbq3/gd7Ri6/Pr+mP/9qIOOP/JdBA5Ph1Z7l4c0iU4B14/8ayDCJucQm
rrkMB5cY26N/GjSc4B+hTbwZOHdMPVYg/ptBA2OHf7VSROwP+c94Pv4dg0bkXc2E/3SyXhsS8HnQ
ucAzPbTd6P8tZm4jOFdQ1m2IcWEwHuZmTIb6KVU1T8FbsyyFtc86AHO3RdKHu9bxmjMwye7Z1E28
6hM+lp4InR3LyWYtk3xqjrHBCZGrkXF3UJTE5rbzOIvojaX5WUDa2Pcqn/ZtBLhaJKhFUdQCirO6
5VxnqT5wcVpxggXfzObsMVX/LJop2o2jebVBRq67xM6sh6hIm34F9clQ3OfP9bdnj9UR49E1Yjcq
ENxLfSz48Q98NfST8qN0JE/aRGe3ASfkJjwM66QBPJ0yFoUpAfDKdpjufPXuO8PXGGRnL5SInlSK
6xHzEqDzhDsI2dfIp7qMf/R+LJwd2NIH0UUXZOGCothsPIs55SozzyX3riVzk/zHM/ZMQ2vKsbvq
m8QBo4uQi+bYD6fOLsObnGflZ6txebIhatbG9p9qEE+cu+W0H4KUtDAn3raWdbUDJHIgwe8AWgtG
wdp0rnfdxPodcgoiqZvnO7PobxkN04NyZwV2KMXPLgse4jwhNsDGxq0N0WhV9skLFSUzQUJFFxw8
RezlDSjRKuvvl3hQRzQMc3TsrL8jIo5lrtfN2QLxuh6v2wnHG9JjcY2QtZBXn3WU1M1K6Xr47iY2
wdjgnfdFav88h5n3gfRl7dlTyEPG63eMkGF5A3NitmHuYmFTQ602A9iTVZz4lEmL4GZEpVvxsKZ9
FX4BZ3127fKYpvmA20Zlq6FQfsdjjhE+UHp5nnLY59HQoNQWIniQUWYdhOpo8KeUgluPKs/RtULB
HgJ/n1Yjr2HoYikM+kp8N5Fp3qNCQv6KiG4vCnipj/HoudD0FnOvahFtSVZT4tCcstTtzkQtnSOH
PhcwfutLlHNpzgs/JemohlhujVPCHcgc/2ZCtjmHAACp60v7KQSyFjj7pKuaz5n4y34OLJsb/cJ9
2F14ZnttZJMDLDhoJwpa11WcQJjqhuXoZoBriyWCkcVGIuZGypFLwnjlwb/9zrT1xYVoL+qZAbTo
J+s1rpwafHtsSEQ38WdT9+2L5Wf+Ex+chU+KKDdkHs0DYLsAD3pjrzIx9N+Efq2TTVHHY1cu1jro
8rda+vQ618FIaDjq1zb65QrAaHYzUdRBmER6TOCLs41jr9sFqW1tDTrNsLKpL5ar0svET4u9Zx/H
tU8sZH5IJRccl7D4Qx2Yvb5eiccs3neyOfT4NS+mC09qkN0NTTeHYWrrJ7G4io1EdhFB+FTE9SfT
wzVMg5oXDsWmw3jAC6ZZUMTW7dKwndH+1xJQLTwWfrfP2rlCTfPKJ+pYRLPycucSdc67gBEJec0p
dl5tjwfKKA5ayM+SVdbOrRvnYqgjWxOA+fY6S3+RYbm7rkabptlji5EbKnU2lLjcZcvyIqkWTPry
QY7z5+Sm77MWLwkicI/EtosGhEvRAJYL+20obDqRux8Kd4BQ2ME7LRPfwk1YgLdTsmXvz7zb3kUs
2T5yAlyrZqkEizyT/UlC9Rhn4sJ1GTOLsd6a3Nktvd2sgcZu+jA/4x85hpn1bukJq5Zvzds8b1lV
soFijlFen60bld2zZT55Sli7urZPVGeonU9/axgFe93jkR08tbPy9Frt4PG4EIIbufKfwsHt91Ux
82gUzpI/mzYIfpTfVjuLsJPnU/w5UfwUVbx+GbVpDNzxJR18C5Xa1Ojl2KZohQmgKZoQKSI2zGTR
NpK/fa9UOw88w5pnxm00j0hWVlyd5rBxT9J3L3HKAkhZUYKhJV4OXRXcAAZdVsNSfaOQ/IHiuQ8s
oiOhnzHitycqr694d0sxz2bf6VCcljZ9jnR9CG3GUtJPW5DRt16DzplNnClDJ/4kCRpNVYcP2TQ9
U6x+NnwzVkg9lElYfJ/GvLiTZGAOJsNeILi+T663JaJ8Xzlh/FOmpM2Dcgh3GTLOqumsS5FzehYh
SELBX0CrizTr0GtIFMP/SJcBRcynVsYPcr2iAYKI1iLOrOY1MtzyYkuhVl2BQAwyDfBoPfRP1IDS
uQotd+wdvU2KqPoTVX31GFu8aV7Hn127DTw2ymmGvYPh8jvq4mtYzPgrJrfu99LrZUNjz7CPXavd
N8KKxCbVU1acJ9EO8cMoQj7gyzLQsuETz9+5AhkSSii6QUI3gUNL71R9jVgxSbjw/5vOrqtxHdEd
z9QxI5a3InwYs4Syl5GWu3Qglz0iFoCasGs4vX0CgL7V2McLfN1uiSsmR4JcEmtTxhQBhQHyMW92
cCmidu9izdpbNYkb9vDlLpy56juDMZ8t2PacngjPxilBrwXokJZK9BA/mTn1QyyoGMh7bZ5lyDF4
ypu0bPF5hwMckdCwo7g3RY7ZgPIQVDSFO9qRu6L2KFWgIS/FOJ6PzWcwZlvi6htMBNAE2S2r8pfd
YrPMtJ2uWbG8mWIcjrww93YfrEVLHr6xcapQwjL95bWml8QvN3GFzJ/lnABrZbSNDuKc7Wr+Unq+
CVHbNomxH1SB7p+p8N5x8mtJOSfrkFAGu+iW37HFKZqU8ieyZ2ctmrxchU5tNryFV5TJckVQzZPZ
tFX1WYRs/8ckpHqGHQqXoS1ybM7Oz33u6ut3k2pQnipNtQsm62tuTHEXNn23pyDnvcEQsxr7OF1T
N5KymgSLMjfhS97Ot1hqhgP5zWv5R5rSAoTQnNhSbZOKT6mP83Y1lfOySYJZH1GBPcQiW4u1DSR4
U/rpdFtaaXZ2oqkEp9yVe6wW/Ne+/uXBFV3WgrydvUqanHb4aUhuGrxMF7+riAUGVvE6of6ftY6H
Jy2CD5G17Y4KUutm1sMPTqtd2/Kj2HwkKdvQR65h4UfROwQhCn8gS9NNrDaymLonGK2sWZwhIuRu
3so5aXfVRDNxl9ITkc/DmZav94AtxxZ+W/EsJV/4rrETPgJNtMIfySEYtPnX2Cb5aZbtXK5DgTrS
Ugzz2WLLIKUIe2RgSOVgU9ehkG0aFjWdu4pOMMZs9NlF8gI0V1twmfJ+bIu/dmF3MiXe4fqvkdhp
uU3LlffXYuz7aunOzXC1HnuA3PEh53NboT2jW+BQ9srGRLvJYJ3Zuen4ns75PG6tzMLaLDP8sLfR
X8uzxrKdHsXVCW3/NUWzxey7nbSXvLq30tlzPnrPNsc2iD0cMJ0UInoxtlX6VEtgaL04ioBhyAN2
Fn9UnU44szFO0NAQU6M77FFept/NkAoNpntZKsrJQVY37+HV7W2c1MOWSz6Dog6+RUQVYp422cki
lg316++cal1H1vrv9KqGaJw2xgK+c1j+Trgsn5f8RV0HXxWOZl1aPMlQtdssPyTXQXmxe/9UXYdn
duLM0f3fmRrIPfN1eB21c1w+jN3V3xl8+juPd9fRvM/JE7IPyCmknOoRBjRmgtOYVw6GIy/qDm5m
BSxEZCz5XXGhc+A3NTgLsCH6MxJz2aI7zzSDXHXccrpxFlUg6WmZuJcgnDUziWt1+ughyTzjYAy+
4kKmBCxDJ1IbtYQFMC3cQrC4lrmvrxvK5dqa5+Nbuy807NIjO/yr7cdctcIhq/uPerboeGzCCOcL
CzaHhf6YK/d9SnuLpVcXkrCZaswbGw/vMgL6BIVTHVLTGeuxpNdsWuPSi/pHalbb+M0RQG4Z7+bc
3oEsp9uEb5dNz0Q4TmOFytcMgCQ41IaVcrEybGrdtda+bpq65vAf0vBWOBLjj3GuXBYcBUO1cS0c
0quKZ0b3m0owgIQisybKhSoT3JResnDiJXH66mNT/RwiHrwrYtXdS5RXs9xwKMjpkHTJoz04dIMs
M4yMW/w6/SE3zeL8jjwd9XuWADa1FIPjMKyQzRznM+m45mINHH97vlzhdCL/LtggRFaxp9It0q9W
P9hqUxSGwha7nXAZ1xL0HnvnnMvAoFA3EdmuGzgn2LJkf29kFD7mdimP+DGD9XA9bbo+l8yxmsp0
bUq8F0W8LQrkNHAfDHauOx6jxYNA0NrlPbZptgJTzPtKhzH+s8F221/xlDg0xvj+ryTDaVR0fD6d
K5TSyuqE7hq+duRpY/k+6bC4c3I9Zmt7ICwMh3rQpKbDBCvybOzPuAr9eQPO01v1Sgw4KbiFvzHr
Ddama43oT4qVrL3Jlnk8t6YmTO327Q5TwuCS5HaSZl0mZJJPOo5qepBCXT6HJv0cSpeu9Cbudm3i
4AyO/Mvi6nFb8QbU6XjLBnMio1g89KlPqB/k80mK0eA1miiI69LiZ26LniBQU8a7GTV6PXmhs21b
n8UbtT8NPV/R+Gn5/vj/ERD6X6pTif8xEvt0pbT+n6fx9+e/Vo1e/9R/SlXBP+JrjIhokPibif1n
lsj7B53A6ESB7xFL5Uj4L6nKcVGxQo8OEQfiqx2E/HX/GYrlD0VRTMyW/CPxH/737whV9JHw7/83
pUq4Lj8D6do4iq6ZTAfh619isbUTYe4046v2YL27ix91Nxb7nbONZe+OG6dmAznG3D3iiaM2Y/OU
RIDrsibgiGctYKlqOMVeg/17pgZH9c7CVbs6tFmQU8xbfspRmnPa+kcx1fdFTK9+Nln+ttCJe6DC
NTyMIgBWElh/UoExgVyEvWKZfDdI+cCF+Vjm1mPXlOU2KRfJxWP4YfH0VuXqjojAhZ0BbIqOcKYD
HYx0YoBHKyjvPbKNz0ONyWdFutec6SGkiDryy7naAWKg9M7GX4fXA18dylhRfKQOi3faFB3uEPSD
iHEInvmO5ysjg1+Ub3KfQ2lovms/ycU2jDN9kw6uc5AWisxajSNDdB/VtOmFM4YEcvtsqzp9iMqu
O5IxqR/KLgw+PZoeD0vQDQcZ6+LFHfurBERb0oX2cbff8C5lWxev/EFWwQ/EhvAkF9v91fhsKyji
S2lbneq74CoxjIN4JwlqAEkDy8jb/NIs2Wnxk3uwr5eoH/E+BkfRjY9Wgc2tabZUHlDm7twUjXqI
hH6q4+zJ1LRJtfm89mrmISGnZ1tjns4nCBR8TEdoLvhlfqNM3qJEGmpf82FkbopShA4PlCKe9qdi
HP+oLCdtNMUnl0aQmfu1pRSglVAHVvUz5PxOv0ytRU2O1meoXWIWhpZT5AC93av2IRdWHQpetrDH
hs7FXOTH3hDO8A+kr81mmURgfjWMKbNg5VFJpzlQN0Fhx5TkZfuO+dp+q3QT5HibpJwe4RJM6evk
FPTNrEwUL9Yuy5Og3PWFUyXrTta+XE9zv9C+lmkGvDjzu5BetVELPjgW9aT9VsSs+yAQiYh9Dr2m
68ST7Nu7wQqfnc6Mzz2H0LMmz7bSS2QOs/SjDL8YB4/AHU2ThDs+AZ2Jtwyk6TkK6ubOWrpSMXVU
Yk+gVWOdpTPsQhbOohtcqVd7afz3qqxZTMH06TfEPfnU+GCZJiz27FQ3yTQDcRdSU5woxV+PSXA1
9YLDmK8OcWlz+XNUo28t1WYWj35VdptA5RIkfe3xmfP50O/7eW4OkcUoN9GhaVbEUzV6gueTrXNy
ik18QLFum0iM8rThn5gXxtscFM59aRkWlZOYqqcEy9K29JyWFaSS5Tsttg4EoIHwkQOmeBWRoylp
X3VId4V0dH7gY6PyPk7dj9Gv8HhyH+A2Q1luklflMWLwGm0Se4MbsOiPx+BI70j3gCPa+cN6vX3g
dfZ3qdEdSsCI89ue+NKsBt62e3TnYjvYNlYpN5P4YjycV3stZnWZy7Q4xsg3JxPazTsW35JG7TT+
YSVPG+ugmu+srcWOVjm1nSfeIJr+ig0/4XyeELo3RDKbHSn0bF8v3GPI1lHFLRZzQDVHgx4rWCAs
3P17SeHfGro84a1KDzdqGttNklX6Qr1ZsjIUhDz1baoZqHNBxo4m8TgOWDEyweitmZ3/YO9Mdhxn
2ux8L97zB+dh4UVLosZUzkNVbojMGjgEZwYjyLj6ftR/2+g2bAO9NODdB9RXWZkpKRjvec95DiZh
7IrblTbTrW5W/2jPwsZghP0PV73ZtQ2F9mXUO7uEaPeubleX5FDMVNx0KyNtq1F6b8SYSWOtdYlr
fw+sjB96jqcdwxgitcqpCHJ4V24nP0YQNbphlijyKDwPlfbwzXNqaTtrD3OGiRPXKO5YCQFtxpVh
ss48wG18zxIblqGTgTMigGU5eWpi51fVcylTblAdyAsdOPDK364Qf9bBKo6tNSKUweXEBs8B2tcX
Akr4xYjOaXoxU7lCk+tLlv9TwOVsVkl7BUN90LJ194mYUFm6AM9gJyjOHaoQO3c7wRZcHM3In/Eb
AF07w9PdrtaC9auibAeUSjlHf7WXsV3PK0ilfeNsa8fvjwPNBBqv//M8O07qB9XfGBHOze1HnP1k
0ljeXlBpejKV/HkzwhacugSaW1+5B7NY/N4CkdZx8Jq09NxtgHyywlfTk0wUsn/lMNiQEXrj08Xu
2kVjGaZrJyyNeNA82ZIDt/BwmWWD+bJianiycc127L2+l0p/tGL5XE34GmbFKRI62K0gIYlJ3mws
nrOckdj8CzbMlRphFjFVPvzmmfwooL4QFNP91h3dx9L08zFwXQFfOCY0ReNFHKHoBnGv03DyiG3B
78xX3982bfTUCus6uv6vbgx2QTnhy2kXa59XatwItzsVPkaMvCE6agdvWSv0BuP0L63ln3yduksX
8xsSjKVJbe8tzU7eNFd7DhhENQd/M/YSiqQq02zliRsHV2aEnaMCe4sp+NeU8GDDmk3A4pPN1NnG
c7BbFO+4vp6fjUXICzNCKYlaZSGWjCxb2MG043Hpf2Xe9Nsfsi3w5M9+6ZrdmsCd7lu5dQBusam1
HlUuXzxJBI/VvQY6izsR7/q8ibIWsboot7IWzaYjbDgQWmKPRrEZrw64/6Ld2UW9lYF4gwLtbyqT
k+3HEjWUSBjS5CCa+nxJl5htS1hZ3bZq2cFpCk16npehxQa6as8qHBFWa46XwaVIDR2RLAqt9HiL
Xpc+4SlRm6NMOEwbnjN5ED1EkfiNPn2ClXDwVLhiySMVk8wlAbTRfS9F/MiL8c02pqAIJjwm1pBt
bM9NVVhe9YiGoMv2tyjDnzWOEVHGL+7ss5qbqiShFolBlBvRj7ySD6Hs+dn1+DPADf+BgR/r7RIM
x4EkBh8qSbVPXesPKGrTVXPY33tMSACV8buFymISKZe/SIAUUvUDtU/AfLfTSlUkhFUeoVW26wzd
G2uVi1eHpFnKB9vfmXl8FTZNfROPd9zr/T4sZczfvikvwTif+PmJ6sRBTKqpPoe22M8sXUC3G2/r
RUl3HRPcEQQhSAw7ndg7MydLT0vwznWzW/whaz8ds2Yp6blz5bhfUtXlYYIpdppEzIZvCgkMrAId
3huxm2fOH9Z0KJGsbVYvW6nfokAPHDmBckQVexr4QTIbNUq5zmsL1JWLQ/RZxg6I0TqJ72KMiLsx
IUersCGn/RBnuyCfrXtyCu0VQOY1FuVMhGx4VI67XLPJyS/VGjHOR86jY6opXUpV/aSqxts7esBX
Uov6oRJze89sTp9iu3zguUbeivH0T5zHkHhHnfxlZUI+ro1s5MRmzKcf1loGWzsphufEsV4SsJRE
Dl3zc+J39oI+wkm1zku0mwtR7Rz4268wUXFmeZErH+eCcmEu4551g/BmSBwtz8utlGCd46ZMfk3S
IyVuHPs0z5TiZW75C5Co/UKkGXGrHu6xpUePZhg4BrPxnDcZiHJRW1TA1znFT/4Fb0iNP+xWxlK8
zSwUzkot9YUWopMWxalsOQ4BmVUvBdvbF+P1P+u2UpeFfvetp4OVyi6Hjp4Mj6qIQn0CovqN3Ibw
AIn6WDpZCgB1q6awu+vkQH0nK2JnoQocM9xeVl2LrUPO3AjUezJ+2bN6CQrxuZIbAN1PsQbatQkJ
T0bWlXqeXWmS+GQXxYEEBtZJJdQuc+R9zfqUwIvRVLOyONponKQ7ZWF+w7qTBZXtp4Ptlv1fvp5j
Do000fJDxcKNtgLpFhXc7/CevkA+b8u9oT/AQdJvlnDG4Z1H9jUf+yD43TAKBmfi6EjjXOP07asb
A9wVAXUhqoAbj/99RAux8wAPsJr8PTmQ6pK54/KVmShi9mK/2x2axbDvNYTj/a2gYyBMlyXU17Yp
LRa3fV1yna4CR0QkN9d2knuLTdYiOM2nOPwOZ4t0WghXPRL7rC+FBsPPvYJhDw8s2dZo9YYmuNr5
ODSnDvBNGe2icWQn6ZMT4SFu9Z4n3Xvh80e8DzjUEsxETUw4JQQs67hp73q+fzS1YdIAMD5N8z0B
tcjZTgK/VcSRNHdgxeMmKZJtQSrXHu8iWRp9XScaluqNXU1T+JoD3iMZy8sV/nF0sHw3USOuUNja
PO3hbPM8Wmu3Ua+aZ82yJzgBGzyK6/hdzmXGNj4Tw4EnyfID+nf85chhzD5Gf1bpGoEvmCrztzRx
vlOGi7CcnLfZJ3LkmR8L4CgCANF2tuf5WIw5bsdopJlRw3wN2N2GA09F7j/9po2js6cFNRoNC+mh
lT9ml/35KHhuLDdCRT+pHVh2Z9PI6APqA4uOMdD3izLdoW7FzU8+xqnt2tlhFVGzmxWUcBkkHxE5
jEI4XopP6o8J5XRqE66J23qWzbFzhivGR+JTxhB7ZV7fRiMfQN+bH0RtuqPlmPxQJdE7L/EjViwe
WMXRkzbA+ip8K7rC3zeZ/hqX5UJ4FKJ05OBe939gYO0PRaGHXQxcZOfSdoSFMf4Q1MqjaAMM7ALE
OSYJPmvs4kcRppbH1KL8JwTJc+0NP4zVXJxm+uFF1XNcm7vBCx/92dxqAHCiuWiFsSnf665nsRdn
2blTEkBJj0wfRM1f4zlPlcWVoahZItQ3jEBARWVl9QFuYvW2lPV8VqWHwktZLNs0zAp+tS1ceH+r
TjYNWcwtPqHqSNSrOSq42zu1SpsmavngikhtvIaHPJZbFujT8sWgSQ3uaP21YejRgwEaMSKNPtsx
t9JZjrck7nxqS0ZCQOHbJMdYghx0wjz7SSXYnZGCYbbMXghqlVvwUMNFe+JE1+WIulo8Bv1oDnXo
dmSwp8ec75OtO5G6vkiey3rcJ1Fe7NBzP0cZfIFUXI4UVWLIYxvMHERaygsnBh5xLRDbd6Jw+Uei
5dOOeGKttuAoFTGckq6sniDN8tAXvQPGvihTSgq+k3Z49r1p79lI5nxfberzO0vZTGPisYLiRNCP
jAROkK3dLt92v35FHjUobYRxwGoiNx2Mm3qG/FbVZPcVddWhCi/GI0CWN9F4iHTR3K1ddPPgrwFX
jsk685n8KCwXe85tbixI82+TtWSuicNyaxX5X5+hcO8t3YfnQrSZ+eKjicy29eviUnlQrguWAnO5
HJpALbs6IqmHOMUNwbqlxIa/Sg3sqrtuxzcIA9+ZfqOqE+OruYqtvE/oaaNZNFZflVX+mPuk2UK7
vICDN2j7WCDg5W7KorryGv2wb9Fj8q3xbh5DszNqzrjLNvlBj7olF1NvDd9ySpeT2daDxQBE6dqw
xNG2KG7JcsiT6YL3C7HIFkeY+mQ2yoLijKXyN8nY9Ee0oenkuc5DNzLl9qYuAZOD71DDxyRzxg0b
XucsMf07MCc3kLyuPsRwTMls1yuRBKg46qdL3seNCDZqz2x7I5ptmw3zE4XoBb3T/rCbnfJcz8v9
0mKXV8p8+ZxJuy5fJe0Rs6H7r2YsjmqsmSuwh0yE9tmVGJwaTJGKveIh6jDvtvENsbEUD3zkD9TP
pEVgPizPvUCmYSqNrX7bRmGFOBSwdgtsvkXku03ir1fVe/s4KfbY9KbbXWCTwAuulinfWGv2kIk2
3Oq4uLMt/RM26IeFCpTFBE7Y+d7DRScsQ2EuF7oDciCZHOtKL3fxYHcF/o/pLFV2pAZ5a7nymK2U
4PL+3Y+u8HD2zitWhxy/6uQyhk7fFRdnH2Fwa5hImqk78XFKBdrBLinFMZnaB7JsIGfyna3Gbe82
cDwmdghO9ztYKFpdqSf3qr+Cu/o8s3rBRb2pKL5rfXmIGq7zcQ+HAmj40v+IO9BjvXUUuru04/oW
g/PPIvkSJIKMS65/iiB7oRyJtwTbsc2Kg4WdhKmJUldcH5c91mWM0X2ZIpo4O1WH2bWmz7ufaL/N
DS6vzM/esR6ejC/haIYtHrMqJJXo6Sc2/obpKSseyCG6CBLzw7BwQ8cPsYvzBD20fYFil/IPvtg+
vJGarGaXLNdk0dfeXo8GO0fH4gOa+75A0WNT14EZ8FGraM/YZmZ6kNyJU9FJB0Mgx01d4LEOgFWp
XbtwDExTfIV4gPowedRA+SY/uaXzu6HaZDNMlNUCZmhzyS+Ra1bUXBOs9kkOxpn6lHdO0V0Mtdd3
9e8CeC5bfis7LCp/oIn2lxrDNHZmcnH1b1sur6sMXUombTLkLq3zDjOx5es7vFjqXEb2B1825wi6
lR71u8LuqBZqu3SCiPPLy/sDG/Rz0fTsUeLx4HVozpWvU3Ih9CuWCS5GRBkqRb5mWKmcSM1F1eOn
J4y+4AZ96OAQb/yo9g9JQKRmwYodeSsXqmDfjO1X0o6vsYguvVukzcAs6ZXspTPkXraabzi3mz2h
OHrmoQNuZ0pYICI/kDRMk8l1GIfxhUbyTz+5VJLORLejMGcoU3j/yjvjUO2cYQiRcHNbFd+7UrEn
i6r5OcRKSEv7XKzheOiq3G2ObHe5kslwiu69fnHUK6kdUA9tMdvTkQ87xAnLrLX9SxdITEsjzHok
Nk7hFxEPbmeF7+x6snQJVQJ2oR7nYXAObdDIvd/7Eh+5qZF3/OG2rAoXu9BP9F2V42lQdkSCnUmh
T9KlC8bfsxt3GOF8/OIF11X9KDR3sJ1XGEHAuvawBiKOJ4m6S9ywcT5BDH2jQJDr9ksWr2+LpEeB
NH3jTMRPPM1GMKYeYYarF/fFn5Eqop3ra97n2TyMzYtHmzTTs2T5IIDnnFQQZcERGhzCjR+37ktd
TSN+c90euIcG6yGQsU0OwqbfAxwPDlBuj6ToGMq0uIAiFOMXXQfEtjs8CuO+gj2wHMgcc0mgzWy8
7+o6r7diVa9dLxmB6bChNwReIGUXaHfGvlL4FT7ldK+uBLZZMm3aQNeIp/TsNmgSsLgQ7PdSYoPF
/ujhP8XfS+1BZ/cRgj69UA941QrIWE0z5ykqyXRR7pC797Xv++P92NpunQrtSyqpaaykaIbBD9vu
3Di4B/O5jTbrOuTNCanIa0+yKWN9iSSCI8UOoKphDFlwMQnrGa8Ccem0p3ipHGgvokvUxh0s/jsi
I9qwLVivuD3GzeAGlkjZS5FXgiVrNUc6dnKTBq0zcHWZo3YjgyiYz4TBG26k7XyTseKWZAFFRRDN
szbO3pZgij8nxc0PfrJTeWnRFwUeHTzPDd+cjHYhcd5tQiH8vnZGgucR44oLgtNh/SAXAqFAHwr4
Qu56sCEYbRplNTtsFgK/iGl3WSObxxLjwNH14msRTLxs8JrV2YGJTdpkEoe5MuxaVd6dB9+7wkUX
Z8hp9iY09RflvBXQGiOPFgPVxak7e1eJ6GPQt4+jBVRBCbzJddOrPbutEdCC5pQtlkMiOu8QzgKX
FkjRzdwtGVSDmTEXH2+DDeKoPHxcWd6t27kZniBUslRJYjt1PADNWJ/ctI1i+NNDS/d4SGO2h9OX
10ttbzyN36Nl5ndnMjlW16Cyzn2ieTeNUf1Us4XeZqM9Hj09vSENT6fFHoCR3TacJyYFNvcDGZes
soIXN3SmS0PIP9XReJNmWnXOfFMeE5fojaWP7gjWjWU3vAhnfu7y+M6d5VmN8L+1VQPFC+gpccuM
a6W3vBfK/+O5hb6XRU4Lk1fqa20579Cj1tRXFGQgHQA6C9lfdxVNI503UFAmyBtngg1OPw6HEDWI
MPu8TTSU7G7RQzoDUdkizKHWSJzcs46PLtPAFr9psi9F0z7jtpRPsDou4TxHm0VygZlzwBeZWYc0
7K360Ho6P7J2mt4nYAL73M2L1ySTV7K0v2KdUfPh63ONxrgHd+IfsET5vzK2BbSsY6zEKhuD/Qp4
1aHypUQAPFwsaj158BZOjSKvHbZ++YjZjRj6mssTAcCPubazY8kbnsXgxO9/AEdrzz2Pj8rrt6Hb
o4pGSb+bcUFtLRsM6dxaPMMLmBI7DJ+4V2rEs5IX/Z6Fmv3UDKD7RgG1H7nJ2oMf0wffiawUO91D
wxkDoi4joiZA2faC7PEs2aUIiy2rpVhCqbWOrplPLjDBjsPsTFxymtK8nphGzBLCwtecHHEzjGdI
9e69ykJGqdl9mCdTb5Kl4FKAigN9Ix1DqiObnIUcSk6zmeKx5Opn68Po1gUIeuDluXFJOKyh6De1
shmHFzs+BGxydg7z7X4QwqNXkfAXe7SkoYWtfS+8peJ2ahWszaJne5j9/QLkk5xl/jngjbrEovfK
W7rupzs0awozy953RfGeiXwlo+9QU0xz+abIIsw/jH7NbZ/B/pNd5yNIUPCyxBRfuZ57r22tw5Rh
MX9Tofe0iPIXsSvinap9axzxho2yPXZ1+ylcL3/yyCHfEQvXtxnawO9w5wsjC5VvMjPXwp5LPiWY
DBsaBXeJKPXmli1hzq37ZxUm1U4307jDwQNBNtBr9mFyZlYwGNEZh8j41C6EEFVeia+WhTLpT5Hc
qGhGsadu3I1cAnHACbN1NHTA0O6XfTzQ4+VLUBWoHCSzhyD/opfsua4lIpJtBRDJgmzfVd1vOiXm
ux48g9CsIDIr6x4nRTFbXhb7BVmg8Z3xPR+nZmdIjW1E1I80RU4TJ0hLirAtuDDB/8b2pwl/hFTl
4cnHr+2EaSa5tmrM3afJd9IgUg91vkxPzpjcqZ5uyJtkxoAqPhCS8kswaoGxR3ovQKnYKHRDuXUX
9Qz65dzyIN0FXD2OAWjI3eCOTRrOhoiYbf+tc7b61ty9jau59nF5os3wjxdCGpOURO7FVMEGwqO3
WcNMb7phbg5hFYf3g1wfp8likZILb9nWKnwFUSFPPjDAx24e6h03OFywCW7uTRLMWAda7Z2oEsU5
7FbpVKxX2jwj2ij48Lt9Gf5gkcg/Y1fupbCau9Hi/CtzLe8yJTBUd8BxKEaoN+SAvrAq0CAdhYt3
lINl7lA/k0cLDuMWkzZIS8dyrtNA+BXjeHUC+QMPQMRh/BTnaMeA1PQ7Hzx5C1Lr28f4R9/rR7tr
33k3vBUToYt4jb4rZPQb2B/z8ehxrR2Jr8558wXv1HpGn2/uuTHt2C3efgmc/jSfAVLRfXaUPJZT
J2vtk+Xjr20JZ3zLtXgnmfSHqkyP2/r6YXsCoFHoeC78tHA5FvFEIDSGthKJ7G2kd4ZbkTqW/L4P
1AqGJzJFZPCHBG6LmWaob4X6TdRG0p2BRLPwnV7dsjCoiQvxWMwY75yflbMpyUY9RabKD1zrlv0S
WT/L0ORpqYLy1POpPgZFSztDA0SAsuYqOvHxoZK8dIOjccPhrvXEF2SR/GS38fBmyRXBuFh3vTDm
WIVM9WZq+8MCVmJn/Mbfa3YTBJ1Dj+MN5FiV8IPdWABph4U5jaKyI95pXaKl2hVxdFnm7nWK5ze6
0EUKiz6+4tutrkGBIV1P5RlDssc9LC65lMy//Bl+X1VhU50WFmFG0jc7TKw78fTmFzeOd+QBvsbE
0eCmkjtdsrdJ7LS+gZC8Vm7wS1ALnZQxljUdXLIMqdW1GGP5xDgzvrksoA6l5VZGYW/PGqsS6f/P
Lsr19Pu//zc8U3il2LFQsxw67IFvPRX/5yzjv3yvf/4TCf9/+/f/6RZz+Ur/HmSM/hF7LkYv13bd
yA5swor/Tpp27H+2KSSx/8/SKjKO/+4OS/7h0Sgd2U4IXN+LwUP/l9xhfKH/6A3zkNkdx3YDZpmY
IHP0v1CmlzxARenlJ/mSPuQKVofDuAXJYLOZWQQZSNzvYdufdGvFr4CifPR60fRj/ExRZ043nTeq
uh8/qRAfO/JbpRij3VhH9prvBrvwo1//9ffc/2tVCoH9f3UY/ktLedkvWf76T83k//aX/vmWcWJe
lX++Z6x/++//wSMP7X8EvEmTOOBdmjgwlv/n2wR98h8gyh0XodmNAoyG/zUXoU1o+j+9VUJ6sfE2
E6/lqelTehXf3kr/oUWsR0p2+yq+xc3ntZ5GtzkL4XAAORR0emPm0gWJeaOnxxXP0t8eSIm0HzPW
ISBUrIG5aNh0zdigRWR0kvpu2uHZR2z1irxH46vjZCZ3FK0V9rZ7u2THQgNrnhXIKBzu0juMtTL+
8jJhuqys1FjAY9QZMnALxDwn0sHVlErhNd6wwiGEMGpL+g94/Z3l2mOJA+aYME8fQRuv4297kqpJ
14Zy6F/SV6yX81yuDa5FM/YpoN7RPfRs65sOA7jMSajLbLKo/s36OLaPa+AzPoNx4saGnQUMI/mX
BS+BzS2a6+GeJC4P9FwN4h5yHsf/VNZs0UAslkP3a1q8Rn4Yxr5nXjz4d7qeIwZVR7sFkl+X6A8x
gelw4jzf+YVO6EvM14SihwjL3VOigv6NfwFRKRn6+8UqCNqOlVc0jA1ZyJMwA/mLUZNa9DahhZLM
pFS/wc8M8rI2Rfg4mYxmVTzZHehd31jlgc1brH7IpB5O5Aad1Eyh/yXkiEGpJFTm3phyeJ4aOGqH
BUoegSTHeVdk8MnIRb5NCmVkPKBEGbPBViySGaa1a11shRrxaGrlI9HSQ/WhG566cl4tsctMw4OT
5p9gayHwT3s9NRlP5K7dZx0V0vD0yL0c6VKT5rBYBMPdF2aYQbxPxljV3wlwDIwyUh+0W1G7Hj1Y
dbHczh4rGiBPcFKf8IXOFa80gMDLGKOHftuz3xxi6aBWA00EZUeQULk+0Bx0+hcAszUIwGKFWVJg
UdyRQ7AegImWuwl8FaaHiIv7SjF9kWjxaFb2ABu2J81nPCguzJ1b+VsnLyD7+EyqW67aUEoW9sFM
bcuImYEbNpP+6p0WOrw/sI539FgxT4AL5NB8a+JJP3L6Y9EMemKCZlxA1ln9KJe/rdNjOgi8TivS
n2CcjNvpiawyfeggr9116LLUI6BUpG0xrccJCny8k97SYIfypHPnjI2VFqDfIT5TfMUbhvYb+9IK
vsSlHCMEVQx0+Q3wXUwJeRth0STSpw0bqBZWl+rew65p1Red5d4eWLo54lQMCnrgC67yrasz9w+f
YDih7ZKdgV5N1h1JNn860kqt2OPhEqU41K3Gd9a1YfG4FOhiqH5eOkUsoqb6ZhEdel/90ZDRPxJT
Nkc3kNYPhQ8h27qZ4UlDPW2NfdDQ89n7ZpuBuHF2Gb6pfYe6yZtzxkOMzQp1mo2YzytfMMFv3TlD
3s6ZqJeNNUQBc5f2g5vfRuPgwybEisDkVUc9Ab3jSPsmPhqNnUctt91mNrNLu/q9k5P7sWeIxzIg
kvEr9Lzxo/aqur/g+8AimltqEvvVilDBZnq1C7IChTnqWyp2S+2Mm90tfllfMQGWzw44xo8BielN
rq7+WMWa7ESDZYrlksxZoboiRCCnNqXarvgzm7RFO00dfDVnoxb/YMhHPmI1dZ1DPk8h5MM4J7Rm
9TcnVGXFd/i/q6sLIB1mW5WM10kl6iNky+69Rz4MKggE2mOLXyjBwNOwPwpxrNxHZLLVZszCZd9h
mL1OxRQPO7+J2w4mrjcQrmFRzkrTMJjE8xizcarz+5hoBx0Sne/uZW+17ufoM8BDTR8s8K0dBwie
DQvSjTLsdVmjg+vDsxDediFkYgKejWxhVBVd9aCC9yzmDMfjaNREp+2KFr4M7gR6z0F9xDy8BD/d
saseTZ/j22NrRe9r0C0OEZyalRBm96WB3b9Od9WYLS9dlKAWTkBAdnYdOM8FcvbD3JnsO6fOuc03
UD5isWM+I8u6suejgRAnmElZzKLLwvnJXIzMKzxDnmflMucI7vz196nxSuhMa2IPj0PIQbMhxgaF
SWsXpEAUsJI5ui2p9YnOhU9Dfqff8m9oe0uZHYEOMpbDsS2Wfue0OS8i2lFBaE9Zfgu21PISmtfV
uKwIxFH5HMrFYsvat4K4Swt7lbA0Ge2si27Ixqx7CoOeOH7iUWWhbHJqXczkiDkg8J8IdnKeAw/M
f0ZAmd462YBoKe1mrNls1ubPNDnBj4IjathM7nIDINf1gTw6JC2RxM1+4pMKpzUu2OAEkrfKpmIj
8tAHFKqnONOLaz5jo+Bhp3QC5ijCX4nY3XokHxFJj1MXSXSkcizYB0lqe7+HcLr9E5LCiY0rKrQ4
MfbOcVI2KNoOuR15iT/rmfLboGBvxJTGk34K/IloWZWD/U9eqQDyIQnlilzQiMSO8igRqODSQHrk
Wxuz5qA9uzPnKAr0Q1x2dE4CgyO+vYTBzXYwc9xz35UFhMbWbjSHoIeA7BTSY0OOsENmIEldtrn7
qPGHZqbOuuqcvS8cdY6pEHT5XVlhfspnrI0bHLSN/a3pRRUDnl6e1bDnimzd87h3HhfkRNJHUx7p
B65PKydhVR+0kfy28rrk+lMFXsDIysR8KLoZZ6hxmsTqEA8q5+i1I/xpBe+uhpKeoZSWGDnrtwSC
4ZIOlj1PW6mzautXJCZxOXni3tJNjQ+/x77MD9WCfRgx1rcnp6hy1ucRv4QDT199skioNiQufD/l
8cTLlNQ5gAZKH3D+CrdgSzKEWSJPfWAcXJIwYH+1jhnzIxmP8TbarlI9z6LR9dW2E/FIDgE8pefS
g3jENNnhBGBd/OQWJAi2wZxwiDv0X3+wEJL4gHweum+ZWO1Xuzd8a3AIkjcqD3kLR3XdPhdFGd9K
MamwBHXbXzMFnvuh4MC61aBoDQizgkkkDcDx1HVd9Tho0/BcFhx0rCREVH4QN8+/mzLzwy02sRbB
U2S5fzdbLgy72Fj4eNQ4QiGjzQS8Gc4P7zdfKUHuXcr2GQfhsByWKOeC4rJ1+oG30qa/RNjkJnfs
RtsaU4Btll0svRUmiB0AOp8MSdci8LxwQ2U6zBYrMZWH5N77n/0cQUkaycZYe21bSwP0V+Zokk28
6Bfjjvq3KSHKr07LOdmqRbIxcIZbRc0tj4ZNKwmfFEwlkjuF0y9vayVpiJ8Ck/D2hY+V7DMvD+t9
pdHfeIlJeWhyhceRD9WTgSD1tcA0yZBUGIq3Yu5GGnRige3fs2aB/KbJCm/GmT4K3vgRB3np+4oV
bEErIFfeKqIxnMKAFn9rnHSX0R48IvJ4kEwIao+EHp6m3tVk2KpQv674qfAzI8Bto6W2dtM0KeyD
Lez+bYyGy21cy/hFudJyzu3ii3InbCLde9VWUM4cip29+9Vk3FLqqSDcnSAzX7ua2CzXXpVNV+n4
3deMB4nrCD9+sV0dN/+G8ZjLx6AtiuwsKXk5rLXMnkfePZSwBTADvga2YCbfUWlG/Szdo8Mzdj0z
YHYODaBOIPOWgwE+HpIQedUL3gajp1vceywuU5BH8VaFJFQOIBoW0thjgyGviGL9nbWQJc9L4nrt
th/o12D3o5I3CcbM2iunde8Cbl+AINkkoqoZC4He0begAYuicNhqqdHNQp5LEIHzAKWJwCIseFYd
yxlwuKZQIegxMEdZg/UHho95lsvEaqW1THwaWsfGdeHju7uZpgioDj4nPi+HCu6yunIC3hasNvcw
wPu/ZDXIROk1DF6JzYfOBotpfk8QyCt/hiBLSIP4LYV0cdAX7qPoMU7v81gPxTlq3fi7oXCOVHGA
gyuCtH9Lcckeo0xHWGfrW1Xx6bWtti4tPzBFD/kYTY8xrtg/I9MiJgS8ZddhYWQ4kRKL5ottrPxr
Ab+BbWoMnxr8FuW+7fxCsa/X5ZUJFCAoX12yjZ3cW3MRfSXlqTZl4t+5Om6dy1o1mJfmqbN+s4ef
vXM857b49sF8q992noHmrXpkUtKzyHUfiQ6b77XSKwwUVV/U6JXnEDwld7Y8/45EMAwbOTXBh7fE
ksibbRXvVmRCxVfpmqdQldE7P7MNKr3nPNiUfQJKu28mBdm1EewHhqyTb8qWLp6OAORCyqmE3TS3
xsa7OokVQAAsl3p4J+o5la8gllWxC9GvxPNir814buywhIfY5Yx/FPLGoj6hodrU5dJdMqc97hrQ
jBm4fhDeXvHDq7opP/gkXF/91th22juWxrE4xpW6d5FcP2eXX3KqVOHKinoss+YHg4i6UFIbVcsf
bcs+eFtCQY4CxJADQCJQB2L0+fNsIvudiKL71qhwPjU20YR3/185Oq/luHEtin4RqkgQYHhV51a2
LFvyC8sj2wRzAgP49Xf1fZmqmbHLcjcJnLD32oy294Dk7GfA/RS/FkOzTXdzrBee6TD2yPktN2pr
P4ZnBYUoR6awAHK+ZFHQCwSUndpB/Kqf1zArz9HQxKdcC9AdykSgCsv00V+Zfnpp6f8QXl3zVDL8
xOfW9COHzgSPpZip4/aIB5PpZsLWL+EG+OEw5FuAalirYANbnIOxKJErEOFXgji95REmZA5Ck6cY
RSo9hVV79nrnHoASsJxsmlpj39Fw8o8gbfBS9fEQRrsUR2nPGLfjjW4S3VY/Dc9C89hpn+5iHel+
YaNuFBdxqCEjkHTmWBjBbrLTEiKZVKo4pc24XmoRl9g0JH0yjoy31WtS76lYYeCAPwmfYYv2j8q3
Db3Eyu5H1A7Hchh5dfo7ZhnNbr7Jxuc2XPydIZyxuepWrU8sp9fps0WJe9XgQcCJuMjcx/E430/V
uP3Z2GVFB4va/KnK1Hxak6wjgQrv/LjD/VDEe5yJ27dGgoJEhJkngLCS1b6VawGYQeJaBgnSEDC0
s8aMfzaNTiMNojm8jgCP1a5DTQE4Mo+S9xBXy9sNtskKiEbmbhYsfNG3zUi7J9W431o4/00syv+R
O5HtCNsW26EiQeDUxhJXnY2q9AMxuvk395LCTBbbEyhnvtUtBtAFTXqE52RDALaI0imHIRxPSBbW
YoaIYhb0NX58SgiWSvZRbtmZwjiIL9aswSEBT78+THLSeE4GBUogxoAHPRh9+k7TQC/UR8AdvG6E
jTWaVJQfrNr58ryYCekeT0YsX/2eSvaFHjtO/xL5kn1ki6YFXXlSr8S8t9+iQMvvDGlhYlMK2ua5
9bNbntVaJfIgreddN6rz4UQ50H2xGlfRhxXQgeF4xqEi06Pqbo2rfCzpYddvXGr6F1A1jySXGW+r
Ytn90SRt7K4wHlkO5Dp5jaUamt1UDuVbvMk+PJQOOc4Z3AGguC1fpnuNh4zPe2lDdUmjpv3YVKR7
NvB5+pJtmAruiDGn80m4SyiSufTPWzLDuEh4vw7jolx1X5rIzheAniLaF1LMv/Wqg8cgRL/lE0H2
pPJl/tqU6qpTy4QJsG6SAfaZs59ZBxIFeeMCFBXQxgrc39dn0iAQ7GFj0G/1gnAwj1glAjsHOfFE
VRwdufIT/9SG2XbH2Qq7NscDkVGcqnV49aDn9SinBpGj8ml4eHwrFg2XAAws13Mf6uliSCh4NhOz
hSnE808AfYKGYV1MwO7UgucjPVHe6UJH0dVvXPwWeJQ/vDDFSeqsvKgsSl+1iOMXL4BQsl/bqQ7R
GROXZLWfXBNdsIyBp9keV9eW70jt6zO6HaBsW0b3e5wWFo5czVH/q07jyv9Btvoi70mfxX/N9034
V4bM6TJxWtXECNyGE7sOrQR/1JAgjKOSeDPFhqkDaXBLYMZUba+pNcUvwUaIn4jhw+OQVowCEsg2
iP8tTsA7LxTzWcD65uNaYvFJVQWqPAyT5k/HfYYDcepwIMqBtl2IgXxCuSKWccwkKR6SNr2SWRVJ
HI3Gf/QGUH+HOajBVyC+rZrhPbJVh85ngzn1ryWV9SXmYnLIhR2zsbBhWLfUQfMEwcjMP9H7k6HQ
mUUhZPDIaRt0lWPa2OpwGQ4ETFTjU1QEUDHwSlSPndV18x6YXN2sH4RgsmFruhCZNsIFpH65CJkA
y3CAtEKeDBnQsTl2g1evR6PGW5IHIXYyed1GUM54WdiTvLQI2ey+dqk9ZiV9LnAlo3+4PEQyB244
uBv0TbJAlEGDUw7QyENYdzdX8MIeMWBm+adg5lLu44gW+LhMGxJ6JC3JA3V+dw5lRsxXzsz6mVfZ
vddpunyDU8REgGPFKHpzhH25Z/CyY/FVJ9fExI6QMIVyJRUEAEFZUh9rFJYPmI14lrkU4Lj4jgfk
sCSmjM/sgicgMUylVuSWvGp7VA3VB8IwAM2ziO0L2mr7bipUybsEvy2+XLTRWOOwv3+vzQwhjvSB
OdkPG0ke+2Gow/khN+weu9nzflVjmROo1CB+P7vRzcu78+Pp19zFEDZa0IK1CRD2KqxbFBeBuwpv
1QyW+mV6N85yZMLm8NwBZl/MdliRltmmY+JOnKZN+5qWIiERwhkSdFSVMIwjvYize036+HeBZBwd
Z2Zzsk2iqkO23y2nOuyaX4QGZg8irN2+IG/vAI0RWHOILXdHgMKCactz+pwb2Nk4v0L0oUOHA2/q
yc5htGbAs4FiiQMrHprJrue5wZwcDr5+ntvE+1UOy/zA36t7NoEU59ng7MVnJKNTY3wxnUIn9N8m
RhaCpMU6YF5hd8Jmlv1F4aPey35rzGOztivg85vKo6ir5jVDMX5OrW3or5NhvPpjcBNfSEFEkEcm
DK69EfkVFXzOTCGoCHO5G1YTfwXVpv7rS4F4nGHtpQ8j6m3QBvD4SgdNvFdbIxFKzbY4+tgpf0lG
87xGKDNeh5RIxisDzlZd8wA3xB0iPLINkwY93L62xXi28ez3+wTznAddPdmCo5WdrE6VmuG9pVaO
wb7C1cT937bQslgPGoSWLgh/NizG1Y6sqYUZIGKsB5Jv+ugvY0cIwilGfWT+OFrmY11ODKIHTjPU
HktyWlbK3kCs3VPWV1rdMZzNlmPvQstIQQTIPWjXyQZxOMAewinMXmfgYWgVQ0JXEZ52IUIbqA0M
32NZvbRumj5SXDHf896EOceWYS2BzCQmu813cnpRBgd4PFP3rbutUzVTtsrk+ctMPuarNtwXT6qr
4XkNozPeP8699GPTU9hew6iIH4EvyRfm7XwFQS3OpDMitJd+gOmwTZW86hxszGdkqvj3pKPqMa3a
6KBLWAZJRzQS8vOYInUTc3z2g3qBxUjtWR9ngFAaMyIgiDMHDXyucqybO5gGqBZGa8rncIvR8q3G
NVfRx7W6y8Mu/h3wevuHirxRbhlk4/u8S8ujVuwAWDshDeoIwIt2c94gmN1sH653ZVnG3C2ISuNd
iwMF/zO/fH2zUVaeahnrK4Cs8fe2OV5eVeIJzGQoYozpIjjrRCSgc0KRg1NM8eSy0Rh/GahgLehq
0GTZcR4l8R0l4XAX+Aw4ajnD3bGLA/F3ChwTFah9DLbygbkMnfaE0h1VZos1QLn/UErED7k3Coa+
oluf/blSX5mc2vPWC7TNAzb5RVV1ekxnkT5oKfDDRKxyzGkseuxBG8rV4qAhAO7KilTvbyRcFhF3
EyjwYz94TAq2ai2QD3rV+0AIzU2knvzzCut9y1rd/qyyDddoMSfdz9ziY2bmK+ry4MEMeR1jQdYp
c0rv36BC92hLG7TXYJaU3mHj7MppWKn2jNYFNwa9zkb4q2P4BmI1wWFBvl32EnUGmHXlknG9N6RT
GFKVW/scJELG3xsZBP2L9jubcu+jFH65wWNOTDyC+OTyqKe7b/Vyb5XGEJXF0MZPMTkL6NZBeN+t
E9xR6GOY9+msSDY72ZiXhUM4ZflFsIU+ekB6g0+DUzg64JVDylvAJOr2rS8ClJ0Vmc9QSIgwIjGT
6+9+YEy8ERSQjBV6ZENWyJ3CUaPwIqvmK91iGCXVMMMzVl1EaCItcQyOuOFB5Mgrzc9EkUJ6Dw90
egu6YgYnXIlwT09J45UrgfGJy0Rhvy3xhZZmgbQCboKat4jnfYje4EBbSNIzkIve2/Zx3WrG0iIo
NIrqqUoV2NrQFSDiBJGUeG0qBry7EP7raeHtf9vgOsF54s+f79zcDMMusiLjSS7lfwlkU4T9po8+
+L0TSY5Bd7kJDE9smqbfm7QSa+7oviMrZmmFulkihwsyi3GhCzaYGjMUrGuB/a/6AaBqEQ9x1Jj+
VauMHSgEMRmytgvb76LswtdwaOfmWhYKsPm2jREUvh7pKzUk8BbUviI6d6kkPS5FQXxTV3TR9JmO
qWx/qWzc6r8b4RyOgwgp0l75edEgmuzK6jVIlhjmoUn8nFu/tMufoUm6ebelk4oPpKeiM0Ku1LDb
xEIqdo7Uqi9GVUzMKFiW350NcGG2fJx3voqWR4gq1jw5LEAQp1g30EQbBFt1MDY+/gunq89w7MPf
0jr6M1ANpAviCf6PGE0b36li6sYbJ7mE0D8wKc8utOLBdSrklO90KFl2NBL0PPkU0WMVNqu5IeD0
SEM9t8+sHDwicDoGI9+5aKKBQU9IZg4/ZE6JwmBjekeHkG5Xb27rE9zENYSa2iUsLQsAI5iQNtvN
j1LmpCX7DBnHY1yOt/E6o4/3vJQ8pVs2T/9WEPryiuC8NVe+VHXPvsGHK1oPYtqPpd0INsKm4X9f
Q+Inrkvb97db2bWfKXt6RqX/n7nfflIMWCFC6OO6LBMCrrZGR5f47gN4Co0RUQ6juVacFvNl7fPF
vyA9NZewFy5kd8eoIojrpfyP+bo4AACVK0TMTioU4235uGmMIzRHZDOX8IFu3wLt/MDc9l5UCYra
EA92XBre6jjSM6ljvcI5BI0wp+qEDLDSIqRdH43fcT+4+DDBFgIJIfyluvihWHd6nf3DUvnePfvZ
7qfDwMjbu84uQZpb9v4jHhj/W6nI3LghkmFgh87pcC/MOiIyV4g4vbWp3i0yUw/DEEm9e5BMN0QM
qqGPtS37e0pxFmirGgpXUe6G1buM3YZJG+doEaJf+MG9B8ckYUlR5w8rGu/NP1PceAvie8U4+iOr
apMfaxyl4fNGd0VjH42tOxbtMOVvdKqRREBN6XdOM8Y6eJ+Tet5+jeMW4C1nY9TlD9m0grahjiiS
8DCmhi7uoZ5kvBQHNXSzGI8beclhciqgRqSfUYQ1ZI+3YbTqv3UgfvCOgoUxDPCSeH7FDJN02z6b
xjq7tGmT1NN//LVKeVaDr0ZO/0zp6d7MlY3bQ5v5SjYXw5u5fJQ6z+RL285R/hHmKVlyyBFpQWHG
DAXxM8Tce+JJSjprQMX9DFQQTIq7qxH2eSdc+j0zb1Y1yaccp6RFTZnTRQFJkR4UEDCyI3oWYluJ
tUqZTR8XdXNVtsU6jG89O5iSRS+E6AJnWJkBwSZhgbH9tTWdKNddq7WyjrzOpYW1iB86F2YvcSsm
cKmZS5ub7ddfzuRfUuE9ETwRtf8Bm0qp8t26taTjitxSFEeScRKPi9LLQ5VSLTBDYV9Gi8AYu3+p
V+L9XubSFJhO+75KM+DCiHSi/ao8NRPMMVZQje7WjknbWdC7thg2vGoqT7AGfIpkyNxM4uLaWYzZ
TK2JJiOuOr8HbdKbZ04OSz3NipeNYG3LG/qCUIt20Ts+xlETq+L3rbyTy1KN0KIau7QYPqq1AyCU
53aO/rYqGqJ3PyZ48IFGtq9BQ5KNuCdCPVIEXw7Rdt+nU8X16KWxT0xZxYj5RyuK2h5iZlXNgdU/
h1ujEZJckCf75ROztICUYTssRGyZ2KantkqT5C/h3kENUHPqNWHRSRKCS1FOuwQoz6pv4qA2M7T1
B/ZXS3QN17LWeMXAr7G8ymWWUEgAV6BTX11VFMGZ4Fgz3iMns+TYhTTFlM6oSfI/Q8F67FasNyOm
0g3kl9S4O0mXW9D6dZm/vSXeEOgTwhqW8lRKVnknEo8cgVwOwclASnof6AZjMtqXXRuBctjZWNnp
nhwT4tRNipgrurDAsO05SggSw4LWegGOhWoms2bISsZRsDFdfPIAmwzpibNhwZI2eCtRHKPo2QhX
pRPLX7Yw1ZAdoR0KGGX4PAGwbShLXpclX71/RZwKxtu8Fd1/fSbYrfzTOXno7AYbPMRgb8JuS3ZZ
IPO2wErUeRk3kae5QQWBk2IQWMf6GyVkCYioqVCbDEdBeik8nYJpMHs5xnp3Xeaq6SkAH8V+Vg5m
vc6xC4FWjwQv7lZwWMlLEiQN1ygMfaG73dgtRfvWE6aS/BPwxh3wgM5rH6q8pkLVqcXMaVE/S/jD
BODm+5Bpln+flaOQbFP1EP0bSXPHZZ97TX2QzJdHgE+blFgyq7WcHudWNd89SbMMbtdPqv+K1bPt
0VmHJBmP38bwBCgyopvMby/biiLh+xTYOrWHEjRrAbahF/I49+wKDhPh0ERB4m1LDijFpuyjrSiC
LsqIVfy6rQnCy8iFHX1yPHZ2Fy9VV/4gu94NT2MPVQJQCfiTmWzbLtvuk3od0YrLRpI2PeWcddwW
E8TtWzMRy2O8ZXnXgjqKzXZMxsxT+2qonOCq3Mz6Ow7HTH5Cqx70A4Moiue7xOMKeKtUeLPw0DyI
9eT7+GLJg9rAN1ScWBG7ZBaDScIi1UP9U5FMOnkdhuqwrgklEo0HXv4YbX5W4SWi7E2uzHJae9mo
j7cP+OzEx/QinYSHsgo6z76bXbdeUO3I/nGGthP/45+ORstTZMY8xRGLKIIdG3zWVzwnxXKopeOJ
pPVJY/IHC7IPjxDX1/SIVLGsvhFPme3qqaFL4EwUIX4K7uGZriKoFmTyTcpH89SwwUp+hk3bO+Ch
4exG4uezoL6OqBfSk/Q5q1/WkH85R55HztJdgdETozxsr5gaKzGICF5sz4W529SQDQx1nBzSS7hk
bX2sgIzWbyR3NcE3zg90FSdW7Vv9rShrU+0B+VqO87Gqa/eQiXj2qL3nvIbLCJ5u+qEqK9q/c228
7G/Y9VP5jRO5ZRnVqTHdD5w1EjeE7dWRQWVpwVHilDhvGROm39GQUqocS8ls6pmHfOnfN3BJ1RHI
oBrWb5MxlpBMf7H2QInJCs2FW+7f8N2Rqz9AB7BIdW3hsu26TV2ujxihS/+filYSJu48G78SEMR5
x5rlOcpmiZlGFpof8rlwdapIblx9QK4X/LTTit3CekNzYBzYz7/nzrcIzqhhppTnafI7zJfaEXl0
zxjEzD16LvDjz26L+Z6wNMS8v1+Qu7d5xonYrtWXTCOaQsZQeWvDm8lkaIMHPy41+Rhgqbtd3vfT
sJNwNiBATlEoDuDbcOSXkmQncaiKWtlvylRbJ0/LbUP/JssW16KZuEmR45CzIPGFJkNTfIYzhLLu
EOcL2k2IXmbe1mPpsepZd3y8ffCYaX9ST3RRpKwil0G78QKwjK+7K9FwlWcUKEC4au7w7COVElDe
obO1y9jqzyPRHck8RzHBgGriD02Q170WkKJCzJfSY8USorNb4Yi/a+U7H5v0GPwxixk+Ycmr11qY
cLkLjLAPU98RAKEhZ+NtHDyCVgQMbOS7NRL4CWEEIOtTChpqOwxxHdBq10wA7YEAAq+FSVHO5lsq
g4EwmdSW9V87M/Z7RtQll085LTLh/ukzFWGxiOjzgGSnYX1CQDnx0G4gDHNaWk+5B38d1NNat/lx
SHts+IUVSDyxkpKH6qczfaXIBZNhXw0vDUF95zTuWaMPtjfY47fhaUUfBkHSx6fH+LDdW0jowLGL
ZSPnPFPPZmRzxSqmLz6HkmDCfA7Cqw5ukRJrMgQXXwvxGYaK357efCnhlmY/OlJc93lovN+Um1gO
S+3f40tdoM912u1WbqLj1LL3CxutyMPR1V5sxcZeZ8yDl2au52djhJCAsKFS3YkS4k1A8fAEt7rZ
y2ALHglY9tgdM4O+tPFcv5EHB8B4baJv8kYimDdikAHfeLKn6XYo/TghfoCJmg5RsU0fEaJigiDz
BuRBl+1BYUHzSZfxChsNhsFibPgTTFD3RudEgAcdhmE5mzTpQ+33IgGrgIWZqWP1ARuK9TLkq39e
lIXumf1ORpk2VArETWr+jONSEVbDg347Mo38qtQ24PyNfaITQ2eHI78evScpF7waOn+Kp6D4VeMq
mu4I3dPvaGjRZygXUiLMU3AZwiZG9WjSBxkGzBlFhkBFEoTD1zwof8ch26G/bCekNMTHDegohxHy
WVEfYN1J/EI3uS6z9YTp/4qZm5vBewpWes+7pUyjFzAs7NLachm+e1Yj5eUHNo9BuS4QGnKexmyo
6seyZDhzIT0RwQvQqoDlaEScBVlLctnFw7CRpOvcU0hIxI4FHICPzDMHv7FIcrhZJM9Hv5LGkcJU
RPATq3OzYFUvHdSiQv6fcTcyVGQ7zLy7qNjP70xQ5rTrKwp5jR8XKS6Tk9MQGvXJPKs8BmOxnoJ4
IzoKEzGoReUzLFiK/LKizXh2UdNcXWIo2Ys5hNlDzMpmH+TGu0qHV79VguU9Y4N4AxXV6+oesj4t
LykDd2CDiGBfNlaGPNc1Wq+wnLD6boTSstbZVgQF8PW3YyoZHu3IbxoPrAt188RYMrhfpGJVUWJP
2wvZEfxMR1/tURUGlzwox/PslQPGMia0l5QD6AKbpztHW2kvpmc0WTX1dJ/zHz/Q0zZv+USHGm/k
xM6W0TCNQ2zOeR0sz/1SEoAbm+QRjOmC/CtJyid/xvp69MKQTPs6QVoWaKHO7dyKaxqt6j+PMU/J
GUNet7o4CYfkGCB0eG9TUX33Stu+k8EKOHcd5KEafbaj5AhlZ0pXVhvpbLR5sFP8A3YglSYZzioj
oPWhY37yMC0FgBKQGT42MNM95shaPuK+h70z1GVAvFUYY9TB8xCflcU/BhlJl6BeIl5FMLX181BZ
hEUxN41RPO539eqbhwFZS360FeFK6xxP01WhfNlR/YEIiIfVPpWs9T6aAH3/CkAVR5khMcsR6LTf
EgkCEHTIJ89zeZ+nRJXfAqPVYRBJ+dhVaSTgWRXhk+WGQuPJspOrgsXUOYyxbzAdtel35tHbAyAu
Ftoe2dustoHXICrN7oKWEWEm0RabtJpfki7e9lVxi2lmVnvUQRE9KerUh6Ta7F7BESMGBe6lfRkJ
dB5wFfTFG4bS5SW68WC4umV29Dlz/kLQch0QbBosgD7Rb4qwxJ0bEjz3oDHEtwavxzmGm4ydGcBF
sdv6Nf9ZcNl+wtEH8TSVGMt5gFm5Ye1a6KyrcM3382Jn1vmh/uqGNH0z3XDDwFK9MG4Z+0SeA1Yf
UAy6cSazh80AAcgsuF7onhaaAl2/jwiH74MuSL5PsbT6MjLQOk231NvnDbkL9KBEre8ZZsynDOcL
W4ouefUZJF28dVjAMnTYqBnfx/7RpR4xXQyd/yLE1PplJT/4jTHkCOUz76dkH4uhk3u3RFWyFyO8
eaiIEcOZqGKSljHY3BxxXPt0rGZ493XzV/vbfDGhFlcqg2L4PhR1kJAN4/XtBWAGQdJdBOEyQqQp
79pq9WkwckJ8ASdoEEgs+sKnW+hkgKjLH/+bwZS/36QSMQaazTApwYedZ2VTn7w+Me6UydTbPmrb
RQXTypXff+bbqII9kzU1/QE+JFm4VTkbQnb+SIG8VeIgKSIvv1iHmvqAYbUaFzYhraJMNAlwzmdi
a+aF0WVSlK+px1bi1vv7aQg/jNAd8mO8LAkAnM4LXKY8ArB8l7qJcHMCdCRaEibJ+d5TnUSjXG95
NskdODBIlXdytUzTAgeXOuaHQ6TABhGcD19E9xOteU0dU079dE9tlqR33RQGL3olWOyVkCYFRzWK
h/iCS98oWksOyCtX47pb9URwRxphNwA3HifUVWKBPDdMGTNvkemh+mGEnxpUdyjsjyQzrBuO8wm3
eURniFAxScZPlUe0kHEbaGgTeWf/kMc0kY3W9PbKgSZ+exQhII30xN9etJRFI6pQ3riek+WOQI4S
7AnAhgiigIrMOV2X7coaICeJ7GYs2QrPqs/O9n3/MzY5WocNnni9M4OQjE1FzKqWy4viOGJ8m99P
iDdxpRfqJktcZdr39zikx+i7gU0PAUBuSf+vBpwoEBXw+VPFYl6X58SOffSLKe5yZMyBIhYGQGK4
X7qq/DG6CjVusrC/3dusARKPALj/wnvTWa5wF/rfuoHx4QNrmalh/rCOkb+v1zZqL84azE8Hb4IQ
Xe20G7S+MJ8cvtOuAutJ4HRc/SQsDcJ1zx9fzIoV2r/r0qVFb9VTFPywRR0F+85hZvjS/sAgE1Yf
Xwi8qsQxW8sUIK1B5smZwkR01FYQE7a9t8CoBxNErmJ3JyImlQ0WjBRfXHco12BJn9mbiqO2Q/k1
BJBkmtHz6t/ZNtPNbjnTFXL+dEqY3wrlYgY360AhQdEqmzE5Gz9vj9PkleuDYCybstkoq5wc7n5c
vhKtSZZIi7S+71ZVRK8pwpy/qJOX4hLaul/Z5XFr32x0+DPaLPuqRzXylwPN89SsXnhWOiz+FkR7
XFm7heHZJp57QBr81xujmNOriPKg+dzWAa8dgzENxiZExIrNXG0RPzP4go7TEGi094T2qjUEN7km
++o3pcfTJCLYp/ulYGeLxNDV4AacSUMCVFotEKfT7CXeeVI0uTviWwfvWNcqFQhk5LzSIWO1QrNV
xkmVvzQLm+hTnWy2/hC2c+zn+iEBGzOvUe5+5Z6noruSgh4Sbi1BJ6GKIoKmjFr7d4uSHsY2KHky
oOYFqQ5T9Q0pj3GC44d8aCBHehzpA4eh+eqIw1zhUHA9M3fIrBbvuEESWVPhLHPyp2MtCaOgvLmy
hyVH3eLQhkHva0wOhHjOyoJh5mbH9uQp5jMHj/8NYjUbq4QNNbL89ZwPdZLYnRt1A/fbMua7LmSe
mXS/hLIer1rUtyyosfDaCP5asJWq1m9V5ibn7sNIkI1GwNwwbXIP+X1Ges+8s1mfzIirq92xOlT9
jQpklcLjw4QcW732kQozA/WqfZhv7mc4jt34FkxZVRxCHfs8xpQ0IaHNjZiH6lKWVn1tfFJEbyJH
hXeley6ez2ZAkHCnN5b3A36AALnTEMUOSZMBLDgcxwWk88EA6ll4JWrlmme/VQt/7ARw3H+0U7eK
V5hvRajeGWMV4cGLB/IPc8XYnd5JgWRs7pxuB9hDBuPZQ4aE2ab7Cqdp/c+WxpdfsOjZcILPQQ3s
zZqNC2L3176qs+BKS0yguIwY+bzKsUOs2srAW+7XnI/nDUK4vx7AVTrouGmpLrpEHHXntbfJVb/A
G/EHRqdI56F7cSp17QW4SnTPmZTt4pmt1RURP/LCLpu/SvaN+xKVUrAHkjNie1qKa2TSxTsO4JOP
QR/5Dy2a9/k3YG3OoMMYFIB+tJkWPzmuSgF3RwK3wMZzoTPLpeuMFjvJzwdWqBDhn61o8eqQR1H8
igSRdvOyOVCuQR2RKRcy4uAhJW+J9HAT3hytwvd3mYvBMxfLdCT7g+QfmGaLd9Bqso9DhT2SQ6Ft
XtHHplfZ6fbNoZtN6TOHlQDxoP+wI0uDfStbJJ1ThuOXFW63PAeC5M6zG0IfYRTy2OmCEmO7L4MA
xwlCXcAw88Q1yfCY2cF8N9dJW5x6sun4T+VmL0NliucyGenM7CrzF+b+YXs/I1aDe2N1/qJ1YgDJ
SMs2bk3YpQbsSWcYq4Q8PjcT29XbPhQlO1lV4lvnzzF+2GoIdhtCPeh4VUzqYYJ3z7sEppXxocYw
0x+bkKX9LkoNCVORzH8GfkH+eTLFPj1NyXqtQoQunmBCke84IW3DnBcZd+kZwO7ymNELAJwx646N
8s30uI2Kfg4L3LihXijZTGEtIvGXOWuXfK5GdN8jU8fZbsKvw+HXw5i61IGe/RM3yPLbtbgPcOUg
2umAw7/LxBFhSZYR/Cz0J/VwPyPowiW6JQRmz/m876pVXZj9BuaYjtAfA2HYvhVsxX+EC1leOI8n
99do7Lz3fZTM32qz6PES6W3+7i8haSiemIqThiPYHr2EzvJYR1adx7yQ0PRqv1bPI4OVl6bMweCq
pddPfWSHa1HhIITL4e0JJF0v3lYll4V0losOK/0VJRFkutEwLVeq7F56UxVYnYVPg3SF9V8PhxDH
x1c0ZcW5xrB55i0xBMSahdprZBJ3zR293sXHLoKXsxy25LEbUA6ee2KpzNELHKVbDWtUnQRyVzQ0
6cK2HbCwPsGiG2DWUqJyX879X5uttLr09EA41o0Ud8J7u/uCYT0vMtlPn4lhl/Pm1wig9uk8MgVR
WN3wdRh2yVzRkiaisafORvmyX2bIyiv4TgqmuYQVIzW6AqYHyXRpJ1/D+aUSeBtIuP/RBT1YGl5J
sDl1V/dU8tJLnttlTKmssWHewbMNX51f4PFbV9cA9Mw8B5BQTC8pvNHjVor66uZ0OCxqRow0Wfda
Y43cCWAOmD/mwT65qsTvwhvX04ESM7f3Z3LQdE/NwRI5gkOoZf3c8+TtAqaeezKccyLqK5kCDx8z
gf5fLLiRmKQbtsg2eJ84k0bGq5E6mVigecrzmXSVtc8mxsJBhdSIwU/rXQAdF2Ifij5BazCl3Wlj
J3YV6HUouyc8wkckMqiet6hw0F/KllBs/IpYmgqJUtB4liWznELtzjnCcSzZyxRTYEiV7In0Ws/W
W/xjGZQMz0irEH/wkpsTOV7mlx4Q6hJo4QUXyEmoZJoxaqM7gG9oYoIg/aXwG/1QZT2J3YCU6orz
rD0aPREYqZqk+LSeH7xpqfMN2QCrix+98NfL2P+PpPNYbhzZgugXIQKm4Lb0pEhJlJc2CJlpeFMo
oArA17/DeNvpmWmJhLl1M/OkcLxdg4TESTF3oTFxdUAO8POs+rPGMXiUyWJVh5qUMN0HHnVpblea
31qSJxSEIa/N3JWbGosziDM1YXborJr+Q2Tbo0ThfSzKuX8cBq9KnnKk0oduRJTB4wCmb1XiQmK7
39D/7GqV+tuG4yCgIQdPLXW2HAgNFSK/gaHQ+Ltp2uSMxMC91jRe6HH+SAPy2qy8DkOBla1eDXhR
H8a6HQpy8fgjrHlCR+SZULxk0m6Kw5jYwdZBKGLuGd0NCvPE+gzHdGGHybPwHQ7EA5Et3GFU6P4z
vQKobGUIAFAcUx6qhFqsTTQSPsykN9MPjJngeU5mHLcs2Ox9r+hr24q8rTnfEMD4jayFmJito7V0
pHqA+54H27Tl4bGWhdWwFWHauJA/7npQOXNyPzG2vBlp8wsGg5/xASUUYEYVGy+3YdToh8pfm6DU
TxyCs+gSDtRw123vnSO3n4oTXdE11LEWQX8V6I7Uki1qV76jnRTMpkh3/XHy+qnZESiq8faiuUag
f5DWKq5N374kXB/ygB1h/MZcUN2pcPZvORE9Ev+O/XDjJrrVu0BSL2VVhbjHAMKeNBOS7Vo6tepg
hoJyZq+mdYNd+nzkj717j/JpOA4NS8HTDXDoXDpibPcmdqh89FR9sGgZ+eDY2gznWcbTfDSdpiAT
ny4L81UUCnoCTSiBBAYgIE7U2uTnupVkwFpFE9RRTWZgHW2X/3LVcLDoJr//t2BbFSvsM5IwLPVn
vKWsSrunhAqD9sWEg82MIOIUUHvdJTlhgRK5q9YSgwR+yuIAKLN8tEQr0n1d31KYxjHEq2C7dfIV
cNaS26t5qAMsZ/Xs+N0fYSp5BwREUccZYubeKFh84BLwsVZbjN0MIrZLf9eeZBv1JlAJSubAelQH
RL2YrA08kQ1vbfPA3Nr3H+KGqKeUJffaI7DyJDosQqenZbamr0CxPp47u8Y6FCcf1UwS6HpbKpsP
undnUmpIvy2EeLf8LGZWF9S15surg82GKxrhF0tjwlHs3s1qx96UZBxwzgVefuhBTkc70Q76jl8R
QAOHg/4fQJXk1V0cuLGWxAZYVLkLYZ2ScefmzCzBj5buEN5o2ZjzoQ90KeEN/DQp8URMRzq5edgy
s3zycMwRdjiQeyl6BalaVHhkUOooSVKDnk1MtvEo4LqYaLEBUqhKeDAjJdWL8X5x8/7HDcbuSl/z
Qp10JVhCcilgB6hwnl7LyAmemlvDMAHCcTM0s7O1Ot1teb4Um9mNMPDSaRxNL77Go+EvxbDHYBfL
p6ix0+wuC7Os23u8AAq2sDTZHo0P5WObzmSBN2hO7lnVSFcWeZlj62U2QbgQyiXlIUg6MetgT/GL
AaAYHxL8dycKL6tfC8rMR5/RD89LSycEmCOsNzUZpJ2t7dtjMwP3wFlDtMhAubULlK+CA4RtmLjE
MdTaWADjNvO8kDGBEkNoRtn5iBl45LNryVCA/UQh1D6/dIvcsBnTMaJhC/50WDNRguGxCNYzN+0x
cQBBT5Q59FKDHGCSBYEjbvko+hTMf9yIDTXhQDnvOVG6YBsjQb80Zsk/40w+1xOL11VPFdR+AW1/
weaC4qtMsmyJCXQPC+uXoz+7ei8nqmGYiQHWcapF0dzyuVjPw+CTpc4WLKxFhA2Arc7QbvUQ8LlW
HAK2NpGFDzvl3vw3252yv6wZH6U7LLi/nTlnICevXG90qOUDQaToqByb/VGph5gDVGr7qF9prLDM
LhPrmsasBwzezz3HmYOSmeYgkzXFPmdDjMPfn3GKdn1vWYcqdJgrpE+Of2cRjxs2i2RHTuw64Jv1
VeQzPpULVxn/mMiLAlfcVXF93+tGXRK+8DNmIoJnVUJZKMgTgsbZXBNakyn5kzAa6hMnTbElJxL9
qZGmN9kr4a2x5vTJ1igb6RQmR0w6UEH0pNXPfvFr3+veii4TSExRaFYlS5Xq4IcdAd0yUxXPhYgA
PQpyE4ATDr083XWOACzAiYb6ixBBoHpxOGFEqKx8e+jzqA4H7YUq2jph41TrcfCy+FCzWm63FQQX
/DAhUjsZWR3E0sHjbTJCQy6wFRRov0r3nSVt55H86agvIyGThzqjl2wVGZb+j3aosPXjnBRYHRDb
9g5lKuz5+OapeiPWKkGEDBMEuWJ5SCej+F8EpHsIWr9PiGcvzJk4HIXIgvoOr3NuzvY4l7j2zOgW
+7obomjXRr6lzrnTxc65X+xAIGG6OPGToZUHn73NOw7W4muKS91hOIxwzPIu6l57i3OUzbs7x9yH
WU9RA2ZlEBEcf092lr2jj2xKJrabcCu6xV1J08Znbqrwz4tEcK3S2Hcvi1Ob/I5TAe5G3u5TvclY
I7BzZe1834Cj+Y28Kn9QfJ1XfO0D4e+wKuj7wA8563UwCmrJoMO43jXEoOxtPXfo4TawIx8A0ZBs
WAcGIwxiBu3Xi50nraQKa3Rc6hiGRGM7TBlNp57WdBYz0y7hf/hfVYO4QUq34nQbpvl4A/I5RByL
bIij3Uy1iEcUBt/JWzjhYd9HCS6YbWjH8XEeQRzSU9c9QI6kAmgpQI9s+GkGckY49o6qMXO/NvMy
vpty6f4FkZzaTTUHRJybgAltRRnS/JC2OA3Wk72AUWixRZ3DgI3T/ZQuFP8kXosNNWx7ZOYoC9lh
Jwm+9ssSpdXVCrsqvFiLh73F56IN9zR0qZO7WEALZyegfSNKfu0JBwRPYfjfd36Lj+0CFqteNrNt
y3CDp7dqT1k12A/0mtEPUJrk2lLb8FLiM1Yrn0q4/q5lvoiAKi0Cya7E/xdQeAhYOK6tsVlRPsDK
LGWdbb6oXmkBOBPwTPC9+3TOH5DmzUNaJMlIPKhut3Nadgd/bIpLS7vNATDT7H6g4EeYrUsmh6zA
rMxQR8fPk8WJXlAPlUTRcS785YDKNRONk1o8z2JMYmoJOFeQAyf+e4kJZSxs+S1vA/o5v1NTjEDu
OtjtTsayxa6wXJxWawpR3eCzciaveOkb1UzopA2MIjJasct83PL7IqE7goY5WrKdFyI+PBjwPbju
nTPG0X2ZUEShckUpWM9ahR8Xct4zvv94vGLZDzmqOxmPgYgFHiIFiDR5jYW/yDuHmL0WnHFIDPCt
9OU/m9FOvHp1Z8WY9ALfxKtB29GdMSkIoDZrsVkQ1R8UT1r6UbYYXkzz5witdrTb2P7FkgPWFQJS
yic4MNYLstaK9RCtJytgUy4erNiz85UMx/nCjSKpDVVgjKop3lRujCc+t8dxv1gsE1e1FICGGi8u
kx0WDv9UzMzjLkD2c03ag6TFDACXPG+H6cBhSAg4d16qxA2+TVTIRjAvEF55dC2SJgeYUsQIQCIQ
EKbBAq//jRJdt5W+lGHcUCVGOKrfaFbsoCCc2eTnkRNEtq+9gW13odl8UWHi5XrvtdZIh80gw3PZ
t7b5Ijvje6+SUNa39PlBs75uil038hAkHK1UTkGPc3vhhMEWC/wY7ljh2stRSKjKszPQc+sENhFI
A7buPHoQk6GsOFSILs00+1/jZALnkA4hB24MUIgbUM95b9j4Hea/Gfbwc4+2NUOYMgqH4bqpSnb2
c1OW4b9qaNriHe3BTg84HQp6SdERMZDIYILo7fhFv4s6j9Nu6Xf02SkA7RFyeyiPgokChdrtVL3s
elxe3PqCuEtkmzq+4xBMu0HWR8t3wFH23I55/54gSOWPofHDe1ZES7npdR/R+FYgfHVrQhrWf7Xp
ewfTTtifEDV5kqEVWueKusstvs+KFGmI7dkphgP9EAH9D2ULEwRXe4G1tBXuqzXWGMK0qMNvwAW3
g5spirT4VLEzIVLOGN7GaWKgDrg10qRFwoE7wyPEdQk3v2G0xQ4GyYtH8w4qFNZRyeY23Ma2WcbD
5LtQpip2yu+00rBWYadYsibyTYLvqV7O1FxOkL8k1qoNv3xLODeJ2cuMBWJ433PzkcN4KuMi3yud
1tT08e4jVupQQ3nUit9zBVekjL9HehuHKxTsBM9kEOSYSBV/GOTOzQczqCs38XQF0eScCl1Xj74x
IRByO/F/WetHF6zjw6aaomUmlMJMCdcNt/eN86WCD1eOt11IfhM/s4UE24llcP7pdXHorwjZe/ed
j3LO0oSeBf8HqR/PVIKgtipa2qa8ur31xbhi+oJLEl/SEjvldiF9YhPatOf9JJgX9lNtJQJsSyf9
bTUX9pvCXs9CUQhwfim24OHALRZCjqPCt8aqhH2iPi2+UWdZVPqlj3ATEzBJTbWHimPKDVVZNR0w
U9E8LZyU177JqvseCXyiJDny6ciNFgASWNVCPIT7AdvO1uKQ/x83PiEpS7nMXQ7hUDhWY5QcOyi3
0WGkMGU+kANbXrtFm2kf1MIST2VfINileFmrNbUJUAwwdwXs4CPACp+kzRduVZUG8VUV7K/WHMm7
dzoA9QT+wubZVjNMnIIgS4jKgl3u78SkHL3WkVo+8dgP3xwPKISWwww6LplgSoU+y8MU99pu4ej3
7GTlwqYANcHeDeTNiu2tduLGOsJdnuw8x8YrVzh4TFFTMizkvDL9HZWFXnelxC3HiHbjxjdRIy+T
w4vvSqJJu5fYqcRJ1KK2OYcjkB1xvvfeneUEEJhiL3K/CrgVkUN8u+lIKFh+3VE8KaPsvsI2XXxQ
vB0cpY8PFKbVSGNHlVJB8qQHp36NWqa9KqYYFDGn7O7Kpl2KTRhAtpnBTQn73WTt9JPUrXWYVOtm
68XMEMAtPxxQmFX7z7+5cNem6nv3kZyBV+0YRy0sglUI80lkOc2jaWJ1oKmH4QJHAaEg9oSSbAhx
TB6jeky2ISVOBJU5fTJsDZGpu30/cIzEn78I9rRWbF8rZ7mFdWev6nBUmUkcHJKfpxrTPQxw3eUc
O6blCFA+8HYJBkUMUzXXOpbdeGyPaTPFB6+Nbxt+XEiAupzmpcWh/Rt7SbR2cUGd8071/0G+9hys
t+D1s9S2L7xCNZqljN9tkpfTKpMYk7i6hLlofOynll3lGgiJIs/Zsmt+RKAhMOgYhLhTnLGZfJmp
7cPn5EJCqb/mxbJ3yURAkuE8sfmrbSBL28zt0DQ4CeHvZFxvu/OU2kBNc0PcR7LdcLdRQBs2vP76
r5yNdbIbG1VDSuHjNQOiu4qtdPaQX0z8nCNLnLu2K19zPeIn5sOHe+ZzQ+ggsftNDZ0pfCmUhfLZ
mcAjvujjbLzFMXALDEN4bJCg5VVinsc2G/bVH6gE0hOZmFiDejY47bWYkcSA2HU/S9y31yWflx+a
LsUrTaRWeAbk2FCEhVDBzYIE6LHwoCRhS1/uUryaXES8ltiq3EBperpDrQ9paCh5HR5pDtTHlN1f
sJsLuVibioDGnlcqLVlM+uMDL2GJfJ3G9S6qamdelR2ljuFYjcWukIV99nXJm8FiAoL3yBVlwV+M
mx+Ww+BIY3IYuB/UbfuVDeqwLDFLRFsDkyB+WR25MQccZJ6kgU1AQqriOXG3SYM1CZhVz0sQ4hnJ
mbQa2mCjZNdk6DJe8WvbJqPqdQrvKEfqmaAFoH5E+xRnXD8Em7aWZOW4GMAip0lMxjuConrqmjgE
cAP+qCF/S8aGkQ0BDYHIITi1IzwyQTGP2FuaKdfPRSMzQm0dYZ1rlQ0M5ck8Fzt7JPQejLcyBagM
i7t3+lplx8UhqwFZK8heOvbQwHKcXmYXpoz0ojMyLrBKGR943NNJIro4bh7RiZf+Ae4iHiwYeSo6
T32IqNfMtfROLVI61y5IRsxcViop3hh0K+/opaxzTDhWQ9TNi8nPJ6hc8zoNPILVg4SKS7wKj+EG
K/HgrSFo4JWM7dRt/lE93dwHvL6+vEJFT5Ml9EFYdGsTKcDX7Nju1KD4tmjzAp//fdFWstvhkIke
Bt9p3ha/KKlZ0tI8s0kMsye6snmm0lZMf+ZnujhxC24silEdAkey0xhGEuxasHH4F+VpLb4Eh4x/
pppJqfbFFH6GLS14Ka6RiIR6HyIvVaN39Rq/pxEMD83ywoTs3d5Y7GqqTRqoJTxUHK2614DWxP6v
0lGa/3C2yEk7UKNSnqKlJ4OOJMSbN0TpW/DNVrSUV1HaQA8J6+hfZ/z4zU8zeBrI27z2sVhwXSCt
Kv3CGpA7czsQirj3LQg3D5gPsSTSWzSjFM955L8HUSWuE0NJe9Cymo+eaHA9uHP7LHKNm8oWMWlG
ZeBJyTihaZlWpflEj0P01UmQVL8NwYyfpucxiowZNPQ2+3Xc3SeYK7wjdEO/wWMG2xlcDW8msrdY
zrsvDnRy/iNR1ZYbUsruf9Jx/foxvEE/bFQAD2ckBfTNvsciRGI84ii58m4liAVP3otvZhWABQnd
b+3q4ODFHs6SsGuirZcEXOVQ/pu1HYbGwa7h9Vt4Axy92ikmQwMTYzkWWKGmDzmKQH6C33AL5pw5
1V/KlcbwVs6DdwwGRj1xpTj9G1hBCUpiigeqhCf2f+S52/KRZwQ8mN5k+D0Uy3oZ9JR4hnF8J5nA
qctIHBBZpN9GcajLqc6OWeGm/3C4h82GJ7X7yMg6nuJ2CW8b73j4KWXdfXTFRAajSFN5IPAxPCm4
Afsu6rtvDQbqXmKWUM+Rneb7ZtB6fhg8AouYn2lJoPODBS4trDIuftjCGyfZjQXuFHK1HnVTJPJm
f4s66icwXTH/8a15tW/+kiX3IBq3GAbHTVzA3v7kyc1fuTAwJWx9EnGPWKovM5OTe+oFcgqOp8VG
bzG2k9sbHxj1Wwnyo2TtVkCyIHsShms+RueTYS8EzJJVsoAuRsKYK3qyxmwTwhs21DVgTvkg01Dg
/LO00FfIoFz9K5egTXceyQR2m0bNIGr8IVP7uAg1q7IWo9CGNGKew+9S5LJEpBvn0c91xSg+sAts
e58Dw5JXkUXkVvU+QFfV0TkObr7xccF20x+dE818LrKI1a/ui/Q8EYv4zmNU9nSbItphTLNd1FMP
yum0r0QCSk1VS3blhI79SfUlOpiapmviQdY2a2JO9oHVKdpJQzLg+1YftjznjajhwWLm2HsS0Qn1
jgcPbLeE4iJXzvKQ8dLFwswVXQ9fDdWEl4JkSoNc2Ob+fzTT15QxZ0nJgQ17KdfMDRMpkyuZrLZ6
pWs3JrbAlFbsZrdMt5ULvHiXJt1MaVNfxJTMyDKpf22yfM67FywOve8CZuHrSIyhfI9wHyCI4p5N
shMUS/cZuY8WCrKhWMNseoFoF4cwKUSCIuF0WbtvPB62Haf5+hyaicR1juf1SjVaqNahsfxH9t5J
vi0d0La/g5uNXCCwRYNhz2hD/AQGI8dd7R4TBhtq9JoWm1409Zm18eKR1AIWI3KYfh6ubEKf1IXT
DMBUaS30a0SW9cL1L9Q+ol4sv6n1TnpePAvonldPQt4pw2b/MnD1yH2pVMwcKFjMbtI0H85cv8sb
2C1V8Q7qsCXLAZtJG9gOYoiTy59s6sdyJb2moIqXOCG3RSQ8vbd9WFbbeXQMVLRiJmvhcUYHZNTM
x3ayC0pdCvrPKMluWZuR8Tg6no/HIIxGVJTaJVG5qpyE3lmvTc/IIcVz7Xd4QQpP1G9xBdOEE06b
faNjpYR5hQ2UxGhM2hg3+W5Bk6yxQnowpyw/rWuMa4tfqa+ymwN9KCbO+SVFDmIbQt/ZpagVRGIp
SGDg8wH+vd3AZwWzM3fztmfWiVcezV8t11Tr9lu8oHpDBAwmGbELMEyslm4yPAxJmF9ts6wcHVAT
yAqevH9eNSyiI+xemIF8O2d/Qq3kuWFL4D94GbTNFWWFkrSD0uxSkmC2Fe3SWY7UtPiJZcDqkkr7
1/FAAuTascV4hjFo5U9BztriGQmRiSB2YLcfmDrm7NUrTHsK48Ip1zRmEZbi5HSskRMh0iR672ct
Unop5hPOfHhwwEcPMzlg+kgEBZ988DokTHO7nW0bnv2eN2Lu26sU+wG1aGEPpwX3yGR+aJzjN2EH
u0BxcxxSbpjvG4XIOnBJPC9cu+VxwI5AMm4gQYtTNoheoyo33zBTvO7dIl9BtqHhx6A/BZxoEIbn
ggXNP46XCf7EXlXI8UPjvVEXl3gHltvFOeO8zCG19Pr0EYeKi1FiNmjTqUkvrIuQy4oUXdcnG0bP
WiTY72khrkNjQZD0nYkEkmAtvuWx5X9gm7Ge2tLFEyqUAMALiuQyjdBQMiivSOSma79bsF13qunV
jrMXCSZh1+5BY294yTLg+ZeIzPMGnIRlQywTuVhjcakeMtnTYKh5iqKdOgblH+nL2yLy0uXLL6if
Z064L/jiA3sfEIPkYzJlx1Z8KikH8MPypHwZWru2S8KHQA8hmuac4j7EXeAOb1lct7/GYQFN7rhv
MebZQXKXhzOIFdQH99VDR2+OU72Y/kb2UfkBCkJySelV57A43dZnqyEmWXS75ZTzQYWOcL8ZRUX8
MGAW7Z+ndKQcMwJjubxEcZ+rzx6S6K7pYli1sdOWNDkuDFcPCwvfTeT084frkve8aV//QB/iTrIl
vNomwGeVjH33JeqZYaOjFM9f511RnoEnB+PVmzzWJi0TDhgs38ZNafv9gbBt6h77nnljjHxkc9ny
L64qa+6/OmuZPiyLMDqYK0k4adB7QCN+wNUgmyNd8NTQA6svBSLcHMn7MNLYbRZZFRcngkzzBB3D
TQAkBe6BF8dSp1hdsbBs2ToEnzaYiysZTqq/8jZmn7Qol0Mj5upNzdAAS8fKxz0IAw73UKDL/7KY
mzSKdJnem6Gpp29ZRNjrpiCYQ+g3o9oLZ6z0TleQgtcjdnwqcCErfcrABb3ataTITeVH3opVnXjg
NRE+Vxxh8Z14GRGQJip/4NbKC5zvSZHoVt4jcONiU+c8rOlFH5ZnEcblZu5Dq9nTFrxs6WkiaJo4
c0nkBDoLTyd7bzNxv2aGCDsdnVp8DjOZcE7DfE0Th/uNY3Ho4wBp5W823QXPBB26R7xf37hRzQ+8
++wwQaBhd19WpwqnzMEDMMgGXnQFu2PjH8MwBP6T32LNq8ge7H4Ni93cOSqPve1g0aeIizC1r0JE
wbeSPLEx/mT9oaqbECDG6L67bBTYFI3S5fEwJMEhcH10bXFD++BS4KdkU5z9W3JRvpBcnX+gT1oQ
L/zEQ+Ijy+LaGKlxS+bxw2Ts5lnxY3+CtO0fGVOZxwQIIUJqdn6ttPG/i8LtiAaEOr7Etg7mu9TL
gnBP+JYUy2RNwd7kHAAxKMHOCgnp3Aun4QTGuLAVGS76NW2NIXaEAs8o1seLi9mecRMQNEo6DjMd
ZzWqlZ0uG2F7OthgKcrf20xmbxVHf2BsKr7Puko9d10OSouhpnwfw+Ej7yufj6vEz6CU11ycJBGf
LXCX18ybSEXS+J0fgglJfxHzX5dFZl+ki3+lAKgoDxE33tbj1Teset8NH2TT47oJyOCdR5vT+NYM
wUiQK4BzKT0+1bAbPhhC5m1PUGbntmk8/fh9bQc7Cw7LroUjQLWrzFFHMXzjj7XwyCm+LapOYqqe
ramJ3Y012M9RLMy9fTtpYRvh+s0MaEqsxfGdWxfJk806YbV0UbURiF5IG3ScnBQ9gUeW9NtZlGZX
ZyHDFrHzvkDp66KT1nIEcyKumlJDpsy5PVljnr7NOngmeWXtXJh9Fxu/86FpnOgxJGC+X6p21keH
MqQNz6KOQwMm6WbjeJ57yvl+oBohHjgr4RmBEDM6zBqiat7oE51OIPD4bhGaKNtuqa99b5Exl4PA
pXEVvKwORZbY77gfKLfA7oymGoICCfplLDfGE5HgCDl8489UL3HR4gSqguIdN6Z7bHzQxNXoag//
PbhIzN0UZkfUgufN0K9yCztcoPi5mgm+VTE6OKY5WW1az4OMVYaGMu/IsBN2fbt8INIwbnQWxU8Z
WhPnep2nuMKsAMG+oJ+dJh+IXvgpavuAJcv86ambvr3CqZlphy/shtPWrcyEYbVO4jcrSjCrpdZ1
uf2meCBbyv04lzHU0uB7UDU1xysDmRt+L8fYETvA0OtDSQnPGoSde4ebgtNoFE7jTfIs7FU1tfkp
JGLDj7oA0a1zXBy2y7wDCnWtNGttAa965dCx8Yg+BUOa5U8xMTX1bunxOEx72hJUdwSHoGiCGQf1
GKfLgc863na04D77oYX6R8z228UZsOkdbZ2m3JyIWbOy7IKh+Bc5mVpZg8vLT/GpLkCXy+dljil2
GwNDMwoUBEWISa45g1a80IB0faQcem9T29j3N0WIGRGT1CMlG9GnpXwKaqW+AyGQuqc4dXioOpCt
7+0RA/8ACWpNYh6qKaaaC8NSdfGnWyA9wGnxk3Q00pIQJnsU0yBIJabTOxA5uKItx/qvkCDD3HwG
vkjCYMfyRaM44gSrpBc2a6CivIijsH4u27CEfVlW7jFi5fwZhbK9m8KRWDoz8Q/je/Nb1+1DdQtc
cusmIf8xdUgr27GcL9NVD62S6UcE3nw1IIg+JBG1wQDTaSc0KajXdeHHdBB2SctLPRc/jeVUV15Y
08ln0upWBlTPauxp/zlIjyGaCRe6nBeCEKGY5/YKrXhjvXmpbTas9+gtWOLhwKrCZgvJj7lIFhhy
zucTxh4s11lBbgFPiNxkVcgKgQF3xVwfv8spJUQwtuEBFxBKUVGRuC0q+aIqxYmTyiCF98i/YVQX
k2/bwM95yPz/jqh19Yc2FVN6O6fOvdRL6hJlYHGELx0IvfTgdZm8+YHCMngrLr+b31UO2WuZJO49
TS/Fk0A131RqigCScwiY1hJzSLj11JIVm6oeM86tKRWwNRyHFVN7f5ssst8pcYdnDvyfHR2Ve1VA
QiZlz4SAQkozQS2/0OFNzuDXyTutikisM0RseAFs6b5myDvZOvC7Rt/ZinO/HPs/VsTUUUeeAXA1
jd1THtgRJKo4v7nPawxAYXHDjY6Q4EmMuy++Z6jh8fuu+pKFk+0XzPfrohdst+GdtfsZutlj2uvu
iaMKz5JAd/qPog/abscFJ4FuavYtne9na54LIYU8QH+2agmyYXdzK6w5Wpq1tgAItbNMNlZtYe+Y
UkKIbskBCCtrg6QR2Cc3YcHbE9Pa4CVW21bnkihDTXLVLnS/DqaRooiijeSwzZeOUbbFXEVnF5W7
QCxvPaxvAOiwP3rGGtbKxCRdzXuXpT4y/g3egdkJHk76oQ0xU8h6MZlfjMrZNGkw58jsAY8z0hSO
9eLOaDeep8uzHXruB4ua7FOHdneMhzjQe6cq91Ajb+6jku+HtLibPSYNG7Fd6MJk7CWZnTV9ZDhj
kp6SHkMeu8jlEdSbdcxRH9u9NbAjFDoMnitC2s+h52ebmOQbzV0xXLRQue+VVPaHBcLN2le5XfyM
WuC44a1V/5a+MpccM1YM850iL4pXMcLGxHFApAgoOV085vfNEFR3wkT9WuqIfT8sCKIcAHmSIeDM
3BIUyhOtxM3GDr00HzsajiPSAjl6Vx2mAqPf9F864YsiJ3kqbHLmLdMxhqrig+0Lf9kYX+sB+TQu
6xNJgXjVRUa9F0DqSadMM/v1pUzVqy7nlzS5zQg0dDd7g5UbH7DwNzOcoW0wRNWRyFn6KNEdPovE
u5Vx1CG77Zvg4E4Zj0/STYxcsNj3KA2sNiK7pnvH7u77CBpoMZfyxcCsWJel9ijvhop2sylmLzer
3xu5h7k+JWw+mKbSrKUsCOzreYGuvqUfRf2Qx441ilba8ICLc4xgfujNnN1cy9t2wzT9trJAwBz5
LX59k3Nl5XWytjoH/j89vvNXR334Xc2KxtszAkUguxHCSaFxgeO3zWuLtS62EljdvxAppneWKPY+
qmJfUoWlvOsYtX12LB007Z1ahCDCQwROrxwCWv9cR/AqmvCSbsbMHv64fJ1mXyPYv7pFbpovW+vm
YemX7jGEA/FocJ1wtpOxQ9A/MuWN3g/W5oiZTdA7FdsAfAv4nGajgLQT4gncPqifODiKnpVHxxsc
j2vhHkKvuZH1ktrc6clM8dfIOS/EJ6UIb2Basp4XXLfzn8y5BRY6WO01KydcIuOSATtcdNHc5XPE
m5cvsCjqa2hGDZhj6cpT7oYZHL02/5ndzOGtirXa3wGp8atHIgDU5BoQY+/01TFraaJvuyxomgOn
QyzSxdiED44BxxcNdGcjEC3Rc5aWPpA5jdfv2Wb/m/PYgHHDNDF6etziemgoOXas+IwBxg3WQ1X7
27zw7a2RnLuxC8I0LHNKAXccXDP2dThkvLiDvOkHlKwJXoeY8Nv4vNBea+8HPYn/EE/bU+kNOSdA
+j4cDNSuOXMX3jDIdBPsIJmo3xy35gOrHCp+6lgI7MKJhzUTwAMqZES6SG90r1kD2aALEiaMyVmP
gs36zo/C5RPLja9XoViCV62qudmkdhPIBzMQG6XGrseMO6yqwQch6Pd5caPFuZz0sg0hV0mf4Uz6
9OIBy2teULOsGXPOLff7ZXOIbT8ygcUAn0GHokKsgnM//3pH83zhT1bNyEWxk1q7itWUxMibqvnI
WYEfk4RU8QzhJOtoa7GFw0+HKEqyMRNlAFsK/OqauE+TXL20zNJig7cqmySjLVvo/MCjwUod1qRe
6j3FGCsIC2OPzF5hKxbJW1KPOv40ZOaHkza4+YmvtJbGp60h1LWGtxFNhu4ei8BgDhn3alEj9GTa
gtXRJnb+P47Oa6l1ZYuiX6QqtUJLerVlOYEBk3lRAWejHFqhFb7+Dt/XU3XYYEvdK8w55r0Vx7YJ
sBrWE4Q3n2iI4lgkmTcTdLWu5kD0kupmNgD1kJWUcPynHNG5FBjZKTeSGC8YbYjO/lhJmvLfVIJF
meAuZLnTIuoo5aSuaRmrGJEF/XHhgsiDB9NFzJdBg3PxrFe0IcHNvkJW5jXITaM/qBicENkqXCcb
mjCB2a41g7CSqr5yYfGyYJFlLpbOCVNkNNL9Z5HMt+VUael7OtwYzDogDCowDCbOZuhcVRzGalqH
SAdO9UnGhlkdjYLwAoEdaAyt3CzyA9006Ypymdb8Avsu9/aL8mz/OMNei1F01tScQGask7ZHehTI
PWyfXLrXZ3A90CA3htMOw7kaYiY4SPObGu6Wn81XbE0Ih2staaEtbvbxUgyz5x6qrg6myDeyVYXB
3OhPyxph9m4omGbnju5lOvT4IlHjl53XPXc3eEcjbmGOSF6JXG9uQmCiGeOMoSfShn6LzSMZIgHf
66vJRhQiDshG7prKtR691F1uHK0BdVMvCVQ5og3zl2PX2jKNhDWV1R3/pFSEjir0uBwHktBTY3jr
jMV7Qv+kpxeii/oH6WmHP4p0Grgltq32dV/ZgO4CJjLCUjT8LuoyCtrSnDjb0+aVYqEef0c4QL+k
12GGstiQ+7jJsO7fo1Po3tsybcHdMnF/qo1x+Asc7CEH3K4oWksUpRfmiHb+4CiLwsf25x2PXfqN
ucLrjwbT1Y1sk/wh5zgo93oq0yKqycX7kZL4nDDDiEjyBaPL5FDAeksxgGb8njCJqzMQMUmClWFl
TrgWrbX8MZQfr12imnEfLJ3/A0XOxE1NxiJjRnughpawNswwTWRzbBxi53tYI8yVTIPcun6dzLPJ
qu0LJ+l8XebWeOO1JRQKyRDBZ/6Yj96xd2NxmehanKgWujin7NrQJE8tRz3ffO5EjipYE3cMDHBs
YPhni6Hy4L6EzmaECa4MWkVOIHGeyrV5w6AjmfzTKCGqFlaGoWX2BH2bJW2aJILbugvpCLlHslOL
eqSUlvqOCea4c10Zn0YXEzkX9lSAwRENbkIJOxsFTm3IlzXB1cHPwARCmGjSgFwahXdHxgJWKWlA
E7wZdFLNCK+UVYi4zS3eKljp06Eax+rHKGfNlJbZLM9sNgvcQ/CKfpwciyoOehF7L3DNi2e+0ZrF
QFf2J6JAvA/h0sMdGAJaCJF6jfY4q/0x6urWNSKfHrjZrzZD9hBjCt2nbTrOHHXtxLyQJwZ/X4/b
+zNbp7g9ly7E4BMa2DT5r+vSKt8ZwzQkO2NSqjzGABsz6LFks+G0mMUz8HN43JKF3y3xk0JtxAP4
5HWjYiAiYpYEZUlJuJn4MMGHtqDHueWm4SlHxHU2oXBme8Gt+E28Ij0zS1x5pSoBcqrL2288jCbz
itqoSclx8xI//DQGrDB8k8rBLvMZaXElOLf12lreHpsLNGdOSnzFPSfvE0aC6kM0Lqm4PL34CRIN
MikkQAw6G1cikRGKg+iokyxLXrqF0fNuBKk1bhkf2I8ZMLEmVPwNL4mG2BXOtpNswcmKe2PITKwp
yVrcNUNN6dUzdK0+O9foulfGqfWdMaxTgn1rarMTbR9h7xg1hj2TNZ49dmL1DBYUdqSDGv+OiZx5
Egmnhkhj/S0qv8RHU67MPgUWOlZCC0zM2zOX1EfF0hAJDalnAgUlFt88rCerewUiJpf/rLgiJGRT
CUZ437mt0SpQetryQEGo5abvTIFkGj5zeh2Kmk+jWMREKJIj5wA4T8AkaZ6boN8tE17+jYCEOm1L
o9LL3pyMON/rzPft/WAwDrMUz86mndTw4wuW3JEs2+lOoMxpv1vmyQWqhqQbjkzHjeSuJW1U7m2d
S0kFVYKPmRguXMvZ9pE4dZTcOEtzSH0S0xBhJ6zeoJwwkxV81FInk3lgLTBkX6x5R3XvSJzmB8ty
GveaM2w2N2Y3tuuhbHqix+xmqt3DYna5f+S2mBiIZzfQ6ZDQD0OhsVia2iaY9a3Ztt5LjSuSGCoY
Ucn3oMe6PSXc/n+Et7Cn4cvuno0OCWfYwwdZL05Sm38Ik+eHMZkATbcZTBd8D8J8XJSB7Wme4MWc
usby/hAzsKqTjpl5Ww/to38igWT1vhRE0XD00UENkA2pHqoyu3ido82d5iY26IvwwglUvdulTL3T
6gekJVNaMYHLuxTQHxz4sCJ1ksOgr2IR5SZLz2cb/tqxBIZD+TDVv7OHJnqjuwEhiXZhPO9EUjMa
GJwRaGJdquGhgxhCRVlpSuJMZe4Lf1P8PLsmqDju7MAEPReT8ZT7fjM+ZegFj/nKqv/GVDMvuN/T
u0aJD1Ox7w0HmI4P6zRDXCEiT21c8C071ZgrbnzDPvmABxMOaonQvfZj8Y4ddcifltF04VUxB99a
nLusQQzrwYMrZGJ8riSDsMZ4FEjQ73LmqcW2YtAXtUZOTuEtC6KrUW7tSsbkRzQTKYyRuQr2aMdY
7ttBXn2slcbeWtkkSe0nPRvFXbfYqJW0ACA2qIDPQsfxKnbA01TLniteywJ57Iobqcmtf4XCEpVW
MzdS09S3asr/vFFiLvwO6gKxDUiIzbq1Re9UFtYmmxrQZnW1fEm76oDxrhhVTLwpJ8eyXxJG3bu4
8m8QKy1OyKfgNTRV8AE55j8oRw5oVj09Ijrk/c/HlZeAua37MNNEXUEJzxx4TFQjlI/J22AMzr7w
eQyLaUnJvqgyAVc/pQ1wW7u8B2KA4GkJhn+tOxSnujUla9cCveYuyIrqLrDi4tCXuXxr/JI7kG02
tqMOevBmUhjGkQz6ab7hTvB2mYs2GeRQHGzUEFgw1PAP7dORzGqE4NjmhrUjKLyYGu8+E1icgWmg
YNN4ZdikwCexnXXnxg43KUSDS1ak8iFF/XbnC+KHmE7DLfIYmSK4bNXPSLUxhtRty4tebQBIVOKB
890wXrUpefnDtrNtMZpquCwYlLX7kkfAjBCuxw2fnuLuWHoFe6dui7nbDdaYzUfWuWYc6rIagNFS
WWCD4d145rUmhZHRctFG2ktHM/Qc1RbfxaLZI7jGzJGbw+GCJ1CRXPiSIY9CdNNqUGUIpGUKtoMc
OAgESMiOgHtdhtSz2TgqEoLXL6T5qJaP3mzTeivW3u8eZiMZpjtmLfg6JIY9h2c/QN6wSWIcqfvE
uLEvOQngVbUMUuxtaU3IAhj6BGgpTSfYO60ub1xbkn+4XhL3ApzitkYb0n9BgqEMdEC73EKBOEEI
R0QzD/DDikkoiVifk3+LaKKCWxYQjUbPPXIk27WpCdFjaEbIXV8hlNGL9PjjBd3nbY6MZmmbpZVa
uI0qMTK+AoCGzBzVdFhbifcMR4tNGv98/q7qhuNs8YP2y45Z820hHgXcIFh422uPzZavdyaxczcj
4MXuhRsZVyp2WaAhvtePEZpL5xkOWcBqDvlGgtgvb7N9WlDy7DizWVHmQxr4UHRj5PUe9xGvOVnN
kD5TPYFmTIEGhU5tOcsBa9Ckt109D/Yei6oV7G3gRscmAO2CuiPVmtGJUvkd5gil9kPBjmUn+paE
ikD2LYAU3+gfnPGWmeGTT/9WGS1yvgHXyFU5BbxZCINog3PtZwsnSWuae6JlmCTyJBFFmxFUbJ87
IhctnFx1l/7C6wDNXPtL/GUCMENzMqhMhSAxSrZPdty9mGQV/q5LD1SbrCfue1S7DQ2+54jb76Z9
721NBqw/VJ0lhroOMu5JLX1GuCC5fHbULCsZQrQiDh2TReXG60pEXQR3clhDZLG0iGiUKQMJ/dVr
CMvbAteHzmM+tHAt/iy+2K+asa9/Xy+5MZ85NHFHkxTn4LejwXri9cbO6s2dz84qIAKGiiDIDMJr
5A0PgHLhKUDwDIwuZq/D82QWx0kBwtrqfgk+jdgyrK2X3yxDyFlrF97p0lmsGvr2E40piDYqBDMa
aSkIx7FQIxB73QVD5CB0QvVp+0uDAmPsfeZN9DO7oXEgNVklkKjN6JcgNLSy0uLcMxxxGXw3bnZg
42aYR9eSyPh03FYwDrX2/d3cDjxC0GPkuGXF1djsbar+6ubo5G/m0ckEk8fhx5lioyyu85r2VlDj
+yHrLE6cUgiCdRJsjhImNTG5Oz6HpgBME7fOEfGKnTw7Pvq6B1btPaEbbuPOn66wGxXB/rTGfVH6
VrBFPCJd9rJosgjk8vvvlIukDyEFeLeRK+F72xTx8fOcleRFYuEb3H0ijcndUYR39msGst98EbRc
BtRoLwtwMPB8hghRyuJuRAsICIlC+FRIo/ud7eGGN6/mek8hmDyPHq6RXdsIbOXgaWb/zpQi8ys4
1boE0+DqetnJuYFB6yEKZDk/3KSqVKTyDw4xyzwqB9c/LZUV/83umJNTVdrZ75KK9q4i05pRCpAX
vvfVKWNiRdFUIgkK0AJ1bFVZskAY+0SL1/SMcS1oRzhd0ayliWEAyvCyb2YGWjOpbRErxUqeqgR9
Fq6Kdnnmv3lPAerbdrfayOmilEG0tcVT3/+wiJ2NkFJFueFopP34wNi2SNmkDzVMVjG5dJM9qqR7
K/Er98OIcfIclyJnwON0mvB34JBjsZ3jfLzTEwb/cEF2Uu8YMbVqm2D0u6KJoPvNO9h8Ruo6b+Xi
LucOoX4PVbb1HqE3E1dDHocaiIC0Jw7ajmULEC20hUAox/RAgkH/Z45N/mP0GbXw1KOlPFr4i8XB
5bZ+WSBZ/kEpitVjbeGT3bRWtV5GipiHrs/dS520rCNiDlNYNlNjPCVL2xh3Va/K75TU+H/OkBAK
ploUsgwGWqIaiAV1Qpj+El2e7gmZDDoDnpo27Z+bgpDX1cjyi2Sh+B9wI/GLUL1+9JMFhVqO12+P
2gmIrZnYpIqxsIIB15E/gvUvuyG1Ak+OrNHsgnrNEYJiFhOo/U6Yy5BvKZ2dp1IBPd8VtUS21hoO
q82uBe71DErTasMOxeFPa9KXE05htm+CIDJvS2BG1keppd4Kjvj/LJ95HBi01PvCiU2IlyvyBLM4
jlU4JBkaO+zC2vRCb0lTNqu4Eoa2Cr5jlXWMUeArrfZCVaf4JRXbmihrpbxIo3deAWRei2Z5gcL4
WGb5/GjMC5kO3SzukJdB++nS5AHH7HLpeKoyiNdzcSwR5B6lpVFdoFpOj73uZcRFUxwQZatngn+W
Kwv9dUeTR3rl7BlfCBnNM/G9HNHWKHdtT5RXDnoqEn6/vCdyeJlqZ0K6kOdbO7W984yF6F7WPfrn
wjdOtT+bodm7nyvPyi52h2cFsiasoe4hTyDwDjFPzX6W4SMrWYWZJvBS/YFh4Z2dvf9bYnl6MgZY
BZT42SFFUUkidBl8tRJYUiI0u7OW+e0mbsqSg3XsoyVw5JcLVundSOsbxWq0qsdaeOa9PaXxFkXX
V+yTWQMr0muRrrYwIJiGqDtsTy8rlz6+PB8mU2B0IaaNnLDDOfttTNByyzIap4IUlacqh9Fglt3y
iH6Q0IzOIGjI97szeuzqXBRj/tO2CfiPvMoPHVGBD4Ye13fJexnSyXo4hdz1i659OXKFYnFIYY6+
zxneRUb77j+vNYczVKUb6bKLf3OK+TDx1+4cKF/dWbiSsMz39QEd1/g2ohJjt9urh0B5NNgdqEjD
9IaXjgQ5QBo4T4DrLPxd9Q8PY7Adusp6NRGRb31XWkfQ3PbB0YP9FueJ/Dfiddt3FqFBqBDEoyX6
4tV1c/Vhuz4tvtWIF0bq9Unmbr4nPkztV2VibMAnvTOAoshW5XtRtf/IZKl3gCSY45VMJc5agwuP
GxTSrrYdBr6ouPYx5ARsME5Pag+pR/ulRCRLtYI8zEaJFuqiEPel0tkbVKAS0TS1I7KSMRqFHA6u
rKd7eK5QfkfJDICIImaJAQNGXH6sL5icHOEfLGhf8slnyzP7Gyrm4JHLRVaQrhfvMjn+84jD5L5I
VyXZMnfyRH578oku94qPpP20R/w4QToil23mI7FN8VtTBJHBHO3TpSM6L31l7Rs0EVhMGdjio+sP
PECP+IU/sp77WZTG+IcdENcqbWPpzP0jx9ynV6/Ze+E6UwiZlmmUBQWqJnkRbnPPgJ0x19ucAbRP
a1xANADu3nIU5wJ4Qfyqdu/Z25hQpWsJSEqD0qh2ognKAzBh9UgkGY7QavKOKx6hqBTDEdOdiXCk
DfKQPHD6tqF3XxdkIZ98FRNBDMZzi0Xv0yjoGtBP1HfkxRFe4yCrgeA3YiqqCYE+tFbqHFyQbAR/
gylkz1wzuUmm9bcS6YIFYNDRKhR2qml8F4aJepyQWclCNoGNEE8jo0p6AW64KVueJaHhJOMaybvs
VLxdSPJ7KXRKTujqKu8HDsr0UNgsIjd1h054hzeOoTxSUesn6Xs3lBCdxMZth5wQgMRuv9a2ekpb
F7BAL+8UpFHUNhXBGfyMAu+YMrfktg7veVrrZ74TueHK9vYC3zszZlf/Zzpm8OFNaCHTGQi+Um7l
7NYEUX8CRwzoL7qZsF4T8WIvCjOHa2H2tGrSUInIvoq8QY2d59m6ouX08lfakHbvW9UclmsJIw/B
eXuUCQjzskWw4DQMYSVCBgUZ86F0TTaifbN+mjPxIHOMMJ99oXVmQzvs4CByZFloLjz460cVBx+T
C+t/oIG6Zomf/TH3RELRZowAzKLJIy+TXojTAM8HZWHM2LUdfiyPuTVFL7E3DOcJ9lEeyL/GRm3U
U6tiEhAYRokdQgfRrsB7lTr5KdKbQga0fwy/t10cqEMyVf/vSfFm0Ba9Z6OpP7D7Ub6zs2pOnMbp
V5lI69x1+p+pEShASPvKHGGflUVg9kReQBSDnduKwdIwPurkwhYLS6jN2jxEsIWzvzSXyByG+oJn
BQBF0bFL6VN8o00ua4Vlmu0cgD31PeS5c5/7On4Q7pyjEjTSrTm6b3BgkzdmMGyhEb09GEaZfU5M
F55m0eEorKDGK0CU96QRPBBmYD+W2hP7bpmzR9sQ+t0q0eMOhRg8SgWniG4B33ez0el9EEDspRa0
8X0BlbhgMMEBLEe9ZczTvDSOiSC2mNSuCWJrC9lJR4zc5GPGO0HBnJKOiGobF93q9X9FDAYMpc9k
X1nQxFjJtTgoZoOhVQ7xdS19YA0JoXlIFeN77ZE6TEdNaBJaL/sbLxj2mnnuqRSdkdMKl+YZzgrc
G4Qa8xswtSYJZUDTuXFNtm1DYjt3y5K197gYWeeLxApX5u4XI2nFHZzJ/jzPvjrhqVDvXkcPKYWn
dgyDl68uSZ+ARSKmTfxH2LhfpuO2SFGZ120qC6uOTGvrGgO+iAZ36c+21XL7cA1GUo72USzl9WYS
3pFvBbO+sAzWJ8O0XwI+kMkrR7Vtp4TmzHf7YKMRgT1k2CpPGonDs+cO4nUYOglH3tT9sItxfQ6b
WtIDn7mS5MHva/NI9S4O89Ip4jPo8I+0TSZlR2N9ytWOjwVe/5Na6X4CNg1hF0u9G9F0CJTKXfe0
NNVwqLN5fsezXx/8oQbrxgfrwRhkJ/o8q3a9Dzq26uZspOcuaOyX3PL5bf0+D5gs8QXfkBrjg9EV
xrYw0pc5g3ZIkICFeBdikrOdTCIjcGzVjF4M5NlY/tjrO0wj4bI66bfq4yYUUxx/aHO4ABBzn6zs
RjKrvDg+271MH8pmrF7r1bVP80wiOTYU6yKaFWMqXQwRiU1Ivk71jRzACenl8eisGLzZPuqMk70h
AsMY4yuRH2wXYR//EMvtfAN32U80sTcFQl98cRoD+kDwGMEpCGa89aLf+slAnZRPFak6pWbbWVcx
636Uhcc808Yrcgx1cZWRd1TdTYdRO+6qzeRIG5J5ZuHE5DnKt3Uu7AUhJndMrKgS7FU2v2mqh707
D97bMOvsF70wggsQX6GLvfxvqQW6AE6QbjOQKbzPPPt9mLC8boLFnaYQD3p5ZW5SgA53TePZwp/y
OdZaI5lwjTiSjRtfskkSDb7QN+xIQH5LBzUQqSGdRwRPkMg4zwvqv7kmRcDBnJETwYFZh5XNR0zQ
wgs9KuI4e0hC5Ip+1FWusU8qIf6CfAL7cWOvkxSQUqnH7otDBjzWIEs9o2fuoA3Gy47RAWOrah6I
DCbIhz1iOVLHTt0VC836BFzNoN1fPEZ9ZamPGSQi6rvFI+uh9UPiB2Mkncn47dqVGTV2W1+bTAYZ
94mZhokQdB2JTxxCEzcUC12WAmgO5JEs7OCi8qH7HriY7qbS814xZo3hkgxsCejEXWKgbJ4G1a1F
sGG63GxjxtnfRUvEPLup+U4wXT5kGE6ueUqQYlgM5LehRwumR8yWaURMJou3whwe+xY6g1Wk2W9r
2eiijPEWsRU7ZwR8+WUNZqItF8N5q1HDhs1QjVESCDLsUoaY70g8uleWlfHRtqv4bVHjpWnW4TTk
AP1ronF+ElrpHd4PTpGltzZpzpEBOUXA3vHJihaFMZwQS/b/vF6PEf9f/GL4Jg2ycgmnG+Hsnywq
CeTuJEpkibfcyVjMxzrhGr891w5DSWu4ZJRJLRGzNzyXrv6blnq81CD97l0XUxnyTwjr5ozzsKzy
XzQAHPZZatzwulp9jzNRs4z4TjP0rA345+Qfs63iga6g/VxmTX6N0qJ+XbX1hseOeUZPQuG2Hai9
g9YbHwLIx8XNMF6fdZcBpyez/TGv4urZLfX4qmCcHfjL1xPGp/jJ8Yzp2Wq1uvC8zqFb+PwYq6NI
7AryMaWbevdswOo+TNxGvCHIpQMd8Ks/1//3u2G/6q+zn+jTAJKkPxGqOB5IoqnuOwihGznRfm0A
5w7wycra4DzOks/CHTlRMKrJTZnMZZRNCZ0n0+I3t+84I4KcFS781msB1HNPQpkPM8q8AZLXqU1D
+kWrgmxH2Sbjcli2jmpQJ48VgHHhMWwuEuV9tj1T7k0OCuiJPMn4aQXzfCSbaL42yOk3es7kKUMw
mCK0n8xjygr8n63y/A4QdXNh+LpECMeDJ7Iq4meIHZSLK/9s1pvLdmAQzR668XeJ0yETNAsbYOtS
MQulCXiHJ2ZSMGX1GXYJVRRPgfTRLMb6aWbK+dG6enkh47sKm9Ja/5LbbqUlPusfW0YY6e3iPoNe
AD7Rp1B9fHip4W3T8Jin0xRN1kpv5KBNU8ls76Gg9WetDCgOatHscqE4bDpPk+zeKmjxXjy9yCmP
z6vXScyR9ty8VKSbwKlgm4aKNgFmtwUrYgKKi2uIwEnfTCjCu5R1NA8R8zuXFBfL2vsMx/BLiOlC
E0rlwvLzybBsyFE4yoNtoWIJoK9y/tqZrhxvaFveceQFTDIbnxp+nG06V/QkkZMxkZ1ZK2FcBYWi
yimNMIU0h0rbfhaNSrQRzicQR9QCr04e4BK1THw/WJYe495DWIIo/ojlyj6aHHDvuBGN0zLq+gps
ywVQ76Z/xuoljzhQcd8Wpv+OBNf5Gtr0bfJT62gB59xOPkyIYVLFH8Ho9UPapexeEqwiG7+okBrq
Nfix3FIejeFWXDVW+5rgjkYOoKshgiPJwoDsh9PKcBnYWVBecpdaYJvkrIr0KMZToHr3qvhw2Yko
Az441eHeBwhywDKVrzekYnuwb2lt0IjMfYsl6W0YLXGB/SlOybQYu7ZCmlNDhWdy3NeRueCdSVna
fQSM3T8KlVu7alim/yg/YByUc0mCu+WFPrlcCJ1JP0xCJsXNbkLN5TF16YZn8kux8Xp282nWvXEr
Rt3jAtHkfR4B46CfRJRGmsTrSvfDAUnL8KT8oXhY2tXlRCThw1emeBC9JEtbV/U7uZV1OMTOf+C+
ehI6ILz2VW98GxPZQLOts4MHWu1mYqg/+9lin3FL64irVDLKc9OfAiEMm5HaOktCL/l47QxAAQ48
ICaJB+ENpsdjnKIg20DRlMdESxvGUZ0/3XhkG52SuiUnXtFctDBHsJ31hAFYpf+IqXx4wcPd3dc0
vGSeFlE7IWse7QMhCV4UYAXboUBOrg1Ws1dLTzFAjZXtRx5oLCg3/W3tNx9mBS11GWzjUDj9/FDl
LXkBPHoHLHvdiZclJSmG5ckG3qH4q7BphcpjxmTljgmLK6BTQRf5GdSdoIxi9zsP5KtVbRGs/PoF
YTIBynuEw/Gbpg0NNhDq3jGaYFM3cPB8xnGrLxjBp6c1TYZjTXVQYzMmgsWR2PVtICWopuFlsMia
/B1pF2s0VrLcZ0E8vboUQGfCxauruKW5wDhxkBGzMJfbVSxwc2ycBfmOC8jBh1WI+Klj8XaXgvj5
9Eu3fTQaE6+bVn23NU0XC24LNDaUK/uvfsTZXDdQy88SMb2ILAMtwwbg03oQak0PYwuBmvrH+dDS
Wuyta3XVC9w5nkad5salI4oO686cuaw2+mz8BVEiLHR3MuVLROi465oMiVQwS3JFbgadyEGC9l7f
QgSemOYLuQO9Z50Q87FgY8ZfueQsuq4Z7LKlH19Y5DLTGyqP1WqWk473gyN0emK9kIgobSYiNCak
PfPZTnsE02QEJvkjsiaLtCo6x19bCtPeViVbKuhIJms6Uj0QQC7T6KG5Nz3to0xI0Q6IYnbxmy78
zA0EQKuOdNbhaFnyysYTWEzQJtk74HDISJBfYgKdkIEHNN7DOhv3urwhfKzbOY0Wn1Qs9vXFcxE4
A5NCkVWsvgqdp4QdpchEqqBLnibEXlc4VehP0sLAbj7Vxg4uIw2VZ9v1oUU5Q71X1n6P/FF0bE8D
UFTHyhA3OqkXrP/whWDL8tdhOnV6FesJUmj7AuYa3F6HFgBARXOra3NPxP4jCF2eckxqlB5OCs8J
BFxhwKxxJ+ypAZ0rc8Uaq+jZwkeMKScbKgKjqP7Lg+aQS3mvQa5hsG2B6sG/N/eT7PH/5HXxMaEB
psjGkyhvkm8S+HTTBuc16/heMpOjdjJuBzecQ4uxJOIIBMqMF7wqYKWsnRSaijLgh+zmxTf/Fb1B
xgxWNPOcgV0QDybHb7C3qkn7UZ8tAvpg5bqniS/Su2CEajlGWkF2tWl4xnkRuop3lhR1FXbgZ9pz
JQLvQACeqY5TUcIY9OZMfN/YsfQSumv+bHfyokqSMbLJWd+8sNnuVzJ+IFNEisC66ZwJ0/kz9Uhb
WKZ+ew9ow3kg/MZ7T0jOYjzAjPmlj2lAdwJlN0nKoOD2btUADApKmAfZZHyCkjWP0H81Q2yravwI
Tavwd17FvjpkpIjghQCp/cTF+mwxy/41huKVZGYQOUnAnBpeAIYRBzqNXr4BN5/QNCN5jwtrQbWs
5mdoNv6ZdpHiLWHs8Y43gWSMABIxwlSSRQu9C0CdbkrLfqcrZ3ijK2NP3xK8Zd38t9h5FhFKQyMt
R/YWThUcFC4Gcg1wkbBZGNInZC2k3SLwSP/ZI7IZXgaw4PJn4fR/B5x1cjmaNzPp5o09PZoTC3EX
Az7ovUc8qFf/5gYNqMixNb/L3kUaOk8dMfJQh3cVMrZQjBJXJERJEi4TK0KghodYtvnB6vuSm9cf
9xY5lEA/JdUvQsTHdmC9sY3JQAMPsUwRNp4P9KPTPTsB85wnrXc0XV98OMMQn6AQEh3mG0HzubYq
uC/0TYoWOy/lSG02mkH238LQZG9iYce2DM6l4ZQgvywfHL2xCv/On635XsBz3JaNKeGyYhBEMpK+
KPaR7sYZkN9CmLwyuhdvDFv9e2ahzW8SC/3oN/1v3MX3oJ3AgyKQ8c9eKdoHQwJN3CD1Wg9cMC2G
3uQ6W8J/SmHrguKCTVHdktOmrq2gFqwORJASoBgI7vfK7/4CZAsR8KD4awFV9S8m/pypg3YeXZCR
URG388b2jQPLRlYKlc/9b+J9uhulwNEne+6grG5eE8N9GsGJHAX8mqgjmvMCOKNgW80RxRrxkBSY
dvogNqLaIv4kZxnQhTPI/vtau9WZtD7mm/6VFWyGdEXJMwzmGK9xaqZbZ52exVouzsbvoEOXE9mx
NSfOjmk9+xyEkHv0OzTfrAaZJY0IPhf3s8N0shlG+81ndUdRxa4XOsCD1wbxxZit+5xqbzNiaY+A
UfFR9eUQLquno2UO2pApe71b6Tu2o9u3P2AShwi18BD1jvOeLrhNG6aL9EJgO6mnQ6xKN0aw598h
3ZUn9zbv6ATZZF2MnFF3mMotHbyUCVw+kpuh7sifFXcpyExd22cPnfqxTlP5juLg7K7o8EWXZYRS
u8yrR/G5LPo/SxX3PYiJXmnLZkRiqrMdV/ne9uQRMbATSt9tmJfF6QHld7lLKG83fuMuUTN01iPr
FP/sZssZcCFzfNoEoEUOpdW606mznJGxfqVi9KgHOtDjiMEjJGXfORyXLSLOnKXrCJKD9LSbejPB
d7tayfQ4msypyjTAexGbJ7JOEE3NrRd2syOwMNqLozZeWqtPgaQ7mlQDe1lNiLLPhKJ6cqs97gbe
DJC3QmxmH4U0yzN3D3fKelI36UiVyGoXLKWz6zVwj+nGIuR4QqTeNfKikNYi9xdpaBJBzMiSaHjI
GqHAZI7ZwBoONAIo/yahN6ku/1U2jw/9nHHtKCpPvtn1B4A507bzs+YutodXWCHOc9LZjPFyFKSa
lNc+tvetZ88/wnQrpsb+ncd0kT4WLBMEkS6Cawe4DC/kAbJUcekh8+zbwfjRoKE3xZQPaLCxsvhS
9uSQcBQdvKzzfghzRIRTlFNz/h9HZ7YcN44F0S9iBDcQ5Gvtm1TaLeuFYclu7iTAFeTXz+G8TE9E
R9tyuUjg5s08yauYP8LIbq+MnPFxVukDeXCq3YXNFBbOdbP3/Dk+l9JCOuAinl3SekAs8ifuFNJ2
WA+REammlcQX55rKYHogfGLMtJXnDuWSVvCb0HxPJ+xQCnAl0hkOboTbdQM/rSef62SPGqrTAXiX
3ulIZe+pY32Dwh+mS5hZgEkJn/+Hm9t+rhyo4EciFQ229Ixedas24rC09AUjSiPxcU3nHGy84Qox
yDrlclBPNN3kv1FHsJ9l2uezRMvM1Nw8UbQhb643HqL5x28yH8WtZcBfIW5wPpZdFzakQIPADc5j
hAiU20PxFJae2ESha71w3OALmv5ofE350SC+/va9Pvg7DiHWJCeZ5+2YJ517ZrWOpSb7PXR+fA84
la5otge8GuEDIZKb8CTNtnntJ8OOfcyveiTnwAkLAqxn6shoVKpMicu9GUjo8t1nAfk367gThpEu
dvyf6GKni5qvzlInvzKLqvAwduUW/3xI61LwZ/bmf3oax2edIrf6sF42tJV92yGDRZMut7BIvLtW
WOnspLrpSrdsnN0Cb3hh7ysqkbbLEnKYCRGqA9fR8J2VO2GZcvBn9reDdczdllNJy+gWrh6GIaNN
m9qqdUhNbOeqTMsBqET1xu6Khl8ea+PbDViUtHhnWuOFxDaTpCCvfx9xQ+aC/Z1P5qGSdywS92S9
NoLgKx+KZdAXr+7dA5mH5pU29Jhucfqudq5txl2QkF+tuK59YVejIH7o31sLz2FVhwGliQ1MKiW5
S9ls8HW0wlzQEF6MM17swfwKdXKIehxsNdmlxXgGsaJWbPjd6m/izUrRnGIBtJFcCdkQPPRZLj+K
hVocM+d3WwQcWboVl3qKD2VbfHdWuV/ACvP2B8U585dJiE+IMfnbWctwJTAF22rifQ02Z3z0o8hj
BZK1xznt15+hS+6Bm66HX+CJmxUm3TFxsu6No3Te21MDZ8Wv+vJTBkHwYxsn/8HbAbAmzZp9Drnz
v1jGT1lG1mg/DP1n5y33Mci7W2nYEG57ahfSJeheAlcdaXj88mX7nWD13rIGzMmjGfs0iXq8sXhc
O7tXXk7BgDml417gFN1yhHxzg7uAfTXnZuFF45N6P7vtTCTH9Em26Vra7YZRVXsE7fooBjskpjes
uyT1zobtNWiLmMBN0l0Luy7eOxYGT4McaUZFcx7ZyjbFe+PxXpVWQpIYrvJpCKMjsPt/dR4sgMK7
fTnxDcsK7KsZ6PQzj4n/0Fjp0cyE6yavjvNd10q9a2sXXng2TBYrdnZGQr23WJ02eBKg1jhceo1d
AUIVtCIV/lpfXy7ikQDjZG8wYm3LuPsdqfEE5aRic1U1kHyipyIn7SZj3C1kpWg9k3N2ppIwv3L9
So4GQ8ptrD9xSuFyH94sOuAC4C2KUBf2D48hC3TMMZFNyMW77kYq8KC4WlANj8OEm7OeipPdaeeg
pV89j8Qx9022Cq95Rb9WV3IZroJ74ucnh3wkyV3T/SEeoY+eb80HahS5fLsSHuIwqIdxSV9ClASu
JPCyK2jZal0quI5ovomAZz9d0b3yADnUoZbmrfbJE7DBFj+ihe+yQbZ0XgpVtg8uUU/qWxHi3XD4
aoUgS7QZnewlnVxM6kGUrFIxl6gCqCns8mwbB5m6Rf14x6L5rBw85TN1kBuQMN/RWDdXKD/Nvp9T
bovjWvResJS/tpbS5z7Iop1JCHjKmntblnzPFRubxTf+ARPMW+rUd6VajtKh4rf100SeJq5DLwOb
YmJYBpM3O75yQqTuRmm9kiZdlXA8AC7+5/XZdz68FQGYR1xzcMCWJ0ukzwurM1xORbNLsKY/W3H/
VBaQjLlU2HukH3uvQp3/tfFo8Jrhwe1FVByNU9l73iAtQCwcYHv6Q8XWaGt4zoZhpESpW4iy0QCN
XIZdjyRFkCHUEgmiIG2tUNfXZGZNDGXhMPJzKuXLA3kdJr0E1DEDMGhzlDa/PrV5CiArBuEThP/F
XXrzsapDl2VnUIR/GAeC8wLc5ehOngAhX4R73cJQNnwv6pjDEUCMs8cSzUiLMthPBxWH01sokmaX
iTB/o1niorWuHjypvX/ElliDDnn8iYgzrThDOHtqCPfsKz+S0B4IMTMUhZvBmQ1OqGZhPRFN88Rq
EbP1zl4vHTsr5tYK94Di8iRKLmCeHyPLn1hZgNopPIooLgux84eSdoKLXMBT8s1V8iuqZPfSWt6j
AhaBvMie40ygAvtnGvXZNQ3pO3C5cGyIDOT3pWALNQx0NuQ8He8s+LKtUU73ubD+RP6g7hzoT3bJ
hiQJzhVC5q5BD+Eub9NjQpvU9Ac0EuOmW6bekeBaueNZa45wJFoCQ7ATfer8QGBLvODcO+mjAvTK
h2KMdYcTyCcjSuuTWyhVAyTztrhQH1cyJ1tut7ooLKeEd2aOxqsrTfXqm6R/H7XQj02R2IcuXaY3
h66FhH0f2e0uQKcQ1XwtR+qKGrfibkjx8n+AwiOuk9MaWZPUZu1wXcIXq5JsKA+0WKlHrTrvMHTO
nyKqLyLsp5+RGe5KvtLh3Uu2yLA79Lr/Uj7o8lhUfoBtU2uwC1m+xP2R7oyJzXUcP+GOH67JmAT5
S4lY4x8mgRp0DpyO175iZCY/iwqxSVXXOey5GvmhCafsfcq5n2Rm4fBceoz0+ElrnzOg6J6lDH+c
IUvRqlrvWIIr25tgxvJduJGAfR2gmDJ6HRYuEkeUfQzrgwRQZchoJTQrEQ/Q6/bTNrCGCDWjffvF
8nfsM/1nruTfue6CYzm2xR5vQVpg06x4ltHbTgtknudcVNZXqJqYgq4VD4A7mwRv6FJ0DFFaM5iW
wwaA71/4yMRXXU6bFV63Lag2PTI49VvdU9XDDw9sJF3nemb55tI1iQJdQG7fT2jAw6Heu9slys+i
zjAi6nbEcTzrG69MUA+Y8XG628P8qxvcBn4TITVelvSHlm+Dx+L3IqcpxxLT1nxNgYfhBe1ZJSUI
DLTvZHwiB8xQgTyGtunOZY39ahtgzjviCmxZEmdV+0HnDslpkD2+uFSAJZrpUWJ9Y41uDWO63scw
pYwkipsMk6M93Bbc4XBtAin2SxX/5ra9vPjE1O0NDAD3hEQ1ngfoFW9kwiXsFgyXH1qOtCBg86xe
7HGajkUa4Wjt+c9tu0v+g/E57COKRi8QB74IxtSnhXzAalREwq7gSCJA5wLUWGJr1j+y8V+4vffX
wgB2w9iGgBeNTnKPgzZAxeZ7SZIA84uaUGvd/JMWnu6SsjA5MeC2oGFl8n+GwXCxYbpiVECHxFRR
2efYGlIsnpQd0kVCnuebiB5RZC8N3Y3sMUVRwLENCQkhrqGYbNAciqNtOV6+Lx1MMWQlUufdLcaP
fK6RIecZhBBUBQ9DpND/dWkFShUQbG5Yck5yvhcUGG+GFAsXz8/OQP1/xMcUPLQYoQFFA8LUPmv0
WdBYxXnwN/MG5xBXc3pjEvhIWH1tCjB+gHqY4c56WQbsNaqIUeVGOV3SuFw22TKWK0zJca6DzTK1
4yJ8Innj0XwE/ZVKAIqKNHw1jIHTxTgZMTgJz70U4mnxmgUV4WRrFgJ1lKanPtSE2TMo6n7ZRbsW
HQYLL2/eL25XZAXi3n+PU/cXn+qqgWN93iRWfltiufyqffCQTTdhF2xde0s0rH5yCnvch+OMXT3X
L3S9YoGIQWevfSIOi0k5glos+eKj7zlwBwB98JusuwYkbk4qwKkgbyRvX749c7sLW+xRym64KeUg
OunTi+g+1PWVjpeBys843PWmK/b5ehONgUFSPGJClBZSDDuCx5vGy7lFRhOdXNDY7yqX/7Ed+NfD
SSCvBPilt2gUw/1V4mTtfQy2C733+15Il9lJ4KsF/wjvNMubgxvWqytpqfkFF/FOxM+mr0AG2W8O
kmcytHRYODACAMJz4acybek1tVxW/DKDXCEQMvfmkfNXPxuCr/OZRL9HUo1/zDg2Zt4aaIA9hTz+
U+46lx5X8QlRtTrleU8Bi0sFYmbwEPYlARaK87BBu0l+NX2Zv4SR2aWwm4/S9qCalfb3kljHUbd0
hJZALPVUom+lbvQ8T3RXSEOlSzmrc6ho+sJgZ30mtCRD1GztGCJIsABm1M5X3Q2pOtDdCpVlgsZa
B6I/cgltL9WCjY7iUXUP29k9tdm0QjKo4ovckZSGF70I6uevNS3sT3lkvUye2+x8SMN4jy003HJy
DfVKmhRBO3XQeXr6SsMVaTt/KVrtqDWwItimFTCbNXESfjXeKOa9yeelutpw5V8lUm1zwXmBXjG2
3XmsmglgbBvGj2PPY3sHg9aUe9MUgDTSuRqmgwgWUsc71oh1R6qpcq+mXV/eetSvpjAvuWuLnavH
bzJbRm3nEScr+hA3P7XQsglYnswxdqIZT1GaYBIUkB12hsnwVGURf4HGFn9NH6lLjE6HZRTprw3L
d8si2JnM6Og2VrsUPP2mhSeQkHg2xbYwJkGbLOttXNgF3hW7BP0Uk7ZGrWmd8houtOeKuZxuhV8C
1XNkorelCitO23yy3S3OD1rO58n94LXe/OMWsPxSDJdm3y7SvKK1jq/+AuE9J+V+clAkL6Vlf6wU
8j0VHt0+sd3oDWt5T5IqnTDee33HxtNWl8DW4ZnLBESRwsg9Vn4EO5cKnCeAFXNJ5FvnxM2T+CY4
lYq75Y3OdKU3ab4ArgmwxYWqP+FZmSJWHbre5sypJ8li9MFxFsjdvSw+56oM/iiqml78pfQ+PHCD
GyjOLMJcdog8RSPFTFuWVQkRnJiC8QpJIIIfActT+e17zi/8S5eNOgyjv0etYLu6kIM+8CO6XMtG
Qcact3i8XAIZZy8ZrLuHKYQRhyYGqAwCZ24O2WzIA1WTKLazHLu/YTNb205q5CfeVIcwYMhu+O5a
VTane2gewPU1cb8ThEDNd5ARj1Zg3OKU9ubZDjYXNvMsnHc2KZxTVkXysVmK3xDck/1CWpvkodSX
NGgfq255ayCBuSMrI5hXlP9YS/uvT1API9lsVBuwApwCX7JhrEprEwSVhriRimH9vd7iOit/KjKs
+0gPGldbFi1khK3iMLSxf7JhaOOHLZtfS5Af/ax6CtLsvyLgJQDfgLB7nxP8YA3B+aUmvVaPCEn3
embl2yQFSZUPUI0TcKv7ukNAIz/ZVR9jHxTsykCco8Pygm1xhh0sxv6zPXrFwzICM+hQn1FuWBSp
ODphUShOBVOCJEA4vw5BtjxRSt3wpZlRgQc9HrKoF1fkG0ZnWQ3HhrD4LYHf9A9EswDYDFMLOTli
/MA5dJfzHJ1YULv42cj4L4YVfCfDf5Im9SsVS1w5oNgfeeUAwBU5HwKP8UEa7gi4hRdCdkHzqdgk
hJS8LlT89KPYinZwTk3ovjuRKRsiQ6X+bZJYEI9uWC0eyky6z7j2nynK8C7dSqOI3fAxVJZ4xH/J
NpPVMi3ATkExQBo/p2wpd9SG4qIgpdDTtjJ40R7U5vyuh975TgIM1m5I/GzIG+euBof7jYacbZ/q
qA12om2qexXlZucRHHuBFymiw8y/rjed542wyHGMXVlyqg9PSN0exjGdXouxdB+XPObr6mX5ieBp
eeEuyIYkcMnfwwZdN+tcblkd0Z49WVgcAl3248skhfrTt4n/m3tMfymS2Tqq0cmvUdr3AXqH5R9h
mDk/iPjpP3t2CBMgkpdzVz9IUz5M/nhvWCRBKohI5E9lVr4s9VAc6ExZ+2zIlG2jKfBAHVtUg1MF
dq6YePkfvwbtTU83WwXKTxr9L8ugLbktr3WEWA48aARsCWvknM1S1zB4J+el1YZfhGe2iLry08k7
fZiYVnKcBRMQAl/GB9L3lLTRkgL6JMIwyObzLJQWR1iLFquQoDlw1f0b8UkdyTyR7p74gYl+xQVh
xSW7Zrjc9rZJc8ZQszzpfmrOYJUTWH1z6gKL4K75ubCFx5QSjNMvaYnxbBo9vUgr6l4tAEOkQoD/
iDn6biM0VDeHWE0yNwQGkM8Sz3HMkGG6+SEJ8+GjijyBBbbWP0GS+xc3S5v/8gQL0g7LKPu/3plg
dQRAfEnhTl5MeNCZj9Ja3ihnohp1BKmyo2E2O5EDZvPvAw3CuifN0elirNmL4P2kp+7//cakC/ne
s1nBxOr8pGxP73AwqHRX/JX8l8qlPA/lJC12TLx2a5sumP0kYKOFWAOvQMmiA09C+TRX4u9IuHMf
OyCvUwGtkuRIy4dZcPCQkZ+DMeWjDubyXyTIDJILwg7Qo2X9l6sEYb53yunYCevkiqokpVk/e8w4
pB2IrSAsUc6RqBQrD0Q4VhMOyxgnsNyjp3R8oyM5ewWr380b+qFQaZWBOMaC9YAPE16KqXHxB2Ng
HhZi2WhSWsQIyUiPWE1Rbr0wAohWB80paVhj4I33ouVN9F0a7NtWdl+jsquSXo5qznaxGSy9JfjI
w49LYxg/YGbhIfKbwb5JutIvUV5Y0Sude8FeOhrqbg0lZ08ruPufQ+b7OfCTmL9wB81zxODwmXag
FTdF6nsPOp57+vUw9h/yKFviIymGukWLqsa1WRK3QGF6dBzjdn32yiBqvD30U2T1WofVrrNM/ilS
tzh4TDPBF7rANJytUU35wbc7CmfBppFWCjg9ru6c6eemhUIG5DqWX3QdyOopRUj1Xzvhs9+C5dGk
zyOHUrOP4kjVd5jqgvGTtvBBXUYyvuYwitwSq5iX3rqMwk41Zbn3yn6V+JJnJ2G3AXhD0+SWeSg5
ZDG5dOQi6sIR6FxqwNVS3ogDe1SW11bIrGHEPE6IKtQ4szFDSDlXvixQXrC6YtpuRmBpGc3bofJH
kvcls+BGqsW01zlwnfLVQOixjn0mJzveOKNu0GWS+ZtOtOVPW9FBePV9q/9DEtk9lLVIljtm2rzd
t3GXzO9cGeE0oPdn9U/od+KZy2clj6UfxiRYB4SsrhLdo1XahbOFrDQFn8TXG3X3lCOWI2sJXDab
xUGj3M4pSB21QfQaAFwWEF5jKybwl7k+J29D45vaWsYvDY9fj2TO2GdzB8SGHdFh33hnEqnij+/n
lNdHHfdTjirafePcGR4zFprlLYFKjKMHv9t5ydvKx4APdfmBXoz6hSG0ECcGsYnXf2GIh8cONNlN
mvKzb4oQPBmAoAHE58SxNSNrcGpHUVXytPoulRKDbJSzw6uTfXJN9SjOtFX1PrfFoH/JiL+rPZQT
RPc4Z/evZSjjC1VxtnOu0j4xN3b9s6DQmYlvS4dC+qup2obXXTyQUBr5zG9VJvzponjYO1iBXnjC
kNa5HwS4Ka316YY9BlzPf7BCjh/sY7T4yYyf3SbRc0kWrHH34HmKC5Si/l5OTn2y16xQY1M6trEU
Kj+aSrAmN8AgfSDqFTSN1jKJvxouzdNzgJ2c1xf14eAQfBp7mq5eJ+5qIKIWdHE2/WeItDdYM1Op
D3iATP9dWmOUfOfU2E8X253c4lb2cjiPAaIthVFtudIGphaPuZXEF4XpyX7Ba29eyJuCe2y7kQL0
oFqoLaDvKGUAe8Q/5WLGy3hTGC/Dg7YIf8hutWqt/NGuXAo6k9nNLx4ZAAV/KPVZ1DGujyUaJlUd
p9rOMW47Oikw6njJSzJGdE+IssVFPFQlNaB9Pt8sXPk9O2+R/bLwEc4bv6b++q692CrAOYFJC6hz
lw+5WcJfw4AXfGOZKqLEqys+tFJiV5vYfgkbVZ9FFvR/EjcKJAQbVzgXZjxWoNECRzjLIBjDNZzH
eqCyF9EFyTpvsiO6HC2M05jYGII98iu800mT8LKhwKdvYzz4+NObLy9IBo/LSj6S6TTYBc4qsaef
KEg5aQtE1ZREYzmYPWx4JNk2gWy0Oj+cWJ3jTru4yspuweFva7u55IBXQOgWyYDe54/PlWHzAzUc
KBQwBG9xl29nEP30QclI0h1y0+Sr0yTNqGrRJgvzYzvZ/kOLGrC8eE5QPhUwrGS9IVYlIDtQv0SD
1aj0UzrTtoGVjW7GjTNYFDzVNTrUfmRdjAzMeqG/dlY/+GiqiQwfbXoXOL6dzP3dME/B0oRY6BxT
CtQuGlnd/KZ/wnrH5gxtgk6WIYTouxKz023rsDFnkuxcMMGXsCB1oVGxchrTyzzB2WDHzdpe7tSQ
Dj2o0DglOLWxiuq3QkPQEF3cRx9qaL3ov5Hs93AnTtzQGCBGskwW+1XcOI/O3Nkoqo0tS3EJKes9
NDFx1G07wCe7ZdPgjrRmeHV6ViGXg9OA1WCPbbJ/99oM9J1KGubn1etzlj5MDiuAIjTTVyZ/mEC6
PRV/+JoS8KlPkcv29Koc3IMvfbCaHHuMoJBnW7arGykpfHocnDIkVZ+R8acUre8lLRGmcr2GcOUY
nSWlPPo8Oqs30V7NPIdcRel/dKA44SOKaVA94vn04aRETqjJejuI/6ihuZBk9fKJU0emdu8cPNau
8u5FScpyh43JziO5lOy4JxfzzfScrU920yK84XXSV1lNzQeBHcMtqba6X6Xt6n2RVcr5TKVTnTMu
Jiy/RRKA9bF0270r4AEpux8Pv3/LUvToJjGctSANz3nVxn8lZQzI+IO6AkKPL7RyTzeZORUsJH4C
n8rqzmvxmPbkeHJWjLBgBY6GjlmQfRv/AHvopSVECDkanGUB3AcyEZ3Z+akA/YiNy8fB5vnsgAmj
pvvEIQd+rasoXTtN+mEJr4HvYv+fBsJIPd8Fso2NGMpjF2vSTgQB7fewXtHcYM5QN90lq/YFi9Jq
G+mZQgQCtYySJW+VbT5qWVJK2HrblOv7RzbI6M4fk9UiPuJhtbrO6V2yX3M37uD16ZG7f0c3XNN6
4t5OkXe2QnbDcAQMtkegttjtEi1stibe/OE5fvDhpqPzXAwFm/tp7Zx4CFuv7R9s2mzqhx4VKP6p
WDLy5nAl71OIg/SXnZhyET2RuyjjSmRWWtkuIiWblBwTfH9P1pR5HDn4Yt4SU8mblP1k5Rs6iqzy
YbYZu+CPpaD/De99tekqS35yKXWsZ5L2wCWL3CeNakOOPeK5Kj8GUpPTD/5gCHcc6F76KXvuJ7CL
WjW91PmcUvNjJKaigOjGrqUKYi1ylj7RK9k8ewCJSYy0DNG7wO2JsHUNWZnrUuUjRrSVzftrsNp8
z3SuXvhmxOONOKb7RscMRfN23kfnjDWvZLkuks8SIPu8w6oX8YDxFx9fY3ihxHWV3oN7wXdeT5bc
ep2pfdZdrkiDRzEyqV3AbVZi2YDNmTFm6SRbQSEegId3FJYEC7nHYmCOI1LOdlr9DZyQX9bFjbln
sTZ5mM+4Q5+IrURnKg56vAY8LHt7HnRy9QyD/bZQsV/dcx3A+EBT4/JbTjoAa9m77BNdu4Dn0sig
s7CaCSEJToauQNvvMAdDOY2CPX0dgfmKwNA+Wg5/h+4OCXv6GOre8uodaZHuEyY61fCanAboNDbr
16TX8oJSsQ57fbaqFoHP187P/ZbYqQNbNNw4oe9mZ+FD/DjXeSYpf7I4NzaIwfgiUxlMe1J7yw0t
evlMOsduj8OsAzSgdqb0aVjoLSNyOG1xEfq3GjAiPEeR1jlhtpXAVS5xZ31gO43PocTQflXgybyX
xq21ec4I9Tb5toRCRfyv0EkoDk7vqPa5SueJHQrEW+ZQgReWL4Eewc144xlheLzhDHNpxp5hyFhC
3CScn2iHZ1pAIsmbzvnSVAgEu6Hl2rzNYdDM+GacLCpBjcl6ujjRuixrUpfpeddAkYmY5+Uk5mGX
T3wnWcNRL15Sts5DwQB2cNeik8QM4jsHrfAQ8i090b8ue1ocl8a8+JbNWKynGOB9T7YHcHSZ+zAU
WjYDgReZdidm+IFlqzH3Yu+evtlWpelPqCiXfiAKX5IudqmCPLgoqjF20Lwr+ufUH9jqe31Yl0cY
T454QaynpWCSXn1MdUx2ptMxMQlWyw9qhIhwCmwixPu8yZsrToZyP2pbnhKD/3VXNQhhgyG6s5F1
Kle2aMLHvLQPtE5zmU7E1HV7HH7eAU1/wvzFSlLDP8qH6q03YVHciAxNDU77xf4bpdr5i2IEubmx
vMjhPwcy+aV5YMRuaQEWJaYHC7/Jgoodd1/678R1/R0xjgFsXG1dbVLtXO0QKRtrp8rQqWH/lWVJ
uTlcDQxFbh3/WUw37UdQLIMPdi5ZILT2teVedOLba/yURftAyPA9KC0V/LG7tH3Amb4A11LNEZ8E
LTfss3IPA9I8HKDJGVwHzYCABBXST/k8cnfYg5JsGWtU1x+ExiuPfBpOL9zj8uYdRh/2B87aURIJ
7bnbKDFzFugxDEIaYTGRzo3B4E6zQ7JtqErFTK2suXimJXwJj+PAhe3c9X4sTmGTOOqNYBfvCJOD
CvpjxtnAfqwhiuWrhVupywKKjsy/tN2ByWBJsmfs6a3/DChtogGHul6m8Si1YBJtGlJ80wV+ZtpS
xVhz+XmDEcggtXODFXjaRJbYiyAbWPounJEdw43K06ewp3FyM4yYGgu83kUzYdtiF0YlDP2j3V7J
qf/nl+tCPkezu7QyhGfETEq9mdvr9yZLomMmHE8fEtdJQxxlwn+rTBe99kPRvzltlP4zkDPsLwGB
Y0X6h85f/I8TdvdCjE9c3VO4MynpN9DYeuI4T8E4tfwqXdSg4Fp9kr5Zw2z9rt1hfokQkGIKRUI4
xuAZIbzdYriBzzHT+j9tR6hFvAuCN7DnYfFdFtMw30sA+A8q6vnDQ8bwqNf1xyrZ+0r7LBvqIoJ1
EhtIoEOQNu2+ckj9bn2nnK/krVmcJNoZ3wwBuD8RhjDngOU+rZ5CZYNMjqPQrvdI2bzbbMOdIsEM
/QaM1BKX2Q8Hwx2oBMMOxUw0NWD3gjocFjGsDu0hih4I3yhFl6+mIqoK6EC6VjiCS9p0aVYlBJP6
zn6gpeXqKvbh4PqoVWe1yOm3x50YmyfiStEnwZTynQ35NO5blulnWQU0OoB/ellcNkEXxtOguiQs
Yr9Tux0/QnuExYHGO6NkhDP15y5I2Chxpv6LIlM9qeuikYYaPF2cWI/ZyCKSgmhLjb+pNMIvg6do
YYMHVDImThvZeNmAGi/oZLzc4dmH+HP8xtJXQ2Fys8UnwGYqHbqJNSW1ZDQ4izBoYUtjFzSPoxON
91H38tHNmuo1gFwZ3y1TUEnsxqOhKFvJPnJ2taM67oCxipq92zPoU6ygs1M2KPGR+jQTnvEMyO6t
4yYDX6B0U2cX0RgkGasVrOQNcdUJmpBFMYNj7PwUt372LVJHvwu/hWWUj/ZPmZfRBVeO/q/P7P6W
Z6F/VWWSlEc3GqnDishqoNpNVfa3mrsV0ustyUi9khU8yphd22NHAipiTuR6fJ2F3bo3LNidPnkj
f2IMZH62jdK6YM40YaZhX7uB9+WPvXWGp9BNH+SjI5stAMMpyP6WSPm/JuQKcK/8CumZJcnSRH+F
3/n5QzkNOUKTC8yN2ggOFnx/sWc4ZRxuALuaxmhnE4GZO43jko0PjCCYu0EhMC6YPAdYSXetWuiK
Xrh1noMgx6I7zSqi2n4ek5dW0dK0H2anABy/pJ53x3tjDThkuf5fDAUp/B5zTnYn9sLpceSQeHbl
Mt9pjA7UE+1S5e+6TlBWpygJgHtkKtsuev27A0eMcaompb7rJl1aL74L26Q+OQk1MYD85zZSz4AT
gV5buQCTuCEj57jN2gSdUzYg0gh6i4xFg0lWTkwMG/a4kwWoRQkDyY2f9xLDtaWsQ6ihGn9ZLChT
Qna9Iq+GKpWZ5LQQuA+okVvWRbRPr+3N1ryDcFSiy6EmzelHAkJQgQ5olnbHmp+AP7KKke8+BXjw
33GyEIyOOtln0CHhC6kNB1fU3gQbsF9BbKC29OBASlSTJmHgr2aacXPwHRBCjN+QXwf3z5QpREE3
TE9e0vlVVW0PWmIe08R+YKTscRKWQITZ6XuNXxDZIMeCcy/0F4vlQE6/Jpx31FRuvYYPr2uCU+XU
BEeS1ljUH4bi7AWy6CDFcDeB/QvjJnhdk+TqH2Dk6phMQh09zfj9TxJnxzNLHctZRi6LUvKv1Y/J
PTdn0HeW3Ui7vdxR3c63cRo0eit0jDWmMZU2ZqeGUeQxs6Rq7q5rDfrQ4lRLts5Y++XZ6owdvLjK
rzH4JQX+TboXycHQ0HQyfP+BoHpTYP8jShqWR4J1vDZzxvxrMCUwk7Oi1Hcg5RzocaHMQ9NHoJE3
bZ/o4K0kCuq/EqaoSuKlgbH2OO1wNSqgZfgPo+kXi0lvR52gjWsf9SjBWqIs96HkAv7ucBOpnpe8
zl4DhFvmOOTjH2pZuOCFftI+O12bNzuaNMJrzXP9m/zlAiF7xjLGcIZwxGrVMcVGMIAYuPlNFVyz
JuFf0GkASZKOjRAsa2e16pFtXwbpNl08HXwEjpxPcCd8ssA1lZQIe95mkDk857rQ585ThXXvmIRw
lDieMPeG9ykLWjYL1bIznUwCTDiR95YBfsSglUV1SYC/WLYExdWgdlOVu+0D5t6s+l2nmHm//CAY
Byor8eBvg7j7H2fn0SM3kq7rvzKY9SVuMOiCB/ecRaWrYhmVyshtCLWkpveev/4+7LNRMhOZ0AC9
GIzUHUky4ovPvKYdNkkkNP851OArMeg3yRNg+xbS/lJAn3Y0SNqGlJ/hJDGzA2PmJndgocpHOZro
FzFysL67+AH6MKQwu8bSiWhkH7SZRkZGrUMP/1HT/cT/5Rb0sJClIygjovyt5IvatxyrusWnIhN6
9Wg0mF9/6i364Pu4k6UOJ1Q4zo7pGES+oB3mHaQI7KYdxmKQz1tzdh7UhKoF2iOz85jjqOMwDZpo
g7i7lN4OYxxkTN/ofYXA6RjLkoooVBYgZhmUUgWcDCfpvFiBYLojoM32Cw7uVYAOjuY3ZM4lY80U
k0bjQzob+ab0dRCWpI1hrt4bOlZU7WXmjD/pooOqpf6cAFHQeiwTWpIYoI39L8PlCTe6GdGvcMeu
eUvSMDc3GZ2hLxOxmOmsZocZedg0vjWk2M/p3GucrLD6jGSSeVuVejc/VBZ8WqDUOQMgJDWCd1MX
I42NWU/sn1QaJlw6plzyNQ0r9XnGECQI9lLOKLSMRH80XRw9QQLN9OO3vCgC/0OngRDGIAV5/CaZ
Xzs95utvhUR14d0cUz3cuf2EUi4GdVXefuTaicFfZyg6fJZVwPGElBN+JcSoL800ODRf0ln3oVhJ
81nXLFfAjaj6nu5aOoPfyEzz40SVIO5ajFC+FapT0WfwTojVjVadYBqufOOlL3wJbalKKIzCwfwi
RQCLWU1QfMlareCtRZpNfcSKlpqLk+N+n/oRCSlDVw/4TWT3tb4wAGiYpp9JY6dbWsGQOpVhtzv8
uRHGxMahRfQNFMP0mFlT/RneRjS+JiodphpdCsnfXLqlNCBJcH+0jNYXIoGNxxlyRIhkdSU8vzyr
nd1M3Qz/JqAi3Myta0S/fORFH8YJX05Pj92CkV3S2uVBdjNpKAKM5SGMupjZTF05d7okdYXVy/AL
S/DRNjf50KgnHMFJvCGkMGhOikx9ZQJefuxM2aOeYmV90+94/Zp4yF1nqL/qSDlp7wP0dW0zQ0Bb
TGmRlh9lSiWZF47W475h9OFPh/w0vat73IWkqaAT0dju61sDvnSPkkOSAdVym6T8oFw1QM6j3tKs
v+lFWTDNNZQsypcUCHex0x0HeiQiqOihw3YemLJaWho8GxpCfiIacfbYaXNTqZcgrmG4ksP4Gyad
iLqg0oZCWQSFT9vpdemUj+UgCuDQisiMewZClIVPcb/1Z0v9mJks4c7NKXgPZNsA+0hQ2YbeoWGT
SlYo000zZ4O7pTKSxl9uDp94g1I2w2IknhAlAcEaVYyc0Ge4CQXERJoGTMpejVbDlKRiGLqDWs60
cpDZzkKRrWO05FAHoLsGBEaGiyKxI1qYMXR5g/1gwBnvkas1NgZDuTcg+yLZx2Qny8BeTOp7jrww
OiCIl+Z7ZtM+fFqMf71xKPL3rK1rhh9xNwUAPReRVmpcAIb7kAQVwnGHYA7qiUH6rSOCjR9U4srk
Xo+7qG0QuSgd7XOJwprztexcJDjbgHvHQ2ANsGCl879p6NFKfZttekWfQpLnD3LsRDLfmAaosl9C
2DHvjcDiIj+NBN98C7ugVYjs8Im/sGv0+TPkBTtAJinOwu61wCPylRHuGGCYoYK/kVPvko9VpUzE
3AFOHFKNd0hW7AC/EjX/lW+4e+k4ThjR9H1qcbMO04BhKyxV40ZNAZBwRwSUEAwrgPTqQRA/ll1Q
/Ep95dIG0MEywF6N7L2tejpOyxR88kCbW/XnOhr9X0zyVPF94KLAIhSYOemR5tf1W+6HBj4BdAJf
fKuiQZCg/sT9IdX8HdmwEo4eiR08Q2zocSgqCTpWB0r20R7FcJvOoryvw8Fv38AejcbLIlpQH1rZ
oqGwLbtqwjum84kjZgiB/xVzqix8ZdwkWVMkUGANDW+iw4Qa5i98qChHY9WGjJnibl+5yvlQmX1y
J52k2lV6LP5yYBlC7YcoADoOF6PqwZ4lrmQ0x8CLzRzJPbQJIcB0RfNBL3KKoI6zoUbUNjCtQkom
ou2EXIiw5o+1Bupra2bW8CUPstE9JNiUTghz+S4OGUZMT2KDAH+O8STBA70IPBt8Oc5fcgZi4Fb1
fI4nWBnc7RvmU/aic0qGcdNLS5VvDOvUfBfAR00oeiaFuh5xsboNrb5mjDSVj4wm8xqGkJUbP7rQ
Lt+V1ukmokzTYM3ggDT+xTaf+mc7r7sHMEXOLf5IGlSiRIK7yAeUESbXcZf2f46Wkpv382ejLSMU
ysQ4fBbQsy36TLBVRZ+xhSPeq3lLshRgQZm7rwybeMeZpmKNQOZasE1xYbOgCGexXrwGLoIxdxEh
DuRmV5Bf+za3PoBYeowBeujpjnRrBo7hmqWxSQAF54eiYyIaAIk2UcMH7nib2aOVcO772voK2LOI
W3oOcUVfYJ7BcRq3JuwHVognEaqPAHKjx7nJ0gKdBdVrz/2sBuzrKtcWH8ZKb4VHLIPTSBVWf6tx
OnpOhFb6n5yy04DNGDR97kJfyn0FL8TLhD09mebEfFaL7MeJ0qpBO4R57IZ+nPxJr6WI3vHemN8r
zSFroxZ0NoXitX7ECzN6b5jobIDlltZP5hBz6eGU6t5nHS5KG+RtXWZSMbZTMJvxsbjHYCF55l6A
KUVJYGi7yKlcJtlxBs1y32TODKNmiDiio1ehjojks0n/F59DHHDxDddt5FyakiZ5vNFTsgcJ3qUP
hXmbtMJ24m3A+STVzazOeY0HKks0U+aB6t6YtOdSTRq052xpaz/MoNuRF4shDmGa5Vr9Nx2FzeRt
asYkQG1QNLQlrMGFtQPvi54yYk8srvU4q4qNgXlFpt10ZslMplI4v2BdUEp/6l/gJgRz9bcj6q6H
RdmXE6xOWFrtSPeyAEaXT9u+CnOsqZFGjnF79zXG/M1bZKCK+KlVRT8+gtfRyuCnS7Id+3tmaRww
IOjIBwUH1QF/xk8vg2H8RK03Y7piOsINUnQ10KW4xT0GJoY1UX0+0dlX87YrZPEtqvWiP8SmVjFM
0ivD7A4xF1kHe3CEr5RvnAxEqXHL6CgMv4a9ScS6nXCKncq9ngPXs9q///2v//s//+/H+F/Br+K5
SCeMq/6Vd9kzWJC2+e9/6/q//0VYX/7vu5///W/KEARJLQeJGbI21xL28uc/vr9EOPrxt/+PkQRZ
Cxms/O7bbVVtqXyGQypS/bMtqScgH0Ibh8ePBXsj3InqpVZM8ceEGVcESunyr3GOf4x0aHXjDOJC
MbVdpqmrH8Mkb7IH7v2viQ7qY6ubpftFh2LT7mSfTdkB2xzYyVUSklL84cpoBFiWFI5hG3g0SPf4
NUiTSZAWasNncsXkUGcTJjw2WD3HsYOHbtB+6H5eHi6vqS//0d/evYGaoKF0k845+n4O7/94UdBT
tJJAqbxg9zI0j8robDRCW9PKbpjNMoBCMQwHghv4U5b+bElosNgeWG7K7WwgC4YzSMc8IysKcWvT
rI1pYtUdSQF2qgtcUsPcPBnjsn8d9M5XXpBR2DxcfojVJzOEa5iMoi3XlCaAK9c4fgbJC5qtoBcv
k6P3oJTK8RvSiP2ukQIpNIOk5sskZXB3eVW1enO6FLpU9MyWjWLpxmrVYm6S0PLt4jXFexkKZK6y
hz6B6AireW43NIUdZs34C9+FCi+WK9vUOrO6YTomu1WajuGax8/cAd2tm0YUr34xtC9JZlivQbOg
hhG/vLKUfW4pZUkDfJ7tsuLxUo00NMYCZvHatFSWOSCQDdymet8l7rivHaHeL7/Y9efUpcmGBHao
LPalvn40C/2gaoSN8YLHKDSK0F2GLfQxNuBM81va/kyPbNLjy6uevlBWtWjjm7okCTeXP/8tCNHj
4EEZwb0UCSn6zazZf4UNHWxmZ9r844/XWrap7ShLR+JWX60lsDq0oNH5L3Y4oJ1hxMiowI6L7tPc
qMSfhRWD12kapu4oqZuMW+3l8/72YCacdJvW9WIDtagLoA74fVrIQSgTSeh0FOuYiKaRPu0uP6S+
bMHfQ8v/LqxsviJx1F3HM8xeogRMjv/iBKpHN9FAcjmgz4KZeoMTQTTM9ffM1j+bixvTJmlaHCV8
xDNqIq0NB2OglvPnZYA69YX+ePnXnW5qrnSXyGfbjqsjJ3D8VqqwDIYGEY2XCbHD6SbMbPpx8LbN
+7zB3jNKi+rz5RXXkZbX4VD58gUEIiWWkMcrhpTJswo184XvpX82cngMLd0AcNq2SxsfNatb09YY
3kODafcRPsibyz/gzA4nUOr8Dtpaui1XPyDpdegqXeC82N0o71KzoYVUpj5g3L67stT6Sl823YIL
IsCCarO4144fNohHH0n40n4J89DdlvB796CyKQaZ5h/yuLwvSflu4OEaW133AZIXBdiAes5uLz/z
aZC2+LoWP0bw5MJcbf4Wzx74BKP1og2uRMV4VPpdmaZfYPWT4hcI7PapmLZwdaP/YGWT+9QV7C9h
q1XUdOehdq3SNF9AfDAA1azR2Y40nvZqRt6TadSHOhutX1GlyvvLz3z6nS2uJK5DAotpICF8/O65
lRS0hUZ/kTHZqx4PxYjuVDhvjajp/7q81ukxsh1HYEVoSqaslrO8/9+CC5bihUWO7L8I4Ix70bhL
ERdaB9DR7SYXY3wtXzm5HBywlYZDRIMULfR/Nt5vC2ZgLXolMiZ7gaaX99hXxsYtaq8a7eDIt+q9
3aItm2FkhI7VFGBkiGcnKqjYFs7P9KLnT1FFv53ZVu6kG6foiocwqqG9l2UYP7mh5X74ozdk20DZ
JaokkjcElcJeBZq+mbp69vX8Xs75fItkWX1baJm+ZQCXvgShuHb0Vl+E9QwhbT6JjjGaKdTq6wvA
RhjeJxUTSRcP4nyAO+9XzCHVwJAC8Xi1v/yA+hI3fovz/6xIHukgKKY4+M5qxR6kRAF0qbpndty+
u6aWHUxT5hs7FONdZMzGF20wE5z+RoAgZdYmh5lp9VZQs+wsKce3K79nOVknv8chS2BDIq1or/Yk
dJQAVBaKTiBl8izEtbU2fg5x6Yd/+yVjt7s6HBeZIZHGhxyoDKLRU6K9mlhQKc/Az/b9P/hBgI+U
YSBgRKIojg8J4zkduGTLJwmytN+g8A08wcSJi81pxeIDBqGAiGnGoqeEF+dk7K1OE3+nJaSWbZ+Z
TBcv/6LVIVq+mO64rosSNTgwgsXxD3KFNpDoj+29Tk9/b5hSf8XDKF0EK0r03Wfjl9DpFF1edHX/
LYtyH+iubQN3lmJ9/yUdFkcd/Y37CjHsbINMx+w+BKj2BVvme+5XlUNwpU9WGZjO0Nd+w0m1r69s
Vrkct9XmIIs1YOcRRSzprsJy06VYAzVhcx+O6XTXYkeITqkYP7lR/USqb6LpFX4o8Cj+mS2TGopf
g8upolluY5J7iy0WuvFMdUaUfgkjuGupv4MetacAzecbP7Sj18lwnNvISEGDZPQXAc9+v/wm10dc
UTDz6VCmNLGyY4sff77GTIRBzZ7elfx0bI1sCyUdJ/rAHehsdGkYL5fXW10otlJ8MARIyJhMhYnc
EgB+i7mhrEMHlXftTim3FzBOaT2PTBmrAOLdTZpN3OB/uEOVWrIyri+eUxcnxZUNS4FOv2o9sxXl
rUO/G2+XCfGk1mw2tlWNO4QfiyubY71DFataVAHkRpagGF4HMuVMGZBPjCeUo5gbZlDlrA92yrDk
thJlPe1RH9O0u7HRy5ZxPaiGTdwx97ny8MbpD3EF+ieSW9XihZurgJELgD01xC8PL0AxPDBlC9uX
DGB5xh1ud80Xs9NtOMYd7b4t+tsj5uB+347Tm9NHVvPQMm4Vn+jrWrRHUDcW0dfBWGyRgPUi//kU
A/RLXirkQfytYKrm/mhMVEB3OuB9QlDY1eKlREE23AR5g64I7qAZcGZltyFpWjkhGUT6XurirkGn
CAenzByZmE5xoS0VaCQib+iyrserMwJnv4EspQVvxoDo9HsMyj59Jr9GG3FEIbuTNxiFqOzu8p49
OSNU5q5lGGxbR1C7rhJQCWQv8iMASnaTMxpN/MG+YbaINI+cy590VNSVj7Zsjt8DC3ufcZqQOv8o
wtsqsCQNPHJs5zJPDGP7EeHe8lW5TnBllXVizVlclqGoljpmiI6+hPbfzmKJlEwM8jzzQGpg2U3L
8K42jQAaDZMYn/HdnZYh+IjXe/gUlPIJoXTn4IRTciXJXCXWy++gnrTAxui0Xly5ikFjYqC9ie2D
F7jm8G5WabTPcSD3cjwX+xsNtyIc6YvSS/qquvYOlu2/etWSnpRNn8ChuPinp/XbO9BRCSzKSM89
SLWLYHU8P2VoKu2GZReOsDvuAPs47N0k2QlQyZuUhszz5f11GhOXysZgc9E5M+nJHn8H5vEqtunH
efOko6kFLhRdPAi4d66PXPXltc7sZQm2TXBrAuglKByv1Q9F52A/zzefISoiuDraj4byJ2sfxEPw
GXQ/vg5/vCQf10G9kTxKGesrJm7CsQyzMPQaExMks2/u4RKCr+8AmFkSz5PLy53b1qhCUyeRHxD3
1y3gWiRTy1Qs9AY75UIdk5pI5xNGxjHZIz7RbWEOoPwxxeVD4DMlmFSLunRd/bjyQ9apEfvaJPLT
jxYcYi6843dN65JnxIzFCxkREzdIsBHsRaXnB0xFRKcTNdkoKzM+AnycZrjJM/auFg+x/g0DDJk+
JLnKXyVYDn/jqCZ6xN4bcwUch+UPlE8nsbv8i08yGn6xJRybvjkpuK3EKt3tzRHYQx1kHlK0cr4b
RmdUHmyjMfli4qk731T4qhnfxga44YYSUEZbu6DNfTMrSwt+grbTTRqXsC/ARbv1bGs3zGQsY1vr
biAR2Scjjr04wgnkaQZL1X+odAfJBFcgFtVsMr9zjdsiN2ugQyCCETm9/IBndj8FFDkb3WnbpvBb
fZGpEHBvm8hDOnM2gFPjHGwGTvNuzVIVjy1Th78vr3gmttl8fASbiC2GXDcvRjuW9MK1xBsmt99i
8WQBWXUiL87zaF8asnlojADLyTKI3y+vfOYSsQ1kVwmt3CHcX8fP2qQ6BllVFHs0utHiD/GAMkGH
uOnHP1/HkeTAJkw8gzT4eB3DAq6v41biJYYa71p4kBt9Sq7dEWfO0tJcI5UietHVWn05ANfG0LlJ
4rXKLJwPoUbHYjcAR3qVgWT2OOIdib9EMfpXPqB+5obg6DJPckxJ62V9JgZMLXhzDpxXgzTZz8U3
nJZTqLvoOFl2gJbYhABU6PToy6BXsMnMwXm6/IrPbSKuCGHT/yGxlKtjOYPacVuziD18pFJ6fLI4
tOgjb0Ola9usgd4KkcrcBHIeDn+88rJzmagx+1/Sn+OPW5emMdWaH3ulbdS7ZEAOdAJy/jCOsf1r
xBIQM46ggH7iSlFeuZtPrkUXXDEddME0Ty29xuO1wXcHkepm6dmw3jYFf+vjLH3kA2ORXamCTnYX
RlOMDHVmdQwKDLHaXRbAi7yphPRw2JZQ5nDVYmTvbnBBRx2/lBDn0Y7407SSZGdZlQQMED7djuPn
q1Mw9ZMwHC9F7+OeagjlK7yYbvK5jQ4tA4or7/P0YqQMoh7hDmZ4Syt9eQu/5TrSydqleWIR3cH3
Q2XEzz2O/65srAuSCax9HmU8fZkj+B5CyoCaKPfFiM7N5U115m2DcnPoLTG4MAjEx7/DtOPE9APf
9Jq2cg9NC/wSCYl8a9aOsXh4i7ccKtmVpz85Qzy8QappkvwIOjmrcBj5yGiOwje8tIntEIRtN4No
GUirb1wybA9RRBSsHStzbmvwpVe+9Zm97NIjoGND2UuauTrByDwXmStD01OwvH4tcu+Htu/RZwdq
i4zJ5fd7csvxqAwvmT5TZjs0Z1bvV+g110lseZacq/gz8nXI1qDuXTyB0koQzwga2AeX1zz3TZeJ
kL4M2Uxr/YCzxiWTBT1pHSZxUFSqeOdrhftB4cdyCBYtOiCyWby9vOq51/pPJ8ECzUqUWBVKGBeV
oDla05tEZgjkshockeLAp1WrhyBrL6929r2iV8l5ZdPCmTl+r1nqdLGm5aZnloShFtOxDWN8fR+F
03cDtUXv8nLnHo6ygKEsrTVmmMuf/3ZcOxhuEepUBkoSU7ZpJY5kqBhruxztgisVyLnDQa/XIEFx
KMLWFW6lV8NsMmOGcuibGxNmA2rLebzPndzAdm2q38XcTVuamyg3Xn7KfwaURxXY0pxRhELqMLJO
sXrMGmGEQCLU4Bkow2cKvPNcFhskc8Ya1z4g6lBjpoZAxK7FWBnjZpODW8VzdCvnuIlQZPfh89/w
78aIeKIDOIn9nKNI8Q7ewpdXAALnNoGDygKhlA4sKpHHX8VvfT+oI0jCswKW2AMHRUfDyW7zmOIG
Nybtyvs5SeN4PSQ+zBaBIzuk58frzcDyy2oKUD/P2vYnHp54fFl+diXDOLfXFMNERoqWS9G1Dsmt
GishatNri6p9xQMqu29b5KeiZjavBOLTpehF0YUjMP0zxFx9b6wTLJSVEoeMuBcbP2zlrqtMxKij
3rgSdZdAd7y1WMrg5JA0ku2vBzx1YMUEhsbxMMiQgL4bbefIqP0EZLzHH1CqHdh6fzsZZbfFUK2+
8ulOYyLL01ZZiioGtu7q0xmoMKFIkbveFKr5IS3Nx6REiZe2m3+TGgARZYi+wOXjdHqSWROskcMe
JR9fF7+oReZBPy1qFrTvXsQ8orPmDAZunE7+ZBV4bDdDDzG70H5cXvh0ny6JGne6rgO20NXqfm3U
UFYV+CBc4jPbfCzNBgV39Jyr5NPlhc7tn6WuX6o4itR/atjfwmKP2Fc1GcSLcOgHTwJFfIjs8L0W
vNrLK53bPrxGc+nkCiArq0s7CVsRTTJQXhnWGpg2u8V7NKrje30Y0LRL8qr/mKRO9nXoRPyLRoTx
p6UVWfOSsdCqsSWd89WppBtQalo22R6SUvMHH/1CnJaoo/88xlAgkosqTgrpwhqn1seOqTkoKnix
OddY7FqAkG4TWo5/HGVYh/uTckJaBLTVHqGlO6u5dGyPBFt9c8w5v4dcVFM5ip+XP91plCYdgKEp
gQIyq1erFMgxQ3zOOZced4e284We7ZllWp9mKBhLWpRf+VJnjp1OdkmgsR3jtEJj4rPAxIk0EMiz
r8goxVuTruqG6Vz3FYZGdkBssNsCLbs2hTpzHGhSMgxjRgkUY11+FxEGhFinOV7o5rCxNMZcU5sm
225Q0eHPXyodSpv6iAaiuf58Yaz1/9AvPSjEzLMCV5sQpO4Bn5o98isaVoaXFzwTQHksBXCSyxad
ttVV4WroVJVlTEzRAxSee+uus/A7dSPDQv4Ez+RR9leWPLdxGKzTC2bISM252jhUJkOFSpvhuT3K
3wE42ntTQmEQTmEiO5O4V2LMuc8H6oH2u03+ysV4fL2j0z2LyagMj8kpgANgGEiSzdikDOrH5Zd5
JkAzqKWcZmBJviXWwaSdxqoUveHNheV+1vuw3yprLK4c8XMHAd0Pi9aTu8AG5PHz2CC1CnhLJK1a
+l65mfYJg4J8G/QFnRGrkc0GechvhV2PV7LlM3tFLjFakSmblrJWwRpN/QTXQJJzHfRvfgMZ1v7U
FO5nqYO0NkfYEfVS911+p2d2i6RtwCW0YHwBRB0/LUISTlj2CWUdrbFDGyTB1nQL/61DoGRbwdCM
rqQU5xZEGlHY0uU7It55vCBKBdC4B6rYvm1MLMyj/k7m0r/DLSndu1bzfvn5TvAYTGNoDwKPYWZL
iFnjvERcT1bkdoaHzE+7sYIYuRukOrbRMEBOGMkHbvrIQHyjNxHLLPr6sVioPgNnGZmHsBmuvPAz
V7Kkg8G0iAuLds3qKzuIGqZFVxoeftRQ2I06XFxNGlxF68Et9w08hltc6NMXP62sB/TRxLWp2ZkD
C0CFbg0lgDKNNdjP9GflR10t8ecZ/EPEVN0bq7rZhVURXHnYM1uanJXrcpk8gjpb/vy3TActQcNC
PVF6cabEPVQTZFq7zv5UUPv8mpx4emyNXhwuf/IzbxiIHeMK6kGCrrF6w61rOb0zWqaXC9SFkTl3
uxmzCvRcKLpcnxkwIoNPQdvq5QbBeOfeMYewu/LkJk+2Sty5TUH2WIzElvH98ZOjQxkj40fRA1oz
+Bo1iwN4H8r5z08TSBqLtuoyrhdydb8U6YAmX6FT9voOMwz04w5Fibe8SODlGTkT38vv9tzecQm+
wFbIK5W1ulxwYR7wtGX2VWt69nPUTNvzzVp7KiAgXLnHziy1DPzlUtETLdYJEHp+gVabqekJGuMb
lF9H3DRbRJ0DGSKofvm5zkQlcg/wOEvZYZAaHH8uN4nn3ii5NDPg6m9uTyV3AwsQ6ycDYwm8Z13l
X1nyzPPRrqWu4hBypa0nOfBiYm4zJT0YXOKhLqySbmKDnp+N1unlpztzImjcEWuW7Bis9epKayKc
5vzYx3tKX7A6FvobA8mPDr8ymiF6G/34VTMGez+gbEBZOVkvl3/AmTgAU07RP+Q0MIdY1ZFTlDp5
5JcQLIF4a5DkjQUMhwAO4hty1NEqAsGTbKBnqerKCTnTMybaQnQCek0hRIvm+NPCZK6aqghTsiDL
mSAL+kjPCRtLqBl/cBzFNIViXxQmT4PU4w2TbLlTc6h+ma1j7y6/hzNRwQaIiEwkZ5UG8upDJKMm
qKRFcg9AQf/Fzsg2ZRpbHy+vciaDOVrFOH7iHlWiDsn+5N4Ssb+V7mjiRRL4N63Kik/MSV7mqKy9
LsqvgbrPfWYuFoeTxCyNqHe8sJkD7XShrt8PEMPM+6lGzOHNDSz9ldFv+q0dBcKAjp4645Wc7cxZ
gotBGkMPdRkYLn/+2z0Tt5q0kaqM7xGCqG9V3shDHOsYaQTRtfv7dJrmUsiS6JJSOERetfqG7cCf
Gdhv3Dt1auLwAh8HK6EoyzDd6MquLe+wFOz8fYB3JWbDY841f1tV0I5n/KzhFe0vf+3T0AWSkvHS
MhRgT62zYpKeZPanLLuPSfsrfEvrKdrwivSPU2kNH7o2v8b1OX3bBkUUwRK6Brj2NdoDblRgCS3G
Jzccs0OeimhXWVmzBfCfXnm40x1lAOrjrCwANJLj1Y7CN7bF+ghyW2xXzfdQj3K0PTmi6PrkLczz
UGZbMbnoKF5+qWcecQEUcoPTSwBatLoPervsYsxtfQ/RKiRTaXVlj1hS5cWmTBKAD5dXOz2wS3fG
oloDw+0QJ4+3rwFzFS8U8LZI3aqnFFm0nV92GNjgPI6e7tR17UaWC3KdFrf/4/Lip4+6zAsZzvK8
jiSJOF68gObhDJhielaU0dVLu2nR/kyf0iCqrmQPp+FvKWxAEtBRXJBCq8wMgBQqdpgEea1f0TO1
UnkYgK/s/viBFvgHQZ8UUHLFHj/Q4Ej0fPFU9ybM35+HEkE3Jvzursem8s/3iWVxowm6NM5C8Vi9
PCdy0hK00+QhMpTvwzlDkxoVcIjKybXx35nvRM204Oc5R1yiqy0ZD7mGjYDRe1PnRN/x/kqf81hL
t9o8x1f24/mlENVT9jI0V6s3iENIKVC76pHpLMZnJEXyW1mY+Q558Ws4aH3Z28eJMpW2QctOLINF
uQZ5QO0V4WD7vVe1bWejZGn12JyO/mthVtZXUfv6IQhBtd3UGU0MO+BK2ZaZHG5lihkNUbXEqhZT
3st76DSoWtA4FqQNabVzMk1QTY+loZsN6CEM2QHV2XpXJS7+MK4iBKD1vbu83mmc4yahJCRFY0Uy
keM9m9V41ckYBy7EDpDVkFOwczo/8ULEZFDiGA9IhJp3l9c884xLMrgwoJZIbq0Sow6YR56iz+kZ
qPl+0QA1fxqrEAFN5CD2eoN53uX1zuwqsgIXLi9U0YWTcfyMrTuirZNFndcgGu3liCPf0dKfbx2n
0Q//wVJA2gFFUGaf0EyGtCwr0HUt5r1p9dRagX9naAG+oMLv/4OlCDNLGx8wIs2b46fCEbxD+Spu
vbGPmmel6e6BXFd/o8ehrrzAM5vEoe8MhIjelAMv+3ipCJWNUlQOT1WNyM9rtXs7ODi8OmE8PNbV
hFjVXFyrps/kO/TabJoVdBMhbdirBwzcplZOJmqvGGawLFsET3wOosC65vtc69AY+8pvJd6qoU4n
AznjReXcSP2f6LOUzfPlL3tm05J8cTGD6LHp6yx//lum13Up5st1ARgctd/pY4v5QXiX1xWadFQ5
GoKonemnm8uLntm5oD4hTi/sNQ7q6sU7zUSnYTYbzzGy8TBhBraP0IK5NTX0ky4vde75lvdMHeqS
XjqrvsGA1WIo9KlmkIFNaT5H/i7X8/yuDRGrDDFdu7LeaepBpxGK7zKKWubmqytZdj2FY2jVnksA
QKEfpvuEfcZtmRcfsT2KbpvFQQyZn+bKuTn7oGQD3M8cmhO4BaKF+aThGeyNjRW9sZ2GZxgnFojl
JEVesax3l1/smTqQFvVyeMh9GTes8/aYbKOs2pLhCcwsoGZxgn96isnZZhpa5GaaGsOSYIoUEpPZ
PFIyZcFfSa0l3/hJzZXYe7qjOFHQjQD0QO6mkXK8jcMJkXNkaWY6b9UQ8GH7+cntk2o6iEYvrm2q
04+8nF8CBpkXReV6ityHdTyZaSU8vSpsVDIStOG38IuM9wlF8TfXRoAbM6w42dZdUl7hFp9GLeYC
/8ywl7EutLjjRwXNpE9ILAmPIUm1cZq4/KYPdfSryDXUZdzFwdhqY/X98uc+84LBo5NSc5lKkutV
1Irjip8yYBYc6IjLmXGrPuSZbLYqaLIrO/ncUlA+l9SWleASHz+gaqwqNC3aU0ORGN9yZ5zuEE9B
hFAgwnf5qZZy5zhZQh+ETUONoGCsrRs5AVflorM/eQH44z3DVAsh59y6TQEY3mLFCxyg0dxbLS5H
1CbKfHd5+TNP6uDmyufkRrBoH6+eFFnebCGaem6GAH1DMXIz4FVyg7pcdyUFPQ0PgLeBvRq07KHm
rZOTRmgGKWhSeb2JtAwKR8gL4tq0z7BMwseqjvaXH+3cepBSF1QHsgcU8MePVtMFwrV6LD3MWUy5
k/mgO4cAzejPWclBvq85LsWVu+zM6wRnwJkE5QAg2JbHa4KExRcwxJMyqI0WLbnUypvnFrW8H6Vb
D+kfUm8VLGiyLsMkp1+OxGq1FpNEgUV37mXuUGaHuRJutjcWINhjm1eFvino+F4Jc+feKnisZd66
iDv8k1v8dlvTEyz7VNGFTvCH2yL6n+CqGGHXZZc/c829Bnc4v5xasCrLBbren/q4WBC5fubVldE8
2nNT7ttRZpCwquwwaM01DYETtgGqy7a5CJ4s2HgLtsbxF+xyt3ewNp7v8JIJpHvb16SjyY3CwiTd
owJbq3tFs1q85yYKT/R/VFviEl7PqEN/7bAJ0J+GWSlcrm0ZaV81dKHKvdGj2rvTBAzcQwO7IKg3
wehiih36dZw+613sICxfLPSAb8oFWPbSYACM/FsUIh53+VgsOfnvAYcZHditBbrBxE6Rdh4/YGLg
wDrak38nBKijmBt7E9pT9unyKuuwxmukyuRV0jkEWWGukhBRFHkIFdy4w72r6W/LCd3dTWbUNtre
HSq4eaDD7MsstQ0BIuwGNQ5XItt65/ALyLn4h5jFFWWsPqTeIYtsj8q8m/S0CPAaMDBHxTY5DLqn
uBVpl98sQ0ZxJQKcJCWEDiIcsZxhvUPJubyZ3w5IXWGtPGeBvMONqaUZXo358FZb9RDsmVLkw/M8
JIPa+5rr+/sS8RV8yNIyCR6HkhnFLkToP7oCDzxJ+PlNpFvGgm+GUwbl4/g3hYEdgDIup7u0rKyb
Igjq+5HJ9MaCdLTBKxLrIJjCG4VJFz3QJDiU+NVd6wucfpAF5U1TjM1HpbYeNOnkR1oEwPhuYL/s
HMWCOMSPnuO0PwQO1Vcy/HWGtDzz0lNhl9Nh4UOuntmccIzKZH8X2sP/5+y8euQ20jX8iwgwh1t2
ZE/wKFu6IWTLZg7FTP7689T4AEfNHjQxZxewF9BC1VWs8IU3TM1LVng53K54RpfmiEB0nOCB2ACd
jXdY6CUzLWMcJjY2w/o54DcAtaO+o6nclwTk178B9f8EQxJzCPAb1P+1lzn/mjdx/ty08RZG5PZY
0wTiziL65pm9kUVYsE1U29HqkRosHYw7RHuwyWKP94/1G9+QS5H8giiMLGJdvPUKqwTJMA7BMNTz
U5NDj0b3A5+ffFJ9F43AjZjhjY8oNWwIUf6rZ6w+opfCcy21pQ8Mvt74ecgqspm+MOByYR1Z2PkF
gqAeYjeJG7Uf5Z2pfrg/43Wsy3VJdkEgyHlm267BDXadOWi3R23AJkvxe0jNcs6PkBMh32TCQT+s
VJIeX9HCwJh9S5rq9hrlFaLRrtH9YROtLxMz8RIQxNEUFKOZXnCD6S/LiPXt1GGi0yp5vE8qpX1s
ytQ4GlqibMTBbwzPW0FfWFZBUIuTm+73uwwj40o3+xDgNdr+ftT2EOIWVQ+xHFIbKz4hyRWNFJcB
hR+cKdNNMKRF9On+J7jdBKANIYkQbpgQntd0tdipykmWe4PFCWGHctoAYQ/0nZY4C39iGhjtsyjv
PVS77G6Lq36742H5kNBQwwPbAvD9egnQ5quRulm8YBo0/IJUq3hMhVu8DBrSj8Jl1PuTfWM82v9y
rRmSBsl6xyN3O8Tp5ARtJjBbrgxjwP20gcrW1gopQBuJjSjyBk9DkYvZSVyuZHIBHLqeolYbRRhy
LQZGRyXmBRf2pSL/UGfa5I4IDWQsRVzRywBPkyREz3MCNHlqhuaFfNd2EaVF+gLBjzSMNzLNt1bD
oy1nS3IDcOX1BsyRCaBnz2rgS3FRoukzEuLiEA5q9lTUSvLumMGkYWJD0wPbCiBiFRuNZep0GENZ
QTSlhR93cEOqaLYPWqRN/qzCQb3/sW/PF7A3Khjk8rAwCeGvV34yWVcMa6JLX+Fv4C+1jlUp7Hjt
p12F5aMYLBv7r9kcviALj2GRh4dJeb7/G24vOC43xgeKDjyVuPD6NxQ2feXQaIFrTVp17lsc5bMk
znFuoGJSRsge5txP7+zusuXo7kogEUBmWgWrU0Ug1LL9EXLGhVzRoXTAATpZ1dDjkpi33nvxqP8N
h/gkw5LqrnF4BS02ChRjdEHRz9sXdGxPXuWUR+QFtjQ2bp98NJDYqC5VeNlGWs1Mq7MamyNdoRCu
tAFgL8UvCzv7vhBjb9zOb4R13MugJuHjgT8gD7z+dHVoYDCq9bi5WdZyNDIcPks7WvxaQ1O8GUdz
l07IpaIzh+c6ZCTceb34eH/7vDFfEgnmaRHkU4lahbthrkRqPXhe0PV9dRxH64M7L+ljCCBlf3+k
N+4C6iS8xVL0ggt5dU0luWctFuo2wcB6nNyiVGu/MTBM2JVD3uzyqIBLfH/I28mh6UO4Si2YjJ75
XS9wspgI9o8KkmqTpj8BgLCg6WviDKms29CbeONjymoeNSfZOZNNnOux9GgstAhzhWCp29k5CNGq
/1Af0f60hwy/lLTIO4RSbKH6y9yrT4uppN8wCTQ3rqTXTXOdH5JlEm7RapHaLOqqbJIWXemNKB3j
iZLALZMO40p1QTjcsT8veEZMqP+HBSriUkLm1HmmUD5OuJaIR2tUM/FvKJTZutjJrNgfR9xMMZhp
2sL46aS9HWGfMxoxb0XYJ0Uw6XPdHz1tLFFRThrMhvxU1zHexCMQJ14f/5xk+Y7zT6x+iT3sCOqT
1og2PlpmNoCgh92gf1fxdvsbTSzMEF2kvJ1DPqZR9uKWVYHPHkIZW3qTt/sQlgAhkYOKDvnMeoHq
aukMGOUimGrFxU4edfHIdJSLB4of3Eb+9f4evL2fETWWVySdEYMnevU9SqPSWXZWK2nr8IT3/Mdl
7KYzTZLi2M6Ae9UpnDaCkNt9T9gLZYYdz78hxV7vRUUxscC2M5RdcXjcJw0tNrW0bF+FeHJ47/TA
ThFfwSQD10I163oozC6LMlaKPJjErH81MbSI9l3mttMudPR+OtXDBGB5abhNN0a+DSvl9cxDD6SU
uv0ayVp4UdE0+GgENrJAE0T1SAWKokR4utBHzo6umWAoKQasXRduuOO75w3/HG0C2pks8zqTihRD
NJTZpsAaCgOxbtc5kBZPQBpmrFhyd/lQStr3/UHf+K4e3Qm6bNRh+fdqsXtw021lYFPt6FMszkMJ
b/Cs6lWMXnb7/keXcjaPO+VJ+uDU7q6/bBJhCDFr7RCoQrUOdouTOOGN5y+psVXruTkjvIHAehzO
JcADYDfXQznoOM9TFXdBDfASi81cHDAAHJ+nSNUuZZpn2KxmWwDTm8WUaBRZyKCPCLx/HZs61OxM
mntt0IURSvhLIqxnR8xejahaHX25/+VuIkVkl+CjAl0CXSpRBdczTOY0XRq8WoK+Hb0DprLZczHW
nh+hW3aYoS7u54zY0e1L6eEtzI239/Z1khkYkEto4iab9fXPf8sEswSMFA5IIqgM6PGI5Hsnsxxz
NKiXJv4Dxli+m2lBmfwC/Mb3WBULHaeRdAs9drvo8lNT06eVIPtsqxc58yoMll2tCYrFQHqi6y3M
EPAJ93N0bj/fX3O5Qa9eQgk89KiQ0iEnB1mj6ntLR32z6prAmg1grSVumqmPiF+G2So3y9GMRaht
nNC3xgRgTpxDf41kZBVORSayGo0dikC0Vh2f60KLpy92o+B3XVHj+Og42fDeHhDpDhkgQatF0RYh
z9Wahk4+KVlvCapUffWPDZ9qZy+R/WXuEfa4v6S31VHG4uFkIxNZySzreh/XaRLaVtFD5eYLpz2N
2rrMo13edC31RyWctbMR615xcOva+2KpVW0d4izR248KzqZh6reGqLrj/V/1xqITVgLCAgJPyXCt
OYaCS9dhel0EKVZv38AnDj9I9GPFB8M3nKj5R+37PzMVWdJMWriy87b6zHW5WI5SGUXQ54VoaVRP
WrKP8WtbfoRmZn41OowkNyLMV8bkaj+zp6Adw6BgS6/PjpqNRmLRggiWXOSF4y8cnKTeWXgYzkim
yBaEHuf1HF8MA/eiD7ZdpuNRWFR6nmeho6HTWfNY/a3hu2PsakvrolfvxRS/n96mHILUper1hzH2
PITocAUbLT+uMTH7rDrT1JzFYtfdRhL0xreTUrnEEPQyUCSQT8NvF1NcGa1TTiIHolsl51Kx9HOm
NNNBr60vtRunG6V0mVKt1pDapwkNhO8GfHV1D9dFUWl1kraBSqvvkk1d+1A681aPxpLHYDUMVD9w
FDxpvNRrgcQm9pCuWsQYYMQyOAElgRKNYxXDkaNwHfrdoQKw395PCr4JnwVyqtolIlZDY9rAnPV7
tmA+8kK9cAy/jlrsxX+kJo5w897ySoNeqNJHuP9lxOU7jG+nGps2rDTtwBon7nS4oS468bPIjYOV
ZGF3AnJPj8+T4uV+2ZQCViDoA/2c1OagYRBdO5afLfnsfED1VkWPJ8y95UdX4V6LLyZGX3+ViqbG
hyLUzfo59rQkOeR0bcZd0uITtM9dsUxfc9NEYCbR9eFfHCmK+Xkpta5/yOdYMVCxNeJFS/w5Lkvl
0ngCjSFf09HVyHwgHpb3jA5i6O4mc8aY6P4FcRMqIhAHFAB+MJUJFExWNRK9VVSpQsp8cRku/lIw
aG+dQ+G6Y9o91pOVRlJyKFefl7QoWl5CJ0GC4f5veOPlg1HLdcF2J69Z56JAa1gH8p6gQ+93Ore1
PuEgHsVJvoPD0/5zf7SbGUvUMtUS2amXwjSrfQ6NHfEz2ucIYNppNR8rfTSlqx6wdJz+piT7pxNR
2mt7JW6Kek8XWhP/3v8Jb0wYnDgzhS5tk/zIP//tZCtjk4OPngXVjan8ZsDx+NZghYMZK4Yv/4+h
gGhCFiKsoHN5PZRXFs5sJ2UTYF5bhcMOWzan3icYx7V/Tk3am+9tKkCgI8UHLyT1Du11kWjsRVrn
EJcDXOrap6LBpA7KbZBrTf+EFyzyTplubVz/tzGyxOWwfeTlz82y+qJmiugRZlm41TZz2e/1vtOb
na2YxZchapVdY1fYzWM09vOdSyvJbFIbnIeVkuqtlqVt0wF2bJB1pfnk4MZ9Sei+4rPZbQUXN0/B
61AOQSqtVxTxV09Bk8Zhi4yHfW5jRfw0W29pDth/Zi960RlBYSzDxrXw5oC8PFKHHnzJur1nVHFL
10Cxz7a5/BWiyP004iK219zlV6GryZf7K3kbgwOn5tWhYMo3pEIj36bfDgSGOQu2l455rlQl+6D1
lvrd7IloDmlW2gg6lmWFf3M6dmGgK06n+WqITtYeS1z9cP+n3BxNifQHQYCCJmETMmXXv8TrWzpx
Ce6r49LCuTdi9aRbbXkagNQE7x7Kkiwv2daUO3d1NHHCxdseWcnzRHOuokAU54b9CeNpR/+pI1vd
vNwf7+bio7QjdX8kEQhvA3e1iVKan/OkKv3JTu3x0BZ2/Nfc4S1Flak5xWYNb9vtogfTrJONHEu/
iS3YubgMgOWhlovGwGrovFzcBn2b7hQ7LRKQ3BsUPkZ8mBUjrA8YvNV72K7o+2hOd4xrDQdNEdIB
zDFjxConCey+wl3OREyUPnuxRw8P8bCiroIcwWdSM09ggTr01gerHqNAHXE+zMNGfza11Nm4bW6O
hpwLdlfQz+lGk81c75AE0EdkYoJ4YrXsh1gIEeSVmu5S3CGO2JwlG9vkhnRACITQhcurJVmRVJOu
ByQcsMuxTttTZJpxfZzLKqYjbIR9jsTlsgg9+jQh4tlfGifMoj960Pc5sQLYkEcX9w71szfFrnLC
bJNim6+gp2Ru5XavYcJVVGeTXlHskYoA9Jes1bFR0A62uqlvTi3+DRetnXW/aeLGb0WC2zvR2s+S
IvBBXUbjaapC0kxUH/adQOG3qNP0pPWqu9fMCIeqOE4/YMttHlvLEvt2qbIAuf/sEU9CrEGRUP7i
dbV+zISV7Sm7auc6bm3fwmz1CAJCOWMiPG/sX5mz3MyOC55vQEZDmWD1BTQXDaFKaU5F5JR72Fb5
46uLeFU3+j7M+u5pcq16r3Z990gsFW/sgJs7SS4uBSfosHTMb97wrNFKTZni9lRUM/hTkbinuBHL
brCNrUzq9o4AaUpXwCBgIBlYa0NrUP6m2jbSQBSq1wx7LUud8DhazZQejaUKq2dXt1PjRxjF5QKi
ngLgVhH65jV3kB7hzeFsEUXwz+vFTqxsVHPa/oHI8ukhjqp2h5to+2SNhbi0Ngdd6ZblfP9ufHNQ
JgyCTF77azTCiGhs49pRFniN3g3JDl6tle4MtYtjdp9Ylr8zXS/SbFdmZtNuCZDffGC0gNhdsj0C
BBh5yuspz2NT65WmhmdlRA6st7A3KQYnO1Bpyja28u1Q1BLp4XGV2JLEtNrKMemMnRSzd65aOz9T
RNQ/IKjhAH1IpsP9Nb25KCUViZdUAkwsB0GV61lFM67IqhN6Z35Oe4hQqz+7g24/LPr8tcn0bKO9
89Zw6DbQQyMyUeEoXg+XTRUeTDE0k5xy6kGVckA5empnJcY6S6mdLdDXK4Plt1sBBgKtLJpoxPD8
BzjW9YBQ39TQNEbl0ZxMNDVDUYnxscCRJjvG/eAKCoiFExU+BbWo8RtHrcs/8QAe1VOGa6T94I6m
iqgsBiboy6Y0EI4Esf3yvSYt/ZekEuvWdLEAMC8ksOnBtDN7PllAA5Z2jx9V9jiNmWoftanOYt/D
EEDswm6aZsywlnBSnj3IzC+IlJj9OZ3hMO5Q5abnYYagHM5OWlvTfgGlHJ2SLnQKkvBCW4wt0Mfq
QoFlCNRDdtsAZEqY0ephGCys6Kn9RI9qboSnpmm+Dp1lfzbCydk5Jhy6dHCAac7DVuVrdaKlNBNg
LgAF6KigJbxWyNTIIV8ry6iVRehqqNpPGDcKxLhOD7TYHM9S2+N4f8e/MSaanNzRhtz4QOSudwQG
ykltLa54nCLXPkcJ8gVlX7sPTWrO6HdH2R402WbdWC7h1T6krsnlgRQEBT7k91ZL3I/SgTo3l4e6
FeB16eEZH4fBXXTMe7q8opWmzfGvqgnHP0WmGDgtV21u7pAQtz9G+B4j6pDCvd8JYbetP6Mb+mwK
UTbHsIgd5ymqI/ertTR69K1KCyXvuI4BqCGcnscG3uVFPIuXqmM9at+L8Fx+RjqrS/fD3DnuZxUH
3nIv1KqrPxhuvWhfm7EaikcHS7GMyko4Z9WuzMFXI2G+eD3bUUrIR8gENjhaYPowgqT8SIEPDY+d
KuwazI5Te5PYa1FbNvseV6KHtoXUdqQumH0bauTqfJrnY4Aw/aIeEt7OP6Z+Gn5lWLz9Uy2WvdVv
W109yMwSwct9Bkb89Vtcf3ePdkk7QU59qPtm/mjVS/Vnp/fNg23QzvSkmN39fba6xHmf6MvIZF5K
dcF1W+2zwkAJSJ/q9Llq1ehYmWn+sCwxJIcG9bV3DkWnjlOEfDF5J7X0VbS7ZKEoYdOGj4JM8JPa
TLDm7Lj7nk/TFqvhtRj9+0YG64FYAfuYQ4Qi/jr46IjjVFQZ6gfVFJ0H9qEM81MYT9rH3uxq9SOq
Ks6fY+vqEbS2WtOOdaqU6h4JzaLaJ7NZZ36zVK7xnMajc6xVCG8+MbKjHzu7cLOzMVci2zjyN/eb
RFGg5Mdphxtxw/lfoor6rxiMB1GZ83cwBPVlGAys31UjP1AN0Q+zXv5U0qbeKOzIhf99scgYJQ2D
4gMEMVBkqw9TZq1djCWnHvTK8DBi8/s0drbYmN4q8pWWV1QBkAXn02NNt45MeI/suIrL8SFzxXAo
zGrZO4vyl6jz4qzVVvcS9UlynJMFkqVTpxub7/ZcSWA3aQW7XIKbVoWddMat1lv04cEclxkxDnyj
d0PmWif0ZqNj2VT2VinyrflKqSBpIyq7rfIX/VaImOZyqZSSuBM3eMzJdXcEIWPkEyRR9C4jkaut
PxXd/Ica4egzzN7Wfro52mjryDCUkhXt3pszoGjI68P60h5aaxn2SmbbPonJv93ibbG435gqbQXO
NBI3jLkGqnUwGbMy77uHWIkE1hc0PlTsm/fzANUlA6h51NSheS4n57s32VsZ42uZdbV/5b0Jyw4e
vYpuxvVKt5UWdnOXdg/Ca8qvIpoUcQB5HYefDAPXBB8UiPmXoy1N6g+dOVR+5/Wmh9ypHhq+fIC1
zxEdpuEs+m4Qe7O3sovb6Mo3XhavOhSdBBR7HSZhtpZEIYCqBrMMB4dyekFU2tODUwz9X2Zpq9kO
oZvqA9KienZUzXmu0Rjum+JkT7Fm7/puCt/ZYWfm7GYCfgwRJZn9hkSiapOliUZ9sPBLOxUIdfqD
Ew7PtAZG//4NfnuIQGJKrp901INutLoomnbQrJnC9kPlDP+Wgkw6HCPzlc2e+latVn/fH+8mCOL6
RiqPMwtWH4WbVTITgpkbMcdFvjHXzX8n/H4OvTt60dFKjCenj8over0kG/XKtWOt3Eq8vwCaqcnS
RF9XEJ3ZCJOm8swHC0nlfV2aUeBlxS/sdcBUYaS0szpRPGm1pow7R4oBL8vs+ADA6x+lO7ofGj1f
TkYdb6mIrEubrz+Mdw0HIMIDC421631e0BWu5loxHszInS4pIb5f6Qh+j3aWfB41MX4j5X5x7cb6
IyZEfAwTy/py/4vc3im8UHT5AXKgK8jyXP8E1iHNcV+3H0LRL4cY25cg6kf3EE3JsvFevPHxwXG8
An8RzuLzXw8VWYNrRhrJjRFmlHsQ9Dz35pTuRI0Shor6/g9XwTj2/vxudzjgGMD81Meo/xPxXw9a
efHoLdxyD4WnNYi+aj/nOUyeTZjS5zlJjY0C4BtzhGUmazEovd02kBrYZeEEQQLJbit9aMPB9BPQ
RmjL5eK49Nav0uN8vW+KhEaE+NDb0Apkfdde73qBloA9Q25K+MvTD2Wfudq+hcn0Vx3Hdf0CV8F6
Z9NBWrUCSCGokRpggBrktvrtLVzcyRoGexYPSTbkf+GC4hZ7penqJy9N+/bohcP8472z5OWT8AmV
y0qK7F6P6ExKm89TiJXkIKonvV3UMx2K5hu6kj1ajMaWuPwr2/n3R0hOkayUYgGGhUhyrQ5nVrhC
o97fPvB/qiiMG2ZXoFc8Kj8MJTVrHz4j5L4qdaYXkWWW6StIJXqnpnDGL26uRxnSCrjVnTsXaAHs
dCTZxNxr33jZtHeyvuTnAGGCeBYqXuDb1k1DYtxBrwqcPyMA9RGpvpZ0+8iF4RBUDf5bvo0y6Rd7
qZXdqPfLt3d/GkD0VLwBIpDmrAMj1yopg3FdPShONGqHqVPSYe/1tRc/TWOlHlJs0cN3b3okbcnh
GZB9AbDvejtI0+0idCwMzOa8+jqN5FaJMdg/kkQPVT9xlfbj/UmuL0qiBgfNNwlGldXsdUjUmjaB
gq7MD5KSe85p9B8bD9Rmn7fL6f5Q6ztLDvXqsISOFWCoNcSuDj29RadkehhrzTgI06x21eypp6iM
/l4of27cWW/NjCgP8hxwdtnxv15KCSUZDRjxDyVim/GugYjf78fY7H5YdfJeoU+HFpqcH4hviStA
sed6tMGbE9MF4X3Kp2XEA6D4NkIQ3g9I+T1mQ29uPP7rSJbhOBqSb4HmO6Lgq+EI/3BTHURzGnul
eY7aNAZDrIojUUJJWwanncmmuKqVZn5yvHD273/K17z091tEjg9gGooRFWQseVcXpUvkNgKuFadK
G2O4t6nhFc9d73qdD84shzmmJ/VpqjHU9KOyNGj1KUgZnQu4T58kOS1G5bIuM1/UhQsbp9XHD66W
ud+E0rS6H6L4+kltPaXclYUy0dqGkujuMM7OD1GKtinIPTH9HKtiPswRSoK72KmLL/cneb3GaNhI
OUp0usHsoIBFKHP9SUst73SXPtdxnuzsHOqFfpmVMT0YlHO6/agoNdJvSXkqZ6v+HmXqljb5Cl73
3w+guPXaByOwXKuhO5bwogxk4dGgynEsdTi+qbaoH2OwxXv8mJenSXetPzq9GIJGa6ODAE+6T22l
3og2rjP+/34IHUxyM8nao1JxvRKFiHvFW1z1aHchjX5qYihWRuj19qLtL2GtiRfRO9ER9oi5cWnI
UP3/Nho3hSyiEldRC5ZNinU+vGADDpoi1k+ZY0efs3AJH1sSmo39fH1XvI6CeBAPMf0BopzXL/Hb
u58n1aL25mKc7Hz29sNQFYE2683eS8Otks/1Lfi/QxG2kZ/Qlb4xFAqBbFVObBqnxOn1PxKl4+1q
tOl7GE3ucVnCrUjxZmp0Bsi5wEHCXUbfa5V0usrQeQ21vFMztOnzlCb/IqbcPY2UWnb3z8uqa8vU
5FD0sZAL4maC6nq9TTSrnSn79vpJoGT6iXcshYTuLGcjMxoKwiCaVbMczvrQKIhpLM45L+2GtqjS
HFxjhi3vInt6/zeturSvv4l4SXo0ADqierhKBa2IuAI/Rv3UWF33svR9uNcU1/XRTNBOapf+yoq4
xoW2b76GlWb7kRW7T6qbZJ/tEpspK9bDY+Om9lGUMGSxbLWC2cYKXnfS5NnpvPok1O7PFDvBsxUj
bJWMCFs3sC1PQ+QWEJqldSWCCIfS7sWH+5O72UpouVKGBapCbCQtRK7XO0xco3Q7Qz/BttGoBrbg
9fTxEZ4xvgW89xu3wHUS8N9SEicAOiIHkMDx6+Eqe5kgNxvGaZlNlbRa0x94osQug2N66XKRJX5a
cz/en+T67mFTcUh46qAD8D/X8mZZDN8E+opxqjmfl1gDFZMaceg7Tj1/Uo1EeYjbRQ9Cpd3qdq3v
f0qMMB3gk3CJSoL8ankNK2zAwM7ROScp2oNdHI5Gij0hmlOWb9fDj6JSy2NrO+Kc9caWJvTtxyUh
eG220U8kC1qNPtRW2YBjy86LhyN0XTnVobKM+ClzidNQBNuqeq/Go3UnXRtk/EJFGs7dKqLIJxOp
m6iGi2TUqKAcx0whNitIXV0PveVpQWWV3GE43/+8t8NS+6MaRBTDpoIvd72pGidB1NlutHMRGgom
k666w7v9lynG6Zgs0RbIa/VNmSXDURRiqsT2RPXXw0Gr6CMTReszzmfNvvWc/pBVg/HNKJP4h6V4
3TmbXHvPSqt+wRcP7s92tZlfh0epTtLv4QfTNLse3saPqp/RODjnPOyXPnOwE0+U8STq9I+k6NRD
nmTfJV3yeH/c1dGV41KjkBcFT4FUcbkeNyrVxGsjUzvnIky+udhe7sxsjF4QXNNPi0GARZu52IhR
3xwUUh2AQYithFDXg+oJOnyuV+jnqbGMo1LYLsI6PAdmG0P8J6Hbi04rNq6LNz4wii1I5ZJUw7tY
I8gj0MX2Upj6OQbMdsJ2MfRTTRMnI0XOwSa92nlh357DqrL2cIH0f+8v9O12pjWhGeTzsNAg96zm
PKI3qyeLY52bHPpX3lvFTnfG9OTGVuovavw+e0KUAeHwsJtR7zBkcXWtizInupGNIrPPqTu5O7ty
3ecY0EjpLwLRy937J4cUDpUK7I6k6sv1B0XFqFSWobfPGXv4jDVz86yPEiI5muPXgoNzuj/eiuPw
3+wgE0LnoLENSnG1bUW1TARriXNeqJL7IjWWx3oci096FTa+3mjGqYnt8qTnJmZyICNPM4+gn5K7
noaiWx7TUB8+tinu7mRE1YtRl8VL58BKoZMW78hQi2TXqMRGYxiNxftiSvlp6CGhwsC/AYOsudQU
nAejClP77Ghj8WL1hbUzNESBRYMk5/2Fur1WuLZpxpoqbxb0PP36wyxDqJWtM2D1Xbnp2dPh4GjA
Xl7G1gbqAOV3V+WJe0wEUpH3R15Fl6+ThDYnwaNgy9ka1yPbLa9k7FbOGeMW68/F4wf4whBo1pSa
9vn+WG+cLfP3seQq/Bak10Oc4xzeOWcn0nD9dqDFz05vX2xYC7vGHJyNp2klpcH2k1R4yUJB6wfi
41p7M1nq3g7p8p95mvqPSj28lFqf7fU27j6PjRf/El76oPe1FQwIlviYNtNAksWTLlPERvB1s9Ag
y0F8E8DzWto30n7OgPW1CkX5PDmKvUubwbrADH2Kvdb4dH+Zb0eC40nEjL4CfRpul+tlBuoG/5nY
PZg9pBuUdFEOY+3oQZLp9sa+XX9RQ2pVAFlhcWVTbH2h9G63VKL0tEC3RfFQdvFPxa1/JflUfNQK
dd54GtYTYzRe3FfeIzJm5F/XE+t7J1TKxDADWypTNK2XPnolBpHK0mjH+2u4fvoYitoqPWSJOqMB
tdqqQzM3gzOxMRK1nf167my5J5Zd0YXaIZ6Nv5rCdN6XDfAAMCbVclPWy+nNr25na05p45qtFcTo
/x91uo17fEzLXWI3yaFbqLbdn+P6pZXj0VqTCp5cz4gWXi9nm2MxUFKbCiK3Ffse4ZmdOgFW3Cu9
re4M21aeBwVJfHUqvAVO4MB5vf8L3tg+DK/RUiQ+hmK5CpGrorZ6zx2tABc35VgOjX4YOk0PVK8W
OxE5YuM9kn/fb7WI1xVmusiqyP16o46hhqXTD5PFeLGYPhRqi8JK2GAFdn9ab+xTii0A8kEhAINe
awSYZa3bGTWeoJqqL2ozDo+I3s3/DInjbhXY31rB34daraCNxm/dZYkdpIYbPTTAMD+a0BF29OrD
Y8xx+fr+qZFnMDmuMHLJ1RGkugS5rxmhrQhqVnlXFc8OL9Veci/eeY3J7UkRHWQa+EhGW72JqTqW
oQtwInDDIUv90I7cXUTPyPEHuyw3Qt23PhnvPCrjVKuIjOSf//Y0FVFrGrkaI7qEG8Upyg3lqdcp
FWSAYN89FO7Xr07GXNAyh7keap6N3kqb2Am0pPiV58b8rKaL8Ouwnt69gvQFZEzB2ZKp0mpS/TC6
beX0TkAHIf4DVr6BTcooRQ2RLbm/L27vS4aiCCVfXPBQ6wJj1sNKCyPDCQy9v9i5dGd2xw4gnAso
zkEFwIjt5cv9MW+/mUeLGrAN6ZRGdXV1f839YuqNu4RBFzU6SNASxc/aTANAolvKa6+pzvXNQStT
duppY9LWWSfX5jChfZVrSpDaQ+S3oAR+4bc0PDb9+DVH8y1Qcts4Qlw29kUtJGWtEScLudn9HMb6
ZRin7lxOmXnW09YItCV7EdMC5lLkEZL2rrGjg9j8aWEPuLPgNx7tHEU5RbGjg22l9q8sHe0n5Kiy
Q22a45Nijk5QTsV0HurW21sNdtZj6mz52N1elx40e3pZBIfk9+teVhEO09QSDl0IHOz9XDbRi2Nm
xkaFb1115FZmGBA9UtKH1su6Sm5oUW7N5hRhy+gVJyfP21275MPHRJlnf0yL4bkWNCoc9Mw+CjNJ
d8TjY7xbbB1cPRynnqayjn39u3cX4ANQPpQa5INsXB/Tyi5awvJeCcCgTpc8RlpwTkuLOllv/b+G
4raTKgM0zFfntMqa1rSqWQksnuNnCO5IWwNyukRD+T6/aepQtoR1gMGkEQDufF3hzZeuyRBZSS7O
0MJVShU98OJW9Z24VQLDhaJnmshTvXMpGRQoPS02Kjc89qsbD84fF4cxpReEzdpT0lvtyXCT4VSa
6dYLv265vE6QIdBiZsPiTLG6FMJsbCsrLLPLbJRLd/CMJToYbpXOyOq6KM52bTrh/a5niYcVT+P9
tNsh6Ui8i+VvwDjl+0z2/ltw2ZclD6G3CNT5ehs5Cvye2A7Ti9JVmPFM9vQ06lO3m9qi3CDD38QC
LPPvQ63ixz4frNma3BRZNbf3m1grD3NsxHs2xF9RRB/1/lddARH+d2oQP2gjwgnk3r+emjcX1O0F
UohDX1m7UqmqfZTF9UGflhnqQBk9jhYwGqt0nOOsGD0kB2UBIo1ghJ5q5R8e6kKf52ioUb4hL6rq
PHpvRM2KOFzXCEmw3aH1XP/C0ClrLTXQm+EFKv5Ie+vbpGvR95wxj56ZV1vSjfLvu3olGA9QBieY
5q58Lq7Hw1QnGvEByDCZGcpjWi7Nc1r2qLKUjuKj2CAUf9RjsVsIHEt/Mtv0wcYIbyPKvXkXJQqT
6qQM7qVGzeq7AMiCB1S72aVXgWMuEbxFNAKKo8UZf28KIYeirq/BGyHjXDvONF01pBXWf5c6y/Xn
qMgdHwPf9BBrzvg0hcLeufgvvMR2rD6EEd5i97fgGzteMr54O2RvCION6/WekBGsulHkl1IbpqPb
qvGlStX2UM/V/Mmio7kx3goY97rl+b7ALRwDqMCNKtw0LuFSF0N+GezJYFdlI7iVpRP+6OGkxj9j
a7fAMYh2S97ru2pCnYeTsGW5eJO5seyge3gsKQrL2tT1vMO68QbAx/nFmZzp0wS07Rjh1HYx8/4r
fzJ+MxQv39lzm+zsDkeg975XDC8dHwn4TNlMXm2wbhHRHNZLfjH7PKRQ1LrPrV0nF4ATW2aAN3El
gQfoPyIumin8dzVUPUDNHyavuCgi5lKBqfFlqPCcUFxk/5B+2/0Pc+exHMfVpulb+UP7VKc3Hd1/
xKQpVAEoOBIEyU0GQELp7Tlpr36ehDQtosgBRrtZaEEVgFOZx33mNfqQFe/JHP9UNwKRBz6dPjJ4
Gk6Nn8B5mgqgWPPE+dw4bqDmyDkKOO6Qo9IGOFWNWEsF31AdvDIaDWM4QwbHvYUibj04o/luW/b0
WCEK2RykyPPwrNHIUF5P9+wpVY3a4rxXTDSG/Q6Qxr6krR6w3lp0SNbqKuM9HJZ2NL/Q6O/OUhkr
+3+21yiCbhVKiGM01NALOllzbp9bzdTATRsMb77SsB3wLadJL9D9mC9mp3uvMH468xSTyCaBcGzQ
LRi6J0EDFsoEXrWlnXtmbYUmzIHQ0HuCMF1VbipUDFAZru2ztx9yW04/HODEDJu6JLwRIjHO8FMJ
AQt93SGGwH2Ztp1CwO6kN4pUR6TpBzNo5Gjt5wZzEIXQ8509dfK4LyOTQVGv2+ryaDKdzPGcUBha
IOZphaWeN4nnnuFNiGSpU8r72uoRgeeae2fQkwCfQZlI2NmU7rYj9LRQkaMZklJwqY4CrFBYjFq8
y6f+HzYmt1HYUDRhyUM3Zt3JyrGEI6RXr9URVZJhn6rS8BM5p8deqGtQaKtyeHsST+6/l/GoUSAO
TXZNWHISTlegfabEWqpj6Tp5aPPu9v0s8R5f9fd6vC/A8NcLhgUKdpg2M/cCUcbraRtSIQS2u/UR
ljuiywKI2m3ZlzaWXcKE+VuA45J5eYahHiSxVlQHHAjUDxrcxiN4WAE+wUTV2KCCk7Su/Wlo0Dd0
YKUbYVwtWvT2mzm9v7ZXA25UZz48+vyQo15/XSDmqwKzvTrSPzGcIOvh6mpCyc6KSX4kIzBueNLu
Y2v23hHpM8PHgFp7J278xfSAjOTWoC9DdGaenGZ10+YyT93q2CS0+miMx47jVxNKsrG61u8ll9u+
+WmCNkcWjnPaeae+f4vkcZ2F0axkXS4KazlijOX9UQ9Kdz7g+wdojci0zb0H6TmxGiQWBRLEeuuw
Qjp49/b7P4lX/nz92xlOc5EQ4lRUNs9MU8GPojqmRbO4SDQpV2bWU0UwzAvpNebD28OdJkMv4yEi
DfaK7vxW8Xw93XLS6JYran0EEFVTncg1BPMTO3BiU73MFIIVCT7ua+cK8140uRE1pVE/1ARO7yy8
Xz04FwfWP+AdN0GN118ET0et0LOpPtZu/dkWdYPa1WqfZzq4u8lx31lhv1zmPw53cuJMA055ll3V
x4xG8q6e9eZL3i5rNLI9g8ZMn8WwKPBaEUpx41Ii35W8pwjw6yem8LZBljbXi9dPXFsFSMNp5GDo
2+XCSLz4A+3RIlJaqYR0tb3qndj05wsEFQDaB4ClQHOyal8PaIhpaz659XEpEabN1C4L561oMSJ+
tVcdxOtt5NHCt1fYz/clg1IeoSsDS4TRXw/a23k7UAyrj33Wtdd9itNanNnD2bTIG9TRs8gE7bLH
f/499Z1fDgwKY0N18sSnpamSCEUD1FUf87JcqUPb+gFluxEwht2eWd1Y+HEuFR8h8/fwCb98z0CS
HVQhaZucZld9UdAIWZLmmGbD+iFX2uqyl2kTOH2Fe6mZ9LdZa7+nLf6rQVHyQJGA+GTzI3j9nuNZ
yxFu6epjVXraDi+V4buaerSGpzL7OntWfImF8fTOPfrL44ODk/wKgsrmwPR61BkeJQquTX1sV2su
Au7PJRJdLu6EZv2Bfat95QrloYOuf9RWbf2kaUKGCB281085IUoRCXJt/fhFToIj4AlusSwU/fUe
kXqc3ZUP3WAhKdBO2Q2g7UIGSaeuj5VZWjsgSOmZk3kLU9I0hzhu2h1t3/SSiXuv5PKLeQE7DROD
fcd9esowaG1arINdpccKu5fAHtwldKzeiLTeqFBc1JYd6jHmO4fpT2ufiGNTzgfIsYl4ne70WGmT
qsDL5ijGNMF6Cyi5rw6NKn3u9+pK6bVpN1qJtysdr7l7e8P/9MCMDRBoq4uSDaOP9HpJEFYkguQy
PWaOU31w1QZ6GDLph7KePmeAFa7WonznND8ZcgMlwHGnMgwsiGPtFIXUzqIwprKrr1t8u7KzPob6
VvqAbRurCWgfOvJGjeVQ7jxdLvbt2897cowz+Fb73QROSEE3Uu/r583XtKJ+5AzXTbc2FyR3nwhp
8rCbheYjrTK/E5CfDkc4tAmPbCiQjft2eqwN7WhbjWnJO/4764cl/TJZhQw73Mv2oBmNm7ef7iT+
B5VNdYizbKsTbcTsk2NFoBA/50lr3rV124QCBarbpMu9j2+P8vNDvRrlFOIEcACKkpGZd8JY88gb
5/HQ0P6+liqA/Jma8zuX0umC+fOpYKiQqG7atttT/9DLs8y+qixbmHddWZeF71jjR4Wsb7e4TrJv
utK7IFh6L8k5iWr/fJXIHVEuAJ33EzdmKSy6znI27zJNxeMhg+NvS1DTRp457zzfaXjzMhbda2r5
gLig9Z1swr5xzNozJvNOxXsvmPU6D6oc1QgbUT3C9mWOctNGamlwC6DpznRWNJPy4e1JPb0c/vwS
sLC35hs79NSUEzeCrLZXm7c8tkNQa3YX4CGG/r3RLCFKysnOzvt8V6Il8rFBSjfQU7W/7eCSBm9/
k1+8+RdDCE4jjdLrqSVUIdzNmCC37lI7qSNr6LJzXcB+X5vmPWGYX6wsGjRbmkfKR3l3+/yHlQUC
vtVWVF/vhiVPDjUu5X/oVZKH9QTTPzYXL7Chyf7jMwEqI4X9LYcBynRaArOTsgOINll3ujZdpfDs
fcNTAKWUYwFKy5m798jXJ/fLNrPUFfGihOm+Ee1PTgW834y80Af7Dhc6cKVeLg/ePKC43UjzuMbo
RhRNA8xgRl3g7ak8UdNwt6GBL2/7h3Rts795/YLjSfZopmvWXbvA9S3tDuV4EzX3GDn23RKrU9gU
SRZZDpZHdM2H3ZRWY+Bg7otCdVZG+qrrkIywgaKbgERP3ap7kfTvQdpfrwNWPJc+VUmQgbB6Nr2v
119Ty4s05Za0v1MSV70LyqGlfhFnat95YWwYwIDHWubjp2poEuufuQa8DM6wG3GYqBvA98mVlE4G
9VcsKr/PrZPtCuwgznmnaViAY38ne95m+u/k+c+hAKai6IBT4Qakf/2cZr4spWvM7neZmV6QqUDp
J71cMMJttJshV6o97T6t9V2cyfwcR9V/dPtSL31BxUIA5CbEWvV0a1ulNg8UwPPnZjYadz8Zdmt+
a109RvuhS7Up9hVUFtb3VuG2yn58bA4z4k323AsUC7De68fWs65epNnpz6uoFKhrXmoXEXpYdndw
yr4dBT1+Sx0+GJAR3RvAoWp+tYgqFb6pxwDh0eKIIxmTYB/e3h+vb1K+EZw9GrdbNdx+cTR6/cX6
yfHGUsnV51zQ0fFNQDeRFG5mhpaous9qRsD+j05XityIAEAtJcva0Ng/SQG4CiKCo2Olf0B3RRBt
mad7PP5mX6uq9PvbT3e6q16G2kIFAsvtBj157akc2HDdkv2B0l9mXOYeqyyE/eSWHzU9d26wicTY
j73mWO/M+E8jb2HlRv0EdAcy6tTLCESmHOJVzzGkxJkkABTrHtrOsatgbCGR9ShchLbeS/Wfvlyy
ZjQDAT/gqriRyF/P5xjjTFV5KX6oikNPXkmkFbRJmUAFbZKzt9/u61OdiUTzZ7shqcDQHCR/fT2W
wkHGY3Z94ueWHe+bugIEUDaTv7Radj2tjnndm/noC/QD34ngX9/QDA36lptkW7mbcMhp/79fRwpi
1KiwQDfd5SrxljiqSGKu9Y5e4duP+dNYG3Ifw2Ciko3teArkEpkygAWpYx5ziPOvqz3HSlBvqJFq
FZ54527+eTSbxhQ7ZCMM6+yP1y+10HJK62sxpTRz6d74tl1UvshLz/MnLq53RvtpCkmFaA0AheN8
gi6wHQ8/hB/qaiZropd26quJqU6MhnKpj/FjbNIgKa1iw/lCWPCspTkai+l+fvvdnl4HWzZEwLf1
oTZG7WlLBsnxqjRGI0592dCGuXKMyqjPQKePzq6ZPSzG+ibJl0hTe/d76uI44I89h9o7u/X0FCTh
higB8IseJI2h0+WU4jK2Ot7kpP7gGNnZoJfyQjbQuezOqXFGWt8TlfjpeGD5gsVm83AOUj0/uXHx
OHF6txphMMxGXn1ZqvYOW2HjvqlVPVgpeJ3XPc62b7/snyabQUHFUnbZymu0e19Ptj4OyUxJi0Hr
SYq7sUrnKDHyITLLMj5QQB5uE9uYQos4aP/20C/L9ocLcJNLoL61hdPQQCnUnyzrMc64gxpDTX2T
kF58ULtJzGE/V0sd8G/zo2Gnc7Ofy1n/YssquzUqfagf7VIbLwWqkJNvNcVyb6l1pvmzUy3tZZbX
5meA+tZRc8R80w8plPIssSblTMAxnb9yDk6XUoWQHEgJoezGQapi+PPA/Y9v838mz83Nn88g/v1f
/Ptbg4t1lqTy5J//vm6f6w+yf36Wx8f2v7Zf/Z8fff2L/z5m3/pGNH/I05969Uv8/b/GDx/l46t/
RLXM5HI7PKPyQE25lC8D8E23n/x//fBfzy9/5ePSPv/3b9+aoZbbX0uypv7tr48O3//7N06m//jx
r//10dVjxW/9r/W5f3rM8sfTX3l+FJLfVX/fUovNGIr5Rh2egGh63j4xzd/hTlD+YyWgjPNSAqwb
6pl8pP1Oak3rkP4sohAwSH77l2iG7SPD/Z2WHwiJDZQBns01f/s/X+3VFP09Zf+qh+qmyWop+MMs
9L8X40axfulfIMoJfQJK1kmwvaaQrpYhVSNnxVJE6eLNxp061w8v5K9RfxzlJPV4GWZrycDFgjTG
+XJyF2M0r2nwvrSoACV+WByzjexaJj4Z3fSwGOb3SZ9AKvV6FbWiXm5sCif7udCKR3su5dFeRxJB
WWf2frSKzc1Fjj4t7PdC8tfHwsvXJPvke9Cf5h4/bcNnaGUIvaj1yDJMcYbLVi38avWSi0HOz0la
xsfMHcdQUr575/Y5wWn+NTQIaco1GyHqtDle59qULW6hRxj9lndTKeSDpO4ZZcbQoyHkgGtqZPxY
xUnu01qRSG+m4sEccjwV7D7SynF554z8xdJAYcVkqfGlNhmU12ckXR4kLskXo6XXQWXOilpQ9Kyq
b2+vjV8NwwH8IuhHsHaaD3RCk5Up5Bw1adUfchBHgWVN7xm0/XIU9guFP655hFFfP0xjt3Vnut0c
ZeXqBRgdKztXjZ/efpTXV9nLHIJtIWOFmADe9pSwE3fF5HpFtsBTRXwRttaCdl7d3OnUbhHojRFK
BRgXvT3o67iBQTlBuKY37jchKKHu6yfTsbOt5Rjr0VROX1usCm5WV0/93KuTr3pTQwVfCtwTK6MN
vLGxPr09+k/vdRudWAGw+AZ5Pe03r6uSzojM6pENd8/CaPbGjsfh7u1BOA5Pjylyoy3M5c7eYrRT
CfCk1SZ2o8ijrlGWEJel6ZjbCWDM1ShXf0mS/EvsLUVk6nV/7CcjOVv1yuSMWcuwHMSzByr0a6su
RRF0aoK/0Fb0+ZoMmrUvY2u6SIupPB/cLCflL0YUVngiJ17nzi/cBXUtjaqAH6+D/SXuxgn16EIV
2LIKi2s2H7NotGwKKXiCj7Y/ok11P/RLFvWoD1yI3ipvZ6Obgjzt7S+4jK9nee45lLTK/A+nM5WP
gH+W3ThMY7gwzUtQcChHeWePYM6c+lj2uR0YUBt2FqJpvtGVz0si2meYDkeUKOPzIUcgIprUuIlI
BeKram5E4YMJdi7UqfTOjY7gwZejsX5fQbGdQ8hoz9N4yu8F+7/zEWVbBLmRnfl4lsyVjyGZ9mWw
84lrtn4YHQqMDfRIfoZI/DKvkPBPbTkQIibjDiMzgQ8v1vS7RIg2dNda7rxyGR8gDi7AoCsvVNbS
vFKhQvVhKcb1MdEWxUc3XWxUZ8ghQWtmK8iAobkD0jt+FkZJharLWjw+IKuFmT3vXXtI/Kqh6Fwu
bXfQRW7ssbDOD46pFGd9YwE6APmcB3Y2f06bfoxsozfRx56Tfcsh7nNLa4deaeDz5Db0r8kdD4M5
tFRwsQ7BosDDBtvDltJWG18TcX9GtofoiOGFja3IG0TOMCFEUzWSajPuG7NQQ32a/HiMPyyDcpcM
cjl0qrorAEX4HRbBaybqywH5OXPM0yBWK9W349bc98qoBzER2CVF7SxI6alGRWnt5VLQ8smVOFK6
Rnx1Brk3bHz3QL9EWMb6VT1cpqRLwTBlDzjohKJQL4ZMfxoqTfqJad1khbjL7XyNVuzODliTeTc2
4fWhUUz9UDflRdoUV1qdWxE5wLgH1fEVTmyTN9+kUV4KZfhUJ7KnDiDPY7X+bNEWOrgJL6+00VTQ
KmsM9cSb/ClFAdMins/8Atqun/TWEGX9BgOYxRxpQListfUbOed+Y+ofGsoDe4Ua794bPDzsTcqL
Nq5z8SIxUbZi34Sch8ioca26+VW2TnqIlUAVUS/NcQja/B71PhdXZqzpvtC8A4UZIxxqfb0Tyqwf
0m6Mb+K+eEKfABT8MoxHPU3HqC6SGbn0QfFRgirDsXairKqWI8KipZ8n8ButVox7nEIvlm7ad+b8
RahqgwBC/Rn2Y+I3s3Wdr/WtAnvg3mua8UZHOvHLOHTrIVfL666W3k1dWQvaJl2NekqP+kk/freA
Iy94cfu61d7YyXxWF9n3eFhjH83DPkyxWwpHxeoDuSb3jW5eNtZcXsQFL83Tvo5ZO9JfXx7LAu8K
pXafVrfda0IbR5/AxXN9PdPlBzlPqo8Ebx+NCGqGimlW3wBnnZWGc5F0rRrgIYnC/No+KNn8HWGX
JGqmdA0B4e1huaxXYla+4YMUB2XtAbE1cmO5Xoj//HZajIBVlfuLytKSQB53sy2eMC1kE9rpGejI
rziVXTdN/+BmaXe0wdIhYyDYq9t5uFgH3YJw49EEg3iOFmGHj2ahxYCSbCUy5+VWo7Wpdau1axS9
DEbUJ9hO5c2sNm6g54bF0dAGbupxlgvnTPTyfOrypzxfzgdnMM6tBI6SXy2PY6fA6DeREGiZYoy8
HvoUff1CLF8Gz7kahqqOusnLQrW34sg0avPJhp7I94Bbm6npfS3yz6AD38tsQcT9dG1tYrZEvhtn
GFfRk7C3hAVadJnTRp6irAvtGhwgd7qVbZvCij00+4y5RMgwtfruKhmK2N6jaWcPmOCN0FLbourW
cGz0Lt7NUqZ3bp3VJuemvS5BWTXN0yQG7zFGLAj/FKHW0TTK6eMAkvSPxER/OtAURaFIX2LVGnTg
cr4umZc+YRigJoFADZ1Yq8ZVbpcM1qbiKKtHgPfKEM21bX2rEYm9yRB2TvypUjTMARy3+sMpleJx
MFubglPjSgbO17YLVTVv0IpPHPhVYzZXTyw//Voqan+D2wGmezr9dGuHAEV20zRDA9uXbqg/xiq+
21qF9t15JsbJAgiRtsJ3XTgccGXj4ioxZ/dObeWKToTQx/YwUyJ9TJGy9w0I7uvjNJRzwl1kZett
qmKDE6ld3yIDTnPWDT1z6hyo8FO/4RhgsPiQQyBNQJ5rvsWV08FWGBVdCaceM3DfjGV17Zo53Iqy
qax7ar9l7yMcjs22GRtcNNYoeJkKihJ+UurepVKkguKUPs+9D4EMUXoRq+g+dHJyURb21PHOsBsH
b+myNwGz6w6y5KRjGBhWahpXIaCX6pjpOZLGit3j/ifh88hz7Pmwv+2NyZ6DSs3yfNe2NfCPqc6L
B6qqOhSjYfSKEPLLBo3Q6af7cVLp+Y42D5aangO2e4eyU7xHHczSgqLUJK0trMPQGjHjpT3Eg1Z+
tjs7/64mi+7RdU84smwnTr5bTj2meCYlnRVM49LAhFOs7JlSGMc9KP061Nu5pD1RljVxQwpl+0zH
JGaOenVqK2700Vx8mScVxgdAir8OC0y3i6yCsxANOlfHlb0qVXEJpsONZ78ya6Gdl+5Y11lQq3Mf
AwHPmyIcxbwgfJ3o2SEf9XH95LkjqtQeyeqDIprMCOKUymhEz9Q8z+3O7MO51Iw5GHLw3gFtXtOI
ZDUP932tckQ3Tjx/mEbkO8OU26H1O2tCF95hLdx29FFLiDZJBTqzSKUMWqsojGBdhBa1/aonga4m
6hxQ1u854GlOaf5SuUnLCiv6D3aTyc9oMim3trbOn/mTyRAgnV18QwKpf+yWcn7Ul866Ydn3XTAq
mTXsF92Zm1BN8vF6Mbpa94e1mqpAGzB+5JAynS9JB9LYR2i0L/xxciBJcpBmapDje5MzGba8yIZp
ZroKMX0TmcVhp8SD5Ko00gkrSkvrsfdWRusuS5ze9kulIbbKRurWO450xw6tNskfFMWFc4A9PWjb
tVlH7KKm/FERo4jDGVg2MZs2Zwv7SCifwNnxIihwz2NUat3o+k2VSs1XkgayhGbJ4trR4GnMiaKj
bUbUfVkXTmtwv01xE3STTFe/cj0hMf1K4mPvqYu1aydpbl72wv06GTVSLewX0fkSL+DrJimm3gd9
VFhnQlZeEZjxkJXAHQ3v86o6uB5oNjjk8zwdcHAcVjvFBwV+mu4XgzofCFTcR8vs53t4UjpGKRrq
7dzbCDDuOCqsT9WSq+NuhDpfnC1oO3CIDbLydUkv3q/F4nwv0ZyKZqVHBBcha+VqWtT4YfVK3T5H
l57uqcaETVz6Kryd2cy91V/nZCCPyJBoDBfW4bSvtd5DX2ftJxmBKlqu50kXAs+TIr7tHIlOGrB4
kMtjzZ7x69FZq2Dpy17dKcgkrPSKM3QgZuCXPs7BZhlKrVNdX3iZ+cHA9yqNFscQN3T4TPdqNGp1
OCtoS1yN1my6AZCbTPUhEqmqr9bEo75RZDXkV4oeHz0rMz+WeGtkwdh0Lka97ly0kBG66dojZnrC
9KhFxdJO++8qbhq3WjXmWN0McnxoRsu4Ns2Ypg6IteRptEbzsFgNy9XDbSEPPZC/3BG5slFnelI+
+iFWHOOy6jWfnMZxEvbiJsowk4X1F506qbmvlun0lDatUvlpr5hW6LS6CD27TlAsUmbvrm5Wwwj6
YVCSzeWjan1ha93V0G3igbYlcGJLO908OHPhzfsCsArGqbU1yqDvlv4LPlqrHjgy7zAQEWV7v+iZ
TKNRK8uM6jDDQ/2gN0hwNFjWGSi8+JvezeYz7po0eAxDGW+k2yjP2NgOJTkgrb4Q4M905jYJl2bd
GtZXtUoaGXUYpz5UHPqFn6rd2ER9v2mRytqwCcWmanjq0ikbd/bidqZvY34GAcXx1snv9ay4H+uW
/71OGlFjucScWZMBjfYMdm9xX5IwTKHLDksPrtWO107sZneFjA0t0K3G7gPsdUURtMWgQezVBgKJ
hNBlPRTmWD4aiZh3yaRmrPbE5SJCSmPyKydL7yXEacIquyhlxHnRlOwHQ6sOEN5GOyyAoLSI3Lmy
DNaWKpJPgWWNuiWdPuqZkjg+tJbmbmIRsIi2PIYm5Uc9nqY7aQ8GjkZuVd1M0puIL7hIkWCnkyb8
ySZlCjMM/57SEY23oKERPIS96MWnQtjutZHnJtPuYBXuu3U6Zn7mTRs3DCGcW70vHOEX8yxN37Ma
eoAlRjQcm3O6PLUj8h8821o8yFGSx8yO5AZXlNGkVziOZXeGcnOXfrSr0iTSz9MvSqXZ+CHlynhR
OUNpXUyq210V1Czu+rmmz6brMbRQMBxDGpSDWcY7/LqsNpBz2XQBAGX3A1eD2QeFC8YvUNC69naZ
PcmZcQesjPHFirH4bfPHeZ5EiU1QKdwHkqJMhLE7r+u9iA29PliZSM6dSYu/IP6M/Riqc8kcYAIa
LxFFS/mhzS0Ey4Yhl/aD6w4mburFWqO66+bj4qOgPVGJoOcidoiBxJ8tiefbBTi86RbudeFGDgHD
4MeVlE2od3JkHRO0nRmj1ylRhlHyF8MZM2+3gF/wju0kVgX9KDA9fqXAGCHBdfSjAEBqhcmazhlH
vFDLncH/OEN6zDSQap27D32exOQE2ZQ+I3LHpTeh1e75TZquyAcSvw1BrPRDEnnCLJ/TostXXy+6
xPYRcMrP06SS7bWJGfDgFzUwjfDtktMJ94Sy2oacc0wMqlBnoyt10tGlSTjTI0lkBHu8/qibEAv8
DIOMxXdAv+yaztQ+tlalXeLk1AZaK/toqNqhC/R6ZLuUnnAPHXC8A8rKqCJael1M/Go1GVGRKcb3
PHPnP7/zX/2PV8X9/2mqnPZf/q9dlVedmDe7NP8f9l94+W/0X/rquc4ef+zX8PN/Nl9M+3egQpzo
aI1teKsNZf1X88X4HaEQqNUQmIF78NFv//q7+bJh3uhTgJNCQcchrfu7+ULSAAyRth1LFXGFf9J8
wZDgdYKI4x5SoeqG7UeglDbP9vkPTefeFnIBnZBHbl9nlM/aNCSTHKN2TZ2AamsSWJ1BnyRz5L0x
Ve6ZXtlfaSeFeVYcU8xgOLs+VWt+SJb2wVjsc5EmFw4YwQLNSNkb8L67/TRlJrWI2dzNZuz3SV19
KhSRXhR5eyjwtBWVFwdG39uh5mXlV6PCc1pNxM4p19vYbuNQx0f9nG7MUZ2TR+CA9Ed6rgjwQ35q
UZ+BJ/uUxE3rm8R+gYL/qG+k1YfOHfdZjj7mOohPaEFj3dVO06Gzcv0m7TXBTbHeSWmdJXR3jplZ
u3d2Xg23U77mgdrJMppHoaGP2BEh0uMQsdJcD80HESP8Q//fMBX1Vi8SwHNdzpGFo5c/x+RwIqsO
ssibXR6TL9W97d0Ltb1Gyt3aeVVx1Q6G3C9j0u7QbC2fxIh0s63lh9EZVj+tBhFodVwElZIdpnz5
0tEpCjSD8udazZejzv05aGKXawUo8GySZ7Mb50SbyXDRFx5aM+69AAI7OZWkCJHfA+Xr95Uxare6
GOzIg6/ijx05xKLcifhLMy6j38/cvGOe+UDenFClkChX56FVxDOaLyP8f08HeYCwddfW4eRMPoj0
M2syPtcVN6uWrl9jp02CqoTCisU9zvXW8EHPas6cWiSNPzf9PSy72reU0vNdR6qfFduQlDnVe8+l
6JZeLXIM7UJ8rlsuNZt4VounfW8nl7YUbWAKk7Igl6ifg4iVi9oH5pR1/koe/om42rsSFCBA5Ldf
qUVOT2aji32tlPdj79wp0kvXwMrXmyoHQNuA6tiKSKmvzTmZn6Jf6iR5IZgT3qNj+XKNnUugD72P
RGETJbVyo8X5c+2VZ8UCWaKt7HOjIYF2yYD8ri+uYrUM9KkmnCiGp1z91PT5p97dDJvyYXzCr0r6
cVZIf0ZeyTe7Kb7WuX/IqytlB5lI7J05HT+NFNnPwTEtUceS3EFHuWsnVwk6FyUZo67SzZzQooVQ
WMFgT/FzVrJiMP+4B2BnRFneG1cGJfmAHgYNu1KxichWfZ9MfRq1ZNx3yOpRb1crgi1Ke1qA8JLp
61StL7xu7vAUdYojgJ7IXPFCHsY8GOMDsC3vWAo7Y5OW9yvQjYDjKyiliXtyIm/XeWg/17M7B6Wp
lvfOiPtj2mgsTi3PA0CGLBSAK7WRVOTww93Yux2MPax1F6erbi19efLQOz26ZlOdU76tQ1XLs41M
1bWBVUrqelScSttfhqkM1drpjpnVLX4V6+J+yMw0QLM1PQfLUz+A1PZuypeoszZ6YPYKIIUsIe1t
nFrdl62RNwFs5xLT33G9xaAvDzNNZkNAKJrfa0qsXRd154xh9RLhVuugz1FsLcXdKMbivuCt78vJ
qe+cl/AY9iExceF1PXbPE8KtFH2dzldb9KvHVbcIHzL70Uz1LUkRSnHszNwJe2/tdkNLlOEXlIRR
ak9W6ht1j3u4Z/TGY5a4yUPvtKWx0xaziQRafJG25ORhwFP3ulKw9E13rg7Cnr2RjEz1Im0WKahU
nmhFL9kfVVW5RDF9sbFm5v1neWYdc7ebbmaqGN+E4cwo+s7DYbUy+ZR3DaX0WsbTbhlq76A17ORB
6Yonc3C0QDr9eqXNyoCrRwIs1W9Xm5TZqNLdiszbQoXKHj8BFE8uhdXzOpM1LkLHXB3fqFZzp7WN
xtec1jU0jF676AfKayPPe1C7dL411tm+mzu1v4gnTXtGSoay5JpSjhusdN47RmI+lnpMEvWST9ns
k8rX7NHlSPe+GUZRnvVb0tU303CWxR4VBgxBdrVVegc81YqoX9ryqFuK+zmJ0zJSajnBr6qThEqz
RSan5FUT6GUVPwL+WXSqQeX4NZ+I83E/k/uu0MQt1bZpl/5v9s5kyU4kW9fvcueU0TdT2P2Ovg9N
MIUiRA8OOE7z9OcjquxaKkpXsjO/k7RMk6XYgOO+1r/+xlFEALLP4ZlHpkBQ0LDjgFE+6vzt22Ex
hqPr4Cm0EJq6KzhcAew+W8rZoEWYSQH7MJxquKhFrH8Dg+U+29SLqbG95UGj7o+Y/wGvg+FFk+gi
z7cnUEplXUggyUvQ+kGEHOrMohZZ099WiAECIHjYjUO/d1K57FM6Q6D3zImY7jDzAYlNN7Sn5rZp
lv6iKQA+NJtuhmgC1qWfAlwWXq5dVOTphfnIqqvSsQ2N0qdtI8p7Nw25vemFZmzHwjBenDSt3mYt
yx8SC8W8NZjmGZUkfz9gZxHCIxW7wXXEMTWGhC0AF4dDqzti1wtR3mjJ4O9Ad8Yrpx0fSf+VmKI6
kCO92Aln167I5fS8jczHcT95ttw0FZteKRTE4IGxCUFO3iaF1HiADkZLVvnawU9Xm4yisb7NS8Pq
S/jANEv6O0uLn1s/mX9CdqoujHhxD9pUqUdHcwEh+n43WePWaORrrHFyizlIN1W5i1U9HUmkOjSe
/sBWti1sIbaYCzQbb0z3VsA5C5s0jSTvz5ZkYjAY2gjhNVFQ5f3Gxg4lrFqzDLUOcjvo5z5V7kui
LIL7XBVf8lMj3xle+rnZxPY0kFyzjhiFWX6ofinuSM7Jn+Q0N+FAB/YSux6PR6uvq9nV1mxe6xKX
X/J5PTt79icV3M25dEKoX862cccgsrN05Wnl+onC4c4GqipGiqzMIURhqreGpylAAu+6stNd1fkR
o2Z9U4yZSQfk7kpXu3OrLg6n1r5LNft11jX5gonsK3EfxoXDZPQAE+UghoMVmxvf6Xe2TIZjiSGc
wGgqquex3MlqDn3Q9KNqk59aW21Smquorb0iRLlshXUay03V15Fr5wdbKlgCLvOkxm7byG2dbOtX
7QNsB3HwNI/KoYi3BRy1sRK42M7th893Ksf2bqruB288EJTxGmT1lgHlla4YOE8YrHmMParW2Q/B
+9TMd12HZJRZDF0cO/1G6UScdAgvfHE1UGkNmV8xx1Y3PcdnkatylwAYcaDuZetufcuatu5gepuM
5Jczzr27Qp8HvtXgEVgMnMObf2I7KZnglvSWyp42mP0y7NfybIPi4BW3pb2v3G1N6XwCKNvgEviz
TUz+cLzHdIO+2zNFewWdeCec6efkzo+D7iwb6IsLBRFYcZLswcF7Ut2reJMpIUgl7QdUuG5H22oG
eyeDfdE7g/aiE8i0txMmxEMPIQE/jWZ2NktAGq2dFORQ64tz52eExPbDGPV2fNuYJdiLtHR9L2En
hoOtbqELNteJ49cntl7QQJE1IdGm57YDna5SNnA+A80bNwSgGM3WaMuHRWsYIsTY9MwmRKnGHajY
0uSi9PpoBNbcB3r2U04FHbqp3CMzdKDskqmbN9a2G07GyFHhLs9JgGs2XfJwKcBeOBBoPkhcOAda
7h9kkHhnR1V1DUdCa57HTmMEPVXjETwfMoWtlsPInI4sKkwfu67WItZu/KjHRhOpMvCuhzSVpPEU
zakjf3ED8wAkIVNaKFrM7h3R2HhFyobtM7329EY/uETO3BiBpi7hRKsPIL/2LiZ44sXmONuZUl/O
DKsWJv2uX100mg7WXE/zQ+yXLc5ZKmEqEbRBBFK/RML1VDRZsU31PK3ZcMo/9XNhR3ZHBdobM0QD
18vVx1j7wz4fII3E7XLTLi1zSpAY46oJJHCJEPmJWZJxbqw4jkSLCF6Ouvk8mEtxYZZuflNTWG2M
WsorIRyxJShLDwWGtLceOWKhaZXaC1uA/20gUOw8zZTxgWcPZ1/yeEbTGqJ5Lr4zKSwit9Lqg+3h
npK0YxE68r1KaogR8RANwnjyRb3P04x8pf28ZM8N3Fl/+RnDqFqt3E09G0MpWiMcTLH1hlVaHWOZ
mFzGJltvMYELNfHeh+FbaP4DAUoflNiYpBipEXr2+MrIKNt1ubxOi5vZWA6GS/2kmnlPAs76mc5A
vF2cq303qjqK/cU/cr52Yd/Bm1AjAL47VNT8i4pM2VIlKmltk2Apt26XjIeVqPGCEzdj3gpfObyv
oIBMzk2XZSnXB3nR9ZQKPG20BxWXOXMq303e9awgT7KXCxod1SAVdwtB21J5W0fv/RsOsAokeSBX
3fP0DSKoNVUAwOBQdzMKiGkydylb4gdWh5zFnRXg6tXp3Xd8/xPuwjbH51y58XdyfBKClazGPi1O
47t0JbgyjZNYmHinyZXlVAwrxprfaXROEREEnN5mipTWekntMirkkl3BRzJDRLEWWWLmcMQiw73x
pe4uEOpTJwntPqjskDXwBKycfwcvrhcesZYc8il1Ny3t8TZzvKJlh7F8oj661Apbw6oApPz6ENPT
7Sqh1DFD03vR5Vl2sEWMM1/R5PKjHhXm2FWbH9qp9naINfudqPA2Er4hP/CKSQgfq+Iba9LrcPaH
4QIsNO1OyqnKvbtSbYyVdFOs9Jt2dF8sZe59PZtCVB+9t3FGxoGwG/wtzt/ji2rcBoy3WQDGVoqP
9Un3GQ24GMXKAVo+6UAAtdZVunKE4ETObMSFeu7ZGHYkXQlqEBXv4k+CEaZvCsQUbFIj+Y5yJPMv
GsoruvJxrdPS8nlwA7V+kMar5q80pmZlNGGUALmp+zfRaeU8VZxoJ4zkhhM+Kfq7F0NzCHU5BCdz
ZUxViwN5CrAYg+aVUQXN1J63ULDiUzWVl+7siQ8TCpa9crGWjuyG4pOftTK1spWzhXoo306fRC5y
29QmW9ldtdlpD4xq8p/Zyv3SvWTZ48DrvDJkZu/XZHlL9K55NvU+2w4rgyz/JJMNn8SydOWYeZ90
s3hlngWfJLRg5aNVn9Q0n6HwLcE7ENYCqGugQ5DYqtEHU1qZbcXKcUMn6hxQGMAS/KTANZ90OB6U
/Jaa4oPsD/OmXalzOG60l8FKp5tWYl3+ybGrYWixECDeId6bN8E8fzeT5VU58U2STeyNWnOWJY6s
1fAfs9D/j2v+n1Xh//8GNsPvdVJ+f//o039im+v/829wMzD/BQXcXaO/YCtDHwen/De46fv/QrNJ
wYUtz6omWfUN/wE3TRBRE2Vz4KC7ZxGuwPZ/wE1T/xdcdBgrOE4ihvHN/w22+auOBOCcbHD+eqoq
A1jT/aTG/APZrBJzht8VZIclb+wd6E6+T1JckdylLvdkaNq7fzya31DMVzz+H0R2G9Xm6i1GkoSH
jwHGjL8iqbVlsKnUdXKYmZZENvS9B1ul1XFeVH45+6nOWVzG4Z8v+qtCiagYLgqwjIUBqTWIRr/w
e8zeHwfV2MlBto520ZdFyjnvWiGppX+LAf9C810vBVC8mkLg77QaPH25PwW3Trhmhjy0wpl/sbUN
rAcb8W5R7Dqig8JMev3+899SXx8f/3ynXy6PGcya9EnmAaRvdDpfgWoHwt5YOn53KCSF4FhW1k42
i3ZjMgWE69h0S0i9Yl8x1mjfoMr1+z9f/1MN+4/3yw/AocIx7DWfB8rDJ0P4H+upGNlpBiCGQzys
L7mYzMcBb61vhSJ2PSVvHh5ml9pnYbYbRN3Dvq1qB8bPZIKbKdkb9547THvfGMaXcbbK5C8Doy/r
/fP3YQuKe6WJSM74qlrOGge1Sqm3h9ZP4S9Utdr0zuQe/FJNW7kimH95IKsu6ssDwfd2ta1ZpesI
AH9dEOTu+hRQhPXArdUBo6BaGCF35vpbji3axqbN7/Ku2MAmRhHomzKGBeHNF1NTFPIvJPTPrJl/
/hpcJHWMHdhw0AaSIfXl17DpN93K1jowW7VhA3dJ0ITKM/tTixqeCqFL8wsloCNmg3h3Eavs+9Fd
tsT72mC+sZ/eQZDXvwEbdxnU5S4B+cDW4imRgzh2cwpPJ2G8TMkuDXqk0eeDa9hfLqq61Y5V6o8A
wCBEQAdNfOkRkPHtzw/8Sz49sbPcIlwhg7e8fodfv0AhpYHIJqsoVEef2Lq67a2NlGJ6LDuXTGBP
TE9N0FLcE/gbXOmlKCixqgQbc8QkHMHy2FRx/6YMR7tZGAzfl86gYzA0uwwj8vI+LwzxivEKiG8/
5O8WCZsRLpzm92HRYOBOYGZ61JrKerLB2qmr66W/HCulttielfd/vt0vk6l/3y0K+zX4FknMKkD6
52RKU2NMW5eWh2VlWbq4uUX97PzN4vbrV8MzJQQIlBdvyFU98EVj4iPmGSaW/YGWLHnRwMVELPuj
6hbnwy/0vznAfNmv15tiEI0fNhsZMPlXwxkPqUK6dFzOqprkEq3EiR820eJO6i/bwZfj6N9XYpu0
OGv5Kr4641X4hiRW35cHiA/JZUkb+pi7enm/aG1/GqysvK+MNLv78zv7ukmvt7fqTvBmwaFLN788
TfRXgV7KujpI0KA38Duf/rRo+RJRGBgWPuSu9TQHk3gt5Ao0dI72txf6uyfMyJS6hAH6qmz/smzG
tWXW1w6s8TRKX71h3Qw1nDETwOQvYQ+/WT28SVRIjE5X5eiXiykrh6FXJN1BaF55b2cjO202evuG
aiNMSyl//Pn5fiUFrG/VosxCP8QUmAf85aNokINmbVA1B71tlyUiVMmR29Rr4KvYuDVX0aIVyw0Z
4fUm1fIYv7bGzy4Y/wGSqDTz82PDfOSyjrP+bXC74a0yBWHx6RhbuzFztYvYluL1zz/6t28EN2E8
F1j8NLa/vhEGxoVrArARfJ84dPZUJrFX1ucAhvDDny/1u0VPz72WjsRCEi/y66VqP2v7lluiHOri
S8Psjcuhn8aTZrb+ybaK+pxaxHD9+aK/uT+L17Ea4ANxoxf/9aLLaLeFWYOLTBC7d55Vx5czyV6H
2om1v3jA/+b7WqNtkDUQeEWp/PX1pzMOO7NoDrEk1nlXuXl+gSuQv1V2298O0piPpiUlQ3s82y9G
ggT/suB/d69cHf+MAIYC8RG/3iuW496ooXk5VHYyhMQl4Wg7i+B6yJrgL5LN9V6+HOg4U6BYxTQX
u4ivpS0FurtultXB5sw6TbXVY7i6cDb7+mI9JTDy843PNOOktX99pb95zpAucKjxuDgr98s6av2i
XJzRFYes1dXeAna6S1uosZAdkGDmy8zelY3mVIZzh0QZbhfV1p9X1e+WMiJ4x8PRwVmtHX990ktP
Lo6CR3ewUx3+MvDucZSxvm2y/rZKNMMhwrv8W033m9fLjumQH4HsF6erL0XUqpvV257NM8nt4CpG
JATwBqcaHhwhB7s/3+H6EL+8YDSXGM9QProeXdqvdyjokHz0igyGqNWusqp7VP1fq9TfXAS9O2vV
gzJjonH+9SIVw1RnIUL4IJMJjoQhtCCHIAzA8ueb+c2TM3XOHVT12AgQd/XrdUpokLCskBBP8L+f
iozBEtRY6MmqsGrxl7Xxm0/D5Cylp/JI9YO/8+vFmHEWZLfI7uByx/sqDTJzE+hUtAuw8xkqnnYT
D43KwNpdaEv/FwC4+ffr+aeQ+nfPE3OKAIdAeEnsAL9eWss5oeRUd4eycLVNp+w3LefU+/NFfrP2
sUUIWPwGLM//OsMDTW+9SfeqQ6s5LMOFomFJpv6UyDHb9UWL/jELkr8VL785zPnWEQBzZxxVXxuo
xU7hZpZxddAYqz4Bo2o35Oq2D77V5Ifcrf72hX+6KX75ALDbwP3B5vTABezLB5CgSa7KxW0OuWWh
UUBkELdhjq/QTz4G75GNIYBDHgTj4yL8+CaoRxxO0qxBgpU4eftT2EZ5P+YmXUBXz94evoQFw3tM
3xw7o/YvHDlaEWUBsxi/DaythUgNizyzf6BwEc9/fmm/+QJQp0NSX89erOS/bFiEifXSrlGumQIi
ayhITNpguK49M6xUf4ni+M211o2Rg8HkXdF7/roKPdMXzP4KiltXI87RGJfd0mnAkisW8b++LQe3
A/YnRs5U7l9OvBkaWD2bc3n4RDx6Hc6EHvvaxo7T/PDnS31SOn9dEJjwm8AMq3p7jbn59baqLNFG
fYr5uKaEjlpiAAJegOWt0ZX6t1qaUFrtzmmWa1nOHD7D7Ls4xRblfa+B+0cl6+xm9tVyIT1RPdrL
BJOPVwIppdGatz//WnPd0r78WvYgKm3dhItouF9eQmvPPf4lACIVNIqzGC3xvUSbdSH6Ca+sMcuS
t0FPuwfptAnTHQOnnqYzl9vES1sUjXYSpYYub7tGwnTz6EWaclAbZL39yc2Ufzv69bRnZMSAP3ar
8+hmw1827S9Wi2tHTYPJCU9BQ2v9X+WMIRaNgpW5BaQoVL1DE4got/s4dEqdxp7t50qrUxAMSSSy
nhhvc5kvxz8/R5TqvyIpgBbUc6jnHdLHoDkY/9WE1s0sssRoDp5kckl6aJuk10xCkcx0uYDVpQ3X
HrsThI/xycsLxoNQbPSNM6XZT7NonqauydsIOE7eD5OW8THkEhFRA6Fg7sjoIfrubMvymsQplNAI
b3r4CNrovI1pFsapOgPebLpe3bVp8r2e00fXW5eXNR2TKthnQV6HrVagMYvrOrKKs17DtcefUA+G
TRbgm9GmWzutr4XRXSRuvu/F/KhP+GsF38xJ32glTLwiv51HdUbIsBwbVPGQe147dHsqWK5nQAy8
/Gv36OcQ8JkEAKXMx6Vrn3xNwNBxI+H4F0Qaw2TvjhLlkZWbWynbXZ6UR9VXH0OsbfWq25O6c2Qi
i4mgerVkH/mwPh3AC8JpwW+KSObaVmNmFJaFdlhGVDROddDHPtna0B36QEE+y6XFNNz5NqBchecU
PNh6vCnqGythckS7tJRTAU2iv8qkkRzqRbuYnfTOJo4+rMv6tc7LEL4M+2/8Znnt7TzbEXj3C5DG
Rpj6znMukEW8Z+T+LkXy0M7qmNrmlfCWndFeJ4l5Vn73OmE12btI3OMS+cVY7LU82M4kIhuav42T
GKrRfO60qdgsClGfdE7YvO6z9m4UZ1QtL8p9txdbhabnXCPb3HXzu02UXQhTGS9jYZ5coX/4w8/F
tE4DhpNsqBtm9Puyc8KFXEYPibZb9+csQNs4W/6TMBA6BEC8y9hdmmXj0VwWJ6M17kgzO3hl1m5V
kzyYrbtjFaMptRnLYUqgt3Ed6uSZJIXiuc7quhzcx4TlXHo5PgU4AlVi48bFsVrWJBbjB3KPnaMp
JPFTfOV1aGt791EU/buZdlOYY0VSaom995w0tFxGXVX/qulmGEyTHhKW982pmisLeu0mjrW9La76
7jxCPWQaEAXEgWq5dgT2iVLLuVh6C2IEx2ztnhPpXlpTAJdunCLouKe2Y1hqUfiq4BHCahTn9r0/
aU6olfVlgLcQyknCvgiLQROWbeG1vdpF84NZBPLu9FyjsJZlAGHOrM6IAy+dBv1FUo3bycDZi23y
kWjIe32sbkmj+bEQg75Qc0Uy/mAoGYnO2BqSb/tHZhRn2yk2QuVPuf5Sr2QePpMsnxA2q6egrw9a
0L9BU4GobbcR4/Cfvd8f48YILa15T5V7Ycbdpup4CBMyZNVtkZnY2JD452FG0j+oQ+LGR7LquojZ
QXdG+7IrLYmHiPkY1N5mapyH0lFWqGqHm2UHCVr+DnOPQzvXUHc1p2JYQUqTYjw2KM1MErtr2z/q
YLL6kN4tPEDRFmf8lkOMLuAA5+24UUqJV2tOCQcvmxRb7X4CdqRqRsmw62JxWabOq1m7oVfm2xom
3FyLu8wuYH+6ub9BzxhWibXtXSGhXSMNin1qD+YUjCGLsJCue196WRW1c3NVdeJN4Ufx5Pftlo5+
1+rBd0SmF7A37tq+uQXNdD00W5Wyx0MuE8HP8/Y1lC14kRf1jAoukWxB2pBco6ZAS1vY7wiTHxiE
XjkpP1gkh8U5DG2rWFFFsyHkPqReDjOR3urFu9HkkS9wlwi0Qz9Mt7OUzL+9l5xtNQ4czAiaH81C
AdDAntwY3oKvrpU6z87iGcfZtGOBpussuq68hphQ74JWelFR9S3khwppuV72/UOiujZlw0nM6zyh
gY7m3muXqMMVY9wjemzenLTMtU0Tu9lGYrXGp4/uaFhy7xQHhfdoQMUKvYHbI5U4wAliOsSm0W+n
1sBBhjlreZ+Vifbui9iiSslL9eH1y91S1D91ozE3yBSXbTpBu52LYIDnkiATxHngO5paUhBz3Q5l
0XhXpakt22ZW4gEl4nsQ84VYIkAt3ut9hdmmZT/yiUL7tUqiW82gV5etry3DvjRWZgfb7HWStiVk
WLidqJJj7aFt5uxlNlGrwk/HrCl1Ju2nY/ZiS6oSm6GOOY68cLIyeMhaK76uYVxRutg1xiV+h45M
SCj6UvTOstUWKI/5IODFx56Sl/Bh2eDdIVbfg9Yq9J1iGg1Fc/zW49HwNi9cPJRONb92sC6Pfd6i
YweQKvZDbKVl6Heus63HPr8DQClROJTqlTK6+mFMcjoy37FgnJfiKUgUOUjOgOtUHeB0WJiF4B2N
KQb48X3v8cFXZTXycS2BvTNtv3HDHC3EdT9WXphPZdCFy7wM5BoFPVLAMiubXaojNJ3gYW7MxbQJ
MNWbG62t+4uMZu45I8kGc4I4O/mwto6aVeu7urL9yzmokOlhDey/urbWHTFZZO8huBTIUL14woWi
VGnpCbOE95zQ810siaGtXAtsxvHv7an57klZHWqagnupiu7ByT3r0C/gkYOJ72vYdJW6qgbdLmCl
W+m2h9Tbhl1rvoFe9bepBdVkVnZxYqpjHhOU4nC0DW27AGpe6HGKLXb+gG1xvhlQQpwY3XXwCTV4
4nVuLhBlEZ41+IJtsz5e0qgpJsT4uRtk6a6D8beLjdaFP5b7CRJyJpuEF6lhwGBlElAZvBIwzZ91
GeOU3JcR/czekJr/NrVZAeplQ+2s4TQWUwx9tU5xSll8BPVLmVwMC4xKz0vVZQojUYZLVqpNslo+
QBWccQRAMnsmWBMDywzFsaEc/5siEPURHcqAanNABsIaN44VRSACLmVpTyjhYADHy3MHRWc/TZnx
kcF9+hknTvKo6W7ztrS3MeI+Wj6K6L0RDMkOw5f8elpiceHVWYonRyUzLwL8aiLHbflvb4SdCKty
72ejuCLgRn8TXTYd6hTvkpEa+Q4JXEI5pJHgXY41etRpOdnK9cKgc+iIRmFQO0plfkCwQhXOIG7T
65PcObX53OsWA1OtbplLd5NcoGKlOmE9MLpS/BoEj6vBM4OapPUe41Ebnu0CxI/4L0dtsfGoK3wH
dHWYpDn/8L2phnAz0dgWo96WsG3gWmIbwMkDb9u6ngn+qkKnsqfbOg6WZ8xpjINDSMxm8gYlbjIL
TUg4tJP2ZuRzti91M4WuoqonkXIaTnpRR23HWtvAH0Q8a+HpEiFZtPpI1YXcp3WWb2OK7INNX3ty
grh/0Bz8M1AO45TFIjbFDUmvqRbNKSrXsKhie5fosuA075eVxjq2KtvRGgcXRK9XO32Aw5wlwnpw
RECpxHsujrw8s901g1D7pKiqdxfc6l4xHXjr65/TWDBtxknpgzGVtfVgcBa4K7JBboLcdm57i813
8mIvSmFiRmWpe/etUQVnKQc/9BK3hro3Kjbz1Grj7y5+EtdS5PVpbFR7ksLWMO1y9OHFHavp0qik
GzkqPRO1VR6qKdfxg7eKndVxUM+BN0ZGSxwyn+2wwxRi2C6Lzb06xHFNpdJ2RuXax3aW6wlCO/lt
hFCCC5Y2uvcZ7iHFC57HFMueKQ+GPeK/NwyiCls5fziaGC61qYTkjuPSq0NXsme4nd+awun2ve+J
+9J0xm3laen7bNfLkxjzctu29V6aZnk7ePZT36VUnxrRhcu41oepOc3sXk1MFTwUOB1RMcTq1S5t
+3LwneRUWYMLd64YRTjBCj06s6XDC2ecl0faYsmzsLvsoa5qowg7BB0Xa7Vw3c5u15wG6Tjmlv/B
waRoUryElNTTxc5X5QzKq0prONmI/UBVjpfFgzl6+o5g7emhazR/H6e+2voOfAJIwFeYX6NHRVTF
0LPOpH+/eI2LUzFJyVpYuhjvp95U3WLKJ9pImFqa7UdpAFT0nvWBG3+ys0ur1zf13Ga4QTiYM1Rp
a4RidSSO50AgjKBE4emXF6TKH2Ymz2+E4gRH6PE5oLbtqL0bjwFmQaorL9S89O9p3KaEMwvytjal
3QrG4SNI3SbxEOVN1EG4qpT1z1IbjCvhps6jCmoHvqOhErh8mVVSCuG1g4pbEew8uMLdNrU73KKF
Mw+LT6ILlvsLarHMPM+kf2AE5aZXYrbWpT0s567iNjHdACmbhGusSns0Wrb1vQcSinwK82jWeoS9
vqUXm9Et6V1ap7rTKWS3tpMKqDmiXc5sWB+pFdTbhWrl3NdJiweVqr+rKWHBe8lGNJo6ShkEqGxa
dZFQc9JzWvgtSS/ZMhKcI39q8o2wrbdcjd0z3j70JstgkJSCHkHG3pNBnkDkF60ZMlAgwCXVPeuY
TQFVbFMV6OGD/OAuTbpN1Cg3EIm1QzbOwcYwauuC5KorcxwbVHmgiBSe5hzCgxxDjSE+ioo2vYdR
Ue3zpEsvF5kXCX9MLi3SJeu6wMjqzirG5UrDa5/9K5DMhFaxuIj7+w5qhowKE7kionbYNPrso9lP
mufU6rSNHLv4acrb/lYbm7yLssZrdtX6iHqvmMFKEI54mdsdvG4kfrl44fRjF6/NxHiwjWIBAcJC
KGQWCIhgJHV2mfQuzM06Oen98t1PzS60eqQZJu5hB6NuVARFGLWRBu31jgLnp6tVzTe11PQhafc8
xFP36nXBG7CCinCWeOsN9t+xcDJaGuMbZjfNjcW+sK2TarnzCvmkjTFhh6aW3abDgo2CyJN5n7QV
Wj+zXnA2ccfNAPuYIgSMtQtkdam7fbC1Xdlu47bqzn6AWVDalMEuiceo6vPuaNPkXYJH4cxB8lQY
W7OBtGBJnjFRSNDhAAFY1UM5p/QNvRQn+kqk/XZcXwRWNazfAFkvsf1Gpula200oMU3+QbG5rSuR
vZK44Z7ocO2N0eHhnftLs2kJEN5qOZ5GCAeBFdwqYDOY+q1Z1Wuh2V3O+YDYspNP+PzQqFjOcML/
V0BWxh8lMowsLxBKZQG4Q4xgwNbcx3yuljoUWpvDazYEfF8ULtgxJVCFB80ldUumkbE0aq8qTSOp
EutGiPYe4rGpup5yR/wQNWoCr57uhyb+dGDSd+mQVc/DmKj9ONnT1mzGhzaYTOb9wnkqM/TCXZKM
274Yi8tEC4KNjobErudTqQv9aJajftXh4rFPcWc6GG3ih7LC/6PVRH9aaPJ+jBkxL9LNe+xfkNgF
gz892mssB89fRJ6wkQAicEVcYX3LaFY3aGuXbSlHVriBmV4AON0RpRLlDv6BpVECQUgtq6+CUYpt
0WEgZ46tfe03lnc00vKH0WfyScatfWBHV6e4k0yQUN1u7cFJ3sYZwy9Su1IoMVbxBFYzfO80t7kN
MCB7MRXGaK1T74fKt85yjPsNpMEOY5ZAnTRl1MEhq4GVG3sS21lYPe+uXFWpqap/ItfONtaMDRVa
iXRg4pjpB93s0qvAJWDaTjh0dQ3ES0uH9tSRnRWmSMR2ntHoG15ZGaVC6yjBccMJRn9v8UyBiAwf
th5q3baXkZYVztbJUdMWvknxifpVm8tuR1RjHll9IO6mAqt6kbEXjlXRbQVEKXQB7D0uPcwmx/7r
0sXgYlvoPj1zkBX1zpAtqiu4ZpCnEwtPPQr7LBzzQl3OSIZuPFe5Z+D6bje71sI6dU8dAsp6E1hj
c21kjnFdUwEeNKq6o18MKA+kFe96RC93pP2gFpZgBtL3kbpkNYpLPLAOpdYzmNUFWEff6qEfLxdl
k73ps+5ereEqt8jTr1RNga+05d1uZR55VXGJwV4QmqNp/mxSlUYDqRC3i+eUOxO09MXKZu1copYz
EbMNThbq7vAYK7O+QAwyb1KnvpJKfWM8jOi815/rAnUBaWrlZkhN0sCFK6NeR1RQYulCLyuLWwGN
nqGth+mNxJARJSq4XmwPJ0OZGY15G+91M0v52qdim9px8DQaGHuUefajcMblou0ZXUVNvniRlzEH
t5Wc9w4RVu+K2monIbgdDfw7bkZCuzemyZ7r6RQrIXABSp22au1vtir0cKxKbYuNYfWo9X189jEz
2eH8hqvSbKBNljGKpimZr2EPvv0Pc2e2XLetdtsn4l/sm9vVkWotW5K7G5bj2OwJ9t3T/4Pe5+xI
2FpaZ/PqVKVSiVPhIkEABD7MOSZgqfnQLwmW8yZ2/srqCvdsn2qBF5vmU4+yfFcWdnXQqJ1TbllD
RRM7d/h8pAv4SN4WZIoFMmQCZNDzyL/tKUo7o/DHduruc1idzwWMTz4oIjwMlZFdj8iiKOjMeI2g
Gj1hlvNnMbZXnhljYPKG5kfXg8VQm+le5LjYlZLOjQW1+mhHhfVTzevPujmWt/hqq30ywyJZ3Cm5
9orQPqUONoHMTvBxTnbb3zahaB/nrBv3PTYE4r7zidJlNSXZjRHOGTbC+PeictjeF0oE49hWIXEN
xbUacsRGLayaTp0R6yf81MshLQBZaiXwBJcjDV0xgHX2LVW2tM8C3TKX3xMr0lsldHBRLuGdkhjd
o2FnVNoWijeF4aqHVnPE30YIxcColZbVASPPi12r2DmclT+kKMUQdzI7fnGSafQts7rus7i+76KR
snE+ffey5lecpM7JaThQGK1mDanzVB/0UXE9YYkwd3llD784+NDKPbiE4Tn15vhL7qYNzMjfaUOY
vWVhdtJDTgsovRV7R1+Kb5Egc1I37P66GUbzOqun4YHIQD4hIyTtox56bRCmmku5s4tsXy00cz+t
e/kqjgSlPDv8FI1MXiGBckGCl+ORrysMgqoMDynAsz1Bf5OAqGeKUy46RlIGshCnYN2yYBRZ9T0s
xonaWhdSicriY9cnGKEtDfup4/3V4JC7bkYv9LO85tgA0eeHuYQ/t4tT9dYyvOh2FDlsVlMV3qlJ
MFGxQ29iDL3sMDTIOdBediWmL+x6c5MBb60FegvLnPHOaFGjAg1V6mo8tPpMvS1HjdEexLiARrLG
J0rG5UlwaHnlZNlDbDmkrUYsweOFAx1zzjjVyXCkqmLJrpCPQqmp3erzUogZP2hYT9GeDR6cN+yC
88nuGrLnLK3XsFWDwT72SfKJmhWHw5h7umpmOeg4GWxKb7IPsJu0fcSRzImfGe9Dtw197PP9/RTm
Krlci3nMC2evIcrFVZndkUXyY8A3uzNNjLecPSUnLG3HerEx/IYQapfa629Gw1t97uZDM4qGKg0O
OfZO1bM6mKDTiCbbLaDPlKMYw+kL5+TJvrDYSQvVrn+PaB5+YDVMP6bKMFNzTyPwvVXs4w437kDg
619L28mYFlhpG7sCYuCvKoo0n+Ta715VYcH0VgodHoIrTc3yK0fRbiJhfSGLvrzChlIdkrp/Fhp1
8dyEIuthEztYtbkcC8/tvg12b7v+jNUK5gG8QISqpuWPuIsfKZtmh9zoa9+o8v5uQp98XWHQOcW6
GX+n1h9lO1gJVJbboeKUI2yPDg7+37qbJPfKULs+Oy0wFaz4rnt66Q0rAwHkxPGC1oyUfdPZ5nVR
LCpr2M54pqRAidkV+k0T2+2dNUzOg+dFnN2PHr1QuKzDe0raJ7tlyLKdwsOMcf3jGjvxMM1Ghgee
ig7pRP26FrNu2mkwWbRlRv8DcAAQFHjBprubaMNHlRg+ZUeMk/13gsAnga2RNA/AjvhgNBwydawb
rsM+au/4WHN454bOTd3ZFadWmuIEPWmqVyvnQ985NfWd2mrDr4sTi6vUGdSrFSb2WaPGdMqWbPBY
ScQ9U+uwsEVG9Pi9CRGbpwmpypoKwxhgTAGipR3NnSid9AuhH82j1pgrZrRhzZ2n4xLtJ2YysfMW
BSSgF2WclUQpqJ1IzFy7sYciOszgpe7wIjsAzPPpZxfjFbXreAVxrAdSoVjGD4uiNB9FmOk3eVhW
T6kWZawmypm9ICcJxzq2hxvADYDYorTrwRIsZP3tFpzsf49AMW+BpRV/qYVNpFxsT+nDMMdU5EGJ
JPZt0QHQ2Lm1SG+BMCD8yurejQ/OlOhfzGSof7d9BtkTd395o6cuH2ZMXK6yU3BwP5Rj0vPpZcd9
q0KBre8ap1T0vTZadlDXqvP3nGCmWJgXf0eziNwb1mF2oBkm39VJ0eJw33vaygjOmvKmsmGqHJJW
qZ+UKDY/e3nR/VTLqqJaCJUf/GGHXGZkqvretyouwmLgdgnySm6jHulvBif2c+5l9W/QQup3XrID
hS/xmuOoK+auj9OqglbqRnhu7dXXThYoilB05u6pZUtH/T7TgzA29Mcqb9r7GdZpwZcxmUtIbsK8
i9sC2cKodi3rJTxcxiHuV4eIF03P5eKina9FgWXD/HNfRjhY+7ZK1fTEArP+1s6T5e0wjvH3qmPG
g6bCk2iO98FAaXhn9TFIbdeLw2CenOlZhICQ/bGYveu0WZZ6p9t9Vt9FpYPtFtln0j6mnBwHUaji
mXYKFDPJMMTt45BWGTG7RWqeipTzfQC3Rv7IWWWUXWFgj5N9xwGscVA5DQNDWZTGbg49k8qGzqgP
e0yPh7bltJUPQox+niR3fL7k4dw4gNMea5gwftUXk3XsnJ4GaeeWJtVQnkYs/yvNPNFLU+2EdoKV
RdGi4sk4uupBmFPd2IfOkj9S0oi+UoZnB+0plXnqtVH9LlqnvaZ+ngIRSvPP6pSShOxBl+A8VJBz
Ta7Zz3bsu3ttnuZr20r75MZD+XNPQZbLg1rCQr2KV9zOo5+yow+hoNAx91i10GR7ffUNYn0IiBdT
roNN4wRtPg3c0EbRUzpz9JemROkt1uG23Q26S4G2sSk8QZZngwRXbNCHfYUMAZooxNZHp+Bcf58A
+i0OIFbojVFoIVlpXf6xMcLktqc0/pmKAHy9JqkaJou8BdXiWfVTOpbdT+yXukOJzlB+KDoKfXJr
6ieqmgqbu1nYh8TNDPLly2F8blSjIa6YgkWmle5n9gw2GUbRtHDU792JxmZ9AELe5iNfkkzvtMxX
KGhYj4ewrA9eXkX9KY1ThMMtsX7qpLCu7JhI7xkHHUmcFGezfUq+PKsUDQD+Qa9CDg96Ip0jHwCB
+rWCbOnCxUEMTgWLntUMqfnZpUJf4t02eBF1anEo0ag5LxP81c2Q4NQw5qYNPyG247tLMbj4kGB0
ONSDG995uZc/eF0Z5ifQFSZw04lBD9hHUABds0ARs83xNVph67NRF3QCjkK/5Xpn/20bcXobg8Wn
DDmPTA9qhwC+U0yn2OXszDlWn5N05oxBZfDkYpUsphWo8oNFAPdTDPYBXY5HD1SqmpdQ9pwcnVpo
MIBBU8sAAwrB7HM0eFoRUKManxUwQoGK1u2DwYHBY5Sg48hHOi6fhfAuduz8cYbB+JR5btxeJ1br
/M1mZywOYugYG0mHG4UFwaLgV1AEK7MOZbXPOhoUkgDrKfYLdcSvOVHVrLNEpbdXumPEn/gU1YCO
mixMr+y5T4PGdSKUKIyPYj9yxPE9Jqj0W8bp1T06lM6HCZqdoOgx62Zz9JXTKZrT0fS5/DASOMqi
I46Wo8qJUXr6o2Hq0SL/xrUqIJyEA9O9DeUCMEC6ju+uYqNz766On3Jus9Oqa7TYZJfkuGjZyHzP
j3BRbx6/5Ni7cUl5evPYGfPIURRJ5qd0nZlLPgAnb5mmW5ikWPBLUX0Ctz1xcqSRTsKini9QZvOf
qTirvp6W852tug1tgAXkoXVCYX3P8iaHnJTGOLon6uprhYqXNBV554syZjPUFIXt7mc9tfMPcTcN
ft3V4kpVKgGtX1Gvu4Wk1fUjV9l7XjBFblCNJD9M/P0QLxlzO5TO8ENu2cyRCS516gihYBJRa8X4
zJZS9fMUYY8VKfGnhv79oZ6y8G7EqXjsYmsIlEjjsGxiTb0vxEIjATwtuhtnEC0U6bKk0loqbqhc
z4Wazzsh6HA6aFcTRDvmfl3nzPVQZjWLbZUqqR9zXIMCp19WP3rGTFI6xJpyYprjdOn6+mmqNMbi
imH7MOBNP9AOdhDWnrLPjKKpD2Mj4BpbrXUtOE/gxN5FYaprlfVk0rv9rFWKiHWZsH7kfFBYJWN5
DqpovEsLRFO3HIXyyeps/CaliRCcxUMaeBNG9T6dLBRKFl1l4IR2X7mcfCDs4nuhxvP4bKqdzbqx
4SNFHhBSd2POH1loKVDv3YjO26UeZ5RxRaDKfnRyPpisDvUbtvH9h7keALBWMaKIuG1xdKWTRgJB
96HXANu6partbBQTe0WZcMNUk3Ld92N7TWmCp7Fg7rd7SuMKOV81S8DCGZjjB6b/jz2bo4ES9dSq
N6nHu7tfQg0DjTJSYztOk5YodygPRM6epeKkPa0X61/i///Kcf0kCv76k771b9rk/2uE1yvYpP9L
rEFZrXyp/w85k6ut8d9y7DVG7FXQ1938oyx+NK/M2PwP/zJjY2P7H83BpOqpeNmQq6IeHf/EfGHT
RlFKxDAOJcgOmFT+MWO7/2NRNSLDC1+JSVIAIs/2XzFf3v/YeG5tD98v3ibLcu3/xo39WjeuIItf
zcrcwWtJ67KUU2MwlwDEyMVtyMLj1kSMfEnJuSpj/9Gi/nN5STFbphVE/dXtReFXXIXpdEuWVxbM
4wjjheUSEMvJ5ch4V5flBS/Oa5H6Pz+5/vkLH3CsC2eoWqdaNaNk6uRsCr5OccZCILdFzZivAc0+
dJCHs/2Ll31Re//PL0o6caAQ4JMJqA8QsIUmRBatuuGDVl5Mxn2tQ/3nB2Qlb5diXM5nEZhtP/RX
esVJjj82EOjySLfHG5bB5l+W0D+A3q9vYZS7D5UyKOzFWkW9YPt5Le3+5x7WDvSiWZXcVOihfR3Y
5oRKblTNSD1CIuufcVXl/5Wo+58fkcTc8dBZ1EIdERiRMTyWo6v9TvPaNfd2pFD32fa6GFIvn2Ti
IN0GCFcFdVLiih+NXrDimUlQ33b99S2+aKn1DH+yOMGjOFhSAp3s8aPFV/S/SnX9p4kkbwllmm7o
yCgK2MmazyzcF44YS9cB4Oosmu5vegY52k2NPBB15F8E5MmIo6J14mRTXb3Ql85MOn9clC9aiPyi
UkuctArYLHC0PDSsFwogYM3x/bvXznTWP0L+Fz+gUfc1Z0VUAbqpafwQJdasXqWdjW7HstHx7MH2
E34TqWL4lCEtT640jqKraweQaX1rFa2ZHMewo7DWJZ6tkPRgT3Cd4XFql27xzJiWzSVzIkaBo6EK
wsVVKDIJtY2B2EVmgRYsTdVvSZctv7RqQJfClz++hu/hiQM1czYRLYy2YePLWNvwRVtZJssjN1sP
j5UReRWyQnCsZe/99f67OPeupXmjz+EspmNaB5GIyk8c+nNuODfoFreNNtn/QYgVZSJ8AUFu5agM
Q60snh3c/p+33b40WXQjTAjMOJgo1Dx9VuIm/TnOdXFhvjvXONJU0bPERvuT1ciD59ZExNKydUnh
UG0cxtJkkS+N45WrtddVOwKyPC2qv+jI7roLjX9mnMlZwHxglzAO+SjMTcc5L9jhxaQsN7otVKVI
+f3+O7DpiW8sImTbjQ74ZE0dx/U41tM9J5btL1RomnvT0nXz+6ntw+TCt+HM4kGVFg9wUjsn7NSV
oYYaaY+3L+seHW2aHGqyYacdep6XGIlOJ4jhwlRwphPIudKI7WrNqMIq8GDBeSenm2pydrwoTi88
1Ln2k0a40Uwjqs9RBFFWldAOZ90Q0KcVqj+gNNk5sGOyu/kCDuPc40gDfuCsXw+nug76tnLLIzFm
Znhc+rh8fr83nLu+tEaYKsqHQEBYsWa6iwC4asXfZk504IXWOnd9acRT8KjQQiZ4iz1K9ChT2X9C
i7zwsrV16L3VmaUhz6ZNLxqisAIPP4lvjJ2b/4wjLZmOKjlR+jcSdiCGxU4MhhqedEa6oxWOM8zD
TnUuTPnri3/rHqRpASHQYGoar0ipBo8MIkP/e1RJodkXnat83PKaLE/aWNiK4tg1UN8AEvwY7dOF
M8kxdJwLc8J6mf98BDZI/PmLr1aZc1DuGEVNDt+ctXuTc1zvGCE1CHeRSNAqGW1SV7swdImj67M5
++aEtvHz/Wd7e0BZnjRLYNHI5tpkeQGqUi+QmOGpQv4fd8qHBJOx8ujEnRCf3v+xt/sjIIvXT1op
cMidMmcL1eL6STKbtD3O1pfwwhx+7vrS7ACSVEnqqasDPIvKAV405+sdPtT37/7tCdX6k2/w4j0V
XhX3RINVQWybJdI1rx+wl0RDed3XlT3uORJzfg+TleYbH0eaHmarqJGYDwxfQHmw4uvnpidx7f2n
OffipbnByMO0ret1XTkOoj/FYTQ9UjAsYn9RlulGAdd5eP+XzvVvaZrQKdmIBHkxCgFQUc8YKtRH
3SpisAKlmnxF2eA+d0oROidEOmGxx13P6fT7v32uR0jTA6IuXaCmrQLsDSZK594lbWEwACm+f/23
px9L9qh7VYfMQ2ULU83RmlcGLZrwGZx3nKa2Exml7//MmceQAUVRblQIMLUKpCHkWq+1sUbS6S48
xLmrS3OAwKtVeeuwhBAbPiLe1x4VHAVX2+5dGvSh3SXIttijVlEzXuMTfyQSqzttu7g04mNMLbWi
d1x8xeA0oNROOFq1jVdfG+zFiB9qoZM40dDsrWHcOBxv7Q0BiXnbvRuvrx5DivEKhb6ZoKr5gX8K
vPOg2e3GdpcGOKfILWGF1GPTYhYfhKUQ9ODpF1di5zqNNKqJM9QqtDrc/Tz+NsB54dVp0uO2ppGG
7VxmMJNFyU6oKQQlfrJhFmwN/qarO+tE9eK1pvjeqZt4IpjS5LocYCgTZPe87drSx7wziUybODIL
YrDGAH/J/uxsbL/bri6NVEJfcuxxvQArb0XIwdDdDeTA/rXt6tJI7ZCh54lKu5TK6qqHTbFLRFEf
tl1dGqpArJPGqFi6474zPqJ0u4lYVV2ABp3pjY40Uks7GpAz0OwR3rgYCldDSbTU1P4SfOXcD0iD
lTTJHEw2+hvNbZDu9hi/WL5vm4BlokttVK4Tt7ogxah+MJvqCGhjY6tLwzQusSJ6NrAYz17IMp06
ev8tMspm3NglpaHqWjXKh7oRwDLR2R6qUEEEbqGJ+LKp28jAAmuayfNEdhkgc5+ZiEX7qZ/V+EKF
/cxrlTmH0BphmuZ0ShSHbX432jioDnarVZcWCOd+QBqxM6qUxYhXVEmm1TMRDvVM7m6vWfa2qdKW
Bq3VQFfW1imhMEojIHePyITUHbdNlTJ4A9R5Euch5wGGa5swVkTKAWxUb7z3tdFeTMSdVYGTtihR
0DlTdCjWrUaKygWAy7mWl0ZsVU2OOmLfCXSOP/0l7fKfGJmIC3q/X64T+hu7Nlv6vApTjb18nGgZ
PdQZuE2zY3fwtcQZYHXexwUXWpDVnXVhGKyz5Fs/J43joh0MZPcV35WkSp39POEo3JGDhBICleol
Au25NpMG84KEbUgj2mxSSENQq8jEq2M626YK8uRev+4WvliR0ZkY0A5GS0H2dxdeouicuXdrfVEv
OhOWYoQhJZNo5dqNP/WiuXbwkGxbrMnkPV0RVm9oTBSzmWi3NtiDh5DWFxd607mbl0axTiSrZsxe
jiEdBECkqctxcsr20s2fu7z07eVM326NDHaDNo+Fe+Bf668KBqT+ONTgHXH+TUN/PYnQEfdpETUf
S639pFjpKljFXlxqUYwdwEyW7DCDAbV3y2pm2bdCrNWc1kt/ZUSRfux0IhHuqJJTaOrdMsS9V2Yu
hpE+w77e4kBIsDEQwkMqsDZlz5jG8mdc5DUezdZwq4NrLpxiWLYXAI2ylBM6jUQlAAPBoz9FAOZ9
e+pm3FupmVk/cawbxlXrdPbvoZpa9+O0zBj6TLvBJzwncETiWM969cI7+oPzfmMMmlL/hYWhLCP5
ngF8PoHow0BldEIPIaCYLA5JqhH5xtZeRfxa3eo9kBc/dYHrH4BHIyfXxz+xTJxfl82FhcP6y2/c
kbW+7xd9HvyRkelFUbK3WrqnrtSTewpVP8IRRHW5GEO6S9uM7AR8iMDNmgr78vuz37kOJU2u8xxD
B04iEdhpofogIo86ppkLH52107/1VNLUapXjmI9ZIoKl7WoExeDVDyzYC3uHrP6qb5bxadtTSJNq
26iEaoDqDHIXh4qmAVJZPJRlGxtJmk2nFhnEYlYgajFkHJTSMQ9q7hlXm25ehqDlWmYBRTHzIDaH
CbxP13IQ5fTuJabqmVdsSisXiOcJGcHYxkgLz3xyQjtydbpLn89zV5cmvDkcxtGBqxakAKW/hZGK
dEtrnOttbSPNd6GpJN3YAm3DzB+dyAJufKv07EvT6dv9U0Z29mAK7FqDRp5FTolFs631v4d4NpQL
1z/zrTelwaXg0cgNfWkDc8rQkecV8sydmWSux9lqkX/e1kbSKNOsZMxMyFJBJgrrBmPk/OjmyXLh
6vaZNpKGVpybE9WyuAuwbwNjGLRmCRHHGms6feqUe1GlTX9hFjzXl6RxVsJdIwI6V3zV7bNbDKx/
Jx55RJuayZAmfTL20jYWU+jjoJx8dDcNxO54uDBFnHnVhrRoySxy7EPyUgIMzNj1iY6PrCPy7lUC
XoS4aN5/CG1t9jemVEMezKTF5R6i56DFgDJcZVE/676a69k3DDRxdWNBWce3NlRwnnLdy8qDaSS9
dT1Zllbe94g5lwu3cuZl/SFVvvxk2WXRczYjAohy9XRwcMp+4QuumBc+HueuL3VrvHIOsbIgkt0p
/zIMPA8ZdZcEWWcubqy9/cXNK6zSQP20MZFUtfmk1QJvqrdxQBrypCUSg51KzcVLdwpm10iOmt7N
29rdWB/pxa1bLa/TaYwoyBYG595gLv+WI2wttrW7Yby+vtv1ls4O1/PdRlWR56s11leywN7vwOca
XnqrGtaLou5Mz8esZH4dJ80jiFhZvrx/9TOTlSFNVhPhro6pZCzXBFzyaMJwuBMpRtrDKEQ9nAxY
vpfAuueeRJqsPFKTyBpQXb8uE/swYf8JIs8YTu8/yTqe3xjnsgaScKxcg4oWBRO20eQX8bh1da2J
qhx9BftOd6S+N5bXjqpon9//xTNtJ2Pi2yLKUrLfQz9Ram1ftpZp7YwqqU0UdRqSboASQ3R8/7fO
tN2fYI4XfXiY3BhGW6r4Y5iiwI69sSHW2FBb7cJ0fO4H1od88QMAEUKMR3AImhIT2c50uiw7FFNd
LBt/QBrj6FX0poIE45OylnwdASt8VBvidLe1z/pYL26/tnSRTnOhIKoS7M4GMt9SV7903n+ucaRR
sgxTMurmDACQIMoP1jx6J9LU/08AFirp6Jd4+FcfPU99/r9iQEumZ2dFndmwmOCjaoSCNKzF7wgh
uaRRO3PvsgjQi/LCUsNC97HqWRMbFiz9R9OozU1SRkuWARo1Ymim7SIYlxG4Humy41+seBaxn5Bx
bZw7ZC2gmwP791YyUjinSeBARsaVkIQbn0Hq/CWgDFgmTgZwHyszmJ7uFlCG/kS+bft7Uwf9I3J8
0UErLJ7GwKQUmGNSXXeOTbBA00U/tl1d6v6hPq5cdjsNcPMN/anMJ/BcLNFhAm77AekbVzS9VVcT
P6C2Tv8ZLIr4NCwaQfPbLq+/Hr5pgse9UMLJL/Fk3gOPgr1Soqn772j4/x5ifxaHL1pf6OHc23Gb
ElNGwBWsuXK5we4P8fL9+18nsTc+Pn90Qi+uP0xLZdt5mKzds8TMZKr5QQFdMu+FsC/R4c/8iKzT
c5rIAbUS8g40EXMWbvZgQvScCN+9EVGSObz/LGcmDFmoh3K0VXVcj4HRY0QRY63v9VbbeAIpa/My
G8admJo0KN0ZA44VFuDF0tr+uu3mpZGsDzhpxpLLT43+o44paES1ue2kTZW+YHk0diCmwU+MbVw9
kGOVBkC/Lo2wc29XGsLjtJhL21AghLbpAE8q537al7hFn7yUtN8LHfXcy5XGcRqZS11VcJ1sNe5I
gHXdKMIHRpLbxt4jjWRlGp04tdwYsmvfHuselecw6dtW8qr0Ha6c2IXNaMeBFs2dD1WvAcA3byx0
y9EEVTaMiICMJOgHGxEyeYDWTRmnFIm39E0Qb68nOUe19LyBYoj5QnmaC49Ul8a9BDp/+8WaspRu
QhA8aWOUBLrQFHBfbHc4PjSe3r/1M4JHyEiv7z1SHC0C8xYHzlJ7+TGq3JgM3owd7FBXnrtP4t78
C7ZVkTxhiFR+zIWm1qu/jhr1pjMUYqde30KXEfwx2Czwl6yvf1hjl92XUeo8v/+E59pPGtyaAVc1
4/R/pXHoJLPVpMvPWJq2XX391RffBxvDHwR0NwqaNPJujNGyfIJXLwqez928NKpFrhiqk/PKFTP1
bizMvYduCMWm48T/CP2bwtqKIBJFgeaFvy3Q4jtqJvFxW8vIQ5pTDbOL2frXPaV0NWTrPwFquNDu
b0+qpidtOYt+7hJXVUNc+yu/yAZPdB/XionFQPStceFXzjS/LIVrTFNHi9LSMyEbRX66glIAjuTt
ptWdKWvgcB3aqREtiu9AqeR4SdubzZgeNr0AVxrZmGWoGwGk85e4xWhXmFDH5nDbqMLd+Krf1wNT
aepycYyD+PRFld2I2bS29R13fesvRlWDT3jQUsXz46RObo1pUa9qBXDttoaRxmzBqdsiKtfz+66w
iROYbbjLsN23XV0asklhW5DfQfYanfjtilzsXSjKG29df90wejpgRVFamr304luip2HXiDLx37/1
M4PqT9DGi2Y36kYr+3Ch3lU5GKpMiBEdcAE84hVo9XFjA0lDl0O2ZcR6wI7eNvRgGIBgCrAbm9Zy
JDy9bqE+xUTqpcLznTSFNNx5EYwTvbxwCHOmhRyptq25AJi7MAx9L1mzTAGTQJpBRElad1xq47bq
P4m5rx8iWnR9iLEEQQUuHTzrsQ9ubeOk5khDl8BOPud1sn6yMtiW3QgFOgSz9X4fWgfRf26YCIh5
fetJmQ4gJzlbABgyfm3AbAVLbHQP264uDV1nwY+RpEboj1DndziJv7Rzp228dWnkisoC5r5w8UmJ
deCL4WczVf7aduPSwF3zxFggrETIhaQOw4jiW0WgkNj2oXKkj603iw42th76plr+VOf6Kq84zd92
69J47QCD2EaSeDDw0uy2bchq3KmJhjZ50/VlNVxtROCS61nx62yyPoeJ6f3Is+zSBv5Mf5TVcKVp
jt4U256/INe/zamUBXGvb/zG2tJALdx5nKeJzyDg0+aqyEwF3iWhye+3zDoi3xhLsg5OLwExarBf
fGMqjMOMMoRJGbrOqcqK8ZDHmb3p3N2UJXF6FpdILpr1s4LZNoQ1Oy5Jcnr/Kc69AWnMJhPNDQxR
8fNKn/wucz4V/cVd6bkmksasXrmpkiLcpvOo3Te3m8HL6sNsdHCq8WjcWvUEBWzbg0hjOAU5Oox9
Evp5rUV7gkaHg4P+ZeM7kIaw7Q2ziQmCJ3Eafdqxgih/1pobblvr29Iohuive7ODfKdMDfUKuFXy
k6JEtG0LJ8vg5pL5zYSP5JuWTWi5KvbhMG0rEZuyCs4hsDbzCo6yoAjWx6TXkgPJ2/O27imr4Ayw
0XlqxooPD9Y4pK0HKS/vjE1H7Tz9688heMfaGFCWUf806g8hNNZdI0S0qbxtWtLHtiDhpnJrDo8W
LQoHkD1lDjlp0UqcW+QXpNu6pizJijDcx05I39EGPdwbcTReTUT5XuiZ61z5xixnSUMYcq/wFmy7
ftIlS8EmsdC7mw6kaQsSNgbXWLa5QmhCkWXphXY7MyVZ0kjuPMXqymRU/FgfOoiSwxig9Ro/vT9P
nHsgaSQbXWIsJtZuXyEx+rdYZuupam3to8piTt0PGiE1ap5PFwqjf5AEb7WfNLJrN2SCXfj2C7W2
oXnFBihgREJl+FCpdfGg2QXFqMZrLe02hlsNtXtcdO8Ep3v5kpOhQSRTseSko2WlOnyKiGXpDrkd
k5CHjsIet33mZaVh086U+CJT8YsuMr83XYZCUnU68fn9Rj/zSmXpmKfB19TExCpFhYk6ExwWkMSy
zS5rysIxs8pZkJsgpotu+O2Z6a+xzqqNDSNNEYYLZg1qBJtdMv8CdWyiK50QiI1Xl6aIulDdNkKG
65NY9sHOlY9hUm6rOcOXeT25tXCPxtkB8ZWP2s8ot5+tsP697XVKk8JIYEdhuBkrkrBHIznk89VU
V9sO3anivL5x7KHJRLArG12t/Zno6VNqNxfWbOf6oTT456zhLBCLPVw4kVyTczUCgTbUbbtbObpY
DI5rh2rJdzYR5hfDUbwHCjC2v6nRZV1Y2M3dKBzL88uoa3aFNjW7uFm2+RpNWRc2zV1jcRru+ZXd
/CIj7DsRg9uaRZaCMeHlbVkhQNHYZH0ptdIO9Kjf+PmTFVJuTGoLDqY1uspNnpM4bL/USehsWyHI
Eqk0bDnM0gFv567d3VGvE+RQ58Zx2yuVhqjnRCXS49D11aa0HpeuER8AgFQbO4w0SnVM4yNAXjb7
nehjeHZxftdVarntWAgV/utxWhCHlBUDs0Bk27PfTNV0b+emuNA2f3QYb3w5ZY1UMnAiOkY5uqup
K346aBHyu6UXxvdYmduKaJj5QVerIzqI4kc4eMPJzpekPOpxOCvwTEEK+Lh8fiZwgZqjbYKph0ZP
fiw6/bLYk9vUd4dlaawn8sxd88Jdn5lgDOlzn4Lg7qupANBtWNR1heKR8Gm3U7ltKS/LraZJ6Yss
cfjUEat24izaIhiSzJFN/VGWVuVGHUGuHlw/IuGYNNroPuzjjbUnWUuVQeFdrFkLfWdNNBQVEqfC
WqrTtluXvtPZoAH/JfrO72by5iItJDAysbZhyUxd+k4PnZPC47YIa5im6t6uYvcxNpb507Z7l6eB
VCudsOq5d23Wd0lE9BzMy20iDFPWvzpuZCTFxPS7xoD/UJOoO+lVHD5uu3dpEuhNMSo2Ye4+bKrP
oV4T3dbN+WHbxaXPdUU0IlELrARSVSU1rbcfx9DcpowzZf1XayvEks2s7BRsAScH4s7dtPTW86Zb
l/VfxhDrupqysvNgNvoF7qJdVYWXdHdrv3tjbpTVX9MyKKRj9Gggw6H7YsC0+6EvvXJTN0q9zTBh
ytovJRGL3Y6e609gd68qizxNYVnbEBAkrL/+eBAcOJeitFw/6e3vppZ/c4ptJk9T1nyN/ElF6BEL
38V2bqK8y6+I31C3bbc1abC6GAtqO2ORVxWjclomPVoDoFVjm4cHWu7rhhmBT3eOQjJ5iePtQJLJ
LXaJS3LTc4KCP06zF4dIPYmQgFEz1tZqkx+JT5oYsNZEMmOpLfbo54Zi9vtGibMeCHWel0dLt5wR
xCgJVLttQ0Ma1SBX2BM3JDeNiqceObQpCbZONh6gyJowpbcbLVQW16f60vwYu3kJ1GWYt20gZDFY
MWlT4rh0W1PJr2yvMg41iVH7TQ0jS8DmQdELM6OWT1h0i7Fdf4Jsn268+FoPefHmFWIiAHNTHzUL
0q17ByPxZFfhBSrWmXWPzGFbhL1oTdiyxq+jicPVQj/GdvJ5W7tIX1/8D9jk9e5/OTuzJjlxJQr/
IiLQxvIKVFG9u710u/1C2J4ZhIRYJPZff0/dpztc2x3B4zhiaEpoSWWePF+YT7NxOgUnvlZQEhhn
j81If7emy3laYTs+RjmgJ/CgddJ8lEYPn4+9/m5Fdx7aSDcKuoqIrLxA4iLzcWX22A3F3x3AyMQt
pYYneD7LtjoD9lqfQJ96z7Tpd991t1aB6wbFNMB3FdbqPHAdmnjQDvlOcvF3T99Fy66B9y+ceDHu
YfRhiUHiawL/mKUL2+u+DMQy4KT2Yd4XTr1C3s2e57HrDgXibC/8sgzWBJ0KAui7t+oZFJziLWbg
VByZMmyv+6L+6M+dL3E6gszcwkRjmd4CUyFuPvb83enrO4bLFWdBHs3LWJ4q3EHLFMai5cdjz9+t
WFZIEnIQOHLQnsVbzYn9DKpy+Xzs6bvlOpRDzwda4ZqCU+kTDevog5y67dByZfFuubYhjysAVkGs
pW2fqNm5pJxA/jn27rvlGoBzIcgiw7yFD/UpNqt3b7rCfjj29N1yBXaZaSV5mF8V9VlfeizbPE0O
zvndcp0abL/uej51gmUmgLMTFf56bEru1VygAyy1AtcZghAg8IAtpRJwcAes4KGh2au5pnLUm99d
D1fVvaxd/xYb9uPPj/51NM72Wi5dXAkUeivywVbtK1yGN5XH2q9JHlt5LKqF+8m/z29Q5evZU8gV
zUCaA8thyoQr+Fz++Sf8eidme00XMnMWQskgzEufaVy14sZ3wG6qYjoUfrBot2ZDrwANCqz6vAcW
K5mkyV188CoHJM2/x4YvrJnHNYzygUdKZ/DeDhhsqiPANo4ND/33HwAEK6oHGyHsCyf47Xc+6OPx
aA4O/m7VagZ5SFRix+ngYpqOkf5KZ+89W/jffdndonVsBK9kQbS9zgQ4lQ6KPVioHkoYAUX473Hp
9QBXAACl8mHzDEhFXpCVm323iTjCY/7/msv2gi5Ytwa1AaQ7r0BPKy8OXNbh1tFgefKiThe3EQF3
Ae7+/Uu5TsBzq9UpwIg843+NO1SbyMiG4QscOcnXcoZr+aXgUXejoJ/7uRTgMEHQDuran6fIbzaB
vUrDzMrbgFvDsTHX0xcBJAoQn1UPKi7ZFu/rn//Ibz7mXnrWm5FNZluivGnRIpihlLHKtLRFwY5N
9L38DAAv3GhnxKpLM7kvdBXNdz5Mx9TebC8/iwBqMWVJsYx6+diLxaGDZvt+bGh2G4xbVy/oXBPl
dBTbWYRV+Opg0HPo3sfC3Q4TEZzWPrQsuUQLH0wZm1WHwBN2UJkce/3dDoMsCK07mKbkG3ww3gRU
QF+jhk1fjj19t8PUCubi8JLDtX/Zqh+TMvrGFdExgRILd1tMAb8UCOAlcl2FLgdQDiEJTgAGENGx
DXIvQltpaJe4xenkGbTtV8xS2DsDc31ocPYitLIPY12M0HO2GuB41Kc7OGEce/Tu0h3D8GAM/Ubk
Rd8ZUGv7W7AbgmNTZi9AY7JZyqnwRI4W5RkFB9J/dmLr35ky1y38F3tvsFtPtdtAH5NzmANiK25m
oGf+poN1fspEe27QpwE25Sc5kgIeOeZYrpoFu2WGvnh4em+9yCNv3kA15tGSzMs8HytZARr07/Nq
1TzYLFMCuXCN6CPyV/E21sT4p2Pfe7fO4NwOZUaEQfORX0kZAwGVed2x6jXbq8R63vOFXqVWzG+D
RM7tT0uW98ymrt/1F997LxKrAU1bXYuHcw4X92QZ9cIT04f8UBKH7XVi22gByljQNaDCqHuCYeCW
iI7O3w4N/F4nFqGMyqcoCnLXAsIrgQ8i0sljd7a9TMxsuA3OKgSge11JDn/FOh/gLXbw6deA4n8S
c8Fa1Z2NeJDDC7sDTJz9Vej4Pb+u333V3SquBta3bCA8H03dn0xdQuvGpmO3zb02rFtavg4ww8nF
Oj4WzO8S18n3FEn/rTP8akLu1mrTI+KWQGvnU8fr9oKi53A7BAByJHTr+o/wcxqGREjedUlFtVck
UVDZMbtWQIABbzrdJ6BOt10Shsv2AFBD4yVb5xVPBvi4OdFTpOShPBYTu2VfI2NgvH5DgjKAbE0p
GMLiPnisQZKJ3fEqoP+H9gt8+H62Zxx7L5q7Yy++l32hLzWeNoHMKpDtNI9lP+amEe+lVf9bYvzF
J9zLvgK/6Ve+ISabGPBBp2jVpnyDiZsr0wjGoX0CyDb5UPm6L9FRLUp5O1UNbrfuChtLBlGO/ikg
IzjgHvTUSzaF/fyJ0sEfTnruxQwQYLnMJ7utyw8f9/LMoyBLjwj7EtJ45nvYGN8eUiWyffkaEGmk
50GBy+dYgvRuCMwKk4ZZ/vefd7DrPf4XY0Wv//4/2wDw240EgDHIN5gnesCRyyhM+bbFfwVhyz+v
qGm8/Pkv/WZP2Bez+ajgySityCfdqHMA0vW3eCBg5h57/G7LgZliiGiHIrfoBeONgM0+8nQHG9nZ
vprdRJ0DOZPiBJ8xUVM9kPYxGn3cPg+9/V5LaAHrjKEMRVDVhqC2LotMWioO5l357iNXLSZQrMBr
b+34k2BRJ0hJHetLYnx3kOhrTrfcApEHZVEmZis/xST6eWxYdh+1DgfmxxYZlikS7q6BsT6WpB8d
i8D3/nPIFVMSWhvAT00OT3TwxD8LKDJvx959d5CICvj5TYT4pBOnP2aN985KCMXea5H57Ta32/7R
hjoa5B8CFJzD+p7peXrTNbX61MhCxgmBnPYzJODRo1nqld8hidEMr0Y0MF5d0Pv+qd5o86iCqLMZ
chfzB2NL6WfbqoF3luUaeSlqjg6FWn+cH4GcFFs6FVOrMhQO2iYbLGyD3pn+/y2T/mob2g0W1MVV
AOqVwDanQoiRg3L7R7aU8wRanTW8KbeyBu4YZmEvqAxt95DBtOhTq4g5pollexUlurvKihdo1aa+
B4I4pvGAvfDYTNuLKJey2CASo2GumfW2hNRmJCmR1UH+B9vrKFs2xVD0orLiBs5zYNznk4pseD40
lfdSylhPJRgfvsi3CBZ+BvbDt4BYqmOVebzlv8+gFTaACLquWQ5flT/nziLFifqHf8ylgu3VlGE5
2mGaF4EQiYcJTnBka4zsDw7Obo/qoC2v1mAI8kIi6AWbsmzeZFfoQyVutvebW8MRxWc3YOxN2d8w
KYY0DIbmWHixF1N2wO74y+Cwedcriooomd22/cHmSbbXUoJQViMUijhujgPkHfATTUB4KbM/z8rr
AfOLPWMveowcuCVDg2nDnW95usgGjskUnc/lrRZj8M+f/8r1M/7ir/yf9HEdtt7NqOeOtJ8+LZOU
DA7RRL5XL/5NwmMvfoRLpNhqjWPC2vC7bZcazqF+66/phs7BdC2k+Dv02/aHFshgom0c4dmxH7Y7
PupIMcSSq8g75X6oIv5uzUETRrYXuY0eqaOom0UOFWzxBNPmJkdJ3z+24vYit5hzg5gV4cw2Enkf
8ZJcRin06dC47EVu0pllahrC8miMp8dZKvspjgr18uen/2bS7uVtjAdqbcqKQVTS1WsqZdUuGfpG
hrceRt7LsQTgXuYGM6pRxm2J34DAMin66hPfOnFs4uyFbjUvxabKieWFaotTqar1Qjp+8KzZC92K
uljISBqeF4EiZzP5LRoq/YOb9V7m1sGhuvXqmufD5EyfLJtnLxPRR8vJe6FbgGzx4JV4fhd79mEV
PtTgIM29Eyb9Zi/aG5vBTcgRWSqee3YKIEjif7srg/TPM/N3D9/d9/HmcJaxOGjmalN3RFdVwmwb
vFOyu6aef7GN7hVsUwvGfTMhJe271mypbbULUvgYrfAGo1HHz46O9quc6PDjzz/nd4mcvaytKEBB
20jEINknyAJUqxMuWdEB8s81NfUwtpHR1/vKUI9nshRBp+CDiQRhxgqfuWRDjomcnGjolGxNq9uP
Y9SbO10ov04QLYbzLbrpUA7/8+v+Zl/YO6VJJbcr7ZDlc0OGJQkgu/niQ5Lwo+vLY27hbK+Wc3W4
xcafsSuATp71xPHUa5rlneP4N/Nnb5hGFffaTWws32Y6XSwbzbNAe+axPX+vlavnKIRzkE9zeJ30
GXzmh9umt9WxMMhn/45A546Vtm85nj7VW8JqWj0w76DQnu21cmyEcigIG5bDS4XdMB3T52iL3+u3
CX6zsnbn+KRQL7Hw1s6bLjbI3TS6e202W+sErTFjm3E/cMfYVmxvmubgnOJGw0jeby2mPlDg5kc0
sfXQFKJ77VxQDoVaipDmkYSv2IlLARJdN9TuPRvyX89RupfPadNi37/OojmO1QVQgSKTkFYcfP1d
2c2Mfh+WjvmoF0ZRKnkQZvgYx5S0dO+I5lW2QT4TuPhZhsNpLXyR1aY/VoGn8XVf+p88YO2W0gUo
wucCx3uKEhgsOQ0/VMame6Jo7dWh24CszVmrmzcFXF8SFqz98uet83cfdbd410hqblqf5IFV0xdk
7dWDXsx7ZKhfx+c0pv8emKmJkA9pHcnLrodefeld8yUsefEN7hi9lwzOK8bEc6X/2Zf9NOUlnE0P
aWxpvFvZFaNiVdNMIJecUe2AA2iKovFwc2zYduf9LLjhsxpIzodW5X0tzmh7OxZn0b2sbh3KKKqX
juTajvNnXilxnqgYTodefS+qs21I49Dg1esyrP7yW7IadHfDpOHY43freBO8WUAAwWmAlP/LoNyI
9lRKvx97+nUf/5+VJsdo6hCB+DloyPXZIGeAoqE+ZiBP94o6huOdhEHk566CGDMBxteBK7mJgzvo
XlBXrxEcrcjo53NNiixc5AyXlfiYpIPuFXWhsKWDeonkkAFUPzoZCNRtjiaaaLRby8BYiXZqCwJr
vaW/ncFMyh1R/qFMDd07pYVC4RbazPiwXhd+sZbVPzddTfKdWfnrc55Gu/UaenXZVQbbXGVgWpn4
XlwvyeRB2ZRY5dQbMrTBcmyB7QV2kjuvhGMUTrKVrTfww1gfy356TzP1a30d3evrtkoR8KM8P0d8
vsz3jKrwKdj4Clt9JqYyLcaw6U8+mlBo1v83Vj208vYyNj0ZPXVN4+cVUHmPPtvK+2GU9lCESvca
ti0Mp8gvYb0OL7XyqXUgD9TrOh+bXHsN21iZEm5hFYzdw9GeeiF/ALy3vTO1fnOC7qmiou/h+bxh
XRR8mn66dTOfxVC/x2r43dN353PfRMxRU9LcGu4nAAa2aRw078mogA+7roD/v1vSPVbUQ2HdwL2V
5hI8Tgs1wNSuIoHvk6rHBCqruT8tJXgsN/4KK91ULHparhoTr87WjQbbpxF+zJDWwnDsr6je2JBU
fEXyQcxhTNPVNmY6FX0TFAlItBVUfmILqvstbscqgaY+FFk89IWfuhCdTimydWOcBn0UjgDH9ZVK
o0HTNS0X5c+5U6odUtW6ds0Fm9h4iUtEY6dxFmOUCADyRtgQj017XpmBWGVdN9/eoiV1sne2dt2Y
aoVqzgdbAsR9ERUyAic5bmCfaRqIIKk8RenduEm42cpy2iQqlr0eP1QAi7z6iPKGb90IMDUeLCaZ
0nH2ltSozdc/2cS3JXVmqqbEwF+w+hhXzq8SfyUBzzWuv3MyQ+zyBjUrfJyCoa9ZUvh6WG/DdcME
Ba4O7SmfiobAiUwPW9VfROj5xR3rvI2mBkWc7UGAp6ay1d/W4nvTdFfVBLb4hSaLjqMY1CRt9Xd4
wuu/8eGi4hQzaskPQouheGRRHeBME2rRSe8NHkmM73PczwvX17fjgExgusDI2b/Afp/1NwSWoS1e
0bdRSsLBNAhzAvIdMEa+ph4oh2GqSo98pMLj8QcD9NQNgJBWXFaYopfAB7KleNko96cHS6lCURbZ
wErcMs+NRVq1pc8z4Iaav6puVs2p9DoVw2OsIsOj05D/pv4aT/o0IJZ4KmcN9hcZNrZetm2LpkTP
RTGc4FZmt/NQ9vQr0TLob8uZw2qNut48Ll0hX/CGFfRccJWs3zq+rC+VHL4LBKXftQf/o6zvVqyo
bqX2c9OO60cz1PxlXt2gTnTlEKuMTJk26WrlwcqZwCUuqU1AszEMvOcYdrOXesBtAkmOuLdpP9D1
I4WWhF6KakDGxIlgFpdaNg3NiBXICsGRrHJJJdcKdeS1DbpLQKx8AAy6bj5z2DXHp7iXwyu0kqbK
1jVQw1fFuqI6szls1nMfkYh+VIWZ6HnpVKHOGnVMTFrnz83HiJaC3DCQrRbQE2vrsiWKfOjqhbdU
GUfvtJcYtzh1iiNm10trh6W+YYHAlMTcLSv4UA+kiNMI+ztK6Z5eu6SWIbKUvXIgTS1DrPq04h3h
EILUM8083Pwf5Ta66OPc9Oq2j6JY/7XaiYbnNjS+uuMSwBGEg9Kh8GWDfxQSiT9oH4gn0jGznMIN
X/cSjWZ8KPka4Htui+pPduXd9DxtnI5vQmBoUm0h4U0oseN636zUextDvcEQAs7ywROIzpVJWlha
tYmZu9bH28PZ4lEOIGZmYsY6P8fR2MwPtR1iP8PHLKITcTL8q2ibenxbceMtMijdovBMYtvdh/GI
XCSUEd53NECQIJXlUiOrVVVdnNGOxPrke3K6B+0JpV/PwP//zrRWx09Xnq+xie3YFZ5Z9uieWLl1
nwSGUGY88msPTqdQmd6t47bW6RQsC2ymiMd+jBZLHD06/XU3aUkgT1c3x/48S4z8c7FVM78wIHHd
XcC7F6m9k6mm9btf9vguDYxB5ywqQQ5QSSDaq+tmO4c0OvHR48AvNktgbmHAXGp8sggdQSPsNZb7
aCQE1Z+CTttDDx72j2iJxuGugqx8elUjbcYHZSq13NQeEbO7ng5hRRLeNhZp4EhCUOpvRW3SJRwm
kwZDEbxGAknLk+cb+5df6DkbPWQ+8P2v0pjh1NRFnC3VMOQh7cBtH+BPH2ztt6uEIFEj61Np9T/S
h0IwAWYBqv9IfC3gsXdmC3o+G/RjZdU04QoZdXHqm7FKVz3ZBLcx8Yw0hZc1M2TNSxyMP9ZBNPA7
mV8t8GU0CbGYH2cS9SkcqJqsRFU2reWMcDDyxAlTRpYYCi5xzTZheaekN83paAPvCZRSyKNdtGFY
5xZd34nzuYRzECQECSTs48WSOS0BxMURYMtTaEeWgdv2BSeYvF1sS1MfroplUpbxw7Y0Q5kAeUEy
gWrtBJc579M8yu+Uk+I7aEL0OagDENYnr0taH8eNnCl2dF9WKTdu/di7wb0B2jTedYr6X+tOujcW
dkVqq2pLfR62H601+IG1F18YWb42S/hxBHU0MaE1KQ9kkMEJhiaYlPS2hjYKMvwlhImwUl9g3hA+
kan95pkKKdvVgOCg5vnjYtAAEMSey2QBL5a+K1CcGuKLnpAKFTUkB4wVz62qn1mtlzQq+ZB77fDS
V9s3YX16WtAFmDfwl0w8PbjbQHmY4Z2p/vaGQiS6KZ9VwL/bIXgCiOoujoPhbJfmaduWeEi2ya9+
wgyHbicx6viLinmJLBF8ZLZpOgnTR5faAbSsOtRrWN/X6TZv5m+s7ICkm7Y/23aDR5ofmVsEJ/ZU
S3vvrxEOK2Aq3jiAsd+KsbthdHmqjV1SUvv8MZjrvOfbs0aHwQ0OCv8+DOR2ngS1iT9G88dxWac3
q/WaKG+IUqyx8aFgGCeJ6CNpKl2c2wA3GV+OYYpgQ74WZl0/Nihz34Yepm8Fj+isL9o68Us4fk+T
XfOho9+2MsCgzTIRce2Slpnz2sIJiMFcMWcdWx+JFzO0NhWuTCDHG9KSEvoNlkrjDzmyH/DMYinE
Ki73u/AVWkd1ccSD0QrA9BcJemrCQr5dgrXrdBJyuEZjoWF4BvomqxjAESAXMOlc9RQWag2TKI7K
N13iQBsCNySya2x8whw5RWVrM2kkfRx8qb7z3vUPW+DRbDL+mYdl/8gpgslhqG8FArWUBLo7+YHy
geUyCJHoxF8ditwX28glqXtzg5uxuC/m+bGS3mctKb9g8ZxIKcLTOg9VYgqyJYvwaap7eWuH4nNR
6illwLSnmiwuqcEoRJVCVbez72PnHtlX3ozfGSxs0g6ywzqZydKfUDMYvqOX02Rt5FVlMs6Vu4Qa
O623Rv4jzMbCJ0Ykx0Gxza8blO7ZJFsHNg6Lk6EqbZdu6zirdKXU/V1Bd1Fl/ujaKp3rUGYATTTJ
ACtA7C2N+FbyJSrzBRWzGsqckvFcjN7Qp5Z49YXaaEpXWSwJI0IkC8KClG7TN9wlBw6NEYmCpEUz
eg3pC40sqC3LnVCON5nRY7Ol8RSqlFpsiWQh5e0IHtPyiHbhKoEoMch8QEKz8arfhCUZRbMgu60K
IvO5LWwqm+obPJd0As+TEjaGIcmWcGSfe3iXpdUKxBD+CA23S8cKOsJWn/NzbHV/J8z4OK3xl2qr
H3tjbkfQji5BXA3qBb2m8T3iQd4+N/DHwCEXzcNXIJjnNfUXZkaslg7C0Gl+7kq9qowUPQ4HwboY
lryRIieDlFp1P20uPjeDJQ+1aoRMwCYKopTNC28T7jUxbhoxQ3xhsNck1QCbY4uhuC9A1Ppa2oWk
PSL/jyKOVMJm37tvtugkq/AOAVD/4DHjZMInN5+kH30dS3fb1gOgFjWCNI3Y7wme8/zUe2veOWOe
YPXwNjDoluPOxImbtrBP0PYZpZOvcXlpKp6GInSYGsIhSvL927gMe3LZuPHCpF/89ha3E2ogpRXr
PxXMZvKlME2fabuWJ2By+sSjzcrOk2YVglf0dKZRVOpzxXmXjpo/9iihJV4p6ySkvT7bsA9fKIqC
wFmBOdrDVCupC47/CzfdpF4bjJ3pBv9GVpXLCpygY+oLvV0sxTyFKSUT6MAzzd81qyxNK1K2H4tN
IUMicAdLuik2cVYsMBK4sSLUHza9jKd4XIqsbuBj169V+9ZyM953czQCFqVL0By2LmvI5M62VgiC
0EVwJkjafWlo5y7YNZpT7LrmpHFenzy5VB81ickzQUyBUHH1mtQLw/imWlrzBaxxCNXAzgX1tO6q
m5EP9gPuaNMDJwTnYrRFzQAIasNSricM8VRF/NNkh/7veYBna69beqGa1X5SNF14UyEQv4eBLEur
pfc/OjPrnGmCBpkRE59Aiwmb8q7vE7cIkhB4Mdqkarr2L5/gShtv02exxCJTVnXI6TT1LbSbCl2r
TflSF7D2RHdfK/3TGBIvSAKl1U9Xzu0nlCHNvZ0nRMehc7c0bFpMsVIOSRwR7ybemMxmtXi3rBjU
TUPa8IQMbaQ/2Lkf1Uk3YRBixw4X6IBgn1asvJQZvGmLl1moNkqwLIe3eJUAwvKItA+QplRf5mLw
vwpWYuykrZsXxhzBRdqzHoL/gKBKSuvXoGlsNsXX6NqZOtiSsBmCG790wV0/ld03UaLQj3sO4ibc
KqNTEcOfyxl40Htw17vv1kYMl8KNTUIbZYaHhcEhNYG9lJcO0TDpVA7ehtNJmQL3nYCEqAEUuD+x
Jcb9ZXbT7bI20SOyAeT7FYmTAHzZYzKXegZWyJa300JakdgmsC84dKIuDQIHiSV8MsswaWL0JZp5
aPMFnaE32OKiT0qG+pXUdAbMwXsoHET4ieUbaPQLwQ5YdHOYaRdjx+T90pxxFM9dqqrx0YNuMkMQ
Hv+Nrtu+PWFWOvWoLUPf1LWfKZ17JAwgUg9x5NL4EfPkB1o6Z6Dk4w/dOmLermo5iWCM20StHXY4
GW7qM2CCd5sBwLMc2teRIYmQLJPvN/ALUx07Ea7pMwlZN71NtWiWM/jHHO1smgAP1G7pPFf+h6U2
2IkD2ldjpmdfoE9pHui3Lrbr19krJ52sbRt72NgKsBbnqsTNpPDKz1JUK9IgzIMOf+pK7xyxIN4S
twn3KKmTYzZHHLdB5EOEn4QljImTCQmgM189cOEhQetein5zWagKQGEEJAd3K60RxlAm/moRiKRd
XTQniZ3lUU9U4/s4BspaQcrwEvFivS3QYPgyobp0koxPd8LKFyiQortOImGksSckaB/TG8zlkMiB
102ftTDqvuHhrDFEFS0vptVljnNEPUybGbKArk3meMnPyjcBerV8XibF7I2nwdjmsUeRKUWQrF9s
QLuzxX+nSL+obAaO93oYWmQZfGq+IU06fYPg0OZBb8qMudmcVmyYKeuG8gY5NlzvVuRRkXqBILhb
rx5ywj4rOEFkoQz0p6roep1AOi+7VPrdywSSQsKmaWsTWLcGZ2D6tnOvsSNPxHXZSAJ2MvDqvZnG
kSYDdpQnEY0ygXIYM9zVs0rghsh0RrDJZo4W5KbgVvwD7ai4IFCKb3SHiyMe+Mw1Xgk+9jZDBChO
ZKxecG+lZ6vH8DkIo6ew6cpXb2u+jlyh/lLrTJjAwTyqLj6DNqZu4BNVD0m9AJKaKNgXI+zjVYo2
DFx2uE+iOzkwlaoQ5LOWztgFZ3iXInPXPMD9xSQ0VFM6jBA7Lrpa0UU+6h+TIG3qwAa48+hAz9rj
xTlQ6Pjoh6J7K51CQL2A3lJ5pcg2IscTzB3dc2Oc+NDhDP4CzCBsv3o2X3qKRMU2F5fQyupRWWnQ
ow7jpqWePm+c+AmH0gx7OK9vK4DtX7u+OjUIPq/RmE62ygUn0uDGPqCWgN1fZ7g2CVy2que6C20K
dLI8LZL8FQRlkA8NpkhF+4taaJxQhhCMbPV0gr3qPxvMZ79HuFTcBhz0NK51nXTCb06oJtgnYsNc
abGkNjRva+9NV+11fxaEsrRuRZV44zqfasWmrBjws3zF1hyZeXKj4/XDipArt05i02XtXcj5z9XM
Y95W0ZMfzvgFZfdhrMRjyHFRnMWEtFHgvZWx8HMeK2RVYRH4OPWBQWIEKe5E2zIvPIomnGhEPw56
WD/PDXsk7BpACUVSuDebE1RKXwOvQkgZ6W9sioaUDOGPSrVTRgETf+S+nrFKnEuU28avNazETuGK
DqxK03ReW5HO6EDK16bRadnC1VYuEZxE2VY/ID7BN8XhABD95psT0gCIulqBuwQsAfFxBg8G/355
LtYlSo1F31kH1+prXpQkrbH0VXl+f+vPUZWBH9gkiB9WaFbUm+1LZJoWLU6u4U/dpBGWquYzWbrX
uA1bRAy9SqeS1tAEls15srU9Nbr4VvsaouKAnyY4TT6WFKhGbyLPFtiZ54IH40lOEyI4qVXS1MC0
MRudvXKJMwDpo0vV1ySRRL2pohPnMJgXloq48F4DfASkqif5GebBNyM+dxJ7kABjygdnwgvsB11r
Uker/gx38o8Ryt5OlSbZ5LQ2OMPr6HYEM+2DH+s4rRsfW5KY0AG1yLa/ceDH3/VxL05SlLgetRZG
a7ND2bAg1KVC9+O98vTYJQHcf74i2vmGmFXfOqbWx46NXhp463qHbif5gfS9w/k3bPhxyBS3NvFm
wR6RZNUPY8le7RzVTwMrw+WaK26Wrz30AOlMmwIvrtkjPN/mZIISJoHSY/q2qAr9L6HqMVQDWnnm
GclqZ9TMbk0R41yeIFb2kPKS4Yf/kHdmy5EbWZp+lTbdQw0H4FjauuoCQKzclySVeQPLJJnYHXDs
wNPPF5JmqpRTZZrW7ZhkMqNIBiMAuPs5/3ZkyoyBw0LeBC7qYSwKUPBkerCzrW/2S1H21nuab11k
NL5tnZWcRysqErC9MLGodUI3F0FzW8/5nF07Rm+FdH91zJ3tWIKcueWXyxSS7DTYHkOGCSpX4mky
g+LbmqjJe3WCS3kRzpX0bxsl1tNaeOlEmcIB+GWoq8k6g6NPXoQl6bKAEX3uDaapbpiXR8+hlm3M
NnbERDt6geNe3Gb0upjzy0GBJw15nQmzK54Sz6vUo01Q5LJf0rRN7hkh3B5Go6BHtvuSVnOsJ23f
5JvszomP6JqFIO9NczTHMIAqyh4WrIgKpG6ub7TjdONhtcTQxb3umvRs5tvQPilz5JytynXsDj0G
jCIsF2tJPveJI7odECj8SjXoTwhdLDqaS5UVLoVg0pqmEmgezN6SOBzx5d0R8kREZwinM+89D7D1
vR+Y+3615Ea/xenK3OMwM7Zx+i7KjUOYNeLOez/Pu099EKTHMamax9JutubK9/riLuVUYmG4MtOn
wejy57FJaf6dYHWe/bp2nzprbrZDOl2qizT3iPZlNYKJalfPzMUlWt6ho1sC5752B3FXXKLn952b
NMDvw9Ks5PWhsz95mVOUN5zdujxaLSnGp9rKxZHni9NLTSiRirye7irwgrdGDMU1tsQWRqsSGBeY
0O77jGhdSwYf0C9l4egqq2DCQ1UUcd3IRB1tdgtAUrTiR/6sfJrpZOzTSK6rfTBct7m3ZE+UTDMm
K0b3S3IxO1Si30mCHZ4L7GGP3VJbS5y23CE4/q57H+RoGjFtt2XcM3bdO9al8MCIGkc+dU6qiu+z
asg/oXRkjk5CIlofJlz6Kkq82WZw7QIHoYs6nanU2uSXfGxUdlMyA9iJgy7XLJPM6NSVMsriHGhd
XlfkQJo7pqi0Y8gUsMS999x+iipzaO3b1nC6IV4zFbRRa2TvNqRHGdkiKdodU9mzx0C6Nm5pXa5H
GllLhKO0AHzGLiBDv+JwC+Fqyu+psGBFsqCdY3DtbY6TuVy+j2vnPWGCtNZ9ARl3liKrjO+1AD/e
ZUHfYZLOi/zgYcQ+l3S5+iJk8l9MBdd4vebDOketvYjhrVlz10pDvyjm7tYYt8Y4uZtr2g+l3GS2
mxVpefu6bq0ze7U3nduUDLowEHOnopWsShktru3dczNkCddiagqRyseJS4iG38V1IR+ZO9OVbHSZ
AGEQmwO8Zg3NcXT1pKKSWgxhkp6TvLganMQ1300wZXffrGPqX3I3CVl9k5Ae5RXkibYfDAMEKM4G
q6ruVbVBES6cPQdXucN6+RzZXm7KI+bPMdk7i660VeQyzfwFSen6Sk58feNPs78f6236hCABALvn
8L5aPdk3ETa+fA4NlShG/TiT9U1RMj62cGXP7TTWwanK24n2Xpie+djJrr8xVtnWMWs2++AebL/M
hS+9o3QNg6RHtajIMkrnblyK9aFa4Nmzmu4yNOqCVsKqbTs/GWUC1gS2n9VUqAA2cS0K7yUQ/XhH
8W/fQwslZZjlxViQBToF+tVul9yPumBTSeQC4V6KjXTqP4RYJmNvi5wxp8FgBQ9ZMW4Hj86AwdsZ
fqW6mstbN5AQCGLTe3OWq82uufhA+5kQbWQWsjJOg/BEDm2re6sEYmlL41W5k8W9a4hDZTbv6CfX
sMn1eL92wgO130bXfMtlk38JAHyvh2TyjCgg/MK5apW1oO4Hty6iBQgJSrHwrRf6uL7brVUhnwfD
7U8rHfB68NwieLGbmbaW7KT2tKZbXX8UxHIS+6y6C9kLK3A0F3Ojx1q3kkLYl+lzru0uTIRhZrvN
vcQgtxPMfDjNSf9EvNb2NeC/SbilcrRDG1/3+1pmpjoMA0/tbqJMfWxBIejVyrwLV6PE573KRYtz
yh7GFrD6QGIt+3SxI+q6MqOqWLFhIxps8qOa5Po0z2nwrS5KyndlzcMTdWj2JJKKC5GMi8KQCBH7
VqMaycOS46CHjzf9YEcKIN2ddKBcqjRpTsmMpz90qrW5p6Pfrjq5eVdzZZNVx/iTUlpxpe1ki5q2
Eh94oWS6t+Y2K5nYsFYqkgjJ37NaDW9W01r6Qq+r8bSBpn5olRTJTtRA0vte0MGCNNecvU1fmhy1
ziIeK6UBroXXdm0Mn96UkQpctovaNjiaNhj7BKQ6D6YwNZLgFWAuTa/Skv0DOKox0iN6Oo3uM58F
jb1Oq++jW+hvZbNxBMAGLu+ThrKMpNnOD1a+zv41hydshhhq2EA7FzZ17DCfDKOWN93cZOO560Th
RJlRM2KnH1a4I1G4xacWhs7iiUb5eCDiU2y7xqz6dwny+WbUnl1fBeQ/J/HaZ+DGRq7YwwFY0+xg
2gQTR0EFqR2xZoUTpwo6jDJyyz/VlVN/HdTUmuetTkp/n1R+8w5TP3nhNgZVZJe+9X5pP4IICX49
RW2TzHfmMCRl1EucoRFEOnu9mQwvbo3+Yq8rf6wPyWhwLDsyaclE3lxAYAOym2rLw0sap+Zcl7uO
IDh7tygAsB3Vef15gWYO2V0cWO2+bve+LGd22mJRt2zCxpU5GzC6/rR8AzcOmkg44wYwaSbtE2NH
eWJ0bxpc0nlyzUMnevzUszS8FDCu6v3nnOgBeWKTtWUoXGNAjS3y4pM3j+ZLZxhj9eZplBwYErat
B7YoExVvS4/5e6xb/2br02mOhU6GW5kF07cN7GCL1lytYt90Mx2iWqoBgniW5J9vDPOJ8JAJ43oZ
zYX2FxxpP6hxvZo7fvUO7ArYHtta4R9VUTXquuTtr+yKBSuiLy52Nt9IcgoaxZNBX74sjJyYDaZX
TtSZij6bmKKPwjdownTvLHVoLIGQe+UH6n1MJHCAScaNEztbPT1DHs/23szKadpfsnXS2Ni8EYWM
rdoXoozT7ZBgWX1LJ1ONYekGnbWbBoq3iKBKVT1UIu/hJcoc5M8oACV4rEsFJlNpxL3cipu+FPl1
69TI3M3STdawF9jMTv3W9gP0iKZu36bZ1js/U9UL68M0nyd/tRquk9/58UL7bUXSshoEJbQZr77a
RHAcZpMQqdynogkTbHnd47JuzkA1Ws7td9HWa7DnT3S/sLkxGTsrKjgrXWsHWYaXzt6OVPqmDkkJ
yD0UPLJw9gIGeozAL5q33p6tZdfzJEwhWC7TMcwZJmvnpIPbxJnhclkHb6so2r1tfUtFasubStO0
0X62w3aBptxlvPWA3a8CBQsWLbZVDrsqhfA4mGvS3s14sz/5SXbJAhkG53NJe9rve1QhU6yrVjbx
SBdivpJUN/QPolln7yrTs4MtGZDWkXtjSFd6b6Wd+hP0uOL/tK5fvxte1pi3sAD+vF8NfKgNFSn+
qRBcgIOJVCXlv+YlZQSKE4JRz9XK6RIzpM2h0ffRe0RuykFzW0OEG/AhuTFEEhlgerMWBhunXRn6
yamU87mxlvELQtD5GJRN5vHxtgYtgWXV02kWtVNF61p7F2Ju9a23rKgnmxN+oKLbqPa4Qgc7L0W3
hYO5+fVObaXlx5yTFz6i0vfMxdTPucqgvA3b0redkfOm3SbPMjDhaXzRRkpeoV66l9W17DxmnEm3
nfy0bn9ZUs9potRcsi3ihrOVMojdXSjRa2uOiDJBVGZOY0q5NzMc6cETntne5VL503FlBw92xpA3
IuIEaG98Vfh+6GLtfAeLmZPIoyQHACg63V9mBTl9bI1LO1yPqsjvis2TRjh3Fs3vzHYbs0Wp7Ypz
n+dZ0iwOYeECGCPnCx5n1OllNLaemUd5hdMhbJYN+KqxqVXPgSpMgOl1qvXZ6kfaQVpPtl1/a5cq
BEMirrBpebRrYTj4E6u+unGmtVoPKXmp6pehgMs7wR5yqHjokdYQJFaone8nk3mZtDFV8eZUQtxO
XAviuROrCELT18P0aRzJHFBhHpBVxbFRuNk9o0RStHjpMDyTNCUeWt8u70s/m79yqSiLJbaB8eSP
a1ZSKbTuV0SENjIFVw4rvui+dXdwoQFjxFY7+ag6dzWjeckyGQEaeF9EkK7Qo6VaWHalsV33zqSv
V1lAn7jjlO8aq7S+dFa1PpleXagX0UHbHfsg4SXBGL3uOJuMEP/uj0WF0Tjhtu16c1TuVWoqsdz5
udl9H2W3vvllMyUonC59usFekO7HxrIW5HZmWcWDZ1txYtap2hmEzXz3hQPv7fZOa4QctOZnpIMb
77EuXMaXj8mYRgxRdI5rkTCfy/XKg2/L72qZmSQzuYbZMo7Z4NCze/JIQpuYBzsu0Xq098nQ+8WN
xfJ2d1Vgpa/MpGn0sz8mIOiKoYwyLk3HvqIC0+YjUhmq3DBZZfZ9TtrmNvUwccRbl3LOqa16NSfH
bqJsXWpjp7psffLQDkx8iJTuJE2bot45jMJMY8vepBe1br6xI2g7axjXJ1UXzsoF8hScU1ko4Ecl
kLTbJKdhMMrPJqTlEo69LgXw1TwSETMUetl1mQmpM7Mar3LTDJZdMfj2jZvp6rVrLYp6s4emt0wv
2RD8rbBC84YXOZK0LE9J0a/2qTD6LIHd0UlyROiyUbV5woKGTuEk3/BXNODIAY9z5HSbtM9lc/kU
tPnVY70Y7oMOSjBHaXN/zKSIm8LKYdj7yT+1BaIxUp8GzWUAXd0xUL2fOcNtrwPlWuzyWBpjeUPJ
Ncz7iaRunzcZiDc7kflz2zUJ+MVidAB7Zm/sOXdyta8Cp0Kw0GIg2sFT+6/ZlHbQ9J6nKcXI+dQQ
orL6YrTm+FK1F0gJ2XetjirbVMYwlBZosuj9vNsHYuq6fTYaXh7bcAkpuhW74uAb3O4Z/wHa0qzo
u8t1p81/rvxMP60jw+wfEmmzrH2X4Vlh4eC6CzPkJCp2A51/ULcNzF6zNZd/kBnluu9mtNoghta6
Y48A1c/8sgAR7g3nC5WrA42V5JLYO78SLwllVw58KAYbhLW1qv02eMutYuB6EfWT1X+d0UO+JqMt
avANe4gdBk06kZ40EyIaKymHuMwVNcq6NCPkFy0kO9Es7E+eMQAap2U73lxGZBcHeqW0Z9w3fPMe
Zm5rzpnqxiWG43EgH6vWMY+C2rGI5WpcUuC3Sn/Pxsx7nFyaUaQIPinotdp4WcPuuPibVWVBJJPC
ORlMB9BXQbm6UZDimdoNugGFmzFc13Hvp9aHUVbL09ZnPXqmTjRbPKI+/aicqW4i7UqmHtoyA0Ab
tyVhQG1gjD0i2K0HShFVfpchJL5cerd6K42y/5K0HgvJnCTiKyJRrhC5qWrX++7yPe+7fqLyaglk
6dekuSmTyrYiY9SGiAOGKU172/IavUsno6FQo2hx9wBcS7/Pp6BSNPmb1x5mc9EL9KrdBdj1G+Xd
Jn6f5NdZPrArWaqWC7Sh06Zw1GVdMrR03h4bYpDy29FXrQWR5FjL3iyLYOCEvpTatRxTJxoI+Ghe
atSjy5/YZf+dpvwHa1QySsEnCi5miHahwkaz/s3xVf/x15wCP3gtVmNblsWEpRjEVl/imKbremns
P3Fe/eo2/xeC9R+DRXHMM1Bzzc2Dm1CwnoyUVXoYAqQAIaPNMh3XtkNdSgu8fqOZbt+ErpwuzmuG
ku4zWqx6x/muvNMiDfevmc1+jCOFRcwbD9Utmwiy6Dyr1lgUfzan4994V9wfHFUU/1bpSxATrZz6
l6Ke9bcFyHwLnUG35OEIDdz0l27dj/Gkaaa9UgX2dhDzkl6tRsW6czrr6a+9uvyjeUuY9kzEX7cd
rBUTprQn82SaTf7XfBg/hp8GKjdTi8nVh7VozZ05CLVnAJj4a6aeH1NOqy5oTL/ivTciqIl8dB3P
YgpPkf2Jxf/frMkfU06Ny4jFzpvXA4T9N7OawlGrh7922X9Y7vQZdsM81O3AUvxcBMGOSdLNX3xg
fljrrR5HpLEXArB0K+ZyWmLHx2j+UhKH9WO+6YKqQrZmsR2Y/ldcNanu9npz/tqIGuvHdNNya6uc
AmM96L7L3922q+46u8l+H47wn2/Lf6Ufzf1vW1L/9//m67emXbsc3c4PX/79uan5978vv/N/fuaP
v/H3w0dz+7X+6H/8oT/8Dq/7+9+Nvw5f//AF/DYI+cP40a2PH/1YDb++Pu/w8pP/r9/8j49fX+V5
bT/+9tMbJcBweTU2L/XT7986vf/tJ5uH9j//+eV//97l/f/tpzAbh6//189/fO2Hv/0UWD8Ly3Gd
wHSYuCTk5TGfPy7f8f2fPemblgtZajoE8bA5KOwH2d9+svyfbQs7I2OuTBFQP/FLfTP++i33Zxdj
C/+4Prifyev97/f1hxvzjxv1H2qs75tcDT2f419PfGa62w+20jRRCUyLtC4I+XxuJFBMbgcQ3rmh
6yPjRLuzpU3vHYEq4BzCeb8EMmOEZpjbtRg+5cB9L4YpXzMHoJP2rB04gYalL/ce00gRUkgvexjw
QlXYw73pIm4yxIMPZtfGmVkFnxeG3XyZsUc8+kbA5hI6jgjMSNgMZ0do3/pP2wyMh2wEmOy67gp5
7qclfUxbT7QUJdg2QgBwF4eTOfhhihTRi1HJt2c5WemL9q1kBflHnURhmCUO2lRWk3Da9dHt5Jrf
ozvMqXpsXcERd17Q7shwKFTUu+jn47Hqyw5Fo6+eS3iABxwI272jmvlso02GuKo6JOe6Cu3NVTcZ
Oo8vk5uuZ+k4wbU1W/kRYGGOqnY2UJv2jBsQudt8S8Ze7RnsMUWaCUWHUmTNDZOclit6iGwHJkEU
DDhA6snsRns1YLoYcMMhMt/Gg9SLdUQeFY4EBcRMIH/pHDcNtQ8XUKJHPK5S4m2u3Nz9XOVGcyzT
1LlevAWbhqZUHzz5pPXMhIEkHSNnNDeGj65d1PkBImlH3ijXXt6SC8FQWet665TI1bxqWKFhDee5
9T106VLTCyBYmA62awRx7U/6dahMedaIF9AuzoN3uiDQXdhSgp7AcxZ2ikncEYNqfTJhZfbeNkLj
NeX2sNkBLaELBrpzDOo9nF5F/9hS6SMhmsgu1X3Q9AghMrZEo2TIEBYXnh9TX+liONZGmkYGky7o
r/whbqbSucpA91898KV4csxXxMTT1SpK52bG7fOaTKOKzY1MfKJ1SUPoWo1CENFMNGWMvXK4ABTV
GXEMtftaNLkbBnPmHD0XGIKHMvAcNK3elIW0zTN4FCJX4GNJOURskp/MSLn4MNTojfM+ZIr2b05X
Sra5ycHi/cusFYdmp0Vbc4PE3LiykZBU4Nljh/x27eo+zvVsWkdGPqCkTguYHTiY5BEuXbX7TYqE
95tA8IJVaPtuXBfIZcSx8BVDZXl4AmUBBEVY1IwxsBY3KaH6LyBBHqKAqp7a45im4rrqpPmcB67B
Gan8eecOsEMhQJ8jHjsUj94U4iGwhr2hCzFEBq2WwW/q9OyWpYtsOpPNeQb23avUv2jJhGM8WCly
Acsit9C0f112szZvoAmG1zQo2pvc6n2DD9mMOpKCWR8e04oPNlE69RH1n9qJ2SlujHHOUJrM6qqa
TCeIG+gGWBhuETm6TGTYk7XoAxCs2QAJkRmfTGGrG2C4bkBXZz46srHYlDTTeTLl0IrZKphPrpzk
yU5a8d1bg+SByat1F6/tYD3j0RwwKqInEXEmVt/bJVjHgJqSpLsj+09gWUHbJ6GdW6tkDOe4vFF/
M1fPB7IK+8Go7rMCU+OIb34Ki3zG7rL0vTcirJLN3WYxQb5x8YaBvl3Uc1mKPWEem1Pr1q4Mx2Im
FrYtKs+EBSqWmX04FV8G/2L81MGszriCt7Np+6hAhnxhpRZIGO95uNZrS3saGUSztUVcusALIQKN
INacLjD1mMmP/ZRnVzZU7/0AUXaTuBrJUKUaW4TJOFnX61SaAuVqWexU6/vzIehr75QYjDANe1JI
b2UivGsTsqiOqlq4px6RQ1ynstmhe6O5tAh1eaBxhrUPUMKchDEBQRTKz698Qk2va9/oXjWjwVbW
I5KFME/Wx6a3PjH7In9yg3r53PquJhdmTjFfSsM6Tsky/9aZ/X9cklzszP++JIm+1t+a95yMid/q
m0sRc/mN34oSWPGfeeJciV8kwAp0ScT4rSgRpvWzjeYiwAdygRAv5crvRYlwfnZ9l+85WAdsjLt0
Zb8XJcL82TED0wukFG7geljl/wdFifXHjgDZJjwjnsnAtmHvyff8oWtiVFoB9jwNx7Ir0lPiuaoI
s76PvHqTV7qd5ns1y/TkoZg+Dugjrjwk4Q84WP2nJSmQUY5zdQ8MaO0QkvZvhq6Mo/Y4GPFfpXOY
V+h/GXkjHyaENXG6oLBEi7gfO6f6k5b917ztf7Tsv34UjhqTyXtU20Egf+hkx4n5S7nO+qMOpvzd
7npEsqJpTvaMyh1DElxMvpYQpqu8svnUvyDLcckycL0HaW/5YVlNcbsCjN76tX1kRrg+tlbffmbH
EbuctG10iHl+dDqlIjDX7vPcm/Obv8icCWJuc2KNLg/m2OR/0vb/gEX89sGkJbhNPEK2JXlO/jmW
ZOwaTfoqUHfnFTVaz6X+ahIFvGtRrx/XZYU+t8zugDIsh3VkyEExuSWyFeGeXXfOD2ORju2f9MGX
i/nHiy0dn+fFEbZ0LkfMH99TZZIAgcYVP9PlL3RkNsVp0vY3czBb+81FJggUmB3+aV39XlL/cwn9
L/6olK4fkGLM0y9+TKobrHEc8LRRi3CjP+dDa1RhviEAQWWq3ftyVeMRBSLWkv/530XS48rAsoWP
+u+PH5bkK5mqjb+rOdZDZEKcx0bzqVg6ng6z6b9gBv6TdhpM7NI5/+MS43KSgo6EZoYpWp4vfoxb
dNvKgROv5qOnlnNDfdjheEzNM+bu4X0cCvvN6xLxeUY7D6HMtBoi+trnrnOyaxB5x43rAR7Z5qQf
D/PYu58MH+1AkyMwC7ciD7pDC5tzmQe45f4ntBJFhCJ0ecp9ZLL10L/1brZQ2FDdzfhlY6IVuiMV
WYKQAk/pKxmcaDMmfVo62Ke8yNQz07S2nY3i+0u1es2hdFPvK1QtXuUS/UftpD2ECA3D4Kleh049
yWuLo/DZHBhSjfTFlyGKW78Pja1td70B7J/V2+VrO23wrjX+msfEWo4R6pPl0LCfcfLJ6iurzsHp
GWAa7bppODEWYjWO1TrNXwyr7GXsm07HFLva049kIKivAmcygyC6ZHFwSLq4chu15HfBRMIfQPRw
FxAN92y0to1UVCE6D2a9x1IhkAWg503qxdpB3XtnCKDqysSivkY1fqclyhEXvzeeNvcwQ90RIcZU
7Frr0ggk3Wtpdr842oXnILQKiV+St/WD9ldsm2RBPFfUbVcNQAFaAJsQGb9n5dpZ54ZqtLKHacyY
LVw3q4cLgavQC0w3hEigKiMT8aNnYtSNAwnDaDfPjraR++/VPfpXRw13fa6SIazxTaBKaYqhjDbZ
JEjshTynWZG8a4iTZ/LG5VVQo7jpl2XFi9AZNIBueV14TjrvhhTz95iJ8rlJL9qsoHenyEr8AOGu
sr+IIbeukajEpZdbu0Cm3m7rjHuEGMNxQGt3ky/pAQGtvMfaM4QKVuJsOdhcGAFxpvP4tpbuNVj/
O+Vytg/S6s4m7e+wFV65m4wexSCxEY9YVOp9Koe3vtkI2qQUj0drfgKz1+m+RRPrcQR0lL+levat
IH0iTxe1st1rjI3+dKPGlsCINs+sKNgGP+Y2Z3uvdpCE4pEck1AzUAO7Q7I+OIXl3CbFuNxDzPQY
LsbhGVGk5+88bgYS27qBQkxb1uDmBA13I1iTUzq6A+6zzUeQ0VrksZdFiqJBO0dJrumTt5n2t6UI
jCPFrbhPe2O+6xw7uIH5H2OvtedwhEg42F3RuIfAEMW9gmPYW2hZ7ty5w9qZqfdkMjIIkyzZlewQ
dwQaGCSfoYWbym2KfDXlx641iepe1vXD61c0OmP5JQ+oYh11PyTDyekbM7I851Wb+q7XxouF2j5e
gmmMk9XNnvGZ63Oh9PCEFQgReabe9FoGR7PmQDp2FTMKsa4E2cdUpfpuHD3cWdLOrBu1BJ0bkeDf
Hu3Ry7HHwav4hR+qPj+vKunCsS33VavuC8xJJ+EbNgIf5tg9ucy62GGyYfX0E1M+1k3uyfeoftFT
kK8I/4jwoaVD7Boi1lBB2NU+PLqVDkY82bNdxR2EGCYozqYdu14T1avKjvhtlscsUeQQjESZsIA6
Gp+xAoBWyXXBUN0cH1dw7sbEta+F7WyvGLrcqHcYjrZ05v0k/do9Tr2N+nUc5HmYsyvLstcyEtqn
Rc1TE+NTFdxOohge+ryi9fWT9E6NA6andDkvSuJRTJd7NG3XFuTivneM9Y783OXseOrbMP3iGIkf
jcK5KleyYkLfafLvaWk890gmD9QGDNAo5LZDCQJHy2Ebp7q9a2f6rk038hmBZLJzRjzcltpufa/h
DvhVtrcmUR8Ep9YbNq76zrXx0/kB8rspSUqFPnKsVh0JU6rimQfX2ycUf0e/k2mxW4Uebkt/S9ED
p51xaD3bPOe2Y6eRQxVWh4K5LGWMbnwIzcAtHmFAlk9mmzTXJqDD8eKhjSrRh5afeVfsay6udsJJ
mkyJLvRXePKyA6+CKc123MrmlbQe9yGhM9rZst52G9H8Qwhq1T06nQnoRH74KZtY9GOy85lLdZ6b
tb8Wk4Oucaud261J1kNvEZY+bK/1Oj4Hw2Qf7VWdGcDDKbTVYxvBlufw32I72WlboCfG4VP0uRm5
ah64HUZHv9vMnzlLjNjVKy7KibMT1H+9MfDc7xg4d98GLQ7A4iUfs4d6MCAd/K7ObhnNkx6QJcsj
WUHRiN78sehNHSXGUO1XzbmFXLp/Vb2H8WY0uEsLcJIXSmPqyalJxFtV4gvL7bx/9Blj8kjB+okk
FRkbmP0PJPXIB2sLyr3w8ABMDCFFTann2Oym9tRYbXBd4Co4gHNNoecn5k5mLlJUPpxn2/l5Ka2X
tFanGf1AsX4OCrIpNsW2aevv+ezL2N2SVIXCkXhVhytEJd/HJH8oUa+MGlmO41VO6Cc+YU22MX6r
gWOioQJcIH7u4uBlO1rHb3ObILMJjGk39mcnGDDLVv43q5mALyY9n2wjd89E6sgrttv5qh3FuNPj
UcvvSe269w1C6eea0zQuyDXFTZ8m16mvU94pQlJtzeXO7+0HVDbuL7TxTcwgRvqTTJoEZAzFbYXN
E3uuH04G/6tcML/YK1aodU0Zd+ULdcwz4qYyA2+lb/zS4G0idQEr1lRcMVItyienOhDKq7DQev5D
Xo16fxGDo/+x8AgGjbAjBIzzF2hta9di+4w32/uUl93z0AzEt3RfPXIHdva2vbdz94QtPH3wU+BZ
z5I3Wjf9DpVGlDSiJUat0Td115GXwZiPSIuKFyg3jPtYVI4bTsdgw27hTADGMPQAxi2oX4078qtZ
JcM+MQmDSAK/ivXsvtii/MzFjRqvcF8q0x7DS43UAZdRf1VW5Om1YGudhxsnyb+mVFcYbsmzSHPz
sXTlJ6tezF0iqv7OlQZJV/+LvTNZbhtLt/Wr3LhzZGCjx5RgK4oU1Vm2JwhZttH3PZ7+fLAzMiWU
KJ7MuIN7Is6ooiorBQLY2M3/r/UtuX+qDVxUuGZuKtHFTlca5SYw8p+th2c5h+5Pmf1KcvO9LIeO
1yCuMdhkxRarqLKrqF9V1CtDK/iMK/UWvW23ykeMW6bZaQucocla7ewvdVEvhORbPAMYpyOSuyAf
vg1GtvYNs1+bMnvOrn6y2uGgKdYVSkYCzJCJXbuxZ2wVnB3LANObWdfRtR2pWIONzP4aVvZ9ZVfF
5x6abJ6ZX0opfwqrFLtzWdm3aKk2peGRfKCLT8BwcuyeulO2gfaYyT2C+7Ye16Ptd3xCPmc+ZDnL
oqKYlSlDu7Mb09/HrmGsMsvrMbLG+yjXPAfUycMIs2ZsS8HANs1FPCkqutz+3vgQqzu5XGWe8g1V
gbyX6APQygeQhuZqJ1tQuMJSxMsozvuBknvvXZUx+jRjiG4yjuP7dui1Wx0fi1vW4QbQ073Njn6B
UkO7y3n5OwK0io1Sjzsj6U6B+82MAohffbuOiPKDS+SblHRdoCQWxwDdShliYzDcSmXeLjhkABKp
0cyjpXMougKEka7SRq13ipyuWVgPcV9NfC71qrGIWxf5ixYr6oPnsiHqwiQ8RRSenLzKTj5xhyws
TlKlwXPBg1kSZAeWeLDvGw4cq7Qtgy28sOArzRe+37Jc5iUKCycthbsphp+97e+x89acGTzd38QS
okh078j0WqM9jsA6nTwnUqfN12mX/0jTk+jGAyWTYI1/qrxqQhwGmV+HOMx64zozrvssIqxLYgOm
SK3NwBQNDmyQWH3vLWQtx9soST5SaSroju4Lb53ZcfeswcHgV9Wqw8iWjr6RwEgYxM7oh1XFfmWR
dql9z46iW1WRgRMXxX5ql0jKuzzKvqRKlWxyeioLZQBYtRjBxOxCxQAj4on7yBxoeamoSKFAfaL6
4PSoJ5HSJyu9kl8avG9mH8SfRZnsA7sztsHEfqnYw6S4h7+XdrMzcRCkj8LCBO5+05thqRWj7LDy
aktZ4NnzelThiW44pVrSxhm0HRYnOSGWDkUVM1p+Uods0dpGflWOe6OtHoEJbTqD86DUPlLC3YtR
uWp1gzXS9B+ksLbW+M/pkECwFjr5xsi3yC0au0Wo+pO4u8BBgctFWiNntroFHRp75aG6dsKwxOuX
FslN+0sq6rfHKrxzO6Y9PEit3wP8wiJib6FqvWQytqQWC5er3nd28YlGM+bTKxjF4aHzUOHUd0qI
87l/BizMt4uYz1F6b1xZ4r6Ke3Zrwz4XuEKmrqsA9uyy59Q9+RNzJ+ZCcRWhqKfLvq3tZMdhFqHm
I20ggAaGx9bXOrnBYxuVOV+ytjOaEhseM09S7iS73YjwgY8MCGbyhIs32wWD+uxp/tHQSGlR4pWV
fzV6WWwt9UseQlxpS/w62glGx1ZhdH6vMH49tUlqHF3P3WmINp16JKi8C/N7FLf3TH84fNGOaTvT
9Szc4jaZY25gDRw2sEYvAHwlysJSIiYGm5rV2Lo3jR/lP4PEpNA9uAfTrjj4lDLRx2b/GFcJus8s
W8pmuESIblMOt3B5SkoB8EDxOX+jtLrGgWreSkxti1aGseIMRcb5RWT5dTd4/ncLCfgyHMBK+G7t
XePTXboj1K+EFAGoY4Y2Lv0eN60JTGEVK+x9YTrVTpYE1iI05VuYgN1NqsnWDTZByu8+3oVOEo47
JTGoY9ptQlN1l3XzWI2VsXUThcNKKUV7jdPGF8r9MOTagcRHqxPt5zhWpa1wJfs+wVtqajYqTb97
wPlHi6gR1KAwpN3mapuzL/brtRwaEf0VXOdR2MuWY0aauqORLO+7VBqcsHFvVL9jkyiEYt7hC9d3
SVZdKxwN8b1L5RJFNx5uYp8d9Jj1rqP1dijo9K9V0/8aonG+T+wu3IFcHG8TixP7wtd15Vl3Bytj
GGF/5ejVDSu9lJSXgAKEbtTUzOoAmmshwYdAr0brt4PxoORpt0tgW97j5TSuFGnIVp4RDSwZqbeo
zM7bDkgQHdOtDkk/eMtSFeXJHI0BE5FaOXTCmTEsOTwSnmXvwa9FW2H0u84txLWmmzSnzDG/DaTJ
0EmHLUCRbeDNNIO+fa5lodOs0jjdGKHOAblIo13B+XsdVcVX0Ue4ohBD7V118K5V3TNWgZ43Pwar
sl+UvEVrN7Qxe75aQ5SL+li7LuDMoCbClrMopaE7yZ4IH3tNCQxHEQNbASUT1mc0xSkraKRHp1DF
U8TRJX9SslF+GJKJjIBXPz6qipScgPIlz3ZKrKuMTm4xqpJ2CkAfYV1is6cnpukeo1SVVLgqCfZV
6ErVNguk+zyNur1Z2WT5lNh6ty6KaHmdFbobEWDM9xFkA2emJlF2jetagNyDb2ZZm0vGY3sMVeXJ
VIkDSjjnL9BCaz9kGZ0bHau4PVLKhTXaSG26Y9ch2qkG2rHuxZOZWcZiE1NYAlOKM7atG8AqAGQc
mcfxVUkkxUYBTgcM2hFwh7y7R8P3Wcc9IyDMOb6aYkBBDNw4o4jwXmR5/4QZwjuopAWtpUZ58H3Q
Pplfxk+uWl/F1CVXPP5PHhCKVdIb2CGhTg90ZfeJDK0rzjm9s1/Xd81QuPEuaetibcId3+hxW20N
Zbw1egAnlDjE7RhWnxpSAY7saIfbUtghpkspums5/61bk7cyQas2he2bh9gb9lFaaotW69LddBxH
xDlqNwzSYeUbgdRPBmDvZPuRfcRJC6nSHJwcccM33mLmtGb0lRO4/wuu1La4c8zoKKGt3yD+Do/o
bTGvKcyP9L/9Qll6xD4V7RAd/LqutmrQpKeyjaU7ifb1E+tAcd+ligtYIKBIPVSq523aTkHAachh
gvheCv3vgy1XFlpFFLG5bUc3nN0jh0OO9qPv5O5eK1XwkprAbWJLJlgwYJVaUFhbSYLYJkuWe9d1
rnktoghvja7rHJRdRDvMsnDTqPatUTgcknFEOSv37NdSvM36ktUmLjaQWoZdqOGUHjU47JwbIrY8
YZd8DVx2+m3qiStp9KNPZL3Vj78q+tgD6scCE9Cu8+3yqfZ8kna1avLLZM1R7+XGX4LLzJbUBPS9
pMnSWh7gyLnwNPaaNoxrzkuH2kryL81YiyOa2iRw4lZ3nXhM9CeApuVS6yTp5PZQHWSvzb+AqrQO
HKhpf4rSrq/Big0l9CDYaYs8qceXUouox4PwwvEz9ta+Q1d4KsDXLewmSFeFyKn91K44FIGX7n0k
N9SbgOLR5YwPrQ+lVa5UrVvYXtq9JFHorkVSi0cj7vIv0eBZty6E0W0kcuUavCFkLRit7dEGR+4v
xjKhNDsqLpCUeszqR7uOkk1MUxRcVgjcN0HdyI6e7KUfksQRgs1XzM7Tz49Do3UvAyZEUA5Diha6
Me/IWKRtIhn5iSa1hjRS+tYHZQxGN1N1MJyDeiwGUa49NaNbrYzwZ7AOm1jaY6TwIu/SZRHK2SlJ
RHTIkUOzuCvRN/i1qRNUiXWbV0LZdZWhfBOF7KFZEPpq0JRx3eupOOopi/Bg9/kXKeG/ymGv0d2p
m+NQW/j2krx+rJvAva4y/WaCqDyqJEheJzKQK+x5Mqi/Ro+t29hXAognTbrR8V/6Cwp52Q5HF44A
N03WQY7cAtF6TiGYo/5jgw0WFXMBa3MRNJp36FQtccpE0u6TiuV2A9plRPvT8pYtJR43ejAxkitk
8W3YmS81tlh70Zh1/iUfXC87AWqr9YVkYnKUUX3fuiQkCMr8KbyWIbdW6OOtZ5TCCphPjgyk9KU2
ooqkNdb4c/RjioLsUeupkC+9Ct27pNVi1/ggdSUFkqGviWFrGFRHWNfZzqt2h1XIC+Xfosn/1/3s
Q/BSwob+Wc81dm9kef+DhHgafcbzXe/7Mvg/189p9Lbtzb/yu+1tiT8s01SFIL9W1+h70zP73fY2
7T90BWydZmqGbKuvpHj2H3hkLJpsFFVkQ9Y1+n9/dr31P2xFhh5lKLqMqQN//z/pek9N7b87a6aG
hI5fpVtAyEBSMVbe9vPyFEgY62C/EmWr39oGmq3agMqF3RJqxaun8k7P8q2u+s9r0cDHxqjRmJ5n
wwR9jDuS+vzKjGIfvYmUHuhtJVsXYtYpChXhfHy99+6NTqVFRC5SSFQ7b+/N7PkUUjPHy0io9rLt
NAq8SZRwKMSy/vGl3oYE/L4100RTqavcnzYPqNYCE5eLQZ6phh3rJKSq/EZvsXkwO0WIRRG77qEM
rWzAJ1pW5uqfXxyRpym4tEJTfPYOeymwK/bM/SrSU+AaJuBc/FByeoMPKDvIuqhOshJauzB2w5eP
Lz3TTPwaPjYcKHryQpG58bePWMFaJ+kmdlFXCpMDG9Foq+ZNcKHD/isybjZKOWag9dANxg7l9LeX
MeMhxgRV96uYDfdVxo7xmpgMgFtJodxTeLNWUW1l6YJ80OhkVJwJC2IiT2PYUoT7x3csFBrfmq2h
q7DETIjt1lod9oncrwoJFQc1a8np/Cy7oE6fhub8hlWZb1+gwkX9MruKp9BKw8bcr6g6jp+obQ3a
WqsgpC5KDOR0Oboq9eF3G7RDDdXyHmhv1OLCY59pDKaXC7GFxrsi0xpE+/v2qSP7QD1S8yPshgOo
RT3ykzrg1lY6L6RADmk3xYF398+fr2YyFVm8bBOR0NuLWtTvpXyMhxVOtn7l2d4PMdjeBfXEO8NW
8OqgZ2g2Bpz5RWxkffCC9HbV5RyIIrxhDjPRvxgq9FsN5n0ETUxBs5dYNlrOEXoaKioFvCbxaDu6
RvyP4qp+TT1IYUxVJ3qJkWlNb/FVUo9igJ5pBUbEPqKqWbGPc0olsS/M3e+MBapGTG+WieQEdfjb
q5QmO2J42XS9KwuWovDajj58kD0Ohiov9b6WNoap1RdG4PRXZ5+BqpimLjSVCUae65jUiG1tUFY8
wW6CwiEgdLyW2UZOLmZSz6VF02hnJGhQ/Q106bIxaVBePceYwiyEPNxglI2RhWNzUZ8tK9PCpTWW
sgqqTivSTS/aiBJF3KZUVM0h/CGqvLqBXQZPMQV40e+sjISEC+P1necAEAg666TYN8R8vI7hoAae
otarknr3FQfudM3pxr5CXuBfeNG/JrC3z5wXqbGW2ZqMPmiekFi3cltlwINXliEjU883rCwPgdRe
Cdm7Bh4GJTs0V0nu7yPJLf7p7GpwabR+CnOrirh09vW3jSsGWuD0q00dWr3iJrQUKJh/PMf8x0bE
wAzLUsI1VE23JoXi61fd0pI36yCvV6MEezFDjL3A6ylDhfS6jWpJq48vR+jLfByz96YqaZmKgfCF
L/XtBT03qtRaCrNVMmg+itaeLpojs5toF5VfQw/3LV/5nksZpQLkbHGwFLGJwE4GoggdtJN9deFV
jMa1wibfu4IpjG66L4zmGnUsgho6u4AbMECKpYehCZQMpWEOEApSQGrvIT3FWncR5rgQgjjTBJVH
3wmFcbAOurw1rk2IW9+pCmO+H3EM3I697w7XI1GcNgUdL3gOqNNFyyax4PfWscVmjXNII1bUxFDV
liWgjYXwdfifQHcDdQkvKPRPGAayYU8yqWFx/jVcdTXYRLoskFz7LwLBBOenYewlTlkDQh+tVQO4
7nZzj6IhvI8st/coivXoYzrJtJP7lHQhVD8xEIUcO4KmezQNW6aF3CoyGvGeoKJZVyAcnEbv4hur
DCJw9lmUn1J5agZajVE8xy6adQdHXCo72DrC+8wvXN9xdTN8xpOOKax0g+FH5SUhDCmoMj8gPsHC
b5ho5a1EcdvfufiMr8MJIbIAJpnpKyAN43JqalMXjayI6k3UjIV2VJrRAzOoq1V2Ta0RddQCH5cN
atArJDU+Zl6pycum1UuaLnartA49QejpccNisTT1nOMeNJ0m2rUSlN2d4krpVyzHIzp9DNORM+Hh
vyEaEv6OgkBkrjLKfOuSgFj695ZQjoram091nbcIO3QQ8ysoJaF1B0kKULJZK9KtJUXEI2TQA0Dp
9VAgAPVzXp8ECbShIlHLkGEQYLXrugSNCx/ds59zg9yOTYlVm9J5bJXwC6maSleAhTWTnz80tZPW
wj1oaTu4+6Flg+cUYyxdAYwBnEKwgxauba12s73aQthYKkw1DRodVzthIVHLKyryer7ABKQ9DPHY
Z1cWIpKBXnJU1vvM1JqbBCnOVAcQgQdKnZ4mI3hQHAvos7xKvV65CVrMwX1cVPg5kCH8ZN0fnpjg
/HQTEFXM+TtFUE/AglkskFWqxtqP3AIQbmKFCcjKLHipLTOkaZwO9TPtFZ2Ig2krDT8uKX+CPTTt
ZRXnNCqMnr/R50WowFzxKSyaPoVEmleFcd+rEvA+QlvCYalkvNpVqeEpP439SAd3oVH09Ze12gB8
1/NcoqGnV/RKa7mqIIlblaQv4RskiaPQhoDxr8G23GWW0TGQmQg6p1fiQjrWQ5w3L6aH8/2x6m1b
WpDMkT/mRmb0n0F2Vrc9AWAy7T2V+SHxVXhncPlHdy1Bmoj5+HxaHS5+GMavocs7tSH6PVgoNDmu
US+4T2qlGumCzUxsrQtZ6397Vv9RieG/Vz+4oZN5X5c/ftSH53xeaZiu95cD8P8PN98Uynm+iLDB
UIjze3gtnZ/+jd81BAk/n27raGCFzCermlPY3e8iAv+IRYV3hmkPBTuKeP6tP8Xzmv0HhYepvmCj
UtHlKcTuzzIC/4je0t9WP/2fVBFmBzTKE5rJIducPIcyG5T5uq2YoiaczAPoW/r2HucQLj2I6keT
aJx9oybqElI/FTkadgfqy9VVqSOZhdx7KZB95iz8/UtQ8lNwsXgS2LPfLrU1lH/wcmm/CIsoqpZp
qUYcE0f9WzN28qemaRykONaB9r43hU6Z+qYEcf6l5gOLEWHU+q02Vtq2bikDA84UwZ2UD+PNq1f7
TiXk7W76149ku2mbkAbYsFOfePsjW9jdLmohQAVtE66lEO4l8kK6m06X+IWTWGhIPr6ieLuF/H3J
aRei4LDA4SlmWxDslVbrKtSUycwAfuhvJ3DDvSRkNK3GkK09AywLKbGfA6TKyDo8FAp1ry7AdNCp
s4inamgHbgDQlb93Y//7xf/fqZp2/ot3/CB9WzLk//6nU0bV/jCnEh+nYMVEQ8h3+2fJUP1Dpyig
ciSiovW7mPjnx67zj/SpGMNOky0oqvm/PnZhTdOHmE66FBn/gUlmGiV/Hw4k/ixfOir8aUf96nCk
5hDpQSxKhxq8TyOLNVhkFI/A2BZ2MZA7oFAD15W1qV5Ikpw2/O9dcBrOry4YAaxPDa2XDmxkc0dJ
rBN9LlBZLjlfobED5nrVNO3vkchS8L4v+e254O+7m32O9Nr1ik2LdMj06kqQ04K58ESD+WR3i1dv
+J0P/9ztqG9vxyobXrZnSLgR2/tRhD07YDB4ySYgcgRGJcr/2393pdn8Z1VdgZLaRaJYIQ8tEz1c
eDXtGpIIzOcgp0kI2IOmWo4l6eMrvp3U/n56s4OzObrDNEV6R53NS5No30CCfkfxBfgwRCA1fv74
Mude0uzQBvILOlwg/GOdROMS4x/8D0v6YaOs5jzemduPL3PmTc0NLvhC9dFXDf84wu5q0VmjQ4Ca
p95oeXJnousJLtRvzjy2+ZmesixnXFcKjlbQrK3OOwYtIrhGvarU0oEo9PHtnHlqk3vu9XfkmRba
2tp0D1CXThIZZtidV7i30Y7I3j8qgv81AOYwE9+UgZ4OqXSwqUFeW4AG173FwceUUXYrFL0LSOqO
FdrGhZua1Sr+vuJsdoA8J+SwDZkdZHKX9Lx32j5+4Tec7FHaZ7jqokr+kmja3cUv+NyDnM0R2ljG
cKC4Sc0M7ZUSISRu0mDq4bXwfxXD/ZfDYjZT+By8Pdv3+X5F9NR7PoXufEv63EqrLbYi5YVC87lh
PpsmECG1XeQP9kHGVYAn42Doxq40LcRtmDgMxV4X7vD478bgbIJQGjE5gxT74MNxgI1bANHD6a2Q
BLW0hH1hFJ77nmbzA2spey0hWQdJp5wDYswB6rpDRrHwXf9k9DR0P76dMxeaw1JU0ZSiIUb5oHmy
ZyxJMOivB8+If+ati1ADhsS6hMp54WrTkH5nIZzDU+pUgnwLFZk0TbWr8BvlhJpRECzIrtFIBLhw
mTPjYV5pjUYVaTMsgmNfF/vUrq8CuEcWLFgtbO8s4K9dHF/6eqcx9t4tTZ/Yq7U9S4oxkTkoHK1+
WCMHB7FL/IIaSS9WbN1QmkX2KHYeZAU/kfdqVW7i+sIGfHZg+Wvm+I9eWUOUct9m/hGd/cK1Ewh/
iP/l/NjTsNftceWlCdF4Guo4X8IZ3hfrj0fNmflDn80fRurFnSdp3pHeJ4qxuxxQnGIcLv79Mzs0
fTZvDAaIx4HC1zEXn7QGy5o/AD00+ocISR3q+FOjduvpmX58O+em4LkT18vspNDiWDr0VfLNylqi
yPDAKBnsiQAtOSLokH+ytMn0uQ5aq9hduO6572E2mTQdzRrNaryj2gyfTflHq6oHDawgWandpueu
nQbuP7r3ellGeElGwAlEJO572VslCATHeLzwyUxv7r1hPJtwAFLEntKk3jHB1AKmUDKcpkZCeOFG
z3wl8+511va+kssWpFRSeKGnrMnFuDKrNW4SOMY+Sn0dKEV3U1jSMSQHR9EvPOIzI0mbpohXnyeV
ca0ACMVKh2QGi84QxS+q5j6ozW1j7GlEQo7/+B7PvMtJ5PD6Skmc2V0kFE4VJdriNsJ6M2R7vOOf
Pv77M//wX1/7HDdkeXVkAf2RDr7fLOMedx05X4V88qTu2Bplu5DrrxRZB5TRg7jWoXLijSdSIMR5
2uHDi222z5arXFX3ODeIlFhhkD19/OPOfUFz6UU0+a3Qc0oHqeyJniZ0qemhqkZXYQGRhszwBJU9
lGWww190JdYvPPQzy9d0Snz90PWyge3J4DpC7CZShvo7Cj0Ly54FkKDoVhfu7szXoc3mIy0pyFNW
Oi7DnNNa+aPiUWSo9XVvXulNMiw4z6EFa5qVptQnpUf8jzefCoy01/vh+cKvmK72zjc61ycQuKOi
BfX8I3Zg8rcG37EHBHdF9I2QBPLMk1Nrjs8IMdHAdiUwanEFAmVJ/s3HP+DMsqrNZitbTSxdo8lM
iOG3Wv8+BN/8dD11zhuNjMTtxxdRzk0Vs5nIyr2QngtXUdUfWopFHHF1FN3TttxCSFqneKnQE65R
GC/770ZFwHtWH2FA7wH5pUstKm9AkypoE6utJKRDlW5acT2q0YWz/JkJRZ3+91cTikRqml8Kj5/n
9ds2O9RRhKfkiy0/FDpRTR0cgejC4FbOPPCpcPL6WnlrQovBPnVU6g7oi1nKNNSeUVwvEzeuHcWK
n0X6QPF8wF5fPOZR7cGlgf0/AqSvqs4BY8RQGG6kqKfzVoQPNZo7ubUFjjxcF5bd5nvdjJcg6zHS
tUB6BeHDnge7RzG7+sLsf+42ZjOjJBg0hWb5x27Mbu1a+oL1m+gm7yfAJOhUot9cnO5nTcq/JknV
ePvI5IJOshQJ74iEfUuq8w6/HO0Hotfo72NV6D7ZhJdKB15SAgor7fzvtdRto/7COzszU6jT6vBq
eNhNZ/YdioKj5eJ8CNPxi+oXl8Ah0yfwzgQwEfVe/3Gkw6SZaaV39AzxM+rSGxm1JF97gS61D8gI
I+r2RCLGouwvLJ9nFjV1NvEJCctj0rNBQYj7ydVq8kFBlBMJemFoTK/lvTuaJoFXjwvHZtklcusd
U9t2FBIoY9I1zUa6Aup74YMVZ9YIdTZtgfgoDK/2vGObWYe2pXEocAIQjHSrKfnNxDhWaeWKyvxZ
Vf1DQVCA1sYv07KJx+2z0t81EZH38oU7PvcxzKc3KSOdPI7Z8k0uWFnbuSOZmaMa3JtFuk0gHldN
f+HWzzzdeac+Qxhsh4B1DkAGrkVY4T9zCT0Vd954YUk4t+7/mrpevUAbW0zpU6A/ZOmSzPmDN4TP
CRnBQYQHz0026M7IexH3evjt4/XhzPz7ixb06oKi1CqfQC77oJUuMV04hknHXOuhTcrtWDxm4+Sp
knCdW65+afk/s/DOBZHj6CqZmmccW0V4Rz440bzKY9p223oQ9roqcVoZkrZvwx9o++gqJAcVq7Tu
PX58y2eGzFww2I1tNIRjbh8Ut1kq5QuqhevJw+xLzYZctGoxNOO/vNRshkHVkbheW/I6TZxH6cZ+
DoqU7MrhzpOgVcMfuvAZnNvNKrOZJbRzCRp9bx9YhA75ODhZ/61XSmf4irB20deBg/ttmaSfxuqo
2dHnJASpZiu3lTf8yGLjYPnRS1GJJdmGUwJwJtX/rmb1a1/yaoApwJ4DYqgo8FjeDQYpEopSsns1
9zR9oAH29I/f6pmp9deDeXUdk5cZazjVD17T35WS/NlDet8HF1pl58bMbJoB8ZirHkiMg6xJe7tq
NoYV7XPmNikRp9E1T4gjPr6PMyvevBeHeMJKJGwxBxcb7KomuGLTpqgDPv7rZ6YwMd3fq6fUYS6S
bH90Dz4nqygI7t0ADL5QsisX69PH1zjzJn4tHK+ugf4hDfpmclaCA0g9NHK9ieiYwX7hJs7Nkr/6
vK+uQIKUaY00mA4hmWSLroZKMqVwiz3+fShB5a0no6SSB0CaKIFXH9/WTAz4117oVxf11VUTBRgm
0VTSoUjIRyBO1+n7YhlQB0tMsusRR/yoTFlid5hoxFCXJRai8mcdKfECh/2Fez+z+s5pV7hdRzyD
jXtoKWAANSSY7ViMnIwNP0uM1RhH+ROg3i69sAE7M/DlaSC9uukeWISQO9U6qDpZs8Ant3ZhH0lt
nPKKmnXgy5A1gws3p57Zkf169K+upsZdGrVh6B48et/Y8cujHUCfqZSxQsrUnCgL7xtD+xGP5N5K
1jP2tGhJ+axehZKLmmUkCx4glgdU13iODYtAsgg13aBS6Fo0LXv0XAgbAWEurRI139WKt4pyd5GY
dbQMwTctbF360ld1fuFb+LU3eGdHNmGTXz8/FwVwYxANf4BR0m0gn37OIZ9cTfF3BeCCdDeS+bxK
rFhDYcSsuNTD9loU8PMyanM07cm4dWGHBaBdfdlXnjhREJMXenIwMTGsfN8l7gT7Krpt28TtVWHn
gaO5ePgaEQ5XiTfW6w4dFhm2ZGgAuCHh+sIHMe343rm3uRrUDZNRjpFCHYiHuSnUZNXWuJnZpQC1
wg6O6D8MY7J7WocIx/XFGfLMlkWeLaokz4+6TabrwcuUx1AK80Xf03sb2TERQKT23q4LzMPFI8i5
L0B9+wZ9kg6zNrasA3aGa3RpxEU1za5piy+QfteB3dxerAicu7PZYNFUeGkZbblDpCZO2JufldG7
jyv7kEjDrSq5WxthTMUJ+eMXeObOftXBX31trDQSHX12J3G0NjrrSbj5hmAvYzHdWAlJxxyMC1vn
c9PWbP2E+iuX43QnmHyfS+IfBzJC5CtbwZMiwgv3c+Yic+5ha6gKCfW1fegTazstzj35i7nUL4Mx
fWht5cIh7sxjk6f//dVjM0KlUivBZSpluDI98DWSseH7ddzQ2Kox8dihuHREPXet6VZfXQuJqmj8
srAOVWgB2+jzYD+Wp7oz1zj90w2cNdkp05sqWsJ3eu5MosBIBnfGtDceWq03HD2/7RMtWSmD5Wip
dWEtPDdQZ2fARIviwJhWhcDTXhp5WAeNgDDQrVme4AnjvmEjvbn4xf9qhLw308yGT4N8DLgQWxaP
yqyjgq1btEl1PSRQzkY5qBZWSZSgIUsGuLp8aRj+50ivVrWEJJLOQ+WG15UefK7NAlO7OLlVvhzl
dnR0eC4bUytviP92l1M1EnRrkuHyl4r2DmKkvO1gBmFxDr6XerwafN7EmOYLDFurIBvvFfDrC4/g
XfA+2RdEehy5hxxmWBKio8wrWKrBNcB3IuvGeoInwYJUCSmsq3RbVdZt3SCTVyw4ErVKrE2kpNdC
JKGDWu/Txx/5+x8F3vO3I2ikvU50YmgcTJUuHUiaTZRXD5gktq037Ko2ufv4Ou+PVCxBb68TEX41
ao2hH4BF8JBiS3JiA+E0yYzQ0WGF4Jooux2IS+/SxzFNi/85KhR79nGEVW3kVO2VQzOM6cbzxvIp
7eV059lqsBo1F/K3x6jXm0UPVCUJHqClWwsrb/7No8WSOVsZUiPP+lpRgmNVEh9K4iZqy1MSkhht
G8hDLhw9pp3Wf9wlV5ktCoYgZ1ILXFIHJQnpukIE5BEs9iAvi1q3SmjXUnWJ5HruWrPv2s/7Bhal
ie7EhwURUNvpPChnIRL2yx/zmfuZfcsDHo4O+Qf0MY42SEObTT8aOpR9/1LR8N3ZSdUnOezrSVMt
iTGNOzU8RtHwWFQwKen395AMbIvVu05B2ihi0wUX+sbnLjcb+e0YSb7R6eFRETXcPjfjGrG94uS2
LHMTilAtgf3p+pVUuI//4mPjDmcjP02G2LbcMTzCr31J8oG0S2/j19EKJzopdjmvTboUR3RmTMzl
fXIBLCwxoMV5FMZBf+WTQLx99lxp2OK6uvAxv3vs5Y6mw+SrhS7GUawUXRkdq970V7iMGichmvTC
evV+0ZI/P9szlhgU6lYpeWAgPuSVNPSW4fidckfHH+6uaogtGA4L8f4ACK+TFHwkwb6ozSkBnd7I
CQx5pUO/KkDIjqRFSnpSbPqGg9jHb/T9My2w6NkvJBUD0Ipe5kfbjQhoI69XbYpPg5RVC0NE3+rA
3ur1YGw4p39WlUtGwXdXB57LbApDS+6NrdlER3T+B2GTnkv7okhj+mzxnd6Gzx/f3bnLzOYwCNzE
nWrki4cqhj278FyHqTjeKQNHsoTEBiIgP77SudE6m8HaNuvyGPrqEY/FKSDCYDlm4ycX5Z7TDkqw
+fgq596WOZvEFGShSiXS6Ei+TAq7xydTBjndV0Oo4acBnNp1Z7QktI7yIjeHmvatGl8Yy9MX8c56
MBchwtgDYNgH0dGWLW1hpNnnOLeB8Nx+fGsz5P2fZQ6ccLPpLLYxPBUxs6fmAyxK1WVqH4NwWDTB
VxAr/GdSP4SuvE4TZYPjfDUQgKHX4xJvyaPokaZZLerwGncIHaK4X/v2TdzCtONANjYPbmY9fvxD
36/H8ENnkyDHWz/KPC86Bra18Yp628ACXYx+uVHLyKlbKIkDmaza17a/N4rVf3F2XT1y68zyFwmg
AinpVZPzZnv9QjgqUKKoHH79V2NcXOyhRyNgnw68OBiKZLPZ7K6uAkPq2lT1emb0CUPTgY2FOfZx
FGMbSKLWUL0FzwpeTSEIbWPnkXQXQ/3Is7euROQJIHSDvCpEaw5QMv1Sm/VPuw5n9mvKHK5//+g4
JW8HJ2c4wbXnLcs626OZjwZFvbs/0YnbTVd0Q+03EpkLQiF0Kq0M93V0rziPZhleYaKNwAOcADU8
kyyemozmjhDUtGVWehgsMr+BO35NWIuus1jN3DJ/0y63Do/miIbBZegCofIM1p7X9so/aaId2h39
S49O78DLrsSTIQq97hbKOo+1CneDaT7cX8rbtXhYrOacqmTMQCEXynMHyr4xW8iU2w+hcJrfdgtt
y547a1I18QKojmLhVCVfDKbVQWkGz3ETGiltsSIeJCxjz34YwIoEKp7UOIJlGmRg9ablZJlDl/D+
x064bL1BHRqimSJKyjMaRja2S2qULUDjXjTrsK2Cz0Fn0f6qxWqmMiSEsK3s7EOXPPJ95L+8TVKy
U2yO2/szmTipOkoydkUzQMk5O6MRP7AS+0vIa3AzlcC9z4GV/ubPb9iVDpHMkRlGY46Vn9EEfU56
H6rH4MpE8x9UMoNSHlSZHFohd73JtmWRPdvE2GYcmLuXrAb/WbL2nEPtle/3ZzxxjHTViSQnTV9A
8OBsdPF4TEDgBXUP5PjBStj8uj/E1KJqbqesQ78Ogcg6q4zLXe3IAtLf3DnlXnyE9PuX+6NMGKEO
jESTLBOdVWfn0ocIltm+Q5L1we9xUi1/uJifAyzCCjW/kybQAeNQ3TzjdbIiMn6ntFjlmVyCq/3I
WQ1ZtQZHDCR1c5Xe6216y2A0R+QmJhqDQ5qdQTaFa7ReQ1Vjmzn84HOU6sDMZRMxF1pOjaW5HVAy
QusuzTFWblSoxodXzQNIBhvRntJ4yaHPnVwT5HWF5g9wD70jZLqo0Y3wdgaXAtopNqj3HwcSPo+0
+SagIrG8v79TdzjV4qiWcGoO9ZCdASivM/PY2PmpBUF/X38XVbTxPOsxHvtVHnmAbY9I4LTH2Zre
xM2mgyhLCE4PFhH5uWPlzjGspZ8DeA5kHWSY321fQdwDGs3Ot/tT/VvdvrHjOnTSqyHRHkqGq4f7
KydHb1+KU7oYSkctAUjau3hYyQ5K0NXGUvwV/db7OFfgGG6Eu5TZO5hqXyBgCD5SpycBcDG/y/qX
Z6Fjn4KUzgZIcMPjK/JG+A+ZmiNfmLAdHYYpYtQjTNmqM+g/wFDn1HsQJosgF+UWavRbs6CL2dt/
wqfoiMwqKh0z8TuFVwIggP03Qd+uWzB75m6jmfDG0pyWnRMXHhFvrLymX4thRwGV7cFTnR0SCuQ8
dRjITdGoFlpPAwRmVwx3UQcY/extd33M3bIBzc8U4Axyy16ps2Mae5DvbspynAltJlyljmaM4nZk
eJTm56Zy30iebSrV7DICRe4oNQ5eNHdipzZJcyZFVxe8AXPD2argOgpypqO8hD6FGkW+71n47aqG
aCRFCcR8se0USCcQnhdZZl/bo4q2xXuvmAkXp8I5nazDgjYISJSb/FylIMRo6FNiBo750v/qvPoX
unhBjp9C5TLl4P+jp6os5/o8JnyHDlscI1ByO16an4Eo3DgOpOscE8eDp1+ZRNqHRKeuyk5g3L/v
PCY2V0cuhgrycxXBcCxEhiksl8JuTqNVrkeA3FElvT/KxFm3r6N/eEo4uedBjB0kyR3UPcuugBQE
3yCvvZElUFsSypxzbYETRqTDCkeSpU1XwfXaHOkAI9kqmfwQwlhKPrdkEzGQjhyE6IwTRxznwSzd
X5DkuTKKG+MSzC/b+6s1NYfrGf+4WjSPIpRB8jOJqg6EingxIEuLJm13HiI8NQnNX4TgyFSQ8pDn
2Kh/uFF4iFB3GPmMy5gyYi0GiY2O+XVv4UZqDBBSpk8C5M70LYegUkzM47XkDKLhmTT2VMpExw1W
JSopmU0kOOnLX0qIQ6n8ZVdXoCSxfrdehPcx4rqu9Pezb9cph/8XZ/Bhj+wok8onsOh+BIwAeg5y
1ealuzCvVR/yrvIoXIJLceV5DWrqTQ0VSO83SohPrhzee6bqzX1bmdhHHTlYhaK3qxbfIXi5LmHr
vsVfunJuaa8bduNa0VGDvIG6WiJgimBc3VUDHoaq9tfA5NbupirKZy+C2FMct2twxF5qtPCPgs2c
gqmZaT6j7JresiGTeQbhPlA4gycXBrjfozJb3F86jbzh//NROlrQyKWI2m5Mzz6okv5Ar8W/Ik7Q
jJX1Ek9iA1DT5Efic4gM9z4kPmrbw5U3XljyrfUsG/xjEImHlIN1jPJhbtoTh1/HEHpFmQkP7SNn
Nwl/es64zQWIkiHNYnVzNdbb7WigcNMcDHhuC583fXr2wgTWOcpzNchtwypoG5dglek3dWHtFTI+
WWQ+m+BuuL/iE25BhxLmeQsqSRByAkQ8XpLxS0wXHFQYiF0WBvUeGJVfm7naydQ6ai5oHFOLE2SY
zgWJjOAKFhsV+ZoKC1js3f3pTA2hBSzKHv0OrGKYDupNhsN3oCk7Gom9mr3NJu5NS3vE+D2I0lyw
4J293INmVNL8MLzkwsHo4hf2OeTjyrF/fGoyOjpwgBqAnYSdPOesPJVoeO+FcUwBQe7VHFRjYr10
iKCisqm8vo3PYKJ+6blxhu/aQxXl07e/DhAcOISdy8FChhlYJlSu8oWs0FnRW2TdzeHCJyImHSII
HsxQqjhOz0XjLEWOtxHUL1Bgr5Zp1xVgWJh51k1dMToqkHtO7EM3Bp7AsfF8OCLjbflgkY4APqxy
qHq56eYKm0u76uJG5tHNC0SkeQY1cdtef84qNE/BXNAeEBv076BIewR/+y4xTHDtO2hdY+7cW/36
YzcuGR2bF7ug62orF02quZVD6CZPISfmV8HnpqA5ggbiFaEhYjS1uMOXiiabVFbPvWp3xJrJvk7Z
teYHSA4VqUrYxRki2UsUIPeVBBNQhsyCYIW/vD+NCVfwN/j5EHAUhpU1nrCKs2hiujSjJoG4xjXG
4dWrKWQFVYbK3URNWK3uDzhlfzroyWKmpMjeFAilxdGDI/XjXzUExhFW53EArZhmmzixsfLCH5Xx
JSKYP7h9KlpB/mgE1mvmMyZWVwdFJZ7seOmNxZnXJAc1HTg/LqFgYFRLnhw79r4r3qgNiaAvI72+
e0QJC+KF4IdZQl97IaS0VmCiO1c2+RUWUIS6/1m3vwrET/+N0SFzY6cGLbJzq8SYL2BkYxQ0tQ9h
CAlxZEBvOpPMeIKpBA/RBisTkKc5vCrPSriN+30EZX178mqOppcOXcmvGdTaPBF00CiWGxD/xdAF
DYEofuuIa5V7x82B+ovBD632AhLGAMnbZTMARQQhVbsz7XGB9hPcYZ5ojRdeiDA9NyV56asSavId
R9h3wDPBboAXh5JPGIPgLgCLoJvP7PHtxaQ6FNjLaNagglGdQSt2jK1kAfHQTZkUe9j6zBATXltH
lNIUbwFIQFRnmUA/whLdC/qzFlaJLjpwCi8Jeb1vF1PjaA4zBzs+aPvQCmE0/lIa8ZaC7dHqjYso
o/18WnkiOCba8w3yfy2UnlRxlgUy2fvez4n3DvhX6gceqQ/OkDwwJl17mbChenUA7LbW0Ew1dqqr
HgdKFawFkrTQfeQV5Cu7vLJn3MZtPwVG1/8eDDsrKh/KXUgJSxtoiHHdVc02R9+gbRBozkF5a45V
4fZSOzqwo/HxEm9HPDItNoAHFyTC8pnRhh5JmAMubKSFDTlZZY7jTPh600yvLFj/nZpribiGjI91
Gmr1G2ojD8QxjxBOfZlNHP+92/+5CjHEdb8/ePlwpOgDkNQ6WW25diGKsenAwAigVJ2jJWGTQVwM
5NtiIZWtloNNIN3iPREoTzngRRyV+X8saZPcVDfXFt+hmXE9QgpCRbF1SpXJF5VhnVNefk2q9xbt
6IH0sbf3z8vtPD1G0iwZ4jSoiMQQJQE3Z2svwkoELQcTpaHiF87lui+sheBsPbb5F5B5roc+RaI4
nUN13L7lML4WHqhGUNo6kMwltFlBGfcr2pyQluUQIrYWie9Ayy48MhrHwOH5+7HKvuFgrbvaWRA7
m3FOU4alBRApjzo3cRRke0kYIKR7wIKvMygTgh+gm6N2mBpEe0uUcQ6N3ZaZJ2oZ0cqJM+s5T7pk
VTcuPUjHa2dyfTejOTANXh9/H0y4tDxWhgILGhOCDgoBdoMomntB3vR7VxrD//44CsS5CZ1AEwRC
zoMJOlZHsC8ekmP3rXFijXRWc4kQxx+c0jyJNIV4Vv0CGZo/4C440G4msTw1Ac2HgA81FbZZYASH
/gZNyZNTREt/jr9u4th6mvuw2i7hYdGZ6O50Hnzlg5u4eRxtZS1SToFgCZmaO7dT26x5iMYjFRQH
bYiphji5wK0vnCzelMDGg+R+7UTDFspMuGV8+20k5gYF4oUCjEDEbJWmn3mAwxo03wGOMXNox5qe
Wlnus54umFCXfmzPQOTeN4ipBdW8gxBj3ZBkoCdLqFcGlHvZjlDuRee242WPFOHR/XFu1xswFc0F
5FwQdAll9NS1XgliYMep10maQ0acFT/Q2NM8Q4IZ5O+iHpFOdH+qJhdrh2cD+K8lQs/7nzE1Xc1H
pOgPhnZVik0Fz901EUDQSAQAeXNiDUq7TjQTPd9OvTkQQ/jvOR4gPgrCeomBbLKIy+JPWdOj4aJ3
w0uqZ3tMf5WJ/2iE6QY6jIuyaVhQFQmQVvnJdCHCWkZPpjGXcps4k1e62o8eC9xgrgILlXVi7RAv
zNj4bY5sA9a9+4t6ndONO11/KuR1FyNJKO1TOcqdZA2AQf2hU09R8ZO55q+oHU6zCaOJU/lP9FWO
Xka6wjmBYbkO/MHaMznOPHMnjEOPt9rWGtE3lzvo7kwfy7pe9bR/I45acdpAS3F9f7WmToIOqKVe
rYCybp3T4OYqkAC9X1FVDEqUgen2EOgEDx4RkHDsyqVnmw9DDrLumtO3++NP7ZbmU5jvgyUc9Lkn
v3DXfU5xDyjAMNHyWzA8ezmyYb2q38ekSGfs42bEjLOg+Ri/CzubQI7rJAr2VDL6bnH/O6gVniD1
C707zvZXqoP7s5sydc3NeK4srcgo3ZNMQGVPWXNBpuwtqecapW7XYjAZzYP0ho+eUaHcUwWIEhQx
l9xwVi6cBwdPfZngGJugHRjXzDQ396c0cWfrqFXm48GTofp9Kmn/LN1ylcIxmMR/8LPqc5e2DlwF
ussfe4EhPKg3LovS+nJtP0T3eTOzLVNzuB65DzETFIMAzOAYgF27nHiUHaTdLMD+SAHDnRljogXW
0nGlHRQdrShh2HtUMHcmdLMttmqq/tFO3WzRmr+y6NEq8KjP0858seERF51TnBrqHz3VgW3+Cnut
0PJvQtbdPpYgilmx2nnPChOU1pwua1Z+H/oCgvdmWwZJ2b2UKCd01VV1OgpAZXV/w2+XLxyLaVGO
Ay2WPgvRCwQtVHPBpKxBJh9tuGSABasrdb8rDtAnXHcdunvTEoV0kpj+zN31t1pxw5/ruFWAFy2r
chp0iUZdtenM6k0CS+L1BF10TSAi3MaDqUqgMFygaQzmbTnE5HG3r5nLyGbsm29e3a+TzgkoyZZ5
Hu1brFNoJf2a+K0E7CV/HY1PslFBZ+a/xsUgBwDmVcs7jU1nHgxIJYoRZBxhs4my9tiJJoWOaa3Q
ZAg0odh0eNt56McYHDlzcUw5BaZ5uBQwanTtN+7JDj22beRXSDu8IXsRNCRH0dk0F1EBsdnIEw+S
Q0byk3aiOTvbo00YsRYduyOkLkrUgN2+XCFAhlOlxzKst6WELLBlPVCoGmdoHr0/8IRD1wGuCSRg
S+YqNMaZYiMQK5pKHlhFn/Ki/01DsfokYRPE7f67tTSOWgE4LUg2EvLs1rKFBkj4YwDhWOfaGwlq
xmA22J6YlQ52bVqwsw8jwC7mwFELJmA2FBRiGxT348ktQvsVKuV9MHRiTjhnIpjRoa8picPCrC16
ItXQrChaOnYV7dTy/i5NZR50LGtE+GhR6IGdyt4MobPNgtEvy0XSXmqwNaZ+dTGgl9uZTC1G8Ww3
o3NGy9oQQDx1N/MJV0u84Up0XtCwlKqEuAs9XfsKkGkhgdU4+9FjPxX6C3EreIs04T+8JjuUoFKD
5MzMyBMXjg5/bQ2bFSCTwMupA+aOpODPDMP6Qg24LDtDlu7+BKeG0VwP2vwcy0h8tG4aSCznFt6l
1iaOnH06hyKc3EXNt9CizwdIoNCTRBYAGlVbzqO1V4VgDbNeeruPFmbH3kVM1k23YRDV9vYGtec8
29Sh0FxMWdSRavORnmKjSBZNiy4qwdcyFRs0MtS5XDhe9USM9NiyYnMtrpuAuZrmMaevdhyv4t76
VeBdU2VzZaLryb9lUVr8BWWgFMkXNMsmHdtD7ucR0j9r4+phG+cFgurfHHf4OpuvnCC+QxykOSDS
WFYtcvfUh+mzGVr+Km3MDpr2sjh1jp+vUhdS6hltD7mMF277jTrhW++43gKl7XoZGxKNoJIlB7+v
3nOzGFaZdJdqsL5Q3wPkolU/oYD2R0Q2ekLs4quBa3Zfd3UfNCxUK2obc7fFxMLpINo4NEmWJA47
8RZs9a60Fy7ax/w6u4xKrQpBBnBf1Ls0dWduiakBtZgvtaISRR2XQY25sWANNpBxvNyjGApE2aBi
QF2y8XuTeSU6jkukgO8fyYlXnA6QY1A6A27NsQ4CgGiei5XRdduIQtc6cuYvpol3ho6RQzYxhZaz
6g+kayHPQjNBA2ET9accxZwK6u3WCAciMP81Psj0Rb3XFTC+ggbDmbkX7zcEjNEZD91tUrzkFrrm
Xmx2smu+bdrsq9vbp7HtH1E6hKgDGhicKpxZ1ik/pCOA0X0OilegQU6RIK/wpftQmitwYaGfwNjY
o7FJJNtHRnQqhn4FyeznohnOeC190pqud+iHF4RDBMEqG3j4m7QIQpqvm9iCB4p+D3n8Jc+BQjPr
Npj1uxOOTydaNSxwbhg0AvS1JdVy5HYUKMMtVkg5QL/Pl0jMFocBZND3rXZqOM3L8wiSr2WK4SwE
yIjvq8WVn7im2fPYJxtbjUcbKNn7Y00dTM2ngzWUmzTBWEbRb93xem9caWCK8ClF9y7s908j5Uxp
dyo01nHGY3HlhfM759Rm/utgvmMJq87bp+Cc4ShEOBboj+34dfbxNHEj6/DihlJQG7CcnjgxfpdJ
8p6KGAwf4/qzKSgdUdw4vPDiQYyHiNghGMAqhy9ip3Re7u/OlGfR3KayZVom0u8PXi3dy0h6Azwl
kBxG0YaiGWvmOE3ti87gaTAem7aT2gc3OjayO7W2v7FktAUDGUTsi42qbQwbnemcEu3kiFqsRFIZ
sph7cMym+O6r9hKy8tAW6PVtjG0RuqAJbpEiIhco5/68v5Z/cWQ3ogVdtqoYKYMyYmsdfFovmnE3
tHSB0k3QSwhwlk+ZBUA48JMrUXVp4KhTN7zJ/htl6pciv/qhWBjIRYPgWKlNGhmQS0R4vrn/bVOG
qp3CvBde78WcHUrZnKMIQUXahADaUriYx/tDTBx0HcObKKhWyby3Dq58H6+pRVO+O4CXgt9jUcbq
AErOh3KY6ZWamI8O1AWM1ARViXAhhdK+uJnzTpLwZLnhEUHVHCfYVGZEh+uSa6euyig9lCDtCUx0
MEc0e6xku6R02BEnfovFcLZ9s17E9rjsi2FmtyZH1o6li3qcimjIDtWeluB064aTjIcTxDZWlYPQ
sHZ++Ag2ug6dyi6ZGXXCF+gA3pIaQK24pn3oqPseQn+0sXH5GXNvi6mfv/79w51aZzEpIXY6HEq7
K3AN5A403Rl4e2Zl0q7GfOP86UBcc0Q+BFUl6xD6aBoVfbdOougAMpFLVCViEeNBDwj03lJ0WZn1
Nq35jH+beFrrSFyoNxuez9E27gJlfeAOWpFQ725mMnQTtq6jU2pgtARKtRAoaTI8Bmr/4qvhEubZ
wzA3gYkhdPJPkvcOB/PDeAACZGcOPaja0i7duCKWQYc+ot19FzERd+jcn61dpeaImOYAR3coJHsd
YgJvKI9VQ97wXvmS2TMjXQ/KLVPQHm4JaVQk0RR58Mc1jwqIoJ7RjXfJ3Q7h7Rw//oRF6yBfhKBc
2jmzDrHiwMex7o2Bdg5N6c1McnRqgOs6fjgyPbj3+wyltEMow7XorwJQ6T716NP97ZjYdR3f60Ed
IR943R/CrodcqPcTcJ+fwqp33KhmSxjXC/fGTugAXx+sBzaDxONBudY2zfM9SgyBJ/E8S0zkioBo
Sp293bKLFzb7MCrX0jCvddpq5qaYsAQd9+uj/95DKYgd0sZ/6Wq+Jth/x09CKES4wWzucGqrtBdD
1kCFcgRR7yHsnS1pEVqz/ls118U99etaNNNm0LoPZecezMh+KNn43NF6nrx9yg6054CMRzY2oWsd
KqRU7MJ7qzpz4Vv0tU2W9y1twkH+vec+GHIECVHlADN4iJkqA7PLBVo/nM/dW39DwA8/Hqb2CLXx
xjo0fXtA8/e2USlUwWc8ycTS67jdhHlZ2g95f6AWi9dR5VQHI1J8GfdA7N5fnakhtGOeOWNfoKEW
10e1zXxwmobFhYtyLkcxsfg63tXHG6sFCct4MOL2V1ahmcuajZEmTpeONeVWFg4d4tRjXoG5JXd2
gss3n4BJBcJL+QL42n7mHTlhpDrklECqG3KEGMm33WXtVQghFPtVuBF47Ofw+VMboR3iMWYpiNsH
3LSJ/9wPxiZCtW7WRdxcK6h/Xkf9YKdG5EOlFsXVcy7Bu1hnByuLV1VjHoUZdVC2mVmoqWG0ScQe
cH1GaRhno27OA+AQCZx5W3uHkdKv0ihnXjs373LMRnNJzRib1Mh6dZExE3EQ5dAyR4HyHZJ0dgDF
FPCnW1GrAmFY3szM/iqu/HOXYEzNURU2kqA0y9AbR9aOLEFlVC1VXiVB5Ta7To2AtpxaZ/iGLny/
2Q8gLc1HF6yzvw2o8vZ+FBSZDDjfFfWJZA32YT2YB5a8mu7OxCWkBhAQvnRmGTQAC0LHHgxb60y+
uvXaS/gB/ymz330RPRkSBdn+hblP3RxZ6W2sKuamvdBg3kw1Pc8vUiYP5YjEvrntJJRM/RdJB7bi
Jd07QEEbUAJdFSDiS4yjyk+52e+d0a0X913RTV+Br9DiJsnQUjZCN/wCqVhGwJ7WDF9KrorPuGrb
1hPcxG3DsjC4vNQWqO9RU6iXvmerI/NnvPXE9+t5Z+7zyDA8N73EBnLBHmgX89CZCyVuugd8/fXE
fTjAJBx8P8vT7FJQBgFd60dPo1+9YS7vr/3Uz18934efZ01l4vXiGGgfzBZh82LWb+gln9nYqR/X
nE/r0XJAXtGApo7z2JZsWVv9Tz5XJ7mdbsHSaE6nbf04zAd8O05mxO11BbxX3uwMEi+K7g0aWQGt
14Y3h6ybcD56vhQXMogjq9E4u677NDbjPuXerpDhQ111G0VNEHm57/d3ZXJqmtOxRsOqAE2EQFu6
MLpoMchfGUhY4gRqbefcfBY++NXmmiAnnPdfz/fBBlqz8WnrDcbZhqxNL5tl5vIAjgdrqaq51bud
XsBuaafcJI1o2gqj9GFxglJpUNYnjNAmpwQijg57YwBj24SAHWnmXPq3XgG2rSdKGbXRZITs4rkq
3CAan2u6kXJRdlYwYi2zEXmGuTzUzUABQ2nRlBUmYFqLYBuFl6+IQ3dshPSNDQg4OCHv28SE+ekE
DKllx6wUFLOJx5OV5NsRkAjgTBYOVOjNEJTBYiapNjUZzSfEDYcoFcGxZVC0zE1I1YJyhXdHk81w
C0z4hX9KS5KnVNkYAOWHRV5ViyisAt4/3V+oqV/X3ILhQU6rKbEXWRWvIPO7JnkbghK6WX3u97Ug
hCQMzfoRMc4RqtBgd3SNQIA3Bh3mMz75NrQW1qSdfmn7vdERyziH0EovjGcrZYvMBbLoCemlMXqB
W0uyHc2uO1MFOEFwD/AGs0pUEw5BZ2MIQTk15BAPOzc0vYi2XLTheBEUvUZXi6CVOZNkmtopzSWI
zC6KJoaX6/N+y6ixLNj32SN53e4bcZuere1EFzYlb43zAIbi4GpljmfNFbMmjoiepQV7zZC1Eitk
ROmvNIK0Zdc/yOsYxJ3xXlNDaBc/hfC741aNcTYVaP7ivNhIJ0JvmPqi7C/3LXnqmtGzr5Uo7dhw
CD+zeh2rZ+K1a5M/4B9X/wy7ik1nM+uOJ0e7msGHeyZrK0wHoNKzUwyvvDeXkOUYCnObNM6G0v6x
zKJNRdh6oM3cPk1YmJ6dZbwsBYiA/HMPgtegbhwalEPfLBqnHdf3F3HKzjR3wHLH7EJI7p3HpGkW
VddvRqebe0ZPrpnmChLReUmYmd41EGisr/G46716IfoXNGQgDnCFvab9TNZqarH014Bvq7AYKu9s
FXRNwzK4XmJGPIcFm5yLdtxjib6sMZL4fZId3dR6pJiXT6PHJK6PiQj3ravsAHrfRzyB7m/OxKWp
Z0sJHTvgWgdxsZoOzOi2D4kYMHEDsRnLpZF7PWr6EdKCdjbHmzNhDjpDgmF6onPsRlyGEOhIWkNX
uK1pv/3cfDSnIIqCFKSvxSX00qVy0xM0vldYLTwJEbCp0pq5oaeiNT2DqqAVVISgL7iYSe3sEt8i
LzQt8h+ucMKVi0kNqjvziG0q9NeNvL+g52LzuTlqbsILrUoNJYsvA5RXcQsGHXqce2unGNCmo7s0
52gFprbq+vcP/gjhWu+YWZVcPJPxgEoQ6M8+rSe891+MyYffLjm3BAdj3QXnNgV+xmsEAjZn/0k+
PPtv78WHAZBiBmmFYyWXujHipXKgpiW6r2VXxAujfvncTmgOIR4hFQLyoORCumrYq1yNSHGCV1ok
uCfcEq26cXepBzoHB5raEM1BGAwssrx20osHYQxsMzPnAOcT26EnVNORVmHPSXoZ7G6JQud31iLT
EHdkXIEfafWp5dJpDszEhIw6EAeXuKrOglwakaL2V6xGXGew31m7nXjX6LlVsxCe6TssvZR146Ov
xd1HEiC83huWfpVukHZdkYLbgfLt5f2ZXd3LjVhKz7gKB6qeIzPTC9iG9yZubtqCpOFLBOHtyhQz
Pmdqj/RzL5q+tzNEnG2Y9CCwK4xVa1ve40jYSzbm0YwLnTAyXSEqAi+1GDsuLgYHX0JmtWsC4OBM
0Db141ow4Hu5kaaAyl0kOGgDg9cvJKlmPvxviezWLmixALVTRmrbSB8gMXworjUNI0d6IHLdLRrn
X9N6hCj3n4LLpVBrDv7q45h8TVoi1q33FewWC8jIVEfVIXN63yz+Mlrd+iLNQRgNlyA3SsMH6RmP
3KwePDE6gQTj76ppKakXXsQkGios71uEZOOiV6G9oiC/2FrSOJShCgNZtCsr5+8Mcr4BRExCKPUM
vz1P8KVpxcsxsneZolZQRcrYQWIbOAhDWXRmBlNHSfM41AbnpItWRCj5og2TQe0tScmXiI5Hrxu/
Dgm5MJ5CI2iOeeh2PPKP4E5ohWOe1Mq7gP1/74sSNXsEjGmBPAgbQHBU7aq59t7bx+kfzR3Tpbzs
ayN84P6QQ6q6sZcQtUaNDZ2bq1rNoN9uG/w/Mjv12GYe8/zwgciuW9tSgOmwgwTGfQO7HZH+Q9cg
WtpnvDW9i8iiIG5lg+JOAuAwd9TMofoLmv3XhP+hayCAtStGO/sCAPqqCSme8WvR/B5QGnHDp6QA
zbwJaSS1i3K03a/yZE+qwGK7sIRZ0K+0C6//kvWjKvBIT1ApjwM3/WPHACOVezWgJrsrk257/Z/G
fY5ejj75XbvJolLJetaubtvxP2QPEWSAlUt6egEn73fiVFvcoCuTeIHvfwVm/ZnVxas3JwQ0Ecj/
Q/iQcV9VvLecS2xV28rolv3PCvMS1sNYdt+KpFjaYGIAoe5c8nDKDjTPVwqIcBcQbrmgazSw5dAG
PKHbsZ1D0d2G/tqWrzmyLmd+4raGg5gzF18Mq873ld9uS1LLbz7p3XUO6utVZ/XmavTCP5msgCuo
QUUNxMfCzVky8wSbOrSaP0I9XDCqfOeiuOlDSic+9b1IFxHW+XOq2LhArzb0IXKEzBGLC2CxL0Yz
LEiP3pH2EX1rGe8OiaIBTPb+4Z2wSZ3oYQTkStDExjiEvEDpazdAlp606rlwwnebIKehhlXifM5V
6LwPNRDxrsuldYEu+2IQIXgsaXdSnWWt709nwnV71y37sGyENWno1Il18Ttrm/fveTTu2LWhRywd
8JbyX58bRouCXANifL2ZWhfU335GZrrOKmNnN3LvJumy7v2dqruZh9bEqfKuPv3DjHLQTA0xj6wL
BJ2twOWRA0pXg2wtL4lmktYT78h/+B1kXdZFrjx1US57MGvpXFw09S1A3GktVDFA+C1zF0UPuT3T
dRej619omv65v5QTh0kXR2vagcQgqi8ujTV8B5/6OhbW2gkpxABHns6Yxe3Q+B/WB0AXnbQ3aoAn
zGSTI4kBIaxwbQxNAOAv2/giW96fzdRuaa4BLglyHzbnyJ44v5rB2/RRL4O8oHO01VNt+0TzsmPa
iHKEBtPRlhZfpNlLVa1MBw4u6mgcgOmfbeM0/pan717mB9aYPzJZvN6f3VQnCNE8MI8EWHNI1R1D
dDwsQ/NUOG4Qpivl/aCA95JDMZx4PwQO+jwV8ilm0y6gyvWVcX/vDBTSd22/ZoU9R1p3c18di2jL
baDjy1ID6Y6ySkBVY/Cda6oMNRBWPf6PsytZklRHgl+EGTviCrlnkrV1Ld0XWfUGAgkJxP7149mn
fkxRmPVp5r0ZKyWSIhSLh7tPQSXeIQhZuUMfW4lrzXUYDYe2ISmzAX++2QoWPihMuoIJBsDLawNG
9Sin43dmqB2bzHOaTy+fb/qHVwrL3lzdXw7ArbXk0sOyzo0OsEQAI0fruxOsQQk/dJn4+7e9/evv
d5UTUiXa7mK2fmIWx9Btr3So/Sgs0i9tOSTZWiV76UtuLuCvlYQZWkQVpLv4pNzUrL4rp/CSolz+
+UZ9fBnAoPLfP88ccLXRwhjPnRQHpxvIXkMnfetz61k203Nh5NnKkSxehZlTBm3FTWNL22fBoSNs
xxb0uwGM3Ql/iJXJdoFPftuIPnLJ0ThdFTm5mdn/hcE4qlnimva1zCcMx5w1RugiRdOoBVKROvQM
4kHI2hmYeHLJQ4Amfj52J23wf4kSsPDM6ZDSyiaro8NZuhl/C/zQvCcNkZCOGnm+waxQW0dBlxmP
TeGx+9ZspjVkz8dhrGvNSQiqwBUYupb60mXBLvDKizcyfL/GeY7HEMOXpX9jX9KRyleItZbu0czJ
5V5WgP1qKC8s997BBYyZHT/soOqRe3t3cK9WIx8+v7FLpjdzXw6kZS2gLsoLxQymBq9o1BGHok4o
220TlvzAzeFnWa9OYt/+7gf3Zx5UBjQMy2lk8hKOWSTZ3iyrrSuSuh2gdfnWyO8QKTgI+S+NQ9ea
h5Z8dDGybnB1MU2ZYCDBPjqTyvcqHdZKkUuXYx5PusAjCS5TdclL9pyXzdECwWRWOxtQCO5AifVg
dDrp0+Dez8eVXPrmrD7aw5kTU/1UtK7q1QVAQxZrAtEZ4XixgBT9cPz8Wiz4yf9jF/PElDt+wC9B
bfyoSpDB+5hfURp8hJ8vcHNTH33DzH35qTlVrJECTFCtc2i1t+F0Cnef//EF85mThfmSEwVtHPzx
VvyqivB1miDaAW75GIWO39k01Ctf8TEwDhds5pXKDpV138vKi1mVso08p+Dv4Ph554M5/WxounXH
BlVWl/vnVOfhPjBGEqWhWW4cmj/I1o9dewwUKGTVGuxgwaLn9GLwTdAFaBpxQdAOrfdpbxn1pqJ6
k/fBt9GnX4lZ/BuJnkVm3oOOE2YmjFBcKqvepTp9s73qaIEkl4XW2+dnuXDZ5/RhmR3kowXOtIuu
aCSVCbBWXm9MYb6ueok/eJIPLuOcFSwoQjCnIOm4MAzEcZJGHt2NPIub8a2DZphbAOl4UaCwz8yE
eEaElZvMi60MBDpsf/sfzEJEmX7p+1cIJnDNI1hinfUx/skBdaffpjH+n4bnRekAkAHbc87PTL4P
/KVaG6P7uO7rIg+Crf0V3JgtZlkrhss4+SyCLJ3L9zlKK0VVQO2cQOIdAnEssp1837nWnoGAMh9z
CMuBMhAjZHV9caeVOGjJK87JyTrUO4QfYHjGGK4mJloDhUnD/s8mCO/FDREl2N6j7/crFv8HcvLR
Ec4ir0HVJMyHAu9Y07SHVBEP8kiivzgQDAfti3sNrIyhsGmFG1txtkkpAD8eBDjv6z5okybX4COw
pHXktPhlGmTcDUHQHJuacbHRBaWn0AGdTjvZ4b53OQUWCTwPZ5q3nbX1as0imdtgKBJOi+10IWOR
uWLc5EPpbkEoNa44nAW/PCcksl3P7/g06IsbWsUmLeWW+BLU17izn5vbguucMwiNQynSusv1xcqQ
a/eot5cvfjNd01FbxzrF/M3n6yx5zjlRUOvRTEEhor7ITm2G3jpWhnc0a4UJL6QyKGsQ8yon0Evy
4uwMkkY1+NyBf0f+UfiA6aXWv1GyWnNBzWlSVZEDaHYxQMxGCnZ2g/rBMocvCLBXoqyF125OEzTk
eJK81FCXMRy+2KWVZKr48vlGLvjHOS8Q7cEcCZLu6tKrJmJOifHPS4D4dFWW8sPyHLzK/KWGkkPj
KrO+oI656XtMCvM0up3KGIQxcttjq8x41RcvrTbLL6bKLccBs8gXKrpNOKhD67kbs9J7p0X6afIE
z01MzZVW4oI5zfn4hkLWrQ9G0YsqvGQ0HFjU9DCG+dM/nU0wC+PLKq+LvhH1JTcMsFFc+aiPJPUO
Zvb98wWWdmv2/rZVi/lLggVMSARTw9syyMYDtsrG+8CottYw3q2ezAJ9sjVn3+sqFzpPo4GvKeQu
t4yN270GkAvOO7pn9iHN002qnUQ7kGdrLGBOAX2cvGCIA9atxPMLpSdrTs/HC1VUPIN76vPEru9A
eM7Fs1Md8kAlbiviqpiOjIiz8sdf1tqU1eKqs4c1Exik9LxUI8xR4DnWX72Av1DXOUEW6JsyxCV3
+a4KncQXV9tKDx7xVi7ognXPifyMsDNRiETqGaY8CkmAQcTsLqvILvXUiide8Phzsi8JqlenDemY
qLyClKSu26AA0axFwtjNCe82LqaFINoj1/zt0oKz3ew7IW3NiyGBnFULHXe9K/GiRSkF/2wLmNIq
9GUhEp6zfplGLag58CGpwCUbNIjtplKCKCVh9YNbEyMaVqV7F9La+fiUYsp3+1zgm8oUGk5D/tLb
AWgxchlTqzpPuk8qjo4kKRB1saH4+rn9L1WB5uRe3E6NUE+kTxqTXGRWnHw5bHqIbJe8R8BFEh5m
0IMgwb1WdbAFhdUazHxx6Zmnxjy+K0ur6hIIbn4Ptfm1V+GBGO3GhSZHrbNvbQ6aPVGWXzoqTwrd
8c+/ecHnzeesJKjcTKYHnhiun/OI1qMTg67uaarpuRYV+Bwa6b2ymr/IMb/7fM2lePb/BqCG1gVz
ms+TwPVRdxri0qk2QQCtHo1RSAOctNFUI48zQYGl7ZVVlwxl5t3t3M5YRhyOKQgfKh+ki1mTvZW1
Z0U+pU+Fxe4//7yFZ3A++SSBpYLExG1La/NgympTBynSF2f/b3/+Zp9/5SXCrnRGmCeSMDR2g542
U9c8i6FbcWALPnI++RRAnRNz+1Qlqmh2hRucQLQno5qIH0O4NgG34Erm/FNm3wK0xRuV6PJFBlMb
NRVDCs8vRVDtPVzD1UHMhVBxTi4VSA+KbaUrkyowN7XV3FORvf7bOcwiORvqzTkNpjLB3PA34RYp
GCP1qVhlblqwzPngU0YwsA88U5ko2hw6p76vXfM7NBW+jKza5Z2PcUjrRPQaLHPBPOZiteOAQSsQ
6KjE7MmTUddb5rKzZOPF7NlvtlZCXDr5WQxXeJL+cXWJO/AmcoIXBaaj2uuaCLCCbYfp6AM1s+2/
ndDM4ot84C03LMhXc7BshcD4WNIE4WxVriywsGfzUadaBWTMIeCYmNJFkSZ9BPFOFQkaHCANiCx4
8/l3LNyE+ZiTcrQRev6gEgQwG+KW4aYrmqQPaJz7HGoBtN/0/CvTZruSFy991+3f/+VioGHSlHUO
mruxqyFbFFgHw6hlFGbBya/q7mLL6fnzT1ta6eaF/lqp8G9AIz3KBFMigDr759utQ+O4iXuDrVNr
LTi1+egTJCOAvdBpm7QaoC87B/i80Ly99KRzN8Rbg+gsLTNzCaMvUyYnUSeQx4TOjZnw1IlkaR4G
7/Xz/Vp4W5xZmMBBGTBMjVMnTda4Ee8wWlsjt4uaTojHz5dY+gj7v0didFPVhHajE9M9p5Idyi5P
Y/Dl/liV8ljKAOaTTo7bc9CEYTT7ViEEZQGILjkiHJr98loHs+Uq2PUuFKwEpw8TOnDQwTg5JFsJ
BJY+cOYWemWN+BywjniZeRD8BWwrJ8hhXNtmJaZacHLzGSjtYPsmiVlkVLp+muw30RNettuUenbJ
J+/RWyMxWPiS+TyUK4ago16gkzrdkEFugz78WrnGrunN359fhqU01Z65At5ZLM0y3Ia0Eyejme7G
njxAUGmsdjyEMLsQ/tGryO/GbiNozfXxSNrvnQsSXvzTSkC1QBxuzQemRjgjz24tnYSqrne5Ok5B
dTDabtfa/WNaT6dROGSnCjTZ0nzL6+EbpdXWAE4uNobyMDk52jnN1S/tg2VcXDPrrkQ0cldY4y7N
MeLF/JeV/Vo6+5vh/uXQKHF61bmsTVDLAXFACQ32nYY6Rzq8l86uMlKAcyHP0cdBkFT5N8AeJ9m+
SPPFQ3m5qo+rl3DJyOZDWACFWloG4KGfQGJbhgccWrirp+boGcO3yZYD6PKnx7Gpo9KcotUpxoXH
ak6QBV5ZFINtViUdmtcQP9kaAY/7YfymQATbWuzBkPl779orT9VSmX7OZzWGk4uiTagS/KeMijTI
dswMMOx2bKo0Mixv16CIjQ4CkOGABn1jXTdFlQpphAsEx4Ox0rjxqb2x259DEZKVN3spx5kTYLXU
kQVRtzjaCfbE0qda5V8Eu9bG1iM0Lg25Z93rYJCnz2/eAiWh9eff/3XzAPJ2GUCgVQK4uX+gQ3Co
+m5vCeTMjrzHRmzrMPhajc4ulZk6js7Yg47E+2GHEEyAMoFbJ7S/YwWGXEVUFGo7AgV8+LcfN58I
C1AH8TVK/MCjnHonyb875L3WYF137MR1wAA9VGGUu5UVAfHxWxn+BjDFXUini13EHX0s+dFvd5Q6
iW2uNZuX3Mp8aGzMhsAj/VAlxOKjijJhH0LT+FJI+Vqa5d4Z6p2uiP0jhEAshFKmF+hYyxgkoEnh
dfeZRsnME32/Tel4FaZHtxbeKrPTfmwU5B7QWRTuRMSqLF8pfC84lzmLl/QAWTKMrk5C6BtNpNzl
eXZ0LLF1K/KYtyYm39bkthbMeD6J5ujCGNKmRyjT95e+t8++7yeD2RwMAlr+svjJ2vGpb1YQGkur
zbwmCDrDzirxYgZWg0o44ODdsE95heTWbPfobpxy21ebm2/dfn4jlwoufx68v8ylzLO2HhSWVLba
ZtTdm9x/7hHu3tRuUXbikTBU3GYc4osTuPO5ocL952svPNvzKTUaNk4uujy8TKG/G3x6J/oc9BLl
adX5L+3nLIazjK4MWcCMi5cGPJoM3zhWGuBcl6hvUxsgWSnaiEpDI8NzVsKqpTVnqR0IlYDR6Gpy
wSgMhk/ArAP/6/VPZHD2g6GBLOxf83Vi46X37Y/j/esAaQc8PrQGyCWzsi3PLCCP5UbI7pwP+i6F
+EHotO8j8Iqy/Jo5znZoyffPz2/hS+djbV4mUBibBvBFOe220zCI28Q+5ElOAw3riJfOy1jYz0qW
KwsuRP3zETcnVGDE6ssQZFXjV8vIHoQDVEy49oTe0pMPur3zybZ+gvEVkFu5jKaxF3Xc6GGrw1ip
NwWcOi/cL1Dei8gvkGGUkTARshQu3owcc8qfb+jS990M5a+jJDKQpgXd1wstJNk1zpjuBdiyoEE+
tSs2txQnzEnFmAMIq+WNPKmd9IfRZLshc8pkDGOHkmCTu3k8+uCrKOptqNrTpMINQFQuy/Ymw0Bh
HhLIN4+Ug0zYkysbf4uhP9r3WbpoBI6dD/7E8f50QA4I71CO0o6gxI5+OHPjfHLLlXBk6Yid/+5w
DW3DblQlTzg3QUjWPamOPn9+eEuRzhzA3NiBo6HiwJNmrAxycm0vy2PVlcGhHcGhYGa82luZYA9V
WUw7wzfJjpNuJTdY8KVzAHMmzQnZTiES1eSPaZiH2zSjx1F2dJtDxGLlgi7gpAE6++/+EeYAa2RI
kaQmwAii9/cM8tghpKTRvLV2TSB4RLwD0XvE+/5gX0gnIHlQVFHJUbEfwy0zdLdRaqCbWmCIaWXv
b+f3/1cINPn//V2yB4m8kihq91nTPgOM24NEApP2TS6fXBBfGszojk49YeyDB7jfQRmMR+b2D0Om
vvTBGs7h48DEnEOaRcsLiBGhoO+n3gm4hiPp8mNbjBoMqfoEqJYLBaFx7en+2F2Yc4AzrBjSL6ON
Avvg37fwFhFI/DeO7/7uFejRROi9+JXExBgHJ1ggIHaBA3qXNJnoxVZPK1t/O/oPtn6OD9K50nXV
BSKh6NIASB6nUNHSECL7bhvtEaxvUDTJ7opGrNz0pa+eOckm7EdmCM2Tzk9/QcL62QnqnbJXUJAL
8ZA5B1t36LKpaVQ8sYzq3jaIiFo9/mSTtzcpifuJb4XO4sALt7VNL6CuWkEif2zA5lww2RR+a6Ug
Ukqc4SaRNpFDIKqTjcNcVUb8+L025yhrlXZTT5q8TMTUPTED0w1QdYf2GcavWOqCe73Y8DWs8ccz
ba45R1Y3zOyqsHdEknF8CkAeThObLYaDzezgtN4+KBF0ufZ3pcZDKfVhsMxDy1eJzJcscRaF9TJM
QUlLRdK35Y8cVLJbaVd067ZeDUqznkOuqC8DoDdFjEHYIyEGB78Z0Mqsqq4euHhj6Z3H0Il7y9mn
RZlvsmktfVk66pkTRevd4lAeEclgFJgrbV59xzKi1OC/w2mtVr6wxhwRXbhkxLSORMPHNb7UCHBL
lB0gXRI7obECm1jY4jkMOif5lFLCZGJPbRVPGhqQLcl2IvCajcXKIdJ9COA3ECqfe5qPwwRzjonu
AUmG5EyPYGVsHlMo5U0Ze+HeFEY3B9MQthIi/SkbfuDR5rN2LjO8UDS6TEhYVWfT6DFu1Lb5hsmw
3OA7q6fbRspAb71KbDF99Z1NOj2knmGcsxtfXmAwH72J1NrmvJWRM/UbaQ770bQ3Gs0Eqz+FtYVZ
onEDiN8rrW7YNPDdFA24TdbowBegcOYcbO1pafZT1ZUJXucwgq7l3im9o2VHI499kF1EwLuM5M0U
4wEixXHalMe2rVG4dNydxdmvzw9tyQ/835ifprptKS67N0ho2RjdgXV/4FcjSCPyoXkLmleECzC5
qExvTxm4sntaByt84kt2MAv4rCb103RQIglS6wv6OfvQkA8tJTvzn/gLXXMO1hZh4IheWyLhdg9e
XnsPYvnvegg3QjSJGt9W9vHjyNWcA7DbytAYmOxF4pStec+sbNgwR1RX4oxWPHYyRDQGVqGw6ePM
ouzMapZG1LeAEK7KK6uQpHiW3H3+a5ZMcebBOlKiHTE1PBly/es2ho37/I3kVRwABrxa1l+INs05
SnsoOQTgCizDA5tsWgHvxa3YKcp3vMePA+92tCu2gdvEgcmeQIV1qFRxtuvhWojC2cIj7Wy73I6l
dZT5+E8phDmHdbcsrEAS1XJc6PyK2ANDpHXz/vm+LuQQ5hzhXPY6HBpTlUlBbUgHBvtM2veyT/fG
9EAqPJ8eut1wKI0PWgubr3zSgpH8nzCz6GgN0E+JXmq1L2oUrOk0PLZcZvuQumvTuAuXZg75BOeE
GUiqiqTqxRaNoTjLIZBs9idHkPNqPLoQHgYzg2/HNieBaeVJWWUQr6xQ389zG0ol/3b15+BOA9WW
tggAFJS36Kmb5NUtnNgbjefU0sdyTTpkIU835yhPgH+YAqUsS/LCPId92L61LqIWPebTwU6Hc9AB
UEf99OoU7EBT9qM3pXUfTlNxVpk1RT2ZOJq73RFMYM39qPPD51d06RRnpo8a4NC0k8USUBlHaQlS
3fZUB17cFlBE89em9xdiizkq1KP5mLKhYXDbz6Yf5FHZ+edWsT2YdicQtbSQgjbFyoO/8Elz+GcY
hH5Jx5YlKVD5E0XS7ho2UnX6ra+tI6ANdC1NXTA0//YL/irwZDrlvldMLCnrFD0XBXHJqWZiX2oj
9vQ78Na+mbMNHapjpwUsY6TQnFXdqXExH1I1J3P032tP5is/aMFY5kDQhnJS9yJlCYZRcqs6dXLI
0Knz9crOLmVT8yHHNnMxYAldlcSnT2xku7rrtzrvfxdTt09ZzqIwb29y0cd2INesWynBLgUd84EG
E6k3VNGIRO0z/S6GKQ4n76v62dQoVQ5xKuoTs4ut21iXLuA88gp7U+A1+dxCFtKs+bCDwUM+2gKL
dwOwp3CrxzIAHa/1JbQfRQia0XZIDKpWsLwLnWlzPvIAjj9/QBdNJUHfHH3DGc4dGp2TKr9JQiM+
tSfWOHdTfcJwMjT2lGMh7ON7zfobnnqtCnBzrx/EzPNxh7xoBkUHrRJOijsvs7cadG39gOsL1uoE
0PG3wnVjv3W3ILXZhoV39u3wfrVxsmTCM68Ejw/tLS8ESY71G0QfQ+T4NYu4Ho5QFqvWVNaXYur5
WERRd0rbPVOJVdp7RK0TjWgl3rygvzdpfh7a+lDy0o0r2/iZukYGd21cQoudpLGZUJv5/IItWO0c
W10EnV92wZgmt1ehyMSuGt1rsQZNW4q65qrJaN41FMJ1aeJxcSha/ZCHxaYZs5026DaASO44Tnde
2cddYW1sUux0RmMTLT+7Hi8pCb9Sh+QRytarbZwFtzmHXI+gNVVa+PhFtLtTXgsF8PrZ6mSMdui/
beltq/9yzEHL28BWRZrwwnumur6yYnhaxQIs3M45njotdSoxTWNcDA9C0YrocFdNBjqtaMeMYtS7
tKUrrdEld+DN4h+0RVvJIBl6KXu0D829jwjZsu/x33LwaPMOjVjjeaye0NCNgPy33C5OvZUa1sKr
PQdRK2eoFLppBuhV9cavMIptfb11vxxPxa7iJ/nz89Naug+z4g51EdIQxnFaPTnUo3sMnO6U+TCG
NSNwP3Znc1EI6A3RTqdVmrBWm5Hrgtvu1hb5/OcvtOzMOTK6QoWx83OWJm1lFxvRi302XCfW1lsN
we5M5FU0pt01BFVexfRzh9ZsRMtqJSVeSjLmihE22L2HjuCYqGU/+xwDsIb5GIZbf0yBx3irWiuZ
RPpopCsh45LbnGOpCz12xGp745I7zviu0tx4ZPgJUVYxOFDLepGp3/xWo3iqGBhr6vpXlga/PDBl
gheIB1tZD78n18tWopIF/zmHXVtDZ6UDyKAB+1DvOkvvU+5uVy1w4XLOodag+k1FozIcrnS6u7bq
ocxgELTRy9CGmyz97cotWrijcwGKjMEIhIOFKvvkOEr9EL2Dqo7bZBBxCYYjlIwfe29CpalMGx0B
E/NaWhpytKbgG9CYBVHoiJWYZ+m3zLyODwaZsmk0vM4AolGS6yEq1LT5/EuXdtT+r3PO3LBjRlYZ
F2tQ2zyn97yo9xhY2K2GD4sWOfMooxH01ii9NBkkQX04uANXOwuf6jYai+FFKeswMFQ1QR1pTuK8
WjtacJhzVYqMSk8ohWUZ2O3Tqf1SeKibhgZ/qzO1AX2YjIJb1PZP+ziHabcuONG8tKeXohBHkNrt
vQxadI48DGszbQsnNUdo2/agGfy+ARoluoG+7oaPVERu1ZwbUq68cAvWO1eicJuG0QEoowubXOM8
Od27xbLm0JQZif9tn25f91cw4IMqvhVVBgLTVsKU0mffHRHX2i90GFZ88NJH3P79X0soN9NW5Tj0
wofyaPTGccp1Qobi3zzcXHyYgxVzYhRtPgAPL4x6z2VjXop+WtmgP3C1D6L9OfxaBWVWtLefj3mP
19o229eSBGDLtiKu+kh49Pbke2CoBEtwWgBK1N/7utwID9KqJreiNJU6YiAa2ToAdEQhWv0bpA9i
JZpbiLfmChZZ1zOjDMs0GWuQV/Uc0uVgeFD9+Ertfr/aT1uw3jl82+zHAWO+CBpdczw5gf+7I9m5
ggwQafW3wfw1Niu3ZekBdWbpjc4Cp+lSx7hMUMrqfYYepDy69UmAwlaop6wAVNFrp5dJ7bu83NlD
GI+T8b1O6S4z9MqDs+Dj53Du0dN+UNYhvUAhK5Y9urytDev+3Ob+1Bo/uFJzDDevPBfqxjcnLzkK
kbxqDjJoD1Bxa6+6bnoSdwoJrmq498ZQHNpXDa5aWcouUkVAYg5aGW2qu85T/p3VFMi66/q5rMxx
J4bQiipwcAPbab9T6X9RaHbk3XguGAV3hZmWfhtXkBiOU0baKExpV0cKwyU/pcecXc+osQmkU/wo
c80KUASr6qHNS8AGSuE3KahXnPY3w6DDm0ZqlHUy2IiOA7hv0trZcbDlxw0x2/eMqGmH2gCLrV6I
O4hSG21UF1ZD0JTxazTMbirVokAWmeYv00DKbdaYIpG+O4EEy7ZjMRJ5HmtgCTwODks3u+HzenRL
el1+y3iKXgqzJsjmtizOadptjIyII0NR9KRd8CpODczRHnl9N5WjeEv7cA3Mt1RzmeNuM8VE0FiN
lXimebIs7yjS/uAX/T1HGJ3p8eBl1kM40J+prrcuZDf/sK6s4TQ/rjQ5/jw1tx1dDwXL+RWsI1sZ
qnsSZCoWaMQ1FhA4nRN5Gb8W3LyQwrhDf52uOJuPPxwr39zDX74css4o2jlYGRpJCjLCqj7rrHgA
DNuLMFZ+Cqs2jdBKbEDe4ehjYTlpbARafA8CotH7tvyV9OtjN4FfcvOHf/0SlvV9wwNWXAf3pWuS
sTqQZlfxikc2s2Kb6YcppN88r9q2Bn+FNtVmMOwfhQpeQL/wvGLIWOv/7Bi/YfZ49mA1QyBD8msX
km8a7YtNmpoHlg/AsGZS70yjXRN4+7DQhqVmj2g6WHSYvDC/VhDu8Hp3Z3APnG2YPKvIgzVh4MEr
1qdZPs6ssdzNL/61u2ZXgFHWK4rrmCJR0ob8bbu8ijA0MPKuBPqZnwjMqSHF29S6vxT/BbBIY4gI
w/tyxQffPu2j3Z3HqZD5Utr0i2uv5U9iD2erGO5lsxYhLt7l2UMDiu6pJmZYQHzLZrDiMQotyDvD
Yu202JEAstJ5RXdUGBtFehqlsok9ea4HcyW0sG9B/QdfOM+NOzI1hhrb4jrVcue3eZyOwYlmDzbf
+qLaesOjdwkN62EYMIpOGJA/YmeDF9EourN27ZOAjpsJOqyufMjzKxQpMOJmrOqtfxjgAkk1s3Uj
cPOgyVVxDWy0X3gvdmNOzuVNQsgHXanVvTZKhbFZofjRWfK1BsWMYmZEtB+ZwQ+jMyNN+Nqs6sdN
IvycmcEHHdgg0zZkVwVGLjGOewrS7cCXcf/ghPlb5V5tAX1mszyCiyZOSfaOXU3C2tVRz8SOm/QV
4+drR7e0OTPTzwCtHKkBusImHK5GAO7EuKyo/0SlCF8rKeoo7erhItvxq5qEk/SlJ3/woNA0pr2g
ZBOw/gH4PKbiYgLE3lIT9rWhxkvagQkLw/d0Y1PHPpGx+m5R67ECOAfwrKD5JU35hKxmjaju4yES
x58nMl0ueiPMPHad3OrqMqTQ6J93CqIdpNqn1lGUzs/Byw8U3K950cnj1DbykLl+t83qM4bCfOMb
nAQU5qqvCBL9uwztwn9Jh/HbZoeO9n9h5qCnvJYp0uy+CR+rQb45hXVejWw/DKCxxOwkCRANvvaK
/EqQBYGj9d7Q4qJsvodo0Sb8N9lCf14paXuoQDNJGTTSxNEY/V3Ay4scjIMXrBECLnzIvEZiUQdw
d89gV+GqU422RGNNG7Osdz5J7xrTXMlJl26+89+nwW47JtCdxJF49nueFntaZncQd9islsA/rlDA
1GdFEI8buQlhbnZtpZLRpD3kMaqMJkJAOB7iFXcvvncZBVTAQueHJcUYBwTpz+ev+sK7487enUBJ
vx7LDBfC74Hs7zAxxjTk4IpVXPrtL33k92cvT+jw3q4bml9BTKOibtgGgv52c3GSFJGTP4kDCEUv
gzFGLZniVqzq2SzoHfrzskg2KiKJRNSUy/44icqHpxHAcHknCo1LMBvcBTXbcDLGRcP2o0U6vPn2
e22A6qCWNbTKDEjj/lNLFqY3C2pERUlX2Tq/2jzbBwq5q2n54AYU/0Y8ixVmccyNiE2hXJhfqTNu
Ag+fJsrE8qDq5bYb2ldfM2BnTGu4hv3K7fkwUcaKM/OofcNzS+ThV2SP2ypQG8upL10TfqctOfoY
NSiCL5/f0wV7n2f+oYsHXwwVv0qQ1ji1GYEUFpMN5qXTEF81nPbt83UW7GGe+ntjn7e50/ErYKbB
He18cq9bzndwMWvDIAs+ZZ7z9yWThg/G52ujwl+dfSOiCBFgdj9Xq48LmzVP6J3G9vCONPxaWexA
/sfZdexYynPbJ0IyYDBMgZNDpe5KE9TVwUSTMebp76KlK9XHfyiknvSgB8Vx2t57ewXXfpsqo1jY
9+Y4fMg186ulymxe2RdUxTVNsCZ6VmSePtQdXhloDuuoavSa9ANqlol1iDjl21LUvZcYjK8RFhYm
cU7brnrH0HSIAlyT1tj2rfZhJ/AUrsnwM2tXwAYLW2FOytZcQzdZgnVSTa098YjGQdRY9UtslR9f
b7aluu6vAdKnyqOqDRseDKW4ZhX6HoD5d93WEM7WNSHQTiAE5dK9mZESXMhm0yAZBXh1l/XwGuPd
RkTVSoK3tF9mgUPYVtGrNs6vVUde+yp9FZYeeXJEO0OrIUBLu+8rA56C/o3LYE6edg0e532l4Uvh
8JbAwE7o7jcp7cCFJW1GwDGxxZXahkLP8X7lmwtB6m9B8mmSWzLaNKFWfo2S+lfCnD81ce6Lhn9L
ewrJ+NQPY6jglUHIYAMgj/XRtLITN9FjctmDzIb7PhQ/WJOt9fymWb01B7MrN8sNhnYbtm5uo2gw
v4VZfXIB0U9A4TCdjS3A9nhoRupboNGEKfHbMjvIeGVXLzgT2fN2jojR+WpHml8dA0IbE3b0WKGO
YAWDCpkd/xJ9p2+KjIZ+qqIU8rwQfQUO9nttdZFnjWD8VLosfUidJj7j3b6IsrMJYUS/YRBOGKAg
y3UH2h1U68+NbmU+ng2ijZnCvdLLO7O6H12uPRdp0gYNeoEjGYZfQ9RCG8lMNnoYDT9NVY1HLY9E
QLJUX9njC7tgTtCWYwSxUiGx89zey6h24WN+gAhz5dMGXjsVhrt2Vy2ldHPetQijTtmMIMIXF8F+
pJC8j+qPDkiKqJGnBriACi3OOhO7IeVnYpYr2epSjT3nT9u8tizLRjuMdTL141LGh47trGEATB0G
7F1X9T5ka9nOGNhdJCcnjKHZSAFEqpk9AG9bQBKxt87tAPp1tWXiDjEc81Jrst443F75nUs3B5nl
DdxgsObukJnppH8rXYtdJkukAJVJDZ+Kvnm0Gqf23DjPfGdwd3qXfqPUXTuAC0FoTv1mXZ9Jyc30
Ct2yfRx34m3QbQWiK2kDp0PnnZt25jU9lCPAVIRPgDsaKwnT0sj/3gSfglGFRiGeVPHtoU7v0MbC
7DtJoMEZzgUAp6wgCDdIsdNV9wNPA+fUqTdfh8GFntqcDm63QwXJGZJeq1wA2VOi5VIkv20IESUG
Ry8R7yht4rwZTd/vvv7i4lhnq8yAvGkhRJFee4JTxhmsVo191dpXJwMdoXHMCxroO91gR137tRrg
lg668d+STcfZBgaApddJeat1fraxfg5x3JpIbcI6fl8FDC/VF3/H/Xkt9bRiFUMrkhox/rTt2666
tKmEgHTqjd1PA9qOWX0w7lkSbUppvjS02wqbPekx2+hsZWEX0pS/YJBPv8KhzUC6ok+vaKM0HqFs
NzL93cZz88oyLhyXORs8r9wsV9aQXrPODXhlBGNcnWKtOEaJs0nxku2kfIee4aGP107oQs0454Mn
mQOtWlmn13wYfAlSws7Mf0X1+NankfBS23107GJfhzCrxPtzCpxLqwcrw512543reU4W7yWv47hu
0mtqO17DXnT0naE7FFD3hQ3lLi/gn4O06MQiXHUmHSNvyK1ts6attJCLkVmHRvZjacQ5hk4iawPP
4lPSgIpk8PscmiFMrCRiC4dkThYHDEpkeExGH7Vigd1EF4t1QVzX90K/ayA1sFohLoSduS0qU0ib
q1ig68v7bV0W5xbnxCm1Rwu4JGoAR0ta+wTfjRXU7MJpmHO1w7xhkdEb6RW47xxgWT3o8+Stydha
Nrm0Naf//3TcVIFdnwCMfy3T8qnrm9MAxb2hGt9Kw77Ejn4xhgFvIdU36qaAxD5+vSsXyp05PRuz
COhxSTGN5k+3gJC8yd8GLXxeXafbGwKT/99hoa0kbJXI9GoZ7rFktbiDwhS9ltAIQDMZNgZZfmpx
Sf7LcKw5nbqnhWFAVmIKKVFQ1uRYi2QDzeATqPUrG2EhCbPmJGrL0hQyzTa9agnS+Nb8KZz6XPfh
XqJD0nO+J/XEngtfc7PEbVw9rc7l7QTfcmdHeBBdrJDvZlfK8m2a66hyavrj65lbWqdp33/afq4y
qgIazNl1KKFNpseBjqqQKGism6zwVKdtxj5d2etL35qVhRpJSCJtB90dZMiFw65wIsk8G6GWsuTQ
FmAurBnY3pYqMq05hVkwAgHTwZ36LhZSv97pdyzvt5GdIdqyrIM5K3fBBms+2pHIg1DV4GmpugtT
vI2AxOtAvs3L8NgeQEMSereRn/OO+VJSAiPKznoYWthHeBQuSR5QLmtNvdvn0ppzMR29hsI4TWMg
GZind/WDsrs/HDgVMGjEygW89I3ZMuTchCBLz+MrwIxNoR7LRimPmWgBu+YKA3ehEWHNSd2aAXhX
OqAmBfSw2SjZv7sh8AR4S4KCVX4nKm1rAekOeSJPK5tdQeI86Dl1QG6hf3jL3knBVwrU2xHcmnum
wgXWkKOJXZfy/jek7PZRTZ5iew0junQ4pyzn0wFSZe1aJLSnPx++utw9A9+49lB2++625tzsODZD
SGkl+RWym39slDTAMcf3A9obSauKo4jQBPs6DCzk1taco50KGAXj5kSMyXaAE+5aavyKiuFcmdWp
Ncld+MLEPWmKcx4lK0F7obq05jztvo/SzBLo92lVZbgAtbRnW9d8Dco620JTeE/qdo3tBighvMJy
fpvtd8AUZHPUC4lMmNk7KMIc3Dw0vJoJ3YtibgbpYMKtOq2h+SWsldvyNhDaBMX4v4uMO6weIY4b
X9ukvxfDdnpTxoWwdVvdT3r2brWj8qJ0OBhrZOGbu5aSeT+yATjEqqgdnvWK7EInexoswDtXyY/G
zW2Lvz8bEcpGVHBC45cieQGxywhq2XDIpZNr2nXAnzQATAqJx3EIGcVx8oIyPvd4lykvZNno98YA
TFMd/8ib0ctMt/PMEkq+hkH1oNPcB07CHaypjqLIYL5T8GBlmy5Ny/T/n04bzYDuNcIamOnE2Taw
kO+bZhd2BDafMtCd1FPl6Ln9u2N2R5dy9ODuDOfBsSPfMD++/g03DyVmbhY+I8iHlobIyKU3xz0b
++8kaXfaYD5HKn3WIBzz9WduRml8Zlbsws0KOqJ6SaDBAe5kZpwpKFFRU+9yd//1F27jVPAJ47+T
KWujqgYrHC9lEZ0BD0gLD9K47Wboi6fSor96NwT8Gw1bPe0DKHN4dt89VW4EbZwcDWXkVtnKYG9m
BvglsyQ4DAklHGy0S1u1Bzxs5dAGMnegp3i9y7dmU2mBI9sV9NPCAs47d33r5vaYGORSQ+zNa5n0
dajdQO/DRLVbk53plPrKuP6+wfxP8UfJvHOXtzR0qCTkMtSbjIXlURrRm8VD+JiCYHgnBMXpcv1a
t0xo+ufZS2/uumTXAi6JBOYpUcYOBnV+bzLXi0pl3xVlX/phmO2M/nnMn7UOCUoEgaUQ6rxj6Vf9
EbKlaEkArb1mMXs7l8Igpon8dOiywu0zMXJyKXoHLgCGXpXoxpr7tGndjWYmF2Cgf+lZ9jsjOarp
sUCP1i0f3QlT28jfjKlXyXpQ4MwWmsjsdxYJ4gIvlKWeE9IW2LKWbEaNq59WGf2bljmePv/7o8vB
hAEYcceLUGLYmRFSNBdP0vuc0zW6wZL+x7z5JnrXVWzQx0vTIResZbojqBX9RnQ+g2WQdUjb8xi1
ytepsj1Gim6fyjrx4TW1JSOagIkSDjbAIYbbm0F2IyKaB0W3Ydd1BvQCZA24LjH79tSYmXNP2IMA
X2oAaKntHr8OAn8vlFs7dBbOQDCqYieJR2i+O4ccfAx/1PrYRw/1o0dT78IGC7byXXiw3Tp7H1LY
ZDllIEjq20xGWGH2UJIhMCL9qNlwiakdy/IS/a2gZG+Njo5XB/ZNg1ctAGE09vveKXZ5hn5+D4vH
7deDWLgV/oLUPm1QV41tFLsFxkDVe97XwLfQP41jrdQtS39+FicFtR3JdTFeCpL+ANOjM6Mf1cAO
X//4pXA0i30ZGbPSMqLxMmV7R2W1lufIsvThsxYeszF87oS7IsRzu4bFSZ4lqwLOCGXTIOIPdbQR
7asEkjmGkW4coRqQqHxyd4u14l4pmjO3cm+1hl369LzrR3DueGyw8RJVgDWPUMbY6No3p4lPYuyu
sq3+aLiPtgi+nkB2Z+rmI6nMYqUIuJ3BUTLvALaFK2tnbMZLAkqol4anzgxVUHKzezTDrUvSLR9c
4LRJpl2QHa81O/9iQ24cr3n3T2o6K4G+Gy8y5VkQd+0bWO61ByNvHe6M4imGAJUHbTnoItRik6eR
Jwr4IMYEJoE23klj5W5DXe0S5ZBtgTcuUqtjT9h5JMm3kI46ggTsLjToIj7wWHsy8SDkKpEDlV7K
QHX2M9TpIbXmNOTBqTXQSFXGkCr39gjlXcD9jEZskpKYeRDp8GkfXfzTjGvTPh2R/xm+6c7bQNRU
0CpGdg9rlzjzKmTqBJKZaceDuPqIsm9w8DzUJvqDXV9ux7IP0mjNVeZmToFPT///KSgoUsOZjuDT
DKJFVtj5IDxcAQMOGmfYEFn/0tZStduJFD41uyD5GOZJWxbGpbfGwDRtKDbxQypO+nglgwX5avee
w9+yKcq9Y7Z7GsIykUOYJW7W8uIpWv/PPGN7z247rg9tAVYyudjwZ2Dx9FwKz8iYsk2c9T7B9RIR
YDmd3N6Xg/OSj8OZJ6UP9eNJvPqfAtm8B8yNOmr6DBnrSH+RutqwrnpJwS1O7fJBAaf19VcWgvG8
AaxFmguaKEKYpqdnwMD2LWBQXtisvqjd3LKYylnirYrBqV0nMy4xK5wjCBG9F49QNrW7H2NEtzTX
S1AsrO7cAL6+HawmYMMjxIlfvh7f7dYJvj+7bSxa9qAOKONSDVnlu10CI+wimGS5kDQ58QY6XI1n
VrhUY+WZcfKRaFaAt8X3OKrwcqFrjys/ZLqAbu2p2cVUmoBj9a00oFdV7pQkV0uxS6zToK7sU0G0
o1ZwrC4lmCBsNAfvjV9/+WaPHzMwu6XGKmMqKTrjQhQ/DonDwVPiO4vlT23+R6aQDOA/XMiKrhye
m2cHp3d2drTchaVBys1LJMR3E4Rmr0/af1pN/PFpG3+KQl3YixKi9uPFiTsoqhVALCf2o0KGGAKX
43D+i4GaTt3xTxbmO8dEbA5Td0NId0w6eqnKNW71UjicRv/ph5A8Ld2K5iPcDepNYob6JpV3Q4eI
y+JDWRlmIAooRn29grdvewx7dojSFp53VYVhw4NuH7nj93Sw4GcsPElPViHxWqMfR9U8GS55m2Th
V/UZFogJ7v90HgUJVZRBX4jW+R28qMu70YxfRnCftoo273EcEajxNQ8sL7ajnh0q+6EMie+kzcru
/Vu0/s+5wdhn5wadKppDD1RdcDHjRZof45xsBO29sYU2l2ndyfwYNxsSFfcu5y9Dz77D8faHlvFN
DQbONEtASWiwFiA/m/63IdcKuZvnCj9sdq54mtS0qIbhAm8HL6dVA02S4lRC9m7ba3w3xtqzbhmP
piW/f70N/nIxbkzFvIGJUss0RNQOl7pxfGopHrgcdAuZ/kxENAZwQfyoDb5nZfUhy4Ee2tG461jv
19xhfpw18H2vrKeR2mBUGy8pL3fcohuwaYa9rgTApwZ80PiQN+hfh9+KQvsoHShMwnuaK1+WBURE
dyGUE4CTPZgZwPh7N+/yXe2OgYKA4FtMG8gvwg4dAbeAm1biN9OJcGFxRyCM69hOYLVmUNhjwMLn
jK2JMC+0W925aJco3MrWDdc6g4EJZmY8oPt9D4HwXWa525JhaXgKBIUJH28bBkZwdndW3sKnqHZj
SdhsE4DhCJ9G27DOce76hmzOAD7Cidp8WvW9vFnQmO68lRw2VU80N4Sk88CuCpIwOZBaUEDf93F5
XG2QLsSzefOY2HYMlVjTOCc6jMTRkgUICX6elmPuZOLiuWQllC3M17z125ZW2VilMs684hvZKCCf
bK+Av8Uquvb2jY8Jm90RDY3xZuBG5tkuANQ3ow0Eg6DTtGsi6x74wu3YqIfaHh4nbX4dTBGPwS1D
a5PXQuQQkNbuvz6tC+FhLsBZGbFAXa4ZZ+gZwPFnQ5Leh0TjpARTDgcYmfrpsP36UzeTOIx4dj0U
iYQoG54Yzm0enSKbPLjGCKzk2pvM0g6cpVC6ym136JV+xsvWc2pFJ0HpBlqrpxJrp2X031653LnU
ZuMkUZbG3P7/PQhLh6BSlyLeyWobDXdadLHhYZTfpdp36OqEZQWdwZV9uTSF83McxTZcgSP7bAJg
Atir3NVV8gueMZuvl+h2xWxC2+6/CQOI4yFhSWzDIb32I6uHglN0bUTiJ8MdGowhXu1k/1Dzld7E
wprN1TJLPdKHcUzss9a84CyPTXpOO2jf0ug44gH3Hwc1ff1TFjSEOp44dMya1brv2PDdZtrelqHO
WZZdkIzD5ciUWyvqD0MNWa6Vz95MpTGXsxQzB+BPd1SJxWp3AwQQsEOI9owprJ2L1r9XZh+0EC1V
6evKB6edfivKz0IKqOGRqnEMzqyCpBKE5sH2A/Q1jwafxu8xG56MKjsPtcwgqndAc9ly/kkRCWOd
JZqAKjRo6HJ2HmKxE+A++IkTrS3gQjSei3amUVI0OufWuerpU+aIJ9JAQMqNNz1UJb+eu4VyYK7b
6brcztGWwgXZ2797B9czNevd1397IcTO1Sq1boRXj0atM0A+wVjjjaqI9q47nqKKEj/Tkx86gXZ8
EXz9uYUzNderlKVwwaVX9lkv5c8BXlAw8HkR2QBx6TxQ4Uowv60DZ7pzscoRoOpK9YD55m28zQwk
aFFzcqOg77Zj9poTENAeQLd57K2LBCkhDo9l81JH/W6sLNiKM2IGqPdWxrwQF+dKlSZzTFu6GaYY
6iE1bJE9p/i3nTHXqLR5V8BrF38ayYdEM6sgnliVwV/aGrNjA6uYush6ZISyoBSaSGbjNbAlgiaK
HiJsOJVXdnURWDFEt6OmPBg2Kx8NjZ1IaJS1H7YudAzB2EqCVgztRlaF8ks3MXyusxxPaRldmYUF
LrE7l600+rAEHHZ0oBPDNmGW70o4jHH5Ift8A0JrrCYcD/EsmvpVyE8jpDoS2b4x5m562v0h7nBp
avPx37a48d+ADr/NVotgPnPWAe8vubqmOttyw3zP2vTebFc21bQIN8LpXLQSHoVGZaOAPvfCoUEa
D9mV9NRauWpvN4lxgGZ3eZdnQ2kCp3Qm6AjnYY5WqbDBIASDFwRn+KekVO4E+OuogMagGCgaP4Y8
pE0D/epyk5nw4NGAHkXHwDhKor8JmGhbXfVoFoO4KgY9kMqCvBiv8UJOJUw2tbI/o8KQG9tsrWOa
ONl9xWV1SEbyq6zb+7w18geNavI5hHpP0KGGe3TDLPRtwR6hLp4ENtHNtR01jfPG9M4lOUIDEra1
YbJz0qap14Qh7HOtTUutb1U0HhquJfAZSh6z/Ofq4/fCis61OBwondiidMwzmuCWpwnYabSJvbJd
Fm6p/5HXiI2irVVHz1aWBFlTfc8BVE2VfkjXRPsXosVcPINYEBApobpwxrmHZU4bPVOLDWjfD4GN
6iEN+Z8OtW+loWf49UFbaunMRTTquhYxd6rx3OeKfwfq5ZDXdniIk/F3Jiu8ag8xMJC9pcB1DdNt
R+0q6Ijmlcno/ONNM7f4bkrWgWViwQiu+IZQ0xdXToXX29lmUo+UZbrBrSYtONBFGmB6xbcxJFuo
lCKe8msC6xIQ33V3JfQsFfFzpjVP9HjSMXDPWj6cYrBV+/Ahg3YWpS+wEt2a9kXnY2DlzGPampLD
0taa9vOnBNaAF51i3QjlnpiGOw53mzK3QXpoYYjVu3Q1Y106krMKzcqGMepKYzw3eXNyInAthg42
80T9ALnrGzpbO5uGkL3rAYlaOTUL2cpcFFQzS0OjdkTOKiweRJmeO5s/hWhyt4WamFUr0Xbp6Mza
c1VWJEMOntK5xgPIaPjDAzhoV6Vr920zQohhxAPvGvh+qYiay4MmRlfVFfwI4AAensPMOA7ou6F7
j4Zb+5Rw/QIEW+HJHI++JIcv+tdn9S8x90ZAnWujWPlgQ2MJhnst6rVmfBwgO2PICyLCdF4kSzdu
dNHNJ0fcm+aHBoSCNoDtyo5lfkehSFKPrj/JshoVOeLI5Cib0QlIzD3PqwA+6l5tOgFsAht9jcR8
GyljunPBFKbVEEeR+Mku/7DEd70tPL3Q9qX+BstfhVbEkArAqx8BrNDDbTzcSXnQTPUoyPMAJkUN
eAe7E/xbxFM8rlGvFlu3jL2xfOnzzh/caIOBKGfwk2pVgmY6DLemeVZNdhFIVwqiYedJNAWTm0P2
ABVV5Dw61b6QL/jlLNK9dsy2VRd6BC/tDiKBXqc+dewtLF7iarjGwoJcF+49CK4obZMVw0oneuld
cq5fWvJB6tqow3cxewJC0g+tyoP6hJ8W4Q69nMlBOd0KAeOtqeZFp6JuPeU+rGzChaJ3rtrhpFBW
qpLRPReTLoOBpwDd19MfqHqnpkid7+vuF4I4p8pX1mPrXLIoDUoFaJ/wsVZYXN+KExgRA6awdokt
hE86C5/W2BZ6Strw7HDyWiHGHYY+9RNm7abGMToQf5Bux37FG7pN4zqwuTzihepewSsTjk9UXDIK
Ob2Wu2vQtwX+rDtXzND0ipuhoPBy7N+7kQc6gN61EwcCvKAmemFGjybIS2Il/gQiSu2fkMUJcrxp
Y3fV1uuk/YuFVLAY69+xhfT0ddrwuOXQpIFaP+4kVGBY57F3dpOy47QpxeiZaoAc1d36zbQQV+cS
pRlktwdWkvDcG/13CElb8klir5FYQBRG38DJ2lt14PwLU71x8uZSHL1FG0dYTXgeIMuXV4+1eg17
+CFgH2s9JKek5k9RbuyzzQA55jxjPiYJez4HZKlWFxK943ru+XhKjP7YOJcOxJHWngyG0NdN8p9f
n4G/whW3fucMhACUIa0jAHvOCKwTPZ3Tq5UQr6p/TXjasilBRrgmUt5V7rBRCZCexQW/ITFLvAXV
m0mNEgFuynPg2YrVnrSlcYA4YwcbTxxYYqUeCeJJBqdRbAAK9aGqY2ecn69HMB2MWwOYhTiRlLHV
hQ1yACgIjSL+BW0lsjI7C6X6XDyIRW6ErerWp1wrXiAj9lCHVHqrsIylnz599lOqZMIGKTfwrnMC
fQbFNLcOVWqstX4XQv9cGyVqpx52BYYRD/XWT7XaM1JYbcOqCs5PNd7l7yKbbehwiIroALlltrG0
nxZ4J18vy8Lrx1wohasuAlCgzk8wsPw+AsIBNjwsULWDZtj6JnYUA7poZQss5blzrZSMD5RouU6O
SDTtkGx0Xp1Yfi3gymGHW0s39xD88UYh9qtC+EuJ01w3JXN5qjh4qCeTalvc5bp26GlVbYwBEq39
sWraj7aS7gbiKmvX5UL++Tcz+bRfmrSxE9iA6UcXLD+NVuek0HciLU4FFGF0YMy/XrqlQmqupiLU
CFUkhPVTmsVsRwvml3q+H5AQVGOy6wob6M/kLUreU7NNQcOKtVOVsmGNx7ZwLc9VVuzatGHt0etH
eHl7o/2XbrqLZedV0Csys/ZcTd3VPS+1dZOihe06ZzOoOLY5Q0F4slIr9WUWkVMj4+RUNUCel0or
7gfaQeZdjskK8mzhop/zG1ia5Z3ERJ/w9qgkpLaafZK1z3ZY/fh6GZeGNIsuuYjCrIBE0skl8Z8K
Up6Uxf7A4js8R5/sqoPf0UqsWfrSLGcZOUtMHbJTJ5U90yrI0dgaDfriWPLiqO5ZxWuyLX8P141g
P+ccxIUthWg1csSj7qPmnty4hR4gzHggDctkikYT3cAs8sKccCOyjzJPdipqwMhp72VR/mlkZPgW
z7qAtqQO3PAhRi5bjsxXFG6o/LGTBqrxzNfiIkLEsjVgjYfUY5mxNdvmvhDR968XZ+FmmTMbQt0c
MqGmo5yzDL5I0m9Z+bKaRi7cLHO6gom2Rhkylxyhy/HkUu07gwzl1798ad/OWoFmS0QxspAckTd4
PWmPwIFMvk6JK1aqgtuIb9Od8x9StwGOLcTkjHnoWzbudVSk9DFOzLP50RIg5APTajYj2VEDmpiv
Ceg7LYRTXQfED10ENh7JbCBMDeun2PQMAIvvjFMfbs5hngfWWntlIRzPqRNaV9ZGNvL0pDH7I7Hq
XagX38wk4r5F6iSQZK39uHC+/ofekEnRtQ7w65ECw5b7BYwu+ha5Wjhs4trYr26bhbWdUxJEHxYN
on916u1u21TuvhkeiEpPnWP8W9SbExISXCAOfB36kyP1jU3cY4/uYAUcN63+CX+J3TOLRtJCG1C4
VX8C/+1BuewH3JSAh1h5BV669+dQ/hRs91aopj/lTR1EaejHxhNIEpkvxvoVMp8b3ND3EUYHi7ev
T9zSPjP+myYm2qAsWzrkSCwgHEbYjSO6VU2zJ8S6qhqMjK+/s1SN/02vPuUXsTTQaq4pObbW3ohf
RX0aG8iWiG0fvzhwN4MLq2c0mMt9ob/YiFnjP7ktYM1mQQWNezd3UgsJXMu3YZR/o6l+IUbzmpaH
rwe3MIlzdH9R0x7pBMZGwKLSmjc4z70asfbCMnedE7lwfuYY/oGnjWs1SMiSpHw3kuG7mVj3kevc
lV21shkWYsEcrg/+ktFnukmOqLqscNtFypPd2TB/1lm87dc6nUu7fA7XrmG4DHVkLAhYCXep0GCE
wv3O3ohmq2BIL7eyetFRDX69OEuIRDLLVRDdOiEMbHFQZJgepJPegwqi6gADK+lB+8EHoEjBF7mB
9/ZQFlc8e0PJ7Lm03uqBQWrnw7TIJhwyKIUymHGv3EQLHYM5lDuJDTvUeK4fa/7I2F3bdztiZkFX
yKuVDu9gjJ2NNFlTJl3aolMl9/n4tT2YfxxgIDMXh5pNRYUtX4UY7pzh8euJXlzXWSxJmWZkoWNE
p0yP/CYFta0qgrARdwNhNCCmc0iV+adyAZk262Gl0bZ0LKZE/9PARFHrqVSjc9Rl/VyO1ksD6dpc
EsA7yUrRsPSJWQBxoqyuRzO0jxor6JZRM0JbGPoxcmxiH4LFa46It78DEfT/DqXlEq45MGA+5uJZ
tjW43alvcvWCQ/H1Ci19YDr3n+YqhCtDUjXYBHb+y1WRF/b5ts35Jl+7wG7vMmdOBWF4iu5E2UB5
BNHwgYf5W1gAXgt2yL1Q5btc44ffTkGhuTkbCBnAFh1ZfMrd9iPU6u+jTlcQoreTZ2cOWS97uI5p
cRyfsJvvmUbQmRbhS2WvFE5Lf36WQORJXFAgCOITbD0LLxnVoZyqUJh9reQQS1MzO+i8zTXFIQ5/
NFX8YvDiRLNu//X2uX09OHNweQGToi4SUjuWynlPW7NB77H5CT3XYxFB2kIMZE/Qvf76Y0tbaXau
wQmlKS8S44ha48ATBu9TBdakswdSxL0z2nblO0tnYna4Gw0qJ5HTRyepNVdOJJ72qwega++Splx7
tlxYkzkQHL7uFmW05CdhwI+8KwWgM3xciU4LACRnjjh23LYrjDYeTm1s7dpGZi+WjPw2re+486Hk
Qef1AP2W9iXq0UyqqyNMG8qgMVVxD4aA6ZdcQ4UYZh4VdPDK1l2Z2QUygjMHKQPhapQjoFGnpLef
ZKXeKAuf0rjf0smUbKAPMsor6J1Fm86QTzmRuyhu/dWCY+GozbHLRWrpKrS09FQN9VPsONfR4gHt
w80/bdA5bhkNdzwD6nV2CjXrnXaFgqWF5P6QadfSiTYkfP36O0vDmEUM0jhOUYAPdMxjCXpo0ep9
YNUJA5kw6c2VtVo4BXNIcqaFeZYPYjzCYAgWDFHnK1s0Ht5n/XwNtbE0kFl64ABvQh3oapxGqd6z
JL/Eqj2Q6OPrabqdTjlzNHKqGSBi52Z/4gMP+qw6GVG5pazyJ/OlLrQ3LvgP6x3ahfDkzMJGlNe6
oLDoOUVG/auDxB643ziEgZL02S3Js9IS7UcE368N5U65h2wu9WEULz0JFX+/5WW+Faw9lwyWIDFe
Cr2QTy7A/zQXc5ZDDj1SUWZldppIcRs9dvaGreGdQe0QhWyf5sCIpI4G6q0GKb6vv7kwIXPAtBkm
WhVBH/eYwPGjzLoLASYVZYoHrvN9JeXK/bmwUedAaUPhrbCOUWpFudi05HvkvgkoKcRmtnLJLfT7
HTYN8FOSNFJmyy7FxZMa/FsWsaccVpGeUnoAZpPpJYPahob4aSTqNwvdDYuc/+PszJrjxP2v/4qo
QhIIcQu9e7cTJ86NypNFSIAEAsTy6p/jufqVn3Fc9b+bmZrE7m5a+i7nfM4n7+BHL+3tv//PD86x
KNvWaDZXiKvfDRvbp2n1EFnosOPP5KEf3OD/por9z49YmV7TZEYBKKatmM0NGoHVAIITQzDwz/xZ
9OC/ERv//yRVvBdBZ2NqwAhq7FWjp3bHA8CzQ+O/MTDOD6pZSZnItUeemP5H9S5G+jawSxzJYSdF
K1ow4649tXcapOZdgthHmLyR5z5HMyz72fqKZIcARj3vD3SmsdyZALIz08KXdaj46+JHbGaIryw2
nnYsPfZfXdEJ9XWOMwuBO+2+DvE87GicYkzr6BVbkauHqIjPOs4PdhzivdDZBxZlWJfHl7oq3XRd
1a8t+4akHTAxZHW9CfD2TbZLkptP/RAfnH7vtc6T6OeFBXTu2KBiORXGp2iMykp+QxdZ6Z9JnR3/
/jX/oJsW7+XOuN5iT1RmrzRIK29Jc53/ksvtmDVdkffZK2nWi5kvtQQ3LqaF5sA4dOwr4l7LtccJ
51b9qiDxROLrVSrzA4Mqo/afEQc+uGPe65+tWaQWITJoQAoiv5OhWIaXT17529H+H0/1ewH0PMRD
3SM8/cpI/0VCJV8iSI6fxnr4HjfDEdyGy7bQqRhxN2C5DTWVG7GOluJOUfrH4OxwSXRnDE6TJap3
MSBXOPWjnVk/Szb74NW/9wewaopGaIu2C3bWsPi9HcRR5ouqffz7W5Cy/34L3rsDzJasIyx0DsDa
Oh5KmjY3iql/AE75GSk3ZSdDwIcqxygTaYnwdexhff8c8ojuU73Vhaqym3ZZIcBq++y7l1i2kUod
CLF3sUiffW3rMjeqv/HrUMK02zx2wJhFAt/PJqiv6WiiHW0EMQW4KumXuYpuWEPiK3j62l1Nwl2l
QryrDeNIH4L9I9fuSeQQJqmK3wMjChWwB83JM7/uwJXA6UBC4/eWJeSZKRDZMySBwhCT+htPcwN6
9rCcswZDt6oKF9Bffv79jfxvABkT/F1RF8mOK6uw6PD5hfe/VjnsI34HkQa+vw5cpmn+4ux1ENCu
w9ynrrBoKjpyqeGhalOI3CX+dXmmA1Idl/XSk+YZBtILnarz33/Bt9/jv571twfgfy6KqqIzi72m
l3ySSBbIkXmxfPv7X/3RUfWuDATmJJZkmSy6AoMSMG7OzIv9WDfzkRIsV2C6/2Yy9+jyz6AGH30t
3rWSTMRpLqtcX3GT3fI4LvmY/fp0U/PRW/Xub4/iiNpI8vSSzPJ7H7kngvnH39+qDyqC98r4VWUD
yfgqLrMkd2wJ9ybJfuRD7Yu+Jv+nlZt4rz7fxk5sC0Yel862HcR6tt6lzr+sqSSn1lPzf2sw3ivO
LUMQaoSH/gqC/qaIYmkKR6Uo6mm7D5/lkX3wfqXvSre2WpPewJtx8QmQ+86kKNc0vzNbtpXAee//
/ql88IG/V5+vDirHqSLiIsJQQWM6zue4zT/jMXxQor0Xmg9+rShy18UlbsD4I5u/kxH7AXpUKBtt
D9W8xgWp4vu/v5YPvozvwxqtyJcsAwbvUrNw6hy0Y7aFTAfpTluZUsDvzAqEIO9PRAf7yYTqo7nA
v7fL/xwuzAKGhHOWvClqcjBQoWkvp7kfyiQ+x2M2FL6bizdrWy2REdiY8u2fPzXRffQGvzt/xEia
XsRIS6SJP09EHKVj8x78CcQ6gGjSH9xnDe9Hb+67k6HvSFQvVcwvBurDImnXbUd6un7JevOH5/BR
jyYtQasB76/WP/7+gX4gqBTvNdds23oWV012cWmq0uctjbdDQrLsaW7yuMAW485G4PM0o0O0UKbO
CAQ/I2sXGtXajcewzWKXWA/f4kDWJ9HMyW2ryMkbT05mAfLQeLAiOloPD7w3iM7ZfFIAAyOR9pIC
bCSbhh1SgO8eMypjyKlFdoBWP/5K2rw+gruUl1Pk9DmvYoAeFh2eQS/e/f21f3DOv9d9E8ROsrfD
/jIR6894kPeb6JdS8U/VAx/9hLdn6n+eXCRB6UUvU3oh27wcxIBtZWazaJ811fDJOO+jH/HuDIP3
liQIDUovKWu7W4T/spu6e6NUIaf54e/v07+q8v+43d8ro2Oy1aOZLb9sym3kwPqVkp1LhPFl5y0a
3QbJbg6K/GJlqXtSmBcku3FJEcTQEDdtJR28R9oazQww94l5QOU5ftHpghSgGhJqF9nBFX0uRnAO
3eMcT0+xs/y62Sq44uD0KzLNpoOfhnhHo5nea5OZkvtqOpkRLA7TDPOXBsCdM3BlqHzekqevsqX9
uplE7V3l6iMQzqtHwBEL5Aji13rsWWS/NsxFIBOl0UlXQEwhiDVBSiKQuK7RwzdFzWf5N2+fxn+9
g2+f3v88CFDLTcHBwHmZc5HvJl2xUwBhrVxkC5fD2P2wmLZ8Uix+QEgQ72Xb07QSpSeSIGgvXCEo
qH3O4nEBXTbwW/AzFWKL1wfC+CNSV91+QGr8Ye7EehkqlhUJlY8rAnmK3saf3VEfbPrEeyeSiyEi
t/B1XzRr88duMc99Nfcl0u2vQFlZVIlsggBbzgJhXQxHHTjnCe0+KSU+fD/eneDMB68HXvMLp1qU
SJWsdj4KeKho84Nu8Fvh0NP7dMMJW7m8TC2VpyYf/Ami0BxPdo5x/M2gV3P6+/fpo37/vYidD6qf
tzojF9n0+1jrnU4as3cAde16p7dSzwN2x3AXkFkVkcujvWO+f5X6ky/0B6Im8V59Xq2D6W3eYUMZ
AUF2Vn39uDjoYiufh3JEYhcyPeSTbeNvelD8pg163kkb7n1MbxJq4yeFYeCgtzMgIvwnHptvasIf
qmn1O1nbFMDNcNM34oRxOkcIrb/4KbmaQbRHWGj4xLbz0eDtvardIoy+0b3cLhw+bRoFzBPa6WGY
HfbV3bN8jhkopl1rp+NbLHqausPfP74PvsvvQ2xJ1a/VNrZon7pn1S+2nGsBchycIUWb02k/h0F9
8qNY+q9p9j9OjvextBtU742mGmqEmCPMr6ywA9QeuJ4RTvAiN8CkPm5z4MMvjVkDeIQG7O0N0eRm
jmKk+wqaShi7a5zWXQHvqDX8XuW4sJvSDwTfhXIEuAfjjw3PH6kRoc6a5BkmsrVN4CaBrPiPmvoc
0YHYLEzbreF1qn7CWVtj6rio0AN5jdhh0AKpnpu9R2jqUa1JGu2H2MW36EImfULubSb2FcQ230fZ
+yNmshArrJBEK7uihUPXHmPMXKW7Oc2aC/QA+PbnYzubUx+J9LoxbHogOpaQBWwaU/FJ1tVB5+QP
KI7bLxmgW2ym0RR9nI/fZLbIW6ca/tLmy3TXA6B7qDK+HeY39OCfdVi9K5qFN/LO53783goBzGLl
0gYOj2nwmhQDrtT2kiXaREDwk/4u17XfDS3ySNstypGeXQex81Pa7rOR9dea6OqXdkD91rx56uot
uc7xGlCpwQtcNgOROx7VBjizqX3IIBOBWwzhL4cOH+d9rGMebvNGLg6mI5veNWAe30Uy06cGiaxR
MWlCIbZq5HDa6gVY8wgZlg5zmvx7ZDxWYpnidMda+hXU0PinTOgfvtbu0hntUS8JhVjZpIl1GW0Y
JOUL8tzbDjWyT8bpAGLcUO+FjqQ+ZZmD4SMM3XM3NBRnZVMt+spXeKxPc7XR+C6HBFUeEbHQzyfj
5cK+9q7rs33kLP78hKSipYSzEnOZkPH21GtOzvgAHH5La+DeO3ezErC5ziSLxkKD72CepRIzvcqG
GhoDZND1AHeWkQWv4poI/FHMah0C0byK73WrYuxFuKUHqdwbew5px1O0wxbToTSFRLy6s8vkDxrP
+3Wz+vkwsW4AJQBc0Z0dNIY1A83szjat7x6yWjTxIR0QfnGwWG1yJGYuuZe7rt3Q5CKSC2ChOxRs
k7hJe9lXz1NNcvuPR+0TfkpcXXFpK1uDJBimvomOGBjQDX4sO9fJhSd2ag50HQBToxF8S69hDHq7
j8Cy00fN26j7TsNazwQJfnCoAwiPWVyA+zYEe01p3LDrZe06/VNviuhrogf8ry3ekvQBtkyYhVd8
Fumh0qnlwH6Dw3iarfSiBNUNIqaiixuXlmFYc3EjbZarlyxBsuJBbimzd8LhD+y21kWgP2G7OsoH
BK5mDIlzC58PVd8l+neNrR58eFUSgrrrGJ7Do5hC4BfnOgP8Uoe8uOjQKWjwb0YAacJ9LSa1Nz6S
iLHvVR+yYsgRMfmtYYx1L/2a1t0DFiOp3utY4NuZTKRjp80m2fLH0CoKDzDa6/4au+VInVk74Ikl
lTHVeeRVN/5muTfsRsSmHl9qny9Y8LNUR18VoqjHGTTWbBH7pTMMGtts7uQz/pSd7rs+3eIMGPFI
2FudxcN0NCPiQvZJO8Ci22TJMkHthcf6KpvaKNv3lK/dN47JU4o2pKnwGE9tnB+7esr7m42pESwS
Y9r+e7wJ2t6sSTcoUgbfx5Mqej4yfs7MONpfXpqZIsKFICjCkCZ1p2aBKfyqg3aZnHiVo7iGnWBp
tvOSt0jAKmtcVno3xkvydrhOAFt8sxt34wHSvY5dUxxGa7p3CPk2F/juGvktJJzXX1tuc04LBC3K
BFVes/XytsFR0Z4XvCbz4GHEcXuZywGuLSvT5sXKdcguFXAkB+0rzBObGf//zm6bk3sOKWn/IKkb
EDxjCMLGThkJ6wzZsg1xc4pzoxd72HIx2Ou1wQdzG/FEjyNwbFPLj7iHYMQguYYwfnbTbH9nYKnx
E3UdReR7aJH0PHju/a4b6ob82nyIpmNL8nExhfdZWAteIfhEwTgbtZjvun56dRQr0Hvb2PqNUZ7A
ZR+hyYh7dRkIx7hraHAnbsVGHO6nPG21/EdxPUePWU/IdLE9r5ZjAoubuCaYAIufxlFCvo41jezB
APAgvzPiwfFss6QfUSLjIf0TUF5k5wpL6D7GjJyS5B9w+Ud/YlsSwZ1hA4JtUmxq+99ZCAFSKRaA
KIEdUQ/k4DQU9jf1GPPleu6REYA4jqBE/TqNk8xvBWmG6gWWDhKg88/mQX4Vq5bRwciZ8gPN1kVd
a+baqOzZStJq19KEXTVjNAMO7Kc+vVK0puw+J13b8YLMgZhhJzXNZwR84S6Jf8KejmoeP6it4RrF
l2NYS5lA8IC4PEt9nO3hhErra01hQwVwWikefm2Q69SvxqZmfB3BO8yKFKjR9StyvevqC3Nhrn9P
jYYwBCrgiE/pgWuGgcV+HDsC4EmFQ/aBmigeqhMYJ5WYSwhPxv40Vf3C1Gl0am1AbwaBhn/XKUvk
ft1c3upCNLxLl7d4cp0id63ScYpihHYINaWi17KwuUwyXLZSDtiKcD/6FEaufAXOYVcxm7oESQBh
nF4GHc9Lepy3XutQrAmG1D/MlPYwcfMp9NO+XRGnMBVitSpwKPVJBGPPSPRylI1wAzLnGeeK7DTP
RWQvkP5M7IGGls9zyZac968GJWbXFawmlYayaWRgySSaNC2yPgR8lZd0CRBt7UQYbVaVOSRvsJja
qO7qImqhyj1vIlrrUxZZEv6kccez4ww5cHes0M6Dqbjxt8DGrDWolxYNzp0+IEVUqqZY28Dtnpuw
rceGzzV9iWRlh/0yieQPxpiW/EaOE6uBMSY13sCEls0IiymNljTGBIeY5AhEjxJXuaLxchqiVCwr
SPSEXURXWajN5rmtDxL9UvzVslpte55HMjVHRUG3v16HKJCfoqXxKUlIYo4ixfW9V1YPaSjzsNXq
BgxRQm/csi5DU8ptoNjw9rO8V62y4om0IfSvw8LWc/QG9VbzxMumm97k+FqNRzBJW/8DKkEoX2c0
kSI5pmviMa+tLBjke8GEyccCRprcHocIPpOs0EZPRb7AMCBS3Nd9gaJqTuxxrUdKH8nGFxUdGEKv
lkvLnTYPERlSghw8SlGt4atLVldmzObVPypivT8JjZRMkbhzRce4xQmbu5e5y6MJnqyt1ggPXqk4
p2TABNTmg4VtPcJgSf9TrxK+iC0ghPeCwpqz76PHzXVnXN3SR5Bu4/ocRoEHkC/123wbI76xPYKm
1uM3EXWyTSd8fkv9sPF0uCRDq38tVuMyNHI7KZfOf7JsqKahmIMN3T3j0k7XWVet5o5BU5Lercvi
86eVrd16Qp5cq2GUaaqUXWUNW9cD4COD+50TkBIPWE/G4iWZEF/7lE4QwT9J1Xr50+B3HWGmzrKt
+iHHLOJxubRbxe+2NjfOYVrSjDFeWYz05Aos9ivNhgSOae6HsLxt72NwKRzCMdVZQBp7MIvrkVoi
A2wJtA7ZgLNiqc2d5JOKUFCC/tfzqCt13mI5v0eOBvVfUgjtAoFDukUe+OR63c17kqMA6k5NYzAZ
zgSu6jGTIq9Kn9uIoTjb0uyXtLNgfclDByozD3OqzxRkc4eArbActzYxT5lp4eDDK7TbAm68S7QA
vWOK25tEeNtVSGMQbX9LZd2A+jtx4HBwPwPBP+CDi5TZbtqBVJMrTYd0MPz3CEqrJq3QjuKCwPGH
dbvE0loN2u7YCrDYr1Su0QPfEnlAlFQ2XFlU6eOGE436DcO0JFJf8NSSpMhMx+czDNzOA9LSrvEt
GXuR2kLmaa6uORcQFkHK4MS0x1/cnAAPFsuXKuvyebnpcSn08JvJNds1kF7GDygUNAJE1nqFvSEC
rCJ7nHJUKwfr+SQefN5V8xERrvI6EeMAxWyqjii5VI0Yk7jOwYPVKEvuNpSB7b6jeK7c3sfI0u3P
IXVp16OgfpuyVSREN3oyfYDVzYzZPzMxFBnXVPxGb4rD7JCvLWJXApXLtOug8fu1cowfNKb9h3GI
6SpLmEuA4Chx+LCw7s0MX19/TCaM3PqzAiao30dLNLEJQBsfqtuqq9Q87nrk7fQKptRNMH1IJk+n
+zQfMDcEMCV60f0sJMa8aAxEyVara/GMxliMVxPAN9aV0GStWEWbCEhv7DYw/UzSXZXY0RbLmI83
1cLi1wGCkqorFxMZKnc0dMguKFoDy8r3ngAFtYsYoghrBLzMEsOQZTYgU40SlexUmCRu6H5YlOx+
CN2JeV/jG5E+CtbOoNz12YzgbgjFx53pu3UqYN/HDBQRpGErO+CLCEW32zUBieUpIcdVUAl9a7ZE
PnrGIdtyj9YV+Xz7rSIGoRS5p0uSFvBdqunI6yqtbtbFM3aap1xMwPZZhbisUbWYxQ8bdpPp05Ca
2l+3NgF390xR378MEvOGzNcO1yNGBFjGNHWJDqgjezFP6c4yxRCMVcfLC4SH0REcreTOTmsU7aIF
/44hIPvdtxntDqPpzQ2eFUSPijonOzKuUTmGjp1btoYvSGdwTxOifZcigXgX3Rqtk7Eg2DMgmZ6R
zOVfeJIslx5Qqt/MDGzeuWauAQoA/HdROX8QAS0WShLQHAm6wqPGSSvBgQD/YJjr+4F5nPCL3NhF
u9Zf4ds1kBI8KAC/+nw71yJusfXdRlTfczil8dgDhuSBvlpFW8KG4Y+mC6BPpNtwGlgqj5mSSAfQ
OKAECa7sWpfeEIJ5Dak6g4INgiSRSH8FzEe8zwYoPvrG1KWgbIYJdHDHEJLuZQgDDi3X0J2RGTxp
Esdu1NqsYGL+5se8RluWqFM3ouPemiHeVwZnxoSgkLIeQdkTLskxg8e8A3iuZ1aFEY8cLN84KOQe
S9SE4j2I5GGsY4+OyY1ngJ1/jhD5oWpUaNjaDL+PdvUCuscg8f4rSoayBaH8CmxHRPAQMOn6npOv
XYPjI9FReGkcjFl94vk99535apiR51Z5eTGitzhPegD4o56XLdjD+1WzDYUoh4sA4huUTVXeR6dZ
j9Nu7Q1KOs7t+GNajSg6mRuYl0j2xSAfsWg5UwchaXuqOxSBhWkXaCTTqJVX6KpR28FLcuzDyK9o
lruuSDGoOyrMvMG3Ymys9otMRHtlp3T5J+k9CmA0t8l9XzuN7h/hwr/rtI9PQxKtjwnsykfoKkA7
4XbDm6Z0ulNg4cDU23c/bZjF1cT58KQQBIonn2psOjjSGyo8DIc+VcsV2mPsEoxq91vO8KB7yEkb
7detXPNxPrRRj/SSGAqn36pp9Z3Jmfru5poXNERtu2cVcc+NlVAP1pDL8IuOXX3Q7cinHUka+5Qq
1T10SZO+StLpP0Et0b2fOQoz2JG/bi6K2A3joroL3sozgrTyqFiAYdg1SYUaYK0nd9TY0LyOOAf7
E98w5drBLyqPJpXLXCZdE1flpuV6kjlR1R4ZBoBNZHFtyK5zDjZJMYQVwfQaITG7GtfXXm5yJS9D
u+BeLnSzxlckybbxmabjnF3laYg0gD1tNOzRrYPbOGx5dcu2TN0wwuu3yWnWYIbUrj/jeG1f+NID
CRwhQQ+fHVpEtJUB8wTck9F+zIR/AgDdscJPbGj+SG3qrgSSVtwqQxe+U9iUvsGft+FeEZSY42Ym
BFTQ5o3/K3p1i1VVh0hflL9qX4+JuktobvPdpgChwm+P+qIUuOpfOUd6EaxQ7gBVrP8j4dbeMPKc
AeYUrMoKcAfztMTTAVcagtwnU1KqkzsGDzjis0Mbd7uMpI1FGnk0p0hnSKGx8hkyWMppyLp21zPD
+jMSGvOwb1tESEIXCxhTJNr0oaL9wJEHM4pfcaZtVfLao6AloHK9xF2S4SmGvzzeU+Qivb3aCQ1+
I9bxB2q84Zvccvnb9Z6lBRGRoiWfE5TG1WQDvUwLusxyDXmY8GUZ4u/azdMtDgXy6rGe+e2xHLuf
xbTmiKGp8UxG8zbezGjWLnOlqp+8GdN/ULJl32zcgnKFSyREV+tcuT+VRP1WIDJ5NTuFOuk2bEMF
1NvC8iuiBorDfBzoYz2iekOI0FtRCviMuqKoQKqyN5YOB7kMmz0ALRTcmSMhGaqltxFIhh+G3QOF
jgJ1Z4uhRtNXTclo47JvWqik2al0gqSTwvz4r04APJgxjWvk0QO4U2/3w5LhZBMJzr/7bZtk9H1B
VXdJPUCg9VQNfLfFCwauMEogWwLL/vGJdgaJDHGyiBQGQGThPmxYh54w8UBvhkMxlhgMicZd92Mc
92Vm1+iUyR7nReV6Tr9VqsvvNrq4L45odOBbNkpfJlmF2cfYy2EDT6JZhv6p4cn2cxzNdFpiMST7
aG3tIwNn/Efk2uzovBj11dQzlH8IvKyH0zpr/cw3DSZyjH72AchY9dtsdVOfEkO2qfQLRnsH3sLS
Wqy0aV8aCP3u8iHY2y6D+HEvU1f5PWYWPJQWPYi6KAzlpxP+RH6hkMjYI3I2uNkl3ANEsMW6h2tB
xL7bcw5xHbJysgo9BzQE4270CXvI5xUfKP7uCtntld3u4hYyP2CcoyAPC1twZbnECXs1KzO/6nQY
IFBam4QivyARxzjxkDyiOUERngwzpHZBA56K2ayqdhVdo22v2aLcRW8Nvqk11t/0jPdN8X0KLOVZ
g+N6me1I4jPFW/caTUhBKRsUJjc5A1XsIGOE+J6zunbJ2eYJhIWTC/V9xjW1xVRvFl8I3Gy8P2N4
UNV7n2FAdgJ8IUALP7XiSlYLVDW0z3ANWR4CuUPttY7oEsJYlSIssUYLZwKWZj17u3+pdHl+UqOq
vyU6rroHRKFW0UO2Eoq4u653yzEaOjUe6jUj91Ow5rUeNzTSqV4xzrQok7BaIQn5CYE5KhAm0kHB
3N31toy9Z9NNEifpiJ42IF0Oke/ZXWei8I8fJ81Oae0QH0YiDFbiOXRNgQ+seU2DYbtsmwx4p2LF
TtRyVAYejZk7iBx0eQ/pfIbYJaB4NkgzbzCREPyIiKr1jBVIa36yzsePwasWvZCX7XUXT21/n1Us
PmMEeV81M7sjKt4uBG03grJWhx2dpzLDsNG2FTvaYYFfzupJvXR5s5oClNRwbvlokpJqpNhsdK7Q
Mm9tuo/7wX+pOjdfd4lJ0KXPiwW2dUlVjGBb0n3ru4HmO1S93kGg6abuCMxyjSt5QmNWdDUVe4dB
JbI8HDHZY0iq7gaccTMWAyrLNyZQOz5WFpgSnC4zhJSk2X5VbMoBAaty6Fo6Gvy4z3P40i9pj6Mf
U16B6iLVdlConyIUa4jYgIekGAEernYL31xA/kaem1PNY8FLTEcZuLRJ1c4IBeTIspxVnO74MHOs
PFa+uoJrTGxA7XnjBrLE5repiJYySoT+ubC6DugxdBwOBoFdoCT5BTUPgn8OnNrcFFHOGCbNXadi
aGddO5432609wmrWShRNE0CybntImvYNpk9nhGXyO8yt051pmLpFvCSeE6qzZz5SzKvAS+EFgC2y
fVbROCC9CBHhKPVMTny5uMRA+odt49tLQWZWMeeT6ouZgNrOrN3iokUO435JU7g6gcSF+n5C018N
LdYsIfePADSvP9J4StNd1mKBUM4eJfd+0honARWpiO8rtfAvzbbVIFLJrn6M6rAmt71olhXN+owA
Y4fVxLpPJfrAsm9T20EAiyluiS9eZouhkzoqsElbH53q12mHmT7uATph/leMXdzBUKSa7FXlVW3/
bKwDRQ7tJaYFcefwJkEyoa6kZwBDI3zUhsLIKtrue65kffQuQpZWokYgTdHg3stJyWrPLaxjOw1F
E/zMWV5DSSh79bhACx3KFbCSL1is+d8dyVaxRy1lTilI5kfc87iZVN9eWszFlgND1/i2WQjVnZ7x
TBUes9L0qurnarisOuMI/jOYM5wmlbfLvjFr84qoQLlXTurvc8LDC2vJ+mtFY3PBAB5PHRh2X5aG
UIZSVUD1UMs+uZvQ2pzx1cKCf2VJD3KEh+0K3U2TsUtTsWj4Qlwy8iNvXdPBjpDrtcRyYL61ieHt
FRZYNv+xLhtyRYJH9Y0Dw7e/ofJff/qtouowx4F8MQrbMaV7QH1xl1xN4Ab+QsOTDsdlkxoVOpYx
v0fu8RQosRC3bwEBw16YI+KnlW69TvkgzgGO5C8C/Dcq02TXgpkN8tKQwBdL1wo1RT/+yt0yhBsl
sSLcWw5iXZ1wehY989fj3KbHKhYIfsVYrkJw5JqhIeqh5Ds7fNAYkDqCFjQbcMGhmtPwqy4J4p9m
jEshpoQV8Ji1C5K+QUWNihBhOTNqE/6EGvNiHPXAjzul5fPa9AuicrshczsV+YCDZ+7HmzRa9J82
yVEEg2qXpQV2mdiyZErPN91oe5AsRlE/LRHC50pY374uuNpwGQ+g1KV2SbAH7oW9IHWSPK4Rc79s
FcX78P84OrPlOHEoDD8RVWIRgtumV9ttO96TG8pxEnYQqxBPP5/nLpXJJHYbpHP+VXsdyXdwZSVn
DAedz2Tok0F78D2R3Wx6bqm35Z93xZQfx6ID84srLpkGkoeI0Cg/AgtrTDNqKcggBll7qqqYTSzb
Cpj3QaRXXXSMvEu1Tp9LWfX7dJCSW8WpCeWLvO2YFkTewVlladItMRkwql3e1DrPdTINnCH4KtXV
NEqffUt4I9wOKls2MOhuSLOkreUACJBm/s+xxu6JxTz7gXAg2k+0pu5XLc377FAm48E4P/XKqR8a
WRUJMGd3zlVKN0TvoyUUEUZZ0DD3NKeDoH4GAIG7MDvV/lzxBhUpa0mUKS9pGlQ2A13RjHAWjXdo
8k/X7dtb8G86noCP74cmgodImXsTF2rr7I1gAGLIiuvst94OSPQ7EXKiSHgdgoHMRBrWgjggnL8h
u19Yufd8/AJyVfLcdOl6DlzI2La19o5lwyLSr53HRTrFuQxreanrLjpOTrOdEPrXdxPNRgfyQL9a
pHIJ/yvOAz2kxW7uKtfQjFZQrROv8WNVSvFmis7bQ0yKB0Dd+l4XjfvFw+7vtyDvEt9f0nS/dgKW
IyOjqPNzhJ3tlh7Saik//QzM0G9Edh4LN9+rbBs5xR3nE4lQCqBZfNKJ0JxCk0bHJVrpNd+K4I9C
lD/nh80HHtyXoap/5KqYjiDS0KLpuu79Qc0nNVnlUGGw/J4XB2imnLdL3wV/GLj/kqAePuEetXuy
xcX9WsJZGXD6F5EJBZJfefuC1qlLFA/O/Wj6z1B3+lD1OexKhhHI1o3zsQ0+Fw33efACskAUZDVU
RNOk+RHpX89Fbsu/XjB1Z3DI8Ec9TC+jqou3WoRBnczMAKc+H9PdllYVdugpenJJmaNrAjzi6IRx
s6uQRHmkzNhmZ1HcoIJyvxSiHD7PRe435GHIV3JLeiGRO9WQIGQhWtLIxSQ54omcyx4Z+76vhmLf
r6TxrE7x0yux/HzmpvXX6sZVog2DQ6Y6J5nzLW+oZJpmLsIqdOBjHntbiuyumUfPd442pA4MVGqa
sk3yAjRyeV+2eG3PjG12fQZKLTvIKjsE8Ws+LsGXrGyXP4h8Vf2ho1Zl+EfnyEZU3moqbN35mFP6
ucVbNH1GRS+6Gz7usv6SHkoCaO5B5w9eX4X+3TY01T7IlsZ7t7679Tde5TYY0vzJ5P1TjHF64Npb
XG5JUfeueY3nIe//Ro4Je7trdeEOP6OZ/8C0QfKj2U2Ic/JkDvDvnALrxr/mqWaGDlSU3UN/Vu5h
WNr0f8tNefDUNL3kZiY3wIxUsx7SpS9tAqirGC2DaTJsku2E53kn6RbNP21fBXBeKSHZ9X2Rpf0b
CyUVD7ua46ahLm2zb2LFnPYjLiKTH8lAc0US172+Aqp4yBmqtNL/Fied2hddSts+udhThyQuuPjX
/aAMKcoFL2t51426RybokifK3gmNFVC6GLftQztNuJhWqi+ZuisLYJ3Uxh2gGghq7NobqgADe4fm
Nc0+Jqez0QPTlijerKGefLfNgTZvRdvzMHk4HRnbfGu8nxCvkfuIEqXK/uXR1P6bFfr7g98h/i32
ixQR22wHwnDphtn1E5CmzXlk9JmywxjlzktseEqwNgVVTrwzK6mq0l3WS6x1mTPjGoimqQA3nuSy
Bk0S5dG8Pk855My+GBE9OTvVIbd1D7Kb1gbaV6Ri/ucaTb3lAT6v++5sqfNs3o0h3leigN2J0oXU
deaPSjqt+UsPYBbR8OgM69AyjxFuuiY91zqYMtdTAfk3rjp790sHRhz/sx85l0bnY9TsS5L02pva
Q3H0bViLp5QkaNm4Z+Q+g72MgzM23V6NTVTfj+uwxieVl5HuL0a5GWNRFoXbr2CZmywhFq3p0KDN
ME37pomVec2Btvwf6yys7vfrqOYw3U2LHBh/Q3eT907BnPu34Z8v9iLgE1p2WF8Go3eOk613o+sr
v7llJ2Xb3bUeuXp/pJVSknC/hMWG/CfvgCzIFFJZNxxRtIOBzSIL62sPH1Z/QWC12/vIgSX/le4k
ICbDojYFYRmRI4OGWUEhlYPbqvjeCU5sisg9bG7YtuxO+eRMiEY31wFtODX8MLP6wnnCAndu287b
PkS2EL7vj1NUVE+QBdZ095HwVCP20Vb02+/QzcL1s6Y8gDiZ1Yb17xVEYKarxPez/KijYu11Mnpy
66/ZBoGNGTjERrcCDzSnLVti/0lvPqMpeqeJUtaxRVstNr6F3RSVSO53BkXZP/D+Sh14++po2UeT
HWhaBCa7upLVrDtylypc8uks2U+szznBJ93U+jcvcxlcxeQVpLUZ31DxgkeSt7/q/TxZ3DHCxDnF
/7JcFJ8L8886wXPlEgNm5SMvyE46yLb6KQ1HrutNNMMjh0lYXiC3Gvlc0T2aPhhRL9PV0WKxNwRo
TUeX9CdqgFqENyWPG7PJ0kd/8rissMX7Zc8rmjFWMDL2k/PWcGZTkTgt9Xwomtat98iS/IMbCuq7
0wBA51NmW6h/ofjy/vT+utH4OEOgAmubiCoMSGp2DqgN/5SGA4Irt4vrp0gXsdPs1pBOHUILhDdc
gRrrjxyRzfxAszt4IMSo6q95V0TF0fq8vwcdQwLv/HndNNUmuafkm+km4x/IPltHVLPr9mC7zmzd
bsHesyVlCf766KB6kUcoZrKXS99Ky0Cy9re9189rklJvkp8JX8RnI3LrVATKk/QSdN761BMQErwL
E4r1U7QRXgE7s5ADji72bfXcZWA4Jhnv5+LG3WmiapzYolBdYmItjyCCW5V4VS2nXeQJXiWADGKt
dKFAsGMvlEnMPUaxCyXlMPtbrqZzywPgvaSVBCXStVNTpVPWj2MQ9eHDyLTL0JJP83pASNbcVFWh
tkuIkfMydlv4JWP6pQ4INsQHNUHLc8ZPdkzQp9s7UO4QMagSw9OARkD9CcHmf6cpb8uZhH3T7j0Z
gAwqwSh4UbDvwQ2ihOVHUASkMDVNG6W7WYrl3lROWd2WVd4xbfjN/Bno2F8pvI71L7i89U+TKuKb
Yp3miK/nIIDVy6o9y0ArEhOnS5Tgf8wxrgdSnYEZ+eXMJAzVxA+LmqjNodyijkhFy5rlJCO1lvu+
MMAQ4vtF7rwYNsTq4Vdupg23DnQ6d8WiMY9GgVd9e0O7vzVE4Z/O4PJ43gLZ/7IOUvEfZV316e0w
VM5wK6yz0LEOQz4c0E1ueh+3Y8NgYvy8pfOY3L6kLQBRjtiHSucpRN9B58hWDb+h5L5lxt9wPTbr
tZtB9Olyh7KjintIYWKy0k9M8W39ltaPu13kRn7FhSpF+gCAixEIO1Ffjf/cKc/cQ46UhWFLxDO1
ma20jXty9OB4H6JLu/6Nt0qZndtYAC7Ti6p+iIGxhx0/uEb9HWNd/S7crnd5hrY5P6rN6PAWDRlX
dTHipQnjqlfJ5rjeuaUtcNzNOcDCNHb6xxJ6PeDmgFSheMy8LsieAKrCJyDYKqNWkJ1CUIVN5eTk
/MAyiUjcDTkfMMrNI2e/M9fOU8bZ9SNI10wlSi0yOoRrXqE6Vb0TFLcGF3z9XgW65bjMckeeDQuY
OpMrmomjovRaHFF4FfM+EwaJSmMjGVxk1qPxUXUp7HPPf10HAkS6gHNJBW1kx0OxDKQY+FnWey84
q4N2PdVes/n7CiPYYzZ1Ij4EqJJ4rmgBxvJlYws8a7wY4cpOLp3qHnJb5emvmroeeQcgtKRREuo0
CnaASFt/8PtQyWuUMRo/NJUZLk1X+AEk9NBzLs1lPN5MkTUvWN4pzXCkN+YkATSwDh0U56mxc3ZR
DSf9ebHzaHbApmEBwcE5dKvtuHm334Ek1XPHrYSmvcVxgI5cA1R+yG3ugoOJdcCXsZhlIHOt4LsI
iya+hHPaPserUS8iDuN3r+dJTibXCOefXTVp+5Ns07/e5A+/IrGo7rjCYBGznOo1O9Qb0HFC34kO
vzzOPlI25hj//FNkQrkdliYf+7eAWDHnWJMikf5pGTPU+6blQuujV986jDpPI70JaFCqgZ9XnUoL
xzDPaiecoBwBjpUdeernuu3zx6Bva/GwuOhQ7+p0csjER9HCzdnae+0wViHOLqvqvp9yOBWUn9ie
mryuD1I5pParetooFxJu5r+06OYunTuF2WPbDHli2BJ2mmUaK6UM4/PQou9cWqf/8AkmiHc1sRoP
2iW54VFyKtK9V07dTzaTDAFAHzB1dYA47bVq6qE+tJ2x9DCXVZknIgpWDrHWi9MdmkePMyrKt5+h
dTvkWpLGWdTy3mM9jiL70SzlgN1edXl5GfKa2gtYfr3uNusDL9nFl09rOBVIrz0Efqec6R/boUrt
hvYFrPKZjSTuDv3gLfeYUuQ102l/iZkXEFoQIeA/oWhZgz3L1ji+bbWHvFKZsKlfCjqs20ORrSh2
UM+u5XvY5nZCu6UXWdwh1yuBgpd+Sv9BHpTTT9ae0KNrHKg1ODLtb07COdN8OOjRqF2Ou2kxJHdG
JTdSzb3M4ezRXIbsES5Lnxa0T0sHztx0EI7OzFOrq2yadDIXjmvOFPB5n21bxnwFhYfYcIg0eiKC
fmTsHSzHW00X4Dr5D4YIKUEMi1nCx7UJq/rcD3SOfawUq5o3SKqpB/vkE2yqXS5VvGU7AYwLqRtI
cFm7tG567uJtgw6Pqql45wYhq7MwKFhP7TcOQgZJmUXAqxnpjLfsAbQ5NyiB3a/eIBU8q6Bs/xm0
1twk7uquF7fNc5AFiXDoLp/70L/1QzMyD6cVW+cXL39gDzntfNGB5HZ22KBuvOXYpGUbvgVxO5BN
wCBgwqQNscXxNhkQozLVzYkgBDa92IBG3ccISWM+e6/YeKmzwf+NmwCMIPKmpSIPPo8JEh+zHIzF
rURwkDpYvVdsqJMbnAyOFO9jGMrCECOA1PY27b2medmcEo0UITGhuYVgQz9eCTlUf+ppjnCfjly5
H96oAfmJJeuD97BGjwBE6gfLwVY1Y8AO4StTajEpuR1BytPppq8m+2csGhKHdpwBvN8KdTECgTLN
8guilNp5gd1HDGkB2swPFWmnOweVLP2jlym+QjcwQFxo0UyZWERbFz6w0fzG7MQ71gK+QkVrrvbX
rspVkPBUjv4DqWWWb8BDg6LnJKvD6tON+J6SrJvF+saCbg7j1AqTwWGozdkHptD9us/ngbHZmdPs
tSEpB7e9Oyg/24Njx0Xi151WqOTJJZmeAXHmBoyz0zXmm0zah8odmnfruPWTQC9wIRpOnnzTNbfD
golh1xGtcdsOwjsWxRaHCRkWyxNP2XptlXAeU3DY5ZKWaUlPbkkCzq7N45hmGYShhxIhEuN8p7J1
z6/re1su+n3Er4bbonJbhc5CkISYVqE9c/os2ylGNPNa9HRrVkXvf7HE+cWPjZeZ2It6sWLaDzOb
zJVzAYsIs9ndSlJ48Y+FMii5AfucdMK+chDdBVMs/zZNEPavyrOLd1fn9QbN39de+hdbKsjyItvt
D7jE6p+HMIr5FkbJNrMPwq774gwQ4iGFJkNn2HoKpUsczHgvZeib+qudOhV8QxX+EB6g2SIb0p8O
cO4Jg7OeybVxMzJRqZi+lHx0/du4LnGFjrB1W4ROYBOVdwg8ByuWXzdIAz0RpXLbDSJOxU/fh4fK
mHTmKAK34rSj9Turkb0kxLaJNhkzkQL/8kPN+zixPvLGu3juB4lsEfiQAuaAztjLGjAe8SlGd83Q
denVHfw6PZh2zd78uc0/8eMAMAa5NGo/DFYCmMVBEM1v8F9Be9vHTv4nq/LwdWOp48FyM1lyPwqk
we0GzkZn2rirt2VTiJGj+ByZQv6tECezq4/jq4dnQh+bUZEdhFd0+ZvlOj7m4Tbqsy0oB4Jtyavr
3M/zfd9Nc0Ntj42Gp3abKwe1QZHl8S7N9ZAflritvhzY0/G+zbNoPARBbE+hcgyZxV1NAV75Le9m
UGmyo02LAtW+cNokXMPoDwKf4KlPdXGXdwrqKco9Vgq+WFj+bZvscZg9tB7YE4R+gTBj3HMyJYA/
SUgud1m9+Ol57nST3vvOJr5ddlPro+QVneNcA/Lt2p+dGYuHtm2V3c02lC+SVh6f5UhE5R25OWt4
NSOo8N+sUhhstpagseFbPwMzAnl3EwAlNkevlBs8gLNuVwcNAyMMHUbncZTpY72haXtu2JQeg2Ax
kLf4mfapHNftziuLSh0j+MVf3H2Tm3jtmttih8B0exeV3i5dig3vy3PCaX6SM5Lho4BEzx6iKmrq
++373LgonFWvporlsxjJqmPvZ3k5LU1RPnpZrKBzymqh1iiIizRLsipT9sFxdIvPSqFFTcw6Nu57
0Ad6AVg1U/035oQqf2OHUtFZhug5Q5C+gj/aNqZ6htmS60dWrtwXAoBg3KN1HP0/Ht/Yo9d4I9oT
B0TjuCHBwyTiz9p9wQ+5tY8MxmZ9goog0LYkRu1fBHACiN/jTrr0W6Tp3agG79eCsnivcm7d+xbp
1Qv6YB6y0av6jbykodbP49xN3csacVXcMf1wnKERKg0ZBhLVelVycfmt8g+o0+FMhkKT+xilkeMc
tjTGHmbdSFwjPXlf6VR2/Y1iOUQxrdv8r82NuBZofcdTIEXWPzroUHvaN8kKowB7XJnkTDbSQrqN
H6ZZmLkWZLDpD0izsUMp4RS0zojs3+pThLhrJlfeMLLCgiKp38IL0uYl/eAKxGFFJOgC19DRWxSj
s6BnOCvT6oo63gdManDF3S9+vziHdUQDDNdA3Pu+MpaeUWd2qQaMg+8q96klgcMbasXYISTWF7n0
ff1YemYcXjOsn8GuxDRUJl2UYvKrYxmysYt583bDlJJCOpscbp9QFr7RJZTTtZrROhy8Jtf6Jkpx
dhAF4OjLnKZRA/ojW2zcwtUoKZ2leTB8XEsSBN3YESpl7UsryKs/Rj368AlCiUv4f5ou1d6AqsXO
7lcWlvIvQxRUuV2a8Vj2qOKOCIgcexPjV9qn2vf/tEq15dEF2+XBYOE85GvtYTyZZ/3u4O2z+4i0
VI2GUXFuQFDQgrMjc0Cn/NYid6AoVAlO+AJx7XlsQL5pKxZ0CkDHnfIp6cb5M6fHYE2Xe1h2cnTI
w6COMBhLFk2IixDWMou612jBz3LwZmMfsonyt8OoW/c5FLn/WeE9+b3OAbTfGgMS3wt00uVnQY07
o5dFwRX3nfOPps/mEAxzvf0tnNo9jlMwRw/R4sL5TU493w0ZmsgbajvE2zim23TIpeih5yetykue
wf90LGzZVBHWXcKPFSWJ1ydcUVHzvLZt7B5Gm3dXVDzOq6dZEI9xS0/ikavcmanTs0R4IfSVf3Se
ht3J9qhYd3m0cljTINGIt8oNQ/c0LA1bjq2dDQ8oCpyNq7JuecLu19lJb0a7rMwKemKeRrMt3dQm
5J6a/g4G3PJhxwNS5x3JQYtEj8uDD0KJgemIYdQvN8qYvsX+wzTJi6Ns7/1qAMuTqU7d5QlXlZpe
jIkY2LbOM8EPRf3duqt6pxaHVkT+rbL/S78IMnmAlo3quyZ1eMkBVtJyvJdjX64TxY/udsREi1xr
RTYf7R3NS9Qd8X/3ewRiXgmIoITW/NGss7PY21wJ8xPh3DeUV2Slw7ynuwjHMf7tO9pxF/+tBeuJ
OcnIGUOTUVf2XedsR8VVh6MP39D2ND6IhjAZexo3y0sHZFrJK0ZmzyTDZnp0CzGCueVppULYQQgL
MdWkItAUPspgHK5AXFGEErSRQwbHq2DGsdi0w3arZw60p40zznsQoUCYlWAF2IZHPyLRDgWSlPGL
aAXliOsSzOtd72j7KUnn+k6g7ar52OVgkPFuSKGa791ayXDZcYYoZuDQNXtvdFgemm10n2OC1K/h
GqGd/B4a/STEyPs6xWH0bjnBTgB5pBPXnf0xrD5SybUkXsVWD/PwPRUrGfzuAaZ/ZahLb+Y+CA42
UEylGsYTGBypajikzgE/HlUt2CIe3Yalq5MoAWQ0QBWZKWwOsql0hJ0+naH44vpqcx29LFkQn1iC
JLqAyktcj0O6QMb3kXEkZvRHOxxgJK+5icIoexN46/oP2sFNyuGbwhrT1gOaDuvHdonyx43Yvdul
6sjYr9GejWNZy11JxHKwhzL06FN07JVtq0I+8+0F2BWmHH8OKXvFLtcy//RHjVWrpcduWye7z5pQ
v629QJsXLOs77NXwGnr4UHa1bN1fce+zc/oGrozi7PmFPDISL/2C2GegjpVnozPm3qMM7qPzUf1z
VyuCF6vI3hb9TK1Src2viiSBIcl5K3zwb/6pDZ/h3aYG5AFu07xNvHF7mYe1hvyc1Q8cJO6XU6xs
b+UavGxe0dCwqkrqBinLfW8smiyEtN1JMojdRYw257FHyLSz6G8/tO+VT72xA8o8RqtjwHEAGIh5
a1fJPH8RTpf9amk6qROsvZSOu2u+r2PffdZi/L62oqU+DpmDOLb1+4eqqDhsLF02P4O1RBfLlps9
c9P2N2u4bfulXcM/niOYodGsRfQFIpXf+tG/MYBe19H1vA8/qNfHVqEeEkh6SSCVIASoZ1MIJbST
P7IB8whehfIwh0OJJdrLHmO+xPtRbeM/fBG4IXw8qoO1zEYlZpsjbS3ZbagjAAw/d9YPptHhfqq7
9py7LT1R1NW8TYgZX7PFDfckythjmGUN5i9UMGSysoQPh9rxvsMNu2W8L/Cmh/doBSmP2Dnu5ugn
z0zer9IICjr7HEpvj61tEEdKxTbqRlf3panA6gzPyXoUytfLT9DN0D17kIX6iPFz+ugi+4EoHj2G
jyWg31GDBaohFcG2VduFy0H4JVZgAcafXXNHqyVJy77fjzQ2bsmSapaFNm/0sfVRf53mbTAnAugp
TJ7r2f0mMOL4VxhlTn50GAN5I1nAvjHZoNvOrlgAXCzO5HtNoM85aPPo2AlkBDepM2FLggJ9wiKP
vNb6WvAsq2LZiDlt/WM8zkDRBd25V15SOmj7aeaInqeDy57kMCE11Xkw3xqHb2vscWjqkB0pDqo5
4Vyb9wsWhbMezfK7sGhBQVvgMEHLfJeHOg6Qr2J7JcgWrKd3uh4tiF+a37BNJEp4rAxoumECCUkL
Spbc3jQIwFRlMZmk+YAdeSjdHegWyoQmpdpxGdLqERP/du71gtKnXJ0bvi40Gov9FkAK7EXt6upD
qtL6EiL1uSHVwNz6OZ6VNUcJMYqV+8CzAyh/qbtcHODo0B+lRNp8QdabEX/I1L8u5HP9qbmOfud+
ER8az28eaDXu34eKtKrVGpvM7tCeWqG+AwpK7bR7W2fOcylj/dc2XnPIphh0cHGGLvHU4Cdqi5C/
IGMZAlwqaQ8U6LR/GjzLr1uqQKrlFPaMJRuipFQi86pydzjk0QIRm3oOXGT4MdIBBVAaufe9W1VI
xUp5GkGGjtxH6eOorH2Nu6A9pF5ZvoLtRy9zg+obWqdomuMy8vlB3uRYjEHtnzSxJ7zpKKr/Gp8z
xBkD2HVcNF+brDbY46jTiULMsCPBbN2jclkaBDtDViZLuTg3AlB4PxhhQEgHz6XL0utILsrQcEce
epgTgTOddzFpgzDVW32nSCZ+4xtDxxq5XxQ082UBMDkTPFb/8ItAJcRulAkmNzSjsUYWsDqZLgFN
3e2ToRhmM4bWKVggCLry8I1voFQPXM72vbByeHJ67JV4AboK1Esj+Y79cj2RbBW7R9N7W0YhXStz
nuzBvbK7fzM3gGB3knvvDV/pNBz1PObTOe7C5kOYaPueNbfg+zQfvO4HZFR0B6gxlW+Znnw87H4J
YkryMhCYVj8ZtLeGcweRe1IUnT5vIY4y8kpwGxrpczhv3bw+sUrw0eWN8LY9ep1hPMsWyQKMuRuF
UHNiCvZMVuNLbeeSipFvg/1p6jdibAiYUdkpFO1CCW8d1s2r0/sLNd1FNnyT0KS/ftUmJTGJsWdA
JqVIqUifFwtWKRJrdeEfXb9tegxCMXXipCawlX8tRdk3/6ZGQWNlIcEhF/v9t9/0kRXO2SJSaPZI
GFeW54g16TsKpHWGO1L4XO8X9jxFVm6rWqmf4lbkQc7OUdnlpg6MUScC3OMmAV4rQL25ZsMkn1yF
prMwajjjr22fSKCInwbtLi+T0at3GJSFXWbIXZurMzWzucXpVP5oaTx635bQ1gkooymOftiY9FiD
x547Hejboq3QIbstfn1oN6SeK69mkld99FZMAxLrAG3HV+GlNr3xO0b2nyUJGCFSYKLpEKZY+2nZ
qPtEDmb8RN1IZNAye4F3C56bqpMoKkm/F9qsa1a5xeeK+v7Zd2zwPrFQwAjB77KNyrwIbmZcxJYs
xhkHNlFCQ/Rci8z0z2XaUfla1se54TDSUXzL7tYfKPHCzhGhQ14PZAohX4VPnZ66VbhHb9rEvcWF
ex2nTkJ9QutNJ9wCAGh1mk6vMHYl10CVpcwlufmnJZHSYefKImlmOV/K1JXzzhgybHBTFn/mMJNi
ty2R+ZwDWT5joTQPMchQte+lYdcgT4Dtzeuo5XN9utPZCPXbTPDOaVF5eNukeKXryJf/Zo1PhLRg
YzimHdEdG/6++3iKlHeqt2m8d1GyrfQoQwuXMSDEIU9Z0ZLAKzFtxWgc27jxjxE6L3kD/cqf5TTq
xF7TFqXhgCBmdhFbOYw0+N/Jn1q5n3tEiwQwMLzyavsTRe0NR1TcrwhRJ7eLfucb4vAd1sH1NPRK
3Mlgs5e1gg8DTsrSm3SASSNwcfnsKXjERlpNsbnMsaXaifXtSENE+8CWSsgEFC4NLeXa3vVDbe7r
pupvwjTN79uuTCGLJ/9VNY5b3ZQAj6dl1sK5j6Y+PvllTFiHI18oYraXIA3kNe3TKr6pmEyISbDm
rMp1DB/bPo3HK3AAgwwe3lJ53b63K7kpAIaKmGhoi6XX6SMq+O1qR15MAPnuOMKgEIMDKUfMQHOD
Jytgv2tRT+YkKFwLGBidcK+4vwh1ZTZOi7z5m6LDgzZbh19ZQJtm/J3WkLR9rX6yB9C0XTnEbEJK
PvT5YGGH3VRkietMs3vI/FJMO9/PqzuDTObUeSQliV6OHyvuTXEpuUyZJWe9n7Urz4GZB410sp6i
facqh6SBOjwgTX6vJU6r0O3fG0+79y6pJvjyN3Nq402+zIUYv5o1Gh6HMG4vvBvdc7Bt/nOeE3vD
tSlCuyMFX1FWvToextqq5Ous0e4c8jkaJOKw5gu/rr31x9UcpMuqs+NlcjlVre8tCf4k4nAsDvR7
lCqLShBIRTfN0q+gJ8R+MfpF6/ASe2tzZBwCaqAoefxNS4+4s+F3yMJk7LN0uzpMRs2NtqhpOY3V
pi/jGsTPm9OGDzi65TMLvXM36Cm4dZHkorfnB93eiAnBXO/rtjphB1aC8K2qhhdQLNwr0EpxF9S1
/uwHQkMDSF1WzmxdTiVZGydMJdz8dsCV5fv4pLZiMuccLOk2alOzjzj0viQBuC9RSDlZNrVYc/10
ghjCAJjkzcKNbCzWorKMz14JiSt0SurIkpfdz1H2yE9B0xGSIIo7ySHi7UuF0hZUXizZOeqq/kUN
XvUqcBnucGQ4hDlp/CgjRso9nhxH75YR+LMbsbxtrfiPs/PabRzZougXEWAOr8oSZcmhnfqFcLfd
zDnz62fJT26OKQINXGBwZwBTJKsOq+rsvXZ5D+5LO5pSDuTLbeWcQy2OBBdE7Mrsa4ksPQWmUqGe
0HCEOwN6SC9oAEaQUIVASnUquwsAVSWZYh0iuAKPZEheDvhdxTu7mS4du9poX8pcfO8HxX+RdMm7
NyovPOu6l69cmb2fGNbRDqibfqO0RbkxzVQHyGk62S4LVDBVUCcXMDbyS93i6BsVj/vT8US5Wlfs
qyGvBSiEkYigOL9MSiVsXkWp157bshY2QqcGNxwv4PiT6mhtKGiI3NRsLlxJT3znw2v81gUUsT0j
9cyhhoRWWavbkycUpDEI4MnroQrWOJ4lRNwphxr5DmYlx4nL2O/Q0OwjGZZKv7FAPge4hX0IsL+C
IJWzY8DHykNW32p5edJbtKLRog3zuOUEUTA05yR6Ycr5QVRZRn2PWshXgyW+/jgiNZIVMzQxhRDE
GNES2BtmF63t+JZd1EBnAup3hQOE3fNQnmROOiMqgcyu4Mz3FZveItUjxEI3A6dEgbAZ8Mq7rH6J
Xd2YA7KNewGtRPpxHTM4gY3+BPZ+QYb2qa6gIleUA8dUHCYWKShctzXlx+t/fiJgk0/X30jSAjGW
3oS5evA6qq8v63urPCkJtID6jRlTrRh0HqcQ0p0QiH8kq7Y10sEixXv3KmuG4Th1j5d//+Ue2dJJ
RhQlJA+3AbA4bIKbMqrmEpemOJvj3HdFcEPE9bgBg8R6ZPdzg5xmFQf9AX/qvZMPdqzXv9ka3kV9
t3I7M1nSPhtmsKMTcPFxDnwYxroPzE6GsRkqS8GrDhJy24XZ3fO/6+/w8qq+Y0OOgNEYy2Oj7TP5
wCB/zfTqXhebNb3NxfU/P3UHo8wiNydRPWZ/eqCWnQdU5qiDVdtq2JDMXGECpTkOd69hPWGMcjlp
JxBD6AdtoUoXuLbhvCSS/Bz2wq/rtzJ1oRGI2SvR/ZRm3R70trFLyd3WanjioNxbFIG2CVx/Bu06
MaA/gatfBrSRQSLjALM7pLGpnGkL5nvs/vXq+l1MAMLHMe1+I+EdozF7CDliOavqXTUYR44YNm2M
+b7rPzjhilbEl7bb6xecGGDyqEaYCnSgSiqbg0OUyZqesLZmRfZTREsyQzidGGOfgRdfHhgmDSl0
fU86IMV8L1EegBntsdc34RvK0ut3MfVSlL+rjJB/wkwL+aDW+k9fL7dpGv0bfVuW//7TvRPUMtox
GVYVnezAR+vOq1mkc0nBUy9gNMP1VowDWUbPn8bOL5peD+Asdwafs5lHMzUvRlNckOIqDcNCO1wS
QtSyP/ih+t7X8dPgiy+wy5qZ60y8gnGKuis49GGKUD64ZX3mKPGZbcTMlLtM4W+K4Dj5vJBSpBaB
kR2SXjTrVdrVMnx8WtFJbTQbXTFlDuas4U/ZJc1McPjEW5EuT/PLoFWhlmpqWmQHXQr/NJqHWljU
tqLsz3w6Jt7KOPq8y2v4ZopPUAuwCqdB4pasClzzShSu4e2ur0+LqVyFT172l9u4qEOCUkqyA/Fb
thlXKz0ol5IvHV0OW8wqwJARbDOHhXji7+so3KCex1NbSm/Xf8DUY7wMli/XVxRMpjICXLrSR7C+
EidLHBMJbaHOFJeJevl5418ugB/ADDTxwnYQwzN82b2fuTdAUNYtEeyl6JFSAZte1WbCMaZG4qgY
xHkGfcLXMv50ytoYYLG04vRq3yblLqylhzxWZ8rOFFD9k4n99c5YgxeWYtSHKmhuzeABkc1SSaW9
0t6ApdsKyoYzLPpX/zh9R2WChcCQszRqDglbBDJJX0ujmsmTmRgE4yx0ucVHFMhiYcetshHU6tBp
5q0SJK//NMbGKej4bC1coW5tx25qnFs8OVFpJHcEfV3/+xPfr3EEuhVaISYyn8xSpTtkmbdvY5dd
lYVqcS7+5DJ8vilw4/hz9O1xFGp9bevYq5ZOKoVrn23ImuSulQMlUIvNjW72S6U0nSXhw+19ZAnP
YG/n6sTUPV5e3ZfBBjgT/qbsNTZkSv1I04iDJDbQkrPvzMrZtOxHN/hz01UPCm2BwhDrdYB7Nqza
I9LzO1eHZoNb6Q6z1fP1xz41AcRR7cD0ksmEGjR2hVlz3Snt70aRGfF6dxqCO0niNJCkiIUvZZiO
jeBfH8VoKZEGSKewHZAamv4OoIj8yPOuZmFk7BRV2nZ5/0Ns910uP0GCjlYI11kPRPs0RLPkaE54
Ofd9LzkCWM08hst1vxsbo5LTgS5tBEuqbaRk0iZMNPeOkJE1Lety6SQ5blvOdfft0CDwb/yX2n3I
yn1W6j/gsAkzU2BqBo/WKNB6y06QUpBXPWeeyDHLgx7L0sY08IBdv8/vL6GJo9vMI0xlojhUp2SI
Doj8lZWrkx9R+tFMmfh+iGvi6B4wMHNSg9n0hN0s+Z1k6tJQxeZeAatuqemP63fx/fdBE0dVdODM
MeuzAK1iT7S59BRYt03IcdNwh8MSs5c8s3z4/mbAi/w9X0mmRIoCaf7Uca5SlSRbDLA4HsS5NPXv
34ZqXe7vSz3oErFWC3w6p0aEv5NQlCq5lBdSNTOqv39OqF///vtD2eWOn8f5SegkFaE9GjzUXX/6
QoyesGzXHy5CvwOnOZ40M4Q/v5v/n0eqPnpkftlUnWNwACJV0SHximWuRicr89F0ylCpok2s63cy
BaYHZ0Qr/vqA+FzQfXPZcS49mvFKNishOxk+7nZOPf3XKASTDAjbs4fURQlsoXxOfa+7NPGMmj4N
UIUax92qgXWfaYiSQEBCpepiHCFyQojH9d82NYguL//LS4YpmPZ0prKTZ2Tb2ncPF4dtlVeYh2eu
MDWM1L+vgOiryRNMnCde7LGo89tgUPZdmSszf//yd757uKNaPdTu4AmKm59YB0ICdmTQe0Hmbv/t
+ch//3qCjoyyddvsNOjuWWxMlN1a+SpXEE0dZWafcRl9393BqCo5oJvlshiKE6J4nJsE3eLQLPQ3
Pn3aGqtgsS3pBkqomSu4DzM3dpll3110VKUyZTBDX22LU1369U/E6k8V3Y4PxfPCYVPLcbvz01Lr
X/7pMY6DaD3FVOETR9XJTVA/EWgBBm2HCAmVZDZzyDhRTvRROdGQZ2LA6ypi1umV6tAtJC1e4eEl
+kLeRLJ6m+GJv347Ew/PHNURmsdVy+F1dqJRuq9V5S2LdZopLJfSeFiF3eb6ZT53mt+8JHNUguEN
IVeQxezEUYx5IPpEINUho2mAtwvzpKks0UcFiyrOIRyb24IWlGsuBK+8xYq5lb1XqUDQhyRVCsCU
X/9R8mWEfPejRg/a61QyrZxYuClaQMyoAtCZyDWJfMkRNceHUBg6VvGQX0ScJ+Qm9s0GgePgfa0U
hkzloJcC2LmQaEwtcUPHKxrXNzXsw2Wuo1AzzPLX9Z868Zr0S9H7UtzyoFFACkvVqY2rXdAKz7j2
nxDrMCoAezr1/fXLTI28UQ3t0YWmIW7vk+YpH04FPjytbS+y7rqieOEzfU964PUrTdRSfVRLYRkg
E2KbdtJIXYLJf0Ov7MPqxT//9OfN0fPSK5ppOO6SE6AoayG0JRiyMoIXr4ji/volJp6VOXpWJi5P
jbKGhxgFIfKrhSI2j7IAkUgSIC6rKL1mxunEd8EcPSugiI5i4qHiWTXpk5A5MKiFWJ7JYJ0YWubo
qxMQ+FNokp+eEP8vLOg+HRKbN2uoEcTM7AgnPgum/Pfo5dQ81jDmpSdLit6gt+1aFipa1e/pVeEt
DtMlBLFs5ZLlcv3dTC2PzNGHSNWQtsZukLJy3SGuXrT5TkheuDtQHQtWmYp0Yyrpouj/rWSbo2+Q
ZLIupvPAHUbdAWYftncxfIcaxSrIEiVwYRRUId3O3N5E4TJGVdsQirLRdMYeYkL13Lh8w83KFBc0
MTkUK5MEJIyoPQM+CO5B27yTGzS3zJqYuMaokA9miXWFTJBTVXp2U5ensE13DhrS67c2MRqN0Vi3
NJkQE6QcJ6Cx8Uen+tY7nVPviC8biwE0hGFnlqpWzew8pgaKMR79fq2zEzXLUyxgxlKiN9lC4Roa
h1oOUDGqS9+EJFa2ybkCWqIPwtwZ/+eh5TcfH2M0KfCZF0C3HR5gmpWbGjbootDQMueB/LMnDgGI
I2IKAgB/oDuEY9Oqb2qSObYs0wUurSZfWa7+q69w6Vx/9BMFzRjNmaGVEIoCNz0VBmJCCZFgHuWI
eCRoNWG05F2vc0FbX7/YpRB/d/ejCYMmqCZqA3NbpaiPdVrsATIuszx7zKt/q8/66M2ikQBOF8nV
SUjltR4HhyYc7t00OmsehLSQPQtClOs389kV+OZu9NG7jOMMESK4iDMJTUsCCFDn7/q4XWIbQyGH
2ixYDVm30vMtcoClFr5T+1gIrSIUMXG+76SXIjmqqTfze6YWNp/ZfF+WC3QpY7Tgon9WvWJbw77E
qVSlyECVfqUOz5WoQGR7Ezz46N2G3zrAsSJwYyFLv1XnllVfpLynrG4IjZqZ158Nxe8e0eiFg9b0
ghYNy1lz5LsGUneWdLtax85m3CeavM5z5IThxvCEVdpIKyuRllG3SeiF+HIFHqVa6soGnt8AuTCM
LmB/fdVpp8pLlnnzFBCRZlDajbm93mdc4Te/dxwbHkSEIvZWFpzhgaPKYX2YkpnhruPMQZn+5Fgo
++jSr3h6EcwP/sGj1DVE+tKL0f/SGmON/tjpBrC0R4efljQPoRRtWvU3B4ALZKeXr49HUDD/jZYr
0XKovtTfl39o1e3lZvh/swvwibI9jifvlD4oqyKpzoNu4vuDT5mxV4dHf30GTEzncTB5FctW07RO
ew7U+rayBggMzb1omT9dMH3XLzHxZRinkksAoiq5z3vgzPnajWA6NNHRyNutN4QvZTjzIZ84p1XH
8eQpGAlYdCizohCtnie+wdy30Xic1aog6aK5QYV8DI03x1pdv6+pT5A2+uQNhOTpAYr6Mxz66FZv
deUkiQjX/D6qb5AhRWjjzMS8V5XSWSmZb3JSLGevhmMMdzM/Yer1jWplGVEpwVw5pCXWt6VSEtpn
3iZgiWKvecgM5clt7e7dgKTaOQ9tpr5UZGJqGulRIgpEmR7pXJmYWNloo0qKNLkMwLgbZyX367UV
6+9J05CTkqeLYZDCLZK8d2rtwW0jZwHDpDo4GDRXTYdGBtk0aPNwuClV96MwjUdFT4NlVZkwA4ba
2kCKLOaGydR8Gn0sW5TQKugp85yVwo7kx2AnJZY9ZMaPUN4TOwXPRFrWQbFRhUcxE1YtltqsI7y4
wpFhlVryMfPqLg/muzo1qqs1OGYDLLV5btXmBUptg82GYCCxlhFBovWtiwUi+/vayE8tdF8YskmJ
LIuM8+s/QL7c8Tc/YBxKLnq6KOeOaJ4dVfwo0jxZG6W0x1rl1zfsi/HmKL+B50dkMGT7Itk03o/W
fFF6/zfUFHVXG+WtWz4MinpPss1Ku3QfEn1umzl1YPmZEP7lSyglpUasW2GdWzIItzmOnBXyTT7S
9V6IHwLlTWt/VjqYeCwp6SbLI9R5ZvynRWFDXjDIXe2+QY48M7ynqot6KW5ffk7TKlAGhdw6p3p7
LNC1A0Q/8J5M7Cumsg1b6JF1dATTPXPFiUWdepnxXy4Y94nqYbewzhx9Y5oIdqjL7rFS4BgUe7JL
36+PgokdnnqZJl8ug8s1Ti5ReOdahKGT6+LWqV4dfdNX4a6svaPaNXdZPTP5JubeOC7cVKWG4JOA
h1jg0uly4Nd+aBtNNPP3J6qhOqqGIdZKuBKBeQaoRWRm8RZkpq2a0RuBFjOz5jPz+btZM6pzoZfV
UBMV89yECLtJx8RIVWUbrYeWd0G/r1xFhq9LMOCdr2DNzNsU7+tQLQJs2+dkqN7jMlxmooxMFqsp
Jq6Yaq2Qi5MqGaCbbNiKPZsIOSr3viK8uTX5UGZ1wAQorVVHuBcxIagXGzfi62Ettj/ZUL54jmtr
KCrFvC2ws6OYpbn9MyFuvsuC5Pf1sfIpdPnu3ke1kzixWI3cmNppANxyDdBJwoHl4IcAmWehKeyx
/AIMnrSVeoBYZfrTAgoRJ49KR7BGJOHiNredl75KUlOvr/+oT5Xjdz9qVEd1wcwcpSjNs0yg4ML1
cUB0VYO1360e9AxLFkzzZaFH6gMnSti/aYwieM+dQzPkf4bAVbZ5pw2PvUJjqbaKN5THi7buIBUQ
pQGso0n0g+UCN2WBIS48j4Q8tyx/iRrmACdL7+vU3wOqtPjssxDH5R2sgkB3tAOK71/X73Fqm6KM
HnzeOGRE5FZxBjm/L9izy6G1s7Bx9jbEjpU+OKjb47MHng9H2z4Lmx8JyStANwhexyoOtXqtFree
p9Oinksn/342m+MmI1HtmV53DhQhsA2HqCi9VYmnj0CwQptZYn1/CYJq/q5OViHiyNSF1tYa0UK8
0zc7WUsCWyqdOVngRGVHpPH3NWIisXMMo4qdGelPcHPJ2jJ7spQUEYeH6f9KgX5E/docPCrW5voL
/b5QGeO+o5JruMlUHp2ItXZVGhxESn5d2MSqd6tUrJqZavX90tv4X9cPCYESuVpLw5zIj0gP1KfQ
jz8MgaQpkdzEjdLXxcwy//sviWFd3uGXL4lkqZlq6TxHPdrGTbHUyQoyTKRd4r0P/dQot2E48/gm
9GSGNVp5l63hq5ATe9sz9rVUguwbHsQyPOGZfM8vNsRQLtZCLdtVbjx7SrnzI/Rthe/OfJw/ZcP/
LzqGNfrSEEAkdtBbKruJi/dBD6BPYnWUtvTcbVIziBP0lpqD31T4cIo/Fyi7yPkIcDBSZOLqRxR1
r2Is3WNX2Qddf+MWwQonU7WIe7yt0QBvhchxgQmFDSXooOB1J2T6MwfHk0N+9A2zLESEZF219gBZ
pIInlAi67YriopOtBzhYL2KWngPZJ+ajVj+uD/kJibxhjWpYJDRCmYPMtwPB+4MQy1tG6XBu2nzT
D3g+9o0CVxCLv2KyGyB4lZMs9jMzF5+acKOPRCNznoINVgKGfCd2v5NYw2Bzj/uWbOJ0A6qjMDZs
iWBfkAIhPhm07Mr0pg6du1iZOdaa2C4a444dSgKIQ4PS2FizjiY8geqHbynPhK3vXBGkEOh8x5Tf
ghrELY7huZc9MS/HDTxSGrPKhI1iQw7LbSsOiYhxNADBLtFrPj05YL2vPq6YZWjo5VLuw1vEEDDk
cL0OpmOLerGWBpKNHSNxD3hnfxKuFt/QU7u9/nIm3o05WlqXvdiGCVxnwvVAX1fw+FnAp3vLhR1d
zPS3v19NG+O2UiK5gQ5bHkV+SgJdFotLeJVbq1WeZLcFVeAfCEC8u34/UyN93GDC5QJymwBMO3UV
ddVa8bknv3cQBFshQ3QlZpL0nGMBvDXBBh8Mov9gFC2qLDfm6uOlDn5TnsaNJxRasJ1aJnjaAv6A
1onTUXpSY7DCkQw9rnmjE/Em9ArrGTwJFYQ+d5mlGEcoStefwtSwG1VIUw2xRIlyaxOtvAI+9pQO
6To1xF3uFE/IomyewEFztD/XLzc1iEYlre5ZmabotuxUKgjqI92vj817cnGfuvL1+iUmFiPj1pTH
ySGoM620CUX7UNrwgJftUcrlmbXORKfdGLeiEF4MUd4aki0np1gKd0iHWbdCEpWaFVimpRvLawIe
QqfdFnjHeudXaSqLNgEO1bMNrp7ruTPfiTsdd6kIrm+1C+PFJs94Waflr14U3ytvZr5PzY9xJ0rB
dKNUYtzalhdhj9kMqWHzDzKZQI4NB7nb9PwbkB51uoctff3tTUwJY1Rlqhh6f4Wh2xbUPj3JWdLs
wgrA9fW/PrHQMi7D8sviJ0u1yIDX39i+DLzHDO5lR943db7LdLAo3sw9TMwpY7TEqsvaIrEVCf0w
OCU9reIG8BHm9DgXDi45d7tcxasOqygBJm3O3NrUd2vc2ZNC6Oy5xesyCRyBlDCg+E4/mli9UYXh
3szjTQbaZCEXiY4c1GGbpc3UsalxOKoh/SXgPixUlv9acw897q2PlZVIv+36S5u8s1HREKsiEoxU
k2zYb6gLpfDkmn6x8tqLTzEzbELAHsXKPHeiBjzIaYLDICP7nbn65S6+KdLjtl0BGBBvNzoNokWk
syOrpNOKmoqYOfwjEg2+kiXjVq9af+nDMF/IpAjgLwVB1QMhOREE4f+c+SUTX0djtDqCTicSYtG2
dgxB6yGTSvI0gpwYt6xYkgpK6XZfohBUikyoKf5QcBuW6mDXLduPrPOjdZgqfwAUA6+oW/mxh1x6
GERoJtd/38Tk+jzA/DK56gjEbd1ggqkcc61xPioo9aZxpHtQF78HZ26NeHnr37yPsTKTYZtZRdV2
tmAW8dHtRECqgXgMTPdR1jJv1ygWOV14s4myqYxVqJyNatPk/ZyJdOITNhaoSapKL6E2EZoXmAZM
3fvV0ogq/PLuH01exv8EakYkdh2YQBuS5a1XqMZadoVmrWdFPvOuJobSWO/U1goBnE3YstDeaEJN
P7oL914oSIvogi2CGCtl9f76uJgoD/qoHGoq+cIuTBEcESDqA7CZwBKFFx8GwkyFmCi4Y7FTypSv
qqpmyS5Gp6Dyf9IPBCjoP1WCciLwxVwohmP/6yp13PnmA1XDamTZ1pIntyCj+TFInFsryt87uDWN
Gu68tpjTPk99hse9bxFKa4VOvLM7kpTw9JTiraQZ5xJeIBGKRvwKLQx2l6714D48+ICyX6hLl9PN
669vYlr/r9eNlJWZljXkPSTPcAdJsjjFHMixerNeBOv9+lWmirw+Km4YEijzhtjZsP3DcAen5yK1
vjB6osXli9aX6aIzNWsTgp7c610f9SCjzJkx+unP/KaqfHb6vxSvQqDvHMsD7S6Fc8N7+iiGs7mY
qCLlJDu3bD1hbS9VK1v2qrv0XGU5xDDRww0ITOC9wxJDFATXY07R9YBNsFmaWU1MPP9xozxUsovW
ThEPjRpsSEc6uw7JbJ6/JdPixmzymeXexBwaN7Dj1CMCuJXFg0zh9MRVXQaPtM0PdWS9iaL0ECEr
axxj5qamRvW4oR2RO9uGIDPY6TVEbCbKj9wbDqXzXHEUrCN2T4r2CFZ604vGS5vm762UzG21Jyr4
uNNdqUNo+NDmbVWUSEtX7xh7twbUNzHOcAT298QQkPcLrB0TeqEAtl7EBVGGECfXpcAWkGG6yIxq
Tn84USDHLXGTlKUgDYfQtgqikCIEuYsLyiVru5nRPXXD6t/LXjyVMRF8QmC3GaDZgWoRGVuSK5aZ
v70+fadGz2gJCIWGwwrJClCsBTdW4TzB8FhyWFNIDrQT/6lMyu0wdyw7NSNG68EhTxs5MOLhQD+G
bbrykOrFjhjXB8t7EKL7f7uj0TlYbsZiwZl2Yiumt+j98jaOq0NcCVSivrqBIXSTRPoT3NTrl5u6
p1H5Q4Tg6bLWSAd8J/RKw5/UklardpxlV2U+85amDmTHvWTN1GPHzOvhMKgxAPlg38WVhY9AKZZu
vissKEKCt9aSdIlwGzRF4O0TLbzPevHh+m1Ozftxv1iTCU8RcokTnqBaeQW5zmkQ7bBgLmUFbGoQ
vzRJv4Ss1y6CId0LXf/koJ6fufplwH9T5cftYVWMWt1Q8paqE91oGsmsqXPUq8i2FDKbiKQL6gTt
kAGbui13Mm9ezqxjafIvm7nJODHbxx1jAQw1/R72aQNx5jUZKgsVjKvTEAZ0/S4nhtK4V9ywNkXN
mde2oUpoOJxyz7KEKAcRFKpOIFtYDjNzZOpKo7oS12kUiw1sOjCQBHjAs1+U2WW1VUrRnohS8LKW
NbMMmXpsowpTk1DSNmTf2lDwT/D3/2Rhv4sl6/n6Q5taf6jy3zUyBmIvtMkFalPT8MY+AckSZriB
UxUlPUgmoV8auv6aCb/JloGJFvybhICX8veVLyc4Oqz3xtbi9EAuVsxxkrQlDmWnO9J7rVqv/3q6
oo6qjJr4cRuISmX7fkckiFgg7ktmXtBUu+KzFf9lCdUZrljh9ZQOuvLixeofSxnIxEuPnHbcmHrN
l63SbcGTdkI3t+Wc+Owol+3Nl0vqeixASR4KW9chLydJHawBqp5CEE8O5eMQgULfeAqte7kmkGhm
8zQhLTY+NY1fLiukQlIPJpotwRx2NWE0ELHIavNcMrNhJ9+0ch0gSlVKSHbZU5iQZqLHHamWyW8j
dqNtluXyq8Ng/rcZPyZDocY32zgWS7upWhNxgf5M/Oaq9tpVCDp4OTt8Jub7/whRTSNDPecjJRsn
TfkFdPinTmKXM4AzrwjAuD4Vp64yqiqhDv0lIzzQrhJizhurVAHnawhqBO3NMNR+R+jYzFJwYhv8
Px5UbzWplPSpXRpyca6yrFs3WnpqHdaCA7lJatSsFFg0129s6vM7JkA5iS5qoeqVtintxTjZZDQn
F3F8cvkIGKG2KTjed8t4y0kK5HtXtbMGH7ApyTM/YKKGjvUJRp0mma5KlS0HFcDWBjN4eu4Nb6aj
MrHMVEbVJQc/VYZA92wHdcdC0QKgvZVprsUiS1dJac6xYyYGyBgSJXHOBPcx721iXx46c0uw2S4h
7mpRxvnv2v9x/W1NPCx5VFvguwYywMMOJlgb2KzOih1+y/qmK9t/U/UaYzhUpRpV1HqpYouid6rb
5oC/dpU6+Y0190omBvgYEBVAuC3aQqoPMtgbQlFaMgXFDVGXUEJ1c0tc1F7sZk7mJl7/mA0VmkGV
a0pZH0ryRhYiveo+0zkWMZfW3FHSRL0fw6EEtzTDxi3yQ2zZXtu+J8S0LJCeQK003ecOynVtCBJZ
O7+vj4Gp640WHb6jDLIW1tnBkSR90Xc/2otTJBPvqnp4EvSU9ELjNSF7aab0TRgLjDE+KinVJkBi
kh2kKl+k/ZsnHZXmVXDT44BM+XIkkf3qNe0mLTdpP0DpI46wvA9JjoLOCI3wsXSzXQ5QUc9mFkYT
S+YxqMm0Si90oAwfBtMg6NE9Fmr6dv3pTq25xqQm1e00p9FDvtNuSV6LzhG666aUXcT5bjkcDVc+
VErPYkir7gyo9EM4JxCcGKxjYpMpGZo4GFB/UkW9VQOCyzpyVurBXwRCPHfKCoTx+w3Hp2z2y0oB
R66IM0BLD26Wxz9kIdimav1ELAvBM5koLlHdp8faVY19ZgyHLgVSXybDUTOteNg0BDQ+4R8O94FG
tILhlBY8zAtPHRjmsrLKd63jJEJOSkJoGqNAByDdOQVeFC+PHp2evapc9O5Krwn40npZO3AKvsra
5rfRwZslqpmVemfesuwNz5EYuSvSoroT0ZP+wfAxsHuesI9q9cFH3wvo5I4S9dz1HjBjPMNGBQ50
SLhsZiRC+8NMknBT6aK7rgZW/WFhXdDh2V1IluY6cmvpZhC8Zi+Rl0Tk2SKL/d7uWDTSV9Tq8pHU
xZ0SFW26IIFQeG9l31jwX5oDCU4Hs1HlBdlfyjbz1ORI7HZ6WYGf4e36Zyt3nLMbZ2vRLZvXoJeJ
c670VU/7cq2VlS2ZeGvJv9mrdXQWkqbcgHQXYLim3VtnAQDXRTuGRJuLTmbsJMGvXQKkYQibvhZs
Xfq6zjLtGrLPhLIjxTJRIro8WkIaKSsTzzn6bk1WWmpLWbSvRSnhm+Q4W00g7kjX8uZ0kbVaWU+s
VpPcFap822jKbWNq7QZQaExCttERXVtZCHyILFjD76uXemBFzwHyqZVfCVtJE7vbsMnvZF04ZZaf
rOI0eByi2FyCHkv6DYEhu8hTfmRC36IxJC8a7tSK2hv2q8EUblUiR5fksclLs+j6XaUF8tYMPfOo
Ml7WgdQfBYKlCfrVyNpznKXJ2w85FiAAGVY6gfF6t3VY3+50RdoaIHo3YkTHCfa0v2CRYi0I0aol
UloBoiObIj4MjBZhJ44v8rlpSaBYcsqFe4jPqG0qpdEReaLmB/Kr40WllNo+y/vq6FjVKWVEyt2g
rU2LxsHWRBDUYy5utWXc9OBL9GPrJo9t1W+lELLhOgXKryNpi+5L8o+OvSbeBK5DtKGugWEziOET
JLUicVh10N7ic6py8VGSB3MjBrXGaAtgs2tmjFBgIOLG0FzQ6mSbq+421wZOrcpLWo7JU83qPxaZ
J6vYIIHeAFa8r5EfrnLiMBau/vkpGnQRGMfHoA53+CKi4tbCg8desizckyl1R4JB+q3F/jH2aThj
6hkWUt/d9AlSYFfsIZAGIZtpUimqRjm4XaS9qHVN7nNhig/uUOpHrU0Jxhj6MH5upbziIajtkpgM
q39Q1PxG40MoPzpp/Wqo6T5UdHwCYeZCBy5FYA3WbS4EUPnb4FgYHvlo0l5nVbO0umZTXhJ8WFtL
61wrFvAwA15BTzqZ7+b7XOQMpGsZ2MtL5Kmgu91d6HjCJkaUU4WKDYv9l+E25gnNWNwsqoLp3Q/Z
8DJcRH0r3/e1bQCucpm24iWXzDvEoqL/UeKypxfuqsk5QViqL3XN8IdN3vjKUZNJg6GZyYqlibwb
zbfQbTc1AWTigP2LrCpHWCU9H8s++Ol5WNSIdIuWGikwH5KTcFILzvbJ98VwJ5UJWRIkXB+bgcNJ
fMMk4g4EhKkwgjcyG2+SjZggFkGE9QV4nKod2VdStzBzoo99R92FhfFGJLT0ZAkQ3ayKM1sS5olt
EnqDWaD7QcT/b8SzFl4AVG0vLMQ0c+pLZSbdzRQy69GLsnRtloWxMsMCj4DhFrwLjzjh3heTY9lH
Zye1nBvTaM8CdTxLoEUrikAaL0GgO+K742NGTZCGUn6V9GyXhMWOASac3RwvjGN4PzzDARrfZcoy
LWIyl7TccBZEGzOnAdy+ZwlCurBUwocG1MwCAqr7IpGq8hCIqo5LshZuxJR1/LKtK1JXIiutfwtE
DBWLTEnyH05Rf5hxLdis6SsbTRjDlsyWgysIw7rnja7yyhjuQ0hTGwJ/smFFIi4hqkQm/G7UIiSn
R5eA98R2RFtr7fRq9FPqq36dyg3NFjGT19aAzNazimSXdcVt1RI9HFaxjhCwgs4qFh1vRk11a2mG
1k9U4O5OrHL/OeJYIz00gtr0y6q2qiNuSMtYKlb1WpRCclRCdTg0cesah7AkzjZHx/LGFjlZJlY1
EHalaj8IYCd3qyJymQCSGJ+kFi/w/rinuPZqvtUw1cosw+dBBNB2CFP32ETtvtGk4kDyuUeafK7+
x9mX9kaqpGv+ldb5zr0QwXp1u6Vhyc026X2pL8h2uQgIlmAP+PXzpG/PjItjklGpWy25XU4SInjj
XZ7lmltq7lscvAClUC8bRkRAjQb0gDGPwT6zoJg46d0w+CSlbGNa8ldfOiZQDGqWVD8sFNMel3W8
NYTlVblT3/cs055ULCmm+fkvwHdzr9SFIR5GS4eKgI0ijvp2SqznDKJYllupqh1WIHILRRt3ugFH
NWkmw7aCLyD1FZ2/nhw4c/QHGlRpGf3FSGvflqBLw+ws+Umht6qBmKaVz91YqKhBnfi5r9s8qOBo
7mcIyNpuLJmVukhsMo8lHfijRaKrQZpp/VHp4C3TRbmOONnaEPDh5B7lu7aPHQeaTdJiD1Yl4PSY
5vD0KAyY4ma61AKHGFiuvIX3QKHbR4gBTde6CowterMHBDSMWqEdB1cHNUbettEFy3LPLuDR5BkF
KoCydvJLDIBrnGAlhWalo6GfnYuiuYiZ7KPtlKfdzQDD5/sS8uqXsA8tHmCI3AWtQeNHjjQf+UIn
hnaDmeO4gx+VLA9cK7mrahQ2wixt4ODQMVCssjQr3UFA1leZdFip6mDV5pETJFGlwJJjpP5Q6ldD
DIIT7OIR34bsQW+iYaOV0Q0k+FGjgDSVbQnOVKR5o7yjHa4A5yoUaUn1ECEv8+DVV1yPcYo1zC1l
pePxmXl+0wL/7Gl9yUjFWNZZIez8WiltLzYU9FHJm9k4910kn2FhCGCtjtzAkNdR0h0TOrparuzo
SDYC5kjxAMMsx1r7Mgv11acU+Zcvk2a1ZcGCD4JWMOaDR1QwlaNfy71ogdpDZBVvMGd2DeTCSfIO
Tb9d0SSblj2Jku9yOXgpDkCZXMSTf74i+Zx2fvd05gXfJCcUrjILYReTIaaDmYb32d71TdvtDYQG
t43lBxVOAz+XDL7AOSA50IxnDZy9uwSHKjE3Mq7INqpT20Pexq6pCf8xYHe6GweaDt4IKxJMqypz
U7ZquoHpHSGe0YA77JNxGgKkX3QDx3oYqTt9pLpJ1eo7C/aOVdiWyRTAx+OBIarCpkOWMASSJUz6
qOPAsqCTA7j4MZQQ73lCkBzKVsl7+OxEyhWBbyN46DkNVLURhQ+zJ7rN21RU8MKYLBsetka2h+qY
dppwVWaExEPL4TvRwSNDSxh5hH3AeG3BR31v2aczGKYI1xJ2ySvNqQX9eetzZPRlM7DJLMect1nY
YjhJ3+Do2JVXDhLRcUw8WBdt1dpxMRbrNXfA0Aam6GsjmcVLz1rwsO+BV4NWZ+j8AR2lgf1bFR6G
+xIelVXyAVc5nKGZVgVtO6JFN8AtQRjlU8fh+tPY4u387luqSWf9M4xPwWXKAXtES+iGG2WQFHrq
glW0W0dPLXS15uqqTI2yqjfqPMyNeDuhL9fFmuM7ChzLdD052hOEGzrYOLi0Vy6Bhd9B0ZO4TIV9
vDlkm1aOL4YCpYPzd7zUAZirsfalPZl10uVhE6kautXOrYwdtxveeK7+grsMLF67XQ6NR6Upgsks
Vp70QltsLtJqU0WSJpV52EMmALYHT0U/hjGvgOjvyW1U2j7MnVaGjkvXOq32l21tmKPW5LrIQ0ow
RdQfRHPdt0WoJgPMrMY8HIy1GdZCX1Q9rfmXK4GKq9d6neAjO/kCfQVPg+8YBr7w4ouBV7RWGqNL
44+51CqMMssT8Rh7yM782DGuCnatIodN2gwQ8uwC9piX1ZD9sAzxgizmwZzyK5Oym1HYxBOw7Tm/
eRZeF3UWq8G8dbIxN/KQ6OUFzM2OqWQAKJnS7YqVjvZnY/Gb82CuM+oYRcEUGIKEhQ1iWxODJR9R
Z1MhDIB9mJm+FaPCllG1i2W9j0cTTRPRXUvD2LBYZ7sWNoauBgk0z4DP2LbF+a5MiNRRDvkyUqTJ
vQn35kt4G/q8JbC5nh7OP5ylXTeLaGrUN0RALD4ktICnoXbpqKAJ1fJHU+cvJbhEnVWvHJpLKcWc
YSjQp8IzahC3VOunVNo71gR1ZW8LJA0jnzDOJzBdv6ziDwHqKei/h1rbtPXVhJRWz/mfwWPNOQtR
7eEJZpZFGUZxyrypQuWfF4/ptIct+hsq9TvgsoQHA0SoulXqS+JkXtn2x3igl7RSQZ9G9wbSMnh5
YDWtD+NKjPt+m5pz4qIOohTaLawMG0e9ZnF2NHH2u006eqv6qJ8t9r9vU3NOVIQGsdZBZbkIlaSx
d4pqk9CIMjgsMvaWxZG4TAqYAsJeG1QFPW/gUQfbKIit25PLisHYQLqHucLMs+0QgZ7ASXqo4/ZZ
gX+aq1sKeS7GhB6sCiP3hucwM8QVvNKyTB9KcGvd0oUBMjpFv8cvU6d1m+VZGVrqL7RYj6hNDgWN
D3rb3ZUNv4Cv/WMt0OvP13au/m171pyTIW34n+mKWogwbZSjXYSUmvB9CkT8Xt4OMay9QModdXlR
oZ8FJCLUfASDd2S6kv9+/5Kac34k5GRjSJiVIuyjaafEPRxM91XqbKOR3za0ek/rens+HCwctOac
CQlBxbRUYy5COBvtCLXCxOlvgTd7IF15xxyKJuR4Y3Q7pVL9U851/rLf5/emQ35f0SaZFCpZXIYj
JLfdXCmvmQ4GvXkZ50aQwfUPQlvF02oet/SqzYJeV5hG35mdCB2UEqbOnu0KQiedCi2o/fkb+j59
Mp1Zipa0faoD0i9QH0TPkRJfIW15Z+2fqbOB6ff786I9YkVZY0NM5BFGRT/R2d+C+vtWZYa3Shta
YMWac6ohhZcbz0UuQjsvvbKDRHcKP9qo5te6Ayk420Y2BokAJQs6CyZi0W0x9LdmAxh6S7VyMxag
OdSEbItMv4UZ+aGqtqRtL21UTAYfMMBERZxx56oQN3UBbzmW/+xy89Uq+RolZGGh/8ZFhJuHZYwZ
7iDrHrvRvs0N6BSZSrCq5/QJifkmpM6piEY/5Ulj2WWY4bB/HpvhZK0NUE4AvEdyUar2S9Qy6dnw
b3UFAMBoQJDiioJu07fN4Aqh95tCqHdoFuf7oqz8gTrFhZIk4GzUMHwyi7YD/tIiAZ4pSJ1IErY8
S8f7toaBvICgiB3BLi6xbmGejJOKi8lrHIdfti3aw5yLzq8btKESUacgmg32Jgcr1RhEutN5/KCO
EioD5zf9QpScy0ua1jBl1OEwAxuhaYApS2Aq6Bmf//AFRKA55+txaQLI3Dlwfm+G45A/klLdwACW
ovNqdUGswWIok0UFmxFIcdBkU8ESCAiclXtbCoxzOl/hCKrBwrAKMf+61CHgFWfyEa2IDwmxbUNr
7+GDEsCy/bIph1dkfefv+vtU3ZxT9+ISvsYN/B9DB3Od4ZIB42J/at6qHhwFVy6y9GjnDL6s5okc
4DsdOqlwpUh+2JA25dBGgmXjxnLkT33groPXF76KrsjCjP2Z/KA5p/GZk1ZCe3GqwiZJrmzlUdfE
Ti3qde7jwmTVnFP5SJbpcA9WoQmfO/krL5pfbT4GIxnqTQqlQIAqBT8Y8IZHxocOBlSB3tGkHDdt
AsfiiqBDL9XRRTbT7XrHQWermgLFij5GXow3hTaiX26o1iU346208AOFA2AhOd0Zo3lbqHDCo0n5
AFNNx3OyDmZJI+PmJpKN5ic4Us9vk4Xzc05R1kZFw0aJoR7tcD9KnrjpR6dZaV4CgK6NAeHidVXt
YqHYMed0ZGbItlbiuA7VDrO8CWYKuzGK72V0a5aeXlFAuacfNrzZurF3dXitp0DSQqz+MUlH1S2z
TgaVzBuvyErTK4Hr91AF3FYcjS/VjyEfVFBmbhr0Qs8/naW4NCsAKe3ziY1ZHerI2TqTX2Rl8fP8
Ry+9n7NSuovavI/6qAot6IqgLZ4Jr8xTP7FMqE5DQnBLcxn556+1UD+Zc+bmUMbRqHLo0seS/UC7
fF+0L7llXPGhc/PEDjQFo0jMgNCScev4WtiH7r0cE4yBbIxZ11KbBaEx4KB/Tz4sxYgiA8T7sObG
lscYeGsYLhVmOOXOzqp55yoWFKegDsgac+Oo0VHwye8g41Gar2CICPXkEDUljzBD9zhk3IOo4O98
9fuR75P1uaBrbqR9BlqcCOFlsbeqyY94+TSZHFybPCB1v1M1xWND4g+k8TMZbaLa9GCJBE+caSsc
BsV6DKShPx7LFFLnb7YNNUzY3fL78+u48LLOiaI5WqPpYLVV2FfKLhqdQBuiAEwaFo97JbN9GskN
mtV/drFZIjr1MEckLXrCOL1e4elxwXLlChQaWLkCKtGk6r2OO+ewH105TBZetjntUjWNjlWFrEIz
NRpIEhp7S1kz71nIqueUysG29aTtcBpCcEe6NLIPmsNfV30lls74OZ8yq6qUZ/AuC1Oj8hTFwPw4
YE5xJBN7dLJKuqrTbGitDB5S272g8un8IumnwuObJHJOs0wnc5BojqSQSX8FDMUvTczKNFgMwz0k
FElrgXwJDWSTgPYGzBOGkLY7qoAKMHalQ0eA2G/QUIJuVR5IzPj9TEAIX4G9dGNFB9LjcFNOwQjX
6MMBnaZI9fP2RraRZ1QPjuQeBAqQOWnoiZjqm44GEwEWj6MPgGof1vOlMDLA2uxASNZ7fXR7/r6X
Eo855dMaHR3+rW0axjG6fuIJ2KOjNcRhp8Qh4uh9qjY3tUwe66n7gL7XsaDWn6GHzTkXdCCC1Eo3
pqHZd/fGmDynKQhmZm/fy0K77aKVzuAClteck0ALOtoQhqMpJMKhIpBcTgW96Hm8KZp0NxqKr9vG
FYEPsFaS+yJS97pmh4pY1cdcaB2YpyD5pddrdEkPsgK2NAgkHgCQ0BdOU7inQxStSDGOdzZ6oXqj
qjP3JIco+U4CZGQ8K8kvbTjA/2mPwbBHrPfzK/5Jk/hup89Kb4vCDjarKx5qTrFppr67xhB31/Hc
ccuJ/ayBAjUqTIudKtkOdKr92HAMvyoH9jT25gEDWGAa9ky1b1uT3Xctxs1opkZXuJMSchrDzjCs
1o1MA3uI9xe2M7no4AcmR2vIHp4dOu4Sah7NaeA7m9NL4FUuVAHAEm9y6PFp29PjYCa9sRvzgnWd
uWF6+0PWw5pu0OITmEVktc0NCrwGD1OYdLpprLIATLENIRCnBraBwTgdpGBMsH2pCwkET6Q+lh2M
AUuAAXXehZktLjsR7zvyixoQry4js3IlB0vaApXmIrGMhxjH8h1TNOjDqewodeOYW3Csr8ptDJuq
/WBwdZ9lLAdw5+SGBccxKDjecXSjZaVHngOaIeQ0Cgwe0ukK8Ppd2yPs6Ia81Ovoz1okxiyN0EiG
6UBe8rAfEVTT/hIDztc0zbzzO20pmM8VbEmNB5HWHQ9tA4KeeuWOibmHWqxnYYpEqIcuFJQgWrBB
TB8yZ+ev+n3DQZ9zW2hU9SxCoDyagxEY2eiJJr/Fq3e/Koi9KB54etO/vNEFk8SChZ55hIhBAHLI
AcrwkD96htJAxQw4tjR+JAFVa1RvSPqN7Wyha7/rhx3OYq9qKJqUPXjuXeeRIhuCP7vvU3785Uul
MWBgtYEvRSO0gHISu+2k7QD52K+OJBfyTn3OXoGWAiyvYlDaq0R/a6MbNYuOyJeu0hII4KJ9tpl1
RdhQuXVdXUTxplKeHbwUsapBFKtv3606At4MHOFXm4kTSrCwd8wZ9laxZkWyMB/W58QXe8iyqq40
C9iu1Ac3vB73EJUdWs1Nmy22tq0D4JVnvs6fMTU2o9Auns8vwPepkU5P6diXBcgJmGEEeMmjzatD
Rcofmm3vplX7wqWPn72stHVg48GFdSQK7d2EGRcDbC7UXN9HitikNPtJtd7e58mHkpLCrVpF3Zkn
9ZoMA+GqNQJdZh/n73RhrKj/jR0DxnWlZqN1nHqBfWZCqdWmG/ilQjkCQlFR4rwCn4LC08Y7zvYJ
H6+4BTuYCsBDGkVB2vflGhbhdP9/P870OZWliHsiC6qURxgT7WshgD9Qtlkc6NDiQl8wEHbmNcCs
qJ35WAzkFxoGF0D1rsW405nxzeXnDJey6R2DKXYPLfb0LU5gh4uGCjAbaEYMhnLd5LBSStS+hctA
lG2Mqhmuzy/C92mFPie9EBy5SuRM/bE9uUOhE+LEOTB7w4tdTjvT0mA3lz6cv9TSes/ZL0j1DfME
Uj+qljy2Rpy61E/JThwBi7mKs/FYo36qMV4V+nTRGtFtB3lnNynTxIWVTnD+Wyy8AHOCDNWNQZvM
qUCAq66T6sTBUlFgDmtp4sLBMSfFALDTcS2t8PkxqBolvc6B7AJybcfUwc1gjNoJ1NFicFmHBwEp
/HJSN7GTXE+W6E/+qdvWUlbKke+bGvpn3+dLLCk0c2jrNkqPZtG3OyBBLirdcGunv2udke0A1F2p
FRc6GjqZhZWhaFO1yOvmKKf4TqnRg4OAYQzclsE8vdjw/KU2h2u1rb0BcgHQWAR824+sYesoGDJA
xPfPFneWJLc1gZZjmjdH+P2+Ryq5ntT0gSUrQeL7el//m94RcrWqh/7zcbLJdT7RYCxIH0TNCUBj
uW0GbKxG7OuKmmx3/n6WNtMsxYwBBM4pSZujRcnOEdVjlcbXA+u2Zle9nb/EghCKPuf79L2hOyUm
1EeFAXwEm2EZ1PYQv4FVLrZRPxy6WmuhEKTXwEKmFnX7EgQ24kQ/9AxaU30K6USk1XxbTtb7VGbq
bWVmLyW0oMB0zE8OWKi/na53AoJx8pojy8KT+Rwpf9natNeEgiqMHB3JfGYTAwaI5m2SaqWnQG9w
bV9/X8+jZPv9NC6obtMIWLEjUO/YyNaPQadeAiN2UcF3s+hlgiYddcHz+NXYE+CVf2giNqcr0YFF
tQDR4GiLDqI4Dbg1gMolwBnrLw34F1sD4eT8Dlh6lKf//+ujHGQ/gfVlHeu0HryJRTYgEYVxsCk8
DTCqWbnMwknzeSp8uYyhUiWPhWocCaf3wEQGUBgiGA5ninx08jJIq9vz97NQMOifSd2XKzExGsOk
adrRzPmjYmRgZZdOsmVSSzfS4jVUuieALamS4qQpb6qaKCcXmnblhFmIup8NhC+XB8sgA0wpPlEr
lKOTZNupde6SQn3UR9OV4OqsPNCldSO/rxtYCaMOksd0VNV608Y0RfSpAJ0vDqvmLUu3MivyoXqX
DoA+o76CHFWZGAEMYe8baCiXWZuty24vBNY5RvE0uaFJq0Jsj0/3XdXu4pbmXpTHtyPQ+/ro3NMS
09ikxJT//B5ZyALmMMShTHoBXU9yTLr0vR+Gy6SX4epgZWFl5mjDcqSkopokx8oiV2aUXRZV/SN2
Og+UzvPffwE6o88t4SdtYOOg9tqxTRvEWLDSfGjnZxtFs/YVRo0uRec5H/RtVkE6uWjiZCXBWdgS
c8xhrrAqhrHZdEys8ob07XWXEM/h01MLGbRqzbZm6SqzKkirU87iSZWYOBiPrZlxgHPzTeU4QcPr
28hae4zfN7n1OaQQtq9TAlSHPObaeF+O/TMwzo/osO5s8q6w9mqKbkAKOoxp7wlxG2WvVSxfpw5l
8fl1XNops3dYWrIX8mSORKU8wPTlF07eMNLYr0E64/b8NZaK2bm1eT7ledNa43SEbc0kbU8wfoza
e941KGlsNy7SW4a5giLdkwaQZgPyoInHLrs/f/2ltZwlMVZnaqOWJNPRZHoM9p7yPKKoNOBs7DqS
gAlkS2PlcS7cKkDwv8dELCbM2qUShVKSBGjAsLNt12Cvqo6uwk3fwUWFI2VBT3267+N+W8jpoIzZ
mqXW92GFzqF/aqPpVt9M8bFi6iVcu6AoJsFhMkvn8fyz/P4QpXPcX0NFnbNTK3ByukszN3/Zhg6p
bP1hsPkOiZo3VivJ7ie05u8lKZ2D8wjXcFRafXIEQdnNKujhb2h0jdr39EM1IJv7SZNrmLjZ5RMU
dV2zbWCAnSJ3YF4K//SaPPXK5BaRA+W8d+jCuGX6lFuwLYfdIs9+xe1d0bINqSwM1j8y3rtDHSTo
bLbpS2H5DXlyyOjK/CUp7mwLth/lFS4MM7gpP93mBoKwGloYTJsCjEO8oaSeY6PEAnkBPCOr6bwI
z4byyhvhzFao4AfvUgeEngxNVohsSQiMTMPBaq9xZye/OJscIuWX7FGdJUFFGIQdh8uI1XtgjLpx
DwuKbTu8xNy6suN8W29gPqi1HnyNvImSTSLBzFBXjqfvwwKUGn7fxgDm51wbSys0dY4bZVekMXyo
t4aTtbKRlq4wO9lF1+C4AMUw5DkY2FkM8qIU3S4CO2R1Cy340tA52tJqEq4ANIEtxH81kXYYrJAV
MFWN6uviWVZBRpq9TV7QfQWjisTbcTRerCkQWnUPBeB7Pa/fJ3WlobuQFdI59lJAO1IDPT85CqPw
WvkB+0DsIiutgTbaIEjtkbZB6l7drz7jpWgwK4rzsrRZUbYwseyc+4rTzdT3V7Y6rfTdv8+a6Bxr
GbU6SQujioGhigJdaQ1YeasvqRX5JDeu2kh9BgHtkEpzTQbp+0BO504RndlaJ6+C+Fjr9a0j0wB8
t50t2nslc7Ygj6crUXwpyM0ODIh+TBnQq04INjh60YFRTlvK00uW54EDvm2t++ej6YK0O53DL7Op
ZU1v93ivssZPInmrVKVfd/2+FZgnNCBPVjdV8UFd7cKRHw6brlQ5HBMSv1VqVblJIVZe+KXdOYdo
9r059qJJ7JCP4303OMexY4cKkTJT4yvmELdIN4rdAudQq2BKkT+T1qFzYKUFiC4csho861JueVfs
iN0dMj5cmTG4r/XKy7ewonNspYDPLkoVboYdMcClMOmj0LsEI7oogTiA3tUuxc7ycwl7mJWl/T6z
o3MkVSlUTQws1cO2cmClUL3kKruq7Yd2wmASbKO9PvKAWtWhsI3ay6Wy07J833Hn1/kvsPCyzLFV
EWtSZWglDVM+PCSJsrdaxevtcVdN455Fu/NXWZhKg1rw+0kBgx0V40eThLB4hpQUfW9hjJ055JC1
zDcaX4OpKotV19TkFRJBdNJNGtTlmiPB4r6dvavgXBR6H2tDaIyqc7Q1oEZcBqahb4ys81uRo2sE
NFXsGiIjT5WT0IuBD3BMa3izkt8uhNk5tHKaeATD6XgI9cGGi4BySwx5KLXX8094YR3nkMquUVO8
bnwIh8Z5NyfVLRz2qwYlsYFfUFJR8ocbdo6gzAVX4sk0BGwfdYALCd4Iv7KUa8VMoQlUQHMuLsHA
zsRVRPuHPBkuNK0yAxWtFL9yDHsjCxVqNufvegHQQedoy0wldJhyVh01VoQlQQ8qoUn0ZDgQdEAj
yvLHjN51dLgv0NftxXifCZt/gGdYPax8g9MO/ib/nJsqRH02jWo/iiMr6jewssz9wNPRTSCV5tvI
tBoxvAlqPfd5Ds2Dot1YVYYKJuKQwm7/yLiQzoF6HKxoOtJJHI2mYa7GNAY3SUMETVy86tDpXjuH
FrKxORJPwEdK6HoljqYqronK76EGcg+cq3pwZAwUImsOQPO6J8a6OwB6WZlim2FlNnlWxL5gFFKH
asJKt+nkuNJLXwotc/hdYgHtCQmJ4gjWyhU3Kby2U/2+IvEx0XRIZfcePKLgLf+DGh0Mne+hmPxz
ZHa3QqNcyh7n8Dqjqpip9Qk7YjzsgLtVk2aTaD+aF0a8JN9jguFOZN+eRKKgAJagtwaN+RYifgWk
FiDvs6pnv7Q6sxjntHHBYm2qj3wqAX01ss0IyQvYBcPWMI+Llb22EGjmeLumbhtHQL3tyCzzwiHZ
B/RzbnLZbO02uR2Gte7k52Tvm/dqjr1jcd8ollo1x1SN3yIB5m+V1JpfRVMINtZxrOFSnOp1AEGm
FJgK/UFW8U8plAkSERB4VWPRAJSqb+WQHrqx3nGjubd6tdi2QEAmJt0WEOrjaXqbswLlmaLejBVM
ZCodVjhrTmkLKzLH9xkJZnh9Yokj5/p1XGQ3Tm6HRQwtgxGGWucD0ELOMofyGQIsDU03EX+c+E2z
tmkBygx0ReKm3Qkd6sFduRLqlq50Oti+NIyrWB8cgOTQu9WFPw1kWxb9s9bRh07FSIllU+CwcuWY
WSga5mg5mprmxFRZoWgAuyIpf/E+OpQGg4pJr/o2ElrMUe57+Xz+IX7iZb7bbbP8xBwSI2rrsj5q
YgyZZgBzIDlg7DYERDP1qMKAwongn2ykR0iWvzWZdgNJ5p1dOO9wLXaHcghBp95LG6ZHVG6lBviL
ORy7XqSA+JunDj4a0TAPg7KRW0s17CDp47ateYdJnb6JRhux24HgfGJhCqACRGBwLxt55VMtBZA5
Nhs/VvIMFvQARK7c9NKCzsp3JzM7W7cqeMO3IsBYdwOMPYR5VGufG8WdAY/6ng7Al1c76UD0TKM+
LZOdrqbPhQUDWXqLwrTof9oWhXrXK7Pq+6rtArtOdiTjUBoqLqDr6wmN+4Qr+5HKq8ouQPgFnbgj
j2YjoHxEt50NqdZi0B13mEC8tfXmehCrrdPP0e53KzvrIBC90HoVVOBjbJGX2CkfTlgzdQCPINIu
tQLgVNroGBkOsUuSaC/02s+GejdYMXRtOIiHQD2VCicu1RIvikqf2vyJGbCJBq+Lg1PRPImIrfjM
LR0m5iyG17Ik+QjVhyOj1k/K+zCCsozL7eElYxvuFG99gSlnBE+4rNd9xxlheqjzfVyxiyir76SR
b2I2ElfvJ7yiYnd+pyxslLnVg6w6K06l4oQVGTdDLW/TIYdsD/c00tyMPM38ka10YZeO87nfQwtg
QtKJ3AmRWYXtSarVEFvIQGwU3voKL66V6ATuB8+FU+fBier7VLHuIAu/klKeotk3+2VuACHQyUco
iOOjExfXpigpomik3k4akInnn+YCz5HOfR6s1FAAS40UcF2fZHHjcLIbwVGxpAT++q0znyrtDvLX
Lb8x21Mzxjfz6kebw9EpT4JOvzN4hAV+pTBsbqGKokMDTNW8RjovJyc3S0Q/2jEHc+/0XnX/08X5
z3f5X/FHef0/T6D513/j5/dSjPA0Ze3sx39tP8rwNf9o/vv0V//3X/3+N/+6L3P8d/5PfvsLfO6/
r+u/tq+//RAUMN4Zb7qPerz9aLqs/fx0fMPTv/z//eU/Pj4/5X4UH//8673sClAUbz/ipCz++vev
9j//+Zd20on4z6+f/+9fnu7xn3/tyiL+x8Xpf+7+1+3f/u7jtWnxEZr+H7pu4j8GKnhLJ4ikw8f/
/Ib+hw27Dt0+yURBERnbrCjrlv3zL0L+wzAcFQqAqklhInAC7DZl9+9faYYG9p3jENM6/d1f/+f7
/bZC/2/F/lF0+XWZFG3zz7++3ckqLv/7ea3GLB9Y3asXMQQH+XRwCsiNKyu1wNKHn1KeL8kAMLR5
UZFBhddQ6Zpd84jse987a2UmluLvbyG+++myXz/eakeL80a9cECFqRQQCNZKxm9jGT75dMUvn2yr
IiVQTVMvqnhCZ1fCQKE5WTpsIXdIDMVL+o8v2+Xfy/H18S/dwiylKCi8HaMJF6rtK62+tIAIPv/B
S48e++brHZQdBsIJ0dWLjqAbTnQsquNBsGZlorL0vWcHZkLtXoFLAx6Q9E3xYImVDsXpZfh2TWdn
m5ImoJMJoV1o+rTRoZ/gQLakz5XNYJU7g/fHjkNTS0I0SsY7hVTXFmzFbEhbOYa4lI5xjLUoAAD3
wq7aq5RBRFY9mCZk0OTqQfdtcaOSuQ8JaCd2b5WqeiGN9BlAeFekzJ/4LwjcHZAUbs8v4MITnnuN
aFmvtaAWqxda8YPWqYsW9fkPXtgZcxuRGOJATdbgjbfUx5FDGUmCfL1yai28N/rshY9lifGVii+d
dzSAIp0Fu55Ue7fYUa3JLlpL/D/L9r+dv1iC0719eT/jtiRWmWGeYtAPU8ItNUs8pUkCVEyRa4CM
nin2gZaWr5XZoVSNTax1DzkvgpE78F9uAjQekCoPfg2t264QG8WajrAk9euE+8jbNnmsBIleXKXR
4Ns2h+U90j2pOh4y8aAXyoYAiTDpyraOHY/2cJ2qH+X4JLp2w6RxEYmrAnRrGAt5Rs/CUS2OnVKC
FD5tSpJ5vJPhAIJTbMMi2jiUJdlkFQ+0uA0wp9wi8PgJMfeNWmKoPYRK96N3cMDXP0uiun0yBnpt
wmfn50kNxoKz1wQCkq3fphOFHG1982f7ZBYDiyE1mD2l6sVY3AHyoaeX2ipx/fuEGws4i3ugNdV5
l+EdgmOyi16uq0O90c0Hy5tAQZLjfmybINavE515HWEbURgBSEv+kLALcZp2QtrPxliN1vHObrsD
st7DiLPMV+AIOXb9yrvybYWJrzmLooCaVJ2osZ/7XqCJ8MwV5tbjDy0ZIVD6PE22y+HysPK8T7Hz
u009i6l4LeWkKa36vzm7suVYcWX7RYpAzLwCNZft8jy8EN7ethgECIn56++qfV98aGMiKqK743T3
aVkWUiqVuQaYNkXPQ0rXyj3ZSgaRZvijh7cR/6Spg6Nl3dR2DeVhiI4xaG8CbhSCcgHVXQYtXe2Z
nUvUcQn9BWx4Sa2DABXHNSBexMXWifJA98ygTcag1N0gTfeeUfmO+Wphb8UNOVIFRT/xRTGIbLuA
2q6fgocHicmgyMsN1I2D2ob6onYPOdmyRAUXoIDoARXTEpaSed0tvDznAuDkJogI5F2bHGuvN46f
aj10bBdG/ocZ/mGlp4SYkvKxzwnFZwX7JI45MK+QrgTFTOL3pKuekICilQqlY42CM751RijoUBNq
vkMgoRdtj889ZLEHCAzpGj2myW1hs6Ch9qrQUVb6fT/M/P7/sYcpU6NybG84IAfeMhO3Gfn4feSZ
C8yY5HxekjYRyF64WuKj5RkrYgaJ8RcveDhzL+QHM5fMlBYjOpYmXodLpia4sZ/a7t0gn7/Pfm5d
JrE/E3mbKShSHjwP8oKgKy5cuHOrMol3AnY7KSqICEkII1ED5TMIplcSXJl4a8r73yc/ty7G/15c
Ni9USxV+SBedSvs6rT7sdKEsMLcuk1hVonM2lmzQDrEMCwMq6eHvU/6ZB4xeySQuVV7lOlrbQ0wX
LYM8lRvokK/sgYeF5vlW6u6c5BVqLpDrf0zSnYJpXlqaD11dh45gQULQuDM5itoRQDHZtm2Ttaes
fWLmoaXLNYNgKFi0G5J3UGqnfiztXdKcVNLfts61DoK+yt+VWazIsINNkqjhcshWnrYW7Nlk6ULx
Ym7xJsGGtE6fD5GDpEhCA7daS49cNvKUDWMLsNiTJD8/Uu7S4WiUSzyFmf06ZbuIGBppJrXHAwBx
ftdla62NUSu77YF5hgfv0tf/+VKa8lyqehyBTc8QKuMNxFOluXAQ5mY/yRSbPElx4pAAQOvVH9lx
TJ/H4WtgjZ/l9LIIen5Wf88STbOsrSSNxgNnHw09oP0TLByJmUU576Jv6adIpej0HDe1jFct8yux
MOGZ6PAvW/o2btfH1HEifTyg7Lm2KQy5iviGsIWYPLPH/z25vo0OWq5U6HtiwwB7X7dro/QW1mNu
3pMIwTItKrXMGw9ldK8U8c0IWTigWL+v9txWmZxNTTOZKQeJZN+DfF720EOJ0EyCFHe23v39/WfM
/AZT4kgyGHnj9OefIbfwG3Qy+CbUSx55Mws/JV4kJZfN0OCkggVX4YwuvfHnxj0v2LcPGo9tXrs5
xm3eOex9l9KjuWEnR1PULknQhB8PnbaNhxUqqb+v8dy4k+PYexIyoxzTrcHr7+g9mCi/Dzz38c4/
8Ns6EF0IC3Km4wEF2Va7pXiDGQuN27k5T+5r3gwJvH6xFoXYEYhRl3e/T3luXP1/p6x7QNSk50/n
4V0zQh9g4STOjTs9ifnosVqc5xtvnLuyWV023ckR1D28QyoYiiBaXyVG0I6bi8adkiWyCkmiVBg3
Z7e98VZ1n5eNe65PfNsRdSaSCBqriPzOe59dxTAgumzgyZEDYq4yObTBDm4fmiyMswsXYnLmOIvH
CM2a8WDa9/p4Xy89YM/z+uGlM2U4xEk3FA7A24dU3NpZfduoHJUwFmrS3cEI58JVmRxAVscRDEXw
U2KA/AayL/slTsHMfv4Pp6FVVQujPO0Ag4p62IFYcNl3nJy/PE4y/GFgQ/NtCRy1d9lBmdITGiLS
pjIxLiipZhPUS2D8uXWYHEBjpBUxMsSLLt8XaAVf9migU45BV+e0gdgwfAK7EKZQA1nYET8XTuiU
PHDGCrtViXUYvfdOfsG8ClKgKjAiFcIUxGSAvNenSz4lndIIMgqb7lY6I97JKCU1D3RJZ/3na4VO
SQN51cEm/Uzf1gBXghfaRh9wDVjry6Z9/qnfQlQGxw3AYZHr9bCXotwM4rfLBp4cxtTQoOQCSZtD
K1e2s42aCyds/O+E68Kuiqh3kZzCb+HMNrt0wpOzCIKZTZHIIPaJkwHYarMAevn5zNApxFsaTZ46
Mb5fER94E/vxsOTcO7czJqdRmgCneufo4ZkSinqR3+ingi1F05/7+xqdIrk1R++Ye07AaPqmhvgU
AzAWN+uhLXxKnZVnPZa08iswWtnZ0d2BnAi943QDayuDiIAO2jZJ2MJJ/pmdh9lM7tKkScB/lpiN
ah3wGCH3Ixq/p/umNn2IQPt1mkCP/a5vl5rrM99tCuNuywQ/IecDwArxqRLljVwI+jOfbYrc7ltp
xYLjN3EauHllfhndxOkSenhu8Ml5rhVaV815t0FmOKh4tobnWUL0ha/ws84MvsLkVHPHNqSSkFqD
yU1A4CvTVJDrsgFWLN8ilYQEzkxMJ3t9aA421X0IDobCgJygCTUS4fiWrq9LmlyXBQk53L8zR9vX
wxJKaO6TTWLDaFMFU3gc4VirUBLa9cPS429u5Elw6EcgYZGsIOpAcr7cwbvv9yg597kmibI5lhGM
JzFuQuFcWfmmPfhavIQ3/Vce+W/eRafCvPAzGwqoy+O+VtyHudo6g5FAD5MkkfqOPm761Pjy0mcN
SgJp+6dwHmBbZHX4TNB9Kqq/vDMPrbkexLM55iulMqA7AALVIQoFhy2PGzuhnixy9/tanJPMHyY7
BZ1LLVWe6vLhIKC6nCW3qhN+DjqYSQ3/958w8xWnwHO0exqIPGnDoTRLwL6/hvqyGD8FmnMLelMw
nxsOGnp7eJhc9rSmU8g4BGsyNghU7Tr0SQiUH6B/dlGqD6vW/71HEy562qdYbTh3A79XtAtfcW6N
z//8W0JhUGuUsqEIQI6NzmIXuPyyQhqdQrorWHVSsyqHA5zKRrgrPl+2KyZn22vhSWpz62yFHeon
tkSXmVuIydEm6PkOCKDDoStC6/riYSeXvpdm0Jurov7QPoxJ+0dw9fH7MsyEoilYGmZ4DMo2aLS2
cpuS195NVpHBLyo/o1n3v7uiSUVixV0/HICERs9QXpZkTkHLoDI4dVlgWIiGoIBbXTjbc4T6tod7
YOrw+TAs/DPv0v6y6DMV9Ow0Ap15ExsCVj+W47xxUiw16azz1/8hdk4xyNKGHOS/UxepMqDtq3e2
fIOlYBmt7XFHRsDqFbvVUgn/Gsu3StMfam8Vu58qAnOzFKssuidQKyvLg+feYuOC4btLYIEmn21A
84a6PbutQCqr8JOx2vVpvyrSj06SnQV/RDfaWs1d3e1tdyu8XZS6UNVq7BWnwKVKE9Riw9fsVQ46
M8hV8HuTvgcdYRI/Su3l9907c9qmUqK15eTSbbvhYMIswQ6iRWOec+7w08pOooPjJUk1MA3issDV
2M49ixngiho8W+Fdcaslfzn/JPl91T1bLQQplnTn536fSfSIob4YFRVe2i5ZFcXWHBYM5ufGnYSP
LOkgkOURVBze23I7XHibTFG30MHPWGSdh/2CUXfTLqRHMynBFGCLG48O/PxVo/TZRjLHxzvb/oi6
y5r7dAo7NPIRnsMGpl1GT7CtScyFUvDP9S46Rc3apihg0jz2aG3Dhvjs1QvwhJneWcVrmy8l4zOf
coo79HhtIANHEZC2GwijRSL8/SjNXART1GHlaKqV5vlb5htbgwwr5PlNIMx/H31u1pMcPRtc+Jhk
mHUJAEe568T/g37/B/P7HcL4s5mBRqeaphEXwJTVDZK76EiZcasPe9aZYTQ8aPFjDDDWaHah1lpr
EKFPCaWgJ0Bol6yTGLaZqtpasdxa5rAv0Lg04FtUwR1EK51bSqyQELxShF8Wn43YyuRBo3FYUBj8
ogE0MqDwYQb2+/LQfzXRHwKONTn5ZguxSN3Aqz5XdjiyDup2Zuii59xVf2F7Cb+tzGfMQHs4D6D1
u8qtyh+h2JX1oNtDmaNxdj2yfSWvW9EBklaErtmsic3hvrxNpb3StRFgHtglczM0AN0SenG0i2Nv
mTAcOBMJ+Mqjj735FzJpwNy8OILcm7RdW3p+U2Z/tPrJafSVgoFNzCzfJvbagDF00Sb+YH6I5AjH
eyBa7HUNp6L4madrF57aFCD/vgc+zNoVGs7EeAttAF/B9acElURa1HfdR0PkMKR85xyGz9orL3QI
tdZoxWt4U8qAwCq+dxR81QlIYo+jdXJKPYgyOF1mqV+4Udjx1ag9gqAS5MxcZZp1bbtPrnHMYLY4
DLBoBJ0KAnkETuRxqp3c1A56GN5Infpl/gV59lUM6l2dnZTRBEalLou5U/1RmKazsrLOXRYjQIes
XbR9OW+JH7bKv6PwLU9BU9nlDnhbByEeSvfo/i2PkvluEsD9W9Aty3ZRuXC8ZoLCVFg0sVgMRCFe
khHft03kq3hjV4udyZl4OcV2tJQ0pefiFzmTl2z5DneeZPjixlHwB17uoLceGbc1Z4HnfCh2X4pu
z9U9ydbwLPKr2AlaW0Ibu4K78xUeTVuXV/cw4NjGFKUHJw5cIfzIvZOsfIrlGra0gQ37hVyngQ5E
NfGgVZaBirnvAK9rVnpRAZzWhaa+j1NIF90WDAqSGyKWDHNmYuBUGbU2nR6inRo2hJaBAIcu+O3v
0WNm4CnKA7SaRHYE65h7QTKcZPvw+7gzX/9f2vlto41gjSZgriIbUcdU7vt0S/oFrO5MiX4KYwY8
vLKGHFdlm5mACv6tGGQiauoXcbqGWkw42NW+c5Pw919kJqGYwpkjIyuHDiLUhyw6gWQpsyvTVn7d
Lvwyc8Of9/e3dXJpIsa2xB0UJeBNk2QlhjflJYHdLQl5zJyUKbRZNa2WNeeMBdrsZpH7nruL1B5b
184WfoeZPTQFNesF7DZ5jQsaTzWjWS/KYM+Ne/7n39aG8oQbmcC4GZTU43VeL9yYc+NOEorO0BvL
sFHxtLNdr4H2uPAInPuWk8S/gEk9LSQbDiioho4sAJ+GcLgJcbZ0CTs1t/cnVz08FlrTPbdbu+qJ
V28mgW1M58M8Hn0emEMPZ8DxUmIxt0yTxL+Eyj8pUpSo+roI9MbdAGh2WdSZ4liboSoLM1bDwR0C
lhzSpW7jzF6fQk9pxo0hPncFk1pd0W7YlWUSVA3F6vC9RpYka/7dYT9do5NTC2fquuU6optjHAsC
nopx9JwqGLXTWNbBwEs43/yphxMBlt5NtoYJsxMFKcrO76rRT8+82wFGORSWKLCoI1DYSbygF+OD
qB4Ls96MSeq7xWeWXxEX7siJhP9a4Nru+veYNlflnaJcexsy267EyYLQOwfLsupbkETxxs7bVRH/
SfMMaY4OrbAaGLFbaCVz+9Zx/0ghgwpXXQonbm08E1+rw4i6GvG8sE3XNYMvd3xLs6ccXivOUgSe
uUqmMvB9T1zp1Wg4mlnY1WG7MZacQGd2+BSJ6MYUurnnS4rJP03fhDA4uOzNMkUfRjV4cXF13iDu
R1GeSPf6+5ejMxBwOpXOHmstbkYPD1yJZokuS5/Ju6x7y+kNvOxzf2BvDB0BLt5uITLdWKFj7rl4
ouzNqAYwEuAVhWKHM2obE9p8bPjqBuzN9IXDuQKsAcDUXmlXhpyvFKQmGPiXBGpyThvokJ1vHdO3
GfV7OGL4/fAZkSOXhzg9avkdFVdWfhDFlTZecetQD5+1BLl0Tcmrnd0n44kolax5/aDwEvM1Mly5
lN050sVOl/Q5MzO87/bSfh26Gwa9f8t9q+VR2rAwey54BXZy7K1GoVb5+OXUd2Yt/Tq+Gm1oeJt4
oJhAvMOQwXBCA1zr2FBXca0BCvfgDA8J5Dy6h6q7G5sGzusnrbgfi2MV7TRynRVblh9FdTNU96l5
sI39mLhhPLLQiQ9pBVXP7iaD0uQoHzPzIIy/ClR3m+6TIdokaRu66i+vu5VmwiugUs8DSE+x/Rx3
baDILaZuNn9///Jze/V8Or5dhi0zuqqE+cIBxJK0vk7IZY2IqTy5mdvQ/e0xbqeDjHI1LoXinyUu
NDrFhFYgg8Qs7jGwFq3RFvVJ44VxdMty4sfWI6ehkb2kz6/R2hqPxHkl1geUZ/3R3Xnus518Wn1+
JyS/tQhkKrNt7NzTVK4tvE5LBoLdZcAoOgWXRlrdiYQChREJSNg4B40tHNVzofqHO2IqVA5LNngD
gRlzGLmFXjuUYTdt/2j0e0g89Ijvl22LySUN7aOskapG/l6hfx7ifXLRuFNcqWtDdMQRZ6RAdkyd
kLfh7+PO1Z2nmNKM28X/A2zg9eDLtFh5znvcrnVcKQUUBxp617MPw/mohr2ANP6omrAr93kxrCV8
8XrwZSEq6RhoTrZQeh//yOEaJQ3u9n5daWA1hWZxTWCaaoNBtKp1aKVEfJXoX7qXbov8k7hi1xTF
tZCRz+k+60kQueOawcVlFI9KQudmVTdXDruxjGs4+HjWkizqzAGeiol7NhloHuFNX1V3GT06KGD8
vqRzA5/T0W+RIW17mpkMO5jqK/ujSRaShLlhJwEHxH5ohZ9rEBrs42P7JULl6rIJn3/itwkPLhek
IRGaJR+E0evekQug15lM4Z/qwreBi6ZnWqcGID7c0i/wUo7PKipLKn0/CxVq9J9M17fh4+Is+mrB
mDwjsMWJnYPZgUwFlS5Upeo1Mz5dNDCjolfw64BhScaRrmi5n1TpdS2gH8/Im1Mknx5ZktOc+0ST
18AI6HoOksNwyO36r/EcG+bfy77QJKqwLspMi3YjkOv+WcpyKZWbmfAUNstcPRGGxLgN0llYBnxe
NN2pkHhC0K5KM+BjdPtZavsLQcn0PxLiRm5XpMR0c+hauetmsfdxXscf7oapcHirpY2IG0wYviC+
44xw4nh0c8MXxTFzWp+1X8WAh0UdphUJzPgWhUzIQYE52t8V7kecWqD1DuD76jdlChYKfxFDe9+B
RlnzKMQtE+Vg9NFN71Jfq8utAuitfRn167E8sWrD+bahGyjkB0Z906kXgy1ZNs1930nMSHWuGZXA
gplvBhzKu8tC0VnS4nvAUEOfjsmI5SLZDfSiNbWQ+8w8F6cg3bg1UgrfE/TxzZvOGjI/K1EfiVO0
ddwY6eVlp0mb1AVYZwwNyHgIS3oRtk69Vs7DZRt/EgBKNVqagFH4oem3jQqdC7tc2uT8kzJiIwz+
cKVox+alW+I7/Lze2hS02xtGw0anBbpdPtjg9hYleqSPDfTI1f0lC6JN4btGqQsbtjOoDdb5VaNQ
gm0W0rmf7xZtita1qoF6lo6528ZrVcAH0ThK17voCtemiF3Dgm2jOg8+WqtmWCttYdy5SU/Ooy5M
VlcJclArfbW9L452inTi1WVrPTmVSVRafadjk1RgY0eBuTTp83//3+CoeZPynKMhb3ZKoB7qtdlv
C7G5bLqTUwgpf67ZDabrRO+MHk12Ua9Gm6J1RyKlV+kNYh68ojXYQl4438kZdEeYlNRahqBHQx2q
7nwBTDqzvFOQ7uCA2Gk4KSrOm+jUPl60uP/F2lpSG20M2h7laknwY26m5zDyLd/qPNMbufn/M0XZ
5/eZ/gOe/rC9pmDaSBV4A9C+P3SWCNLMBcIEulQdbYLSVHt+dlKPDrVN1yk3ggwiNEmO7mfB0EU8
CYgh+couNyVeGOktAVitKK6q4ikXL9xk2w5CoIk1hgnrPgCWW1UQiXA4pBeiJrBqNQbc0PcKkgdW
8ugmpxSME7mz2mtDRwnlptTbTQMvRUc+87ba5QbK0ylU3YoAorIGtO8twF9tDn9KUGOCXnN8wsQu
goxyW6p9HENdAkbdV6q+7vRi79abOrrrexRUDjHbKq5vdNUoH5YogLpaLEThMhQRPM+68pAQGL9C
1Q83iq+GzjfzceeV3c7zio3J6MYFb7novAcvsS1fQPNvWxpL3qIzn3mq8ViyMXGirkSrKAthdCSW
7Flmgt8UPVVp2OU9HDcOSX1U+ovtZFCeuAyUoE3hUx5rElEYOJ3C+tvo90P+8Pv2nJv0JPgpkWmQ
ah7BrhjWrQuJ5uZFYlP9PvjcSk9CoMplN1g6wzUDHiMUbc2FxsfcpCdpiMwHKVqKlY7bDTJxWI6t
z1nU75Om53fsDwf2P6qBCZc1BJRwz/TEHw0a1oWHSPskIbU7Fm0gmx5m2yzMcz1s3C9ivwjgXjMV
bcy2vTUXdU5mVm+KWEpdRuvURqDX3BdSPuUX5ixTyFKiJdRjQDscdPGk3BujuexrT8XXaaP6PO0Q
Po01exz+/P41ZhZhCucvNU8zYi8B5HoXrYeF/TPzhaf66aYSXtW08XBwRi80UdMeayBkiA3s30LU
P18ZP+yhqZeHVUdG1VWgZhiRvS4gg6RZfciR7SfqgQ8vl63N5BgkgJWafYoF57vq6rIehTYF5Gfw
JjazMwYUQg+PFf5kl6XKU/A8UZplm6jDH1KzXuXGnQC54vd1mAkHU9B81UBEUwMD+VDLXdObaCEB
lp8uURRmduAUOQ98n97TBvMuFEA59xpYaJdN+7w7v6UbujMOMesRHVPnrSLjrcsbH6JX+cKqzM37
vFrfhs8j+MUWCXZHNd6o4VosYXp+bglrU3l0MpR9RiL0UiM3ghwtep2yDDKwaHKosBNNC6WewGzg
7vdF+ldL++EkTSH1rClHu1XoChvxZhQeHIHeelTaLK3fdFxtzLwNICW5EhLOMi66Ms0piy4LaFMt
dMMuu04liD3ZHVo2C5HhX8/zp19ocmplCpCZJxB8CpfBo35VZ6XfuNZNgYp6xJOwgrx2YVoruPX4
AywSNY2gUg0p3bPZebEZ4G2V01eMEHTFJnOfcu1mLPcZA1+5fUrdZsfASomAIIxo+6dr3zN1n6kt
DGiaqoUTohtI7y9xlqQlfzbf0jRn8mxIc2MoDEuOB4Oi1rM3gRgvRb7qIIGmNcUBKBwo6g7ZDdgL
uYKuKr1N9IW9MRNkp3yANLZAeU7x2szjqwYSwtG4g4EU9+BufVlfVZuyAgbLtWvsA0BCnsa77KLy
kjblBEiZKs4NiFtzGLHlzqodls68rs/w37QpYNjsgLnhZYHsFrLbNWziyz92d2Tai6s+OqALc2PL
2ptMeEHhvLcxQ9N9DwwJNEFl0GSO37bbmB1d0UOr7Llznl1739EX7Fj4hZONS8tQEXAZIbfmaSeq
jo6xM/CfNKciAqLeChpDbsay2RAA/Ep7C33XrYIYWh3vPfwJu9bejPbCEwcqPxyodiciC2wDKus9
tFbMz9JSO915INK9LmugKM1rlNhXruVuek1sdLhRQjU7bMsBpnZ6mIl9HZ06WqD0aIdREYUaiQJJ
trBvxc8S4H+7fmMUV6VXhaxTK7ScA1DlQwmlehQm8lEEPdTLWtbdxUJbW+SpEJ/CoWho4++8Tec5
AXf5So/uC7aPuH6IumTdG6dxPALYHBRVCLlW3yFXZblvTRrEnRHU7ddAjnqcBCXdmilbSzPHanZ+
WZarKvrUuveud33TAeaTpl8CS2S3TcCabkW0ay+HoHa6klW5zSjssgfZ+0KDtueg7fpRbQYNkobk
s8v704CoWxVflbbParU13LfujLxNSpRw1xZ6aan+nIuD133C4EolT3qZwqJZoNAYhwO57t12o1Lr
SUV3GTD8UuZ3Vg7yLw6wh1Y269bQQwi7zA6t5qsrRVjUApxFfaNZJy9t4A1yXfHRJwhL8KdYU+at
OdNCy5GBgWgEw6+ghsNaO3xk6ZUp6EZ3jUCA/UB7EbrJGJrOPapmqBj5qnc30VAHTcIDD306XT9I
Cc++7NOpkmtzhHwW2JydcT1CAdFVVgAspm/AKb7fAH8cdtLejDH1nSZf4SIFGkRpsEdZmasU+s76
SXkPrH9o02PLT+2w7vG39fl/W+QsJxlUFZQlH0V2jb8W+Gv74G2a1Vit0TmV3irI4jBF3TzvatTO
N0qXvo53dttet8ChxOjf2de5PFT6Sz1UQNUgEBdfcDhT2Yeh3lx300avQ/RKmy+Of+fQTQbpu8TJ
A87JFU9XKb+KxrdI36YWcMJ5wNpTz28Ev9b5Dul0QLCg1IvAXQYaM4y6qzy/ksmq0+68BB4/YLJU
5DoCliKNBZxhblDHWTNSbSuXhSp/adMC9wuYUsgu5Fue7opGXkV8gFBhv9Z0KGNXAFeA9BITDxL8
/TY3bwAIDmpybbVXnV0Hdb3qclCq83fXeiiGMnQUNMpl89BDukxHTQIqeVfIk+DpfZPDQYqovRwJ
HGOex3Jn1f26ZYem1EObwT3L2ks4RJjYpCTz/B5RZxy9g0Brnrw6oPmljq/MDGhsrHaXZn6jPFRF
gC0Z+8DVVVi5GyOCLSyOU8ybK3ioW+aNo51yF5DsEFh0tMNoE0M24d2Rt1Tvj8zU73oOAIph+iR7
SlFSHQFyKtDWxRPdLe5hsbz1JAmhHLGCNmpB0BoGAJc3d7n4K/vsZLvWPuWlHxnpxjDuIjf3eSb9
kkAfBL2RXhkAmXc+HNjwFG1Cr3uAlrwvlLlyqldbZiC1AnouWFiz/pGjjtKUMkzpPSR5fcvsYM7+
2CjAn3DsXAYh+rgPHJiCYQW8/D2xgLmpnCAV+Rbt/YBA5KMBj9mwjjZA/qV8NCkgeSrZ9nxngXLu
tCGoBsBYZaE0njz7PtKfmkRe61CdZKA6ekB06IZYA1W/EuqNtSi5FOpFav0fCjCf45GrXiH+FyM/
y2YGpZ37kWy2qcYDZtQ7icdSm4F+oInXEuh33le+BnxEw61QuGfZpmxtqoehKuAAHq37oQnlCBPr
wlqnw07x+iD4OmbrmqA6bMON835swUhNV0Vz4OqlM2+a6snWwd2/JcUzqqdE7C3kOvh/9F7uG+St
iG87bJ4q8vByO6vF5n4KNH1m3FDsGL25ZyXa8Tpb2+0mliu3vElh5aQ/pcm9iXMSFzW69PtI9w7o
iwWFl4Z29taXYo847YFuRgyYHZsaoNd0JbS7luqbFJdeazwazt2ogLPksDUA6ax6LiPQPL0MP2nX
sauyKFdmZaKiFq8cvX9IjLdC7ilBpTYWYU5QiAOzDAAtiM+S7k2Jv5a+MxTyPbErrVvBPuiofA8A
p77bptW25n9ovU8xpZLtgZPa2W2NZPDQWrofpQ/dsCFtEw7RE8BDcC4JPVP3hVhrDmBXyUcPfp3X
3cIQjKl7r3qR7jrvb0i7b/RkV9d3qPPg9uRD9zGa1G/hs6wTsuEjdtGrXbwrPKNiKlGfc/Ytomsq
oKWQ7vQUhOqrAsYog1Mi75JbVg5+Xq75cF02qV8VCFxxqOiJZuWmgBBspcZ15MCpmrFVYp3AA9xx
dj2ieM3VtiOfNuQLgdfRSpx+ipqnhK/n+VFkQZwPXgx+UQyByD3/HGrGUgWRqh8a3O/qNs/WA7sx
jbDPjjEYlk6y0YwN7mHAxoIsEX7CQ42+a9q21w+W+Tg2N9R8ovxk8AadsduKALsF7nIDnxr9pnXd
NUX7CRIYKW7CLn6uWSiLLbpI0HO4S9pHgmtPuhBRrwWkj0eJui1+BlgfXsFuGExB7ZQcZP3OWoKD
afpdK3d6E4UpMGWltmo95GLt1imbK5fDUKfOA9NFSjBWN7qMODb0Nc/RgkDCkmdZCGXhgNU7ROZr
RxwaRKdSiCBhLIg9tSGdFehOhywLiqpFu9LBim/EvUfYOmuv0k5tvIJAHK/xvWQNCtkpRt0qVqjM
ouObxF/acJXph7z8hEokoSce7+vmPsob+Gq91mO0YuqUVIjB/ZVInkZYj+ijDF1jVaNibSavKn9O
9XXWQWmuWTeg1rhw9SgZbvYmXTuQaSk7DQH8S6ZbcJSCpEiwieDwiufLiAjQP3veA3e2Y31dWWVY
JdaGN4fSy6/h4HedMUC0oAnUk+RYQU6sBtSeJLha7N7Bo+gTpOVNX6o7UVWBiKIwGfkmbsVH3cNd
pVk5+KUjT8LHvjrmXQdR3FvkhQgF7hpAG5u/63npJ0kSDjUJVanWVH8A8McvWBaM7rG1/uh0l0fn
dTVOKtL9FmdI1dmhxhLYeFwkZGOnLaSkN4Um1kX2MeJqy5G4jEjnDRflB2xiA8l1ZcTrLrNCffhD
kGTbEAJu5PXA3kvk0RrEKeA6PWKVi0oFsTXeNJa2KkzzfAC8uNky5V3V4DgZ1l9HqnXmuCtGQAiL
il09aL4hvQD+3ziZ5ZbTt74Qoc1r5AABvaK14UeWvpJ1sqaJvWrVVsoq7Dl4hOQsg7HPGhh8Nfep
/WWbp8i+y/ITcs9aqY0su9WYHTwGZAmtgjLdQh8msBs4HowN4juIKPkVp1Zowk0nt60rs8xCVSEt
LPVtLgZfjfmm5LjYKr5RFZhgFsXRKAMd4bk2sWqwlpOWuWmtv50Hmb8BPYfWEc+Gc230j2J4Qbqw
bbXuDT4Q+PHGgdEsACXl/zg7j+W2la5d39BBFXKYEgDBLJFKtiYoWbaQc2gAV/8/3KP98WxZVRq5
bMkgCHSvXuENBDcBdOt9rgM5MvyULuxinqbRWikqmfzAYiQjr5vxPilyt1PPpeiulidsjN6VyKUG
cwKfLagFpkCxXuICf9ahPIylsZrjCWWn5twiVBm3yr1ucOSIYdU12V7VSsoAy4/SfdJ4IW0IJ3fc
brTdpkAfzNRpBlcrZyGxaW23SyzXkrdNS6KYcYGCh9J2npGtF2tCULq+n4e7pi7XddYdE6t0Czve
gCB3JYQvbC5qAc1IcdxC9475nr3R6uwwovWt8ZgXaTk4JdAx3fiZE1CxZV0pJEWL+tHD8TPx+sFX
atuJrTHlbgN5aHJI7tGgUY3c14rpki0iKNmcdjWivzKs8NxbTVl8b+MWiXfRdbXJbl/+Nq3qTk32
bfXWaaFv2iqHl/DMudtYHQD9+NRV0Jtscjdphf60j4geZS0UtypA1XgVfoxh4oX982A6GxkHFpTL
95qz43vkCp4/cRDPa2fyNW3yQxSHRi2YC/tPOqKS45R+Zk1ejM3dlSx9GES/ruZ1b91ZGjcOoa8U
YNSH4dTUlm+Ki6rOQU/7p5LtFSJ86ylRz21dHBoMcoF7JZJNzVh7qhkzF3vqqQ4j8zmKK7cBF0/m
mEahb0eVnywWTFWxHe3mw0IWfCV6Qps1dMe6fkC4ZWWq56FKfhV6fD8TaSBAlk2QLIkLcqEokESe
DlgkkdyhBK4QtZNuKrcFmjK9Vp0ce29AEUNbZyXMErpWBTDZxn/50rVHEZlExx+J8wtNvnpVo+GZ
JRjQJBQ/SQ96nyiOHLA2KCdh0+JZ2shVGgyo5crLWu0okBewcJVibwX18lRClMRTd22IBxQU/dpG
pTysHoUxPcpIdw955jLvgdMYdEqQ63zgIq2yaT44kvBHYa2xiQAj4A4i9Jt4WJnpoxLlnqU67jxT
SlBDinRxBVtwCkt/WJ6tjpSg0N3CNDdOqnCgO1JQgn8sCJVZj+x+O907GqerovReY4TPS5u5hRGf
Ft3xVHkrZ9m903zYuMbpcDc7bfIWmMkLMPNp0t1eocNgdyd9fly0u1KE+6VXfbVmPxp7Jzwv1ONx
3AehQwEcNZ7a6y4WM0EZWzhPjIe60j90BOkR6G+q+15bW+UpUnbIQa8c5aeaPI+YxTvxyukPxC2A
7G1ybFI6Gs0ACHptoqpvyvOjFKc4V6luVuX3TLjIH+oVE97AnJ2zlsabcHa2fRYd9UKsjUj9nZGh
mmN8ENbzPDYMqsgYnILuy7JKWm3tFIlbwoot8ULXTSnQnHgng8LqxplanN4Ckm3oQuOYpSG+U0Sr
mlqC+e7aDKV9aJ40Ko3OYo4sHgdrwZqGit9atCDSjqMJ9/YqY19Nq9xsfdWpVoZduxnRTtWVu0SK
j4JpsZA9HRaYRKZTRNCTVE9S8RiYzdfJ/nDyeI+L70pJfvVl8sRA5o6GCLoNyq6MOeHywTrZevvY
9WEA0o5q4d6uqrs6PqfT5VqTugXJ8NWiMRXHvGS2bKlHU8yurfekZwt10T4y21Mdcgwsbygiulap
rdRS8hf7NaWdKNhFtIyA4uYx0/ERq1uGw+VrlcNYvzZx4kvfvqV0akxdJzPLvSb6wPiCllbkduy1
Do36WXubwESqDHxN5z204gd7ZAXPgTHYG3OgVGm0Q5xpXm3iZXNl0bR+XBhB4fgtd2aJj8oyV1Jn
bYz6RLMRv3kKwGgOInsTl9bKzEfXkZK1SddNH3Vqe/YEjgC9DT17ugaerRZ1G4SKjP4lNPE+Nj4W
AmcP2zMNo1MhjZuIpDXHfmBQMsDHqasm+cdUdy6odHwHzteOiMI5JvT+IVU3dnNi3gYBBlWz8k/S
vDlduE/kPlAazh1lvm/iwrfyD2kJjMJYq+E2t7Vgih03XtpAZtWmGvnnZGwMsgdqY0Vb/HheiHmy
tm0sm7q28tIi2hT5eF86r6UynCoaUYahrYaRXD2STwu31sNs7XBhSKwfxbKTrZcRdE4k/anmezoa
s/1geJkvkt+tah8cGkKZdZo7Z52RU5Uig+D9qhpvRbgTNNmxiuvLoNPXHTRkKTtmZHJj9yMttxX9
C33wDfkYJv2qBxEr4l8lGsppbK5qNlOb6Otl+ZhIWBaqywkdbq07ZIrwG3rDKXpKBkwnWmsgtsVd
IaSXFk3LIStPKXEaG1n8RfNt3EBmcZarq/phqM/lOHlZoq0q6tIFQzEqbWDfh2i0D1asbQpSuMKM
Vs70WvTDXg6xTU0g4d9VkY2NOF7Izpve6QhmJceUqYXM/UayydPHbVzP7iSjITP+KOzR7cPRHxuy
v6rzMlzKxijB0iekU/kULuHGsbEEbbcmhj6Jle+L9rkuQ9dZyK0qY4/rH5gNmrj9tY40jk0875zO
hRLgthawdLNwpRxUSVe4MxB1J9MP9UQQd9qVGXd+VU10mRR4D8ItyAqmRqdZBwYVr5VmZAE2CpQX
SMpkTm2Fw1j5bEVXVfr0LpotXzaIGqbjGU3oFbXgVwcvThs3VsVB2CyUIjtE82lS80vaTPftVEKy
J4il0lpXkmCsQvoA0PpLsckIVa31apnZqgH6orNcVJk0REq4GnHDfOmhZCmScm5059lA0IXuxBME
XReZ92OzOE9ZKbZ6pxx7fTzO4RR0oGhlmtqqtC1yFPfpPV5/PdUlsvESm7h0lY/SluNQnbHBU23S
sWg89vOv6WL32r7v+5+qAIWiUoUOoVhHakg3tzKgAksP8UB3rQWKptAcMWL1Xm5tst924YBHjsEa
k42Y23fZqYNCXbxGhq1X6LtCkfy+MqRAFK9LqO8NkAazgWsJLplJFkF+gvcvR95c/Zw68NDNfFJD
xSvHQ4U+x/RTs6ZVFj4a0Y+odXZDne2RtfsZL0RuRwTtMrtGygYxX+wRpxvloxlfGqw59NjyFwn/
nD7046z2C1XcdS0GypYZXyhKAAZ4Y0mh7vyIe3sn4vJtEqB2zeo4N8ZWyVrEJGQpW6VWzzSKERSF
kCAQZSkQeMH6mn2hS67VHCRFHLSWZzw/RPPBlu6mlFe26eIiduXoKbX8yiTNd3ocCmxkKtTK9HSj
xcdlkd2mPRvItw1SGpFEGe4Sni5NsnzUelC3NS4qEt23jjrDafu1oO6PnSe5vVhpdZaaxscCcFd2
M63rZt2h6BNpAKGmB4d0tWucXVur1GasMHt00AqqV2byKrqHgsZFiIe6jM+1CmVk1bcGOdNSeZKO
n/s2snV0iXQWQFttVPWsL6cYGL4thFfhz+BreZODpL4YEQyWsXyzr6TGbFjHjsr8a1hf/45PzFpj
TNXwZ8984Pr3K000rBZ/IRkUir2qYaj1SXmtexBK4sLFoJAi5shJ6lco9lZGqUVrDj0JQ7fEZ0sd
VpIRu5JifExhhbAQKjTd1fS9h85i3sNk9DImOtleFDRhWlLpSWsfusrCzbddCQbO4SSvo4H+k3MX
JZong3cZ5Mbt5+EBF5e32oF60JbuULyGTFunD6N9tML3ZeCYlKx1j6Vko9MJRuZjrH9b9WNj7Qpn
5Mzt/FYcJyyruyHxteHOtKW1xa/Xyx+qY3806t3QDUHn6B46r9AnnBUJwL4fsJA6Nm0aRPNrOW9j
Y1+oxarA7tR8buTOr4WyihbZk+gapLJvy9A0FQyiTQtW/lvH2q9p8SqM11SHPLyiYTxDo8A7NVTi
IJHaH8moPtfCyNmOIqD1dSnsnVRvMivyRb+djeVNJu1spx6NKbiP0TYUm7BpNgMWp3iur+OELtUw
rEPFWMtshJmHPcS/p6x8S7qCHZZ7kik4an/b8+RWk/2caChMOlb2YKeKq2Tg6CWgZ0uqHtGCwVlb
IbfejWLPsbFlgQd9K29bhTiQjR8mUarq6s2iPEa4lpjcf8PTn5OBFmOIL7utv/X9CEguOTuRudJG
zmijREirooG0LOWmHO3Cs2Tdm5YzHkGK69Dum6bZL7XkgGDLGbuYg+iyg20umzhRt6Ekb+TSpqrT
D3FSnhUwXH3fBSE1wVjo6yYbN/qI6QgTCyU/RtpTNr9U6buTvqfiLeIIUJA1yQ699lYJWu1Yxhon
YZ5HarYSmeCITiQNE0nK/Wx5T7sXZ37Jho8JplU5n/RxQw8fhKBsr+mgarHhmxkMheN1ct0qEezL
e2aJSltyhftIPdt0ZRx5K/W7SZyz9hjVJz0/KvExUY7y/D6pVynvB5ahN9bZepCkM3qgJaFpkVM3
D+EkZ2L+EcPp7KzTaNzl1xPwsYmzy2xSkDaFnzejy8P4XVXvrbGuNZCNHSfu5E+h40+JSySyEW+J
H0zyXYMmfBkj7xl5jVa7C6gUtAF3lk4BBk1W22n56Vpezs59Jt21A92j8iiF2mXR2oPBkRbpTAE3
KJIzdQs6A8Yw2f9yb4htWHygTwrS4jDI74oUbTSNDSWOaep30vOUPLWTqyo7WgUlglGZuErUdHvV
CGrN8Ypq3lH+5/b1fe8HSztJyanr7wwd1RIGvczRIrqXe5HtysHWfqaLGkAs2ufVqzo5B2246N2E
DHMpI0TjvA3VcGdgMug545shP/exsqbSWkdOgtkhTlc95qO/iPnnJXI2uqQdr8o4+XC245diANM+
PEnJc8GoqH+way+t7Z0e72xS841u/ZbEg/GzTLdS2/ndrAedfFKKO1j8jDVcHNJHkKaRH4Vo9XTa
41wobk48FmHDuj1p+XhOspPVxX49dkGuhj/N+BwTEWQDbR9yRAYGFH52siqtoN1SzhSm7g72wyDl
W0mj/pH5oBpTpkdAkr480JWUHurodxEV705T+cvoHGQt2pvqclBrps5dp7mNBawX7dWcPNxJbN8g
fCfN2mTuiAlKQhfgIaMk1ct0LXrcc3p78NsYyFKseer4hCUgEsEd4+a93L+rrVgDmVqptD5yGhlG
IXu9Ij1M9W+YV01HL6PmJ2X6NIjqwR4eFFny/w67+QQ8dCsPpsdR1w4CjGDeeVLJ6P4L2bHPrnsD
SkqnouL847p2t26cY219DxR/qwgmJ4lcGTPXTZlhDhv5u1jJG3hsiXuZWtuAv+YWHWle0RfYr0+4
fbKh/i86KyoabeoLiUNJM7dp8jpKo6+YCmcsw1hVD6ascaNcXRfOHzucHvK4W9X0XyOn9SLY7uUv
M8u+uJfP3skNIAmCv5Gn1+/YGIymvOybr/oGGDRmwrSzilciF6eZURaz72+tzVs9HnsxnTEpCshC
ijekfvIV1ucTVOit8k6itXYWqlCbOWxKowg0+0TZvgrz5Qvcz2fYHP0KZHp/uyRlhNGw8v8SOeql
MZEEAqa06xp3WPogqsmxmYuPytZK5dUkYT+oaVsqxn1iGL6uvoRzThp6VzrMVkbiMJ0RJaxOcjve
9cUXJI1Pb+0GjJiP2SLHEWDjgq43TrHQ1DfIDkR1fciG38ygt82wKfsngD66eaxRTzcRsJAaCwWH
bJVTQ1AJYQh4CItH1fgec1e+VfrhdVQ0ExwUaguPnjMmqd9bQtet8K8X0djF0HUyINee0eys/hm+
J8ku6zfxQlRtZbULF9YDqV9h3/O9+72JFpbIFF1yTNQaVVfWKEO97133ZutbrZ41Imm53Vn1IoCH
Bm2Q7136ZvtjhqeWywAJsez3cr5Opu9F+lspnxgngTIa53mvvC8v1e+/36z2CZTw/xPySVTJMmaL
cKwDzALmMRpXIVraJ9OSMLjO75JCIwUMz450nVmjCdIyXxT5odZ/MoKQpIOe7hKyiTrFEUvV8aS1
4dXhY7X8LkcUZcV0uk7nE9kJRuWHHL6NzcVR5cCUHuNoBAu1UxYT5WE2U6Fc/v61/lsSAv7J/y5z
S01jRaXjv8/Fw4xMiWhHbBg68VOrm7ek5ivG4fS9JfoP3PVfW2rOjMLMG5aSld4t7dqyn//+HT45
nW7VeLRSH0pFT4j20aFKr7XC36/7SbS/lTw09aFGZpNnM0oVgRgDRimksWRj/v2VNuw/EPH/gPre
qh+OqazJjcEeSNXYXcpzWR1k/bEaX/vcocsYMkDejtqhqw5W/lp2dxzrVfnSSBIYt2xFF5PWde5W
zXsxvjrSQ2i9JOpPnNXNmYYtZhqYoHfXqaWEwk5Ea6fK11XzR2NOigm2qdYc509J9mwkHjDmlc3I
JnUCBd0lq4nd3jqqQ2CJe5k+ovwrSc+G8u4sP+k+u2N8p0z3i3m1YbsvWucktfspPSUVsIOqYcj4
WtPfMZv2Pio1IJEgeKILSoZ2u2CvWz1MuuzVxfMY7hqg2c4uGrZ/f2ufwcH/Ucj61zIz4YP16YAc
0VWWg2IQ4BOjGmQ154lGvwnu0XGNSMFso/JqKmGd5rsTxd9SnpNvVSC7yakkAcdrPzXHKNyIr1DU
ny3ym2CpVpEeS+AH9sOH/Vh/caZ/FtRutRbnRKrssQGpX44vBs6ioEBpj7kIbukRpN+OdtzQrqdI
8ZTZXMnygrk0E4nI8upuG2dbqn3RB0Y+0zTkYTPVsAz1GFXLDznp7hy9BG1gnu0y9hAVDBSay1Ni
bqNlU0SaGxfJYaafnGmHAluWRPuK1P3Js7oV0er1XJRLppAT7BAfEN8ToJFvFbTGjml2G3PZ5MQ0
LvlKLOUTbsqtfNZV8TwrClZMaDCW+w1nYmO23zwLb307k04MbYPs3D5ZkF/wi/SLRPWzm74++n9t
MkUqIFvXXDeOCtcZ6XQAJhHfs03EJ/d/ry7j1FHIA3rlyjvT0e9VG7eySp2kll0+QROxfoSP5q+/
R5vPltpNepSZUSeNwHSusiRd6nXfrLjUm+1uiq4KxfUJLD+W01ciH58caLcKSsVgO44eFuRyThO0
DlB0MEiWDEzC7r1vPY9bLSU9JaCIXJv21evglX++d9GbJCVFiFlObBZb+6OxfLo437vs9TH9aw0X
bWI5ckWeCIqRMZfzhSzDZ0/5poGhGlErCVWlhNOGjQUAuIhq1+q0QMu/0t797CNudl+mIqtpg8RF
Up6hxJ/RPKd41DvZF6JFn6S6t6JFg5zGmqT0xM9ZHKZoXDm52Nu0M2f1Hh7P99L0W+2iNNeFOWWI
5qoFCPON00fr773Xmz2pNvo4zJ0Cnf45epS+ubBvN6ReMbCVGREYSrilqQ+d/e93+0kkvRUgMsMI
1c1rtZJkmwyQE/lVFZf+3y/+SXi6lSFSHdyEC4iO126tGLez9r2ncStDVM+pQWecR9x16/mKF/+i
RPhk5d2qEKFe0KhIh824wQEK7tGsz8DMnZs59UN9+eJDPtk9t0aeqpnZUZ/yIbRFr7gO5gs6qC+t
+95Bc6sNpBlYhUQdcg5m0yUrU1e8Crjh917ozckYGbaSDTYv1AgRgkP04Yus+bOFov5vLLSREi/m
mXtWDU+8S2nw99v9x+TpP+ob+WYv6r0wnMwR016GDjYjB5iCSZuiQ4owqzT9XqIRxCOUog6uxtx4
0iTD3tqaYC5ldWUyzsor0Fx3pmoDAIbm0cRBWmsMPYtALE96OV8n/fvYVl3AkldhUK2On5xC9+3Z
DKqFrqwWKObo0TBzddQzwvLXlR0hZTJQhdeFIgsjh4OJVt+05Htd7oFqPnRAuxOT+TlCsoX1xoje
V6iyIlp9JiOXOC+DJZ+2at/6PdJ+dulJi3nIo3nrpPx4+GMwTO2fFiVax5CSxuK+Q8o/1C+2CjKh
UKGiPqFdB7rgiyzEsK7P87+e8014giWsKOSmAtHuHprtczg9GeCNJACUlf1QzTyf8FWkUqA62nZ2
+nWftbu5M5lh7Kx+Zi4vNoV1LENEy8Gn6oiWTw6j8no12r+vXYms2rUWPCK1Cq7qI5PmZ8AAInkH
VDCIdLg6/HRe7prsd6q+QX2A4fBYMjgs9c3C7Hka1pMOjmWJUDb0RFN4CTjvRLxXUL5QL3L1rlvl
gIWtaYICtNGVdJ0x3VgAJeUM6o3fGEabYq8NP8fcCQpbBEZMkwSE9vyrUn+lmJRMYpuCy1Du+nwt
OeBumNk2itvW20n9oE3vCnN4yrryrpb6/ZwxVBqZVMJP7rTKbYGUhWBMMg35V/E8dyClx/sZyHxU
8CTSk8VMDm4aGCkE0BIU96Xh0sUNGDB9k8e6O83SperBfL4pyrwaKDbruFpnS/Y8Yf2dJ8/VMvlV
u9fMdSUzq0fKcVBaz+KHonhecEEWhjhLkMcbnf+sJiMIWUn2NADjw6yu2Aa1eUICazXVG7PuV213
xjvDLZPB1/T3vDkYs+GlZulqQnkpuwaGIph07mpMtF8mCu64TG0SB8F1MQ5recHUGk5KEXeXqamv
6C/N6C7z2Hs2TIpBlTxwG8GU3IObtorSz9EmtyTFFcm4HUHhR1bu4ii51DhOxMtWgmCln/DW83Lg
6I6R4ZFhuwq3YPDRDUiWMQKKdR0w+qoeenrYbpWwW4/CROTU2SmwPJ1wglNV+LHVbwZmbX0S+zlg
haydgsb86MdwnSTOpmyYeMXaexkBnYagFTGgtQvZNxPVK/OHudWu6jCuKaHq2+anXP2dWPczVAaa
pC7tEKCpDtZ5hWtbw7aPDXe+Ug6XEDDRj9ypz/aCHBMTFGMlwUeQpKOT9seawW8z+YX+Y8Z5d0kO
Fsp3w4ZC6J5+2Z29iIPiXJT4zxRB1FSAJNQg243KnfRHWYidkwV0lJiLhoEB3oKPXk3Rmimd5Ziu
AwYdWJDT4d5wFIoMXKwEhNn4Il8eBxtCUANsVNZXJW9ML1/a6UVmJQKNmhgShGPoFmEFVKpYdZHk
tjPyIzi+LI610sQLksddErvZBMWkAJm6FGuh7WRgDmYfA2djalmD9s0hAbxVmQajcNuk2iq2NCwS
UfgrIDW2h2Se1ghAoTrop9lDVtgAB/6Mmr3CnEbpdlIJL50+0TTywkfT1ZAK0uSLAeEa4g7K4SrK
WZ3x2lXFOmaaYaePxXzpZADmkePyMsBY7VXIwk4J3t5hHdOM7LMXqWgRJdLgYqibXNjnyHAeRmsP
fKsA9lwnO4GYeT2tzdY8DgRoq/sh5XACM2iiSefJNTrNKakVYluMTUDP5nHm5/2PyWB/DsB0MBsZ
tT+INbqqDAFr1r3aeGtAt/bTcz+VgZxYzF7PmY1ipr0BHKT0mTvE2EZeeY9jtquWO4UjTEleugFU
fPrmmPqmrk3ghu3GsWS6c+OqgsWZA/yUZDYdhJ87szhXGct4MlY2uH7Z2czOMbRwaussxKIrd+yf
bAX0Jhh7r8riP3Ka76L4oWC+zl66HojCAABlveiiJESW/tJHLyHTrh5YcOEURzN6tSOg8Cy4Hvyc
wBpmNQMaqtmisv2cgvQocc+psuXebOSnAkz8XMAsnkricuq8FhIRMZ6yNsgn0zP7yW0Nes9GW/1s
R3M7ygdAqTFCMcg7wBpGfNQs11qy78dfSntM8qMq/7TFtE4rTuWJoWR3VcsVe1Xn2P899822q7Ug
Sy9gDf05LI9UAK7Oe8MIps0ejBo5ZmiAvQO+tmd4FBYbxXKOrXoc218NE/lIuD269WaPhGFU+7O9
Ndpp1VhPvf1Kb8lLk9FrzGej+NDMhzH9iWWYp0MliUg6hvKXBY9hwXRH7axzm97XHU4p0UPaPhfJ
mh0ViJCrGXlyjLL5XmAHlki7TFhg6YjAYHCRVXWZuEDEA9WUpR10YHvXlbIrCsADRZf6Q3oJq34/
lvA0wOKYwLwbsJsmmQnFlOk4P8P5ImclOFwALFH8GC0P3IYnAzqS7fGXNoaHVj5L+pNIgp6eMFSq
KRHbXNpZIT1h55gxQqoBsV+VUorZeh8qTpzxTwU3L5nzdTFMh96C6uawf5sfoaNsp5gpaweyU2Kx
5rIMXyZcGQzprm62UjKRCgsStYsxfCWe909//zY34UvdyrvF+CaGEGLE3plPfad4CbG5ayGFNx+6
SIOS1KoH6JK0Jf5PMNnhD2D860em5IoY7lvysajFJQs53MKHtii8wojI81SvYnumFX1He9sPI6Ar
uO5J77axtGmHClS4A1fzwclBhpbV2uwBVQEM/ntmCx3gP1IuvtatdGTVx0NWxyOd3hG8Yg7hHd2a
5hyrw6aTGi8hGMM03ggtaOrlYCs/W/s3GNiVmpueVY2reIF7CRGrBuUxpQZk7DvMRVYLtAixQCCV
/EYf9sAKk+mc1rlfozZvZvdDCWk1VffdFUtYk6Ay6ut1CPFW7eblY6acezQPll54dqX5cjh71Kq/
C0ioTraskwhBKoYG8xmv9HUFkTPZCnhiSX9vgGLSZuyH5KcRVUYLMkkaHvP4HSitUY87YV5SzqlU
lH5ELWkP1jHNQKTRzQ/JrCCwMWeoMhwSBdTpbodIkLIqmgQ2+bqFbS+YTreAgggHS/u6NHvkfsiE
oCtb1YssoXpNK/GqQDtIB6OJLj2Ba4YJMHVrpzk6xqltvT45q9WykdPtzHvvYHOFEahiqdpoauQC
TiMv2IV1EOZbVXSuacbeQjgzLPCckC1sHXC2Uvu6fVcSlOVmWKl9RRQH8gmRSHvTh4soLjH8M7qw
1bVVnZxrgHKIZTits04yElA7kEx4app8SPLTIr1yZIDIFJ5G5lSPlzllThqt5fC4cHi2zYO92F6k
BtK0EherOzbTsgqvsxZ5Hy1ntXy0lHsja318jlc6Q/JkOA7Wjw5eZr6dCGsm6bKhsJKvuHikBDLe
+5K82uhMZDD+u4dQPMvyOY5+je0+SV9CuNUJa6Fg/WnGqY5+OS1cKi6cPlZtcjW7Jtcg4Nqw9hlp
Ya0QRvZ9DAtnssAt44HmDxAR20J+nPJzxVzdwnQAoK1vF+rWUZW1bYYX/Lj9zNnjgWFn7bqugd+r
6qGv4m1J9RMCEa9yE+QUr8eZGRc0z1X3WoQPXfKkFM4OkhBagNpjOA0/JLne52zpynpfzOk8YvuJ
6QIOb16J51lH/2moHvWeCCFDZIirXQj6U0t4ALClEyl6AODldtBER5lDYD5XRYhL2bQaw9OMcWcN
0q15C5XLqFarFiKGYyFdoD8ZaNMWCWxZOTvo9dOYB8P0I81mrxp2KJVdPUJJW0Fh6QRGRTuWbEWt
PmM4vGKTwYGHx4xrA5v9TUkvA+mFzNt3nuB3YTnSi7c23GtMhdV72iWk+74KkLhfjoZ+SMYpsG3H
Q/yjl/cz50ehv6YwHSbnWbf/KLj5mUnlR2N1sfToqYSsnaAwgvxJjwK8N4RA42NOoIz6M0LWO+Af
lRw9hzkOCuU97GffnkgDQIW7rb7R42AWDUz2vcIQMzepfbuXLK0gRGfg5gZI7SgwjN2TLXV7ucIv
pol7amYz3Cyk19XQ/YjRxjadAQ5WHOgOQgZMiUw4iGMPzrPo/QjWQac3j+bgbJHTPwlY/dYMqjX3
ChPlNAXineK4Aned9FqKC1Ih2P+DeW9A/o/D05VFg25KaK/7yWE2RxiPYCsjLFAs8RpCU0MNIK7J
HI56jjStY+C+ZTR5NqQJq9sl8kGtnicaaFo+QxRZ3CwkI4fLoZj2pV6wCLm+T2cOynHTjdvrIaTm
zUei55s01Fwo567dQojQH2ZaCAXdJglK1pJHHoQP1Cq2yQAM2txM065L7TtLLyDWJkdNQx83B1TY
9H4cBSl6K3ZXXEJFD3qYMFE7nEJd2yGZFujhlTZlXxbd3lqDvO9y1iLRyEZ/WRg/JSg/YUlw6i4R
4P62fR3bcG0VYJsfseqp5/Awl9ZDnomNYoM6RP/mi6Psk4Psig34Vx8c1hIPAr70foZUCCc6br/o
2/8zWPiPk/9WoVgooyl0tZn29tA/EchOIeo8k0kOqiEKgTXUTO5vFwA+7T9INZB/mC7Esv0iKXfZ
ZG/lbnmO7Y/UiU5O+PH3b/tf/dbrsX3tCv7r27aL0/wfZ+fVHDeSpuu/sjH3mEUiAWQiYncuWFUs
suhEUqJE3SBEGZiE98Cv3wdVfc5I7G7xnL1RiA4FJNJ85jVg533UwjL3zBAArfDksSrfqIyKv7v+
+v2fru8aPQx1RjuvsuW2W+wPY3QoHByKxh+J9Rj1gqb8pRhBGXeHkfOwn9PbTN3Wb7ruHnstfzXq
a43vpztAl7z0mX88ITWUBXa9M+dwQeodKLJDOAYwLjCXLO8m7BMSWM4t51TucMIU1111Bcx1QlFB
O/b/os6/DvirkmUMCSwxNMWvYmsvxg9L8kZtkZOVB/qrB31VtFR+AXeDs+oK4v1ZjbUulTg4iRfA
Ih5JnCGGFFcEPzh4ZJuCjn+RfK0z9OnF1l7ax5LTZIndbQ1BjXNg50KTnuAsZAWp7/1QPcvIPff8
/txd3ENcDbvYenZBh5dS3wXlp7EaNnOU7PL8qV7UZjQw4arLtr0O56eiq7eIGgWwYUV316TpJkdQ
pKHIXIfvpD5odlL2s03lX8P6q+uPxu4praFrg4fQBJmMnb0tIQOZZaOqZ2RCshAm26EbAAzZWxAg
fa4IHKHIW93HmE1ygm00lflaRdiEVnu2KgzUfUVE8cXEBIoGkC7iGVkHKzTWN50/XVouaP5VpWOn
s+vA3kFgdReoivVtXF62c7jxKA861CAmmV+k6G8ZUoKyg0gvLt3KnKHjBj+1nD+kXblt+vhSBRqB
rWclCdmTS1MfKsprOCwl0Zdl+lGU0VUFyaeOwU7DYESdxZF7b7wOUKkusTOgPXa9LMltkyScxMTs
nKijSFkr+TaaYH+PUBmjfXgeeQKRKcWrhvY6Paeuc1OUP2RZX2R63mb9yuw/VPH7pFmezUjg48MZ
9MWOdHNTJZw2UPTa4v1gbhxzA0gUTacwPQ/mF5mL3WynD6r7HsRfXSfeViOacbmi6JGSZ5mzxrE3
U3FhVQ+dqraLrH6MbXHRWQv52rNyrwCRQ3XtrnMpd2iZkMS7G8SUzgY/f7dAJB/hGjXDdD6WIcWj
7Bqy29FYPIqzZw2oIM5KrHI/GYrD/UqtRD9RLSklJHWVi9t4uemIHJs5+uBZH+e0uQqK7yqGUevl
20nWuxlOQT8Gt24sD10kXxJJ9QHQRmB/twYJ7xg3rdZDrbbCX/1jCmcLUbG+Og/Q1ihy912q7Dd6
IH/VyFlzvldnSm3SgSkTjkQcAxXDxymKt5YGPhLDjFveQjf8zV6r10//aadDpLVwEBAarzrzIcdd
2GuvAyitvz8o/qolsj7Cq4MiWAoSFKKoq9K+SCN88qb5rdzxr/ct/eqIUJFIXKq649XU3vTDIyfA
Gxf+q87Wesuvdn4/kOVYKKrkPdIQQ7ggCIZ2HB7Hhf3W8fZXjYb1I17t5p4qstYsHi8WFkdlOqwD
fUplhxS5kiT9ENv7udDsM8kmcPXm92/i717zq32+WPBBmdfHauIvUq1RIXw+6P+/v/rfDdqrFpU2
cZwvPe858mwMyK8mp4N8ivbc+O33H3BE8vzFOfVaMDcNO1C0nuQE9Od1p75MmuTWVO6LiCjQ48ib
sLN24qsaJlLb7DYPP+mGdGQ1wINsh8LStq8QDYvmC1ORzdrlS+Dnlx1cSxp3580gdmmaXRVE0m/c
8d+85eDVmNj+HNlhNdFmhF3ox7QU/PJ6zB5N/DxWn6KpQ2Etel6Q43IR/AgMej7KQs6sO7NGEF0V
tM4WIpIubdpJXwrra4r2++/vbZ3LfzGYwatOVxumAlE5TR0RzCGHyExt8PdX/ruKzmv94ZocWPQu
M6Er0ne5N+/rPNoF3Xjp+PO+hJJmieqsLbMtevUo/KDEUZRPAeQgQUE7Ki50Om5S/7NIQVGW8kCn
6SyMwaOmm1K9RCk7t3msV5ESSppCEGZgBWrDDh7RgYpapLRs5NxCc9HqbifjZxN+MV61gxt3Uc3m
qZynCwPUOEveSRr5Be6qffA5DN1NG+yLBNmHZXpxJ/cBs2gqBPKNUfmb5fFaOnk2QRzVKPFfiayk
AJJtJnSC8Xiji/sHdv0/f/G9b//1X3z9tazmJoni7tWX/7pJvjZlW/7o/mv9s//7a7/+0b9uvwyQ
3svXv/PLn3DlPz55+6X78ssXcMqSbr7vvzfzA1z0rDtePvperr/5//rD//h+vMr7ufr+3//4WvZF
t14N7cziH3/86PIbnA3B2vnPn6//xw9vv+T83WXxrSy+t8mXP/3N9y9tx5+74p+2CKR0tEYI1VlT
q/H7+pPA+6dju46tpXJByLkrIL0omy7+7394//S1LdmcA1cJV3oeG2lb9uuPLGH/M7A9Fx8a4QSO
cjBf/j839+60vE5vhMH44+v/KPr8XZkUHQwU+arh7PuO4wnJhbSSWmvHe3UE51LYhVen/o2byrlF
idEKmh6hxLkBKFr6Eed9SS+KdVO5ONr1SS87RGlGB6ho7vrtbnZKyz844TDQdO+AY1EE1hFOPO48
4GvZ+lCzLY3y6RmyUDa+eLEbvsRL28Zb47TRSxpiu342tq0HQbOc8lVSLW9qdanlCNJ+2XWIaFif
+6C0qxdFw6rZYXTnOGdjEq8yA7MmrpsoT8eP2dKHsO+1I2lZ+ZoG7GZ9/uUiEX2fvV+fwz6zfJRU
HST+rUI/RjpMn8LVtOmlGlVRLjdDZ0R+FU1lRuqK/LT1mAYGPYccCdr7PkirMN25gGT5HU8GEbZZ
ttOgWFSMg52jIpXafokGpSh8JMEqwAk3yIj01qMne/KDZJog99q1vf6JSfw5v2qyoLAxY0lTqJmh
FbvO86jSsbznNvmOX2eYiBq3pjfsmoaIt3H4809jpyuNcpOK3Mewi4PnvrVQ5zZ+NSQNnGjlIXin
+tTEpI5m7L9LiKEl8WchULqSFbZel8qXEodKziF7Z1upHe0o+ZrpXsKTrF/iukPlRc6uqW7CMRNm
PyRLKD72jRd9rN3MoDdnt2530aGI28IKnbz2PLQ9m2XrFDmVW76Aceb46ZWvonm8TEaEqJ7yfM7G
O2tZ0vQ7hiC2e7OItgCI3Mhy2puWoXuurWS0HsfQ9euXwnMF4tJpViDWW/Imr0a1RO3Z2Fdpfo6l
yRjSHQrrpzgq4/wyGyRiMKWpLHMeG+MYkuQy8YpPUvSoZ0nbq7xbz67n/nuWVLzrArkO803aTYs8
TO+66RfGOV7u29jvji+2tSmqZJVW7lMPan9E+qvOs/a5caPeR2+imJlohpifANP4Nj31PK0W545G
QRBfFE4YAASYAxXso6SLyctiWrjZmWCV51eZRqQVP+S4ldvSibP4XdRmDN5QlKCuwYAgQtNNKrib
KaQWVyYKwoEMTvnXiY2k4kd7WBXanKDIgos+8yWEY8t0LCidWt2lX3sA8+PZ4mkHnfJ5A2+7e6i0
B92waAk9thaefx9RdkfRuXCH4FxUUsc3djmWzh53zLi6iL1xENejASmxF93Ca4ZDx79JUuXLE1Cy
zv022/Cxp8b1zM3ppot2Yfr2vkTqVcUT/0dFdLGfdO+g1jRmNOVcH5bZfShs3oJNVmGhM4WP6Wag
WcnADfbSfxfHGRk5/VhcLaEK6+eyMel0PxdZEu6QuTTWRaHG2T/gFTRan1sTJ9/KDBEcNIQiN30o
oiyU8VnvJRSBz/yCFupVZA1cgo9yvMu5HirU7G2LzmJcSWQRK2mmMykSM1GvdWaquuEsM4SxTWTT
Ox9LGrFAcVR0WfpJujydntRMVGHve9fI+qVCHZn574vOPpRzZ+/yKG3tzwOSyM61sLxx3KOjyVCR
RvDsIWWs/CpFDRs0TOGGch9ELgOmZ7ezP00dld0mCtC282y/vSpC1zFXKskQTlJlwU6kqyjuL5Oo
l+TDsiupcGZuF7wvo6ZYVUoHYFF1JId74DZI1bS5D9258zwmnhCLYnTaOUL2gpxeEyNMYFj2S8+G
fG6Fi2AFJhWzqLdMFbLwB7MP6USWZ2lvLSTrY/9tqZwyfkjqMl0O/WDDoW0Gp24vAtL8MwToarkf
0Sui7JyxIG9EsFj1w+xGSfylX2Qs9vjxRSGf6YgvUVJl1Lhi0xTTfZbyVJfFVDKXrSlnH3XHYGbx
wBDxpoM7ekl/gAYTF1x7XMVuCgpFJoNIPQs2YjHXVvxEd27yz8kTiul2UGGK+NNgKcT5zxa3j6J3
aTP0w7Wn8QQckTFzaNhlaNYNAAzztljrxL7IUUI0lndNM1n6+6TPeD+D5U+E15PjgSux1CSBDMyA
Bs9GI9kFEtXxb5RZCfv7LGen3rdthC4MU9IPqNe0LXXqxLUgZYB+O/16PY8uapXH9TU3+LteiTHM
skcs1zr/6rTuOjbA+UKFIkFpDlZMcF9UtaI2IL1u+ZDWDjWCKqu6/naeGmPf91mBXKuRYS2vyzbh
euwgYCPMWRh24IO3VZCwSiMNpc/aglof9H3QB1H/TMyk8rsFnIG5sUdN0VHQFdLUrqSbhBexO2gF
FUnVvJ/T4h9MNXD0lccr1kvFxDz9v+2qwXqcOdU5Uo0EcrokJVpdSemb6lqAaYtvTttVdjz4skCb
BS3NdZlEQ8gRPPnkJPM5qsPrgp4M9jlUnltVd+gcIemHLvNPodxfREdHdsW/cxSltdKuwjuPcEL7
Sr1Gw6dOO04Yl6Jxa4ac8l2gww6pv5SkLUZRqbxMC4vWSwBIrj33bZ1NgEJq1s3AqDbARhG5pI2N
gNc2D1Kn3wk7RFuhxOIOoefah8CkEHvf45cdgLfKfXrDllX4iPah9+fvo7pT5BexY2OehQijm38r
oWMNb0CXj1Dtfz+n9hHgUTKwBVIDAFD/5ADfV45vSz+kuiyiKUSRIHVzasmMN2VZH5/S0qpDTCbz
tEP7aoJbeDYWUxef62REvKLUZdBtl8Zllv3+DYhfm/PcmetKieyOK6QreAmEzz9XiLK8IVjjBEXK
FNIbVJWpHYJ3mYyqe5hPHbAYSjsKEnP5JXa0oYWepc5AhxHll5dxqKwAGb+AmGhPpEQw9/vbOxJZ
fhk44AQMXkAobksG71U1ZexENho6gQeZJ3KX684urvTo0HRTmNM353MZsid3GMG0gBQRmGg47dVZ
5oMl2c1N6AVol0eBc42ERDVdGmSb4su2UILkMOlDLKfdJhyB1hRVzkUzpFl8CH0J3gSLI0dU4Lsw
U+9nE/bhG2UzAuFfMnTUPhl26XvK8wLtCfs1sr1YojBLDVJkcRsmch/bY2U+ZBGGRA+smmY5lK63
ijAj3IwceGaYsHGMXat3hgKV+5TYTSO3aCqZZIcHHgxZCwFrYHE02rNmUxufsAnfl1xhlK1KwLhV
GqCE3oxouixz2PvbqHG7/qVyXIB9VtrlFPF6QDhYVWTJga1zeXRLjvB0UN+QfoQH42W3iQzy3RyU
NYJw5mFKlk/esGpxEWZs2Ps7+ojepui8W1GWH7NlZUX4Fjq64twx8XkJHJBjZDMpgwfzWtLVdXeb
1dZ9XxEYG1qTLazLrpu9TR4F9/aU6hvZo+mbB6g0Vb47oGU1mwMbY9M+pLZopx0c0YcwVNDuUZdh
bqK35hVTuCmcsQBbZ4Z76syXSz5cFoX/2a/GJ1B2E8IziPdgEfYgEDqzPK3OAB5SofF9Cuk+6E3b
RfM1Fn773RMK/90x8hJ/OzpL9C4Li6H7aqvSS29jOgbt5hSli0jr7jGv6tumQNJ89r2LYspuJqXe
KZC+kbRu6AvcRTYg2URa9b6q5pe+MVf+BCg2CVBvnYIvbeE39zVsrL3XuMlWpqN75vXoMEWSxns8
IwnJx1VnAhCcXY/4Yjn2dpDmXTw0j9aSIEVdfpMzPY6oVu1Zl8n3TQySUJBz+mNM9z86QCV4Z4Ug
Kv2sPzgCzf9pSL/GEkhrje1ElgJWCxo6HG19SyyGACy2bLNR76Jp/uxb/iO07vaqUgPWitGiN+Rf
8sn07XcNl2LxXb2bo1VTO/OedND+sNsMBFjcf4ui5oMje+rq0qpQJR1/OOFy7yswmSGiOnLJ2YuC
HZX+8LFKyIGs+ZPqgCVUFRgmOj6H0VucbVrXQ7dj+0lAkQ4Ea5uxFtYZZ9itCPXeTsFAevY36TvD
NWE3StNpiqZkN94g0XCeu+lNjOz3WdqGy1Z16KTmHg4prVJfUld8X7Lqvjby0TPhp3lklBAXDZEf
T4Ta4dSIC1DubWwL6zAaWz3b8ujWyQs9RCdhajclfkStXNp9TZeKYNb1yWNwJurC67K2JhR8kVpR
d1kTIquFa0dyDfauRfVdEOpsk1AIJImITnZWbtJv9LGAsTWR1yUjWc2q20t/uPus0jy9yaMFyW3O
TT98o6B15G//tPmqQAgvUMgBc0gopV+TX8HEFmhkWci+H7MkkGR+eogE7+HO1XDOtsryEqxn/EiS
rbdeUh4oE2SwBkyOCl+QC035zvRI7x8DXJIiird+0nrVfTWJ5tH4DUNHxMQeroxtCEtBUI2osY5T
9SL7pqkgqK5bcj6wzd3g0IArircU00Q67Nlfcqn56FNm7I9Rsdwt+VQiCpSEifPYZX7oX+XSHuY3
ujbHR/91aCQIHBChnqDq5MlX51KNL0BnGSCdtbSsHAbFJLFRbDXY6WgspbgQyWDEHe4HZAL5GAp1
26p4iKB3zLY4bw02B3cydSu1dR2nousltUXKa/Wz9q+VFeiDPckiDzZRWsXus+W4A+Kuw1Qz9oVe
xLbJBN8phpIgJw8FHPIu5QOuZ1UjwCfszrlyIyQ6GUyvJ6B842B2fjm7iNxsxwF4zdNrJQjcXsUN
bH6i6juMSUwyYL6TCvpDB8QcEKvDiWGOL2o7kpDfZx97BwQKLad+WRbIXIjuJ45zMQIYDc/B1nqU
Z/0pVg+WW/SfaKt2NGUHS0LyJUrq9hbxmLkZlgkVT0FWQJ8xqPzxFg41gNY3nupXlYf1qZQtOajx
DaKIxdn8azRkg0julMa2B8IFL25JPXBreROm9lZwVtfPY2ytefmcTPHDkGapgilfifBLmi1pBKLK
ZJbAGsQXgX+Rz4nAD9GfyD07NTJ/42PlQcF1/D4HGd5eqFtCL7+ek4YkQePGxe9UaAc+DCDx6wux
LAtGM1Yvoo8V7Or2juRvgNjhWuQDv3928StIgGcnLrXxD6IrtsaCrzWBukWXQgwAhxa3oDJiDIba
CJ3NEHpcrwNUh2QvqKVQac8FaGxI9sd2cMC5z6VC8uP3t/OnN+Fr7UqbiUXUp4LXXQzkwoMa9KZD
jt7b5ZOUErC1lbm4odgeFanzOGO+X5o8tQZ66D6qjb+/gVcyPipwHF9TXRYiUA4L/fUS92hesy8O
zkFjOEEgJSAKHgKMOEB+UqAHN7kEGIvkmtREtTVGEzHzu7uUearVZZHV5YdmxmJqj0CaY13lvDLv
UiMtnl8tes7UdvJkR+M9WwZznzp1ZR6zTK+KemESvZWAHEUdftqwfCrQ0rNBl7jaXever9ar76E9
l+tsPPTgQK7HgJzgXbXUihVqjTOUHmfIkKeP4hnORjwkXf9JzE0knfOA0o3zqHKnci5OZUMq2RUI
vDwNngOPftYTSADX/yBtYLbngx/adz0CA+icTuPSXsiAEhNlypqsf4loktzZExYkz4MYmv56Uj6Y
2XEs1lJvH9f5msqXA1u+O9bAzmpMPYKrnjj4U6cm6kPQ1M18bqwmtTfRnNbD1zIr/PqALuZQnJV6
XTy5wqtsYIETyfo6OtelFxUf4OMjdDWXM0ZMSWwX87eusicHclE4W3QNK7PEm6jJLHlZ6IaskRLq
kl+p2qP6elrA7SR523XjU5xoYZT8sII0SL/oRMGm66nQmZ0ZbaoovlfVy84VXpMcgBEh+GEXYsq3
/rKoeR9ToOA5s57q0mYuFnzKLNdLUOyPauGcD9yXfQmkwwKZ4FjmoKdqts67PmDVjzBcgqtEKfRC
/qg0WfGUq31p5WEMf88zXJr8rRsOEsSh/+TIZYxuHVKRZOMJHx1gTbUQ4pqdRmBESUKLsxTXTHfn
yIBumY7mDC3UEnAwlheiBo7pNbmg1pPMDbUwK7sYUheyQhdUC8QaVYCzoa9SqEsPi9IVgBhmGG1Y
IFk0AvYk4cdynQiaYtkuFNbugzzNOzT/fUnIEHUoxbp+Mt/PdVOkF9XSFflFObcxOFmE9w2Nwi6Q
e1vPrB1n0Xl1q0WIFXJm01GfR4HLEt1vFunoIUNzHzbjBA0Lyh6udc5UZJ+TxeuTx7TyQGQWeVnq
u0lNw1tBwa97FrkzuycZnb3m08AaX+dzHTAqz7EDsmPOLH3Iyra+9+xIvbeORXurcuHiTKbLrGd4
GTW4YoQnJt5JRYEUPXd879KKctY2oZQKDkkt1InnLmJyFnkO365wGxxG7Gku3/nryXHpRAJAeeUQ
4Wx0BQEgTAv/3h0t77zVTomDCB/3IewxNd81umRi/n6TXHt1PzWZOTT8QLi0tWxKODbB0KtmMyCf
1lBPhWg7q8j/NMMqTBHIJRJvAHCzj2ymsK6eF6cEBcGw5d3NKSJI0ti2Dgsc6XJ84+j4800p+nYc
5TAEqS8Fr0/xNGcvUaJJ9qdKPzhK1s1po47TkjNWewWnuKjyLvoaFmzSZ/XSLfUPuowtSpS0ilhC
b4zUGhH+ewNmpBRtSiXINzDP8J3XHridNSepECbZNzSMu69IZBbNtzoe18Iv6i7RPmooQW6kFzr2
u1AOKr2A0S2L67zIbJQ7sRrD293tufHmGD2+cX9/Ov6V4/naZ+YSzTnOsVD0E1RIDAJd9ykyezsP
sB7rVLG09HrKAhF5FXlQRXTgO+17b5Ye0i6R6TTmT1S+0AvxJtWbNwbsFWhRcy8OyGMPXwbhe8yy
VxCLJlDokfJ2L/tIMkiLTeTz0fUbBB3LpkLT3oq84iaJQ3Bz6YL84iGuoU/dDHbQq42uyaK4y2wB
flx67ytqCEDBgzo06CdHbLl3bg0u7SkLhqo9P80I26qyD72q7eKzmXM0YOOFGHssu6W8SpKCxpvt
wCJejxWj5Ncqm2X1HdUDC87hMUX6/34nZBnKAxLq+oEiB/s1HE2MazmhoR8ApNJ3bpWt4vGyG3vO
0HpkM9y5tqwBDx7LxzW/4u+d0l1jEALN/80UJp2Sx4a6VOtM+fV2mpLeqlOKdJ9o7HRI75sYC7yx
kDcUuBpIPvSx2opCQBYqtalZCfWLv3iE73UouKvTizzVmhft0rr9/XgdQ7J/rzHNNJEeVVZHoMIc
aLr4v95gxdEIsc+QfIhIDQ9o8eJoYZc6krtEsutjaWbnZBAR6T3+dZFVOPu4NewI6ObK4UGXdCIO
6dQr3CnKpFH0kOkmuRdeKwg8eV4cWl2vpgMVpUEWnikPINB1H7OFY9MTtRV6vBkq3A1mpOG527F5
n1GnKpEsH2UW7op8IhtqisyyLpVpI3Pbi55OlpY2/Lje8TvnMcJU1HujzCuPkLmfh8anvkgFFTCC
w3yyQTX8UuddWmW5MjYwhroqXp6cCvWzPSmc9RHhAZZXrSkFn9WjG7sXTpWk0S0FOr5jz0jjQ6uC
rHTTj0keUsYCT/uuqKVP3FZk3U0xBFUCYbWs4Se5U7xqP1FcxANw0kt2idYDT+iFcvQu+nAi9Wmd
qH0Zlt7Fjc0L9f2p8VQuFbHVaR0lo+DzlkRTHpjc2ZsfwqVDGZ//Ru3Ow8sV28SE1oc76jXm6kNa
badku7QCeqanWMkwTu150VW8MBpmnAJuWOXTi9Pa4+CeobFQRNRDE9ND0hhoAuDYXq9aXFPHUTmT
oqYb8rrOPIt8bOsb0nyuUY0t7obwLQe7fqmp/PMR8UgjqSsoHD/hhQT4KrfDVt9mQhE7TvRfsYs9
RrWcNgQxp4/pEpfbI40hd8CD3qJ/lx+rHXGpqAWcwuSOZkB5N0c5PZFTH4SSBy+Mqsv6bFUfx2Ak
ju3MIA5Wt4lj6sqeNfXficq4L/a/un0OnY4/G6uYLmp6bK9lccyqtEmGMbSYYzjsV6dPXqoqhd4e
uwheYKl3BB6ceqCn6dpbAY+lyIjbQ67DCgPY2XJhH5ENd47YD52iVj2ykVKccRYeD48cbk3IIQbI
YJK5O8+O7dwgqwvQUroY43sKdApklg6ADNN3wL4PAX63I07LCBGr+8Ep0hotb3oaO5S1FM0JEA3r
ZHZwesI115OC4nVkpsX5kQt2Z4xCY19tYwWO4NIP8UneqdN+5Glep20QXGy3kyoz9bHywhBADpAz
LP4sawArUhXZsOXt9/61tKQPDJtSmW5xpxsyZzjDv4Pe7akfZeqQQAzgxtpV7suqRQNwXdiDW/Cd
MDYL1L18WCEEwGKeE0vK7iXWyvvk9m3aH7JOSOr3y8ILqZ2Za2Fiwu22x46YL5K1I7cU5Kz0skTB
BB/bmFKwnojuH2qfWrgP8C0fd4VP9A2FC8TChQ2rlsjH6lowDeWMa/OOkiWruvVnFoyq8uo5msbq
AtCoHb87zRZouzinUmiovtpZnjR3Xd2N4T515nB4LLIxb59dS0/0iPMspfrmhDzL1TI5YcPyh6to
doNlC+tbkWKvaJzGJE8oPtkEWZU94hJkhfCmxtBPsYQcR2VfCmn1xUENGFfgKpc3GLdrejD7gtQ4
3fyxQ5LO8fZ8r80ycIFxl19UTqSc91No2DaqYxtzKhrDamjrmHFCEYvdQ4XNukBOcxiIDg8fjSMP
H2MZxBHZ12niPuXCa2mph/ivN8ma4VOLmd+PmBlO91EWUQffeFrO/hZXquyDv8xDdC/GcYC5JQ0T
9kXZ/jRvmCWe+0P0mtum8euhTlnMVMX8DC5hqwN6m7SN11B83WzBgWUe4+qpzSnfPA2emxAUbpI4
EhN7Q03bvnRbikpBNKxIAlI9tDSyBQ5vONTJTOHUY7Nq5kqGt84yTep+nABJgKV1EV+dQk7LGE5Z
UE6fKbZhnAlCE5zcx/y4Z6nGg1YlBpojOOCOPom5j+nlciu5ruRcdKrl6ZS/mSOaJ+l7oW9o35df
Z4748samS+Lx67rfhqGYsIkpxTpbR6fBorByAxw8NoZiZYxFt1t4eKJYEh+QSpjWXR0A2hksdNax
s5J8IxrtxU1vXyvTWJqWRF9Pe4Affrv3SRGLq0qqvLwI5g7lG7Ti49WIJkHcq6mdgbK8cmWzPe05
WQ+N+7vlSd7GCdkVKooTN15SN5DKXDWXe4+j4DM1oBnTn6wPFoQw8lygDgFKZLqgbtohEMAei7RA
s+T1RaPp959NHc5kezOI1Nm76YSjZant0kUig9bWdvLVLEmONcWDxEVrGuu2qsiHaxfHsGQvXdYC
nMaQE46mBzNVOGnaXzpuDS52TuoUm2S8kyqQD9Y023ubpAp9e5e3km9C2cji49ByNkLFKJvnXKYg
/YQ3WN0FbaIkXrENwwDSrUunTT9HHjM+HSr41CA/ijMqKeuiTdFv2Q01uawmWll3Az8pOCaZx8dj
kn+oE4oSX8Eid150MK/LaN3jp3u6hbL8SJLq9fvFkmukOarewx8iG7Sl7rO2d8Pidio6cGh2Hi/l
OyAltXoITu8iXNazzAjNgVeXcBTncw18AziJQxNW/1DIgSx45nRZPT+mx501Fkg9bGLcyXGznEW7
oE5RMxPk+XQ8Vk+J8ClMOYUQ3nG7P6GbRuxFuHs2cvs2XOZuuI8Mm9d5XnvGfRg4Nt19rZvmjXjU
eZVTBY5U0g2EJ6Qn7bWD8mvQBWhqER5V4MMpETWWTSyc22xxN64zAQeU5VInh3kKaABUTY+Gth9m
Ql9WHVxPfFjWqGJxaALd8u40IEjReFdVHTIIPoRMHE3wrwwo5ZDalz8A8cCTdgwyJ9kb2dhf5NQu
jY5AEFgTQv4pp2Z8Lcezi2xv+q6oMTFdq/eoUtl3RZq0YFj1qNsD7lbsuSeITTD4DiDxYAgfRIlg
5dXvg31nTX7+HdGuCTURPkm+QMpjbaO/ykZU2MdEaHG9nxtMyHcBXCDsHt12VUOzcUgM8QRuV6JF
dA3tyaVEcWxCSaZHtndxYUOYI/Ty7BxXkTk+o6GGv23atJzauaEU07VpYu0m3Ql1yVRmg5hT294X
lYBkG+lJ2heVO/l445gObL+xSUv3WPjF502UNW8K1P06l6izkJc7gQuY2aGKoP3X6bAzyl6ZUBxG
C+DQ5dKZqtzXdIoWAGCl+ThpKo/o+VQTIcQ4581wRqdjuWkqPHYAlSyNHhGaX+N4Sof9dQ6ME1tk
WeCrhAZShGJGppdd5Wk4VUyC5HMQSsYC5idb1HCMZppjSte62gYm5LF88UylQvjpdOLhj8PFA5Bu
hO42wS0aLkP6nk1PlsAD5go7TdEBDkOpYWo7fJn7/rOVxXP4jQKfWmi0Qv+6g25aWpvfT5ZX0/c4
eh61RoqcK5aET/x1JdrWvNCpG9TBNJoMDAYCANxcjoDlYr8M/IMnJ8v7NMUpWWk8+FH5IbL+h7Az
243b6Nr1FRHgWGSd9qhuSa3JsiWfELYTF+e5OF39/7AZ7P1ZBuyDBEESS+xmsbjqHZPY+u5nYJU/
13PbX67ptwUcuKa70ExSQHFAsv56TS4t1Ezp2E87wTP87KrQ0XfNbGJGLQj0S4ndFDLEXd063dew
lTHtYM5UZZeJ93T2aWzsKflWNzoncAjtqo8z0vWXCqimLj8bCiHUUec6q//CJVxzYP//gwcw4yOo
9xchUwAFyJf563U3iWU2RlYWJ500fvDKd1t00LHzNL5OM2D6Up0l++fCTXuwwLqqjWYfI8Bwb6K5
ssiaipXzuWXYF+eMZyl4o/5vcCsMwBbaz1tvABXd1DKezWM6tE1732aT79DZuHy49TRZV040uX9Z
JL8aOJbPFZBn6qD7d+FHfoNvC5STwhkXKSeSKVS2ccd6EfnQiHPbCGN4DXvZ2X8BjT+0l/BbA8uU
DogFEJe0gEB//TYVfaeul4TjSRfssN+AbsMKureHTuU8EzHEi5LePQ3Pu5+ieYnE7+IWTrkdvFMf
5WW3aeWUHCM0f/nR1DaZPkWJl6p0MHBTiFTQ+frnlbtwRb8sgABg1QaVEia822+6AF/kdlaUqUIY
OiE5lFdOizyqWmPVj0wmELPId3XWQd/lcxo9xqjm27/cLbwcv10G4BhnU64AocJv31zqQ244o2We
vGRCCG/xFMldNNGwxVYNFPTc8HYUb21BrSPsRQ1+CRezLCIYBiKoWidr7Ydkho1C5nmFgaq4l9zn
LljebrHJ3404nD2x4UyEVhQzBJ25h7Io6vjeK4JIIjZa/t/Emljko9QgXsCEoj5gO/Elon9GzvN6
gkHMAJLUQBgNr0WqhHkCxyPhgdHKWcCTrnp0pCHsF5aMbxyTyE7LH4xHwyNfgrYfw8ls6By8Xqeq
Rn6rCjo1vlpIIcND6+SjekEPzEHGcSrzy+gKyuo16HtJ81vs6tdphJ7Zrx9BtYhwX1FLFslPM3W7
BbQXbu6dHdelhVA7Zkpfdapa77FxRyMjsNCK6XjWURvdGy2ayfbKBisPldlzJSKypsZeuOEjSlbr
WMVN605bWAu/PJhpP6f3LWomY+tlqBdwEaJXK4+d8BZc5KoQsIkOtx8qDXGwT3BmNkeZepHFeZlm
vUeWld1gj0i0/dCImE+tVDyjSR6aki18Jees0ZDem4oWvYAh696MNhBwFKb2Ihmxpxk9DngrdiY+
bOzF/DlPam7J1A6sBqNQhrcfyOcTbzzztcXrEzjuIfEVTdydG/CzZVED681xx0UGAMkY3q5bQqDJ
qN13phdPBxTI9FiuOs9iQM1xbgwEPA/rn7WhIvtnpy95RyKYYv1Bq3D76KZioay30hEWe+UY9iw1
aCqWC0eJsHmTJSLJQ251tSAENFRdeUqz0Kpuyuu3lhuCi7OCuEp+DqNWxjEN5sjeW63gDdapykxY
m3z6nXbxBB9qOnpL8jwQ42d0wSNgejajLIv3PtVV8X2ksmIp9LbpO5gJDPWPMZK39LaN4bDPEEO6
fbFynzbnYBTFiO1xTj0CljJkbHmNP7swiQ15CbN2pBoUU9KJxEX5NCbKIzl0vdFqRHt9MAi48G8c
EkCWAniqv9u7poFRv3cSv3E+O2mT+sGeG6aj+0ii8jylBBJJ9P/VVCc/BUi/9wa7ag+ndO5FcR+Z
Aq8Xw47PMDoXCc89Oqbef1BRHIKsFBxZdpZf0ZxpF15mLytgbOgm9HV9xM/Bi38TFyShGEFUcFof
R4LqqLtR/UsD9cCv9HtWgDDagZduGaWYaLwMyRvZcMuzmLHUQuTw2KMFnkWPOz5zTcQEerKuqMcO
bPhrQiHR9m5aLCHdFwAAHgXHDZLub17nK7X/63bNC9uDRbEFg7tzlaH+D7OjpFchI3adEySJ/B5o
lyClIPE7qg47f4vKE+WYI+DtAU682jwV2GzfEqdoMoSVBUmYACWDdcTqFC+OEhSepWJ5vRbM5eNu
rEfsZYtBJD9PDs/Nc2F0YfpstPS3b+eqHbNjbQA+PTjLMLLDdjDTZdhb8odbF51/dFAgR+9EUlQg
b3hUCrEph66norrOCYsRhXCnnamlFdJmnKHqrEE5BMk6Xk6dXRTF0NQ0Xwfpc1bYI5VfLOfiVIHz
TnfZaI/iTDLMWG2R/aBvaBR5kKAJPfWNQSkuWZNU4vjn9+Nv06aHOIoZE7UeOiIkUh+mTV2xQfRj
Eh7QmBfxc1XjhsH3h5v5tepNrz70iR0Or+tmsD7oadbG3aekrZr6oenENH798zX9NrV5FhcVeIEw
0cm74L6/zhm9EfR66kSClC5Bgl6hdQ83sMpU1UOZNE+AoAVkCQDSvwKlsW3jY3XN9FDiJbHflA8G
9FO2aZffmzDwEWmFC28y+W3qH3QMHbUtnZQ+VV1nrdysqi24PfbFgfMCD0KPVgL7x58/1ocUGSgf
wRlQmPwA2/Pg3z9QZF3TtI5hmuVxnUKEb1Tv7RWGrYOKTbbrq6o9l34a2/8dUxKU5mDybbMg4+T6
PCSBrKbzFKHUPk4jShzeyYu36y9X+nFq4kptNHMLOYVMQH5cFE3EiRHkszzm5Zzn+y4ycM6VAS6L
d0PqpQgY20NH5NVMrSy7bJ+h/uzN9imEacK83LvWbZs7RJbqAEHvsc2EzR6X2SUwIW62B9xt+AkT
vVRO26nHKPLnTyCWZfu/G4nkACoROWBV4MQiP1pZdd04eT7mznlgnhh2kxwQMeN+5n0rmxGUX8F8
BDfa8TW9ijLoIAZDu/rGOYYFs5IqVhqgrHE6u7IWy6dbf3YZnYKDaRb0ensLvT1eNf354E203lQK
N6WOG6PGgsvBAW1gtcC6cjLHWxlpa/qSIJKjJAVHJqhjlSaif7EDI/4Ugt46FN4vJAfGSH5y4vfs
571VV8RF8qXmd6nZLXKZOLTxq3HYYE0QeMVHKfxmQchHTGpPLHHHeRZg4f9ELSamrdEUZvZgcKte
bD3J91poq9u1fTicJ5zIF0sWBK5YkE1IdNitfgCLzWqf1zPfQ3Q1aQr4qAnLCWDnEaMdjaXpkpAW
THAmN+XgyelrgLT37c+3ELjmt3sIJ8z4bpq+x+T88bjROXXVzk2FiNo2YClAO1npHG64sJU4Sq8I
CEDSXPxg8KzUwdIcKB6SssWdpCYXNMB3cRWcPEwFP420V0u7tAznPRMLhfVxEhLxBBBBa8RY2Vn7
JUvy0cNkJpzk4BJ1JEnTEYW/TyrCbDdG7rXUMGsX/f7KDZdG4g37ZOBzbJBduuGDrEZHvbRamkiC
FK7prQTKoMhNi7a86ceSDMPoSkqvNmEMxJACvIia6jsH/3w6K49SHdMJCyLOgUt6gn/mroexmRP3
YmauKQB5kgU4I9eABbYSi3FfWzHGAc61n1Z2TxeRgw4DJ9eDXxIbfgwwg6bgvwyom5WTG5QfROQN
x/k/LC8tN97VhIieYoRt9AxUZmHkOvXG4IEFAW8aLfar9SlNrPkbqwkg2AW+wpEciCZHypbANPnz
iMs0hvMC7bpiM6od+OfVbLnyUG0T1j8TZ8i8i+hHcfJDIwWWxSH15DfUgB1XOTV0B6M3F6aozMbR
SQiQN9fLncVhGOL/NduBtqJxKLYmfIx1SBoajuzMfOt9VYc0E0kbQ1bZiJMxN3ZyDCIvIiHJUlNE
vlMNxfjnhXttj/t17/FQHAgB3odGDQjn19dXlFlApZWLLBqGfXwqri6wmYMh2vArZxoGuGf2Q5cX
4N1eeMX8R+l+LbuizL/rwvu+si7r+WAK+WYpAVx8DVE43SUo4Ak9TBLiRMapT+/iuE1fEp0jcBui
1CJ7XJRwmhp67SFisyAUKteS/G5JxGjb5oSnr0h167dwO/nVnFtbnnlCb1lNlyr0va+Wl0nQyF5Z
0XkyEiumW6ue5e7P39VvMjQLzb70UEAAFJpM4r9+VTkfKsTnb5zHUINpGQhk2n05kk+NDmNILo3o
ePVPVaI5CA3XM+ufL+ADNAvaZqEwMBHNoq5ET/RRgGU31YRNu81ua2Xn42lCjvnWqiAqyU9lFHxI
VAbAagVQIcfOClHaAJBQhu0kPe8u7UfLN31VU2Z+TKBim/sjSdRXsZvIXCu8LevKtnad1Wh24+ud
V9ls6Xt74lCz6RqdqhsWtGtDUnrDZ2wiVnbMruTbSmb9+RP/PvH57nW8dvngkryHD2NInmehMKQ5
H4MmcrG80+OX7uPaypBA+khfv/63I4kp4EvwHNd/7tzSmA8mQKTa+bDM3/58SeLjTu+xO5M34SHl
RnuGMOnXZdDU7MBRmzDTDMny+h0Kzhxm2fnqMTQqkb6WWZ4Q79wPzHn7HkTNg6eAMgxjsrg1JWHO
TT3qHnCkxJsQblaoo6+sBZrq64Bz/xVHQb02UyJeKw2ksIqzx2JUzHrrOUeN8H038xUaJBcfbv86
LSQb5PwsRP+KqUjY0gZ9xyKBX3/R+qB2OuZc1QB/kjlwVc+s2gmhkPaeuzzg2DygTkcnYk8dQelp
ZIa7dbJmBp8YPEGwAQy86x9Yz4R9qwkK9sI2dO5wLhNDXdpJED3iqwpxjVVtXd3PWcz5fp11jRBn
5w1ZV5zj13E9MvIIuFOrxSZAPWGobklUTsK7CocRBk8H09AhkxFyoj/fVmQ7v+LGIIbAjyidTIEc
1wrMj+lYbTdOIOeGOimwlGza1rlV9haaEjNLCQhf/H7PZDnzq5kWlxPqCkYMic81yat8H1MJS2IF
wAbb4aOsJ5Km0CAshkqa5Gc1N3zDuZc331PmIDS3sgpeXMeqa7TJtfOe4lmiCaNImf/S2enTkw2R
T3rHFVVJQ9MKX8akb7pLie/Sfihdl29R9m71NRZs3LR2V6nerdcSCcnyJGCCszR/8T/OnoGxhNME
e5iQo3tpzVn5rLnlsmLAvP45tbu8IjqXM+w+iHD/72ZPkvs6DKbTPa0bX3t1XnCScfvn8LrIzDni
anzfI3jGD4Vj/GSCnOgJ5u/xC+INAijWy0lTMYWvolPLzUxzDvWhFMs3ukJA62KeyLpnzRoOmFXq
+uPNrNxaDti6TK/8DPA5ps++MeJ2N4sOmezeE+Su/IQAXCwxV6+FT7ThsG9mPvChNTvDejN1QBlI
Gi0MzHrLVvcvCfO5de8T5s9ZNh07eZYJGevnvjfC4VNej+HrCrivU0xBrgDvqxrpNTm2zA9LxiP8
9OeUQ8p8n/VmnH01uxwhU+POSbkENv5bqcIvHq1OCeIdTeON1AIpT+uDXbtwN6+mjLhZiyuou/Vy
m+Box2l5cNfnfSUBvAgmil4F1zTuESCHSIy6K363oqH0vy5Hw7zT0W2ELeAf5vA+P0pnIIdPUMNQ
kTG2VNJtHL+GtqaMPjjJsm7r753N8ngmlkRON7kT+djX0SH/P3Q2L6Ipv5nTzuw/r5hYz4NBtCBp
6C2hClc8L2GD8g5+rIP4RTVdMB0iE5/8fe3WpZERRgIR9GYnA1vACnQ6iSQv2EjRwJ+ysFtSPQYY
NqJhv2Rom09WkRBFPdv2Sxa4NRrI2d2MfmVvVej6RPxHu6wj6zAl/zClv2Lb5NL5V9lGtG3ZefdD
ZRg7Mil9EBMCc4vUiG7zeKruOD3M285W3JrUJSemIgOly7wO42+Xjo8cXCjMRUamTghQ1D6TTXjx
Yv/fGbvgIQ+ajuPO+Jz2g/u9TAwQkboNXmY16ptmkOO59kRIReFo3htxwFSN1HgjkgZmes7nCzK3
6FC3vn6q2mnYmuY0kQRglESLQ9j795YXk7wWEi4+VHo/8sPOWUGpQCe1STrDTJYrEZ/R1zbJ57Mf
k0/uWJm9Lya3ubeiOaJbVFTum93H5nd0FMRNm77cmpRrMLsb0X011MD0defcTs7oHhMLExW2haH4
rN1pOnl1/YnTBAUVvHWLHTq05BaKn0BCRB+Hnu390hCJROBemO8gMF3KtZV9aMAglxZh/XXg7bJt
zSl4CmsjeXPnCCEv5q0lPb/W23BCyKcdbe5qi6mlbQx6uluJGKo1xnNqJeM+mrNoj3JiIK4UI/sC
+Jg3ZmOBEsspc3aO7VBXUFA/wyZMLGeD2fNs2Ik+wOS1T0ZnRyfpwNSZ2UhuaW9/qfNSPQRRhfHG
IVGN7fauNOJHEvgIAe+LcR8mEyo3P3bnl6mfi4M5wcXvopKuEgZRpfcNVvUYnPvV5Ky9RdcXHxzL
UN/ngXAyY7CQOJfjv2aYjRiL3Zs4CYpvgPsmJUI+r94XgskibCmh9yX1e3XjWbRtgMuy2/A9t9R/
jPm8adrhceZUslEIzfDNFzbxe4TY7YE55qOeyk7sEbwlzW4a6RgiID7Itg1m+0/0O2FmttNZHkpV
OfBec0DgCeVVkUfWg16KfYeY/W1uBWZrhyN5P0fNDd40/ysMBkI/K5c31Mj+S8iTImzaE9vQr6f7
wiCz3jZc42uZuskrQmiyZvq6uysZ7L8khvarzZTZxS1B0wS7j/pb3nEeVE4ZHAv4yJ1yjKDedJ3G
WOmz88KjkWld2THdrXMZmjs/aPynEgHisItGrZ8BW9S2HoB028yWew5+lmJ+IHXU0oP6Z4jdpyS1
wn/yxB8fvQqbFVj9+KZ7VRhbRwxyX1reUH3RZkpJ/SyDvWQgFxvWV0LufS/vYPIwcnbGcwhHuA+j
hszVlDwOHfkPdPcWjMWIbSiHiQ0TXKIiSResxDso102OE0H8pyAz0otTYTVHpjC/EYvmAX2SZ9v0
/vzqaYIRBUXKPN3EwNLf7e4by6CUW4QkWxmVvPHFPIS7xAMBp0fD85NNkWX8R7/r6p+58tVDJ12x
s6y6OedKfHbj2nl0mEgywjY3rlu0ewQRA31ipPVmPoULtTO94CYM3zl1kfof42SaUovEYTzijyFH
eBKVJvUYTeajW6fNVme6OSVDhX6u7SxCpMCIW0Nh/MOD128zO22PfVDGu2rqX6Y0i56cTvwb9NPI
ftTLkxd6042DzOYm1GlMcR6+222aZOPX1C8O7azbuyGO3a1djtY3UVuzven00G+h6QhGFr365Dgz
u7239AN0Q25/rr3Zuqja7F8LmTSvkjf1c+6oDHzKGcoLCgLyf+lT/dFkRXEk2C0mMYeqrSH102Nl
SVyyAhN/4JXO1ov76cuYerRCjFpQ7zJ5wSc7EuoQhqHazmwnTFkq+SpVN3+ZKzJMHJeqk73kfMmK
kjJ+K1ySFoF02Qq7iK6S2ShPLuqcQ1BUw4sWwX0A8XVy4GAeEeR1D7DsyZH07XDH4nYePLjLzdhH
1bG3cbdSQOH3d0nsyc9pjPldNq39Gbo/OpiJ5/zQWVCc+rIs/9GtDnDINSVqb3tsDo1fFNvK1PEF
qZtLw9QUEJxvdNvMwEnhxFHfbeYhQ/zh5t/yxsxJ+EX5vAlCadwZU0PieM9RAwVBcrSjAUJbjqj6
xqq/aDAn4vEieV+oSH1xO/omYOvnL9pPzPcUS8e2ltFMinw+fSVeN+1pNUn9fVqbA7nMjkajk2f+
jyGzL0R/FO/FZDoIMgfSQ0VDwMqW8dLd5lqjx3c9mQGu9snBSnLrm6cUc11oiH0GbjZvbEWx/aYJ
dGtuEitzho1H8xf5EJF+SB3ak+qpLp+yDJhyD18XqyMBld0hHVXwgsY52JeVvinC0j2GTDNf6ILe
e8rp99lEbPUQjPMd9mq5LSwPqVXBxs5rsnri7djekDs17eCSyruUWXSjHYUlwUrzAy8dusud7CBz
crTdCG/y6M3M0Z0FMSXa5Mj3dDGI0vlkpQuLExK/czGqGFnZTHuPYZi03CRgN8dcd+9eq/VRg/Sd
QLTlvpCRgxiCzJA0qt5Hthgow2nexZ6g7kl0Xnu28vErTiBxz0xxmQb2hUkNxgGR6KmKiJTOa5/R
mfFzO9aqvekIFPrGSQZjEQnvIcMZBYRDSZyWOR1kC/UwjAGtKLXr7xxqhN/rMswu5IhQXGaL7L7s
W+PCumyYfDr6ejoxXxqauDvecXa8WBqH9mdtNsUx8KeZ6EMVIgH04LYmx/rhqcT8InLjs7DTr7rU
zo1GGQ0xPDTVq86SYeGo+mhPFlnxLSXD4AbuOXhy01J8SlFHkcNArUdRZ2qj/JETQVQOD7lbIzUe
g/gHyK93lKGFJjb2lliDKcgONNKGJ16MxSWlgewmbxbzgZPzfor0hZQQE1AmF7cYZtpL5rnRbZCp
5Fl2vXUQvs7oGBwb+dLLtplukr6P701XuY/8rPSMCNTZilgQIABmVxA7xTAhvLPRDU2xxdCkZ8jH
kfFyJJ28cXvrOGHm2CfajWmdF/UF8wUVUXX9HiOM3dU1cSEd8vhtVUvz0RaT+dSWKIWNuskfGuS8
Z9wkNY8I24gD5f7KZjPfJ8RQbNpevVs9LP9IJAQIZvlV4BEgup3TKZEkGSuatr6WY2Rbh/kB2S59
cB5+DA5e2IoDTMaHrkqQ2wOiUUSRVMyeSTC/EKGc/7BEY7wXuckHIB7hFmNR/MlBwJkDSkIsJhYn
hAIk/kYTbPcWVhNh6V5ffJXQIveDV/d3M3bsHeR6gW3bnY51VuREK5CxN26R9Zp75M8i25iBao5D
Tq4I7Uz3KOWZ/Tgpv9bI6+/zEeyE22Es6FPeXryUMFwRJh7v4eHcuwSPGHXJOvXjh8Gbqq9jgb0Z
NUr+VtiRx7DN3JDWQ/oYxQMpIQ7Pik/1ByVsZKjL3r4VU0RJ0UxwdNZl9x5nqc8kDrZn03CKHVO6
/72Gnd7wIvYufZQQEmnE7TfwuOzdcCM75HEgY7iITEnoipo2s8cF16NDX2yVxwSpZKb/PCGtvIAE
j8cipCNKDEFw1+h4Zre0IbDzZr61g7ahRY4mDtN3mls7I5ANqzDJJIklbidZyN3UFj9MTADPonBN
rHQ2hUvYdKadHEpFKiEu1lcL7/k5MQ1rFzazdwhmvwe3rgDOYeN2w5y+UTYdYXBpq1vFJlZQ3VR0
u87uuIdOL19zu4dxj5c2Wh6/7mwBle9xLSAhnkezepzh7D6lto8cidiyrawNgqAzHbmHMdHTQ++V
/Z0ZNUtvUVrp9zl1Z3qfal6ifpJRycS0V2FgP7tRWUfPqc69A92r9U7l7ecpNoOjiH17N3TRP1Wt
utdszJNvQvdy1yoXeX1OwSqMRHzyh9zYGxy74w1tIaBrvtY7169IPJozMe1nuJZz5AYTuH1KHZWX
VhIg6aqBaR2Td58dC0Qpec+qfZatD/Cve3x3D2juKJU0KoPaRXN0HMIcVVGzo8K8cfUkscThsZGp
LC6rVM5U0FmPQzrX5qHq+yBHsBuQRo1mVlHWEMJf7Ic5ceRNSuCD5MxDX+Kuc2On3WoOSdmnVSiy
YmDzMIbGbbw4ZIlpTpLgQGDrsuLbaLLMTwbg7KtltwnBsEZjFK9EpExUjsWItPbFaAbV53yYjLu2
dzlT1xKK6LmRJZBKA3g2voKegAc4sVfWiNhmeZrJ9lTH2Oki8YCTXFIRk0Krn3ySvP+x+ZL2TQsW
uSsbLzZvlTPypa0aG8VSsY82hszisgKEcZDi80mrmrzBRa4LdISUGYypS/AlnkunEOVxiGJVvHQj
1OuD0WquZsUkV+2nr0bBCSNKRuNBt10GugklVRBLVfYOG3qNquSgrjIwXt/du5wD6o3iKV/u5RWF
yYK2x9AQwD7yJRfZ+LaKScYrfjRfQy3GjPTOhxUhGb2ISc5oACjvel6r7g0NxKwDbY6Tc4aB6sXD
KiSS6LTsh6y2MRVjx78GJ3WJMG7F0Pj5SzWbfkO/WjXux5DwFY/uLQw3rx406HxCNu0ku9aPAW8p
4gBO7a63aL3rnfD5hjYVPqr8QFglUFN2dUQStwc6Fyfm9K0fxzK5LGa68TZmsCGKbYSqI7O4F4BF
Rjy19b95BHBUMUKP7d3IMGjcOAhToiVDaeZ1n0T8tFVxVxKC6xE+oQfoiVVK8xcI9SMTj7XD4xyO
bMChGAyzwgdk3KpKQ4Ma/mdNxKGfWvcqy5r+iBkY8w2xrWGFK23Og7veBXC4553e/oj9up5v0iSm
cLblV1Tn/9IWmJlNmEMJ7ghxkQE4P5DtHZo3SL+C6DiQs9se/vwhPn4GSUiN6RInAA7sEhG0/Pf/
EfUM8G3Ap1OJLwUTwSW1xzk5DbJZAstq6x+pQAW3ahGy32gQJZLHKpSKz3++CPc3UTq8CRpQ0wwI
QyI95gPHkFRWUXaNoe4MjvfNpYj8Qt0B35TpgTA7E84g94L+q+cCXDz1SbS4xsw4Tox/6qI2wA1Y
CLQviCb1ngwybwjqvWZrsB6AE7OMYITFhZ3E09YeeTneFCZaj6WKkTNNWXrvYcd2ZNqewYgMV0cD
bY9+fh9nLtRS3leRfe5ni7NN6Rt+ymIPZHJo3XJ6QyRjEgaJPYdtvdGPvQVSfOo8w6StekS8fI9S
C2OVNyU4Qten4c/f3u+pkIuWYiGM0NNiHPy4DqsAw5voZkkPugRCdmOqfe8w5DTpyRpFTDCtls+t
JQJrZ0Mufqo7ItC3xYio8q7P3YLTumVBcPzlsn6NJYS9QyHPcxEIZB7IkoMPNzWdPI8l41POZlAB
+rOFoSi3RYlabDthCCSXP0t0993moK2eCqgkcnCTyvnk6JH3kKt8DWXkh6nf3XNncveghxmxZVB7
HW+rP1/s75oULtW0UEIvrmYLxPnX56CPx34ZgOu7gaa85DNn+d4nfbUvIBvVwCv5blWfrBFmqyF4
lmP1To4lPihxzW9eN9zVV5ti+qSP4OoVWdUO1n+8I6qoo0Fl1ESdN/KQozNFaXYhFJxmtJ63Y3ij
meboOZSqpq47G0JaTl0eyaPyiHHZlq11XlnNqC51f/K4uuqudfCwHsx8iJgThrKf/h3MOsWqgfD5
34IcSL2b7QAPnhk24R2mazywkZHB1Yeyo3qhLBXHa/jtuDtN6UwRwzzKpbkJlQdxNqY7DJukGJbC
bMOPUti9vM0OwkC4u3VkEd0mtksBaJ/wEG5cFRnmPXW15DptbLNu9Z03cNjdrlZsIm35bmIggL9K
5n7VFi1pS5BaMMYmAuPFDPGBQFVNzXea2/q80kFY8FvxJJXiaV/pi1X8u74ipJWn1akmm+2ZOGfn
nf03NndpBwuxjYkz/2uwwLLkf1EfIJ0UwHqotiR26I/JLo4ysZ8aYXteo6glvhvcioTGE3OQRO1y
whqqcEe2QDudjWrCzQDXVXGW63Vk4H5AY7vtcnQ9nEBd0mqdMbec21XLFEHG5Leljq1uL5K+oxDq
KkeygAlxuMddfdS1ntB8NMTFFflslYe5dA3CITmSZgDdOPXRbKAcYiBnaatrDtUq6vnz4/YhJIx4
EGIoAs+G7ObLsEh++/VxIyqVoTfnjb1ydESj0VFVtGETP2veWNY2izVfvy+iHpMqqpH2thdZfKp8
ZMPxXx7+j+/A5XbYrs9GZQnaFYT968WIkH2KwtjxsHLbnJt7u905JN8c7NaxLkaekTkJvexMNzGw
fvGMN0lr+y+XYf/GtJOsQPaGj0GLtzGumF+vQ1fBLHIF6DrkhfHTDP2Ralqvyh/sQZW8kiZS/Y5C
e1HxsAB3tCYj/ClaACQ5ZvNtd5UrhmaLTo3E10XddtVj+WPFOIEkBQQ8bGfnokU16fsQJ2R7aSZP
Fy+5bzu1s8PO5E0XOVV19Z1I86L6i0nlN8YZD6MdYP4TDBwuEpxfP2CuljgH0XuncjTG99ic0wE7
ssWsUTE8zkcL6fxycBm79tufF5z3UczCb8UVaqOIoMmDXeLDrw7smcZRdImnVaeMmL22yUwOf7BD
0IPalWn1vU4zWr9Sww9eobXVc+gA+4DL8eaHfkuadl+Bf7Nft4O1LfsSi0y5/IsuRn/1WPazr+kJ
BUZlhqB7GLF0VNAfmpXJnTNGDvqHKXfic+v6mRcjRiToaZsPiN3uVdRHw3NiuDDupU9no49tvtlF
puheFEcujgcA7NPWJzUHG5Orn/qwlt+6tDXjk91P3mFsYIeoTLNhtgwMyxn4WomRPjGHsNsnfpN/
EkUEGIPMeG6oNtP5sBsjr74fQh6pM5HM2PUsmhJO7izihvZ6ZD872D+3ZFRP++9BJvXJb6rmL4pi
9Mzc9v/dFRcrnbQEK2JxsyDR+XVZEOCoDNVl0ZkiccY1Ex9tiyVbEyUwobkjL31UOFWrwqZ41hV+
tzTnuTj3OURm9Lq5tfNQZSjztmVkzQSHxSMloYKcVjJ+rTz0bmxZedYOsdtQwlfOD+5iJDgnqLiT
I8IESiqKejTLL1SUyAtnfBIcBsw+ADIMRpjFBmmS4NBYzRcgIMGoKbi36TFzs+x1apHkn+0C7e2d
Y/evaBrUO6Katt6g78rmL0RWsl6uRWR3nYgmtusckbyEJbS2uEvaDqYk8/ubQpJ0t3EBVV+6IZAS
IK5ugh1+2aXz1GSUOHoRF5h0jch3JPRRMhiAYoQoAIVdECgLxb6tXbOmXgv0JVNGNByUE/qIBEmr
F95nxQwVXsjjJufCSthRTpFV9ATGog9BH6tz0z6opUw2TOO52w+KBLHbBvmOpnjVJGrMznk+TmVM
SfI0l2Wyy4ws8bZRF/GoaKPukhdS0FlFpBpE5PcjT4u2Wd1TpFSOQfQjsPPkUkzhlD026H1soocy
rKcz4cEnEYfZkyUjPF6107iYbDg4AeuSfvLPGvFaTNCmNwb/dt6ZJsb0p1UHvAom7WoOYjJCE9o8
CNz1m1PujJn6P+rOa0luK93Sr9Khe+jAm4mjvgAS6coXi043iGKpCI8NYMM//XxIcPqIxRmy+3Ii
1FKTZTITwHb/v9a3bjYyStXYS3NtG1b7DQ4T27jP7ma7sJovLBEowHLsyL4aefVXQ89jJSx6bZDE
f2XKETuS3d1Jp5RIent73AsZmbFvKpWYT/ZQjPcKYpchSAd7iWkQuMO4j7qqHwkDZEq8QTe3NuYn
u+So2szvu0qJmVv0fp6Dn091b2c6HIc42WzHAj4OlP2tutqwS2h2Dsa97YC9LbBTPZJDbVPdUu4w
pVIEKKDfWqGYR6X/Rf7oJZD97+PZIwgJwpPFDky3bE4A34/nhuykbjGS5mqc2/IvUCbZ9C6lRkZE
8LI0nzZvj+s2dnOwLzTyauwW+xqXcTzcTJdIhlFVTGxyUdFkJxWQEQ3ci45v02jiA2eNMzi5Eurh
CvQv3C8lv5rqWjXp1gBsP3Wp1+onsDVN8V7hZw8Ac/X5NhoGjrOZ+mmprZGBXCtEEZ2icQ1C5qhd
TQFyc5bOtoE18g5ts1lLX9finKA9ygFskGTdV96Va0zM3roxx8Ze497mflfHpLlTxbGqs9mSA5BG
ceMerHwu7B7j35iM0ItWdozMJo4MQCcReCIU47CDpIOHMIWR4AWgCi154y6z8VpGZeqFhtFXpH0U
sMZCaFGcIjdRsRrlkIuiSybJyAeFgHw59IqLTN6o0UxetQTDVJ8z+m5McZezCIQo9vw6wluyQ0Ag
L+jnsHT3V41O3AhJZ0OyHFco0kdnMFsybJcYw54xqznSuCwb5i+sDm1N+ggxqx97qHKfBpIhxZ6D
ENL41lUSJcDmoTZXdtx5JIe7Y6bmodktffK4vc9I1uiNF8MussOkKE5Be32W0zGdsgZ8jZyZ1CqU
FpPo7+x21mX48yFyWe3//oTi8oRfSlcY2Qb1m7fSVjBHAOsxA9BOQwvxJOppMd6ZuUrqka3OnKGV
i/Z4o6xsOBW7MVJPo92AfDrsmpFvWgqCih4kHq7kqsZJVgSb8r9ssavspzw2yfYeaD5R5M7z9mnb
oLcR09ovIAY/un8tKgDreF+rOBhz3rh/e9JTytSeB9pCAm6Z2rfu42RPtbyioKhP5BP1uSDtVi1P
GuCmV2UyoRy0HQslnE61IAiE4+8u7x1rodhSdxmSqH7s93BGCwHb1VCE8ov97g+eG9chjgHYo7Pi
F1DqvVn3mVudWhmr6uzZs0E328iLs2rV2ZNUtbF475hE+nCUHZNw8ao0PZIPFGu36ACABOp1llaP
m4iy1lAdPqKmHe82zeDPn5a3E6qLK8M1KAlgu8F687a8gjq51JkSGNVatVIpN7enlrVeGqa6kZaB
kRTVfNe1jT08/jvnxh+F0KiFkP3o2vrE/rhxNsbElFMZmfTnVmVzNA0uHpW007FeeFkWcfpGbZU+
bNv+rTphXILKtlC0+sJEUycsb9e1Kbr7TJ26+DFRDBlfiW5OjKeYw4egCSDKPuwje+73MBtl/dmc
tMZ5L8psGRDt54ZgVzpSqSOQh3E7OiPLGDvoSRx+ftV/qB6ZZJ8hPWd8eiu5+c3DAcqanSpFrzOm
dG94dDp2tjcL89b4fpM8/vzluKM/7EJdA+u+iiuAAgLL5/erloR9MkxVSmf1QsxaNC2rrhtRZNl1
P+XQqrzCLWnBbpa0LS+r5WldPiBYW5OQDFq+OFsMSlw306yr/YcGiC7srlhPKfPbmctsUTnYcRqf
PfY03xIuvWYkKYVBywZ90IJhaLlkCVmOrO1TMcaaebvdyA31vlWYlNImnMeLYZocUJKjO8GI7Lip
6RtDEQ+vkN619JE8OqP/LAazH87lUDZZqC6gVvzh4mHaKLhCjgYQwigeMZHZFxOPRXWG+CBjUWY+
rEWb+Juvp6jL9d32yFvNe40cg+alNRO1v1EZkSDPIqPgYHFxy9nAtNi3w6zp5J85NnQombZIobhx
CkA/27am+2c+iXUvtmDOB9K88vc2Lt3GqKur0V4T+qqemne/5vhebStMswH2rBW9mjguoKnYWy0b
Lpl9YJpcodRPGAo6ZbdR/XWaM8qJoLfECJYigqyHYw7XL6BfRMYbsHOO6JDvcinnbMVK8ZuVgSP6
YSPnbGRDc2NhbgabDUG5vWsssNx3kVPtIBn9QmLiiG7qt3pNeSfckFTbzTIs3PhpsBWnOVpJgsyZ
cosAEpg+HaEKQA31t9yv3M4Y3SRqFeXsz1rJ/pKC9cTnzVNSKQ7ZiPAS5/olNmLKaLDcp2z53L22
+Sq3eK7NViclG5IPCBE8ggXI9VDSV6OO4JBWy4xvInANHWlW4ZDJPvmqNS6Uy6s2I9eJr2s5D1Q/
SnIwViydd2HHlo7DlcydaL1tRkbz0u9VpDx3nekk3p2RjB5lhUtmnt3SRT2rJDKKsKZyZx+IQcwh
26VWz/PEDoL2uE+aII1TH9DU+qf54sjZCExzm7Fgbhv9+nLzV+cu37R5LyuE6mbQFqN0T3FcYvPH
8QtnGh2OlXTVvhNge3IfG7UHkU8quUxAWK3Iff0ScsYmaN10KLSm8KF2tig/uwj99IfND5Js11HB
z8l3FaLhBvRrEBP2kHriCul4ldTzNFBavkE/imvDLJx1elb72clv4NkxRdAxXX9ixt7hDpy8dHMJ
Wkou2dlsevRciVIj0SptXWn2JdBEom57ROnHKe5cxe8UpyloY6wbrI3ub3uwyQk7TGsl/ksve3N5
ZMB0xQHr5+z4JnVnL5SpMsuHkWoPGqQMy/5JaF3BTlABsyC+iLhss4Mi2gHFiK73K9POSBfe7ZzX
C9cXi7XZvvOoKT/mRpyWNwnHHX8bnhtOMpe99iFXldT5EiUNfqqxhMzyiCHdQWwUU1vsDzUJVIo/
wwwzrpqc8RnMhrIYWKideQgpEHZxwMVNlyM+KG50183C3XHY79PTZuQcI3CxV02Sz/1DT1SgD0FW
ReQA22QJy5XDsHdYP/X9NhYkm8dVjZEzPxg2MqHeofjvQyVDXchssE6ya3nTvkCmtt0dgGTePW76
vgm8lhLG7TeIHjQJypDY6Ri2dOw03INuP4C2z4hZrf2s5kgQVAA3lnsST0lq4ww/kWsHmKP+ZFtu
pj1tTajt94mLHZTQucj93BrzwMZRIWruAe23thxQLK4V3EvtrhrM1f9VDNRP10elm07fcgHcuCbQ
LMu6MsijQq95SaROn8HCEMPodf0SvefoE3d0L+L4piHsamfTKyNMVPPyebfFWda2gVJGFsg20d2Y
tgLgYA2PWz/o8gEorieOFfQW7aySgTJSimj17pqkWB5BUbSYAUlgzATPyDx8ZIpwvdO3MXshN27/
f8PSJbkERu92+lS+59400Z6gsCkN43r0lPM20RZdvnyd4G/UO0VADgnZzir9FdQeZA/fWik5mu8r
gULC9QdU2CjhVRo2PlXZFkIJ2hf+ysVPxjjD0LKiA7NRpfNWDDr7ejd2BmY6MaIiJFB1pbwvQl/j
NmPAVLS1h2i4smpJALcPkAqP6uAILqiTOfx0Zi4silSm+WGLmDOq9uqSeQ7TFqfQc3YhstnuyI/N
XPzyylA5XrxzKyJLbzbO/5R4/IptEHdiVFwCYp3OPs71wrrpFcyM56FuDPLWPZ2TXIMoh/7xRxQR
LNFbChc63YUP0aslCE6sIhH4GGG5/X13CYkEbmsWNzYcJKMLrUvMXemmNlfCKmauRF1zAjhktTI1
tb9Nby6qMoZ648rOPmzH0+3iwE1loGSOypvbEL7jnIMWGCKywfzs0jn6+RZM+3EH5pkWTZt1j22h
bXpTo+0E0kEtEwX8BzYfYalETBBmmZcJHSWtZX7Hd6v3dwSBTv1XtiErfWSqEjZXVMm5+xxfBhFM
syvltW2teOWfv0PnbYV+tSPqJrBdStg4I992y9VWgHayjfa8ZW9OSNFAHgP27A/M9TXMZ5IaHkRs
0JohSKyHlTEjdzoQTKwd3T6D8LhtB0AbNuIuB2LW7hRbL+O9k3tLtlOAKiShcjnTgwtJxkOnqMW8
jxe9048CSgE8GbUzqgPdzGhvZLaaH8gsnQGsiVh1z0KlAM1YXgmvA5JSigK2KqLRj2VPoJEqqxye
Tm+zahRThlImH2v5PivriIe5KczM2yHKHQ6ydvvqMYvZM2P/MqlXptASp7AYco/naSaRHaIJTGxy
0xUn8s69Ta3zw0b0XkuNIJi3+NxtQztzagKFfJk/6i5ap9PNWjSVPTuCLT6y0lzF3PUaiLKQnNpF
7sjwbJqDrkoWWkwKbDYmZ82w/AYC3xyeqeBJbS47C5c9H4DwCy0XfgR/n5qYvgP6zf38C3+s+bZu
zYEQ5R1dPBdqDx7QN88reOCRvB09PY9mzOpRaxY1qHLtwO4bfPrugwW28wEWJS5qkHb9FDZQNaZP
aon4HQi04xHJuSIdux3reAu2khqMeaB0RgV3yXuxPGy/Ga2PXd7EY0Pqa39J74gta03+oM0CDzZo
JyqQH5aBc3Cw5IIT4mymurdT5nrexYOlf97OFgY7rX6fexpS26KyWudkqoNxo/ZFrN3oHh5iST/G
aJR3TapMwKexI6OgixW2fRtB2CiEqtFgmKxfHPd+6AhyAT3DICsMy4CLR+BNA/4iIBBqizLxYgpT
mnSVJGyOv03WlvWxtnZnKWUG4OpXr+jmwVVTTNi/8Ef+0IzzbHB69krUozlBZNub95PhtZlNYRVX
cTJxc4tEpzWxxbraceXlazC5lsIQrikwoXusAQECMNf61+2eicXjjprIfl/GprS1w7fd6mVZzzuN
bRbjsyPhfKNOqfrqfzQRi2DeqFs1uuovz3WZJGyK9Isv7uez2du6Bi1YyhlQ4zx0Ny6hEt8feBN1
4MACgxreuJYoKCjN4iEZoHAeUhXT3qeYpU07OmVvwFy6eC5//vo/zPeQNED7gFuBkkfB+u0l5v5S
0pjNCRe2iTPSSSIkfRbpoZDVLlgZmZU9EGda3wWzekPDUyaWd1cvSpI/uGtd70xoFhu0/mIm/sXb
e9sW5u05aFhsDfcdoqS3YNAoavGt4Xg6D5cbsbXH3Rxr1kEF1y/edegzTyCasnEHCJv2U2mp2e2W
35hYGuzcaDHLc0mDZbo2LJIZw3lOF1YCtcoQmeushef5Ml63e/3zD/BD8oXnrGkqmquRNwJ5+619
fpond1SgXV0ZsVUUO6krMcVVfY18LwtKbPu2Lhzjtr5siQjQmDtwFuaI8dUVhfxrq37GRT5wLrCK
6FzmiCTvv9nkL80TBT4aEqrLbox2ZrE8RWVHUGSquF17AAfHBJybGmd3RRjWleR4YaJfWNLsrmwb
ZSX+rHP3Qqo5ekE5Ob9asN/UdHi0bfRQ3El2+I7zdkehlymYKre1EKegqf+iVnVRhZq+Nhj9rXbY
D0ppPsTECMpfzGg/PD5gbkyYnFx5/vsDV7a3XKfB/qKQFy7M8Svl5qK7g9ugUkI0eLBlIPOJRkwa
p2a1Swr+LQlkXVJr68f818v0v+JXcb/VteU//5s/v4CAQBGYdG/++M8nUfLPf68/86/v+f4n/nmT
vrTkjX3tfvpdh1dx+1y+yrff9N1v5tW/vbvdc/f83R/Cqku7+aF/befHV9kX3eVd8DnW7/x3v/iP
18tveZrr1z9+exE96db8tjgV1W/fvnT664/fNOsSkPxff3+Fb19eP8Ifv51k8foP8fUfN8//t597
fZbdH78p5u/GWnX10Kigy2D7x651fP32JddgWvAcpItrfpEKIQPieZf88Ztl/s42kfIlXFYWH0Nn
8pUCWtzlS6pJYASzC5PmKof47f+8w+/u5f/c239UfQmVqOrkH799/5RZ6LZUcq9BOTLdkcpx4fT8
Tb9JJIgga5Z87dLJomMXPU8Map8eoYumIbUeHDrc7uRhQKlr6xcFfOv7DdDlxTXCnlm10VXYTJHf
ryCqTkYGPGHw9KYod5FoiHFsidvyB3Yf+1TVoH8psHD9WtYRLg0VX1veN9bs2wLPUWyq2o7wFPda
ukaeBKLMZRlYZu8F0s6Lq27kL2E3fxrmMt4lSdKoV1xpHYW9o+GryaN7NC3Ty0gjb9pFkNN9UG5R
GLdW97FVMaDBpyu7IwGK0GI1tHVo54iO2KcDTkH047oIAR/UOjC5+TqKEu+BCmf6Z7eg3vdjJa/x
Y8bj9ME2TJRuhfWMqJMlPzNWv29hlEVCENBaydEhGM3dWgDiOGVul/k/Gr//3uC8q19Rlrevr93N
c/3/wwhd6XL/7/F5fq7fjMz1+7dxiVTzd/bdhsMztw1HHqbfCThCWLQKOSni/2swmtbvMKpUDdb3
qjHGPPuvwairvyN6Ro2nMhCp6EI/+Q8G4/c9C4p6sNng5cBqp5SCoGyVOf9tMPY6ZsLFloiAsVYH
FHbcW6GSKMnj6tz+7Up8mwf+Pu6/P4nyUvTVgXfwWZhlqJm+3Z46Ns38eMge2jR7mIz5Y+XIx5+/
xA+f5vuXcN58GmvqU6UDavKgZdrHPvNOXjp/XnDO/GcvYzpMjyZBLhz5WRPX+fXvF21eZVIjGot7
g3KSprxXkzKslewXh7W3H4ZXQR+N/guiInOVtl7Pv92amarR2shK8bGcCgvX960hfnG93t6S7SVW
VhFORkO9yJz+9hIFBAGA2nF2X11bSmAPwc+v05sTEgl0jsNzRRoVC5KOaPLNhWpw6alo/Jp7HEQ3
TsWRmyIaJfQrq5nvTKN638XRn6rAo1oP4c9f+8ePxlmXBjOydo689tsHu5gqlbQwPSJys7jJPcgM
yvALIwLJtesH+J+u/PoB4dIjj6VI5yGQMt8cSDK4bmRpNc4d9aaeA2qFwALg4rFDR3UUNLN3GMZy
cBqS2HI46IdRwhBHBInr3PFGh1iDGIQgSIuhGUKQMZG/DF66r9PkxaKwd5+RsHVqPdWBrDPqn1U1
Q4Y3wY/aNdi2Ty02omtHadsT8mv9FhnNFMi+nAP0ETi4pOVexQ3dHr/vpdBPlloQk1No4+0guvIp
8dIaRhKCowCt31d4puWBikU2nh1iTsPWGjAWZe60b8deDSYEBKx97XsCiQeWmVLGFcsmR5rAE8t4
zhez2GuJpxxMknl8260/15NnHYaaenONGyCYSGK9hWpV7nLCZgIxIS3zVUuRfj520UcjoayXeXNz
IAogQTTYQOTA53PnYrp9dHJVALCV7p923kuEhXWUXNvu0rw3m6mh0F/aZ8eO2xC3tEcBdiz2KeGs
X1LPJsjWqvq1fZYfrMJ1/kJvCrRZOuqOiq4aTjGywxmAQWjwIJ1ctzBOSmxw2nDnlzKFFCWr4bOD
gm9HTWTtj+l2QLZic2jBqGCJTh5VvV75y7lvyMneZzXZgZgWJ7LBY2XXNUNu7XQDP7doCKLNI3gm
qlSqED8WTFZ3kEGHxMnHi4fuqjCX2yYd6ANZTeb3eMUR8s3NEUQxMZdOlh8mh44Jbez+KIY8CbXa
GNEQEXKFxYv3gPLdgOeSk0AG82HnuYTLT9BdeKnOhHtcdR+0Tm0DyB/5nhMOsj8c0D7an+6ExNa7
0orevNbaUb1u7VW4XVjLmYqFR7k1SfdUbuoA66ELN9FTsr1C5c18zXoLFmaF37JUcS+puXi08fHw
yPTmqzOz0oSJ2/avslw+AW+KTpPbAo1km3a9RJLNyeAtjwI/6xUKnfFr3LtfhlJrAzVv7b30vFWz
UAPJqDT5mXQiFZiMRfp7bCdHjeJG6IrJuHM5sXJPHeNubgr7lDnS2MMHkbBvmpgMPBTDFXXnwCvj
Dx7E4v0smfVENyV7RJ7lV4+2oo/MCpZED5coIUngamK4nRatLc45yDKkWCTmVCLhBmfQEmx0UHuJ
bvNU8fg+TjhB0gDtg/HQDoMNptFdAk2xysCOBgC+ZVyHBDN2K41K8YtcOmiHrD7QYv25Ra0RVgay
rQ4J17FX55a/x6TDRS5BhlbxqzNQ2zbEWh536bE6xL/tlrR5dufODStLhdCxVDtLkH2VxL24Vaah
OeVmMoCznq1jjhXnZKRyvrEnFvlxbLjhdhXzzTbqSjIZdguQcbxny5TSydFgkbvmeIXqv6Wh28ME
iFtm67YgGrJO9mYt0OvapRY43ZyeG0m7qo/mc6Tsquy5tN+PEe+BHJIAyom4tmc3vkYsVxJWgj4s
5uax3ZXE5j65o7XDvR8S/ZsD0h3TcDDyv9o4etcZNMaZLIX5px5P7c6Rw/vRhmdeVZF2Yttb7EGT
ZncLNMNjWraMATnLs5U7SmiPBGW3Qw8tSUT1oZib7qanexEA4RO7sXCxais6WlqlK4aHtu5fCN5M
d+iP3fsWPxU0hBbqi9E5u1Taxs0MnORkdCxY6BSyNdHMC8cCLzvKd5AWVTvsaIrARJnSiZwlQABx
0HbMWxo18WeFEjMB2BOibCbVQ5t0IJuRugYkbmVH5v3kJOymDIuirPcU2OHHW7IihCkX99ro6WGZ
GsWxQo9+MwzWsk+a5q8lq2GKZopyNlJVBGrq5QhiLOs4FEIPxmrBip3iB9bQie+tAb5PNVUv+qCC
dVk7umPnMifmRf5lmkt5nIgIftCacXhd1ISjjNGboEYxPjzR58mumP0aOhqmBTipt696hMQBOn+T
ln4GV1bTHkU/tiHtoQmEEA6yUUMjHMfOPh+q9jiOheJLY0a2m8BWTxbqy6hR031PR/R2aVM0zDh1
ArRh3mcSr+DeZXF5mpH3H017wltPvy20RQ5iTO+z+9FW3DCFgB1AONEwesc99IWhXPnNnKQafdX1
1RlIG6V2nsYaeCoOUXmU+rrkRcxtgeVSmi2UssN2mVuwkVxlZGpnLfDnbnoxaEPuC7W1j2pv5O88
kbnF2pnCqKJF6nlBgn3bFfdgwPPspkRa9CIBwz9B+EGInpGtRC/gsVHFsjcIjGB1NBdfS8bXNabC
R0fmnduspP9ja+oNoheQcEAHAhfKOkTO5LX2OCGn9uL6VlSpRyWBNVSCRuaICRhpcowvIpX0RYYR
pa6M5J3rZOJLRkZUhrVQSXeQSepbJ4PEhLCnOJQG4uA50bVA0cbsCp3fyutaw7JE9tJPZmmEtGsM
a0c4YP6QuPbMtRuzmMAvDqR0iNtmB9c1PZR6Ft/PAO0GvwJOt8daAOuObUHoVEYRyA6YUOO1zqGQ
IsPilbzE8TL7JnIuOo/mR8ILtBv8W19UPsSOyhIZeTPpX7TpyNLrYS4R6tdFhnhnmkR7N2nBel3V
hIlbkd0hSSLlqO0s9VZLu+LKVeMkRGE4u3ATSo/1j+qq75SdeVZIQNxRpVPuRWRj7BpU+TDB1PFj
4iFuZcUa7rq5JPARS6Ts1TVCIipDRwzpJxjP2an0qPmJNuFXW/qfKrGmV7Rr3aAB0xWmdBbBpMwz
CiW0ss3Qt+Egs6+ZGbXP1FNfx/V/o0VKGoCo80AKKaHXKqmKVjw+Z7TzeRqc3id/vjhObVO8roo6
9hBEk2mG+mJmybMYDeV5oC69py7Yr402/Wm2kUaT6guTrICJdVvnyrKrgBDvCs+IjxTsM9/pSLNI
vUQNxhR5eurOSiAb6gdSHYodjX+2FnKY7/tCfY6RxY9ITNoviKheTatSTsQUtB0VB7L9cAmnVxN4
s9AuhzYY7eGLUTh8ZpITILQBhAx0KqnnHB/rrY2rwTdmFtpZR5y2U2rh4i2278Z4vjVKjOcqmCXz
Qxt/cmMvTDWAyQoTpT8O5nRnwiLfRX39VSmX11ZRunNM+ICvaoYdMJzHK3YZYg//0kWrAihrFmO/
k/DzgtqmiAsyeCDBqWtC2lXKTcbZm0iupjqyB85vBDPPrcpI8sFIigDNAtQyQkLQDXEPDAy27KIs
1ry+jcfD4EXpjmZLvCuzaN73nh6fMPJpASnzf1ZaXhznrM/xxNjN2chppyp16Z2bzoZlAgw44Piu
I06BAlQAozmYS8TMXCQDsmj7xcg6FMqUZlj/mEjpdloHzWqS94pXDfSI2KvnXU7cA5mMgZolDaJm
z7tOFOd29SAEolqUD3Exm2GvmdqHVCsKRqoLbZallVDvrMqSc0+Vjw3hjHeznqbzmtkZNI3pPs4u
7GVcfRMCHWgcGFNeqkFG1yPovhsMxM+2xk4rXdMA3RJrjZ/CazmmbgF8yxnFbqlNjPw90WNT1VvH
Wam6p9VKfj3pbnOdzPUY6KhqHlty/XxN9NbKez5lk0B5PJs7lcYc6Pkhvy+Atvn2JN4Tr8xTI1vd
HzNIB1VrfKzdzgxRYGihWlRfZ/ZFoU2X1U885h9M2RrKPYJAd6I0ZwgAdhZA7MFjTZBNmIzRfNII
bSYFLWn0D6MgnsQTWJp8L+URloqA/afnSMs0o5f73Bja3Ti00b1dDOMNXO/4hnluPg5NQdiklSH6
awYUX20h9lqd9jy+2P2Y9KPuRo5N4deZYKM1N7rnEwFUoWfqvOZRSsN6Kas8C8vapNlPZu1TOavm
XSya4VA6tfskeFZCpBwsSKZFtndFReAkJKYAhdPRuUNpepCSUdhoJuwP1f2r0mObqNvSCkSsQwhu
kmSXDUa8Z4sAP5GoGx/EsxGYZgqhZNHZWZBOvIjaCK1O1DdZ2rVr+TALrKZJ91Mzf8nnBelJVs/H
WMSvVgkg0yOq+NSJxDslqZXczpOV+5xJSt9p2Soa5qDsk7Ja/CkHKIeoV99F0E7Ilcv05d2Ups1d
FA0aTWFY+buhN9Vj33jxi7FMHcjMrj40S1IFVh1lx2LWhi9EMC439P3jUM/VHvhpNd8jSZs/ZFWq
n5tlmHemgvLfi+eGaCeFUzEuqiuwZ96nwm6y94qigRpzuglAnaLkh5TE6zBft6WpZzxaySziHfpy
oCmRlT8ahMcg/Aear9GSZsxyyhIH9mrJmbjT8kOmNivaropQEJvxnimzOliGHHc4Po0APCGpGqMy
I2SCmNcR5Lav1eUdpy0CkzAoUslOyPYkNis5zlGEWjLVxudKVqABjVjeIc3pfATQGVPCxJ65APVm
wQ0NPDAgV9GY28fCyKybwWmyR5uHhwzfJj6YkvWKnWh2a1rmdNsslrnXjOlzqZMeXHskYCa9Ph88
m5TPZeGsP2gJPPYRBRuH5tLvrAJmcNrLXWqzDVVRety0nfYV3WZJcl49HmxwBruRGvW+ZY7ccRB/
QEE2nhI34VhQjO2VrU75fpCa2DGZ6ddO1oI0k3FyKyq7faj0wjhrVWWFs91XYOVsbVfIojq2NTev
yTiA+klKxAluWjxUlLdyn+jQz3WSvioCfYCo2byWihvhavT+7MoGyJ1mfrRnpTg2c6X5au5Jmssp
ORy994GjlPCbgZ3TgEQz1IGscE8aYDvkQgDnN8xQX9iW2yYezgxzTGDq9LEKzDAEInFdKjOFpOKA
y3bXXn2S2C9UM56otLMPs1gXSD8db9Bz14ErLe88lJb93kzHgbgcwzqkKNkCyKmYpvCowmCW3mHy
9MyPFoUTABTy91NX6rsqXWLOW9pfSKDyoCZb7rrMii+gJtvTkM9DgDZtuuuaeDqo+fjaO713O9dK
A3zQWydFMZ3isjJIuGN2T5SsIuTM8Y6l3o5hPLNFkrNTQ/jJODAlsOIH+GWfxtlwdhPYk8+617t4
5KPykQsXc8mn/KWZlPWxKP80B2NigjJuGST2tYApuFcVlYQgJFo+cbdYbIRt7MgUw/xTE/baV3q5
64Xs9qRepGFTF2CPRApwtcujIB56BOI9xk0d+gGJsYqCDwmdBu7MwbeH7jXC5gmTBqKaVHkeFvwe
O6KEkmM09vHR08Af9bGdnQUa772bZiQCAD8SmjypTaXDSrcCUn1OZp9bdySvlE8KToCg7uoPORDY
0IT9iz13sX0vSbN9o1d8Aq3AJ2eJMXQUaZ7qTPtE1hP8pTIaw8aRqg/OeiAQM4HRlqvjTU0njKVJ
/5S3rRKqWYmOVTVGalsoA3X8BFAghT4dhqTzEK9WCL4WjsOnUc2BRURKdTCwoPp9F+nhoDPVacW6
M00wu2ZoWkhnXngCR9W6TWXHjA0NitIfYQ4W0IGTI/qv6Cekj1Aw37WFI0OJT9TP3RIM3WDmjwKa
r+80sjok49yclHGWBwl18kheXny0mwH6IASGkDzC7oaPUIXNhNLOJFj1eoqm7hmvxWcoQphppi4L
LbNCdzOW6j4zEZQ2QGkOGQTqgKzo+UiFiuN5SluMx7i89mRSr+QLcQeX4qvQOCxpDVHH9pAUfje2
2Z1nZtWR9+kFZa6zM6E8GuIabhGYU41HxCDvyUnLr0az/4K73GF6ozpS6Gl+x7kFudfgEk8wLzk7
IGU2T02eC8C4I8CmWoqruIPYMHZdihmNy13IJjs7qJY+0avWn3HyzSHRVT0cVYCOkrTcY50xMLOk
RqveIcciSgPxcj1Zvd8wK/tmPbx30TgHVZMNO9miXIvlXK7IJe1OHQ3GgZu1BzVrtAdoMsleX6TK
hjJKD6OdiZD8cHuPV9zbD50rfXoHfJrGrA/Z0vdHOy6GPXGPnxtT7w4VNa/7Zk6n0AMXup90nl14
J8ldBg7zIKJJO8Tauk5xloPT3GrI1fCULpZtIhO3Pw1tC/p0oCVZclYJympOHvBViJOhuPZNZY5y
h2u4OS2Tvjq6B+h73RTDlIRDjck2P0VFTs0Bb8eun3VzR56cfYzNefIx0tQhzySzYldqe2icy75y
6/YveB7JO8Vpqx0pPjoKUsrUUboWiDkeEpfRGvsloaAxHlCF72ISLAMpWT760vBH8k3I2yr0a/iW
DVZUjUN/TWqc38ZVdYUABf9ur33K6ZUGcRa5PlWaHhoh+RwiVwj1THrq0ytr1wZpeK2r+nRGRVeS
87xQa3AEqGi3g9RJwN5ByCb3LVRCWN0AfnWOnaOzy7X7JHbFcYxZ1Belel1IQT4x0fYkGlKMW8p+
PmdmTr22i9hEYO0+cCOj4xCvZ0NLert6sZRPBijuXQmjgPRYezqPoxTnVCr6UwMHkF8c53vTTVRo
CPILhXGVsstCto8zciYoa1y2i56BgKP49b9JO6+lyLF22z6RIrTkdSspDSQmEyiguFFgCnnv9fR7
qM5/dkNCkNH/vunojqpGSFpa5vvmHNPtpERsAEbEbtnr+aonq21TRfU9m93Ymzg/rQhkwiaNBf0s
gIZ/gzPVaYQ24E8uBydh++QIrZxcnMWTy7GxpX7HcT3lFPyQzcp4UarSnWFS+mtMX3bLYJBZHzrF
C2Qzc0YEp9RpqlctpVbQS425Ar4iHFQ+9V5hUnPtxmKZVkyoLE2vPim90t2OdjM50ZIwkZBo5oEM
lx58TggXCpk5XpTgu2M7LTtkiWrrmlrcTZzs5XyXxJr0YmUjRn+tYZU2GmM7gC/cU6MMnYLQIApq
0nQZiiTBx2LFaPc6soczs7vTQ19l7pG73RjJ2qZRg3YNMrN3k7qqufF06Su0k6NaUenZqlK5mPQY
HEYX7QbYR14PndaJNaN+jJJJ29VUNW/J9bFAqhJp5JZp0l0WOmBEJUlUV5IKeK+j6J0IAwJTV0FI
hTHkukd2XrTyM7hTNiLyNk33o9Q81P1S4B9AsEIv6HnBQ32Bz6Hycmuo35LS7q99bOvXSsHpFczL
sLHm6J6omXbXwzQmxhoXCdPYWFCAxwXtmRg1V7nCTge/WvELiLDyrvmy1brtQG4zKLqO1oJZrlq9
kGFn2s+TmI1NRYYsdaiUXSGSRE9HUrwTwzxjHzCrTazE/Zp0Hmg3KinujTQla9XKObHFymtopCrE
SV3FtEOsar+K5jQYHcMOyuu6y4PfGDGlK6B8ndfiOnXB8cBJzHV/T7rPuE6DTLnVAX7aDqG46VIz
CDzwEIVLSJ6+ayNjuMJzjdG2aOaHhpF73crQKjgUAl2En/5Q9XngWaIu77SaIpHogIgKwPIZa42q
R+mzFcvKmfDD4dpgv+WoPokpfjhLnt5E4smyM/mdY+FvHPTDFa01+cmGCXYfG2SDs2L19rkRwIqn
qx7eLAmxG2mQ7/CbBUjwI5MpBAeS3ahXDLx7tSHP2xNDl93JXVk6WlimmwYHGUZpLCYbwtwN3Ytr
Ex6yjdzyz0A1adWSkHWnSGp3aedG4o3CbjcK8DHHN5FCNn61HOCmNhsoFBXpyGljjtzKonw2NTS9
utrUydZJ3phJu2tfjQSsq/aGxmK4TVlCqAGz3+iVXCPvnDqaobaqM+mx4YUzpaIhm1smai0+YFB6
kYcoJXCBkwjkrP66JuiA5RkgY0iM1ZK/hFaxGl7QyhgruOPhplNFXzogEKWLiWaEZ+ES8hqG1z4e
qDX0jc5mV102KYHETorMDcpX0vQils56KmnKbzMwXk3Dl+lIZP14HZEZDHgEAhlCRSohqQQ1RKKy
3VBArd0sZL0Qky2/z+SguaGtpDdKksa32LPDawQEfArsRDAdNXb7u7XUFTDRVfokiXFmRtalnW1l
OhWjcUS3h5WUFS3qXlqRamfUoYd9KluMZWtQyYhogK8nZh0+2FFSnqtz1+4G1lTgRXPhxaElXRZT
tx8b0W4VY448i/7XitNbTQFL4nxGVAb5fqWi7sq+bDYlMZUurq+UM0Nibohcit0uUKYRlfww/eqE
FRNPUVHErc2wPLMVSBEtQepEsLO3A7bbenNRW3+kqW9JkfKXdZ1zmrL8I48KaWNHBfer0kcrk/LJ
V1uxFUr8NqrJfE7H8HG053srLt5ilaXIlPv7Mqb6CRTdUjvowmnRcUbQi19WZ98WmI7aDQM93Sw+
BXcYESy6MsWF+0oS2ltcKRPYy0CxLjDmq+w9qHYVEbxDqCLBRZMW6mFK54zGV2WeWwYuk+4yshQy
UxG0XvLLkcA+xmq6UbIqcaHQhBs1KcS2mf2BAxUDR1BWwNqBNnycNi3vClZs0P8OYzW+mMjruEoa
Gji5yCsnyozUU2keXlETmcsV8bpBvrJoT3qJXWQ082zpoTFtYxVN4UgmUlEj2CJ5oBc5vcVQnj0Y
C+EKO3+4o76cn1PWyc90hmK/0ZK8O+s6q+I8ZCZuMQj0Z3nCuKR3cqiSftzGFJ5XGeaNG45zBBNV
Gvht2xi2umAPDjjfXsUaiRZZ6wfrIutnmvZMIUhIS0+TLbp2UzFDL1V9zxoUzgyBlrp9YCXIvlTV
6RLfgL2rEnxkdE9R3OuboLDSVaeFlOlUYFpuZtfvEbH2mLQCEOqwNvCM1ctOT80DHIbp/KxVtfxG
OVxu+VlTfdvXubXqumB0kyJt12HSAsYm1cQZQb5eAk2hNzUNiocEdoH+mvrOHE1ov0arsHOkng70
841TOiRAcEOrZNneNXZWexEhuBu1M0tXLulOye30bImQA3o2jya4IDuILCdRQSy33fQywD8lzU02
qBEFtyyZ2r0/TRl3ZCQPPHHxaleEwKKgRceQqBEljjihzUmtilXhNTXMZK/SlFqBFzYINBTpzdTZ
+iOhm+O91Oht5fVjikowSBXSBpvSycq+caqWYjMsuUe9KVTHzDl320ZAnh+7ld2cg7ggHIA6l2XS
p+Qo1VMfMtnfx6C/XZnWz7M0Ab0lpIRAAa+Vk9wbk/Fp8PnMHUJh2jO7MXpC6YdEdUb2L1dTIAS2
Z0GhURj1WrGGdgscFPxR3vXbLBiCc9xv4N9zU3mcUqFDSQ9xmha2OVx3Val7KnxjOBOq/CSlGvss
vfGLtZ6PistYI4JNVWAWceq5Mzl0uWGQWbup09EgWKJ4sGtGcKxPE9nRWuvWPhR7jh4N3/8Qn2dy
qdCPNAC2wxB1W0k11y3anJU0FO2G32YkF6Gz1obsyw91XlFEl3Hox0DbblNLaHf40TgjgDikVU7r
MhraFx+gqdMQS+MmpVx6md31u7BscoK/2yymwJYg2LTMnsHKXsukl12wQ0TO6JnllN5JUxq/0US0
XkJfi9k6jP17WUbFmuP/sMlGkdzGk29vhVxFL2OSUOuvOQVRowN8jTJ7NWPXvctnWFNMrW3GVrUC
s2MXQsEg28vXnUIExCD3Q+SoczQd+IXo4MpNpzidDxurpKbAoKx5a50JyLWfAJzoZbW2SfpeWVRM
upWQ1GlHNXH2+iUyBI7btNbVFBt73l+PUqm7ba2+ZWYus8HM/atBzdsdMTHx2UwBmGZVschxJP1V
JjWP5EdTppKov0yJJK/McABeVWbyn5DTggMIOHBVpTDXJpHPs5w7YT+4PSx5p8+UkDPuSCmvlSgZ
QW2HTMTAuUmI5XyjngfSSC/naE/r0XcnPhX47sqMLc4m6JDhHboIvCenUOvwKqX1R7V+ls/w5KkP
okjtLU+7OeS40TPH6pR9JKu0MUvjume3dNA57lVoclJMAIQWrQn0yZe9s7yCxFqdFUlar0S9VSR9
F0CdQ7Iz8ZGEGX4dQ5Wb1Zy2GfVUU1TUTbGGHlKfBlJWhdm5SlDOGybrkcaLpO4M3Iu/Q1KC3SlI
GzYey6aPbcqafgFtPZO6rcAAe96KFmvVZD2DDAKgq3VT5ZY1U0lpl5QSgxBXmP8nQvXqxPyFrQxY
ZwmxxLHp1TOb/gaSDGJ+phqORZFWu9gdp/uybJst3ApqFQZO0U0WgiBwSP64SoiC4cQT1iupbXQa
XU11B2qVh+GrU7vR6zZ978k2fSR2cT6ApzPubfysjhSjZiYwhA5Fat4MRMs0LlvW5oTs8EjSxl5B
l9HoKfT6VBIhF03oR0GgvqzWKcqoXyj0H5TpBANpkap9kLJ9+enK55/eV0oUGjKYdzqqNxNh0xn4
cz+UV4V9mKTE+1fyPFSBC7WQ9GKTwMSFVvL5atKgtvbsy9lNJp9JK3rb//bHo+1Gs26i2kHqbC2P
8oOwUddHtNJ0Qm56KBfRAanIv3wX/FwFl4qtIW/Dr3EsZo2yOFMsHwon8hinn8DohCfEk0fyT57Q
pysca1ktzI9TK3EFZqSQhXrwfxtMcj8/py8XwQ+IIwBFPwAsTKxHgtmQzZ5qjm19MLkHo1/1qPTE
KSnmkrr5cWRh5cG0JXjdtE4s3Th612NFIKysDOUBTMOqpV7cyygR7jP68T/fzfEHgpJeXuTMiFll
zHnm0QcSdziLenoMNxOsOZn60gnB56mff/yJdLFVqXDQb6r5bGJXTGf05xv48qRUIoqFpuAlVk24
SEdPSsrLtgytKr4F5fdc061MxGsmzG2kWydu5fOLR4JNh9TQFfwczHSIso+EqzLsXgvbv31V5Rus
q3K6bpMTCtzPN7NcgoGlLBpZnHLwQY/EvzhEfIE/y76abWd8qwkdaFaErfybJ/b1IkcfOswHwGoq
F9EmCq4evRw1cvVTUuxTt7I8zQ/TCceBNE4g6VwpxIgMV77iKqhhuhNIrM/Di3uxLTTdiPDZkvHJ
HFu/UCuAqenD6Ja4724djEN1FU99cMLkdXwvUK3BupjqwtwCVXH85ptENKUsV/OejkPgdfOUbJKo
JkyNXhn5bGlyYkwvY/afr9+CpYfLBkGGwccH3efY0hcNlQgisxX7zI6ybE3MR3BlyWV+WSpW8Ksz
jfylT4Y7MZgndfrHuK6/14bay0LAuonp4GiU+wUKNQ2G7j43t3A8HLCUXjI8++k+nfcZYKE5/jWg
rkpAT5QJhRp2YLV2FyfRiW/hs+dpeQiULbDlohVXdZ7GkfdBDIFuUQHMDkX4ILDYD492w4F6rzSP
fpQjgApPPPUj6f2XKx4vH3TS43DAOHmwldp3Gy2+IDwUfGz4lgwNXbmS4xi9nHOpaHZZ2R1+/iyP
U4H/c8Po4i3mfMU89llNKt5KawiyQ0w0mj9Wjx0JNSol6D6KIq/vfcPpekScEwQCDBt3EqenE7/C
d8+cvQXzHNsAGy/F5482wvYqWk5qB+pyV6PUXvZpTP1Umd+tYn40SvpVdvg8jjWkS93TcaWQ30EM
lBY/x5KxreOlfyvcMSPqWql39Mr/i0EBAQ+Ss8pHj9nn8y/Y9QFyaVQ1hzRTD8Y8Uo60bafVaDbk
6PmMYvJqo31FunRiovl2cHAKhZ+vKsJgTf585aZsBDGBaXYg1HPdwNqpc+ZovBmZ/qvUH9X+yWou
CHo88UaW9fHzVEBP+sNll6npwzQ6cYAJ65JB4RM4lEvbqn8Zh6cpOOih7UXjo+8jHG+uqWIjvz61
n/rL8Pzp6kePWy4iuCNDlh2khGLBHE973czoLGWICo3spTfQqrcBjtYhREdECe6V6sWftDdu9dSE
NyWvq9m8KNEz6qUOhoAqyChKtEPVKwZkCU2rvNelCY10l6/KgWvUc7Znx0COos9RzQ5dtmDWeuq7
9yJDM6jnpELRJWPm80SOSo6QtTjHeEFf6yokjZBYXsKBmp2VUI4n6hs9c+NlMPOnNvdUlQETgLUf
wHB1PnmrKC9/pX4ANVne+0nJBp7/DQ0epX0YOiXE5EqscqN6EIbv2QXF0zG3ZkqtRkKJDPEJfom1
hnre9fVMoGKLvapQNrWh/Okr7RnZI7LvoV3VmerWU7GLaNlS20WPEAR3VdQQQdUoDwI+n2n9Sahi
pZp9b2hN74iu35Qzn/tAT5JwAkEvor+YCu1ulIaLPK6guiqa25vtqmyCmxPD7uuKx7DDcaoKg50O
m8PPw455YKbmbqQHnNd76iQEGQJTosZPTnygbMIJuWCG1s+YNyC9d4Ik4RB+kKDu1vjKc95JB9Re
p2bIrx8DXWBFAJZnbaRqeTQ9qQVVl0grykNSvemsBLwnjeqsJH5V8dqmVihNz21/p0KOnOrNiUfy
dVGmuo8fC6qoaiz/9vmRyHSaegNm1kHupXwHRpFUVkmpV1GrzfRwR/m9tpTxZbZbRFFmXV4T+/NC
9TA8n4UMHDRVjfNusNvruiLqSIqClvgoS1vL8Kzefv5dl7no82erC0IRCFoGtgEt9GhTP5lDJ4gG
aOht8AGVzVo281WmnFgtvj4QuNjYr9mDyfjFjjnvoY0qqg3H5lDq5EVn3bOJPhpk8IFw71XcNhd0
5Nc/39jxdo/9CJe0DIFxjEFwnKxA5KOZjoJLJvOgnCHDknZyJQ0PP1/lGKnASsyrXtixBpUDjUbb
51cNTGmk96sXh9o+i/q3CGT4jOXMXuIz9xpV7Li7DOQnuuJOUV1xLHmpibYCs3tRj9f+gKLP78FA
P+fwb/r8nUBKej5QNwUOjBQ3H4a0QL0Y5cgd5WRvxydco19fPx47HNv68qlwkjhaqqKYoFzDmsrD
rLU7f0r2SVRFeJ+k5MR5+5tFUcMGybFFsCiD+Th6UENUiFqhHXnIU+QfCZWrN6r66RaU3dtI9Mx1
ZGvjJZa/CShch4ApGrUTQ+LrKORXwNbLBwk+VBzjeQwzyga/a8pDVN1Pg35D4gVV+oqw7a2dvsId
PzHqv26RuB7bD04BOmfOY5wJkOmCcHMebpDbxqs2zER1aHNKmm8Lj7wYlV8ZRD3a+QItVUv58+ex
+e3tqvgz4RGIBVX7eWhKckdvscpLPjIZT0jPYhQU+U3UZtR5J/lMC3Kvs08Frnz97rjpv3bN5Yvg
XPD5qo0MwFqal4ccpq7fpJ5kjv9+g/XpGn8/yg87nQjIpDT3bXnQlI1NubWdNLfU71FIoM0dvZ5U
URGdTV1+YgB987Vw5FY518Hx0NEGf763UoU5JnyLJyrsu570JGvof8006H5+cd8crHROj9Rd8YHj
UD4+RBLr2hUKSUCHRujXjZ//kooeGUa6DUKyjOnRgMi9A4t41mr1uhhmDiD1aoTc49hZeTMk4sRI
Wtaro0Xi0++zjLQPz5vcsWyiE16zob3WqVuSD+ih5HCkpgaxePfz3X/dTyw3b0L/YeVGAXv0kEeq
tHPUQE2D8HwmFyhnuvYMgum2xdD7ry/F4sesvbxNqq9HNRTyiONgotPF4hffGjql2IR03HUQK++B
P5knnuLXL4MVydYUDk3wlb4c2lR7lDLk881BLfMDNMdbVQ1PzDjfHAxhnFDhQqmuUsM+PpIjuNBQ
SM7NwcreYWS6wn+1lffR4gRYYiwYPS0/zIgpSUT4L+7u45WPxoiKiC2wrGWJb8ptJVo6aj26up9f
2NcPED2uDWKNCZUHebyI5CUKQzQc+h5ybYXtWDUuMW5kuxkY/omV8eswZOMGSwQYOUXuL29LiuEc
T0YcHTryUdijIF4IVbzC0xAWXlkl84mP/ugbo8sDmNkiJB20FHCm42GfQNIVHSldh14QvCHlWbmZ
O1lZJfBIiLAIOhwWjfqvuhKUjuicU0O09YWSsgARPn/YwEJT1ICdebD8plv74EDdIZySXa8P5nrk
+Z4ng5ScGqRH6+JyVUo1FkyOJQ5ePZ5G1YrKSTrK0kFByHAm1yJZt8RfnHWFwOUB/ZQA+mh44DyJ
W5id8rkVNEnm1n2SPM5mgmBZCefYtcG1HqISy1iWNsqeWAJW2rEIz0Gnnng5R4OB3xhulmWzz6PY
yn7yaPNSyqnSBW0h8e08Q0ztsObU+2Q6sa6duspypvkwzZLxPCf2mEuHwbZu5bIsbo0QLSPh39IF
6YTq+ueP6Wg+om7I7SC9Z40BdUIyyOfLQemFNxyZ1aGbSBwmVfbEx3rq5y9//uF2KjiGopLt6lA9
tRgDwv/jr3+0TpDQUJgZHOQDmcFmirrmxIR2TKP78nyW1/Xh9yf70ZQR/1cHe95b97Y4cKimRZRR
LFDdHgF3gXHe0R5m6eb/9mKWqeLDhVvMJ0XZadUBG44YvbI7cWenXszRVF2WECmx3vFimNhQFJ6q
jp76+UezyjRPsyTPvJl8vtK0Gzn4vw0s/aitZtpdaxboLg9sk1DpXpG49fMLOFpm/vPmwcNxIiLn
4fjs2ATtiH1Cqg6WdVsVm1HbiOb150t8me7/fnz/e4m/x6UP71hOgO6bRVAf8GUSlo6corNczXqQ
wDfnxanW3Ykb+rtt+HA1C2dTO818ipSJ4TgPDUntJwbVqUscTV5I0G0yYbgEjvtccxVx0c0nLvH9
uPrnmR1NWARsBLAouAROc8TA9qn8kVM/f/nzD0/JF4GeJxgLD0OyrbNVd/vzKz/1hJY///DjhYQX
Kpl55ZwDo87LejwW/9WX8c8TOpqyhoSYuSi1qkN9p4zMTidewPK/fzgH/L/vAkCnaUMJtdD5f76D
ksMmiI2mPoxZs8HzEsax2xePjT8dfn5U376JDxc6mgGtBmSAYtT1wTavJSOnlXJiD/Ltu4A/QU2K
0o39d+7/8C4QG02xaOL6IGeJZ/b0JqrrzLz8+S5OXeRoPCF+Gg3wH/XBiII1DofbpDcxTOcnCv/f
TiW2BvAPDD3UrKPNCaKoXpsQER2sjRUiq3H3gP1nff/zzXz77hdAC2cL1B/HNU29byQrNxhamjiP
ifB9n6HIP/58je9eO2IGdr82eDb9GECbKVULlaCvD5J5icMK78B/8X18vMDRyoewu4XHxgVskuir
J9L0Tlzgu6dEEXWhQiogBI7PX5leBzzBuTxkz82wKsYNJu+yOLFr/25caYLWn4K6h7LS0dfhp+Cy
+4Dyh9FdSOnjWF+14sRWdHkQx1869Eh8riiJ6GEdzVUW0TZBTxbuAcPznWJXF5JsXen6gpYKztMo
nB1tKan/+9f/8aJH00tYdn0VSNTsdfPVUeyXn3/6t6/mwy0dPbUpyNQhg610mCzPCM7ADyBka7sT
iabfXmUJZ9IQX9F4PFqj8sCK2ZkG1WFahdE1+YYaZxblxEry3XdCY50ym0W2Hyepz/MwZ8kW84Rg
ACTn5Vo1Trz8b8fXhx+vfP7xswVHAIsqLz/oEJ4eWKw6ef3z2/h2gBmIuxjFnOSPT55zRqdP0UZO
bJbujHO9sYTvwO1x9GSjJFtd/a8e2f9e73jP2JS1kU4J10vZlmTz7UTGys93dFzh/rs6coY3VQ7S
yxx59M2YYIwBdfi0AswtDny8/eiKGvAO+FRxir6I1vv5it++pw8XPPpeCJlF5FVzwVZx+vgaFklW
bH++xLfDGWy0bOusLzAmPw8FXa9pzOdcQsJtNyo4JN8q3XTMs58v8+1o+HCZoxHHZ6/PZsZl/Jws
nmYT1JtK2Uxq7MF7cQIu/PP1vlsyKe3IACZ5T4gYPt8W+PVCz9OwPDT5PvHfMn+VmBdAVdJTMonv
vtQPFzquVJtGPySBxYWsdwhdqnaiSPXdCADxq1FLQbNK7sDn+5D1LMMezIxpqWvLwJzsBOqJEfD9
HfxziaNHNcbEZgZ6xocKWMwIN/2pyey7IfbPPdDf/HwPGkQCqzdoUxCQ45Am62gRPiqN8NjsP+Dc
T9zrj4zUbx+XoAe0IDNNyk+fL0WVPOzp0heHYsah9MrZNwPE9vPQ+vZ2/rnGsUqybxIYTZgJDlj5
NO0BIEulrXwcKicuY/2dIo/XaLav//9ujttLpjwak5+pxYGozwIrhW1dpWDEvbFCldtgNTwbqLRd
JaAydnGPphywHa4vc6T/WNWxV0LZQ4/D/wEw0zqrQaAA5msWxT8ZvtFWU1ugyKUmOXjYibadgpxR
TCzXthjM30BgEASW85+EvM5DrAeGF09VpXtdaIKAjFS9BTqk2Ns8S7s9uRjJKsSSCOwSQBnl08Vw
EwomFWE6gc5JqMY1ihH5V1p37gTI08OHX24wIryCjg9xk4vCDaroqcCvNeAZWsUjKchZ1EC+a7D6
Ealn/LHNjPtUSCMaceBt4EdPEKF0BX5XHB7mcTrP54zzbyu7FswSCWsROBFICKbbBAHJ8uEAEiiN
i9DYgiiJYNfVGqr1iSRXM9JaJ1KgAimJYTu2qHLP1CG1UKy2oUIBq0qU0d8aelzulSJ9VbNAW+Hv
MX+b+NQ3KqS5TV6F3XUgyUj9FbNyNV9goZVbAgOsTFkZAJjOs7rs3TAy4pVktPpNo/bNTi7xdecd
nXKAWeVZkmMpVKJK2wrhF7/NNmg2+tBVK1Ph0GcX+GKsUDXPc2yj3pym0qrGn+6hFDc9v+6fGi0w
3FzvxDup8JMbdpSzJ3nQ4DoapCnp09iB0gtkorRr+gbz4hypSx+zHFzuVdR3kTdXgXBGbRoqp5NI
/wgqIGe2nbe/itbQvCQjAQNBSjRepEOoXChB9l4JSkGoRayzvusLB0+Fsa7nGHxqDucCa5ri1BOT
wBBZ41PU22DEgCSsZMs3VlMeqdtSwyiMvaS+jBKLGJqhbre6PeHyCOWUF2oIyHnVC6PDXKfKpP4O
ZgOnmwLtrCed8qwi9sIJ2ildxfX0pgy7wQdNnk93lblEm4eohsow7K98v/Q3euzHLrnS+nbspjeM
IhLueouXYuUV+VkiS2H0g1gslS7fmEIQHdjk7VljtOVqKP1rEV30yXlUOVJfYhMj2tHBKa9s8EoE
27wZtC0CSth+0G7w0aQqPstBS1w16d7rQXqqJp2mbW36G3KrlatGy5A9NQDIYe+Zj4ClJoO0rgxm
QJRjFxnredOktenIaiPw1AcgW6JQ2udDYe2UsmjXrR6PTq7gUuq6aNwN0K7WRgkcsw2r4LIxtT+S
LWNqsVrdFRU+zD7FYasl5tMoYkR6CENcDoDDOpV82fFbMZ6JKBtpGKjRZZ2E/VnjC//GD+bojDjf
0imAol4T1rkkm0PFxdMMiDXPomdJAb2haeCYEszMqyyNiNHlHHIVtWHpRPjmOMjqrwbEXGy4OPyS
ynqBmWqsKyyCrpUouNQynw5hUdY7UBSU/eXgcgB/c5b7FoIzbOKIGMK9JfejFxZWfh9khumo/Oda
Ja7QGyFWrvt4NjGIFjP6LAlPbuxjk5QGZV0WC76pzEuv6uTUiWxwDZGyeJlHDICAO4FYZihzEjEF
Fwb/Ce9hJoJWtMUqnOvyNZCw6QMBBKuqmRLygq6a3FY3/4QUBEheapsN7uyQ+IMgddXWyp02TkZM
PkDwkTEHjJmAXNVWNnDXtQuQJ2Mfqc+9NwRVdxugEFq3iy2/K+fiPLTYP/c5SBijmEmLrGakjUnl
O/wNfy9msF5yWP6Ou0h1E85BXtdEmhs1xNEQaDKQqWS2ACUFW68wxMxv+/6qLip7BddL9WZog+tM
IlgN5Z32suQpuhUOSTeqzKcah7irRcnbkDd/Six8iCvjt16XHtSyg7s6qq858S3rxuQBaFWJy9mq
XnUd1YWp+KUrug5UM4Gm3tyhXM0Q6N/SF05wdoObylvpriYV1JEqI3VjEQqvyuTZSSIwfgGucJxf
NVZtK1c3BoQZh2CdxOk1LUB0CgAt7yeAnSBOml/8Rb7ENAJkqUV1AYJFTn9FZoNDUK/S+76pXqVp
hhjkPyOXzG+7Tsp2QyJX56TaBzuStIC/aQLeXBfx5ZsLiwXzqfSqBZbtZTmWZazFA3i8QD0nxg7z
Io17D2CzcZ4H5h9CR6C/YvW/aEwbGuHQSA7tQBkxYEMCp4wuKqh71Y2MMt4og6at+pgKocz3soam
YtzEnRg2nDibS4CI7VVZavF5nTEHL629C3qGiZeMIW6ZQn9nMiq93ghMpj0p49/aiqhnK16XvT1t
wD+N65DaGEN86JCB4AnFIop9W1MXq008nyt9N3hz0yi3USKJJ0P1g9rF9BhvIglP6CDb8b3mNyzx
ChvpV6mEe+TA/ltSFGqeqTwEh3hcqNwKSe29jdjXLqxnO85bpyoFmCB71q6wzyZgz1LTcBQc05CB
teSCftWj2ei/9a67nzCjOLWaRjfwbcmwMtgR6j37B8MgihYMV71LOynY6xFYEhsrv9s2KjK2McHo
Nvhj6lB9y/AdRkJTt34a8w6mQK/P81JDg2rpoAb0ILhWeGloLu2Q0LV8pLcX6Os2xWdIDhI2uJQ5
gIaz76Soa13T7IAkhXnqpG0+n4+mNq6VWo3PGky4V32iIbkONIDUvvYnq1D9NriPz+W2bVeDSK1H
HxodyE2OaumCJDMzKDUWUBYPgr/y2MBXxOGHwwB/3azfzRMRmE6nxXjlAtHfZCNkjaCV80uhAVcb
pPS9hJPqhDGtqUY2anDLUnQ9F6B5Mr1PtihE5+uy6PhYGrUhptkYAGkVhrSbFv0TfDqSNKbJv23a
VNsEeqNtWjkj1w2IBdbDrrzPK5QnXVZZLr+qWEvYHzZtjlXaLaS2hs3e29fwKhjGU2W/WrVJ6G0t
CQ92o70Ho22tNHnAWzi2fLQpGymY7SF29vJeyaX22cBmjBEzmTIwrHNGNUCemfOVpINyog3yQVSV
f+d3ATiirho3SS58L7DzaWUEiIvtfGZy9i0bYqeUdZu5nYI7oj6SGy1kJZxaNlOJNfZeGfT+ipZ6
eactNuwEM9WqlZiDwLYhjB7VeG3EvbWJLDn24qrH0G+jUYs769Yg99pVfPaS4WANhWPO1R8V9v5m
AktwYGQzFoTxR9ZQAVc5W9umRugsswoHDvl4xQuQZn2NmFd2sAZp64j8Wq+c5vpabnsJkoTNvTph
WmQ7EkXbu8qeno1GbtgEdW+wAYPLaVTry75WiDuTxduoLy9tRCNjlAo22cGy3BYADrifKdyOI5U5
NLmCbXzc4OzO26sQTSrRycypVhvN67LWUfnhhV9rkxhv/XEqXSK0En6H9NdQicRDmfZuKWTi5gjX
z7HhXUOm8BTsTNn6tZTDO7zNWOhHtApkLU2boWoMdwBZ48jj0G3SwI62YzwlKFoNsa7qYFxp6pzu
pshPV4S/4xZtAthVFvvh3aQLzhJx2p5HUVrd6FUWb3FrZZ6k5jPZCU37zIOfNkqfYGEdpom+pflX
NVA1PIIx3VVA4UAaJP4dQIl5M2BL3uQUz6CrWjCq2YkIurZhDSsnF7/6DOQohpnEs8vcupRqK1jr
MzsotTTaPSw9DgZyNQRPTcwhhAibaTiUcG5q9qx99dtM64tx1J+w3ZV4060wnwirKsG6X0AulKVL
nVzIJwz1y3Ck0UcIjaoCs9B78v5aIrXCRmd1r4pa7JostozrBnbaJf5D+sqGZjoZHI8zvcUjrkA9
cgEhsQkhINxNcs1Y2VZZbJM5MhxdSL/TpsV/W1fFmVUiPk8qwYHGykJ0ox38CisZCmgaIbtsP7Ui
EoJbNTlDNTGt+iwO96LsY3Tyfm3ehpEN3bvWbvvBatG+o2Flsrf2RmT+D0dnttwssoTBJyKCZmng
VoB2yft6Q9i/bfat2Xn6Sc3tOTMTtiWarqqvMm9gfJoLrWpLLFVAWvoPYRvkBkgtuseGG+DBHLV0
24KfOWQF+wcaV+vAHgA1Ezrm1j/rtr8k3brxupwuhQWRmMRFCe+dy48uc4+F9sY8ZI3z5uFi3+qu
Qp82KdbpOc82VRJ9FFFf+VZuGRCkDeTcOFlx8iAxamSWUD/RSKTASy5tt/AfhtpXPZeA7LLAA0nJ
9d7V+FFFwWUGrBEHpp0tFzhRNvyWzF4vrmju87b4wOQd7SfJ6vVmMFmq1gpP7Sbyqk/OrKsgATwS
CtMqt5hceDmA32b9mS8mW/PJK/cAMjTQin9kEs//HD0acb9k9s4WdQVSq0+uEFvZBo1XW5S+h4KW
c0HU733JYrpRuSZQtNnZG8jJN1oEEpA7x3gw0sG5yyPFs17dMKyjVJyQ3HYC1S1QutzIuyPCA2DR
7j5ix/nVCrJXBqXIcZ4q7c0zXG2nFq3+8pYIqguBVD4Xs/GTHtSNViY9/pBII8FssifOueDbWqvt
gWMQAyK3u9GxUQQtt4CznGCR6KZrYjbnJdVQ4xubrOayB+AUOcU0aagA4D7e693sbhh7GaGIWt23
42zdlDlMVLdzSPyYzurT4jECRNS/XgxuqKlxB4gqtjbYBfn29PXPPAObAgMDZdpbzUBfLLilujlv
SwoMiNx4mwLd5jsp8QSv5fzUG7Q32rQf98omFAn0NT6rzga2UdounNB0uMtLe9iBsho+0Sa4Jzln
2hWyJCTnCUlpifTjPeG4OYEkyYNszsFI890y7rnqAjupE0iZXj08GWr6HSfcIEk/evwsxXo2kqeh
2EYu1BoKIj4XIxcfXGlHzhmuQOu6wm80zeGq+sYJE5YRAyM27I3oGwpBJdgDT5Mk59d0vXerlmAp
1LJW3/Ya/1tSY3qJ8f0eeltDDaKXS40POzOK5mq3ogFPmfTyL8ntGarfbAbRnBVhoZMcx/LLGonA
FROWS1dfu974USLVnz1Frcctj7IsATiXRyMHwNoA0UFE91lJp9/j96Rv4liCDrOCK1GbhIarjLwt
QIJXT1/e0L7fas0FMmjXcM/TCm3nDFbk5yV926ni2spmGvy0vK59hbJkK5mMbhzVd1BR1gcaGuNJ
j1meidx4voMB3MFGxBuSlnqyT60o3rttpR4Tw3We+FXMjXT4ZqYuK1Td9Am6UAtmCzCDzi1qQ6IN
OFA/DiHDcOttSJs0XPrC/MzE0J/NG2Rq0+JhYnxZdAGS6fQ0omfnWOxgjOnRmwFOlRNaq+Algqrq
IZsGVaGMfefxXYM48r2qfAxhZMFvcE3OztWbtpifo3BSzfc8KvVCswnmVbwg8aXRtkktPthlWazH
ykle1myaAzpAwNxMt4ZDwTo1bUgTNSiqUMMp/EbkzT4ZlMXZw2emQ5091IvdPdpjpZ3ADzkn+OrJ
1bGKdVvmbh6uUNFp4Tb8GuJW/Wsf4JjRCTszV9W+UrT5LFoYccSTaf/jxfLr2RgqBuJhPrNjWmag
mvaxNKIQP2nsx2nq8Oq86SWkO9ylFWRAp+JdV4EK4ueTCQ4dow1j3fsiBt5utaHimdTs7quZ2mfS
6AmXrm7aGnjgrlwLx7e5grBnqihBKqzDHuQrtUXcgu8ll1QFayPzjxXsxLaqRi4ai12GlDOIS/QF
iEXTF9m+r2vvGDvGX9ssrBo26+o3rQ3w0nL/mkZv4bEX+XHRFvvCIlUVWP3Edlgcm+qxLTGC83/3
IFaVBQybneOtO8YDUq6o2zZlF90cjN9EghIeVvWTzBCmgJoI8ygrvvjDKv7dQB4btnnqrRtFMt90
OGB+88iuscjZ4q5kBh+C1qczZ41mMPTeUw4H8uys0MLpHqijMcwT+F93uHeK3IVIA8qGLPu4MbVE
ey3wPTyMpkgeVGdWFy93nXdMB3SpHBL7/HGbu5jM2xY6lL23nG4JwHSbIcB/M5SGRtVlZH2gxYMB
QK/uyo++l9EJaqnaJ4lo95Hoknugrl1QiRWOLh+LP2STcTJHPppYxpzjemuH9QSBr4yydVdnnnEy
AJ7A+xTNxsQNvfE8Ue/+9wmpuNuu1fqlJYNDC7aZ5aGfiPmxiEuojPvaVnQwWbpGm/ZEkgHwuQkf
RzHd9POWPEyztXeb9BlRs9wkdTeEhdVTkelJdiDk3l49NAlHg2btaQWQzFtFCeuP2FTzId3+PWqK
5CTABu7yDgLanGY/cTczdJ9oAVtra1Y0qQZ7O6ddBC1KzgErMLSrWgoCy8n1O4QUPN82fJMl9vSw
rM1+z8NpohCnZa9VRnPU1Fw9GVHmvM+r++1UM98XnfMG0Ge/rR3QbzO2woNltzVnSVs9E5LoAgP2
PZW71/si19KP0XD6c5p1hW+nGvT0YW59bV3nIGsKD+i/1rysaY97he4EUgnZR9ETH4ag7Csaz686
eCwOyPhQSfYgRSftj2W1xyP5nAG26Wzc0qj69MILzrq1eI0D6xn6XdLQmDCcaNwvo3PDvebgo0pB
9tuC91Q2VAA23Xe033niAUdsy39JDG+pGoryj+4ry3GusrzNMszyYnbNuK1KKw3q1qz9BOI/0RkL
vqplj48ZBKNAHyOURV7ubKEfgHyx+IrfgWNOjmSQ0Q7EvfLdaJnx9/SjfRkkrbnVgIFad+I9U7ew
/9z+Gm0+7ZF+AViyySgejLwqyXcCGwn1qam2pjCTi4HlEryvA0fdw8WgWsN6k4v1TqZY59LWfNp5
0qEma+kAgK7qD1bL+qs2zaERRcOPWXoiprW7UIpkfdMfXQ8qXXUjwPZ6r94NgijBqEpqJ7vwjer9
xgCduiejtnhH9JX953L6n51y+mCPtTki9sLTQeOJfuZHWpKxm2NcXzQQen9WhIuKVgNiqwkOYu7A
H5kDJs8o4fARZMyeRlErhgZg7kHAOtsoq5L91AjDrwntHbA1lcdOkjvn2bPRXxaDRAxuDN6p8UTz
Ya+NwrcpO2OL4/tl8BKqFHP6SJqbJ8CaddPnVWA9ufQMIK4PRRpgLFrh45elBSy+xNapZ9HjTFlx
td0VxBvN6bZ7SdkvH7ZZr/oXkgiDr3epB0itQ4/SJqZ+BHrsHmbY0W+R0ruA55dgtuyiQ7xwqzC8
5DVi8O9XbowZSdjuLjI0bU+REx1gl4vAzuLpxa1Rha1kq30t7opdNky087yxvnGy7aB1m+9Sr77z
uhS+yUZ1Fc6O0trTSD2pwiIa7gsXfO3gQslH6pRROSVG2EJ7o9ebfw+C83FsyoKeg8V4RRtb8xti
d/nHOTWsN/9N6GWfNNHq6FxVA7x2iPcTG7Vjn6Y7RTL+umpyYY/JSndsyqW+C3FrU+WKdlcp8INI
Tf6sOdTwCubOUbPqf1ER31qUr+qtzE6y3Yqn2y/AHnjAi0PKk3WTkML8Rnowl4dVBzebkQ1r8YaG
dbQUgTBbsZMCmHbPeAnyHIj/WAruF3MFVdbIvJ3Dgv8aj9pmyfIXIRjOWUqJbVa49iMOu+/FuE1C
II7VFhvReIqQINGgLxBQ1F55saZF7FfUMn6np7+Q3Su/dE7OeF+SuLIh4tLxNErJ9b0sonfiZd7F
KBn6+M6iJX+NNQ3PmXS7TwGJMvCW3hQbz1rFNc+UZ4ZR29d33JaGs2ukn67ZvcaNjkmigA7cY6Q/
6o6GH2KuFR9wlfqe1XDW1B7bWxagyruh0aeTVYNspE88bepUg3+u0Z2uUjoUQ1XHtIJ7tc1uFSoU
NmYmJvBfc8SYESfGhF8LuVghaPPTNSp2dm29U5axOpC0frSuXCdSqVHgwmvVJ/hz1gTldmyMEZ3K
kG7B9bHQ3ZXInBbiCKVJLwdjEW89C2BuNzNzadPEOeGG+eC8N3YOYxHfRFxyh9shCyK2Tn1UenCH
u4IgiM6uyq0AtoBsmTzlmjJuHSLeTZuiHLvf0qGOMnO3DuuOu1wkJL66Kf6dnTkJsfatVcgo5L3l
WPIZwtj8lAZYTFfnpgJXfmtoFsVi2sz6j9C67tT0OlxIDF2bsmRj5vbW4Xubmj+WtbpMPXRhPoLz
rrgnr03rL9X0aXJUBQWaAh802peroU9QhmyX0FoKGofxGpV3RuyKC5Oc+mJznjAnsr9rauNTFssF
PrUNad722FbvRIIsRzCxReJNqV586HHc7iEHeUea0N99Mkx0g3F7ulnVRnyW5EeDoh/7p9bT6dxG
uYJxCAQ3LQAI2E6coMeKh7uqVF+4M4zQaj3WCjNe3Nzqik0OC3uE9u2ohbHM8GaVkIMm1ykv2qDK
5lQaeXnRmS05LN33M3DwMcOYxcehZStet1gvr+ZcGHcNXX2fh4yboz70L5PouKNn2hymXnOTzRiv
PE7MrY1pDAfbzo6r4+VHqd8u34qPgDkrxbQRt9s2zpNAeX2/VaOj9oxw8Ou1VUJIYy4OWu0ZHH+V
vvFotAdRZr+LqnhlS9o9OlGXhGsaGXu8f/bemw1uc1E/u1uGl8vjaLIo3TuTeZA3xPnUdeW5nhXU
4M5dAxaMFuDGkBxny9LClV3csOtGCfLAc09OzL/h2t5n3d3MGLlgMqAbcUigF4mU5jD8V/CiTdpN
D4lQiQr0SCqww3oeXxRiBqY1jrFhzA7Jv4vuOVEsvHmROEpR5Puxt9L9jRxOqbMy2M88ygV8RWE+
w70HE9D400JLy0IUw4uVAAIQA8VE0in3o40+KZUgDGaauts+pkU+ZtglgNpQeeZNyQW6n5l1xLmP
trU7zeSwTrqdGl9TiVxJjZHYTQqiISzneu9aY/EguKnt4mx4yNHi7jLZIsixCnHps9sytmWOAWjm
9cRatHWU0m4OlgYAonYj9IYqVZ9JmjZhjNjLt7iT+itqa94vvAiw5eTos/TxyRwZzzgTygykKGTY
or4L7Wq9hZgE69rCrpkPr72CZYxbzsvXde95sQzH0Up2UzExeF7f1nZUe1RGdeiM1vDIRvnC8AhO
WNYOxd4E5H1uDNWcFtEAkTXH9qGxM7DE7TJw3VuZ0bZxdtep6cniCrrXZpMOWa9ZyEZvM2tL/7I9
1V0WC+JE5fTy0C3G8tSMA60nbhi+w62mgogIe6u8U4l0Q82bftJcTu/xVMlks8iFIyjnUGim+Kcc
F7nN3TSijp5yRt06/8J4g6BWk/VAaRF/9bZZ7dBd4mXrc0a9cZv5eeaM18rASpEYKwq0KmrZbYu9
I+Y776gvOJniPGvY4y2flqHJ0afwXl67fNnRZlUBt/32XuXNdKlEme8d1x1u90SNTQAGh0bHbMpZ
8uI2Q+WmvNQw+Kcl2cjMfimawdsx8VHHRnY3z2SrUwePsClkDzU48g6dU0e+lk7ztZnjGlXAzVVg
ejUyM+9PK8Q/RXXC1PqfTRjjIF2teJtMK38Yl2XydRUPoclb+K6iXRzmIwNfw46rY+bl9hHYZLrL
yvwls5yCklTop842Zv4APSa3Krc2DgMcpk/s+smJVUOGWcvBsKP4LY+Xn6pvPyCNJL7gLCff19E+
GxvuApZFEajhdbpJTki7OPpdHLGK7Dl5t63t1dhgzDKClFPoUhUdsLNlYWwu5xcQ2aT3vaQADZ+I
6ySjEn6/0F6x3R1YUL0utUi3TAeuuHbd7Tran6PRJ4G98Kp1BV9xcJfJ2eNT3VGxiasHxfQB/EPu
WzNNOvZzvG00FO4P/RwBzNipGR/lHjkRVx2WDpmaudifitvdHkQDIRMvgks/zOamQou4TTxb8CiY
n7jaLYaCqgVifavSWv19tab07FXRcKS8gVTAiDzdQNmYiKfRJ0jZpfeFVfF1aTLzAYNkfhEN8OA1
gZuyIowPRdpgkKX1fsdiXL71KupE9q2SjS3xrhajVbJeIl2AXdPbRN90y5csCWh+oWsTnb1fI4+h
vNSsv0h3/n8Q+PepOfzIy+DeONoPdYvD1KX58OYB3Mc0DJecY3ufafw6sUkvqOmsV+IFyY3Vsu5X
oOW+XMsHd1r7N8mPFngZEzKhG9FJwwkb5H3yQboHgLxFGntMnUDEyfQc1Y5z1yY8oXZOmylj8/fQ
9M667eRKaGp8rSNmi9mEQU6oId2MbJ8G9MEi31VjGXqJ6A/GUPT3gx71uy5Pq2dvTMwAA5fhswyD
hBVmaOVH7SQ/bUPv9qO7mO8x3LkXrXFjn6MWwyrjExdMTkFjj/CQ31FchW5Cx3Bph3aTydG96dXy
R8Uw53EcR7grtKVwtdxY2iK/mLLtvtrKrs50qCwm/070vNAp28h2gpkbVzRm04hZJ6OxCw46/V/e
udQ8EGW+1z5q3wvhrvs5yZytmVCcKiaRtWb5NZBCAwAfN/bfvp7eEi1+xlKI1ucW25kLOoPKjVwC
anJ6VexWMMx2qm3bMVCkQGJyASn0zs4m9a337fgqdGqfjHoXn8AyhJQqZAtmxgR5J9M7ysUYs8jg
+EM+xfsEoF3gOYMIY49MQum6P95Ud89iMH/ZfMhY2++d3WyYmS9EG7FjyOuSsZB4yLiZbXrJNAPz
DN4vgxsPO7mA3Zld7IXZMNrXiPua0TT6CEohSpcqGzYjkoh3wlHGNh2dF7eTxqNpNcae0ovMjsxb
DviGN4trR+coa1fqgjLDMhU9pRCLT4wPy5feJmxRLW5xFvJIVkrFlLTZG0Yhx2/44xAto/yxXHJm
TCv0RzP/ZIOYxs5D1N9xFfAVD6tO8znNjUtOBmB6zcqtIGTETPHSVv9GkV2jdYGAfp8WZ8iYunGi
YbOpaRjk8Q/+Cl6VMEULePy3Eb+LUPaFlOPWlmpvyWecWPgMRZDbT4042TZdybs4ObrpHoR8ythH
B67tuXu75YZ3RrqDN4pbckX9Y23K9N3CFWdq/Hn3a7GX5Y/nPFB3bVKd0qE722onVmoh/dTTBK2G
MFV7oV00elroxZyHWn8x8+e1ukvSXefQ57MPS90xWPstp31BO6rTfIPEd1WfF/pLKdub97f588Ck
sRh7JiR05ni1qf5vwL+SiN9OC5AFqOE8lz8DaCgjutLrF6XCnIeCyyPDkqhtXD/H1rvWnkWTHWyG
19J6cFpvKwftXEe3zE0dNvzlwcIHKIpP+rCdu5+FBoadE3GksNKn14UeVReH00jagMrI5OpFj7uY
9iI7WsvJTbJ9axWBbe314qFqniueHEWlfXF7uv3Agce+CBrzzMTPd3s3qMef26cmk7+VtaYqA/i2
4uwJbfeuVm8652Xc5Mfc2E3ihEfsUBZgkqmiORgG/V+WYKMloSo6ikrPH6enKAZJMtBgnX84gDal
ODoDXTmrOaqJ9w7GjhwevF691vIgaUUg2N2k0YRk4piQP+Ibw3sk4KfOk20r7jXs2tZHXN8X4tAn
PzcdBdAQf7L5A140Aw/dxStvo7APmiyT8+AhU+wIXzr/LPG8zK+gTTbMOjrrErm7hpkWa/8a0Zx+
l5GmKe2wFz8FU9WStyqag3TVkB9e6uiaWij3SHDlF5f3uER5Z3V6u62pd1F2kAgra00xxB2tlwQ3
zYE+75eRG/nVdXmuViqr/DJhj3fRd3K092omIGXdu7bmlyYu9wKhNyEvXAryHBntKRmR3hb7wqk2
E+7GpEn3o8AEBnGS4C7DpduG23wxEdRZnHjey9hy8HoM2QpaqtHGGl/QEwRgK/2W2yD+85TR8gQt
hoDrfolT8ERPM2O38iKRcc2ZFdrde6a9sWmvmPa65iUHo+nli9/1d/b8onuPbbTLiGWuzR+dyp2m
XvX10fBeiPWvxd+EtIYBVo0PBxrfXh8zMmq7mw3JsPFVLB9p+5LigR31fRTPBznpfg4ZtK0BiXnY
OWjfc1lglnBYCOFY+ohvnLxP9dSJ184Mal3bc7c91MZNwYNuKP21kKcUjFlqfiYaDZtmrDal/J4l
H192Xvm0hvTQxPR0lshnMYDiWrsnYxQY0+vM0pPn/eDz5O1778gfIoF+TGj2RqgTyGxXYzeAR804
bhfG8odbNtLCm5lcvEVwI+FA5DtAwRRoRRWmnfY6EkrDTrpxo4fcvp+TfJ+bnwaJ96UCQU7CIW4+
65GVwfF5Une3N+FME5F0VlBoxAKajcfqeVZwIy0FcZVn3NU6VSLim2q5WJhnTZARc/RmI/7JkugY
AVZ3ok2f/oC2jnsz1LJTi3DQtUHnjPcCUfOoGIszOuLKyrnfBlO9nhTuvQV7amIHsfla1R+6zl9k
puAhHlBLfBNbhp58YM8y7mhwXAGUWxDNYvezN27h1PmaL31QatF3NzYBXWbUdhe5HLTybZj+2fp+
KXeCS1PuHSvvq7bv4aP5KTjx3Kw5oo+KGrGydxVuuQm/Xy6Aoj3wWk3zHR3GYtL82fm3cuZO7T+V
Pzv2OSH0Yjcf8fBBsixkGY+LD1M0cV0z8u37Sbu48x7gXu/yPNwP2PzKd63+aOnaNBb1rfOldU8x
T0qfbstyZ2Sv3fjPqZrdQvCW5AE3hCcL2nVL6rDSBjToGUd2tVHllxXfO13jM59lUgPk8Klr3pAE
lRhgaThAkSeft2IrwcgYjd+NfX8TrXra3paPxfzHGKTufkjd7vEVUDuXG934KResst5uac9Zy8uT
U7wHh+8QXjSz3Vo+Dy5p2fVO2ve83bbcp32Qj9FfS7vkzyK8Lentabsqfs3GB315LwmKiP6kcceK
Ha9HB2jlhDVSTiQJhD0jzBTiyOuPBa63HZ9+7+M9q8PKlMmpNYv7CWoMH3yy5f7iy+lhnMgRDjQJ
y6vwaEFmkKZe0wllsP3PmX87MigZ9nZ7hgK/xjfLXMiXwV+yX40JhIsKridxPSVWQK50sbUd3UXU
Rm8kzEIZrVdsZbtSp6xCV8lcOxQ56D6ST4UcPhZhbrv4ULrvDAwopYttab8l0a+89h6i9nLffbmH
tr+TDf/DiVp5M5a7ntkcm5OHKTlI3ClNrW+S9XzL9YzLi8mpmpecGbcDwvopeU9FyEOj5N4p4X4g
qKwfXaQ9Tc6H/MEh5iEohYhc5UUgsbxztuC48731I7afuuGceb+4VYrxGM9nTKcb2V9uTxqzaR6i
AwajzrimzWNkMJC3nRBpI/+137oIF2559Emm7tujG8YUhVeP8lUMBD/9yvJLQ/YAGuQqwwFegH01
jLtFHFRHKavvrdnZjrw2TPcoNAYS3dbKrpIhybQ+EFUlrX5d1OMyfTmCb8xHkX5qiU0Yjpg9jrFG
uwxtQAQgVKSC9PFjck5rfS+1n5oRYZPAv8DN+0XfR6vmfV0cyvZZNwlhfunOSVqP0fSC9KyOD6u9
VcmpBEC/7kDo+VZ59ejM1tNdkd1b5G/T/rNIe74EJ9t9QdYy8xZLY7ZYXmzjOc7uh/Gsx8flFpnq
3zN5hJQ5rC73lTAFPMU3dJPLR8+4zsZDQ1t9tHke31dx5w0hhRzZkX+8j5h6A6xGNBn9zhIlV3V2
cajbBYIVvQC0ufOo863+IclFmBp40DKLmMRWtuzPkJKKeDnrN4XhpUTfF9eHwXnM9Ok8Gp/xEO0K
w6NXjedQXSlofOkoyp5qMzLCmPUdsCXcrk3INZ0LM83rijuB1LG1U5UkV8xGG4cXsFs9QjIji/pi
LrfTLjvOiDKK7l9KlrqskDhUh1L8JqOzaY23jAPA0DMQiplP97nkAj8zV4yn32FJAi1dQHMtd1lX
AkelhSt4zfHr0z3L62MRvzMZ3Q3ePZsW3Ari7XpzaXLpmJ3QachSyydDFtt06h6HGGfIanHQxIGK
PmabNP/0EjWXIrJ9rWV8T7dqtf/GrgzW5GlqvqIEdishz4wjoaaDqbQg1ZkC2PeUfue+wZ9s8dKK
y02kkZzm7z5hK/cM4oqSQ28wXtqCL3RdoLOI/1kmU6vstx0r5hFk+UnU8FJUgTMcR3g/zLk5djF9
0G+u+E9WxFsibOEO/aNMPY3ju9XsZH+HF4MkBod2tFXVj8m0XXkp88+/2g3lANUjil6IyVCLt4fE
Gbaj+GlZCY88lKY3gvFQqkNDB1Rna2dj3BK+2ruWzYca2xG5k1tXP/5TEY77vSDupmFBW2beZcnz
YqwIA1VI7+/c9W0WzpzgUxT00nw18vZr1eWm0DvfMn/a8i+xnZONHSeGRloW75NKKc4JvjECZOK8
jghH7xuNl27ymnoviSHCAT9auX7PpEOi52r581qkhezfiI8Ba/TAj5rsrfVQsfmyUCEW8jPG/6yC
bNX3ozOeB/k8tVvJOJc7MFLwjWAwTLWjqx/kt0P7ZZsPbc0lzWRQc2rrbSHuBmc3yoPtsP+PIMd2
QzIUfs/9UFbpbsDgOxHvM/SHXp0G66QYjsvkpzRtf6Z13GsHgzFpQxM3Ey8O+/2a2BH+3OjUUVAj
/YzwI2XmLR/gp7dqjKbN8DqbyHKGfmMWD7P7g6Hwe8WrY5WWX1rX2nwmuLpJ65mezy/nuxVdlXYS
zqHMdkOOYZifjeG5vT569t+AE57uf6G2ZfI2ORGoeU4iFpOOGl8fJgWojs4Mn037t4ob0qLPzElS
Am8kzWDXZsWfPl/09tkmr1qdgZEwv+CbrF9lQ+Rrr27CJPfUdNQ99nks/0wpgxixkaJXlT7LgZkS
XpmmvY/kSz7Z/rhc+zZi6M+V7E2Q+lpgfTo02Cn4+AJ00cVJeeyqp3J81donVz1Oy24EGFO5RPGB
uamjXfAPNPeq+zCoXizv1KX6oaZVki/cflhALItXXN53cwoj58Sq4KZbHwvnVMr3DD/MuvS+I5FF
Y/5LpqOO8myFN7SylmfSWC0ppxPudHr2N5JCbYZ9jN4czW5aU+Ly5q6qHw+9TsEILBU7JKwmsZ82
u5J8CtoMFWzc7If0dawXFhwUk+t/6fTlsayckD3QzPfK+G7VuEvMJTD1A6IYkl18j1d3eBg0JOVg
+mVNbKNIwl5BG9HG7Yo6TLZsYlgoi/Pp2yLUt+g50OnhzJ7XkVZDtGHF7xXVkL9ySpOtzo+RR19f
c68sEvprXp2LemFYzvYjrR4kUOkSGmN37KCZ8/dwFAVPzkqVpe5NAK6D0P4iqw3LCDBua/l5rP+5
imCSMYeapX94MetE9GErb/BHDljiFUenX/Y9XCX95lnDKkhMvu+6XW7oBKXXfyIy7phY+BVRWGv0
dmbXh6m4GYTGoK2sfbvwsDvLdHDr+H2Y63emOXtvHUNX6ue6xtrcrD6dsI1cint6maE5zkf6+x82
l0PpjUckOQ/4VoNpWrZpk7Qbw6lhXcvQjfRD72rnMo9PialtK0b/GyYZv0qT26GcH+NFZ4rPoGoy
/NXuDh1PTeqBJirND/Iv3CMwXPEmVhs2Q3wAxk+JaQZC6ZfKbD/n3JWhUQPc9QrvKHjZkvn29cHc
tJoZrp7m+faUs/D3t5QPffckrZHr8VptDO9WyRXvjIXupzTfipmtAWc5rpBfyMTdFx7zIdPbVUow
okSZJbpLVTLWq5jQD2o/R9G9kY5wVIHQD2t3HRBDVtoY5EzzIh3/Go1lJOsnl5P5Ns+8J1d4mYHz
VrH9ZjT9ZuSF2ecGu3+kc4z4ZMYFdqTsRUAKn431pVu70OOf0YlHDkvse3MWWhwcLfbXdVmJ6eDn
ij3CFetOs8W5q8u92fGckqkEt+Ur1yGqlX+0mrvP6+mixOzX9vTSodNkmonwffGmV9L9e6nmRzxR
b9M4HK08CswVf4FAKw7zlJLnVtPSSdzCdCJgzRR1qcnyWnf68DNE9s4zNIQmzinR7dBmsFxSK0rw
DaTa4Ynx7pU8vcCgTknBzT1nK66X4t7Ux1D+727DYmB1ARkzP0nUvu16XHX9btBnfGVoLJnsYcQ+
OEYdSBYCzfz2/PCz80Ym2Pzrob+chHPsxBoAr77KmtvaaExPIw2k3mm2sUY/TqfrM9tzUNCApy31
qy/eYwqF2LfHhF9KFr+q5vN2y7CxeUURr20Nomcm10e87zZtg2gJkRCRrCH4MfXZIZ+KwFPFQdcr
9j2zXTtXH0yTiyBaExLCjbZVijHMfySd2ZKjuLaGn4gIMQm4NTa20865cqi+IbKysphBiEnw9Pvz
OTc7OnZ0dLlskNb6x5vy0GnXK7wEoMhiKEdIE+hi7zCRRJiXmQC7oyYx5TaQ7KSOLC5VuFBElh3T
2ax7j9CpASCiNurSZZzl4fbmIX2dR4bh3oo0DZdQX/OtHT0CCRRCXxAXnauVGibMfWmUs4zo2359
RjY0sdLR2i3dVzo099TUPVIRV+9KrAiNzj56Ht51JVXenp5bN6C5wGtUYtnlqzu+VzMb3oBX3pZ4
Bfk6OTJ69eqP1e9ylQcP2QriyJNpMroMGakmxTyHRRQZZIv0rNkbCKXUrq8aJkyNHMmMPTweJfdH
P6nHFe3kkPNS2G0conVAxoqZGy34ximfFhQc8iaongGD5cbX+V2bjrsyVfu2g9PG5kAVJcJIFeuO
i4i0dyTX4PLqkOvw5ACu0mBxKGdDyV2wcyr3GITN3vHbB+bLO3y/bFkMxKMVZ2Rhhw6edi2xDeG9
pNsnLlqwMI9OYrgBRAZlF/s13qyxv4vKedfd9rWc4vTGHk4e466emn/+gOeucbdPe4Fqm9f7ma1w
A5JVAbLnkIYm9MbhSGtLy4kpsRG1UwWq5+D3c3JUZ1GI2rYHWekuA8sg1ZqxbS0JJ8PZRVy3Dnrv
oNCLlvpdTeXdZEoRo5p93PKUHkeveel8xIqoJ9gKMbGVXvs5YExjV4NjcVHGlra4RxN734d80Brx
FHcJ1Cwjmc/blx9xaB2WEtZ341cEFMWqtE9TExMnnrhpsJtkiIqARtZa4iajKnxBFh4Ax1fKBS8Z
8HeOtIzilV/gzFF58eNYyNm39KCI3K63pYml5YNplM1e4lVWWnDtYhHNwz1yrTgzt129j922vYoQ
37HNydINLUolZxfl8q+LySReKy/OPYh/EaKf5ioVNIHWEhP/MPx0TOCKz2ttsPZSXYzUh3QTBxdo
T9nuvQ3s32Pe2GXzQNerdi6tt/1yS/eExvuonOGVipNnGOF7xZczG3mcrIOJOvDQcjnltNlnozxi
nNpjKTtAyj2LkVEVDjLEJEgw6TOpkb/VglI0hPWzxcamgR9D5rDG0T4cGMqZ4fLJeolcVrelPY9M
7DTh0kLrm+mu1rcKe8zPTnCMzB+P22tW/NXkzDcasIh0c8Ocj+uB/9cmdqEYGYW9bEP87n2vBG+j
uP/i2eOAxU3soUEeg/Gz9v3ErcvHBXBuNDmEcIvXK7sUuj9i74feGWNpqkfP6872hDOum4+OLF9w
g4OFwsxC2p+FdM62F/3rZUFNeIUNJ29fO+pWbvS6KwDg5PRFItp1UtTipN5TRygNfno+5NDQVIzS
0OU88oPP1QKDH4eAAEfr94KMME7JQ6wnY2CE+O+1DpxS9FGp9LpNGNWWEUVlnv2KWnM/1hMeQsT/
vhrb3YSDAXFWdwRdhtEoMAxSd12UsAvcDR4WRdTXNy7FIlgAdb5ZOtqn199OWdELMqPl8QMS8bFy
O3FRT0zQo7hr8wEWIFXkM/iIujXc6iEfDU2CiNZSllOagU832eYaDPe02x+J/r8E0zqdYNf+hsZN
/KK8GgBGHCgHlckPkc3JlGrvYVk6kMOQbIsuYqWhBhg6OZWBHc90hAR9uM9uK2OzssbjThVsE1IP
D8L3Y+2HO5RmZ1cV/zo3/InC7V7Te6IoxPQ8bA1ee7dogjAIEDVOfudn9ekmhGHs3a8hyrMbBgSk
JMFhbEcDmZht5/oZjcXg753FpQ0UNoJPZrf70MJ5U7CqenpFdzSyf1Q50xyNnKUkRKPpswOahsQ4
ER4Q+mZh7ZO5hnYdcJi3RndnLyepkYiF3vjM3R7oChkKmwskPs7HoG7RWE5oz8vWIw6RAJoXa8Ww
TyVy+NApScdKWXE2u+IZ+d8vVTeaAuzwxhLNzrMddipM6Dcej02RY+6c6/C7HMI/QouIr6uHgrBJ
Fn/fXFgsx79y4rrph4yc6kJgVH1csHHtFzxkBykRCrl0vZzSoG36Xd9VXyXFyI+dRAGGhIgOnuOc
h+NZOzZ0gbdaLDz+5zR7/cXo/HurhumI07DARd5KijJ1Ra1pnj6Gto3bM9tynms3d1DegeM5xFeI
8F0p7Xzi8A+fHG9tKjgwiEB8hy6LPk3LdgvaUM1peTc7/p2KiMjwNM5qOupxXlKMe8Lr0tz3JIQc
h83D76Z6+sZlNR76KkDVNCDTM3RyczW4G9qhNthhVBvuG+eHWkdUtiXd2G4YOF+0DSPYmhHHZ4qI
AVVm6d1QsNc31WRwpkYOzBOW6hdEafm51C5yJSel5YB6sPIXjn30XiFtuORORkDHduSS7OJg13ku
yeUICTXJlqdFFcG3bHyyS9apedYmTN/4DOpq+17q3eZbH6nT+grpn2QZVbvBGpD5MEQal7cLj03G
TPNNNemW0OTX7EVNngfGpK/JWEuGLGoA1JlJH8BJuS9rHxU8E9XA6bnmz8E2dv+qbWTFLbqWJdRz
ZIQIOyB5JB5x8T12tVanZRKvOqTb2JM2QItv3zd+nR69cIYeJ4vkg5gb7tsxxG/sk7nyFBUqwHs3
RsmmF/sT6jn6NbUp5IffVWgh8XNe9KDnJHOUdxGRnN7GwYECjprtzA6Js0ea9bmsrO1fO9T1p0Ag
eew3M59a2FIaDmTB+1GmMDpE/zGZL671Vw6I9yNr+uVmDjRLRCujXeHMnQqWCxwG//fgt8RUcLhV
ZY+JuRf8wWr5rgRmyVsG9Mld3dci7J2jv6AgYYBRlXWHWkWATg8g1n7WcFTZoMIAgvU7ZloEn9nW
+gmaueKKLsbZOw4chcKdylDWjuZMNS2yDzlNcICdT88v0wlXYvcmOsGMOluc1BUuF7GrS08fvRIT
PDLGwUMS4o/H7sbzqCUK/kSFplobG9i8Q9yKP7Gi1IS/dbGvlW9AMzLG6iIPY5vWZRBbDqCWOO9X
/ggOKAcKvBPN9OBMBCzvyMyBjJYZNjvQheMwFz+UchUInBewobaK8C30EGA5sV3wHYoi2brj09ju
ENKLQ21y3azcuwMBEGuOwDYEDy3LaX209AMkHZ6gqVgeC1vfsqXoISsDxosgUifVVd9uuv1qKoOl
5X4u5FOYk46PQZOUjsisSP2Q1pwy3XGYO+q1ZJhadmPOYdrcPNF+6rfPlXFDrqVWoa+nvvZMZ/It
asL23ywzgWnSZJz4KVhrlUbYRAa5Po1Bo85DN4cIdcEZ9saxfs8Re+zEEPxZrXaH7dKZz8sbaQL5
nPDR9bkYtp4DAPSVsXDq9k0ZKPqp6+yvG2X/MaRs97Zpu88adMhb37KaaEBG85ysjZR8A+zmWYwB
lSOuSdN/WvT1i5jC9GdcpZ3BiqfFOUjDx5Sb8HVZPH3xLHSFjUW5M8n3ESfK7dSoN/tg/CIeUvLZ
mGu9ED9qrYf5TJYk1H7mgYcw+pR+LPIlsumhYug4DLom1wDrqzq5eItiSm4AWNdshSIpe6Hx4wK0
lsZB7Ah6Fbdblif8rNnZKnpYITFjKm8rHH6bZfuXhXgHZE+sC9dafzb6M8FBsl+Ij7vvPYTEDkMa
YmcY2plCKksasatGi8lZ9tuntcF3e4vl8kz4/62Gp2V0isNMvBKyWDYXSqxSsHzL3rUanEu5w3/L
La2E2LghnqlgPo2RBQPplH2y5A1uSJH34muxG8ZvZFdjYS8029WMd5goGNRx+lG6JsizylOJMRfF
Dy++qBL0sbxCU4OvCK4b0XXBbUSzNqpoSuMn/tq7rmFSzqzgawtYtGsxZUy2frXLbNAGN0zxhExj
3caqWEkuEngs0gg3Llq7Ph5ynSFekM8Z1hHK2BSaiUmP6Q6Aq+zoJU1TvZ83da+W8UdQuTO/SEYz
ZAhp+aQXtz4PGp+exrfkAaPnD1ExGIr0rCh9yyxn+ddwoRMH5jp/2jD4C54VHdTSsGcx9ldxlEL/
Rdl8Nwd//FAiMmh68q2F5VhIbOkY4l5vPtred55xOkyfBAThwr0J5ZfQ+W8cu9I9FPVic1qPpJJl
JJ6doQ3GM7RLxfdZ6of+pn4sHdCqgCXnEIxVk9QZdzFeLWzL3hA99bWDknGwL3VlhpsjSaGxLHrQ
G2nhtlH1Z7jVRPaE6osVdkKclFWK15/5ZNZ0UcfQA0Q0hWVe3RNcwCQiarQOvrc+qk3+S6fiNuX6
5huR71+1ooIyffAYScvcp3mKs5dSkD4ORD+PB9LuPC40JQceEJxX4FUg/MbI7uhs9hKec43DOTWp
uiO/hWaoNWqesFX612YKSXdZoiWHCMXk/N4ghj2QAACIQBO6de/kCCDDpRC3oCF4YnwTcSnIL7h2
UpbRc5FFkNaeZXjrJGi/BVMiyWnJTPS7H9FtElwhE98vHjMg7n6y48z5TEd2ChCXtKPOczGR81PV
/ov2l5fem0AK1fzkLta11VX/nqZ+ifahBx2YZpe7r5zgQYb5b+MMAvLYe1vGHCIsaN5pX8zvvTyb
3nwTkXwiDKiti2WdsvrnVXUvmKx+1SFOKg8bJXc5p+lu6/uPkUjlh6ZkBvSkRcpRQdBO5XXLb+GE
jcCtjKfyuOEbbB6Fqt/77GYZWwNorXax7AD5e4nEP+ubuJ82eIKQOyMEqNg18/ivbpsf4ZUt2BRK
IenDRvckVPHKlNk0x8q1yGYQPKjp0S7S6SDDwEPX7zJ0L6NHGSCzadz3VnuUxfSfMze0uw1VeL+O
2a1sMkLH4JXEuukcHHFlW4qJ8SJTbXCd0+R2qPiLOersvSkb14Zu9WxKBcvhn+UGzaGumHHqDe11
vQXfBcBc0nbFb6VabCQri5CqrW1XktoST2uA7hKPJywGIRiHds2bb9WI5osAtZueuwKkPHga5izI
AtT40lOc3M4KEelOgXqxndJmyedQ20hfK3+BbrCAco+hTBhkBgGQz/3pZsepkjS3gFfL0NjnrmwX
3v/URnCo15SInQyt+Dt7iDxrpUicGG3kg6Yz7cGWc36ssKeT9bh525OdLdN3zctdHazQ+lhW+aep
IH1JlWsTCrPIkgpm/2d266mLW2d5XOZhfvftCAG0HJBK3TKJm4oSGtbF4RdM7i+BcXJfp1awa0tn
TPoaRp/xO8frIN7dnLLWExoS77B64c8cck2w9ASkYrBIIwINWOP8DVtwHa7N47ACxfVBNPAv+WxR
RDxDsKTlfV4Nz5vG6sc05zCaVb333OQt9ESzCvhSpqdd1ZL/qvBlwEbxm+QzUqRiGAPglP5tlUv4
bFHQmsz53FxSOTkHRpse2JN2uNCnRnAXeHmU9Gmkf6pbahsKFEbGObCeJoKm/uqSf9HaeIgtzoU9
WtXwMIRAB2YKgInTsP0jvc3bW40YWUzEdOVN6+La44EjOWs5SURK93Mk+3MRFuG51hqs3CvxtS4j
Xk+U7RAfpn3UCydMMwO4AV26NxAZ25EmqwR4z0LseTs/iICaPwm6kXEVTP5D1zr970oMw12vo+p5
MGV677hz+SECP8Lba03xUhVrEhFnLQ7p5OWYUPR65/nie0OnZhELtxMd3WhNGVnnGf/5ycuc6eCD
kcVl4KoTQAmSBUdwlod8oDR3nbulLeTXJMj4Xf1iwR0w0plllW/V/4u7EAniX8DDRx3odDCFBdIW
2Wliz/bPNo2fcsWFL0qx/hcC4Fxcg50bLr67o7+uet0EqjpRG3NFyy3HGFMKtPPQ/Nr8gjQYCVLp
WQjJLFn+UZ5mRGLq2g3R6P0LRp/XkTk6zt15fcG+5cQGumqHs8zeQeeDtDZ3RbTeAoUsFZuqkIln
i3DabcIZD8PEoZsbZrMxxT40ZMpOQhPZeyEgWKdhVQQmgGT5KFsafzzw4hP+kargommB+bc4OJ4H
M7EdjYW1JQUD+N+KdKanlaBxUmJ65n+CfK6TsZ9q4f2QXjbsdD7CUzHkRowNlSSDbW7TxATEZRrV
W68qqPx9JQ1GmdRtqZ1fHBl+yUnl74wa0eficIGXovD1CZPk8qEbrzx2mGmw/OEuBhDqu48twCzW
IpTYDwSWJtNsy3+FfPG66pRKf3nua6IkkyaDJFRRxkXhrPqud62SqABh4b5k3CZjrf70lp7oiA7f
BDDjWnxQYLyygeCKjNGoqh1sk97fYlUvYrXXS+Bs3YGBm30b0OSutdrfRO9V+8UZftWD9SHYBw7l
sNpXoqv0G/rn4QFC2sWHmAFh2VV6iTDwYRPss2/wG5/5BXtKqFL93a/FnDhTle4mUIbfXbcJEKwF
kGXT/pXnSyVl7/7UvfZxD0zNKW+8zbn4TtaNf01gyQKHajiQGJfZcaWc4qIRb90VAYqnZpYLeqaS
jJsRR2lQrybW5QrYxImTr/dm8eyXIfUX74yZKY370KnLxEmd0sS4URB0lIGe66QsJgJkapRnxKD6
tnvpPeyOKwFJpy1L7VcP3hTl/VAnFEHTZovv4EqLBdRmKTsCCCybJsOISFRC4Q/1pqz9FgRLAMQk
KmCWVbm7IJTkNVXCR3C7hh9jAR5fOW5W7Vt3e3c3FxqJNCkX0DTNUH6uCJJUqqrTaNtfVc79tKoV
/mHo1w36s1T6c6uKKSPntUNA0Jicwng1EeYENvMU2noGene8h7wEmEpF4e7NjEjGTDByxHxtB6rJ
9ZFD8/YnRG/BWI9/7Lwujj4qyr2D6mwPbdDE4+RFh2ar6r9blOprpcqUQLm0XmQ8uLCBOpD24+ap
EH+39hM1luGhZn+7a1Q+wv9BSw2yZUDIbf+BKuHouRf+tI/kSJ+dBWS3INdbi9y5mq3e3sjk7U5b
t9hPtmvJOArL8Qm7dpsoZyPOaLDNCR4AGEp66Z96ZugArmRk2FxxxA6LhGPgfC/KghyudixA4kR9
rMPOjvsFfB0bOYqtMLRpM/YFik7512O6uZZt438TKkCamw+g3xD+uPGR4fs201vHfAjyWDI17LWB
TpXGbu43tSJfcKsZPWHOhQYTVXDcQ4+0q13gZ88QugQye3NLODluDMt9F9pqzn6khsvo354o7oUj
qB3lOoNoksK09hPvwo2DAthsckBR4tBoGpybiCCh6b8g46cetna5obr1wRZF/mGCVdw1YtK/mokn
BN1Fg8BSViw/Fkxp7QkL/WauCEYlDDkk8oT0WWixqtX/2XnR/11WEoNA5KcT1pLq0meNemhn8y2k
zB4YJhqeKzTNke57bFJbe4qkWp421coLLmAS9CAi93L0iZ1xsxb/IBa5OeR0VxrWo8NtzvYDQxcV
QF/FmNl7wm2w5/SkAyPq2xYUySQpk1K8G7d23a3EPCTZwMtmA9zfWHUmyyq7PcAcZ+sKmDHistk+
q2zy3oaceW3JsWa08yhJfwyjpPa95iSAsHZ43j5lnd9KWnRBTocUABe0n+5pBFNvxlRcUEwrUEKk
whSda44eKYr/coRku7pb0pNo8JH6DSq8mcwPuAAWG7tYVibvCkO6iYoEfsw9TguhrQQkdY+302sX
4Lrctdy6B6p64OzmjuSqSf+3EnNFhGn6kEqc7enalntN7hT6lfwfZxDhuLb5XGfkxVqn7ilf6jeG
pTEOhfVau8xtu2bx+o9MCvMQ9Zm4bm3x16NDkw8ZZtlDF1YiMWbh+Y7y5Ymt0Uso1R0+e1UDVHsu
MjllQ3jlxU+zhdDExTi9K+6RvUPB5ZloKeucpd6AbzmHCxIecXpB0NyR4oeUJN8y53a9cW35JhR/
2GGBk1wLvQrT8wb5RIFvLpnbes+Wx7BjE15ce37PyjZ9CIdJX7uinQ9sRuj6lqZ4hd/ANa7RBxeE
Gee7DVvUbtPFn6gpusvc6fqCOIOPTqISAECGULqbRvtaVwqcJRx9Jo+MUEOUnV79SiCZe5q21n6G
D0LhPbSI0WasCuh2br9DZpcMIdtIVtZsevc/fxHtA88c6Qt5/kOcBnBq4XaPQeoikCg6Z/tXFKO7
H1wAVO0Btiwj1hpfWQ5QcsuATtB0GjbuwWDHPs495dpZr2Fbgw583Wn7mF+XHvVpIJ0mc5zLJtDZ
uKQS7FBwIggbO0wXiJR2hjgttt/xpZ6YLx27eTWT91RPmToIkrmPpH6Kr+AmKe9uzkLeHoZGz9dI
dH1xL2frj10vOikGz/SEvyp9KEt7viOJZKEjsPzCbp3GTSPQ8joU5FDOIRJapNZLvpGckzlQhEpU
v4t6QBLskZgbTPkXgTdNkqGxIPqsMteu7VgvxghVk8UCsM89xTQvkFNE0mmOxTYEh2yt9ZigTYOh
3iITu9JidXQQcYXawGea8RJhkV2v4dqS7JV6UX47+aunHNT/Dw0IbwBW9vNcb5W+uLjlxFNVj2Sc
w6Gi7od7G07OOOofexjz50KG4VOaIyXWNCU/0hZ/S6tKdcp1VJUz7uG169CtI9rFfoStJr8py6ey
Z7Zkr1F3aWvyRzvEEtgCKJNrQjKXo+ofkcOzgmXj6YPdhignOZIQAu+9p/X+lBNicsQai8dfZoII
kgjERpGNKrONVYoB/Wg5+IEGG+wW9azce272VSOrPG/S1leiD7M96ds2Ho6+iBdO5bgykbzMLX3P
gWk/snpwkyzC6Fut3YJXKA8Po726v3S3YYxbGLFsa6wTZ11uSkx+1sbrfpdZiCw4tHieZ14p1x7+
stRCrW4OrhrSmROL0JJXZx4j3m1xsyWgxOf9IMNoGWZcHIw9vgd6XKeknzajO5Lu4Q+UeACqo3eL
BN7kLKWcxiol2okmwFvhVb9c/PLzYdiK9ROfxxBHA7bnoo3mXSpv2eb2yvynQ3QWLqDVfqkrTCDj
Ut5FriESuZ1el6CtTi7x8XGwWLDDJEqdnGAOr4uHR2DndT3kXN8NPENl5hhIby3kemkKFoJlNuWv
VDV/OY7JPG/ljSfqypdpTc2r30wdZ1SJmzMMUIzL3PlcSWW7ematmPbR/0SM8DOoefHW9iXZ/Rv6
jjQweZILsH1PpgLdx+Z2R/QJjPth9JMFzddIWDNfkV0cN9oULsr01Z52XqY+pcmdzReN+2suEAyA
P4q3jGyKXbCi9xXEa+O82bK9a6Qd7kooh33WbwUQs+WO8S1g0o6Fy1c2boHzis/TfnGbEjGIy3+n
LP4DQIhYrZt5Xy8p84HBDQRglJ42LAYIgFHVGQWQZ6XQH+UMzysopNvg42jH0Pl/tSUhEQDNTo5l
9F1ECd8eDQa66pbExzsqK0cuWWs0/DQMuMvsVFdjEemez4Of8CXlyepHP5bMEYb3WXSpXT1fXN4g
csbVdiUEwQLQjWrNEJCSIJ6l+FYBtuf1Us89qftFlx1ttrFkXWfMgya7pYEQPwHHXPYkeGfDwXOH
7liGpf+6uLJ+XYuMoIVAlbf8CnfnDxgvswXiZ2JeCRyW/Fw7v+ch8B9XImeTybUxIKcet5jrJWwA
qfNDhOi8B0SXRPLJzH7NTD6822GFShODD1D6wAKATRxy2EIWIcZJ32nPKn95IROzM7oS2GSaDrpF
cmaRxfOTWmX13I0ZuZ7c5l9hgYG1mtkXyRQnqXRBMlB5g0Pk7krydYj0r52le4QaYEzWREyS+mMg
BEvzTLK0fWdJf/xKex9eCsZSP802OSHYZobYrtVfUAb3Z55sDndYuYN0ShbpkCCHzaqQdOAlgM3y
5C7t2ZjtKW++ZF25h2kx42c7sWIQTsLEvYTfGH1RduepmzBQoHoJfQ1kP5jpOe+D4tJNgKc28jXj
zjeLi7vknEF29TuE5WeLR8Awrr311Odh81iHsn92QLUAVm/AsO3h+JEbykyzSpTyVUFPA/n62EJ4
y5PQZSGEiZsouViCfS6c7SHyGSxwDwL6wK4gc6I1bCkZ2EjAmhwgv9L8IDVvT6E1BrjD+v9cS7S/
5p7CAYFg66t2lmVDi+0Np44DY+9t3GOWZ6rrikMZdaydxkNJeH3aU6Zd1+CZLoqPexZoUmUXDDkk
VnEUdvYPcxATm1/f7mStKaLQ+JNCm1SBIXTMSxqixCV+LX+y8ZuT2U+U23lyy/A4BUtz2mbZH9N+
GwniCNYvTWtEgluek4KsQK4BTK3QBeM7jROkanmNhA64uUwYE042fNMvMyIkF4vY7k1PY2zRUE5P
FiwhwYJ7eLEd68EJvTlhBXNOix7zP62yrbObQghvnfkz+7bkcW6Kfy1ZfKgfzZDY5aKSxa48HMSF
S7RV5ib2hnQXupjdkaKAxKOwA40qCrW8swfvWK+gjWXhHA1R3bvVxac9Zz7sT5mOh80dAtSmNGp0
4yw/tVpA6m7H7Iq77zy7VnoXGkDwXWH0f5Xlhf95q4ZS7KTqzkQC6710fH4KMgSy7HczoUNEQ9ce
4CHSU1DivkkpUTm0oivJiQisU5Vn5aHIJotjNWsP7opIuXfCf6NnkQ11SwUD7CHFJ6/IM7FJ1Rm3
HsiQ3A3+EaABynOwXjLReZd2LcIXp2/yA9HsFdwWWllv8u1zWkHkLdIJn91xpngnlL8ZMZwrPQHW
RRI3yLRC3FTsErW8xzL8A013E1PRlRwXIiCGaeho9aiqiVzIKirPtY+WuyZOTUZEM4MEkL1efwat
RTxjxx3aznhw8mizL1al1Ic/ET4jsZ4dJh6nR5dZ6K4kDCDWEnFKXZbZfQAvdV146rmexgUJBN6A
tqLKa+6IE8z9PxBE7hP282+kf8Bzm8mO8yLHfc+me4xYA+9op7AvobMOCTevOtYbx16p2wjnZ7OQ
HOUVSVEN0W84OUr71lLsKLtEVioptKAucogLDWzCAxgTZCYPdC9lJDmQdg4HU/5xnYFkJCwB98yK
PI+uwH9mwRearkOBaRFqSVi298xIF/wiIQCfBOlBpNCRioi3Jb/Z09f8mMulYW6n9rmU1jfXe+GR
NMaRtJSbl5RpkF3RvKIK3IBKOYeR2dqdlzii+QD+yg49uGK8zo7F5GkVF4C8/LBaAYNTo8S/LY/e
NM6XN1lbvFKhngKcDE7wgstYJ1FdMFthesNS7wZxipSJQAvUfdSxh3u9Ze01b4x/yhxUJhmJCpqM
jwAi9gEaMvywM/Kk2U5m5Ds8HVu3qX1ebgR85fgGW5G9kEhy2tYAq4rsIexa0zCLrTVQGE5Gx2rr
Y9XgsWYowDEwWIL8LEKC80AscSdacQbvJZ2iLtRFBJxDcXQr43GXNXi0BOKgEWSITDB8PFUXHAe3
7p8bVRMEVA/iShr3Fhc2MEEki+4UQWScEN2ScGAzyCSNQ2SAKdr3oYUv56jNzy7RigFy/5XpWRF2
uTPhGOwXqmsObtsXH167UhACdIh6EyT/LrR89wOlk58Mt3mCpAt1HB0waBAx77JhKD+Veo6SxqCo
LYqZ3I0FGbHxmu69KoL2xfJx3rI6r0i3wMCrWv2KVuMknBKkwsG/nMZKBM+FGPqkIJv5HXkngR51
CB+FQgHKs7MxsELTmHoiap5Q5oSiYSBTurKHfXjjhuQWuRv5rhVC5tbukXoMEdBzOHItLNQcMact
+b27lIpY61y/WY0hJwuu8IH4aL7iUTXP5LoTzuGRLDlsatgDMirywQUofKXra1qr7VfH6HX18+Jp
JbViX7bTD4fKsjMRjYL4/ddjSuEJwSLMtz6in51kRKRAA7CZ2DWwCYo0xno+KzIDr2kDeqN7sEm+
TOTHxrXRFI/iSOD2Zx5yLezaKSf5GClYWs9K7AO/+kcWaMfjSlABdtEenRJSXuI57GeTLV9YTP4b
yLk4L1u+vo9A5nt42TlBgQZI0Y4Rs0Au7+HVuuOQzqwo+KWJVqBGZ7Ac1KJVp/BJk8UWgV3EhMtE
u6qCWmyU7GJ3kD3xw1xB2jThd0UY5LUPCxjEmUlWiC2/7xzw4hg6oXlRYdUcwzny9ukKTBSFFb0C
PU0aRK/Vj6j+lnjhbGNWRvozd6EhthNMc2gLxOFdGlyNoxBIVNetfx4E2Sdk+4vfvpr8P4VzS9QK
cAlJ1sm4JAr13k6XIJZTtSbtlsokFJH+KJcBXCFgTZZrJUBpcnNFe25/cwJgPS3rgG6ail4OtoJ7
8hy5TJ1swLQDF123UXNFStowU3UMHnS8fHMMM2sRSIJfQ0THnIz0C1xfdXCMO3yn+ZT/tTqCKcsq
LRK7L+Zd1t/yL6sZbTQaODKuXWCtWU3vhdCQRYxrKHKxnAYzyNUuSikqKtWUv0EMpwzkdfWyUDXy
HBFTj+Z+HUmuWtKk83v5T3pIb/if8n0hR+HkI5E49xO4ZVxZi0QTX9cIYwsi9K991fZAJ31z5rTa
3hxXWXcOHP6x7ieOGIYVe2JoQhzDllgGOPBS8UVezccgsueJdHeiysGZ6uhNLW9dAL5nA+Y89uZ/
pJ3HktxK0qVfZexfD8wgAmoxm5SlWVUgi2IDo4TWGk//f7htfZmJwiSMRVpbb6obnqE8PNyPn2Na
tx7Ic4AaI89U0ar0lgEVjNhH96FhTh3kdQrgeMzkazVp0FQgXXvU1Ch4r05tYbKp+HekzKKfiUYl
mk79FhbvKb2mNP3ervv4lgdG9jj2iThIKKEdIGhBp8CIXgJJK7JtdRVmyLzAGWeTqbVIsCOSstM9
OJWvEmuvgXgU135yT/8qxCSNS3kkr1X6PELVuLUg/JkoUuqXoJ1oNiy4TssuAVkC2JNCAHi+XgvG
rWqW2R5HEuxrVCMwgegFu0DeDVKTH9JSK8HbZ+743c1iweJPuI40KG68ygvBukowtctTqSi0xJM+
jhqV2T7b2aK2j5bGShkljAQyrEdUz7IXMszyV7SO9CsjzJ7lAqdIxvc/8DmateFp3ii9jfRR1H+2
Oiu/p9fJ/94ofnuvjKTmKMqA0isMm2gCrlMonprkkbTw8LHNcAWUYBFKj80PRdGXm9LsPyvUgn64
sStTWbJ57KC8Jm6TWv408PbeaMkYHOHtsybaNhrp4ExlU9XsFs7Zre53aBoUEWEPHSkNp0PAajjJ
rpCNym89gPWbwCDEsuFfbSAsTume7dRJKaaGA9gmpbmtzcc28osPmYCTZ+N7vndr95G4AdCX74xh
oAAqa8N9ESYWd3dtPSgp6TIE/uKj19jQtramDSyICjxVQUQ4Bru8K0g+P1LXCCCJTb+B6/H2guf5
o+EXylXfQiIXUkcEW6QmN2RZ6cBN1OzYalDMuU3pvesL4zs09emNkrW092qdBdu+O24G3msPKE/h
mkGW4y54pit95j4bBqBJz8xJrqSwO0YUNJ20KCkg8dh57E0aDQKFpIPWwURUh7n1ULYVV6gtphCN
BpCwlyOShyzdINPJFEUDWiHT+wkNyeAqsIBX8WZTJwbo9KrhOEJ6i6/qajvY+QEtKXqdV8/6ABMm
DgUqGA85JvCMEj05CgnYZgi4Ta38mzcFz2lRtD8tWBq/J0bjHWIbEZQxhpLFl9z2SA4zdeR28JCJ
ETU1LhhowxCYjqnJA1lr+AddYCa3tUnXtavQ46aoMAwIFIgDtaxvK5OmAd0Wwwv6WCpJRlfcAMmh
QdxQPluQSoShyXNYU2sdDrfah8LbtylTydkDNF4B3VmgOZC963boezXgL3IyajGIYol+asWl08yK
c6QWUreH/Akqn9qOZXQTFXGTg80/GFprXxfJmB8lBSBNM0rlFaePgLoi316HZrDz1MS6jUHH7ojs
cEl18ykHWXhVAZ15LqwRrdYGMcXAojnMiAntXIE6C9kn6QD9J6fXrAjeB9n64Crysxnr3S7MBnE3
mvontdWhmo+5Y+uUigXwS+u5ocfuLqq5+bKanVLooLVjqQFxJxANaMEhHAdb0CFbAMqi6MpxIYdK
BCZpUNpShLpHCsvfdZFGQw5k3Dxw6M6uhmrA81fZrWLTPaA1BQ80V6Wq3qbpFRRbMkjwJrxKdb34
SvRKzAM0FXqYKG7wiEKur6HcYgtDFyQBYOIhm3wTopRhD/SLKz2Ugnt2mHaNitt4xXOmeaf6Mq33
TZbiMnKaZs06/4xUEs3ErdSYG4VnKvhFle6TEjgIaT1e6aam4DqBHfVRSYtSRC+NBB79WeOY4REV
sTNGGllaUdJ5FbjVx7Isqye5Qv3RK6zo6A29soN6Td8B1/0KGoAaIRScdxk30N6oPRjZ8woyBpq2
t2B8zKs4hFdAa2x8/6B+aXqzuKso59N3RD2oUkA1ewUJ/w6w8K5Tuq+IqslHOu+tg5WI5idaRsaN
YoeUkmz5O5R9yaGEhfXZ7uyvvmkBcSupT1BN+wHaV9lTyuG1Sp6dVBKMb1begQoRDQJbrUHqT86O
uiBeU2gNJ7equwdzoElQoOu1E+iCH00bra6sVzPOfq4lV42keY+qXifPgscjQPK6bw9ETsENm+p7
UVO0yJOMV4Tlcy+5rbzvVBl8aaXIG9OU0l1PX+9GDCl0hQRz236kTxN8YLZvPC7C2qX8hISfT8dc
0B97yVfpCyIfQzJnqBHSghPRBmp3EyKFsWMpeI/78rC34vSXisbiDsqn+Fs95N2TbjbS16IjT5So
Wk1TonguCDMfqLZBSSW7/Rdiv88gzgxyrrTJIIra78qGvFHXAl8Iw+wHg+NwkxvakJ+Lr7KQ0pSV
+9VNHwsBnXBRPvk4oCs/hzMT9B/1CoqsakpXO2AcFFcoa6h0yEV6+KCPAQ+KhJ5aEfCMMnu7oXPf
Hdxr4AGIQDXmAMaYtKU8wkTToAYCcAp0U2WW441ttxAd+1b0sXYBUFoqJYgq4pLQ5Y45JBG2rTNJ
IvVWlrDolxVYne4zgpRklqPYhGtEhuOfrpK+z66o2UjbKKIjslU0JNPjlPtTprFC7hAjGlOaKe3e
ABrQ1hq64BUN6+WAcgKFx1t6Ud6FUYRnMdLhUOkRKVWfkxZD8kFPV+NvrWiQKelQVwuyhpgA/D2t
NDI4ZFOq7vTaKKhFAL+heiB4dzRD7u2t1vzl2U3rUTjt++n1L8FvRSsVvTX6LusGyoqFC4IZrlzI
6EJjaG4M8OseQaHe1CUCWB7+botuhs+ru1I+Akb6WNyhMtmABUDqp4I4HDSDrbdUYHW4GaUp9RfY
VfS5a2q4Qw0JJnSIDUGyefpNlXskWMBw/PAHSf8V1grVYgEDsBTnPy1StEegOfkRobhh+nnJL5oP
xK7VKPL7KgcdCgk4BidGUxlfjKeG3zvxYQOS3xdQam6y0qCZPBbdrjBkyL9oyr0lpUQevyOe21Tc
wXTEmdFViSQUZKdQnwUW7SyNrUIbHBnlHdWt8cVAP8Hhf4vAQe1L+6QJpL1o/IEmP/BJABTlH1ID
MJMEXfEjMrSAl0Ok8mYtmBttYkYQLcVqQ7O4/FNNvzUNEH0VrS3XvFJb+g7C6jpCqHYH0by1Vynl
QSOimXCGhPqNqkQB8qH9QStoUs6pmnbdfdtK6gulbZomhUqS0jCNG+ESZnJZ0O6kaN4+T4byHm5x
fV+OSQF1BOIBZhnQ8VbSINdr8AXpfMQtiS7zbKIEIVUNKi0ItqJsILQxdJCdHtxFltLCGN/GlBNo
gqcVs+zeh51bf1Yh74JqlUzTU6GBOctQItqOuQsXs8b+KwMYXpCkfLEokB9M951NgwOx3qRcIo/A
XgsJZI3Oe/SOZCGExDSNgQOdKqhpI754xAyfipRC2djG8l3np/ojiPQpA+zpz3Ke07/W2za99+AD
gUeWZOZ1ar3Uw+nIAglu6opya3T0Ukpu83lsJgClCkmtHNBnznuy2dd18FlwKW7ilsQFCXZxZMOT
nBOdgJ4GCBsE4+ERljuAEzJEbRNZqyQRi4SyTQmWuJnEi2zf6xVEjjCAlC+8iJVjS9M4bdJoqdwU
isJZCZGnc5Wwv1K5vsDGSv2DSZJbvuoLcMmokUVm/pT19Pe6gKzwRuTLVLW0NlYcQwuRWyxbQsNN
YOvQ4+tp8hGM+YtZGzicNkH+OEB12LCj8icMvgCgeARXUMsa0W5MBnjG0Cze2AUts4OPL5d6yMtq
fug2LCT9eQSSCkwvKD+iIKMerTzunMjXDe4Utl2lUlyljDZuqyI09j7aSzeqCsKdm1sBwKI1VFnJ
aglhFnDApdlxrDXre8Zp3uoQ+m48FxDVZYnwReV2zbIEnajC5N///J/8+9fngHD3//2P8n8Bw6Gw
HEBiDGUa5IXGxz/9vK6pmq3qGiUg2F+V8883whM8vIfsif7o996YbzNl+HLZxGstdUzoNjG7phq6
kGd67eTcTArWbfakjHeD9ULnnBHRvExD5GU700ycK6kzCMW0VaZKkxHBPh9K4JejPiR2+pSH70hf
iBzxMRxzE3wuaDy8bGv6zZdsWee2Spqdgkk78WnoP6feLxsSWZtCuEIGPk7uq+oWsNhli0uzaGmm
oqi2xn9p0z452Qei4foqQFg9geOlE63OHoiNwV1ctjL97tm4hGyahsZJtsExa+dWGoXSrx5I6ZPQ
bnQudxhseBhfxepV0f24bEqZvnXJ1mxEHoqdbHhsZR1UDDQDNOMT/bVAGn8CGt42Eolnyh3dD9t2
+oiEa7Uy2NdHi91ombZmy6qCN5ym/GRKEcZKbOCEHK0bk6gyvbo8wIUVO/v8bD/alJNLbYiyJzm/
CwoyLEfJg7v88bIVfWkWTwYx24mWbSmW1WGlSG48fzeK60Z8/TsTswNctwk6EwEmVPWgfJnausLd
ZQsLU8V1xPYWQtGo780sxD2pPPAR6dO3OPvS0heZ2sRiK0YU9fVU0Uumkh9UgAbD0nq+3qGnD6Ki
2+0p+mpufvJmCsxHK77hud9IN6J5AMnh2y+XR7bglE5t6vK5TdAjWgLXU/pkQi8PbjbKbcBKYhtn
jmvfXra1sBXObM18eeja6qghA/NkkYXtaCQV0LUow6fLVhZHRIlGADgTtqzPNlw6mqRidY6tar9M
xHHdTmqhJNCBp4zfLptSF0fE+TR09obN7XE+ewCjzU6uGREBNVItT7D/HYxfOion2/eFeK9r7r5t
Pvj6Nbp01GopOghazd7Z2T2hROCS8ngXw6TXX6NXefmnvfIdpiqb8oQw1xR9+s/5L+vjopYk31af
9bb6VKofgMz/+jsL0y848U71vxa07Cm1H//y67OZJZ9r047O7y8V8EfRTiK6vPz7DX7fmXufzdD0
95PfX7oGWW0ZCyZViQxpsk2s30ZrZ3rRCvg21ZgcOO+KcyutQlsSomzaM6kXkFBQ5aguJEithgJa
911SQRp61ZPax18USoq9XjgTrtQL46Nh8fJvUafc8A48Xh77691h0NlJ94vFVWqr9sz1R5nbK7Kc
IyRqfzSMD+HN331+NmgB5WPUUS9ySihWk0Pzp/eiyWROF6ImqwRu6syPFFGQA/7RSfOOV01/DPuV
nbEwO3zfAsljmzKHejY76FAi4i0p7jMJ93RjWG/4+aphmFwocPsLa7oGTjYeoFUlN+XKfEYupYT4
eMXLLv16oQhBX6AqE2jOTk4ktBDthN6FXvNmOJT9n6+tqk8xiS4MgeebXVJKnul5KMWeY0D0p3Jw
/vjgA02xVAsUk4bz0mbf13wBTE0ypecANkAo6Qvp/o8356kBMbvxaJZXhhSZZkjoQDoe02wlEJ7m
99yvGCTO4c5QFNMwZGW2e0Da0SBSZ55jN/Su0+SyGfQ3bFAgSYZMrICHt6YtcLKDcjkPkWQAcFN5
P+x7lYb5y1P02mnBsqIZ7E0CelWeP7p0qa6lgcKagwdCXhb4noakkPrnG/XMyuwcKNJQ1qWmBU4A
sxM0YunKKBYOwtn3Z1cg9Pj0QSA17dTldR1ckxW+PEtr35+tAr+c4DkQgTO8mFAZFis+emERuC5s
i544YROoz5xooKPzBAohdrJ0Byo9vuUNh8Ta5TFMm3G2WbkAKKQZQqVWOA85q6KMgQNgRG6QbifJ
md4BxiphhQ9XZmvhWHAiYEwxTVkBrz1zS0mA8ATIs8pJrAdeouAkhP3u8mAm1zAbzJmJaUZPjkWB
/jxevaicCHzrARnDhCb7oUCVbZQf7ahxqkqHIxUyKNLQCfnsPzfP+0AmTaEYwpoHg1SKfRpy1JKS
HL0c5Qj/tIG0/UOumvW7MEcOXB6DEEwQgqMVUffdZfML29E+NT8bferLoywkpXQORf8pkj5d/vq0
2+ZzK/jHA9+WycjMDpMOd9MAPrd0euWlHJ0CTmeEKeHjsK1mL3nXl60tbRaBuBY8Myp5mX+e5icr
aQGYAmhhlQidA1elWlvoP7U8WVmwhc1vC0vnjp/CIGO++eM6pVMt00uHvjsvFVu3fRqRsYDcmzz0
5QEtLY6uA3mwOGq2Ns+SgT8oCqvrS4c2pufS8G46XVu515bmTDcERV8ScYYyn7MyDfrRCktUDeHC
eIYCUn2MlBoiyVCSV664pc1gqirDARKiyGIWgHmUTuRQy2oHJGpGGfoTOPirzoBlqQatGJvKux4a
28szqCxNoUkYTdz3j0OcBwZe2oBGxWgC4oBEvXHwKQvGvyCKPHjYb5v2Yxc2jx2NEa0NL15wldji
UNTm8+VfsjTRJz9EmQUQddGVPqnx2qkhrzPapyGDPqX4eNnIki87NTKbYqgxK1pBy9pp6t0ovYuG
G92kfk7nuewg9F2tne/F2dWm82bzVlHENOiTEwfJgh7lA4OSwd6U9VPouitXzZqFmX8yU7dVBHp0
DiA7j8Q55DK9u3LM/pn7uZti9wPUscg5cdmcD8M2bbkT+lA5lfQIICYDyhMoj3bxWdHSK+FewWe2
QXBzxZEsLtaJ1em8nEyea1ZJmg5j5cQ9COf2OhUvLkzXI4SxFOOaeFOADbm8P5RpA7waqa6ZBAaa
bmjzB74L1hnqV792kN3bycp10n323cfcPcLHl/jXbQB2TfoJYnplrIvLeGJ3+vvJWL0AqtjcC7Dr
i3fUSj+66E1fHtviATPI3MimxZa0Zifdz+qqk3K3cjTeL8Z9AiWperhs4nVy1zRsIhHUjkxZoFA6
u8+gq6BtAo+CNktL8dKGmuHJqB7V5k6xza1S/crMb4r3Tmo/+PlD4q+YX5pES1ZAjQpuA30eDHmw
f4xIx9cObJ8y7WPFygyufX921qxw6Ojm4ftAPYGtiGblEbh0AZz+/tkxA2ASxRG9nk4zkBunMyLb
FcKDMtFU6m0ygSf9ePAdaaSed3nh1kY2O2rCh2swthhZhszNiEpekl1ftjDNzfxgsTC8e8i7Q3U+
233KQBdbAuuwg3ybbbxYFSEOGhs/Llt5PQ5TlnnBmUIn+jbneSFqkjZSHKJylIOERiztNbvLBl4f
osmArSvyfy7pmUMfIc4ALt5ioAdCcVQhPyPufYONKakFsI5wTUyDPPEFKFr3kep7ldPBRh3t40mF
beXWeL0aDIN3NEEnWR97fi/ZXu+2MMRVTmbt6LOQPW7DfRStxE6Lq3FiZXZeEhDDZYPOqZOIT6H2
zk72lyfq9QXBKGwNX/OfmZotRtNrhM+5zgVRfKIOSPSCKCOg6fguqa6G4sFS1sKlpeWfIjPTUpg8
a+5DKbgkI+iFyhmAzUsanJqUstuVxVkxYs8iIaXV+mqIzcrx83cosNlQFivPl2futafhucgGUEhp
yRaZp/Mt5oZhAbKB8w7BjlRDmbttKZCHMO1Dnbvi1ZaH89vWzLfIveXDSpQQodRHU6VUdQitlVM5
/dxz53I+nJlzCUO5H+k24vZEFSNEZK0xKSTp6kZF9K4s156kC1HCmT1jtkJ90KoeTce143vPLt4y
kG7k3NtUyq62kNEuYZC8LfqbXlk5UEvH9mTZjFn4GrpFzz/CSU25ayNU3XfCPtbNymyuWVHPN0er
NyUIT6wQ7fXhZy+888tn7qLLW3BlWxizUAGEetDYkOU4PtSoExkiwpQrjnTJ/5xO1/T3E0faGwVN
OQPbwqLJCs50dWUIa9+fhnjy/bLp69GtCobQf+xdmkMeL0/R4vcnaIMqG+QG5sudZSKToVWrHXRH
tn72MFY/3mBAFSaJMAoT8rxgIYW01XeFRvYo/Ag9cv7yhs9reEouTJPXw2yJy14Om7ZTKgd+PaQU
1RUntjg9J5+f/n4y/YKypzX2fF5WoR+/lprkcPn3Lx4EcLzU0rktXz3IARlrQ6u4pWNCH5aOLyW5
J7IN+4Z24cuWFh3YlKG3SQCor96JjSUXEj16hBUdoCnDOygGLDOliupS3QBTj8erywYXnnRTwpBh
gRFTichmLjOqYbAKDYHgVowQrui24dDC8H7UzJvIRMN0InSXNvSwXra7OKWUN8i9Tk+Rf0q/J2tm
guKEIpVsXhdBgwyLgEBYPvls6deX7Sx5l6k0SBJWp5Y139keLLAD/E0kLSNe+sLdI2p8HfVixczS
FlRNdQKUACx4VTOTLL0BUq7VjgFrCKzV3TEORvsNm+PUiHq+z3OahWsJsXanICnYAJQF318Vn7P2
kJcrocfCA45g6mRA8yNrFrSGhCa20kfffQ/zAKDvw4DgqSQ7snlH+gd5zSGWoZR0d0GycsEtz6cN
lGvK6L2qEUI+AqCO2rSjgzscq+aeRsXPl3fGkgk4FFTZ0oUgdJw5bdgZlEirksYhrbd5hIF3ZbWW
dvjp96e/n+xwH7lzUQm+b2r+NkahSyoezAYhzuPlcSztcNBuPBIIgK1Xydy4MC0w4VnjCBVBbNrb
EjTD4qY7XDazOBydR8hU9LR5wJ0PRx4qaFclmE54R2w8Aw3PrYpqOTm6y3YWIlL8EHUZBGBUmD9n
Gw85Us3zYC5zMpFvDbrER+W6K67N4EEtd8VaTLqwCaCK4H1IololjJ95P3QAaZJN6sExvB/1tky/
Xh7MwqQpQGVU3eDiII00G0wJsLzVfbPHce/a7jAm1/VIZ/TKlP2TdpuFvZgh5aLShEx73MwxwJ5m
xlI7MmdobGjeh5A+3FR/lqInYT6o3kHP/IlDc5OH5hbRxx0NnVsB2BYWRLQ1wd6+YdRCTNlyIhZz
XgLOhJwZRR0MTpMcQczDBQc6OPxy2cjiyp0Yme/HSLRKJ4cDDirZfMjGNzy+Fe3k+7M5hYopjHQv
HRwQ6x1kcAnyhSsnd3F3nJiY7Q4aFWqddhuGgOgjrKF30JEH9Az/3URNE3nih8JeGkakZAbHr65Q
OA2qp8vfXxvFzI+Kule82oiZKDQS6fxt70f7zjb3f2dl+hUno6ClWTPDIBqcQL81fGmrt/Rv2Tdi
rfayvK04rYQMOqj22WgytXUH2c8GWIt2irlV/xw4BjxB/P7+bBxgGhTa7NhWynjotaswXnkqLNwG
Z9+fAsyTeUK5KQF0UA6ON+5dhUYqGikOl5di0YQOfsQg9QEofTZFmuUlsd9ATYV2jJbvO4R4lf1l
E4urcGJiNku0WPRJlXiDk5QPyC2PxfPffX82S36J5J3fMQTkHhHM49xd/v7SFIFj1QywphpX8uz7
ck+tsK3V0dENxIa/D3lLS+kKvmP6xtzp62wmQAzckgCpzld6oK0u7YNcdgC1QhrteClMKOGVad4E
bb+y5EvroU/9B4KQnRHNPJVS5X6SdbXMs+S2kqVt1Q4rXmrpHcID0QT2RBHS1NTZTVxC9pJ5vFEc
T8B4xylPI0Xe6DUEAybswiGCjGr1rQn0mzFcA9QtxRyMiyYFeG70V+AJ+JxrmElDxbGrCQduhTcI
ysbiYNNp5q4MdGkqaWonMtQJCF5hWhPIN0cyrqrTCHnXgFWEJfXy5psWfr4xTi3MNkY11i1k0Vjo
YPh8CA/9Ly95w/6mpm/qFMZk9vlsP3RDmtCaLxRHTnaI8EJ9F3orD8SlebJ4kFKCo0jFk/h8e5uu
K3rIfUYngxokgYkVqvXL87Rogb1MuVsXujnfcVIo5f6YZKNTw7Lp1+Hmx+XvLzkBqk86iQPCIEZx
PgI4nrSapuMBNcdwD+OuG0p7qX3DNJ0amQZ54u8DGrKFUueDM6LJo21U9Q2e+PT7s2Wo42EMC5tB
aN6RFnGo6S9P0tJmPf3+bLPGg4rgBAItjs3zSIFiEBmRWkczVFtxl0urTYmAXD2PCos81/lEaSqa
sF3UDk4UQmStVpzsPx8KyTlwg4pCWetVJoUYqzdhLehIQ6F9m8n3GtIxca/vgaasPI+Xnuf0AAmh
0akD6mV+OpLE16DnKjqnd6t0J9u9sskymldFasESrSbBFvW2aovmHpoJIrefmqov3qsGmlQ9+XDI
peS+XfFsC0t59ptmSznoMliYmt9UpMG2Tn600nOhPljyyptq6aY4szO7XINeSgpZKTtHo9Wvj57k
EHLKYNPnj4X11Er7rv4gILC/vE9fd4+YpsormySsRVH5VU1ZV8i9lhGqShHKX6i4xmoJE++OTsC8
P5pevBlDGmvT98hglFq+Yn3hrlcpA5KBtHhQWebMlUh23NmSZTaOYn8NkX0BdUePdZrduvpKkWZx
EensoDRLXEF4cX5MKmib6HZIW2dUf8UwL0yYmBxiZyTkLk/ownkEEClPSFguK57854bCuBphrWtQ
qSoPKDD744rjWvC+AGy5niwQg6/TIqZWSFYGlbTToKJIyHwclXJbamvl7CUzOruB6IH0y6vQAa6W
JCtE0TtBsksCWuGfFc25PFNrJmbnCs3jiO4hTPQ2BD6I596YaxmENROzI6WFEOr1IyZQEx+CW1rt
lLUtvLTeFOTZVCR8NWoM5+sN+XAGZVjVO7DRyNCYbS9P0srn/3EaJ/egr5ppLmt8vnuxxEMd/fmz
iiTOv7/+n0LgyeeFUSe9iw/lLkcA/DaFrr1bucmXTt6pCfV8gmDJbmkpZQ08FDf+IXBq0M1buaPW
pml2vMexTlGWKHungQQPQckx/Pl36zD9gJOJChS/as3pPIj+i/QNEo03fH4CzZOyA98zd09+nSNV
B3+GA2ls3NAsSkP831mYDUAV0NJXKRYCNDmRhN6/5fPTO4MnzpR0PJ+fZFBFCot35+RjsZWDZLtW
q1q6KkDC/teAOTtnhRW3lnC5HS3zAe4dCHBRRk12Ur/JrBVA+GIUAj0oWT5Qvia47PPB0MU/wvQz
NE5cOoq+99prLfxg58dWvYP7YF+rRy8o6MLed7T3hubL5alceLVNARDOl751QHqzkeaelmZo7RWO
ijaA3RabDmHhyU36UMZAWz2urd3C1JLRxIPBZ07WeI5+NKA64A927igJlBrulfDvpRKqPkQt4MJY
2YfTr5+94s6MTaM/OUiFpbmwzVm5I3jXZ+lN2xyk6smLf0T+BzOCmbXXVlzo0nyeDm82nzEhTgO5
Vu64afypqmGQ89VDXQ03mjAgsEDjc+xWrrYFd0T+aELzI1jBQ3K2gYLKLuxeVnInVTfDj2zl6wse
9ezrs7OmwRySNiZfb9/F/ctgXivR0U4/XN6FSxiQMyszl1p1Nmw5GlaG4aqDZVQEHysv2DX2rxIM
NfR+Un90q5sKJbXLltcmb+ap9LK3EqRccmdiNCHV94Yr9WxgU9BwsgOlCg5FqOFzB9BBDZHJWqVn
+v/Pd7hFXwwgQCInbd7Q4frI9VFVzxzd+hwUd6p1U0bf/nyK6AIkcpanzhhths+J0YILND/OnfgO
jnq9XzkxSytw+vnZ9pXNkCalIckduO7a9lMLA/cbfj8KwsTjMt0nxrTDT5ag6WRFSJKWOYN4sKtH
tzRWDCy5NItuQ4IbkiC8jc8NpEOltTpPGSfIsts+CA91iNQdDMleBT1P3q08wpdO5IQ1sE2aGznu
sziT3HRa1z59Gq31LGWQlmfxDu5Ac+VtsbCzdKCAgnoYL4tXrULoBOReXqWFE/yCTKD6TmvX5XVZ
cJV0fXMRGALUBJfB+bSRYRuleowLJ4a7alNK4ibrUBiDqhex3F0J5Vgk/TFdBQiNU5uz4x5Zum2j
1VI4RQJtv7SbJH8uj2phO59ZmB34RIHDVO0YVT4gLpscImutZ3Bhu51ZmO3npENSJywYQwQNvx8c
GojlyiMNA+Yasc3SFiC7OnUEcV2r8+ajypLMvnO9wtF7x6rvkept9OPl6VpKREBt86+NObkDUloF
gqhcmGV1XVf+Vpc+xBCe2cajcN8lLVpYj7q6dksvLhIPZ9IBhkXyZ3ZLy1lrRKhqEBdYSPccIaK7
PKqV789BpwGEsUle8v3YuhcwFPc/L39/wQXA0/Pv77dnHsdvg1IxPJE7fj0VqFRrF0V3TNbfWVHP
D6jnt1nnBRpWEvSTrwXCHDUy7yvJkrW5mrmBSJWKuLEYS9vWnwotu3Pz8OryQNZMTH8/uQGo3hb/
ma7c31eUh+uVK2xtOWZnPpCMSmQaEzVW1I32EkS+0mZcO41ro5ide9d1a7mQsWJ6xwTdiHz3d7M0
u1earFHl1JtCIZ6eG7vxmruem+zlspVF73WydWcheVmhFN0mjCIqtq18p9JELx/C8DFcg/Qoi97r
xNLskGfgSTQt4RDaVIcCNCq7ER03S6l3qhaIfWS5OVze6tGVo2tLajaqXX2MA/kKrQL0FdAiaX3z
8+XBX94ooERnGzFT4MlImeIs2fvptq7uos+0P142spRlPfEOyjxLPxZJIMcRJ8qF2HlH8BNv3Nxr
dlEVdBs/j0ekG/TniMXeoxVcbpC67SExRF7Eoxd5xcEv71rKngJOMXojZrtK8Q276Areey761NkB
5fmV0U7+YRYBM9rfBmYbys5zZSSGz51QK59NmNECAQchtBhFpeyFCieysA9tr990jFJFPpgc5rEs
5KfLv2N5aX//jNluG+VopJrMPZY1d2aLoAp6nyCaeUCbK+u7fIL+tTTHy6e+1hl6iSWUyEb/NpMf
U/8q825XO7SWD9BvQ7NbxjbdsmlaZrZVd/ArVMGGQ3F51pav/9+rZ8zumMiNutRNeaEXGdoHygcj
eyiSh0C+Fzkc6MfO+zb4w/6y0cXA88Tm7MZRaiOBL5ctSQfwe30iRvcjiKI9yFuzvWIZ7zvVXzkF
a1M5nZKTG8hTrTonp0TAYd9p1UNikQ940239e7Wmn3BiwqwLQy0nE/A/75WyedIN73rIqkPZmYfL
E/j/8TC/bU2H4cTW6A2gMwqdyMB/qNUfifhgmi+TCplcQ+KXf2/VD/bwJdaPsNes7P6Vc2bM/AnE
rW3camzKSjmi/C7bH1J3HzUrI1xcLx2IJqx2JALnuBAp1vIxrUfWy0Tt5olHyXbFb03+4JXbOrEw
G4fl6mqYeNxOenltN1ci2+r5+0g6FP7eU26HaqXYueiGT8zNvKTWljasrx3XLmzgMG//ec/jhGP4
PWEz95fHkZcHBhNWRMeP9dolsjJZ8xQEeI8IjWomy1d25NHKx8D76QYbM7vztm8Bl5wORZu5vRhy
VEWbhqKrPu1v3sZfuSpWNpc283lFrIjKgGLZkeJD44HOfte315dP6Mpyz2ETUdz2PmqH3EYoTTy3
Yb9yCpeHIEhawlZivGpNztUk7GGfzx2tvHLbFqGsowep61sG8dvIzGnqfWZrcT2F1eXVED52+tXf
fX/mMVslqZo04/uDftCDa/htL39/0VWhp/vfSZp5yYoGR8ICJkmpniLpxvQ/q97RRJn5spm1tZh5
EtOmPGFF0zR5+xDyXoMwbsXE9InXzsrEEYJTApOsnvt7yO3rriuoElj9Xup+RelRR6FRNb/Ap79i
annSfpuaXc4txeCg08k5eOHVID7W7acGfoDKXHl1Lk/abzOzvZUiI9OZCUFU5X1CqEgybtHou7wu
a5M2215qg0pNahBmdDWiR3u6CTYC7bXK2hr2mzzK79HMdtpQpLB8/ZOogfQdxaVku8oktbguBgqA
QuHfqx6gpMulnhcVDh6JU0+7s9L7rLg3mhXaliXHRY+FTh0DeNGrHqDeTOAWD3ucL+ov/VFeW/fF
gPPUwGwrm/Zox6HLRYgOdZR8a7JjbDaboH2uzSe9+m628S5rVwa1NHenNmd7uhCa2gdwWzsGwqkp
5P8H1dwn5cc/32+nVmZbmsKSH6EUmjuq9LEYkKsBRn4IUGlZI6ZYG85sYye1EZZVXJEosF0nqdGu
KMpDrCDcF6XDSlS7FKufDmq2s02z0ZOsZlCovxClu9HN2COetevkR0v9cHkC18Y1c6RK74HfaBmX
ou6GAMz01djfI3l92cqS5zkd0SwSSxu50oaYHU43mJnvtIG87RsuHkH/D6AgOtIptp67a6WQezuy
uBEaw7jT8/xZsbpjQGQJndUbAGv6ia15qjNrUPxTpmipvPauZEDUaPOuFDyWfcK/w5lnOyVoa5AC
I2tiJUelfrDEG+KA0yHMXELjBfE4hFNWBl4hufhaQel/ec3XRjBzAGNfIz3hY8F0tHGjfP67r88O
fgMwC7AF8WSSHY1qn77lSj6dn9l5bxIv8gxv2k7yldS8GNFjmX8L/BUgxPK5+L3Ks5Ou+0aDxJqc
O172mEQvcvAstfu/m6jZAQ8G0wQly9Hrh4OnbdcK8YsZx9OJmh1tBLaj1nZZ5iaKdkWIZlT04oOq
TPNbKXkUfXIA6byxzG+iv2nVe9/+qaG9rK89kdd22+z4ZxWMGyY6BE4DiKP2DnLpXJ7HZUf536UC
h/a/pF3XbuPItv0iAszhlZRkyXbbbUpqd/dLoSNDMWfy6+8qH9wzYpFQgXOAwWAAY7hVeYe115rf
L0FRtFrAAhhVeRv0Y5QehvBVib/ct3J/GIDIz61AwJBMeQorGiI97aiNAhdQ9H3u2Ctm1CdVgRhJ
LdGLcUpE4MzVDa0BzAzopGWbPC4DzVEmRMcqhHlpB3yt5tpD9ZMUqsBhXh3GjRluGHmkqKOp4dWq
q89V9E4gOfAv1uHGAHd5RaMalyAdgR8LNRmr+WPmX/83A2yEt9kku+mbbsAI0mGnTCCSF9y+q9sV
bGsy1E4UdGRz91enQFgSYq4McuTFFQScHhRpn/QCH1xkhf39ZhQqJNaiHjKw5wqdEIOy741vOVz+
xBIVL0WGuFvM6bKoCwmmC1qJbh1cdGiggyh07L/8i2WB+6AbSIcYGt/WO/YNtaYY1/4kAbqsY/8C
sXXfxOoR+a8J4DPmc5ZTOYnIhDtfdpDacSfyXonqA6vH48YEd4ukVkdA9ohTbvyawP/w5/4ARF/n
Dh+xJHsYRoT4TeADnUcFF63o89zRq6RKL9UMSyBZD5kGWnbB/K9upZvJ4U4eaTS1iizs2cx8sA/5
tzdNVIwSrTB39oICQoUmq4QbiTfGLygg56LXaH2SQPJpgQtaVfjkIDRugVoyMAgUw2nvUWGNYnUM
OAC2owMJj7t8vktLOKBpQkvkiSAoDf0Y1+yfIvOlD5WDEjmuFnU7Jfet5udkPFICVT1IFDvPgFsK
Vkv0O7h3XeubMqm7Ar+DfB6hWQlZGdGGWJtLG9yljHRfVRcNPllMmszo+hTYIuXoJNlOr//cPzFr
g7i1wJ0YiN6mENnr0vOk/Q3yF708aeDD2GjDRtINvBuqZTB6Mb7T0kiI2ndjnV9pIUXHMA/MJ2R7
rFMxmo7gbVHY4s9SYx+2DAd5MQCGF+jLgYJVLcmn/JrWqhfH6CMaPFCl7FqoMtbPbaK5OcSvoEDp
5Q31oaQRQTNUibJnnRYusVSvjigA8bJgCtgjwP8sE14HAE0a47Tgb46knUap6MprUEPX0mz2UnzJ
gSVW4j+NLYhoF7cIpuDWFneLJF1ll1Y6lFfbfg8d6kLu1Qtj1WW6adsX9tYS21w3b+wom7QsUU6+
mgHZjyFkUPt03wv7lFYnz0bTIeJhgB75Ngtc6anR5mV5lbM/8lBAZfo1CiBDPkm7LBdJ6iyOHGYP
HeDYpib+a4H/Li0SR6BGKq5gBP9iNNETpI0Fm1RkgjtzYEk2dQnFnytp8p8UYrgtIYI8zYoJ8MwY
IOQ3NLTlfoRGNyujj11pSGlWXBsqe8W7ndWCMaxsspkB9vcbAyg4qIoU58VVjYlL+0fcGoehd/aG
6M1dFjfBz3I7FM6/ClB0QLMQxYJMrwbUxiGU64LixE2qejflJyhXHOKm2WlJ+NBCj5JWW0t14FGx
IYtjgEoF//BNXaWRW10e9vlVm7IT5N5pKwsin5X9zTD20MNDLt8BHfd8Lq20UIyxCovrMJCHLlYH
yAhOUOOVAFuoDeLmNRVYXNkerL9e0ZGTAriE5xa3JTsIYwKLmaTihf45iLzvNQPQmtBAlMv6nXnK
CQsqn3psGPm1bb6PYbnvHBEJ1soGdMCyBSYWGyk1k5+0hnZNjn7q/Gog3JXf3J0Sfbl/u7H3m7uz
YcEBfQXU45YMaYkB1v8hl/NrBMk9vexdM/qVGfVTkwye0pueYu8HkRLV+qj+scldDXRotAS9Zngq
Iarb6H4jXyJoWxrDw/2xrdphZBfYcRZcKfb3m+ObdkULMocWmxpoq36Yqn0QA43XF1bnpeDP3P5Q
OGjoZQBptJqitWZuLqzbJAFZIb1OfYlyS7LvAYIq5c2ciOApg8+Jswr6TxmF0LkZqaWZ5BAnZvJZ
0JwV9UWuberbz3OLo0J4vYUuQHwtkip7rQy9eLRMYXpv4ZGBIh84b6jZsP6BBSkVRLdVCQ0G4bXp
w4MUZnuIruwrRUTEunSU0KFqovVXh7QAyPK4Jam0IYfe0NBc0XK2i7XjSL9b4aNhPMnOIUt+3t9u
y5nDZWAA38vYNsCEwd3htZm2kxnAAxzHwGsB894sSmJDnQq6AsiL2ACw830XnZW3bT9JBXAu+sHo
v+TJc6yD3mj6bvVb07ucKe7oDH1UNFVhFdcUGrGpW4paSFbmSgEUEmp+gHmDLYx7DQItAYUbALjX
OCW9a0tm4tZVtvn5xq4BiwuuZhsOAs9Ihm0Vj43ctFfI9cjFwazQQu/ZIsa9laGgM4J5vWgmhlfD
RUg10IxK1E/hlZBefamGLN0bdlQIMtVLKxZSScBfw9kBRwEPwDMQhE0VKcklqBpjBxmHqtZ3W/fv
3AR3sdhyKPUK+IEuRuinw7k+/m+f5y4WItGxbEAdeSk+dm1CN7dVIX5Eh4rDKrisYswddj0z0m5o
SvuitMW++xzUmyV9OQPcoTA1kKFWQWVf6iEDhQAybltrtpwB7gapILGpI9qwL0Ne74DWcROXTiBh
mzZT98LZU1mwAdUaxUQb/PwNiWgvQzraTq/Z+DRmIXW1EQlvdfumnZvhdtQ49PkIjqX0qj6U4bDT
ZREJyfJUACaHViFkWBFxIlUyH4c2qvJU9Q69ouHYtY+d3G9+05kBlorEEYenxy+5QQjVWolejeQV
jWKx8j1qz/fPBfvE3APDgwEab7BlssYQ/j3PaiVPqd1RrEWDllsv170m3BcOFdyGK3M1s8Odv1gh
yQgFHHolhuMWP6JYxHIqMsAthk2tuqhHGCgGBMqD7inR1qIs6Ct1JD2YWpYGf5hbDRqU2qh0Zn8B
exli5Z09ifjLFn4JLBgy609nL8ZC+ii1nXywk3646O2uCXaBte8rgVe6mKa5Cf7sIdSKMzOGCQWV
uVdHRHiw2E7c57kzFzfECuwenyfKY/uXxOg+KB7zzX0bzAquWLii4FVeiPklBk1NiGkMl+hRkiFa
i47+jacCBlgcitImbqpFJ+AgT3UdaVN3Gd8689SRKxnfW5Ek5LIFGE8Frij0srI200VPVgbzxLR7
FaQH5X7sjae0Kz3I5H6eWqidg1NZkshBH/W/OdrDZEn04i6Ltx/2DSTMwHXCuKzm91dWTkFsl6kK
hpDELQxlp2nHZBw91PC8Xn8swk/d+Bw1AdSAHwh4QIfoaDZ+K7qnl3uGTQNm2/hQY+Ajl6QMEQHG
nXq28sBrQCNdh8nOQo9fNmx1AtiAFUScUEPHdPMY0RJ9EHJYjurZeJe7o2xsTWNwn2dn7ybim3oF
2hsFPq/1wx5Q/rARqQ+ubxnsFzBSycj38rzURinVtl0aGEGPCK/P3Ryt4yTa6w76IfbAChfmIest
txD2YCzvJszdjWUW7NwMjkw91ZJJV8+1/FhNn/rgyY7e7p+65d0EEwiUMTyV0QVy+xENnmWbh6p6
jmq3szw67e5/f2WjqTKONF47EB8ikJ0PAUQpJCjgs6OqsW/KY/JUl1BbEDx0K/MEbmgkNzEERtTH
DUInkhZGWqafpao/RVL3HGnDp7KcDvfHssicMFZ/9HbbCC6gx8T7/bQK5UaRKx0osW+tfjK0vw1a
cIjzWquHpAQiSRY1L6+sDgBWCnqjcUzR2cQNrGymLHMyzTjnUehV6ttQChKqK8uDZJaKqwCBJkoY
3A6bKqsaShKa5zp867vJzb9XwHQWxuX+zK2MA/ctY1fWwdyo6Nw4DG2yrDyRjHPnHFTJ0wSjEH2e
GwVVnRJZW3y+lt8MpF/oJKg9rBmArDkD7IN7eiEDW5VOVMmEGGezyt3fFhWBH1Y2MEv5yVBpZ9UU
fp2pQ7oqaxPzTIdrFRFwRCg7x9rsS0GsQMEWhtYyWAQWAkLphEJVPphnGVB6J/eS4PfmVbbgHWBD
ydBbBj/o/KyPahYpQ19aZ105tOFOF5Ewr6wCkiCYfdlhcgR8wSRT5V4Lkcs7p2jGQV1xH++3DgDs
4mgWwiUCI1iN+QDM1imTAayjZ43s6swrk82P1ez7C0eQ4KFKkE84y8pT8yfJBffT8jBDpwvoE3aO
oWGrcfOfOX1tNaZCzn0auaUzvThD/WJ13y2RmM5yu84Nsb/fvEt6ZYcdGOHJOQ72+aM07EUSuWsj
YYTyKghmtSXL66BaYReUCVAnTuYp8TdTvwadq9Sy4OFY7ijkomADIQYINRY0QQ0atpVYL4LLpHsZ
eQr18+YNhe+j5KZCCQZcltxEJcWglnXbBBdkBml3jEVEZGu/H14VsjhIhOBgcxvW7jFJuRYFF6nP
fKMZHinILAV+ucAGv2kz8PIENUT0LiN6eHv54Fiifbu0AGg64nnbMnCq4RbPt5OTxo6UOYp9bnYA
Xzei3cpu/1m4jSzB7efZZrvZrZoaZSGSIvZ5pPteHTwtlT2tfWk0yyOa4gXbwz3YgzcC3Xb4uwvC
zyaIirJTIwc0z/bBbJyD4B5fnr7597nxmM6U1FlBMJ4JEj070n6St793cxP8ez0mqaZQmFDNg9S4
hXq6fy7Y/88vCaPCZuRnmrl4T8k01MFkUemsTgNkDuB35kc7OPbkxSHBZg8XeaIbW1wWZIhoUg0j
bNm1j7Swk4ngAivbFxAWFXV8BI+oO3LxN7E6yykkg5ztLzEkAeRwMx8jU7Nm0RqwnCuUonKgQ2PF
asi5fsx1Zz9p/f7+cqyckJkBNsKbE1IBVVFXpCZnJaYPQWs9QqfGSHeVujPV5kg0+3Df3soOntnj
DrwpDUliUgwoMeTfIW2PUZgexyT5c9/M2sLoAB0oTAwcnHfcQWmHMquiFMOKkzcwfpiC3O3q56F9
grgGO3lBSh2negSwQEGg1vAtQ8N/trnuh3UHughsTxBIhVfFbaw+UurStDNyrjogpQ6lutmrhYo5
xD1RyADVzyL1Fent2Jq1Y5y1atcpXpLs7s//2jIjUmIJZ/DrL/KcXQ7gQVCY+jkJsheqJ8+q1j4E
pbO16s9Cshsz/AEPq7xvER6C22cn/5JFXYlsl3B31ezzXJLTALE5WBUd/ZyBBrKMqDdZsRcYeKhE
pIWr8wXGANxWNiqkfLWvAUNVnMexgabE6adMnU81OoOaOH64vyxr+xbFPgTdiGQBy+Au965oWgv8
2uZZ6Rqvzg99Yv2bhXeQ4WKVGYakmt8n4MqIClA6YWNNE4SASvCX7kfRJbI6jBsj3DB0OU30voMR
cEC7tf2WRlsLcGxf3RjgosoizmwaBDDQjinaKWL3XzgKMwOc9ybXObo32DSBvWznfLKc7fEM4zwD
FzYrTyNry92zcp7Eekgs7azl06mPpP1UCCLvlS07s8CttKp3LWGiTWcivY/1vkqO27cSLlcNtxSo
ARXgiLitlCeFKjeReQ7IcJIgYJAPpat2h81HAgoPOrooAGQExQC3l9Q6YjzixDwX4bP+Cn277Z9H
BhQyEmABQ7WBK76lZk2GTs3Mcx9/sV8l7f1ffB4YQuRxGHqYfyfCXMmzvsU+QrpY+x6NP+9/fuUC
tBRgO6ESjtByAfIMNCdNpkKSzuZ30+g8JTG9whi93BHV1Zdds0CJqQqea0b7DwAXN0+5YiXTZLTS
WY6mvdzvs+xJLl+i4SFSqGdpOxkJcTsXPB8rW/iDqR1JageiJRZndFIrWSrp5Jz74L00jb1eFMck
2BwIAjEG3+3/jXBPeaDJkHtjRjLjNT8km7Gx4CfGxAESyXjgF/t31GQpnMDwe7Yo9Pfa6hMN5X3d
pZ9AIisImVd2A/LgYFDXTWSNIaE4P5BxJTlGMSXk7JQ7rXWlP6P1EIlgmOy8cW8uEBYADAHIY6EZ
nDuPtK/oFLXEOU/oyrecn6bpk+SkfYkVEex+ZfXZmQFllGKgBMjXY2Qzaiq8YIgOuvGhQrCmVGiW
q9WH+2do+ViBdtlk7Kag7kRfHHcTg+08rHQyNpfQrF2/hwT59u/rCmTBga8B/pFPjQ2SYUx5lzaX
TPudPhjFr+2fZ6KqeEOgPw467/mit5D7GYbMri/O8NkOPSX/H7/P3fKkmHKtqvH9wPas62ZNW8eE
Ag6bd/x+BGjcI9U70zANxAmuo3yqjEO92U+AmACmHjkGBnfl595JCXBTVlRduqNlpnunEjFJLTfP
RwyAUEBXkLrl8QKSOhLk1NPyAhy/E+5lsjktOf8+50A3cmAS3UhKEAPRT6kbZaXAwPKQYeZB24Cc
IFLoKl8DtKkSTHbWFJfcKX407eg5HetI0L/f36XLqwmvBrsFUUhGnYbHzoboH5CzLqkvdf+N6po3
AmlMgEpIS1FVa7kiH++TaYH2zgHOjLsEnaoKe6NocJy7h9JxSxHVo+j73HUR1Z0UaQ2+rwW7wXKj
3/cnSvR57kAMhg0Vyr5uLhIKzcZ3yJNtvo6AjQMjDXvIAV7kwX5mXxclseXmkoIRvTopvahgsjIC
XKQI7rGjcCL4rt086/RoGuvkEqdfm322WXAWbg5OG+q96JRgesTz+24y7dFMiyK+tPauhoyE4DVY
OQ+zz3PzHwUS7Of4/C4xvpenrP22eX1n3+eezyStNSL1+L4KupkfhR0e7n9/7fcbDrwZk6l9IcM9
n55xVNRpkmh8ScK9Pj4oZD+ogiTnMiUFZJyCXcQwvAhWuRehdVI7mOQ4BjDuYke511Sh18QgcLYt
II0ytxe1767sKKBTAebGLQWpGz741rs8qSY7jC9yL7tZeKq6y/1JWxpwQGmD8jTiIVRAeWxqXxP0
wEoG2mjpG3H1ZnMkNv88M3+TwxsjGiObhM9P8XAwhtHNlQYaNKZg6UWj4E4GTnydI3uRXUo3j3dQ
Vbo/SWznzx2/+Si4kzGBqBHREj6f6KNr6F+k/dh+BaJ48/2EVC3K+AjI4PKj4DqfLAAMQZQRJcOl
ygvXSiK3EjxFK9PEColoFEXacQlmyhPIJ7bq0F5MT2/fEnVzOMGkeVBnhWQvwhY+sK+lSbO7VO4v
SvScp44XBtn2dWYRC2AhMlN65P1ilEyqcayd8RJFj8FD6GxOPbKI5Z/Pcw5lGA9BGHT4vGq+t+nF
3N/fRssLCn4YaDzQCQK1QHjE8/WtirGUDDOXL2Dllx5zWUld5NNsQJ2aSkhgyq81KsUQc0bYahq4
DBdySXqC4C4ttelSKqfPiXK8PxT+RHx8He4dlM+RGoR3Mx+KqYz9FBfldLHT0X4FI3/hK1JSP5il
DHXqhJLSu29wORwMxQabCyviAxvEzV1rWxO6QaLeD7/m9j4oBeH2cjzzz3NvRwh8fhxX+Lw2QiOr
+arqaGs+hKIKk2gU3LRROayUwICZTvcK250cwQ4TfZ/9/ea6RcAROHWE72cOau3jU50Iogp+C8Oz
BD4YZw9QZ/To8aVdhSCE74a+85Xyojg7W8Yhf9u80rcm+HRLoIUSrZBD9RXVrUpPxEa7MkVMDgNN
PQ47hrwTGDtaW1It7fxWfrCzZ0dU1137PsASqIwwNAKgo/MlaKVKyZso7HykUcFHF7vbpwcwkI9O
Qg2nQeFcEBWETbYG9QOftS5G6DhOf92ff+aG3T52WGLUjhCs4+HXgfLi9mgTdXVkAKPhG8VJIug1
dYl9wltHpct9QyszhV5FxnYHb5YJMc1nCujjBCeaNH5kuiTYKQLXQ/R59vebs0AtG3JxBT7fJ+9S
/13fSr3wMU83P58dldvvj1GX9T2+L8vflMqP/fuzs3IjAUOBxC/S7KxHmvOWJdOo7ZFmrQ96mO9l
UR+sXnKl1jpAXEHgd6wc6pkp7tlLtVRDxSJt/ag8KN3vJNnnbSCwIRoOt21zo8tNc8BwlHBH4p2U
7J3SlSJBCMP75x9r8s+k8XcH5EeiCu34rT9UvRvlkgtuIHcyai+O/irlqYlEw1o7LHD02EKhdWLR
PziaBVQogyr2i8Ai3xV7gNJlWFD9FCZkfBricnxMlD4RkTwsANsYKCPlAPLvPzx33HRKRQyQR2HF
flVR/RVy7SbBa5JZoOfoIVhjOX/7JmwPJDHL5wJTH7qZ1Iy1O9hmf5CqFgKBJJ4yKLTU6aEyrEDw
TnxgA7lbBP6qjIw5XEIA57n32knKNInDlPplU5QPFjpSofLeKOZjkfXaflTBBNvYOqgTy6E9ljaa
fhNFCQ5QkPkGwKb8p0smaG1JhfQpQ8juxolDAQVNyz/3T9nK1p/9TO62VtB7REr0vfj1GL60evZH
gtKH2lmn+2ZW7iKIR+HWBhMWhN9szkwcN4Mzqrgl1DdL2W8W2sJusCBUwxpxgZBxeMdyihrDHCq1
8puDRC5O4W//9SjNArCE5oRlBThUlbTU67Lyk84zkp3Re9u/j7IsPAo8moh7uKsu7TtLLjta+3r0
FB/b9F9M/u3nueuNxLWRazU+PxoXI30vBTmBlbVlnC6sLgA0xKLvckwjqYkkufYrbWfH+8ASpCkF
3+crQWUtZVFI8P2e7nTi9gJ/YuUE3P58izuoWRMVeQ/CGF+v61PSQoTRabxxsjYHDAq8RdlC3Imc
tPlRZLt5LeOyGptcNio/M45TZLhT5UdG5Tnxz/t76SPLw108qASZOihFTPQp8kXTTCNmGShN5uPX
aJ7d2JqnZCb1nDxRD6EUOV4B0qd9gpvrKXSyamcmQ4e7Ccy4vwGlr85WOHzTyJj+ncYofoWIRn/J
yzB6ULrAfi1jazjUMV4UORhS1R0qzRJd7isrgmoG66tncS7K1HPHopdSXQ7sLPG7tj/pEDg/lkk0
7Sqifb0/V2uG0HiJ8i9QPBrAaHNDepqnlhPViV8XWfd5LJzuCepj9G1SClGTwsrzj1UHmFIH7HRJ
76DZQxKlhZT5dDi29BQUz130NhaCKG7lqDBkB9JlrOMCuqLzASGbD9nO1Mr8InpW7AMVtQ6vTdjt
97mbpIQepGnn+H5cvqnOpzJ+sangOIqGwD3sWtkOaIGFCVl5GF/Nand/yZf+ClpSEDaAsAEui8Fj
YJy0VcPG1AY/0l1V/4bKoqzug/Dn9Pu+neUwWOuLzDRqNY1lF+cr0UxRahkgjvHz+BjtaSW4TVY+
D+AWE80GUhNFHG4harWM7FqvJ39o/4bHamvLAJQvmMuChxRAbOwlbh8NndFROXA6v4YCgvaebQZn
/scA2IKAM0V+ZuEPdCAtNI2k9/v6t2r9TjY/qIDZIwuHABG+ElJa89mvxgl1OWlEsiQgHn0Aq73A
wPIgwABzeYEKQ05f43Zpb9EA+NJy8A1quEHl2/KZpFv7eDFJOsjrABUCjhzvKgeBSNCkFVtlZPgN
hD1x/zWCbOjyToKqHyhnkB4DWQoKQvNZmtokRPNPavrGcy1/sYtkT518byjv94/CAj/CxoEADqcB
U8Y8HM4O0UkTlpHlV6Gv/AKPs6Qfqr/d+BtcQMcgF3jeK0cD1hjRECLqZc29z0IkMUdYa0Mwlvp5
9i+WBYNB3RqFNDyyfAJiChw7l4es8RPFdD855VYGX0wXvo+qB6o4QI7w3mAH5ZEqDJvGB7DZU/dQ
YhJsXnY5zD0EVkTDprJVtLkDIjtfD7AMWRF6kxvfDHtAJ1+b6LXOn+yr9KWg0/7+4q+sxswWt8ey
VAqdlsCWlCOZFXlSuRUIyqYLLBOAPzgsJOQltPVB0s2xnhrfkF/aWjvatHMHSwGNiUgXaG0sSF6D
JwcwadbTyM1blaQIYSpktn405kNgPWyfKoRHuLgcNFIhUT7/fICAVQpiyjIEbmvtzXqznw7Qzs33
uaXIlRAgLhK3fjY9SbGXWAI43dq2gnuLth1EAsvEYlFoEJ/qaOfH+p98/FaHv4vqZyJ/T4e/hiKS
HFpQL7JlB7we5WY4JODiYTf0jT9tdFI/gf2w9Z3BcTN9L8fH+m0Em2Qjv5uJ5ySnLHksfpalV4xe
T3ZxekavLuI3tGzeX7dFJzL/U7h9keeO06qS1vqjVUDm+6WTvo/R91h6oQlTfDAafwpf1ehy3+zK
E4QDDKoKwEjhVvLEpKBk16qUhriGvtbfgUYAZuC+gbX1BCkh6hvYNKzgNJ/hoZA1SQfZnW9Zzb6M
jpVTnbqp8lT9mDrRIbe/3be3OiCD4dJB/MB6UOb2ZLuMklpxap8Yxmslkd1QjNduM/0GWy2EF8hG
gDaB3YJzM/0QZ6VaIPwCk4BUPEgidC/7//nbFX2c8MzgYSLZwbkG+gR6AikglS9Xz3Vo7vrxc2s/
m8VrUzaH7TMGkJxjsloagxjOh5IVOmkDVUVgH5baftJz1Q3HvoSwpSWiOmWLzY0KtISsKRmpFjic
nCmDGLkZDX3r92CM+prRod4r4XtOem2nloGIFHxlDhkoTEWhC3V/OA3zgZkASVgpaLx8qQRmMgIr
+KOtHsMJlHGbIybMHbbDR6cInkPOkQ5jK9S7iSVMg33SNF5nG+79RVp5NeyPcjPKkIg8eE6HWiFR
Go5W45Oc4GHahZWo04ntKH5tgLbBPsCGXkqQO3ESD7mU9X4TpAfw3rlWPLzIXXzsRueVWvknUytL
Vw5kwfZbGxnwe8COfTAW8iNL0AcTdKrd+tQajt8kcytHBU4qQqgPjkoV7aB8sVvph0qf8qHz6V8p
PMgiNOvKfYNIHOR3iKGAxpe5i0CVgxHaHFPnD0RzrfYr5I69YFS2Lz8LoZD5BM6c9STNt3I1NKTT
CqQmoy/Kz+nH1r0FVDFacfEKoM9tATFnnZt2gVKn33X0CT7dE/Jwgld9OUtzE5xX0ua1TWrc9yCH
7L0pt4/QBf8EHSUB8kBlt/t8EzOANFIxWGkEzTyasi0HfdSSOvITUucQ/xo6MMIT3bOm9sVy8pOu
fA3Kelerwd6uzOC5JHT8EURx9tOGzMLBoWbvDqAdeSCt9gMsMuADyTN912Z2cHASXYS1Wj6O4BTF
ajI8NCpUvPsRqEmvj1MQ+VGcPgR65dnKQzaNp84eTiacdmAc7y/1SsUDFnHHM/Y5lkbkNlLblYkD
ws7Yp4mseLpC3Vx9dndN4exiuej3VhL0rio52i62TeCMAu1XVeoDPBDa7fsmagXuwfL0Mwo8xh2o
I/u7uNekuIzHopNDP6tPuVfQ0/3xrnzexr4GnQcwnXDkuOFm+hQpcpgUftn/SNDt+vP+55fbGhfX
zec55wbk90VYF/g8jTwSO15s9jtTdMMsH00UqFACR5OKyVpQuRsG+6Yjdt3lZ1nf5VmxA8PbzoiP
jSo4o8u5mtvhHjF9oEUqtbBjVee+gBjE7/uTtfJ9djYBGAXHM8ITbhyOmSbIm9Ho3PwyzSeEWvc/
vzJNuLwQTNsA7i47ddvY6uUOJXfkyuxvpjwe4s9SWD3g1drsYaKTAEkI9P1jx0LCZn4XByW1xyht
iV9Ln7P2EEwHM958KkCRhZQy4E2AEKDJdW5CzTVnKBDHnYNhX/zMRTCdlZWYfZ67jfVML3PVweel
8t3+WTSC3MlKKINLhnHfWYDYssM3//lTXQKtgE5KP46vY4JSrrwv6VNOHu3+U9hobqLI+6b66Zii
EvzS4wPBANyXD3ZYc0GZEE5qP5UWpb4BCuqpGN5Brtu4YW9XLm20t0yrd/c33UoAyZLxSMdDb3Al
gFTVokghxx77kM90x/ppKqgXOscuNHb68N7aB136BE24naY+JiCZz5SvjgM6YWOH4nY0emr69f4P
Wi4t63OBUjoyPmjQ5Os2NAUTzUQ6ChnzQx0cA1Haannjzb/PXRIlOFgdmbbUb8o3Wmdu3ZYuFXIv
i0bBbaCCGg4FLwX1g8jYF+UPRShuIBiHzoWJQzqagTHW1B9tr8pPg/pgieCuq4MAGSQLQhGG8Ic4
0JA/SquR+t3v2D44iiARszqCm89zh7hG+OskIBHzkaXqgJkGC6SIoWrBYw+uXQbJAD0jthQ8FW4d
esNMAlPSqR+Nj71TuI1xSLtn/NvSj1lKdzTzrPZNn74ORMRvuXKUwQfEmqXhxyHjxIZ/k5nJDHUw
Krugvuo8G/QQTalnIXiTX9HrI4hAVk0xr5olKFBd40zpaofypF5ioYpdQHYtdQk5UuIW3eYatIZ7
/R9DnLvQqkaZ6QUM6cqbXXyqT9vPvsk8BUYnjrwWv6f7qivVJvk4+y099IINtzpNpoblQKMbUhLs
7zcrUvUNWsKNivqS5kGXXXrRfkCpMRMpT67ta2SjUHZRUHRBhW1uxoz0skh0PB7jsLOcndq5IKy4
P1GrI/nHxKKKniup2plm7AfZHqudq2925HVknwiD6qVTghW/scQ95DEZSR+aTuw7itvEh6Q7jBCl
3ap4y47prRXuKqiKurSzzo59kBj3vZuLSumro0DiBikOQD4di1sSKtu9JJsh9cnkaciJD26Wnoxc
4MCtLjxAekj8ArSPBqP5woNbPAfiwcCqQGvcDL5YwwmMf/dXfu1OBl0hI/UHqAqm5jYQ77TaaBSZ
D0k1JTp0IuTw2kzdfp8bQ1ahRXRS6syfnKsBAuAIZYQA/RrUEalifaTluFAXXKpIXSNTDhJOfrqK
NCWRZQe5Hydh7Vq9/i0JbejnqJ5coIOjzY8mkHtUCx+yonGbUndrLd7X1tYGQ2w+NKZC1RtXDrK8
fII3SnRqmzFK7SrZV9bBFvnCK9sCjjAYWJCmRp8tT/RC6dCWpZGmvpoULwUhv6jTnNIh2hz9ALqB
dCFyawzDwXv1aloDVR7XMBP++mGI8DQr+272dfb3m7szmqoKXapV6ofqZ2r5opYI0ee5ba0NAE9V
SOT7zvTu7M3kev/UrC0BWALgBsCjBD039+t76LsFY1PHvtHC1bhIxmVrFy/bRLcWuAFMaGNT65JZ
0Pepvu/f7w9g5VjOPs8dS9ppUdSUwJc65bEe9k33yTTiXZWb7n07K/kc9AUhlYk6B9DYfH67aibb
oHUc+2bzHA/hKZOKXQ+h8wiqWamPlvt/Yw9yKAyHoqFDmXuS6w56HoMWxX6Zhi6IjR8t+q4OnyVz
T4qT2ouyR2vbDCcdqmhQsEHdg4t845GmxjCFgMvGB+IC8nJ/9ta2GXAQTMEK0KPFAxAocpcOXYKX
Py12mf1UZ2+Ter5vY20n4AFjuS/mXPCA2rou9CoEdYpfWI1XQKWZdBeAxD1Kpd19S8vRMM5PYBVY
XzrDlM6PfKdXDsIYPGcqrR7U7NqqCkRE/t43slyRuRFuA4xm1UC2GZ4MUOFeol30XJR5Fg2DC/jI
QKRaH2Ah6XrkhF4dxzPzQpDvEBnhHAyzrjMzC+DzadUxLE5T/iSLKM5XTQAkBKKGD55XzhNTxmAC
JQ+Ww5IO06S4PehGHHVz9I3luDHCOWJD4BSoe8FIH79H4e+KCPLb64NAXMSOIJJo3DxNsW6U8oB5
klTqVWkJwhQAIhqRv7eSwGHj+K8dvgEAcUoLKQa4rc3XuHV1usvKh6E52Ife8up3yFGrog6AFXjP
3CS3PobaTRF4GGI/ymo3HkM0/Zy69FlCVhUYiVw5JCDnps3m62BulVswbeinph9gtWNci7tiPFqJ
q2+HfCCJh0ZnEGBCTXIhXTZWjRU0uYTp7AN3IC9K+Gv7NQDpUgfBJYNQ8yVcSa/yNoykBKFZ6Crk
MwkFl9naPYPKEx4ZIFaADOVWZyI9EuxxmfpS8UgcaWdn7cP9IbCbau7O6rgj4SQpoCPC7cxZGKxR
nf6PtCtbjhVXtl9EBCDGV6AGl72NXd5jvyj2CIhBiEGAvv4u3OeedlFEEe7z0rE7HEFWakxlrlwL
Au7Fue+iwipCjz3U3UmxLPSz9zszl7mQJ8ZTHMWtxTu5LNFJ4tRDck4MviPpvaucDWdWhuvCwsIZ
P1FT0WmwwB8bsqvd/e2xWlxiqBihiRO1RlwvaAy5gtz5ftUq1lAVj02ZhUNt79yqfPBr9rMvtzRZ
FkfOla3Z1TeRq88rQqiPvItWq9gj7UE249l5r1LHf8w48GZOrKMh79KMVicNyXJHxdBcMwFr78Ji
9KpANMP3d48dXrKoOQG1C3jccp2hpmeoiU5aTMwHVX/Jm0fSfW/Z1oZZps5mhzy0KIN5DBR5eFQs
rn8iulz0Q6fFOjfx2hwDBVScr+4rmwdW2YRMGlXUNKP9kGq0PaIu1+88qW1lxBcR6d8/A48aVNcB
CbuiadTGiVtFWWqx6g0U73cJ38mMBhp9QUEvqMXGylxZLXhDAZs+wzs8sHdcTmNuO5pumPA6K07M
O5n0U79FnLlhYqnV7ItMs4FY0eJaf9Tyr6ZzaK33ZQn+M2j/9WIJNS36sretZtDiotgP6O7aym1u
ubC4dUB5gT3bYJRkzqHz3Ad+VwTmlvj62tRDCBIiU6hPIJe22FKWzkut1Dwad+Rn6hWh4T8N3Z2h
3fvgFvaSdyJUXgcNTKbIROEeQoS9CEUrlpok8U0aD+pbhnSXaLbk/16hkW/uiCsTi1h00mTdmwwm
oK0CMFRJPudDdRqYncZaUZfHdgKKL+940wRQJXgy/SQPxn76TkY70mowQlNy5hlIupTXvzO+/M9v
Q1sO+ueB7lymQRrCaiuhlMaFuufugxpLcJttPcBWDn5gWdD5hhQsqo/ecns1YM5oJ92LpyRWdx/p
PWk20iDAnmOLLgf5jY3l7ShTnlktWjVjc/SMeCqmPKykPoX14CdB65lFUI71T0Cr/L30yPCVO4Lv
2pG4d0ip1hEIM76lGTNDoGhTtFDabmS0ho5GH+6EtvBZJEtbguu4JSeTlfVR6GZ/l1RSC4H6bNKg
M115QCMYx5MZWxwSV3ofeHrvBFaRpHd2hr5XQZCpnUqJsh46BY9dUQsACjP0WNvZX650jN3YyyoC
uZMToRgZFA4Zorb3tMiaOzaSUBgBp/p5cJzAmyQHT/iYBrXyw1IvmsecJVowJRxwyKbCDpVQAiSZ
5QS5abRBbZA6KPuxeRiYUT6Ygzsc9THTD8x3OOR9/DLkva99QMPZV1G5EM/m3lh+baFmp0Pyp+BR
kRhTF7RTox2EqrudJMzedXlaP0EZmBxJZrtfyiQlBx98W9HUZ91paGh2qrhTfDB6rTtpHlLvepmB
m8DV2zhNXSM0ZJ2EU2+zQ6a5n8GAQk50cKHdZbrVyVItO+a+3Rz6Uq93firaR7RpGVFLMmfPS1Ac
TJlPw4zaRShEhfEsnS6qNNzEFPmTXeOQaj/Ylb7vXG2MlFeqaByT4YF3qXXKiFOHSW/kx9Gk9W7M
e/NOpY4eQK/VvyuL0Ywm30rDqR7HaGx6O0gR8T3UU9NjgvrhgXrQ3RitwTnoSu8/eppWB8gq0rhx
Gd0PaCSLW/CwBWB9yIKirkWAmTQiS9dQYrXpI6FdsWtp3gQNmF1DI9X1T7cDh0WAOm9wdLLMcsdz
xwYCiMurrXB80WYADcVjZocp9aKcTgeQlj5ICgasIje2ru6VWwIGscmRDcFNusxIGkaXAFjWOTHL
vKDQ1EdL0z9AweLPbb9WzQAfg5y75WB3Lq4JvZ4Y4IDUiU1LoDXeML/2JukO3LTr47+whG4alEJN
SK3Yi2tv0EXe8sl04pZ1gUvJ3p/c/SC2xm31kET8gb4NXH9XGDCgtDLZQQcsRpNs6KZ5Eg5GGRly
/Mx688ttl9bu2Bn6BwwAwEVX3JyZZ9eIKBMa+2BQDHBk31tF/kEzoUxaefyQT3lkFFsot9UTGlV+
DOFM+LAMYesi63NZdDQ2//LqoNrddmnr64tZaoivuMbxdYcXoclYZPcbZdCVnTQ3MKJ7bsZqXGG+
AKMsfGWPNDbK4gSikgP4PaLKt/FsRXCsZc7GulvzCERQaH4Cz7CPCublzvXcgSlZ9ZgkVf7uIRnd
sOxfuITcEqgLUB+91hCaNMfsJRloXEHgp7P0B5cDQGv8Ena3SzV/45Je2bIeKINQxkJsh6LIItQa
aUVZyQ0/BlVbpKnuMbdRW1Rb1JRbZhbhFmODLCap/Fi5cWaCZ2IAgclWCnttMbz1ZRHSdCUZvH6C
EaOM+XBX1gEZH+ohMrcaV9a26htDy8aAumdqlB4Mgad+cJ8HfnbKJOApAVDoT2tvYKA2xm55qiqn
05qsBXKaSP8T0dihc6Z7ijvz9mZdNQO4K2ALKDyAGuFyabdJgXAJskbxpELOnkoSadrGY2jtOIWY
4SwmAIDTFZ1aOvS15SkTnqALEs2EQc1PHmehaZxv+zLP9DLwRAehC81fYJ3xerz0hdpCVrWb+LFm
PnTDnwzhHMlODd35GWJOfZdDf+N/szi7/ia3YVLBeprCot+KfY2stls/j/Zfvd8FAz+mJoo3xrhh
c3UZvvFysXedATFzM8GmsMowr8BdVn52wD/U1+W+LUQ4gNP0tperEzgrc88yI4BeLtYIqgNohE9T
GiPQU0YeJXYaDPQby37+Czso1YJLBcBFVKQuR3OSXZKXmu/HZutEo7IDUf8FHq097TaAKGvn+Xx7
YDUC7GkuW9wMTeYa0SHNVzd6YHq7rN+iSVsmwF9fcz6uJuDt8dK6WououhekkaMTNxaJK2EdSs/5
KIYR02SfWzbtgMIpgqpNRSCy9OAz8uv2YK5sbIDCZzY1By0ZICq9HEwtHxLbyEonNia3DUqZcLBJ
sCHyhLbVXLlyAsMUOgVn0VTEtYsVmeet3nPk3mJH+6LGYwK1S547x8z80ZtqYy2uuUWgdThjoGBu
eV6hgtnW3Eud2O/buNUB7iEksfbSSpPD7QH8u0VqcZ5gBoFcQ2SGnPLyPCF+n+uZPaALzKP8edLc
PjRHagRZ0oSN92hLGdbjWZNFmIpmJ5xspzmgtwi0pv5d6pJ/yYA9gB5B1xjHym9JABRCw8LGsJ5F
ngz3iPbGvV7WeVQUbR8mxVCrAEFbF9oWtyP8qt9TbgwfKM/6z0Vh1Lt8Squ7QfT1XZYWTtD6jXNw
rMR/SAVFVtCW4MOwfZoGmVaJRxDJkieTpn1YJeUUOpmbI2+n7AM1uzSmHBIl09AlO7NOGwRpXO6S
UskwAVnYuWyocweFHCdodEtGNU+TwLF5FSqrVx8SNvyoSvwCD90epwGouLDFXXVG0YceBwDBTwRZ
vhBKHyoYksY/1EInHzrZeg9u6X9VhA6HkeOySWzm3XtVkx7QIs9nLubxPinyDlFpMphfWHJU1p4N
gc4NcW8jPYPKkddXu4xoEo9Tzz3VucEAVMGTn+lQLwdlhh5PrjU9lxAC/2gk3LxvE1vfaRqaMpmZ
60Haj+SurhMG7BmFR3lD1CmtBKahbouTGDBWbu77H/OmQ/pnAp1iUdF6D2FeoBVlbdzhXxDXyvsk
7OusjwqCAlrekiTAaw5EBV4rAjchTsA6MYXS6syocBHIu1T1IV42EK3jrIsMJeSffnS1Q0UzJ9RJ
5p3KtLY/SGFbJ9EUw6Mz5mmYCOI+iKYpQmox7ZjLwfgM+j8wVZpkBPec9IxPVdHQjUNy5Z4BjSjk
KGbyFgiELG7TwfZqq2wdO6ZoeKuKT1r/W451RPM8qIcfNaC7G/tt0Xrz+j5+a3BxmZLUtjQNpKyx
bOKm/DaSHxV9zNKjTYCu40Grq1BOG313a8fJW5uLowvxVOL1oMePS3VMZNTYgf1OTtxXt4B8tRFn
o9HjqtEzYz3YomzqIirpIokXMq03Tqo1J9B3BQEOoNLm2bo86vPEJGp0RjeW5JdByc5VZTA5/db8
rNyaIGgAtxqqK0CoLBfEaPa47tAbFOeVre2prPkRVKopyPD4j7HvrXufEvKlsNDMMDm+GdqD3kRF
w6o9GkFrSNm77TMrO+/9gfLMGzHXYgBYvxIgsYfcLEaK8bW9gOsyFDimN5uQV4fYRf8kcqcoay8x
pcCTF9WYz74L9w+6lROoVTlsR3Ke/YsLDt3OAJaAlGQWlb6cTK0vNJYAlxMn4o+E4nwX+Vtka2sT
+dbEIjSo66Ijow8TINzwiiAbt2Df84K7ujhRiMV7AghD7K9LHwZG+yJzCjvWC/7NGQD6pBwYRprp
n+2mRVTOkuj24WGtnVYgQp2155EYQFfNpckE2eQ8VcqLE4+JKB3UsEer2he9LwBnzNxf7cTLiJql
u/PEAD4qAS27rgI2QWYmB2WflTw6vV0GqHOwUGU82ydTq3/AZeyg6mWOOznl/r4sc/1O8xgaNUWD
ND1zOHKYPlQKs9K447XFAqQrnfvEaZ2Dn6GZd8St9DlTab1zNK3fW8lRLztbBQnSvOgK5Ph/vIWQ
F83H546N5R2yqSOykqO1w62i76XuqshKPQ3XgMRl3I7Q2WzI1uG7MXxLvIYzmmQqqOHF7mBHbKBf
BuAZAKdIAuCGD80EYZ8qeydo5++TEUwZs/obxN6W9D6ccAd4BgtGoWo/1fyzI5yPCfPdjS21tt7R
Yv9fO4t3hZ/oYqyU7cUD3usTwCeW2upqWXkiQfn3HxOL5Wf6hZdVyILGbf3ZhIy5jbPBekkRj91e
56vn0D92XttX3zw43W5KKquBK4n43DsGopNPXD7dtvEaQy+37xtnlk8HYRlTgeDTi2uQuNsZ6NYd
DSxVLXhNsl85hKrgrQiYsI45yT4wpgc27yKgojcikHVncS8ArQAFv2X8rbXVhJdg68VSK0KtNsKS
tRGQxLsNf9cCDxvNszMkERiVJSrRHtMqL7TBi/WcRrQSp4LbgTSsI1qBvzW29atj05Gr4c5V2UZu
ZM1FRAWIDpD+RVZ7sW46vSKyLop5PkNNDy2szfNt79YtzI0woBeYCZAuD0az4aqEsIoXO9WjPpQY
Q3TKbjA4rW0wxB5oLUcQMuukXdrQaadLBLdu3NAglfsu2RilZdPx60nx1sBiB9uaXzdeNyGLKB6Z
9q30evQQHG33Qc8fPbrrkYMb/OPQy6C3P/T1hzHvgn6r/XSJMLv6FYvJEqWmZaOCm3r5qI8sYKkX
atYu59+d3gur9LdBDzL9c3v+NsZ22WeWj2ZjNLgFYrfk8VA4n9tiS7Rr3TH0f8xYJrRnLB/VwP5a
0gQHRczGPBbgK0fbVB5avI7thn61s+I73t0vXUN/MtP7ddu/1yW+PG3m0hFkL+bc+nKXp65OW9vg
iI97IvSwcwuouSna3nm91R8dUWeh4yXVpyKbaNymeLT2qqt2jt4hhUiTCuwp2s8WpJAhACkyyhKa
Hg1popFAjUNUTG65q33z+zQ1DgrJvr/rfYcFqdD1z9KxAWhhWrHPJ28MmprayB6X7hTd9vG1Aeza
x5l3E1ri1hVtCbSxgFpKXTc2cxyU/R8HZKIPcnDMo2vWxp6zMg97sAOHQnHE7l3j7evS5HhsTz7W
s1Y+u0hZHcq0l8+DoA4qmMrVvuk5uhtZ22ttOM28bygh0GOC8AgHiaOfRjQMHAykG0LIL2khEA3i
hFe69eCXoPpmaNx7orTnu1oT5EHYqKQWziQ++1tyF68XxtJ9NDyDGhcMESjbLTZO0nV23hct0qQV
EhLC/9FMxlcFAY+y42e3y1GgpM+618UIt54NrQEsjTz6hkoCs1DIg5CvpZ7fgXRABsISD6n3J5XZ
GGhkayesbTZQnUGvFfoZaH9cHGSO0/XMtpEN16a9bj1N3vPthfDa6LAcCaDHUEvCQwnlJLI4KWuj
7swUI1GVyAOFA7Ci1h2SBLn1YpFIfNP5viZBl4XAxquttuo1794an//+JnjAATo1Nen8mHElfvii
K/aCee/UVvj7lESyGC8MvGCueOtH1rWqQRAXZwrgSLvfOeR4exRXr7Q3FhZ+ZJ1VTbaBF5/eZ1GZ
t5FWFoFbbUCl10Zr5pzEwgVF0xVUxk5TDbRApht7tfholvwEod8NE+sH7z82lo+9ejDMpuptN+ag
Fip6BxlhR/326g4M4bmMLYPtxlE7VbLaqTT7dnsY12LWNw4upTyszvJLhoMyHq0kSMhX13nmSE9W
yUaOZcuOebnslABa0ijgpPBCmQZu98hFZG4J/q69OWcQAvIfeAeiwfTSitumWqGJyov7z1wBRYTK
vQiIXUVbggDr6+IfQ7O7b3YRq21H9kPpxcoKyczkvrs9LVvfX5xBaeO0Muvw/a/9xGcQ0UYeZ+37
6IKbqceQy7gitaKecg0n5x7Y6mkflH732Gn5v4jc0aYwi/mBfOIKQWFYY0qSHDu0guh2eU6+dtVG
WLvqhQE8OWhJUS5fphi0Ok1SRxIXUBAzcLgsA02aW4xWq0ZQvXnlRAcV4iJRAlxRi4DJgBFZHRXp
9r4TvX+yQds6SxcAin3N0wFWMbOE9lBcJ3xP2u808Tame21fzDH5jD2a0yOLu1cXOhQbeerHiX70
zR94i+xYfrIadcyTjeNs7Vx+Y+r1tHuzM9KJaDlqeKglJx8M0HG3fdCRl38xYKhBgstqvmmuQlVf
517Fcz929ekJBeWnqXM3LunVWQcBBrKZgHdfoWP81pkSw5ZenOpIbjaB2lSr2LKwOBFzptyiSfDg
rEsIXQb/AkMNAhNUHkG8BSjpEuSZqn7IS4pcGJJVo/zdZEdTHG5Pw+qqArct2tLAtX+FwKG1MRhO
SWFC6CzMCx/3xlDokVFyPWyaHmwYZr4ldrW6vsBKgoominFXkkHS7pKKgDA+zicZSPuey/vR23hu
rSXC3sZIi2uktDwOLCUCNDu1gl65gdE/+epYFY8GcwI/3VjOqxHAzFDhYnfiDbR8/Qx4WAn0KOB5
Tk2BeB+I3/kgilIbdCJN3hiBV7TtfeWr9mCYwrtDJNx8fP9kvv0NixsNqdrWy2TvxXYnAdhSKaJs
H1e1GYjcfC5ssXHorc0jWK+wNA0kW666QCWIf6EogqSHJdpdxUSQURo1ybRx8q2PLaq3wF2iuxVZ
xsubuoN2iykp7IxJ9QiyFnScNvy+80kRSJI+9dz9zvn4V0ft0GrLjUFd2+Mzucr/G1/scb2DTAX3
M4AIlfeBNezOZ+VGYLXWIoLSPgiUgRsEJnIJ8MyFpVV54zqxrT/5FY8UPQ3js6ninKPuWu7MfthR
0w8NJzl0xhYx61pchwc72DGRugLEdDG8vte1SKzCOmDUe6LKP67f7JVNo7IQWynJtRTdW1uL0cwd
kAZx6QNOAW4oFKL1Q5dYH81Kfew6loIhgaOi2+/dUT+oDlHZ7Q2yNpeQDET7y6uvyzgA0BfamUxz
4nS8bz+RbuPe3Pr8wjmdQluUpfg8KGSCvY3/3P751/vNRFkExNSouqFStqyNoFKBjP444JVR/6q6
IRzLo639vm3j2gfYwHMPrX24Eq5SgM1kIz0H4HycB8y+Azfv7c9fr7XLzy8SgM5k8iT38Xmo0n2r
zO4xEfxBA8RPOPXdbVOrnuD5ivk2X0GSl6cGI8oElezkxAooLlBjBPmv2wau7074AtETRMdAy+CB
eWlAAy2VXVk94DKgbExx2Kq/Rjz6ZX1PvK2jdtWZN7YW4ya4yphMAAE3q2QG6Uf2FmHJ9YV56c0i
vkzbphtTB96w9jl1owrktS1yVqgLO/3vzVz9mj9I0qOHBSkU9CQtzhxVuF3qjsyJJTPAvekf1PDx
9uxAdAXjf5mjQWc/mDxwPfzNlno5P4mGXGBnTcmTw3XhQpqLVMfSrPuow23dhqPd23cJ8dSuNIfm
4+DKNGKAcN/VLZr0JFo3n0ZN2He6KMqnqqrTfeLl1heWsfGFV910wAk2gNhNs8+IZvKjNGhxrIkD
olGF/gmhtyCWyNDLEVDk0na5bohdjsLPS1u1mEOaglt0TOmD6IQ8cLeQx6Iyi8hzwJ9P2tTbVa3L
9kTmQ6D0PD3lRQ51ZHfs8xNz5bemcf64sH7fGoX+1DlNvi/N3N8BZf5NCb07NAWTYAfO6wett9Qe
xFzWfY/GdxlQIZGbknyKi9FJYrts81ABWxkKSFbt7ZT9GEGIFrg8NcKkJn1kCao9+lM1POR+lu+Q
wpcA6OSgSR1ARamygUcOqHVfCLOKQBQ6D/nY08DM0nTnU0b2E9KjZ9qnZZjK3P1MNYfvKevKoyVt
7cCBXr2vBXNCIHPNO+FaX2sUc4Ce8qxg4ip5Rm5ZhloCRJXRAgPqNUZ5rwn9RzJA/q5qNVToevUb
vGS319DaDgev4wzlBuEmjt3LFeR24KCyBiN5otIG62t+jyZPtP5Yn7ypPVSG3Lg/1s53ACBwQwEz
gHzVIqnYua1hD4adPLlpui+1ak/b5L5wt4Cnq2bQfo4eUAAnrzpBkw4MTrpykidrNHpwRKUPmPx4
6N8PmEFyAkRR6HmFRyh2Xo6ehFwdcTka4bjHf1p2VwadQTdCp7VzBORNsAJBNez1xQw1nVnqvd9q
sTmhtElY0BQbKZDFGgA6Ea8vPLtBvo7q3lXzZNW0ldmYbfHis0+EvKTlV794cbKIbvVyL1yZDaFP
GEcV7OhQPVhEDzZk1VC078oXlAmAXtIC193dXs5rFkAaPtdGcSEicl9MiAVMQm951UvMCw0l561A
cuv7iwsRelcWui9p9WKpnTUcq2EDIbT1/cUlCNm5AR2u+P3meMzH/VbCbrEv5gkAxT7WEkEIDpjX
Yi0JA09gUfLihXnfBfIFNoPKWWZF756Et1aW3HxtNVZNadTFi+YH/Kfz5X/7+mLP5Vbr8dKpipfe
i9S4e29D9N9jNLcSA5gPDrZlzCPFgPnFVfGikO5g0fTONoar7y+mmBi0yws7LV5ca9dI8LOEqKjd
HqLVaX7jwmKaR6WBvRok9y+mtffTKPMOxhb2axHlLr1YdpgwWYy40OFF7rny18QscrbENIV2W9Md
UBLqeNulRez2tz28jOdASr+u+46WrWkKip4vNnCkYIGKkvHA7d+tnQcV+dqorXvxeiMCZKETPM9Q
YbtO4OQmLRkF3fVLo33P2iGwuo134paB+e9vMpB9nxbErAWWWfPsiDsx7G8P2Nb35zXy5vsoDSZ8
GrHVqTqq6m5Te+d6jV0O0OKk5QkTqvcxQEkZ1SSS/mPRR+92AWf4zHNtE+BdzMVhW1F7IGgAt8/g
YYQqDC83tsnKEEGuGu8bVDnBV7NMPrppwsukTJyz2TzWR2dL+Pz6WvXffn5ZMVN13VhVjtiZN/Wj
Z2m/fZedEIhFYJg6eJJtjNb1jpzb4+YsMDJ00FtabPoCpBoIduh0LqL0B0J5WYWTv2FjZcQgkTkL
Tc6dBshqXy6qMkP6tLWlfs7rp3HckS3NlK3vL8JD0WSuWWj4fkrOdfdkko0Zn8fgzXsJRwcaXVC+
gDY2wOvIL1z+fpvNDDmFI88VfyZ60tyNWfPY+vZvZOT+iLE59VaXnjZTp1dTg5cbaCKQfsJSQ0V9
MTWpIbVJpWZ/BhAk4FZgo/Vfdz8n8tftDbNqBwI9qGMBEnDlXkP6UfN0KGZnUMpuZVSKqLbq4Pm2
laudDy+QNzFnwnbkBZa8onTsXVEyDhGT6gAWYbykSb2/beJqHcDELGCONDPa8a41ZkyjT41RtOdc
81SIvoUp9aeNtbBqAyhsACiA+wWt4OVaYNIrHG+woAZFD2V3/PxuDyB7TJDKBShwZvS8/LrX1jXT
pnI6Q81b7hOx+58+vySG0aSUbaHw+cF7MA49e28YaiB/+M+vX5LCsIoSp5H4fKftk51tvX968fkZ
xYWcOh4Di6EvihoCd445neWDwY9yC4O3skAvPr+IEAvToZK6+PyU7zzvg8U+ZNr7Fw9KboDYo2EN
XYbLWoijZVD65UI/Zy0NytPkb0mkrfgwt+KhExUEM9cwrI6PZj1MqQ7xYxokGgnGUoRy2ALprmyC
OXOIWHcWJLmqUdo+RDCwn/Vz6UT1GHlbyoxrbrz9/mz/TRQySt2vwX6hn1s9LrOniu9VthEZ+vOl
c3GoIyAEtHueB7DZXgnUcsY8qF0TdXbMKv1gG4qhoRppJgqkXYqzFsm+1jtYXv8Vd8vwS5iKIZiY
GRqCHCQn50zLqtCycsPa8cRNIT/v5YHftuyOpUkRQomoekzbNPuFV6s/BrmlD9reHHwV9e7gnABS
kHtUoKoDqNbGkEy8+AvK6kWcVUM9Ql4MPevu6LdBq2lJCFl7/pITs+1OpV1HviuijkzCDh198MrI
rSY0kbb6tGNToj3jrUz2fWGkB9vmRVTrA5KwBGz0+zTJkh/mmA7PFF28WivHwIaeTcB0pIl2detC
+QvcL7oxFkflI60eEBN5SIgda0HXqK4OG81yv+ReUx26lDXHJmdd2KRF+1zzSf1KLCLveQoB8bxE
K5iXGWnoaa2+V9JvAqjOOV9KjyVhU/A28EpD7llptUEHvcef+uC6+5I71nkktRoCI7FpOE0caWRf
GT9zzxtZWBeTeMbZr6NxxGkmtFwkrf9xYCPbCzf50VnU28JIrC5GSHWg/ZPghlw2f5pmnQjgphWo
w3fZgMRoIMoNboRVE8BIoGEXNZgrVF5qV6llCKXA7HjA8Mv8mG01N61c8iZaVXAu6EigARZzuaUS
qG3WJLfV2bac0Gj2ufZom8/VuMU9tnY0vLUz/443WxdNlVzlYKk7GxA8/6XeWajCWYNqPK5HVJPR
aQbc2uXnM87AU6w1kJtFLbmIoBfy7hvy4vuLUFWMXoejp3XPebkD+icYi61e8yVF1+wC6Ig90Osh
xT8zrV66MHapmeYOo+cR+M/vbU7pc+m53wtTI19KmeZhTrgJRV2Q4oJDSVP7WTcv8Jl5T9EbK009
RI/d78bWXszJ+3jb/euFiAAXPxBJXRzueDhf/rZGFVZXy8w6EytF7+jeynbU+XnbxvUKubSxPNyH
Hq2eyB+fjSzyH9MtbMjq52dRICT0PMtZitp7pCaoebvk7ABX2IYcsjr/4veD4AhPmplzaHmJaxZv
qi7BMZUgSPbMc8824pzrrYoBemNgsYUklHYTY7Sts7J/Fx4JGpYApwDB1a2056ohaE2ZaPdD79Dy
TJAWhAULKqxz7r0M44HQT9P01TPZxp5aW1RY6YDAzyHDFW+8IwtzGJDrOXPw1qbNiUHfiDWfbs/K
1bMZL32IOGPWAcrFxb7YVSJP875pRnJWI4mUWwZ8fBTWndF/Yvnv26bWVhgoK0H1AfkgkH0v4tCW
60On94NxJuLjqD3Jw+3PL8HkOCCAKcZ3AZZBdIJ3wOUmLMwxMwwqjXNfjIE//cnFcAB9bZjmJ9/7
ZbYnJh4GPQm11t3V9f3YfYJWaCCcZqeqs1E9Dt1jJX4SdRDpRoC/NpP//DLcJJe/TLW9BwJDeJ6x
J6FAL4du8Y1n4trgzoriqLAjtETf0KWJwhlZyYbGPOvGUZ/u1Ub+7DWfcRn2IcgHnms+g2dcycIF
Xe91E+Eb1jzRQ5d7AUqL4Sg+osceHAWhORWR0D643j41k0gO+6L29kb2m2YgWeZ/8epoNkdt6+lx
7TQE6CHAiQBgpk1b1rdcR3lOi8TDs86aMEB0tfHuuN7ol9+f7b+5lGtDZqxl+P4k/gzE3Vlmt5uK
O1QrNwxtObKcPUGJVQ8wRBCGSTPMQY9we3esujIHSlgekEFZzl86U4snEKx+tiz+xMT00tU1CCO6
v5pxq3tzzdSs94zTEYoFOL4uR61HooFmaFp5HiSICrrk0DYzX6MPzi8z+XTbreudZaJm+4+tRdzB
aW67rICttPtKsJuH5L7eguKtTQ4iv5nnZhaSWGZgcn8YLAr2wmfhSvCpdoG+MTdrTvh4dQJXgnYC
SDxcDliVsrKAVrj9nFpjoOOUr+mww+a5PVSrbkBoBwgJRMwQ6Ly0ooGwV+UAbj77qPrrARhJ/o0b
8zWCEjDAPssMLMiAWmp3Cm70IEyUepSz9mOvjRt7Zcmgg3Me3Ypv7CzWl2tK8ILgoHrOPBqWs3pX
aeyIeOkhAV7spOzDSQcrRPmVeJ/fPYQYN2BMEX8iRFpOlG+w1Dakoz8L9EVogW/sb39/ZSFcfH9x
3qRJNzpixPe1PiR+ZOVh9uW2hZW9eWFh/gVvTjQ3A94CqB/9eWj2hvctg4bQT7alH7ey0l4ZCnBb
6FATWB4AEm8Z3esH/Rl9bUUab8k6r40SXpRYBNiVLqLVSx+0xBFpT6T+7BMRCrlj1EPP2u72QF1V
wFAAeWtkkVGkQ611OoUPmUIjIf1RTDx0nSdD7Fl2bMXGtGy4tNw6TeNKQ+cjpiUTsVs5371BnLwm
3XBqvqQvL/ELp5aNPWh0hN7WBKeUvCf0kLVnPftgAlns8a1U16opQD/BVQ5C/CusvDI1IyFdrj87
+Z+p/KLMMhpGeciSc1UXGzmptUWNMPxVP2zuU53//mZRQxETHENppT+j8yyq9O90Dktw4xjfb6+J
dTtzKxHIP5ENWCw8t/SqWnc6/blIDoabgRZvl1rAKP26bWZ1Mbx2LP1tZrH0pv8j7cuW3MaVbb+I
EZzA4ZWihhpVtF1Vtl8YbrfNGQTn4evPQu27ryUIV7jyiY7ofqhopjAlEpkr17IXczABoY2GJN1U
WtYFoFUJgBpSDEdmhysjOLh0EJBflGdMO3eSJjMi1zskZsjWwP9y+0hOLfBfcLIwBPrYBnJ5RtSD
X9enhy6GDoZiFDJnc2pDWHwKADytVtgo7AD9uZWK3FE6S3jao0CCbOfFqyVZkFEFEM+IVvuHXT4i
ivFHxf6VDgEIWZ6awdv7Qwn2ZJqqZKr9MaVGxEq0Lxw8ZPaur4PKgLCjTKoXpOo7I5rI+7DrVV3+
l9rocJZgGPrvAETyCbt02sYcGqxzRx8a1I/7Aek4y52+us14cDzI0q4U4MT+vRrcMNfSEOHQVs/S
DXOKbWFDXLCg/ibN5zC1kKLtsrAEzPAvJgFPJIIUDeZYrD8v05q1hPlGNKZbLwkha/W/+r7owxPK
+xlBGh5lxj7P7hqVR5UuIjAyQPQj9X5R40JVokzG2MTvd169/svr9V8v822cERBRLk/Yiu9HZ/XL
paWJyS/Vu3X2wdS0H6Z0O01jeN2S7GZF55/v83YVFwzH507BROuclXQ6vPWS37l+tTUouVtsD1zK
2hAsMzR5gdK8blM6uhObQshIKq/LlgI2USALNP9upeDYAxdb++u6HamzOLFjno8tj51qKZtVjxb6
punPhHxPkr94ybmn8ye8FkajA3lcDBt4kT8N0/I0GCiKMdRc4kyxVCLhCw+1z2zxPXnqmYrBjZdx
0SOw0IeUHOvi0W22meOH3sK2a80CVBNC2n6t5zemIy76fH0+ZesGojnED3iaIqMj3LhgQVmttLEw
nwQ53SPITHUvGPP9dSuyHUlAUIkMB8AKjuh/7bojqEphlFP6VOTHtn/Sxi9d+iWf663eKUK9D/Ii
MQg7tSY447yx4nmeYA1Covdk9bcZuHxnu9kghtkaOrsDovpQZyz02naje+gBmMuwb8AHZRnhUK3f
ktbb9E2jcI9iU9THWp/8LtGJLyzpU4uvtQvpEN//ZcV3hYvMxxDo5SEt/EBH03mskv6VrvCfuRcx
valnZlnc4GSa9hKy1H5zJi1kWQf2DRWHg8qUcDh7AGKdssDB6ZcdnV7ABF03B0ulniq9DE/nUTif
E13WxvLwPIm14ik35l2M7n1W1Y9oq0bXNkRuE4gCZssnQstdX9KXbnbulwai6nm1yxPUBqFMladF
aCVlkOdzu2mqRBFxyN7Q4AtFUQgoZ9B5eHyuTg72lDG/y32+5cv7uj64jrYz7LuhfVxakF9WMXhD
EXvSJphRAr1+2mT32Klp/nI4Me0VQ+Zg++tR223ReaBtr39eepiBrf/IVAI1I7h6aElUGp4DcFnl
bx9BelUNQQZetrn/bs0/0lSFDZHYA8YXVxIiac5SI8xkUYxAi/s5HooxCH92+m827xc0PRhfEhXI
kHsGwXPgMQUyKp93zzsm/yknM5eWhe47aYWZc5bfrbcGudMG1Ms+ebEO+tOxCgHV3M2gKLk+pZJb
DXYxPNwGknZJh01pG1epHo3J3gHxV7qxCsWqSTbFmQnhbCKZNJLBxtC0CSSozTuQdbdvuzMLwrHM
9LF1iwrr5DpL4OvQ5q7H/6UJ4bYsqTZN5gITcfG56+6zm1GyBhSAAJ7ErsYBQk/d+fqbSZKUVV7i
TZ2b4bhugYkJb1/pDypvBIGcfYDvhJMd1o8kHQrfWiMQU38vpjIEOvAXVSL0ZBvKA6cZNhX+c5Hw
zNsUrTqFu0aaf+87+0bLghUajNfHInH3oA78Y0RYDfAcW3gEYCyeywLIToBlMpiNxyJTbF3VYIQ5
K+lEc7+wMRh7m3Ybv4KkpMKEJJnCiSBQBwRCmtcCz5cFakl2DVKWNUqMu2W+R8g1vk3kZjCFicfn
RyGFF7FFiqO07Z3UHfU1Wox92+6BVGEqoKEsngTbBCR4Xd7iiOaU84HkutXhOlqWKDfNQ6wnQVYM
R7TbIKZzt2MNvLlh7qtu+I1W3Qc3tzdjW216S7VkEm+Dn4HaLfJSkKkSy/W6P2qe3VhLhAYxkIqh
02xz8947MyDsvdSwR0CO3SWygUEut8z+pyv1oGpva1biIZsP7CBnEEbZ4AKcgm4uNqI6sURrv0Fp
olB4A1mU8CFIhNQap4UVyT9RXOtBt6EtCGXGTenmh8aCApX7UFjaDsqjwWI8O3EZtORFd39en0Hp
VgFlDxYJC8Tr0+dbhTJqdsVaWJFTdtYmM437FswHAQFjWLC0xatOvG1iOHclQUTVgcd1nZ9Xf3or
7FQxyxJHAnEDG6AF1MdxxQunb4jBDV4Q3Yo6Z9d7P12GztxqZykqrJIzjqIG5ypGkxuwNEJYNAJE
uTaFYUV5+Vj1bdguWdDNv2ntb1DUuj650hGBExkvVdtBwkl4gphlBVbXwbIjbzquMUgKj6UBoBp4
z2+3A8ApYBko+ktSFq1pp2U5w07ebW1y39WBNQToK1EcN9l5PrEj4nO7xSzdEb1c0eQ9u1kTDEV0
fSAqA8LNi1oA4CsWDOjFPbRXS1U3gUjY8HGSIe3ncgAztru4+tkEYuKm1u2oNkt935GhDZgxZBD6
8apHK0HKKkZ38L5x6h9mNxkBXrFs06HUC+aRUYV540dLiDPhUUCXZVq4opEdPj96FYmtOtUmEtX9
Y2MeGvpoqJgN5CZw/fOaKkR/BQc59H2CojAjkdOxH6WdPHo+SMN9sv2LdQOs979mBCcyFUm69jrM
ZHa3NbwpnP8itYq5+mOBH7WTiKnKvD5znJpEZf5l3s7m5+sDkLwufCTlwAODuuPlOy0zwO5GmWFH
UMwj8YOdIV7a5cWDp2+UaAfpmpzYEjzQ0s24tXBfRnQwA7BjewyQW1X2SnqSTowIe2sY2iXvPoz0
m1/67UBxADXRdEIcJEN47He+Gk6O2uOYpXA4WGur1h5Nd7m7viIy33lqQhiAO0GmQWsynNS09h7Q
5tttHA1Cqx2FriCz6by73Z6L6oMDtDXyU7pw+wBO0zmDTmGvt0OvqwLLHqDuA3HD29sQMGEG+MB4
XRUklIKTc6GgCDpdZkdac2D54XB9HLKFx9WGmwDPMOMCvllYDsSCjQQuFDooPyoVT7ls855+XjiH
tB6cJePLMtpbUmz69tGzFSguyfMbceufEQiby0uqeBorjCChe0D3a4pixYFqW+8fVgezo7g7VQMS
9plGqiphLaxZzEMy/nkyDOCu9tcXhX9E9PQuMGOu70IqAYCd8/MCkjC7pyBZiLLi86gVQYUu5YSA
C+6NeS9Q2lSMSXZ2ODKA82dAOVhE6NW51/o6w15Grwq6Ad6cUQuzKVdTJfKluBzXH0PC5MWguykb
E4YWtAXed/l8HFJfC4q0fKuQWIHWETr7r0+ldH/bIFXDweH/COe09ruJFVCCiOb5xUuhHKWI2eTf
BxM4mmDQwyOCKmrwPUOKe7Ujku5ZGfjT9vrvl+038JvBA5h8j4sFINTxGw/qp2ZkQSCB7lAdKUrF
C1O2/KcmhDNaptNUohvJjNJxQ6Dxat7X6aZQ8RrKJgoS9tA7QUcAYK18oCc38gDhltYxTTMqegiA
Zoa1bvy+UWG2ZDvMw4sLzImI2/BKObeiZ8yy5i4zI8+wttnq3PmlH1qLhudqCtIrV6UbJh0VsJ3o
mDSQaRSpmqY4AcWJgfocAeXJ+6h66kmXxgIjoA0gAFCCgm8z29ZfFwOkbu6SxG9uNUOWt24rqOIu
trbxoXX1F9cBsg1IZPrEsy9auqZVq8Ht35koqz+67JmojqN0O3MsmuPzFl3C5/NkF7TohKJ9pYOl
DgqtTQoB0F+cp+/6mZHOGrwmHlE6cIFiXqZ1B1OjIOuOXEYCMKCEVqzv7AJsO4rijMwQsq/I1ttI
hSI8Oh9NNzr+4mVY/WE0yk1BildzMrvANAB9sgqj31wfl2xzn5oTjlBPiJNXAzdHvqXea1nt4nJH
x1fL/3rdkGyV8AwFMS+AoogKhZDDwCOgsHwNNe3hqzt9j9ddmykUTeVT98eEeT51jYlWlHWECbe9
y/wtW+/s7s7I9tcHIosNTgciuAODdh50UzFjwDuv8y55AEvT5O6zOLB+g8PwL4xhU4M8CYV6ZILP
h8QYBKPAqGpGVdMvdzr0dD7neufigQCtGZCUo2zTNJMDBmwXEhxxPLuKHyCdU/B1IHJAbRbcL+c/
oPG8Ik69yoyMZHhq2uKfuYtRKkICMRhj1WaU7pETY/zHnJzkpAFydtFKeL522/5L80Otih356RGj
Bd7HjZsf+Wg0NZ5bqEi51j73rSP5lGXPTq14MshH8Of7wgjKAiThlZ6bETJsQWf+29LD8hdQK4Tt
f2wIe6Ja8rXzR9jo4nUGFdn6jp1vBlk9vl/ffKrBCKHVOCRDbjg4T8AD7ZExDmwN2gqaYoeplkQI
TJt0zmdmwwr8ewZxI/cQU+9vnKrl8xQH/nUBia/GxWIj2lWwscLkCSIr7dOsItWQztaJDWG23Lhl
muYTDtr5ns673jgM4++/WBAQpwCbxv8R2TZLnyaFUWOqzPKext9qSMXoU6y46aTjODEieFHWm6XR
WzHGAe2u1g/yeQslCcW1I130EyOCE82HJqssAiOm9sLJO27PDlgcSwKNOp7UupCRRaPvmM8TVAM7
aHG2PyZdFXRcDsACfzowZsCX8dw1//uJq1p1EwgDDTnc+WFlTkAhRHJ9rWUGUGJGFQjoU1CoCMci
Npa51QqCR0Cub7252KSr4pF76dpRWkaTFoheQAUDXd/zITTzvIK3EYlIiy3JI+jwXtGXDxhYWX/y
wRd9fTjcKZ07XqQ8UamHtC+yNSBTOTeWxFPhFENlR00frsW3doUj2ejJd7C2XDckmzecZNgAkBPJ
Or69Txama8FokbW9HcVPAFvEVOHg5Z8HPhRKStYlb/Hcm9Dly/E204sHEM5n3ee/+Pm8AogEDVZf
rIW0dIwJxOvtqFs25bjvTUV6+/J0Y15QXUSNh/ew2kIYlkLn28v9lESNi4LYARowaJu8eQgfWuJ4
XxDrkmoWOmA+a9CZHBnVbHxhmT991+ZUxQb78ewSdhSiY5DZ8mYaBCbCAfGp4Xl9vxiRNvtAobYB
WKd+zLOLuOStIXbgzdW+ze67GbLmKDqzf8tBcYAke8EARpPXi9DR44kPNZDPsAR6pXq0i219X2fm
/vpESg7o6ffFmtwK9spBN4F3Xoxll3TddqZpYLbaNlbpvMpGglwd2O45hSSyC+eHhrC11WqKu8vu
lu3z0Mzb6yORfN8E0TauX2iGOghkz79v2DSvswkVPs37NkaDCjso/TwOPbY06vwXeFnQbFSGDSRN
5AFmPL3Zt0dcqB7/+f5F0Skpqeu0ngXU4O+lfgRYMPBnxWLLxoALBXSXeCUjayYsQUtoho6jyYoK
nMnse2erXrCXJx+lRlTCATyHX8HxP18DvZ+tvmf5GEHqqgImJoOGdXjrMsME8vGc0x2SHOJrJUnj
cmQ2qDPK/DVO803XKwKgyxMBA5ghkGShTquL3tEdwMgPseQxssp6h0tq09Rhp+1KT5GBU9nhfz+5
RBgg9EYxww5Uo4NWCy0QMcXkUCk73KSLgn4M4BOQ67to/O4NswLfnzmin4WGba//HAc3sJz05/WF
UZnhm+9kPCaylQvJjTGivb2z2uKuZPU/nlX+uG5GNm3g/0DxHP0TEIMXtphB8fZf2TBEeR65Vgbc
VQUm8CXs2tuR5XgKIjjirP7IlYjVH/Qe9k7vWn1EnD0lL6N/cJI+8IovU/JjyW9OXXBjYNknyJxz
vZzz2etIXyA5qPVRsx5SNwJfs9UprhLZAuHMAwPhA/xzATxAI6JZDk0xRGluB0z/xIv0HtteXx65
EfBquD44VHSRZK4bsroAh1sfIbFkQ2DWCIin8AAyEw4CI4TeeKIig3U+VXqqjalmYz+X7EuPUhnV
j7aqeCXbZR5QRXgAEYtTsp3byNvBKMGBPMEbF/cus5/9muzY2IaMeIpo7zJqRQQJARUUMZAvuMiV
ZtCsRmqmnCNvHQK3upuyLXh+Q2v6kreqZLZs6k5tCe/HuPX7CZDPObKnV897a2tQWmRfru8A+dTx
TYbE7yW7VpsW5hw3mLpk/m5kuzm/Z+vGUyXMVVb430+8DTESauQ9rNjavDcgqc47fVzzWe8UQBru
ts5DQCwP9hm48lALvmAqmJLBT1urmyNk/YMVealyUdzK0kU5sSAsCpmZX+R+O0et9XOu7+MckH0V
rkCCvbKB0LGgg4KoHISGwnzRGFqP5ULnKM7fa+2tMu/XwtnaPu9xz4OkphvNvG/Nx3ZQSfjITXNM
A97iYFYQS01e4qX56JoTAE/s6+ha9zk1PhesOa6etbVWZ7M01gP67vXAAbx9ddpv1zfk/+MHgO8Q
BJLoiBPTwgzN5eNkYq947Sdq/jag3tlWu0a704d3L98O7NAbj7Z1cz4IM44Wv/9aFeJRuvRLVzmw
CsHioEFI1IRL9k9CFO5DdhBOzQgxXZOXA8kXZ4oa76tDvzEIOwJUdDP5N2hQTq2Il/tSk1TnVkCD
GqQsC9Lv1xdJ5gWh3wZ+GrA8AGbP/35ynttqBSntMmGTtDnb6HMXJmu513xvm+nJN81N3q/b44dK
PNZA2nzcIB984+f2LHioJY1XMLCBSc5s7iAoFQzznTGZIVQKgrLeXrcncyPoUYNH5OSloOY6t+dX
Vg7SlmSO2Nc8frVVbE78ProYzsnnhV1QZrHpjTU+r7MXOqShm4Da0wxQTAJhHMT3xlDXbi6/8hYq
PLU4Q87le8tq0wyJ26SO7PrVn8zAzrdZYm1Y9nbrzPFECEF/Aqg5UOITth44DukAjiQa1QEE0za+
khb+cuvh46iCoYiLmOKCYATcrnTO14VG6c43ts5vf0ElbFvurw/j0stzKx9Nv9DH1sWIAu2W6ZqN
sAKVjCCwmjRQ1cMvt9iZBfEpXxcjNMu4BcPbcTJBsrk+Aun3QZSARAgKlFCuOd/CaWd1A0N7NOLH
T9XGSqLrn5cuA25Y6ByCegm49PPPrxVZp9Sa8Hl3CarMCIrxm6aFhh/WeB1dtyVbDAuiexyiDoCF
mMCbpxJUM2lB0R/y2cU7gm6BwLlu4tLBQAIJBRTAqVGQRiv2+XDakbhFOk51pGdFaAz33fqVoHMA
/UrbjO40CPBetyebvhN7Yv4gd4aZzWVXR405BhBZCWqSfbYr3wh0Vh0SWqlCCtkcgo4DaTjuBcAE
cT7A3sl9yAvpNMr17N2ccwRI+WYpfcW4ZLuO5744dhREM6LshJ1TrxoyF8cfzBl34GVQrJN0GHhJ
IP5GDfRCt1Ibl8qrJo1GnukBBuP+MigYRud4UnUMSZKJyCMCfg5RE9w8mLXzCbNmEy4gzWtccWXQ
szutuaPrEugOuLi1g+PcQRtuHQz8iDow52NJt7fvkFP7YpxpZ8NAV9h3CvajtY3HChI3AUAPu6Sl
Lzb1FUB32cyipgycO+rxhiG2spl5nHvdkoDBtdxQt0WQtRwaFUufbHucGhEmdR2KoctmGKF6qDVB
/On6nEk+jz1hALhmwF8go32+Zt1iQeq8r9qIBBlqVCo/JP08Pm7ydJZ+UUhIfSiyxXRhQDEmQTe+
14rQV/p93nsF8UOAiz7Yd0+jKi0GJWuL78fsrdrr+ev12ZGsMBKiuP4tNF3Z6CY6n504NtxkqHIW
+UO6c/R2W0AwS+XYZGPgQkB4uvBLWkSslhPrGqTJWJQnP/oxC/pZEcioDPC/n0ySPnZkRPTEItN5
b+zfvvH5+ixdRui8HvVnAMIs5d2YQjdnYtFSxcFI9nMc+uRBZ1+vm5FcAAAKAp+EZjtkXkX0UD1V
Yw26rDqq9Bataa3dBKBUjlBYfI9H76uW9IqzIV19D6hIHV2EkPwTbjh0gtRl7xl1RCDVhWQ1ijxN
4j5ofqsSFpStEGqtSFmBWBwdVoLnWmqIb9HZbCJOJv+FToorQPZ58I0Ap8iZqC96g/y4KCvPwSlJ
mMHu56WaP9VDentPKkqgJ1b4NjnZZjRdRrAiY5vVunZfTPYTG1TIEMlAgKhHEQRRLBDeIjGk7cRG
OiZmH+nf5+5+pjenQlA1OPm8sAxrAwcDHek+GpwwfVn1/fUNLP31qIGANIMjIMVyt2NbSOg0+Hzy
3R6+WZqqU1yyX3GHIxRDsyAwdqIzzJmnNelSDpEOWLKOan1Zh64KuSUbBCc05xA03lYtFLzdTNfG
ZqqGCAThm2IbZyreFok3QeUWWXxkFnhWWliEus6qdCBxHy3Ow8zus/lhAT5dpQIlmysgbpDH5SqI
qBucb1a/75ok1zBXC0iPE/qrM3+ZAHTfvuAnRjwhghwBZamdEXPVka/NZqCKy08yBnQe4MkN4C4/
13ypTg7cjK6jdtCNLtLifW5u2lXxYFF9n//95PsG072qJvg+6+81sJ9bm5UpXKzEp+NRDx0rYONA
dCwug5kifp+9oo86rHBrLKFtfu3op5l+Sob3mxfDh6AGtLYRr0kYWbvWGGbK2uir4Uflopiry2MB
mAH0/ICSASLgIgU3dD7pzUy3I4CZu0PcK0JNyecRnuEKQmugxZEmwlKsJmEpnS148CRowTnhbG+d
HWSyORcchLnwyrpo2tQ1qIGSBdCS5Nf9mP57+9d5Ow7AK6gvo7x8/vPLsekNIx9JtDyV3XPMFAGI
ZHY4Qgkdp3jq4g0lbFTbKt2pAbg48ktzZ9H1DTxKitrSpVdyAHvDFkUkiCSvmL7LKekymxrAC7ZB
SjatH8btgQyKSO3yxPHWYdR8gUwEwERsa1yytNerYTIir0+2pbPNXX1HnduJXWAFFyinroJ7EhH/
jd3MXqw1JuArU1C7d9qyZUuk24qMp2zKQL0AJw6JGUS2gverE8ddIOJqRrVBDzrBS3BNymfkWNHZ
7d3eoo7MKoRyAIKHQ0cb2fkO87wkLbW40yI3oO17Gr9d38CShUGrhw9pQl41x2DOP49+U68xGuZF
2di/DkUMIxb4TLXX62YkG/nMjCmYKYm9VG7jRZVZB8YajLNiTSQGHNRHkANEqeKyLWJwemgHGjiI
dvvT/GIWit/PZ/k8S8vZ6gGB4Vk0vGX4NJ7cGLGVmw6tTRJV5c+k37Gvev04mzt93WXz75unCuvN
+TDQuQ6OVsEU+gi7rGhAAtxs9eQ+nw63fx70EfC5aI5Exl4Ic1Zipeuoa05EzSBH/USVLZUtxOn3
hQ3lZXq+6EbmRsbnNi4CL1E1JUtOH8IaJK+AHgMexhLmByw7PnXrxIgo6Kkm0HkUaR40rNpoKjpR
yVAA20JMC+Zw5MlFIqy80KpuYY0egTF+fIkXRZlJ9XlhpkazyTOtAL0nBJFjEPpvbl7os18vHDlm
Za1ezfh8RsI83WS382GiSwixLFr0OOyG8Ajo5Eg0+UDWPMnXqBo+Dc6LXXyf89udE65u3kOHQwd/
Kyz1ojEoddQtwMa5F3RopXKXe3tWLAP/iHC0EWUi/sAFDgCUGKmltl6sTpmDs9JMgmKO5s4K3PHL
9cWQGgHRCe4/wERQFDmfLGZ5g5a3sR6x6ghVihgqgUQFOJTb8IE1BJiNg/XObQx5hxQhASDQMe+T
AgwZ63EyVfI0ktPH8xQIqVAKwcEQBgI5rDiPC1Ab6fR3bT7G6V2sAWv1en26JEfjzAr/FSd7S19c
6DU0KajxyK9afyni3fXvS9w5dDQMaMhAv4on+c+/n5Y5YOEliIJJ/snO37Tuzq/urGUNetIEVNV5
JBsNOImRAOHwxosy+pQUvlsMoGuC2PfWnfz3ZVBtYkmlHI20vAsIVEqcO1YIROMR5d2mavXI1Jd/
2sncDhVJgXpghxJF7JQ0B2+2t07tbE30pbW4zRRPQsnuQ/sCkH0AjCOeFLECDQRKdI1TE7XaK1me
rPSuHO+ur5psHlFNQLofLWJ87c5Xrc9ipoGZdAXtlftojf1z7I+Kt5RsewP+zPNJiCQvANZGbDhJ
W3ITzT9mBQJ+nwYTOCf/AqbkYCAoJiI5gshb9Do9VoGwZoLz1+s1YNS1A32ZQyezsg1j89v1mZMt
Dkrz/JmCvAA4Qc5nzssoXhmNg5uszjZkRAIl+xxnaXjdCp9/wZMCXvvHinDjeHWmkRaCAFGlkaeq
HoKeDrD2Q8v6vaMrXMTlkD5Cb+A9oSGENC3fLCcuom/bpM3mdI3ygaFSbmwMu9qa2tfrQ5JaMQEl
5cE+xPrEY5U6KGKV4G8yYi0Bxcr6sk4UzLF1oriFJKybGM8fSxc1YD1bGPr0YMkwg6r6HLvvfvWb
ZF86UD3oAzr50v+PNMXlfkeDhwX4M1y6waVTzmdxKDTdLsFVB/pHkOVswfEJatVVVX+WzSLvWuCu
Fm8M8ZEfm86MrrcZpyqDiN2y4KH/4uc/ry/VpXfAUE6MCN6BDE3H2moB/dqg36/t9EisTrHBpePg
lysSOlzQQNgNYCgYVqcjS+T6+2o9astxUIkXSUaBWoCOvhtOXXKhqrgW6K/q8q7+dPRaO8BDROGm
Zd/HwwJZKSC94UiFWQJFJZDGflp/IjENPKMIbu9MQlEZQlJIdCL/CGHf8x1ltiSv8AqmEF8KF7pL
X29aZWgfA4EBA2C6433WYq0ElcmkW8iSvLhBOsegP1KJlwgn4j8GoJ3JpaPQ8yBih4exjvW07ZKX
PO6DWl8D10s2zK2DguyvD0W8s/9jCr4LThOZI+RFzqfKr+N5Aew+eYFE5MHP5/2cxg8MbDvIgQda
roddNYHi0/5R9NVTXOqKzI+wmy/MC+4a/ZtDNqMC++Is3reVmG8k7ffTqOL6ED3bhx08NoH8Bscs
6hDCi9NAX1e7kEE7jg564RLmj9AULw5J77+azRA5rRsO3XLnzMYm0chtWP3/GAe6xgBntISeochX
j2Qui4+zW+7y8gfri225/MhXRR5Ttm3wmgbWAQJKHPRwvpYZ+icGvVrjY0OXoOheoXcdDO4nmyou
JOH8/mc8yO7j9WsiK2sKi8aWknUONA+Pcbm1iqeCKVyc5PsgFeE6HTZX7BTje5yIDJAtPz4O1Sdo
e1Wfbt/z+D5cBM828dhHmCdt9T0aZ9qxdzITO2K0NlSzEjhsmjwNVgG4W1d5QZr23QF0l0ZIp9k7
oEFCRWkuHSiKSi66DblmiHD4phVibNQssCu70H0iKnGiDw7ek2CILxQK7LwIg54aSZLQbidrtqz4
uPQp25qZs25q4oPvBECOIC+N8usyURqatPH2APhDGHaM8z3LdBIsdZz+2+tFupuLhG3croFuqzGU
e8i6fvPaxAsLIwazcFEAblVrSKiy4XeGynQ2kl+AVdhPa2cO4ZhnkEQii6roKvEbGBlBVZ8rANue
sAXtxqBZrnvxUXNLcKla26R08Rysb0tU/Z8JxDvT59IkFy8atCqZq9tjp1heHNRlvmkUBkSCbtGC
GHJNCSunUku1YxxPIS1AXGCb9aa23JcKIZDX04eh04LWpGGxGnvbHV5G4j0sk39IHHrnkGGjpe3e
m6cnJO22RZUdjCrbXD8w0slG9pczsnD0nnCdGqRp8sTwsE3Zk+OFYH4JGlUiSojb/zMPaHz3IVrK
Wz+EBS1bMi1MN7TjMnyK9VdalqGpAzLvkx20yK+Px8P5Fo8Fcnd49gDVgpKPEH84hT2hl61MXjKG
VW1+ah4q0sV+yPaLZm6c/u66OdkpR+0KCUMEbHgaC+4mH2jTAaSqHeflOQdt6b/XPy/dQihqcO5M
Cw978QrvvKzuRnPSjtNMjActdvRNirhzkzNA0fIVJdiq98FtU7f5Y+x6/d5e3TJM+vgrSt1JuA5W
vK2gV/cZ9Knxz7l0jQ2r7BGUIVq/s5rRfbDbJvl8/VfL9hRAXR/Z0w8S3nMf3EyDY04lJqX3XhMH
+iwmuuBjFf+65Ebk0LH/WnGFax9UHUXBMqIddQMba5N/H6aHPH+5PhSpEdSILWTVICgrrm/vkcaZ
KYWT6Igfagu0vPtsilHDghSc17QqwlTZUUHeC04dtVZOwXw+dWuZTMA619pRc/KArWkw+b/L4rkH
KHjQFUdFbgs5AstD3QelpnNbloUacldjbFoKqqchCYxqCGt0XTC0f4GgObg+lbKTiSLs/zXH/37y
oC7t2mSkxNDWnASJsfeXPnD9N/SYZ60ZtFTh2KTmUNDibwWUI8R8kTUZft6xTjtCwb1J4UEDgPf3
NpJWuorMXDKRuIxRsEOFFileMddChjFtGwOx2ZBO0B7Nvo+xtZ+0bNt2GSjUVsVTXuJzTs2JG7+d
sqpOvRk3/xpAhH6ovl5fKNX3hT1Yul3lLg6+v9aIk4JKRV4hSrzy+4AXN3EfgGeev0TPd4Lbc3Zu
OmAAnf2v6YZJHax7MiI42cJNp0WQTbj6JmerV/5nM2++69UYELQNIup7m6fpsWEMpN6Z4qxLdgx+
FtQqeI3P1cX8trPMpp7ViKjWeDdqfVA29xoob4s0PcxJBRpUVU+0dN+cGBTmwVjysUD+KT562vhE
Cv+eIp8Fis9wXJZw1QzFiRBhxv+Zd6AxkVcHizQamc/nHXyiMS3WCfM+EuiX0+HJWulO77475ec6
aDbWMkFjejyw1d6DSgjNX0yFlpDOMbSZkd+AADiczvlPWLQ+9WyNP2PAWGVrz8O8H9nO6Y++/15S
xT3ExyPEAthmEO7FC9jwABw7N9YyEH6jhxLnUqehXZKtZzwm87+cuCaGH6i8Tewonmm2dE3hufEQ
9VEvFuEOxujpy1C38TF1PtVzETDHCDMora7od3X7yJ2/esteg3g7/t/tOPjB2NGALdmmM+qNRrtN
USVBneKNtz4Vrh76yRS0hv2ce86+ng9IS0KJ1Np0xAQS/aBN5ia3H9zmIdMX3BVpoPXHukRCL957
5DlftCCZnrPsB4kPpLhzzB8aqgPkbm3u0nkKr/uND6iAON/YXnC5pgFcsdg70aUTHhtjFh/R39mN
22o5Qg8ucNMVFfmfzkKDwTiYzviikWcKMs66SJGBWLamPwdsQo8fgHc9JAKv/ypTtiL8J4GSBaqT
eHie74LYLhfHqAz/6CRPs9mH8/DuI+IvDOjdNNZ2WbVgMXZsfajZdwv1LHcZArv5punrhpB1a+f/
JF2zsTO2Wedo7L3Qps6mW3ZL/zvOH/3aDuNGldP4QI9fTCXK3FCZRzbwIizv0YQ25DnxjwV+Dc0Z
9B9BBp/8ptMagqFem96o3ePB996zp7pyt4W1HfsqMNO9pe8qO9+1ur4xCAUp24OhlfuyfV7dL2zc
j/YRnSCd/zbZh3X+PvblnUP/rZo5XDPvwFJFfCzyjXOfg4c+VB85LTtqKoLP8byV9mkX20fSG8GY
PmvdfVU8LIDNY7/n7K1vftnZHU12RTMrAg7JPWbDn4NimDc2X2RTwcUztWMCdl4nfhnYE4uubyxJ
lAt0PuJyQCGRlxF3u90VYzqwhhyh2/3kz+meOEhvraqCqHQUFh8Az+NdSJi4HWo8rGnJ0TPzsI8f
e6P5m3k6scB/wUlgNifDOnbdAL4tMA6jvzi33q/PlGwIHi+G4s2BRhcRNgUyETrPPSFHKAcFgduV
fzEAVIzxegVGGABbwc9bFLnoDkndIzqZ+kP1P5xdWXOjurb+RVQBYnxlsJ3ESdp20unOC5WeAIGE
BAIBv/5+9D51TkJ848p+6F27qqslo3FprW/4+S9+/avWV8PTtl1IeoXWhXzg9l3Q5fHHHZy5ExcI
3mJhay37ZRUGhP1EhpxL714Mzq0z9vd0DB6hSvdA7SyZ/Hw3uh270Oe5xYu8BwBAKBOCd7QaMl/b
2hooFu9AO9yInd+emmHMUz445MLsvOtqIe1CjAHXPa79d7Ic1EMGpJR9fTDJdcu/esNm/iT6D9TP
t13Yb1ew7TXGMAhZHwo+DVe9Ddeoti/q+8YOLnHb3t0m6Aq5yyW5gOLGO1LYDD48zQt0Zeo8kVqB
OkP9KPSaArYW5FcPye6PV8e7F+jSIVjBDvIzgNivg2VLS5dkoaigzPNUeNdW8dJiA5WXklXnvmsB
j/+tPsG6dPn7V4dAznKb9X1YHbwpbDeqYBsRdDeB0D/xZtu5yv/z8WedWxXEhgIwUBJnhNLkTHSe
hV4FpTEPRvdF9dDlzr2wL8FPz/aD0iMeZjCAgIbp2++qbYan9jxXB5iBQN4R0eZPqZ4+/pZ3GxhT
BDW2//axWn40hxEAzcwK9Frrl+PkTzPxrqtwAF9V/bTz5g7Qv0t1tvN9Aj0GAhEKH+u83Yyix9SM
ToV7FPYtxcnTIlHkGVUQZ7gJukuOYOeH8b/drT1njXoaYKJBqoMe4GiLh6E5yDj/N4sCAEhE6zib
MJyrRQhh+Bw4lrY+1HYV89E/uFN4mPWlnOe5LQVlOOjQ4ToCFmMVk+hgyixChThUnV8cnXx2n6gs
tkP/ALL8JQ3ds535FvJUCOeAJFidtJPL8xq5geYwtW3SOKhLNeVVqFk0GZcgMue6Wsx2FnEVvKzX
tY/aASavZ5049B1OI/11apqom3/infD59b54Ay6wdwtqWKtpYm7TV4QYIBTXubUxKjOPjdndBNT6
5dn0hJB1bypHJR/3+i6KwC6DEDruSbAdoL20LNFXJ1Rh0M70KXpV9t4y9uGF1/+l5pfBfdW8qMqe
lzIXBxlpmviXfv25DfT616/GzKNNZ9gNfn3w3Eg82oYx9i7UWy99wXJkvPoC6rZ17y1fMJep0V30
jbrU/HrXUKdlLawiYAe8M+5gn/bx9C7//M2LB9MLIjeQUXiygy2wGiBTg6AG3LU4KGPeNux61BvB
vtHmyMeda2/ldKnDM7sFFx5eJws8HQKOy/e+Gq6+HQnvacvBD5bdDVe5sferFnTFxjaSfILz4ccf
eLa/xXcJFwWK1etTZ2znJpMg0hx4uKEn1D5/8yD9uIu/xOnVIOIeQmwCsiecVdaD6E5W6UEDix+Y
B/9GiFBSI9bYU3GYxXAn/NIWRkobDShz+KiYkbZueV9XE4w2p67S8ovtomQoSotGOKb7h2aex5s+
KKocpp+5OGEKga2fgppcoZ8x8gREtsTAzL0gbpkIIMBSwYHB8fBPrjLu6MiD7tdNXtAsHltdfemk
h7aEQXksjBZGNmYuaQdSQIHZbmIvd5IaSVNvnlOO9MkQwdWrxhs8D3eFac57POiMq1EQEGUbm97D
ppJbG6IJktdAbkTAwWUUoi3sWQe9dW9K6zlosu+iNKZuQ5lSd3lZmak2fGBx/aAboIDiOzyCBMsf
i0C6kximDcJq7lkpXv0PnuiqYy0cejAtULIT6pXIHc1Fe+VAEwes79ZMASXPXsLKtoeoz2kYG1Vp
x7XD3WsAu3TidVYbWcJgd2ycSKKbSt+1jPkYHt1eWGJntijBHsExuQgWQML17ZKm/jBCm6yrcW/2
+9+ssy5kns8sYQCsoI2D4j1oZ+EqmHJVwBlEgdkhd5qonJ+t6rbU1wMG8ON1fOawXPRcUDtHntB/
R7uleu7bTJUcbLMRgLG9aANAOC4gN84MFmIAvEhwVeLRRVZRW2GRTJtAdB0YMMYnIL8//oZzzUOd
AowRaDTjVbq695vJnTtLGvXBzx81eC9EkAu7/WwPeBMA1Adm27v8BhyUzNIoOD+UMnb7r96lUuqF
9tfla8FK0NIHtO+EaZgi//gvBuh/P3+tvZWHVeaaE5r3bwje7Zec7pb7YnUUglQBPi+oA0gArY/C
bqpzCM6J+jB7fdyJ/oqQe4ToOPGuzItCmueG6nVnq40X6NplVdjU0Mq9CXCc2KePx+rcxlvAaEgT
LBBbsmrfqdjoBYATHMBua6ou6mkTMSu5JKhwZt8BX20CX40XJzhuq/09FIqg9MOwJeY8IRa/d1p3
l432BS7V+W4A0IFMNrQ611ODOFEarlOyQ0H6AwoNkdb2TriX3KTPRBTIqiwPdSwCH3/enoZ5OHeM
mHl7mAwd2WGfepqmjnULKXMP8ibZoKPsk0pLSyZimSKE+sjZWvAsfdsndTjWnNW0h+KLwTisbT6p
Fva3A+TYgTXDJAE3vFoJzIf0o9808kAE8nWRe6lmcmbbuIvRxmL/jU2ztn4um5BUlbLFwbUTdjyO
X9sxuQThPLOaITqyEGJAYIbk2eobpAMJTVpnEAepp9Mg0qmk97o3gmj+pLLCP6OF4u/CJcF/1y8i
H7B0SUd8zchE3OPPhRzwmX0PixoAsJDVhAzkulw/dZgiblIsMSjZTMk4XRqqsx2AEghxEwTGyNe9
XU+mgRPeHYv2gGKQTGr8+fhgOdc+7nO8F3F84V5f7fjaakJfsxYD5Nu7XhUbYl193MO5yX7dw+qa
hW6D1Qb5gFdJXke5byeFlafG8KO5pGB67lNAlYbDxkInf4fcLcp5aqfRkYf8RRa78JKl9NnmEb6j
HgNYBsKStzMB2efcnDxPguLwdZKx7X9S8+DvWgXC878drKaa6kr0BUEHDtta5ja7YE905vej5op0
kY8zCgWR1Wno9JI5njTEoSvbP6RDcG/zz4c8eAAAWL5UQ3B+rBYTXN1mQJW0OJAeiGag3S6EhWeW
0pv2V0ups8y+UFD9gfRud1UZ+hE5nI2XlTtk+TYfr9ozo/Wmq9VowXENOaICXU0QBNGR9fhx82du
wDfNL92/ens2/WxDug6bAuJXOPcyVKcu2eyd/QJo6UM7Cjg43LJvuzDKlhUqDyHC6DUotQPWY4ST
iD/+jrMzsvDGwdYL8O5YXXfM743GyxrMiCPTuesgHO9sesXSTLALDP+z37MAvLGyUE1cJ52s0S+A
6A0g9lTt511fXXjanJ2RV82vdp9nysLuPQ/Nd9WVb6adlWoolX88XJe+YTVclseGEZpZ4sDZJqg3
n6ReLycIUmT/HaK1pQpeA1rW1BcHj8fgLhuXwBvnZhspE9DJEOIsILW3S8rOlKiKBktK8qG8G6H8
YpRZ+UVVuXnlEH1JRWUZ8lUEj/gDtGgUQAC9W6/gppuGkeClCe4Qt25n5RexXQ1hxKbejy1cVklW
lcFzTUr7ElbtzGogyAuh9A5OPqKs1UR1rOKUjZIfJofFtdq19S4HSO7j1XCuExzI4G0SgKCAUXs7
nDWDxhtE0Rfdz99MPGca+h5PH3dxZggBePhfF6vvCCqrxl+iC1G+eKS8qsNtkIXxGKbMzjd98elS
5gJ3hw4H9PAI+GxrpG/B5oDbBh7ugwEhw9mJHZDLDAZV5eFeFD8N+vkNheWIKxkX/wLBXX3f5EwG
8VCZgJJyBOJC4k//It5GcX+RL0G9D5Sp1Z1mZIH2SCEhZZZtcuO39j9/Z75pf3WnUeFUio8NjumK
QNvxdzUnHy+BM2cOlvFCPEdsBJbMsgpfXTW9onbTm8ZiiRC3GKVLYcu5VbwkNEEZQdoW0cXb9pFO
swBbmumhCuNsuDKMVJLdx59wqYvVHLR5xs0wh46o1jINen2wenlfSn/7+W4QCsMlFCVJJJ9Wx1sp
vNL0UdpYHtkhTme1Zc6/2PKvu1ht+aIP7TEsNKqRwyy2QdN1ANrRLK06Yl6Y93OD9rqr1daQWU3d
UU7VAfP2xdfFnTdezcPx4yE7cyMAWgVE/9+S0zt1JTkE4dwOSKt0PKVkN3uR2cbZj487ObeCX3ey
mhcx4jmch3YFXbPw12x0U5RZ+sLcn+sD8gmwpF0ygYjB365icEctGBDR+gBCJPh47N/QLl+xFtfi
b1Umcav6YC0W9mM+b7zi4VNjtNCAEOMhvQ0FKjx118dUObZI2gcWO84KuQ5IxTafy5b+7QCOJ3jJ
LQkocApXA5Szup1yxo5V1GXfmuZCSmg1/mgeutF4WIGzhf97d5DPJhd+MJryCC/tGIazJnznPx6h
1VX4Tw8+wtT/HOWrVcSd0VJWY8kjaDWFGTXhDbUik+05ha/G5ypx//QFO4FFMRITs6bDk6HUojFV
CyOVvZhu5NxGH3/MueECJgSql5BYRxZtvVwLOAgUsyuPxVQlqPVExSVLmGU4XgVffz8BMiI+TLOQ
oXl37/XK4DP4hvKYdOFdGCZ9H3uR9UmI3j+9gCiMCAuP0ndBPTP9sst1KI4OM5NsDmOEC/9ipF71
sDpxx6CGeOSIHuqex7o0E33JxWJ1Bv7zDaAb/gU4Ame6zNWrCzZkvls1oSmOsrpmDZTud11/rT75
nFt6Ac3o71sOwRXM8972kk+dJ2Zs82OnxAZkBo545NMjhU6QvgTHdNHvX20Qv6DFGOaBPJLykTdf
us+FassHoEwBdAISBNDjWxPDjayZrbos2XHKvow05p8/oNA+pE0XmhlepGuclIC9mB/WWX1UhUwy
l0TKuBCGnJlocHKQ+oG91DITq01nuXBfn5RXH3tnI4xbr70Oq6S+5L9+ppdFEhugPLDlcISs4rXM
s+o60AM/GhHeBb+r8Oelw+NsD0CjQPUIHsQIbN8uJa8XjTTFiJkg1yJ4KcoHmAZHqr8wXGcO3EVW
abE2CADYWAtkVxC3G10U8Y6GW+2pdhNDO4lU4WY04eoaye7bp9fvm/5WA1cXMhtaiv6GYko9R6Xm
J1+FyxImULPHCoC3JwAoq50+mHQeq9Hnx0xuggwQ/iCSzucCkb99EDBQINkCbQOAJt9ODgFQ0gmg
/3u0n7WOP697hBw4oPkLHglgi79o7VdnVd5YqBdmVnPsp2fb/g2m8MdzsAo6//n1AK3jMATjCkJR
b389Xpt+Xwc2P/onoqKwvSnrw7/oAVmOv2kIXOfL4n71BTVqw2PnSARSsCoLyjIOXbCH6KVXzbk9
suCN/tPNujgsK8A4WhfdNCx1+BeDnsDfuETIOXOL45kBdiEoR7Dx9FZzjQyqCJiq+FGGv9mpv2Qc
d7Z5aHriIY4TBXfg26Fq68GHMLOJ5Roi3tF1iqLLhfleay/8M+GwB8bGWLSG1nR+05ZG0FGLHwPT
iKx+5wZZkovflNKUGVNUgNahhRmJ8VLm8dxKQxoKAH8QTcBgXO32oC54280uO4r5NwkfLfnVnv58
vNTOhEC4TZZXPyBJFkRF346fU5R9zjRiao+FsdWQZz+vtrPLfwXge4T55+3nIRaAfQn1AsClEcav
ulNQZem6jB0HqHMQgfydtFISxh9/1Llxw3pYaBHwG0K14W0vDS2GepLoRQ77wN8OY2JfsnM9t3dQ
PoQvLap8WBerLsa8NqgvcYP17AZy1GkpWdTpu05fUtQ+M0HIM0FYCPQShBTOasS07XAgtKfiqNj4
beBWgkATgCIj8tSQjtp/+njoznUHeOXiaIQsKI63t0MXSkWAkuL1MWQHE+uNPgqbRBP+mNnDx12d
2bowTgGNDGfDguRc/v7VKVeNDOH34CLU8J+8aLA/f1XC3wqqB38pqyiXvW0+m+asVZiWY/1Q9jGY
vx//+jNrDIaFuPKRAUTBab1xuFMYmSmb5qjspM4S108mK/24izWvaDl4oKkBkNvCuUXlcrX/82bG
5LeI66n3I/djNtJtoFhcDRtlbutp5/lfw+5Hw+8y+9Kj5cz6ftP18vevJqf1/G72SSaOo6FvlacT
fyT7hmVXsK2/sFv/n88Eg3HJ6iM6X51BZlPUEgRHcSSWinN6F9i3znBLxXfWh6kXvHjhAylFknkq
7i/t4zMBHLBkQIOAprsQEFarBEiy3Gq9QByF80u1NyHZw6Aq9adtJne5ni996pk1j6Dkb6YfAIp3
LOpWhqPIR42X2vwF8oyxCEZI1ok4r5CCd397+Q41pg4OUHYhIiG/hCRtwu8XltWZPY7CHG6VRWYQ
4NBVAFMK6VeOrdvjMBv3VoatAe3OJCvKjZ2TB8LsTd+RbxANhScntBeImQ6A2uZ407AJ/DsF+KRV
sjJqSfPy8U9798vwyl/w48tsIGO8JjLkLBiKGdvqpMd7FGAXzmLbpk6xNfNL3IJ3M4EOcPGF0Khc
KGfm6vQho9B92/biRBiLtyKvLkz1uU/BM20BZUAAC+fc2w3kTcZkF4FC+1bU2IBN8DbpfnbypWh+
fDxo574EulB4Li+xAj7qbU91RRUZudOePJA3U1ZsPt08wLbuQppB3eOdfPpYElmLtuhOpVsnxihj
QB0u5N3ebUI8ah1k9RYFfkCK1pkel9uTNbfecHLJn4qfynFrttAWOGauF3Hn6dPfE6KUAi9MSGm9
F0+xe0O3xGvaE0dZ2ry2vny+eaQXgMZDTgwaU6sDBVW1bHDqoj215E+eEv7n880D6wNBe4DYQL5e
ncuLcGJQeXZ7gkfuT3UpcDqzlFDj+F/ry6J+deqLnnm9X5L2JNlL7JEL+c93VyayLq9bX8XqDlX5
ACWk9vRMp6PxrPuvnx8bZNlwpjmAKb2T3TI6XQ94cspTzb8rsMx7y7mwF94v1EVXALc+0s/IRa+R
b40roFhQYnKL8HYcEf57e+38Iv7NNO+M7tPvM0R7uPkhjIO3OJJJq3vRcHD3Bg1tT7pAWpKpmPGN
6z9ml6ws3886+gGKECrUDpJL61AGQuNhM+R9e7LKtClTfWF3X2p++ftXi2o0zbrjNZrvu30pHuty
9/G0vz9p8fM9WBTDrTzEvlgvWiekRZ6hfRO89bHJ76VksWWx2AwAESDBw8fdvV/FwIAgSEESH52+
4zrVYaf8fB71SUs/svTv3P/q6c/hmHD7AdMCCTy4x+GhBAOUt0Om57xCeEzHkwa43m3axH76+CPO
zAmBToCFIUP7QMK+7SDPuhpIk15jIYNYd1sYn28funTeP88vYFlWH4Chk1NgVu5JbbpQQBrh0wL2
oFUiTFh2Oypa7+y+ZlbVk+0X7imsnl16KtkGmgCXDKXOTDX2HjY6cguAGK2DQ/gMTQihSufUHQkZ
E9WxtPAuxAlnZuJNH6v8yKB8hdWGPsrSTkr9VZJL1YEzh9bih4UaygKJe/dUdZq+h58oehBFwsgd
LpZNzX+b05XhpJV5SV/6zJjh1Qi7uoULvaQQ364sE9qf0AQn9imYzV1lQnEBch359uPli/LMsoLe
1G6AwABVc/GyAowbe+RtP7Lt50xnHjmVg//VLnp+C/9UvhtL8GhgBWAf4e7Y3GdU89jOfLJt7clr
rjTwaFFtGKiTWJkHsUwaenI7uqzeS6V+2CFYQIFRQ3fEMfI2VYVLf85WUT4WdWawyMkIeCCc2kEZ
OZr89By4jEHOnVzJivtlFIYjTSgoP6nuubENW288FmM/Ho0p9F4cPIVl1Ne+sVGWsCLTzP8IWWx6
n5ZRWUJRWkqjilEZaeMhh1rqHI7WVZnRH9SAjqFQXhuFTlUDv1rI39Vo9fuxnYobHigkaVu7fC44
PJ+iYppsrFSFE7HOnc3cwls2loX73DLloozml99aqbwqgn3xyQr011p3TTL7c/XEQr9J+tIaNm4d
EtCV+BgPVjbvyroyI9CNqlRkBi47VT3CtT3fd5NhpqQ3fsyTE7TRoGa7iPw8YH+MaYSelzeUqVMJ
705M1iO4KNVjK4Sxs0Rrx4Hb+3Wc1zPkYwoo2JG0jwCbf+orFX7TqPh1acCoubVE/1LJ4ckK+RhZ
zWTfBCEGPeIhSJmtEuN3Khq/jfzGneGBydjjJBo8rGwjzK4mAiU5ZlPgA0oNRk/QclYnnJPg4PS2
RgUFmKc8VwM4X9Msb3zSTD9Lc/gt2rzbSNE98xmZvaggRm5B0AbKdFE9BF+1qL+OXfBkz/NURHDN
Mw/Kr7C4KDScKmPKE3PmgYjYkI9h5IVj08a9YfBfXrDgePIsj4cu48cSWaadE7YPsPd5dq3xkHNa
2InuxrTszN/K0m2UNd54H3azVkkX9G5z2xlNv9Ut/1Nrx882UllwVe4G98ErB9nHmYD5bmIporMo
H4IuiINxKk/anr5xT3HcKIY3Iqmjj1VbPlvSP0xUiQ5yufybtsTPsZBGJKvCiTnU5yLt5jrOnNKP
SlEEm0547VVo9B5Jy1JwCGfSgiUm7P1u1FyUMhJEPjpeTkB8K7Mh9Txabhs659HgKpFY8F/9I6pR
XFUVewT5KY/MpnJAhcufIBVJvnrcbq6mqfslPdUN4N/l/FrUkxH3yn3uczL7ieGTLtixcrZ+hcIz
IrudbPpkqqqE3A3oekz3OppF1SCeKcukzvG+RVXrK8TOTbU1YH7eX0ODq3fuMxPyzXPXzpF0VZOM
GanicQi9xK/LPx6VPPE72qu0Cdw6clXf1JtgHGYsIIgT2drc04mYPHImR8qrbmJO5PeuFXtUy5jn
ckq6unH2vlVXOxPuXDFSYSoxgVixCzivK2f8UTIit17N8lhnjhsXDXH1puta14EAT/CLAAzC9rpq
b6umZbdc4/TBgmgfbcb2EzUOtd8IYzsPgrO4c8whGrLyIRvr71ZAcdxI2xzdhIV90123QUn37tDC
ALDn1WBFhtXwiFFaQCrIz+WtICZ83Kqw0o/cZLm+Uq6R77Qr8tNU+JORtFYvEGNBc6cycrIN5iy/
korxMqWG32dbLM77qjW3KgOHsLerb74JJ2HcsW3iaU/HnS+amBRtDmpKldE7ySCI0I5ZlehhGGQ6
ufpmyqGSM5TmDmLA12WBBVgPnjXsoK8S/LRxW24g8Wz+zNpNX28G+OOkZqax/KHCfD9Sx86gjA4C
JldmcNeWNiuTqnHbp6Al0wPqpj96apk3TA1foNFZ7Thn0zfpNgWOlrIrYhhAWF0663qMa2iu73MX
INbaNceXXrXZlgwBewS36nHm9DtMy8RVYEt3b9ce2QcSqwNb2IgHd8giUIBVRA2zTJDgzWCgy6fN
DHH6vVFlBr8h3jCMUc3mH8I1qbG1asayU6gY9Gi1miJZD/n04ijHTioNHaseZ31UF46XoKbqJL0n
JUTglTubce01IfhFThiRoP45SKLj2hhwtHJ4bF21biXU71DNGWClbgFdQq+jwdYxGLESJbWuNiOf
s0hBGS4qbU/jwh4Pci4FhJU6zML0vZnqIAGwt4yEPbObfG73nS5UpIYaNghW/SMMkK8qRHGv/NlO
QDklqesWwaOpIbrv6sGJOkcY33Ft/JmcsjRj1TR9EthTy6N5QKQX8d4UYkvyrLS2Pm6/KplBi622
08QZ1mwB/bwKaodWjKjZxfoFA2DvB8jVEZWNCVA1O+ob8VzDXNTiPCpz/DKTMCysWpNtYxA7LQs7
iMs+oLdkrFhUQwxYuBmAVpgYNeD34H7uT3CAMb/Ybc5juKJij2Yz5J1SAKfqjZhMO3XLKsNqzbqT
N448aTMhDxmABTESjFPk1vMQkWKke5hT5Nt6hLxloPSfCSMY45oVcYBCHtTCSb9dEpPYmUSnxNEQ
4SvtTH+XtVVuTIt+AYwnS7lB1Xccfvo7GMxTgnO5uW6CojsGYBLjbPAdGWe+ru7sepq/lUXdkFuj
t/QzpDPsaG5bEsO2ookLZWXf25b9tDrP3XilC6eMhcJrtnqK9UzNa3CY623o978coo4gqn+1hSOB
izGCUyAo2QR94bVxOQILQFBaQV7Gy3YWabskE0UT565Zxk4W2vupgKontH27K5zCS7AUNGlVtv4D
LjB5p0nVX7sVzMwrG9ujtxufxgyvra2unH6b2ZW+CcMMUVgxBjbiUzVHPODyFuauzncy0CdlB8VX
rUAOdMdA3tS5XUY2pbDC6xAtCV9iw4xm5X8JZhkKsHBGEuWU8F+dMv0EvxW3eNdBPm4O5ZJnndzY
s4tmjKoBClQ7ZvRdbHhDpe4Hxyp+QuaORLg3nlpI0CqHlXt3FiFKsjKcq63lzEMbQ5l2b5b+sfJ0
hYVs1ZHntt/zQH0RVDY7I4SisV0VkH28CdwxadW4wZG7bbt+uKo8w0ksY/Su6omrGP4vMmrNwR42
ZROQtLXmBbuF65pMrIttDove3mV3+UzyNHOKNh0Na8C/6KCi99J2PouHsLbSLDBiUw06KT2SlELQ
aAyDGUWD8Q+ZrB9a6A3cqzkse1BXqMKtQ4NEZu6vHEJToKhBtt+Fb2LktyXE7ShDZq4sopBCpsT2
hIrxuptvxVCehC5+w3Gy3owClM3B7p5IJcu4tr3v8+SW15Vy7zWxiwSMgD+s4cEdzc3+FyzBzH0Z
ZP3DHGQZzj4O8LGh6SPPVZOyzJx2ufB0mE5ObdLbvKcSEOswvzEx7Js6gPtr4OsmTOy2d1VEGgOh
F61cP9VmmJoB7jaX9w1iN0O4KMxx+k1MuPgiU5Li5JhqnGIINpGXEbjb737ZvID79KJzL4PyYNEh
aqPfi0A/ZNCfOcpWIegrcNDszU4NIqkrrzZjSvXYxgFupF9jMAfbMaDDC2KHNkHexo2YU6IqQ1Ur
0yI3ZOpm9ZSCQk9vYCPc3ttMm186CLhvpCdczIFXVTF8GVgYiXLKHislgHDM7K7296r3GzvKnWGe
k9w37I1hm3+yQg33tc0fW89jKc5dvBdMSCZZHDLIgB4BPzUYLH8pO4jTwRDba4MUtm/FFvosiDUA
Y3gGtb+5wZvBx1FhQCtxzx0m7QeDCafZFSJw+MZDYBvXUFXfVLWskqosHlAi/NVUCPEal8bE7Sec
gT0eE+H8JwwHhTPcxanj49eDZOmmrAqqJwDUgv0sbJqOFHYzE/b1SXkzwvdGqufSdtWD4Rj3sh2A
+gp9hfcP5I55Bz5XCqnHZiN4YT2gyg71Z0iKlhS61xwyCTf2xHgB5eUBkqKITFGaUL2UiBch+plr
Ey5kveF9HzBB37M6dPNbVyGp7AOQtzPLsXGuxGDdofY62NftQJqYOVD+AKqY9GkRtMjw5BOqMfDJ
ce6kVwYwgat/2tRFLMsndWeFpY4k/B+voRzRyCgfWf/oZFV3hayLRtnZtbFuOfw1FCTn9TWMAQBH
EXVVPI1eHkQQf8c4AKi0qfHvYfZkkSYNbfPFc+fKhO0P4l9nDL4IBbGjri1AyevmMq5y+mBa0NOE
sseJmeqxQbHjGhJ6c+LmEOebwqCLs4Kx+8ZkPB5RCX3iHv8yiwJRmQlmideb2M5FU1xZuDm2pSWC
bW4rG3uZBEknWn5thoPZHmEhZkeBk0l+m+tCsjtYgx+VZz6bM26MfZYrJzhkptnWWH09pOxl/ZO5
/YNJ6kcb5ynWqzM8FaYrHoO6s0Rk2NP8JJx+vMNxuw9Y7iXA00G2WITB81DOT07wgxcct6EwTGjE
u8Yz5dSMagSsNIJuPxIKRedyP8l8uAB7OX6+0zT+j2Hug6h3yCErqJtOk/ja0L6MOcXGYEH3uxsW
zHPVPDl6xOt/xluwGGUT+eBpb6VX87gjsBbrx9B8QBT8CA3X8sm0C/+FuEVxPbuWxF3aQa6/HrPm
LqStBwtOV7HrGoZXaQ3Iwb6368LcWHOeHZuAhzyZW8XFbnb6Y8e9Su/LinLrVHt41BUh5Dl6nf22
hul3pfqbQdIm6Tz2MvnzySqgf5Q2PpnNDaK1HwRCIxGTwJcitYDEVyTnhR/vBUAFBT6HdHZARmyv
RjWY8bmZ7atQNT5Myhx55TbmD7wCfjhhT+OGTyxymfnD7sCfsnEWRXOJwUAti6GuPBYYM5mprzNQ
NfEUWPCH6evhj3SgIVq7fh5PrT/XyDcU+V7xob8WxOhJVGmxz+bciMOBNlBDGSv3WOXe0yjgVmSV
05ex9vwEL3u89HRJcbCED62ZPRnQLYl8t3a2c1mLeJpJvZt1UGwamvX4ZaU8eJoPeMILC55OGW2f
wdRQSTkj2MbzFJorag73rMzz2NSwOKzmengw9Fy/VKHg32CxyIcdkkHtPQX6OrJx8wyx9p3TnNHg
UYJNsvN1W9LYLsxqP+GQeBRVXmKHe60Cgu//SDuz5UhxrmtfERGAmHQK5Owh7UzbVXVC1OASkpgH
Cbj6b9H9R7w2znCG+++Dio7oLpQIjXuv9WzTA4kutcn3CvK/3WQPuo+T0vDrdVHmHoBa9dqtCvMF
92Ed51Bt3SmR9as2L1sUOCLWz6zs+nGrGPgYuEhB8cjmlcIEFpd2Zh21sBdsqiH4hp5PQpxMcGcL
cGQdJ/NcZo7eSo7Lv6+2qWWtKe/o3mx8HcFbzvu7rpONAz5rP616l9t73gZNhLx1Ezu6e0Z8lGw9
w/5OU1yphpI+pQovRqQLeI17kwjzpJMOJ3DJfvtt9R2HM381pYTudANOHUXaf/ClPlUs7bpV05hZ
1Ji6ySLDBGy4JgmPmwBXm25Mfvm9SiLXyPKIONk2z+ytXXvb0hjzJsKxuUaVoWlVt8OWetmWNN8C
su28NrRG99UeWLNu68o6kDSFShNx11cXgY+fqd/hIl6YrI+9jGbhmBX3uHc+2y2TK6lUjrNnK9aa
+m0o+za7cTTiqGNtfh8NXh0AoPHzWCfVT8uY9AbrKt826eTdJY6jH2RS0Vj0jhuDuHXOu+m3YKW7
gduuQC05285usrrLIhivqAE+ixucFR2eq7ozGZbiBBG3jKtYYlpEsrPors6MPBauAo8swcbym+vC
/Y4NWZfbSYjfiMb7hwwyn1vOvDoe9KBABAycwxRU9n1n5Q5iNblhhspJgAkOjG/U1kdnQtGMBoyh
VSk6fqNtJnBxNgGm6Yu/QWq8Nm7phDQQJ19mLKxwaI5RPfZXkhQ0zBIon5KJ+zvm5p63H2ALenYm
xLuAXaiCKNWo86tYEwSRy6wOIAwB2DpzK5wDqAEjYpL7YW+paktaUT3xgqGp1H9R1FaxygLrUWtS
vfK+BvI0wcKJ9XCavlXYDjYdwe12PeAO+NB4Ni6OnldVv1si7VC39WNjdfZ68pRvR51IdYfLU3Eu
pDfsscsidTfSbLhRGffXg6p+gW0Bi6LTixExtiZ5qVExNQxkk69YY9C7tKjNWDLUyhKo3+ijDEM+
IERIfyACICLW5e3LBC3aPX5SNeIqBJNgaEy4cOGyEKw8u+ZmKIvEX+tk1JHZC2eNRPjz2Db8lSLk
eRxV8tJjK9oqCFcjuOUsFTWDQVZT4r1YiNllWIwjr/M6Cx0kf/eN3eEVBBiWlYMKMrGujPFRkla+
+rOSgScaqyBl5EeHe+fBmIL6T9LPn910jvjxbTw0yYhTNiJkMaAeagU1U31OKO60lqKPtkqTSDml
H9qkxGwsch1mDneiAavOWjTlgLhmZeNfgTN8DZzcf4HwTvShtvl8sTCkg2FEhgHrKy7CpNJiy1sD
EjZImKFXqBCT2oPvOGwcMx+PKEkY3DqaG/GYu8VmXiUeu0bTKRZmEYQogqEQWJgghWRE+7hXSMeL
aovIK9nXS6kF+PusOYkBp+JSm1ZVjpUwPZKTr14mf6XIttRfz1uBYwQFAqrFQOvgLLIx0g9wqsgl
QeIttgTKa11RjV3I9gAoCEQsJF34Z6nochGtImlbkBO4ZK0bWde8qReeP2eKIQeBuYEiffg+K5JL
M6GypcGpc39h/bxKIb7wCd4+f6nf9FpfI8SG52eVQnRo6xQ7FD/5eie9a2SR2rEaNgZpgUYsfoM9
xLiSPLrURxBOAB4HdSB8w/N/f5OPthHgQaExz4faef/Kgt3nqamPT3etWXwOPQuMdrDrvn96MFJi
gFBJTlCTGbsgv5LsnvUd79Ne7x+/6Bvc3Ry7TfF4s7qh/k5NOz1ufHlNenDtLRbzAFFJ5DeMjpyK
6fc0nPmv/79OWigb7KqtGHLC5FQBZX1bkCtf+GInIQsJfzYynp67+AaeyguPY+k7FeY6kOFYhc5r
Sb9makaOHpBD5M+hn8P90F8mOpPKAgUJIYdTDgYIHcuw+CKz/N8WUBUctRpB9kXhqvdDiYu2yLmg
7slBGJI7q7z8qoVvfoU3Dcw51jczAbzOSVQtGugJqiUFcWJe03tfGkcQ/vvwGMB0+qF0lFErggiT
7ZyeETMLPXALvz6QwIMAxAD55o8OPk0DyUnVeyeNfRDHdV8bV1qY+2Ax4WYZBn4+VJtAKy/6qJcO
8qVO55+UvgMwDCWu9aZ5pMXXZ8S7ZuYk/ptPYeRCMhqgmQrpgphlV1QGF2YE8uWmO+O1IY9aMgTq
ErGONC19nI7dWznEbr5xkBpuEIH5/IN83CCAOoPgEXLuANaSpZSv80CYzCuKi4Uz8RuAgU/IRgAr
36trNvMLrwQrHLxXMBV7zgd1FEuRnLZlYJ4s63UASlkPuAoi24wA7pV3utASZGWQQ/uzCBtq7/ff
RnNU/cbgG0/daOMuUOtGHaApsH9IzRGBTIPkyxpCFFYBzwsSYQw7IE/eN4is2giRW+ec0naFGiPd
Nb77P86exaCGJNWGhBZG6lk/876Bhvi4opQ4hlgUEToUDM2inGcBxMdNezsBjDeEeV5ZeYy0DoPo
09I7XK180C6s+jBZgdwh28gfLcgIUHul4RtEmPw7HFnHG5KPprEBRKq/t5CQvSPDj7G84arzttJy
u3VmMr0qGpiauFn5qN3hivbenHy2GlzT+NVm0noUAkfPz8flhW8I9+1MOplr2H0oZEH9MTW9qSGn
AGspzc6jDY3HtEEM7/N2PorZZ5svmkJ2D2cAjJv3XTtIwHF77pCTcnlI9LFHyWuEtMYWwSmkutlw
0/cbO9/hDogg85XF6qNVCdI0DFIPG9NcjsRZDFUyB50KVFs6Wfet74Z2wdDBvyvniXJU3qlAlEGc
7QpV6OMaj6EKEQ78Nmj4Ax8p6b0y8IcqOaWMbRLDWD983qUXng+POXwQoBwC/LPcaP3R1JmXVPxc
l/qusPI9sb6GXcJGO1O+/9fCPHjeLL4lygu2tosWeiRUu5XhfVkBiedDQjZLybxZPPj++dL10hxl
WflZCJwSoquOxIs95MGIhBEHWdzSY0f7qjezXuKr21DB5Bu7+y+f4E0DiwWpTQanGms0UCEaeTbt
Kwvsx9+PCwtAjJDVmhfKvJqqS0iJ0NgJRkRZ/Riu+fwvPh9fAGjB+eq4tBVIixldqRPjlPuHwtro
a1S+j5sedKf/TDuc9+FdWHxf2+gCqO9ceQ6mXUHPwlsXXyTtYoi+b2JxPiiG2jWhf5Fn14hhxsrZ
lycx/ccxC1cezrQfJhkLjFq6RSDPjrnL9+W1ko8XvgAqS4KrDEqbCc3kYsNROs10PhniXPxOoWNW
Xx9A8NxD34gFAmvfkgkt69zO65HKM0ExSTssX766As2W/v89fnGrtlXjdb7C4/PiEPS3jX/l58/j
4/12/O75S6aZgxSiVA6eb81MQSgT7BCheSTNIx5kVy6QF8YqIieQeUM6CXv3Uuw9CM9LM5oXZ997
KnsVDsPGumZz+rjZwrrzpo15NLxZT+scJV0LHM/OxqrSPFQraw5brr78Ud41sthoA68ACCFBIyVB
mV1xmIqvT4l5Z7BhLYb9DkfNxVvUbjK0oijOpi/XTWXsk6zf/Id3eNPEYl3VbeIVSZIV5+d2vB3E
l7c1FJ3xYE/F1Mbms1yWZKaagSG7e8rlrw6yK/vKWefCpIaXDSpsis8Nx/3iM2cl1D9DmXinwYwB
nLa//oHfPX7xgaUB7y2E/d5J8WGd8VMpxyvz7uILkJlqO3Mdcb5//4WzuaC4mjQ6qIG20Q9LV19p
Yf6Ni5kN0RD2NYiVEU5c2oRF0lqwswX+STdryNs8uU7U+vMxdGGygVeEOzbCfv/M6vcvUULLY6N+
cnByqR854q40DhVrouxaxfILnYXLI8y6tgvbIGya79sBKT3jJOiDExPVIdnnV09JF1bBdw0strjU
TtMGNMTgJP9CVZTStcsj1Hn2r10FlodkOCsAF/cBkAIWBJefpZ9fWU7SVoNvnDsf5zEbAgN7b/TP
PkwKfb+b6BhD7IWMRHpl6f3HL/BmNMyWEdwhcTlA7Ai31mX0t+g4sVgykPM4QFcC7ZF0QgbxwxOd
RrLhBRK6TVI+887Vr0lu96+69OihqHTyN6devi8S8xmqjHKd29DyGWQCVtxVkKMRA1eLrm7B6xiz
NHhMu5pFtLfT+6BtUYaH0w4i6L0iEfwkumY5YAVPBiDuRlG1K8obuoECotpYPYG0DpLDXQuhSh3a
coA0Pacyu4HINH3U1D3DI3oN47YYwv/2C8py4aNgCOOW/X5oMZuqPPUVOXP38G1TFjfy2+dzZDF2
/23AIQ58nv6F40fWth1Ynz05m6jsBGF9o64VPrnWwmKzaPMOnp4Ur+D0341N8h9eAADNOVyH8ysO
sYsTSFogjFa2Fh7vGBsu0u2VGwq58AngzoMF04ElEozVRciUaI44WlCTMytyd+UnUt4x36qerK5k
R9MF9slwJ+cvLRMB4QXUjhCVurfIRiOdpbTfrn3Su/vKlt6j2xTBtncD67en9W0yZvnWtHWA4Iwh
4loY1Q7QemsjXMPYTl0OYLYy09WEel5r1UFRpWAzgLAuHaIRsFcoNqeyDSvZm3/qGqOxT+CfmMaB
HCBLGr62588DBcsDOsFCOBFDZbnnCDhGU29wzsT+S38y8vz5OFxsB/Pj8QFNy4E3CoDZ5XZQdUlA
8yAhZ8QUQweag2HYQwv+eSPLErX/toIXgIEscJEpW7xEPvndIClzzv7ox2W2SdpvdKMQvXF+QIgH
8TcpY/k6a9y9OB//eNaD5/9QCJQb6kp3WvO5frHizXg4cDNR7wy71OLcj5KVSTaOpXO2+/K2qbOV
dtKjVU3Qd7kHM53uSAKZE/gMpLRWdnmtaPmFUf2u+cWshKyo7wVH86qFiFKGcOsY1YE507W4y/I9
EXqejZOohYBA5Mwder+CTW1P3QSz9w6xwnsDbBOvwmKuK7kmWS1WWsj7OuDfBmNltfJoOjz+/Jvb
8/x829EUBWD/wYMgZIhI5XKBkJrgjo7Y2r3dT91t2VMIpVHdF2XHq3Nem9ktCWB/SoV05nCevcPY
6aDShBNHIqLtmts+yFjEFP07dcKNBWpgQS0Ihq7XKL2FvP3a2eufRX35ix0kW+fBQQJI4N93mdko
OXicpPdtZ7grPlj1I2+GMVYCtRkV4od3Y2UVcdsUfihSD9kJgmpZELyalfrDi15e6cLlWEGNN0yV
ue9wNUJ9ucWsIcJEUb484w+a2cWu0rK79S3uRlkPNfLEvWv5o4vtIbeDFhGERSHA9+9PzbbPG1aK
hzSNYQZrvAcCsTr5WjoS0w5v9aaVxQwQdjVOZY9WLFhlJuCqrvkXl0vasoHFZ2xUNrQFRwNNAo+D
/2Spx0atPh/dH5aRuRFcMGZCBxZNJHve9xV2vrSB+Ys9cD0eJC/vHINsfNTWCqu+vx+IvbbcJE54
cvQtWA2K4OnzH3DpJZFMBE8IpzesZIuX7LqAQ2Rksocs7WPGyab176vxyiHl0oB428h8xHhza0bZ
P0lQw5s92Kgi3nIBHx/SfsaDoc7/4W2gDphL7WDmLc25vasp5LE0fYC+9VfKyz+eB9MTSnl+3sx8
Xn83weePFqCWIeK2Fiy0i06zikGXvCDpgwARMexTBWYkBHTcOlWZRhKK/K2ta+vgpTYdF3F3oDBw
XKKLNvF5ShQDFukD9X5Rdyv4Oed7p6FhTdtQ+9dKr1waF2Cao6ifhaIWcL2+/2RtCRsa03WKYg07
qzmL5hnHks97cf7qy14EFAGpU1TZgtt8ce2SqI2L4F/AHuB3CqxTIb6Wa5oXCB8XYHQXBXwH97v3
r1BY6TRSCFaPNXyz1rxRfy1K8E8DiOza0C5BlALNxfsGsqLoDbt16DHXK3PtX1sbLvQPeFVINoLH
h1v8sniMFVT+aDGXHjN1d6Pc//DjASWBoMNGgRqksN//+MEkhWWWPj0aKaIDLzq/MkcuzPkA1CFU
OsIGgKP9YrwKzxBkTDV7aN0wEb+JF9kUIuevSRXmT/CulcXKwujAC80Ulq+s2MAr8dNv5NdiTf+v
CbAqEH5FKt5c7DPKTHCFgzQSpZXHDTShhwbex89nwuW++l8Ti77KGaiw04AmmL0nRhzAK1lsumvZ
rAtTGtENKAoQUMGoXZb/o0RVtQI95pgBJD8SYDB39enzF7kwZJHtwOqLywBmhLeYclaQdFMDQs2x
6yKn2UJ4+PnzL3QUnbd8HEOhYfsgQcpNHsixMzHjylcTZcFMuq+UHQFT+Hk7H7sKowpIRAukG3RU
MC/GbzasIQtcBqMcPU6/O3mfPffqy7MPDbgoeI+tF9+ELGYfrJdF47IgOBbshu9q78tjdg4Bzfoa
iEERkFkMKMtokfPL7OCIC+V4616r2/Che4BtQTrrn5wzajUtj+SDawRJxmv72JcH59XWB+taKdQP
AwktgN4ByBD4TDMJ4f0HaIwhaVD00zmCzxQ7LfTX09cUQqhxZOITg7NhYTjNxNP3LcAHF6SNsJwj
rukq3+XBlaH68RaAL4xpBsA+AmK4CCx2B1cx1RZJNR3TrI/hRMZRf4Pba2jwfQF7ngzu+HjS5nfm
rppkm9RXhsDHk+XcPrChc50+yHuWp3AFYkADU990tNxHp0HhrsQFReswwVCBmNg9ylnjRsS+eijH
uEN6BOkXBFNxrF0c/bVlIMoKZt/Rg7HUOMjuygJzYeThqZD7YFBfULH2mTCcvK/GowmsW3/rtHsj
/eqxAa+ATRF3egsHyA8pT9R1pSRxzOGY2X8swuFgfP18cVkKKeahhxZQCQmvgtLxS/ipzaAGZ7Ue
MLibkHcaCpUIFxjd3RvTEeiN767wVu6AGuMt237e9sX+m2mEwUx7xcni/ahHir00S14NR9LTZzUW
3+TonUhzLex5YfoSG4cu0Ppxe8dW8L6ZfISCEGj98dijru5Kl2m5zWR2TTU9P+XdARL9iKENZQCG
AoTN88u+WaU5zY1WCWM8BgQmnw5rkflqijFyzRw2zsfPe+7iK71pbLG1eQyOlaJimM4tXAN5DEHy
tRXjQ6Rjfh9k8uetB3mb5fuAPof5bLgY3PQUZDAredmmr79Xlg4bO43ykYV5uzavVdK92I04fAAo
jUH5IXSn4JiVCO2Nx7RvRegp7zxAjiK9MkrcftNm5pWV6WJPIjpiQVAAtNUS/iXN2tVVT8ejD7ea
TPObibT/pQmwn8Ao9GGXXx79q8mxmFeR8ajb6q/ZJHs/Dzafj4cPR5H5Y71pYjHEcfoQLGvs8Si7
n1ZhhXlxPxRZmLpXRsXF3nrTzuIoYnIZoAY22inA0aAVnJHX6vJdagEBtrl0CpBsOFG/n0YpFkMB
hxZa6Eg0MCcPB7+/Rq2fw4SLuYosxSyTwLoKpONi4THHGhiR3NbHpoU5G8dPREzrAcbdQtAWFcTT
tIY5tcwOVPTkmKXyWokYpIU/LH7+fF3AVRBSFhwhl+JDVdkjgUF/OhpTx9dtIkcgG3KfwedhNfBZ
SRS/CTCzgQK4m2RRx4bIsrh0aRdJmCrAEu1VNFTtEHZeMq0qBSpCwOBSmgrgAGAnytO5jFW9VRCT
hRnq059YT+Ch6bNmy3M7WDHdOnfOqK0HMvQk7oDbuS2HQG0ziz2TqtUvuUOGP9LN6dZl3HiWo/PH
8AH/hlJDPKIue75qh9qJfZwtIsvVWBGC4lfVW/DJEHOq8rgv+4KHYKwl24lW+dqA7XxX88HbMqdR
Ydd7U9x5Oj9QPo6r2nTLJ78FXQaVVp1VnzbGPfKhZkxs4FK0GuFESavqtp9KupkQJF63We/vEwW7
GwgrFTAKoLmAU2cC42fq1STqIA2RbOPQkRpWlEoveAyavH/QZsPvqQOHpuOwv2VgwjfnNtl9hioD
EbjWXpSgXGrIZIm0Jby5tzkBOqeCgz8ewI2Ja7jiVn3T/RQE5mzHRf3kJhitGDt5GZZpntz4zDPv
chR0fWxz54Yh4FjBOzgWA/zDSb7iVHohsONs57FuhFFP3iLuba2Z5yPYJoI/rptPMRcNR2l5H5Aj
j1bAHdF61WthrGjfym8FPLkx62UWDW5hIl6G1HHoeINv3XScP87gaSBLhuRBCPqLoFb8NskcI7sz
YaxCJTWnT4E1Sb/TscHmDljuN2vigQYyxGF91DTT97ERbhsVVpDfG4GhYxJQ+xfKG7VOrDF3f/CA
md/trmtXYH0aIjJG33+yR7v4lfi5dYY7urwxc4zG2qavjVl0LxMBpwNdc8LAGFdJ3r3mxmCcphKH
tGEC7qlUqMC364CMmi3WjRc7Lg9CjEW73CL6+VcVwnvKR3RLCkRXnAcjA1rGU5GCa2srusx6QA3d
oAopDKnP1GjbX7ziKjKNFNG+xtY/kxbIbaTSjDhBRIlFwk8Bkhky/5bU+uQbQ3pouJqK+8rp2Qbu
aACrhhZ0JkZ1WHpsivFrxz2vOmdlddjg03mkjC6AXoMej7D0q+0o+W9JRvGjYEF/n5KpCgv0yJNA
VsPbJXDar+Ho805jgg8QAovBHnyAP+4Mq2DnrK5+2H6Vv7SV/V0mHq7HGuhihbKbcOyCEAwL8LfJ
GNw1vtRwjw6mL2Ts7AiyMiuGxbiLIQ4u11BrBXEpze+wjLkuuEwtFFu8ryJcx/BHg3w1yzr67MBd
j0mSF7HJSLvyB7P9wTA9q4j6Obt16q7HiwaowRfApzr+8sUvhQMAgA6hIq8scyf4baWMLZ33+NIV
/kcXDnWv9cXGykUbBZqqeEJpz9jtqFh3YE1EBbyNEW7Q1pqopt6RkjqwFqb+U+sAkqI4sF0ZGxnQ
BMSJRgy8UE8JbH5sMKMqKSGHLpErbXptwKHrwZwNmzycCRxceBS/q19a5Ri/4BRU4eTAGJj7lYps
nhkHL+V6M2VBHuXwe4K+pcyIuyKP7LaHZrTmTnvyM7DM7IQHGxSqKqOm94e/CufSQ4P786++5NkO
qA0XvuISHDtbAhk6wky1xepjRqWb6jgzlfUMGEpbRmPZtTfgcMlfroFjT8hxk4+IaKYZW6f2RNTu
ptKGvxKF3/42uhEWxyGorNhQgDywUQcoZ56i2kkpAO4FVgf8jUae7bzjm4Yjy6hQtPCgIL94GJK+
wlpuwPwLc1wkrN6866Vw1yDxtY+wpo4PImv7uO8CdGAxeXEfyPKojM7bG6hjt+16Y1oBCCK/AdyQ
b8U4WvA6gkLVZSbgq7ws97aQPcaNKVSYWkF26HLHAZZpbJBjZT9BZSoikdAHZlhJDAvYH0jHQDvS
RRs6WfaC9EIelsyA7h2Y8VgB3rE2DaBpDFpMd1J3cIwGIMfIusbuAAbDbVuDsYAruQrtbIB0qAMf
r3GSYgXgF+oaAFEg9ij9PYXSge9fia5f8072t5MNW7hZBs2KQOq3qrNujFDhsYxTd3S2jJnWOikY
XQ3I+Ec1s/of2IKz1ZgKvpoGXMN9o4LRkxtiVUmMaVU63q4BwTkaPAfiDgPFD9PBordebUnQ1Nt0
1VLnb0a96dQErHmsRJVvWoJmcX5xUeMF+DLK5PBcdJkf1xrAnQDEyjvwRcCT6oW5kzTpNpXRVqvU
74c97bheZbny1g1swaATmO6ukeYQGY30dg4kI6c+73VktBZIGyarY7/qu6iVvr3yU+XFU44EvzFC
CxLBGCuwc7UsZh0weeDOODfZGBhbODuMrZv4QBCkoAXQEkWzco1FYzRkswdOz1oBziYfW0HZhsA8
/tiUWbXLm6l/qpuBxNYYOA8NiBMr7GYZCOaq+yn7GdUXjHVILWjvhdtpEIdo/7cv0t9NZRdHAYdv
aFNWrFxAa0NZ0WKX2QmJgQWsD9XMWSAjhY0cgxlTm3cnZ3D4b+H1IlYNTPo2x2qc2GBFiqn/U7qk
DaEyEqFtYbgNsrQOmLpJhJi1vZ4pfRsfjvRw7IJpCzkD8DVJwGLxzxkzr6eQTJmz6wpD3eEe6Tl7
pCFHHaYCPBbSeicpWLUfgCAA98HE2PWmFMUIynIFQbi3rxhR6zp3/TBQdn4LQy+LvLYCPq90c8iK
cNRKfeTfyQAoW8KK77IwpzBxJgdUkBkrCF/aWgdOD1JlFoRj4bWA1PcVDHUuXVUDsCZF7f0OJvW7
8Qf/u1KoDZC4HEtfb5ubRpUAdniQ1o28SrZdUzkHMaYM9MKUb8CBKp/lZCSR7fbdRmYFifIW8Jya
cRGb0AOtXbNsNgUEJDcKp0h0vCrDoQdgoykVXUFb8NCzlLqh5dsgDtWNu+FJCTVU6YFcNc6bjuhU
E4sZRImYkvNYcRfrNQfDAA54+PYdxcFqbFsfOJwO865t+baAu/I4ga6wLdu+vcsniCWMpvPuaoWT
wSAYuy9bad41RZnGEE0Za2EZelNqpK5HqFv8MMciFCOiVq2F7JIu7nu/P402e83cMsqIe1/PjCOr
T/WLF3A1RuVkND+IP7ZHq+7lH6fq5Dc6eWzlCnistZn+lpYEC8jQ+LXJRMDnoCRqFc61NmqgbEtX
0TXgdOYKKkGQQVTrx+4UDKuu50OU5EDoq8pha2F4XTjV2tlSC0jDzLAw6BA1gKe8/D6W1MLCQfP7
wJlETIoUIjFngqfbq4JwQAhvxZzSWA2gaIoIh3PT3TvFOKl1o1E+oVADCnCn7IVNThqyrmtAk6hS
d+UgyX1MHaFuXMh3sr2gKGiOQy10TEix97FwGrJ3G9reUeb/QTlqHVYlxrsDrNga6FQcTjULtgnV
2Hly7IQ8K73VKFS3g36nh/HPStc+K4vvxAYqCYm07ux3RrZv23I6egbjXijbqS0PDZtcE8nhpI5E
2044dkOacd8OWBNSexqiHkE57CqQa2SjBPExc+WxhaAP9QcLsJWSKlunCOffFIMKngD5SqpI4Iq+
x/4iRdglpgaS1Er4a6aK/ugYfn7KwLE75IA4xE4J9EPYpV4V1TjkbXBUMNa0GbEouBxu+QnYncm2
9DYr63RbUt3GjvR/IHTT7aXnIImqk/x5qD1xo1IgJmQ+BypHxZ9S0Y9r+JnBbZ0CEpK6Ns+BXfGj
zQygglye4kZU95tcjcYKTKD6rLIa4Z8JnBha4ZBeUACBGHIe+7QD6a5k1YvRNi3unF5+w2uvOPVV
8mIZhvUAT21972bNcPK9mu3MRmB8AOqwq13xF39JxKkmPTSVmJBuOqoNhR9phwtXfayrmm6Nxgog
i3F0skolU8dsLI3Q0L5YEbvLgMzCJSNPmX4iCSjFXuOa9xSz+dyZXrlK0ySPC6HTmJu5CsuhVgcT
JLn16KnxkTt59+hI0IEI4hphoft23cgkCkSwAxnuWSaOEfcCuhhma5C28kLd2QNuSy3WwMh0inYN
5oeznh1xEWlNvUldZcXAo7wmsgHyxVP1vkQF0rvSBlUiA3Bt8EygoSatoGAKuhtQebufWQHPPagf
5BZMJrARfFTskbpGfZtykPsUpFMAKdIqlpO5SS0jDGgBJtJkT3uNRPOqS0S9B8qKrYmbNCGbWPeI
lJQdwdgGrF3X5AeC4tZrMFcZSII6uLHgQY4rQelaeRx7elO2Z8cq/gjeBfcmAQEONzScWTSQrtwg
2W5kPPhpN1YOIUXSx3bXdPdeXjgHq6Dd3u/NV88vsSr3jbUXAxnCFo7/EIHgbD25UC+nyPBFtOic
0G1KFKHrAVlK0sBbGcNgbcABBLopC8Rfx+6RcyIMVC9Pij0v+3wtgeSKkIfGmUQD4YF1GxiEBrsB
d1uAJUwUNCAUaly4IxsAEF2AhoEVDmG0DmLEeEBaoWm2g7POPQwzcTLRVRq6nFXfu1qMK1MnCQg9
Ko8mM5v21B7lT4jMvHXQWMPN1ADDKGT25BADfenKZ01bY132ye++bfNTQ0R17LIEwtzBto+l7asQ
Z1G2UrZXbHAKB2DIsuwYERINDlhJQgvfZ9dzEPtsrzb2PeOgSyN2Yt6hdEMS9R2AvZlV3KWWtnYJ
YNkrRkfj3ukQlvCEUx6Q+ShvlSP0Q87BFAX05gRFJFTJlZnTU0IdMEtM48mgHFAOmZU8rAVNj4j7
AOmTDrcloSVCXclfWsj+4LvusLdVXewc7FMRB9EtTA059ZFpT8VzYQMgWKJzDDTfm/7OA00jlkLk
YV2IKiq4GYS6bViUcLc6kNoyN6owg6iuArXO00RGNXGfESQLtmA1FX+lAsl4GgEQUiTNVtJlCvew
pr4HBwVsW5tOblhW1vToQRu383pLRDjumhtQef42maRbZQMpNzAPhzLekkNtT/46N6ybtNJ5FLDK
PNZEzV3oj7uOGjTmRP7Mc8k3GW5eAJ1kPSIKIPYCQToznYHFgwSpcffQ0gxP5fB/pJ3XjuNK0q2f
iAC9uZVUUvkWu7va3RC7Hb33fPrzsWb+s6UUIaJqpoEBNgpgKF1kZMSKtcxh700yz8khSr/FklR9
9YbQvIePGJa6SK42o0mvmUQQtYHU09/ZZUmCq0sViEW86bmTrGET5Eb+sQzBzfFs9R7IM6o3aTFI
t/SEQ9XUw8awwVMHe9mvIBpLkgbmstS5yUi6b/y2/GPDjwPl+KTCA1lA1AdjzcYaKulmKorCJVqe
NhJIuE0ps6N8x0DauBqUJ7sdkscgrcIv1zOyF3nMOb1HczEl7FlSTMwrV0MPtxxUkMdWuTPVxyl/
ayaW76ONMSskKAQFmoCEzGq/NoFqTcemfR6iu0BdqW0t/f6T71/ooYH+tZWQ7zsfEhq+39iwAY6B
f9Q70ZuiYeOiZ2awbO64wZuOEAqQK7xHVWCMipXC+dIYTo0I2eraSI3e7DASB+TONmtdwGufF5bA
AaxYDw2ft0g65m7pf3/7FnLmwiJts2hgiKCY0SpHOLypwqX1j2Ot/fPmryPJRPIb8ZyZ9mIe3Um9
yqv6Rqo6Uz5KlfpDJTdEDuytVW3LeUUSUtxjs2Ll3ATdMn1c1IVx9OT0A6VH6jmj9vf6MBbS6NgA
C0NdjweIiAimcuVooFSNo+J8UOpjlZGm+HzdhClWC+ZhaLN2kjHDEkV+kFbPdfDquXFsuSNr1fpk
JB1Z+uSHlalrIpjzljyrTMy2AEFhEMYTzJ1P2UiqsZyKzOCCHG7jtLufvNaFGeUzXGy/5LElIflW
LD4HEZOmDk3BTB5iCiblQoJRVS+NY073YHIf+L+vT99FsYXvA8vgjANPAyYj7IJEjYlnoP06qtnv
qTmk4bghewtNHgGcQgooWDn1F31H84AAUoD0wiyt2oJBo3CcJIOG4Jh1lnJTqp5BiaS6NzzzQPEX
kmRo0sbs86BJN30GseH14S54BSBsPNmZVHBHIliElG4joZ9jHoEG8X67j8w3NuzNvvPMglBp7rjT
gz5SzaMPWi5lS1rv2PBzEzHXizlLbAmOLSdYRja4YUfQo0KVpdep4UBt7LfSWydrxu5oTBeQYxSK
rfnonTihUSHu7y1qbHXmbINxI5HEvb4cS8iXWUWK3tKZKcURt180qZXclJV6nCia+bzPsmNW9Rur
uJ8KKCUhrZOa9Jvs6YfayQ5Bm2z14c/137BQ06YRBREg0q4yNXXhhKUSWhOQe4Jz4B1qmdHGRhBD
hRtOU+ptF691SSyaw4qCnOlMbCLsj6gmqzSzZB4RfLvR8m9DW28Ssqh1+1XPVyCPF4cbVBcNUwCj
LGR7L2bXQuLNUuDBOw6D/EU1/H1lop5iUCrA148RnPQZ1NjJL2WyVxZ20bKDw9fmEOICE9zrWlF5
itIfWxpO+tZChgQ9iOzO0x6VzoWKeuvBBn19IS+8M6Olg2JGEyGGc9FLEHSIJHWK3R9pBUWbYkyf
zbRASqLc5XZjbkZ21E2qqmvEOEtmYTqjvZWa+LyNzk+JXtet5FTOcDQ4iHChBjDaRpLK40LZ8Z95
sbKoFy5sRjWCysFpgzq8uPASRFRIJ2rsVzoYU5Iya4C6eQee3XKvBl7J52bKKvFAaAnKFggYUeTn
ZWM7ASISpOyaN7vi2QyVjrnRTNXhDjqfN44AVW+1Ho6Tbu2GyfigxNXd9R2xOFUgO2bEOHGa2Noc
jBLZ5aobjnGRt+5ok8MjKPQ/XbeytAEgtqC6pIK6Byp1PpDU8SrDkPLhyJakCHVrQMlZJvdFi+Cu
cTt036+buwh4mLdTc/PPOfHK0Oh2Y+iVw1EJqKQPf2z1M7pK+yn6dd3OPP/iNrDQkcDYjHkUg51W
LpzAN7LhSH7ho+EVD/TrojGkf7FqZaPOeuyd9ZwCqF5xHZcRwjxAnYZ9ACDoU4oHKodEmvbdaDyG
OfgAT+I5DnG8AQtU/7t0XnICBF/7qa81CS1te9oAuO/oBbgEQUqSYzR1qIBHnF7gAyex87eQfl+f
06X77rVPXQFmyZYX4bCmHFJBQtj+6MsfDDywWodbKfnQeiZk8RABT66Z3WryU6D+lfq7tzdC4Yrx
yvw/wreMcT4wJ3tH7/Mq0UJZPZYZAitk3vxwtb/7ctucmRDuN7sp5+ThpB7ttN4M6UFS3etzuHCB
nhkQopJK15LWCBiDEpG01/ZBe9ejKRRF31v153VTC/5jxvua3J5zx7QiuCh5opc6oiZztMxfpvfP
Gihx5fOv7Ywnq0F76mSPWcLnoVqONhPEttd//8KWtmRiDH32f8RyQqwddjpVhFAhTVCBGy7HVnkp
AWvcx71ivP1WgkyA5zBAXp58r4f6ZCxVnE5lm/dAiJW/DSIY2RrzgjL/WMEfnVkQBjPmdTYpuTzR
MOCgUvRd1x4nKdwH+Rc9+I3MCTWR8tYGwKSvPJQX/PuZYfX80ERGrPmD0U7HKvI/AVq+CbSvXn9s
1Bpdv9s2WQEkLvk/7NEcwc4Dby72+RVSpgF5q6djofo/zVj+WajFDeUKEsyBvwmj7IDMyq/JKx+1
DkjDm7YMSDdc4Ky2PocXtBsIs1zRLovyTFi4Uv1NGhp4Aj42tH5eNyJs/AsjwowOFe7dV6LCdZob
xAfUNz5cLr6vna9YIJHltg0GYWrRzug+xpW5MgLhZP3HwqyYTjvz3Hgg3PlhmnZp6tu5m1K3/o5q
XPzz+hQtG5gbcGAxnhsbzodgaegdpd2Uu21nPhpjcW83+WPpZZ+umxH29n/H8a8Z4UIAX6OpqKzm
LsjYTdcdJpPq39BuRv9ZV76HwUrssrjwtOKq4Gy52EU2oQzG6VxWGFUfNlseuNx/7xnQiQVh3rzc
kMu6lnNXgX/BmZytYn6o/WI7WIRn0SZMv12fwMV1glOD97FOqCxyQde+gZSPWeTupEa3ljr9HfsS
cjtPurtuR7j1/rNQJ3aEcxki0lEYeFjXUnMU0NTOvFHqEXk9wKGbjlrvR9iK05W2y+XB0a5okB+a
maLPNyGsKmXnm+yOHjhaeWi9e79duTfWTAjRbFjmSoHSWu46KGCY9/7nqHjXWZ2fMyQxYEIWeyiM
wew0Cg65GxlU6P845XNY3LxjdU5MCDFJkU4QrhZB4eb5RLXZDRto7M3fQfxbiXZvN0X+6jVdAeGr
OJrMg10D8EzmtoGzVfPkyUtzxGMUsgiT/lVJjTXM99IK8UrTdTBm9KCIN4KWSXKij1bmqrBThAEi
h4TldbyWMVgzI94JuGyFInTmSurvKAeiXP4y1B/vmLuToQjOIZ3ykUYnGxsKFV212BmJi1bohpbN
G3P6eN2Y8E57PbGn8ya4Vsmf0txPGJDD2ujVF2NEL0LNb7w3JgT+a4haEwlBkwZEMUpVU2hmZD93
1cx4kDT/EQGRd5xSoFX0zfDPviA0BhM8Rn7IHoidHAjSh0n60jr76/O1dDec2hDmq1J6yUN7KHPT
YVdQ9VfecWWffn/egCcRqjGaOvJZfF8KYRaYkIrrOgQZV/z00qpT73hNQhkqDX3nVjr6uErTHFJX
GdSDhKwnYq9a+guk+jtmy9CRfMYvy1Qyz+3USIuSSIxT15M+hsadt5amXByHCVEwb9RXv3n+fS3t
aydEh8mVp0OTFDAXQBiVHH5fH8VS+EGjEpkT+stooRMuGOiN/AEx1NyVpmwbFLft9EMr77ugA2ro
7/R6LfB8zficPCJezwrbmOoNLUwzlfX5sHLNSqrKTHJ3iIzpwYLOaRtJlbaTB0U6RHap35pd9wJb
HehB1RhvfM2Mbrq+BdaKVudGKaGAQUy5IgEi5dtQdfJ7j8b53fVpWfKF5JEgvTYg5KNccv4rrQ7O
qLFxcLnZl1gtwFh+U9t33O2nNgR/a7aFLCmylLmy6krlByR0NlKxcqQXl/dkHMJsQyKX+egV5m7t
FPeW2n9EyWuWabsvo2IHbVO50aN4hW1pbe4EN5Iqapf01Ejc6ltqPVfprivfY4F6KW+kuWghdkzD
nTNZSukQ8uWAk7u7oPuZjd07vNVc+v0/I8IwhtSerHH0crfLiq1OD0NpVJs6+vyOjUZ0R2kRzrmL
VJuFaiaCtiYLhARiP9G2Y20VnjTXrSzFrgRf9HTRIjuT355v56gotbYfLWK8DoV1dJnzQ+qAOyk/
B8nv66bmaRHP96mp2a2dOPmIqq1itsR6w/Cl7561lc8vbS5cO0RXcCYC8REOjZUZiRVD0+w2fvLo
2zDu9P6dFNhv6yt+9VLgR2ymiqZ8/O/5KCyvDAuTLhdX1ins5bJ0lGz75/WZWlqUmZJmfsDybhFd
bwGmAUGwOHfxXmmzd8DuBAetAAR8c93QwpzRnM+6AwtTZq97Ppgq9zNP0qzYjZtfSXRTKvvYWlmW
OcIRVp0sPwHQTK8yc9adm3DySDIsQ4pds/jbA7I2na0jIe+Z3aHVvgN7UI4rPmDhejyzKDxb4pjH
YMwmYJ+hmas9lT7F3snczmDIt0/fXCnUqSuDvRW9TRB2NOIgRu42wOmHaF+hLZ/aK/Hd4nAo1sFf
gQAcB+h8ArU0DSYw+Imr+t+MtDjE5m1UNzsl79+xGXi7gGaYyfCo+pwbaqsyQ2OazaBLX9HC2yj2
t6ZcifKXNhxpE7pHLehFL/pHfbR5/SlgbbJZ0XUHuZrc/7m+KEvzNT/4aYSeVVfE7IyZl6FtV3pC
2sTY2nEDVmLYyTFh0rhyTM0Fj+aQg7Zpt4YkjdLm+Ywhfd1NVVslrqOH9bE02x9l6mX51tCiFD7p
VDoC3/gALe1eciPUTKTE2OcEQGQLC+kWrYr0m6XI8Q3S5/WmLCKT9+mUfUu9MbztJzX+m2hBuXcm
1XmKTVDoHaKzSNpL1Y1RGPUOod3mFo6FwYUulh69vh8OsaRHOzZS51ZJ1D91vYQEotyrv/OkoYer
UCSQ4rXm/JKLVh+Qa7bbndbSNDiBu//b6FG11Yqx/1Mh1fvip0b0y89z5zb3QuXeyFNYbdDaPFDh
fYm6DIwzANPbUDInOoYCfd+YCPR0UjDx+qUXQvH0GMaAMPvTalmIbAGMrT5cXntVN9dEsxZ8JoeQ
+hAZbtp/xJJloqZZjXhx7I7j56jbNv4mA/T+jq3FWTd4yPGgE7dWHelxEgYN5708yNLmeZg7Tg/X
bSzuKQZAngyiIl0V/GU+JRYZZmykEN8+y1m1csovj8fMmKJzzA0U2Dgi53vWBAec6TWnHOXoP2jG
gvdMvvaB8piq1sp0XQ6FEjVIItij5gq8SL9j5KjddDQ4ut7Ba++ktbSbSMDBVcz3Zwa3mXOWh5Aw
lDxXJsToW6aqDfNNHdBrWtKngGRzt5/65t7Ph4ehkn+Mnv2YxNMBLcJvchS/+VU5/wrYz8jDQYAm
wmTkOKtkFKRwm7LjDmF0C9Ch3hh5fWsbb8Qz/HfE/9pSzxfPgMxcM8ATu+1U7XOl2ZnTXTw1+6Ki
O9t+itauhMUVJLsECIhC1UWSsW8rS+cxwgx33h5FtEeQ5m/e7zOOAcwZiAm4rsU6GMACp7HJZrpz
gx49SDW4kLeeKCzA7MabEmUN+prOJ60LpAx2Fi1yp71j3ldrwhdLB4pao4JbgM6W4vH5531QoPQ3
DZGbBu2HJHFulAgh3dCKPle2tRJ8LtqCh0ier+eZNOXcVg8dWOyUXuR6xtQ/TB0P4Mqqh10HBweE
5GXhXp+6+XvnwRv1fpIYvKbAzwBzPLcHft5zHLhhXV09xPaN1JGK2183sbTFUCKa0zE8ctBYOTdh
tnQM5VaOicG39r5FPa1VvX7lRT1/5WIgxJkGiWAFQJuwB/JE0WMUaWM3Adklp1+M8qc97RVqTz4t
Z9dHtGgLQTwYwWQ8kyHYqpvKbIwmiMlpp91nk7zm1uC1TS1N87yDPDoW+qh69J6lOrEquAaHwEPx
EGlzm2C4nSOIram1yhZV33xlfIubAt5mEOhQA11kueFOiOM68mPXyL9nQ40k60d1jflswQbbDWwQ
4FpmUdx4/WBrYxU4oRvyjpu6nZOpO32tMrCw9c6MzH8/eZD6dk8NMsJI+o9ul7uIxMf1nbA4CkiX
WRbQwRdvRXnM5aRoy8gt+nLXNPLXYkyeVL9defAsjQPUEZz9Jgl0MNDn44Appa2hiWMcCE+/SOGn
66NY/DzIAcRIZ4pbU3hP2WrXEFTzeU+KtyaNz87Khlq6yHl9stIAmiiRiDHJMKb1pMpD6GqmPT5C
+vwJwZB0XxF/bsuS8N0a8p8VXAxPZtd3N1neZPd2npiPRRfRyPOO4QK7R2MXbAbxy/lsZtKIujk9
0+6gSrtu6J6C3nu5buIy94Z34AE0i7ChVyEmiMe+UsqRnik30b6gdgPpgX4I6kdap3ZKoO4KbWUF
l/YhD3BgC6C7qYsLQwoKk45PK43cyKs+pkb17JThbdP7364Pa+F2miWIiHOodCxUo7xhbJtCC2Fa
rm7hzP8R5B5U+oMbtvr366YWR+TMby4cGOhgYUR2HWZGHtqha9G8L4OEeO7r7XUTi9v+xMT89xPv
UM5xODi7EMoTJd+NEtSnZpSs7f01K/NAT6xUQ+VDQGDh6OJbVXs2+tv/bRTzmp18P206+i1tvj+h
NK9Bh2cgl/B2E6w6wFdQKSqwwHMTtaF1Hu9e3E92k9LNvnKxLVynCh2XJFtxbrzthM/DrIJ/1W3y
bM2taj6o9icn/CoPD5b29kgEJzfD6okSLhOuJEmjZmjiwO0mad85zo2mvbGvZ47fMUHGjZcdORAx
l4NKRYNUSRi4wefc2bxRtPji68JaJ84Ymn7I12G6QqOkXssWijCvCwNCrFYV9ZgY9fzzFYDbqQM1
gbKV6GvNk+GDGaCvnrbDn7Frnnx9eCmKtbzo0kUB9MmC7/gVZi2qxOLzYSNpSxh2Y/WD0R2L5mcm
tV/UpKedE6qESDMOWaPcaEq0N33lU6y847ye/gIRSzcYslfqGb+gNvWjnHsvXejcXT9PC74NPCP1
JfYI6lW6sIw+5BB9X6m+KzuPg/SUVu7orJypZRNzhw+5Pty14Ntohi6h6jGhqzf2dXo/affSmvrZ
8lqps44IyBu4RGeaxBPPY4ZG3CL067tS6mTf6VUu6b1VulvJbqRHmIH9g26QI8otT9r2DmmpoNRp
PB196S7WYIR4x6Ry+qj+zi8A8RHYFzndLIMRuI1yTNJvRvnHX+voEMGB8/GAbJgU90y2zq0uHI88
lTsi4yx08be/KVr+Cnx9Gzd/mrLdK2b60GbVixar7SZo0EG6Pr6Fe4TkMDELHY8q16Jgu7FRztBi
O3DtLtwOX6cwWLkOF7fMiQEhCpSqcdJHhHXcYnpU4sewoCz5Njbl/8wfosIWqht0/4resaU7XpHr
gkBzKm/6BjLG8vM7ZonWLAWBMGoEYqBpx23W1FIXuj5sFdtYG+QNlGJrqJzFtTixIpyuJtI1JLGw
EnXqRgfD0pbqynIvRJCIVKKpQqKQkrn4nnUKO3esKg1JcpcQGYYjUX80ddXDNAXx7Vgo4wdH9tWd
Bu3NiunZ/QhPaS55uIF5+vFmF4tTJeQrTq8TrEtle28OzX1iT5/VvnvxR31lQyzuuRNTwp7zBvCu
UGMQglmNt+naoHimfajf2nK0tr0X14x63twqAqWt6HQnI9ekKCPqt9pD9iluVsKwpUlDumCmZyWE
ueh/8sLYL5x2Cl1k1JJ8eLbptUrabVmb++s7fM2Qeu51IY+EdNHGUJW8eK3+AH1Zkw13ibMG11ia
MLhf4Rs1YYgnHXBuyBuiJspyKXC95FCpt+NKwmbx8yRPiJGQiSYRcP750U9AraPoBjzhuX/xyndc
gBRXX4X26K92hJ1F2ahQorEI3NZQEFyb/OJl8I3+0aymNRn4xYuQFiSUzDmq5AGEoRRjAQvZoAbu
WEvN1svABg6QlD5bXjMUGy2C1SgMDkgN7UhRdTsjomOiiGXzj9a3zkqqYOlEkZgiqKDaPwNYzqc1
zqLOUGDwcs3BflCScAOn1y5IDu/YhPTx0t44Z3DEMC1IiyyYuixw5bz5ZUf5YZycP3FJyQtGv+um
FgdkAxzV4SGGoGT++0mUkXMnGr2NnooSO1BUl2PxoTXK7L4v+3bF8S353DnLO3cRg74SO9ZGqe3K
MWQdA7MdPtQJMBmjPBq1CZcoilVPlQ+jq4asxEqPw+IGgktanYM15LPV+cyfjNGRQrOU4fYFGJUd
i8DZzcoPTTJCc1bsGgqBidUlW6t2nK2nNrue2oA3am+H6tp0q8DDTM4MbILY+gWfjF1MRZLy5C4o
q8Oh9b1ce3Mvea8TG6LIX+FVlqfa2BhaCMu6jWEWdMPeaX20Es0suRcgIrOaHr7rgvxAtdteiSEh
cOX4FhIKmLCub8vFgdBsPot1MWWO4B2jSB6r0YxS9Ji6Q11+o2i4UZovavOOG1LDCVtUaPAxoriM
r8bS2Hlj6mqQ9HkUX4FP0/G6svOXRsMzAR+m8DS+4FYwNB/CR2hn3GrcTyqaz3cNsNn0f7Qyr9nJ
Nkept6K7BgWbvoK1yqh2yfBPFNDiutbptzgcshXAck1mTnz9dHBpwcItJ24EbWK1pWXJy/8Zm2Fl
PEuuiZzF/JIjR3WRuPDAIFRmWSduq7TtxqnS51xrfrRGvAIQWbKDDeuViYKHkxD6RyFMnFB9g6mA
RG6Ta365gXXpMKX1y/VNveiITi0JtyaAha5ylCFxFa3cZ4hgRLL92EMXFCfGXRiaO9OX99Nkf5rg
3i2S8EXPlZWDtXRw5wQjR4uCoS1WwPyaJn0pmRJof5sfkHMcc3R4V4Y5X8hihEvJgSZQQFEg44RL
UimMIRvDLHWd0vislxNcaOGuLxlenG+5bICm6/XG6odHDSBOPDj3aR7dDfWaZOviwhLdUxSlSQDO
mfMDYcPAkCJ9m7q5Wja7Wip3U2sHuxq47/URLxpCae0VOkeMInirGMKqEB1KTt4QR58z+Mr2XdGO
OWvovyO9Til55pOQ59BAvEXjqfIbs2FylfrgPDfJO+LG088LWzT1LNQOBm6QDm5XeBk37dfrczWf
povNgcjq3INHXVnM3VdRa3aZ6qeuX0y/4cKAIxbWx3ttMm76urm5bmxxYWxaSsgswCYiYgsUB9JZ
iEAzdvsHWks2cv0hsYyV1VeWrRCsEdnAiiXWj+o2dJIyrTO30eVk4+TTB8OzDzastrrf7fUwvoFR
ddMWOxj+1El6ygPlg5cHqOX1zcq9PG9pcXZR734F1RGnasLyDdBP9m2T0kGT0DoDRKbZziTge8XO
7J1lwQ2X+WWyaTPnBVKjNY+9tLaU0VQL6D6lYjEBkXpe72dKmbl20tw6o/K9zOEcGXks3Ayl9bcN
EukdC0xBxnpFkwL2mV3R6Z0n96hjU8xwR+lxBvw44Tdd/ef6Jlq67uBfUoA9mmAGRHdWmHA0dgNz
qtkHNb6BjVR1Dlr3jqwlmicwFpG0xMz8K05GYvmOBF2pnroUEA9lk0KWqDxPyRv1E19zRAYpLtJD
czhsqedmQohLYp7xqZsq3x0zgBX4j1zDqG19a000HJVx5XAs3Ten9oQF0rUuClTbxl0lUAv/VdW1
PbdkYC4I0AuOwB4AiPMB5R2nvzTiOUq4C/0H43h98Rc/D34DsUkiEG7O88+nqd3NyrwxUTvEMpCe
F+W0cmZXTIgpcXLtU+zbIHyzoEnvxqFMnuHlX+O9W8yuzlpODALWC96v5yPB14yVXIGzMsLU+j5C
lHgrhVIK8Sj6v0PsxQcYsZS7EoJMIDihvs/aMVnDEi25StLmlG5JJeMphR/hd2WbNGZHrCVNW0A3
3+JpuM2S4R1TSjwHD8SsI0Te4Hys1hTADJDOHXCetx3JB/RrWYmlRTu1MP/95LiOfp0FSYQFot9Z
oeCNejev59QCjM86AZDVZeH7hlfbgZVLiTvZT8muHVbePUv3BAXtuU+ZGr0heupEy7uoLoitO/3R
jpqNaRnbDqQLN1MgPToRfLTKSli45EZPTQoOzifQD3MHsG8Dt4+dD8gg3KlU8bTu9vqRFYlI/jN3
J4MTNtmkN0Dt0obHaWjdZlV8m+nmTZtG+zY07nszz2Dt9e/tetw4UvMVEY9dZkufWy9aSTws7hEC
YMJorsQLJk7Ltzo/73lY6EP94iT9PUj0lbEumaCVgvIQYSf/Eza6UUpmXqRAOGn9Cj7bXuo92FY3
fLk+o3PUIEYVMAHMQRvg8wsWoC4HMzPaU+wO5rAL/Bc9Ivv6lBuPjdEhV/DxurWlKIJwjVzUTNBz
Qc7jy5NfDymINs3MoCjvnNs0ce6COHnyY+3BSbq15/lSXZZkxr8WhcOGWAv18wh02xjVT12RBttM
ru7HbqIrIW0fhtLfSx0sW1Xnb2xLR7Kn6XfXB724kCc/YXacJ/5ETcdpCqc0dutqg7hBkK48cpe/
TxyMCC2VNTESNrqZVVopucf8j2rya5LWKE+XPDt9Kv/fgBBYGE3cSFHFqoXp6AHfze5aOfml6Wus
DktuhK5DAECodM3K6ucTlcBVrQUSOD2fHr+NMbUflXTcanHyjx4aK4uyOCaAODDacYQvMgN2hhwG
bYSxS+royRr1z3CQ7ywt+3197Rc3/IkZIWiPEaxIzZqpM0xvE/jq1p+V+3zpJo6zTbr2PF8blBDR
KHKGgo/OoApT2QVNsCmCchOab25UmTfD/02dIQvL1OJh0yRnP0vdg+3v5epDbq2QyVwfCDQO5zuB
Vpz/mrCqW7U/1L/VtYzaot87GYSwp4sqrRpr9kSJ1j4OgfI9BeZYpQZ9Zd4Hy+8/1epaG//y9qZ/
AWgBD2QxP2MGSWFHzhC7lcPCHOIcOvZN/Q7QOFU0wNxAbKHzFuMj6iy9ZJfg0h3pW3y086/XN/Ti
IOi+IEcI6xgky+cr49VG66CXFrtdoZK39bo7X4YtrqX5pspW3k1rtoQ1GrLGTs2xxrFpW3W41ftN
b9yU00qZZPGInoxIuGfLwAZ6mjIiy3OiTRkMu6bSH7vJvkOn4aEbkdF4xxSSWAf7AYSFMvH5FKZ2
U4xyRaNX0N0nczPLuK1QDkuG99wLMCCz4Ui3XyCqfC1vTLVME9ce7pTwdo0EdfGM0lkyNy5CF27N
19LJtWbFJi0mAc+nyvlHlj5qxa8u+vKOmbJ4g/FPRaVaWBqvKOo2CRlBgyqAcRfNOsa3tNxft7J4
fzozVIA+iLnGfT6Q3NeSzp/Xo0n9P2ku3+SS8eu6icWd7NCwRp2bG0cVdrLkhU4YW1HixijGGFt/
2pizYMvKxlrwaWR+oT6Au50yrZh/A7+PwCCxrqu05R2jVdEmaqpN2Rsf68F+sjLpyxhNa9XuhffG
mdV57Cf7IAd4Zlo+mHcwS880w93jPLa60X6C+OyvOkj/SEW7z4O1toWF7adT1pzJaMl1aeKqZYXR
d4lNB5VtP1RFvKn9BxOo2/V1WzQyP6MA71KyFYmffLDORmrzsC61wzQ9S85zGB6um1jYfbzaZww8
u4/3mrDHi6ZNsqIyuYiSLcS949s399nnhVNqZ1kRqx6fR1xl9O9L6+1ORocWG1wowGZgm4Iza7pg
TDId/DTKqtW4zVYCgaXZOf28ED+1RS3Vg8nn/fQmiV5g3VhZ4YWTqYNl5zkOWohUsnD4aYZHRCwC
3MI7naerD79OcDuGvA5Q8Lq+0oumwPLPqSyTl6yw0mE6FKVqgT+xUFkqM39Xq3/lwd8MarliackR
AKThXBDaAjAU4kAvjhDGDNoQCAeN8ol5KzfwO40OlclCulGj8BD19Zfro1s6Kpxshkbt6bL6NCVa
Rw4dhJoaJcfBUR/6unrpx7XLc2lDQL2Lq8YQlOfCJCpqXth6GAHaLl1/etbeflxojqZdmQzqzDQq
hDfdFKoF9L6Dq1Z7+3u4VrRYeo6efV89d5ap3ZdWKYH7l4y72DD2hf48qOhmQgma3nfOZ7/6NqGV
rum766uzEOTM5LvqDPEkDS2mUtPMKehV09Cq6aCI7X8l2kMq3fXZbeGvBG0Le48KFhmfORM5E/2c
j9BKOy2Tfb+HZsSV2gdEezbF9EOtjuX4Vc7LlfVa2HVYA+SChyaaEuszWpqEYydpnZs6wZMUmXC+
Gy9h091cn76FXceeBnbM23QmhBCWbSiNyUCEsMNJd5sx+OK8o0/pzICwrR2nUceya2lNzzdtvten
lfVfmKez788DPLmka9qmSQbzfTv96Uu7Qb6x1iQZFhb+zMT8E05MRAhL+9bUz0P4LPfhrkgaXM2z
KSc3dob8orwypIUtfWZPiDtQ5wt6wxw6HjqoFKpk/mbBO2vax82xsleMzfMjpMnA8dEmS8xB35OY
mgidtk+g/OvcqPpkHJTu8/X9tTR3p58XDk3byro3y8m6I0Jq8SFqdk77XBvbOjiUb6d+BEJMfZYI
cW4qFp+hqBSltV3mnav1z0qT7srpi6+uFT4W7jo4dUGDWaB8LsF0agptll6preuZuy6HCkg3Nq3t
bUZ7TfV8aWV4hAAe5Wq9rNBKdhypcuG3bhBkm1D/Na3cayvfF1e+QL+T9tukdZtjjRxcvru+8ksH
8+Tna8LK9xr6337Dz9eAiUQP03Bflysh2sJa0LoDNk6FElphks4PZl0PcmOhyuzCU8HdkiB4Pj0j
J3Z9IAscZaiTgH4Gk0otDTj8uZkxTlJFSdXGtfWOxtdh45XfMu+np37pk5e42nwJUI3fWMfgj2Rv
A3NPf4zh317/EcJioaNDAYyWfHCVBuywYkNU6xSGnbbyeFSNjQcU7/v/9HkRutZlcTgGKp+nr3WT
lzeN/fcdBoDVkB6ig52b7XwO/TqsI7tvx2PqQ1U4yCh7+PYaqGH+yIkv+88k/WtE3NFNJ0ey05fj
MfAwkMv5xyw2XpBo+z0EaNvJ8nfJmaJNZg+H66MT9vp/DM9Uj7NruKznVhVKcYoXQbZdfzMpuSLk
tuanhb1+YWLeICeXkF6b3Ah1Oh1Da6f/Uyl03d3WxtseJf81QvMyLhSct4gaqNnlWj1hRJt2Bm+e
tXlaHsS/3xeiDW+U5MIAQ3PsC5rtDr6y7+nvW5NoWl6Nf60I57Vu7LHNOqxo5Y2sbcJv2to4Fi28
CmXMJAkk2c8XIzdHKgeBOh7jRu52iR38SNT6WamMm3fsq3/tiBgtOwhqfSrH8WgM8pcBIKmPaOnG
COoVwMDyeNCG4fVmXZbZvaxGyb21sJM/ZR1ys0f66q4PZdGB2f+amAOFk/3r+JUFiAcTPlrWdZxv
jDUSncXNNTdaQpLhkAMSLhwJfdu8jkwWBT7crFdRZTZ3kLv2avWOscw9r+hKwWeFQzsfS9zY4ThK
Okp5QLIRWV/5/NJqnH5euNYSxHGctOPzQWvt1D8dzchrr6aluZohTzPHC9huMVSiKUELxyiXj0G5
C4utf4fSsLmm/7O05LMO3MzywgUtPtatTpqivEYU0Z5QoZabYhPZxsv1bbU4EHChPNBnDnOx/c5O
PC/0FV8+2lZ/40TVbeTlm9BRbuxof93S0mgQAJhpWFBCIQ95vuh6PAsdSSP6hZXdHRS4p3Y+KPCV
nP2SlRk7TDAzZ27EKoQMA6ophTIest4jaz2tOJSl6ZqfriCP0Hu7ALuZKUq43mRMx1HrNqpfbhPL
umnzW7NZCc2W9jDJM2jleC7bF8xcKq9VHQ6F4Yh+66aL/8lQc87SlaBoxYjoHqvWqjVUoDGS0z1T
fu10xJfWZJEWjcA2RUEDIBKQ6/N1RxMk6whVBlak2qbSX2xtyubT2zfXnKSfO6vA/4ghpgqxXeTY
aEjZkefc11OhHjy//XvdyPxLxfDo1Iiwg73S8trKRFAnRQ8kKb9nfrEptO+sjJO/xxQdseQEAZJc
CJ30epc6k9WPx2gAUazK1YODUHeXT08Q3r1Uire7PrTFY0NuZqboBPgmupoiqfQqLvXxKBvFxlYQ
oFnLny2enH8tiF0qMYCtGrjleHSsQyTtJoAd6L+vBWAiLPc1AtPREJsbCIi1RSysB7ts0ehMXBaM
9PjYT72JukBSf/WrpHnw2lLbTn3RolCX2t+kFvbjlJrJJh0G+9A67SaHqjmy0nYlwBWe8a8/C8DV
LD7LS+iCrKWDSymW2nA8Fmn1M1XCJ6Nog61k/T/Srqw3blzp/iIBpHa9Sr16kxzHSZwXwVlGpPZd
on79d2Tc+003W2ihfR8mM0AGqiZZLNZy6lTLvRazD10HbdD7Ks9+3X6sp2IljRVROaD3mYmgNgYP
I+i3lfhyXcJH34d8KQD/1XDpsDqo6/n1thzeOSxTRqwsHDBZrcR4bWFnOzjb5j0RtLlH67DzNALO
4w4cw5DHXMm2cZZUxwrcW/tIRepP6fR4JSJbMjszSBgcoPO8ILnj1pgAtkZrKm7QcM9+dNWGsO31
pS9KQNbUNICPmnM/5yvnLO1tzqFqVDA3sWs3VF6LZg3CuXRvkI0BTz2CdHBHSVIqe0r13oGNTke6
yaf2DkPlmvY5Tm9sUf5Q0VNBkq5EKAi1fQxBocCUXlJsMAjbH7MR3PKO/v361i1dh7npBjkBjKFC
luN86wYeTbDXGm6pojyqA7gwHGUPpOBzRTGfMh3i74Twn9dlLm3kfE5zq8bciijFHFHVs9CupylI
Q7/QgVYnLjrkwKp7XYzc7/Oxjydy5EeVOCJWawGvLQG9XMHprqka1wHrJUm+Wem9VmDQEi58fNen
5Fi2a/0vS1t7Kl7y4jNRhSEmpk9BTjcN8APT96K5o8YmU11irfgPS68GHl1sJt52gP8l3eTJWHGz
UxEo1iqQK3rrInLkKxu6uCDQxaKDElOdLzrC7JhbhRPh3BB79XtNUaYHrYpCL9RaTJFKUmsb60Py
0mRMbK4f5aJkOC5w9Rz8ITv5WppHoBvFVtbNoVZbr8Z8wkn9yqkOTsSAWiuu64J7AU8fFP5AXcKT
kV3X2uaD04UY8G0ozwjuM7Er63vsq0nc6+taMFxwjOGJgQpKRzpMun16a45Nhm7LIFYsb6r/KMO+
Zd+uy1hQDRuMqcDsEbCxg6Xy/IY3hIpEAEgXFNPXcNoZw/ET3wedwuzqI5KUEQ1lEWW0HysaNGgM
F25lr+zR4u8/+b70+0k9RXmnpTRADdhLMF0F/bufWAHwuzNIxgQqY1aHk4CeIP+RpUIjAWGJCyrh
W8kGZkMErglQfWGYOCI82eCVdjNkmWbRwH4UseYqyhqqZLaY0tMPVZ0/jbd/JjY8XwFSN2kT6r0a
6GlibTonO4axsVWG7l4bjUMNdKhXD87kVkny4/reLdhyUPCAdHue5IlitmTLwUkJQGOLqzIV7jB4
5jfF2fb5imuzLAS1ZLAjY7Kl3DuhJSGNrZGRIJ3iCDGYc9eFJPSYM72aWrbiIC4KQwsQesVxLS+i
JH1wVAWVeRJ0jfkFbYUvUUSoq2SxL+w1n23BrmHY7r+y5r8/0TyliVNTHRPE/P3PNP1J62fQKKj8
tXO+ZUACXD+qJWMDRDd6j9AbhpkM0huhWbltAcQ2BX0VeXDVXPTLuT27kYrkQ9mBBAOCEm32M7Hw
+ZrUJNStcMKMwVxrPcdpbsWb/EcA6BznwRKwZ5Ky15Fu5ARtYQFXkEG8jzFT7vpGLVkcDCb/fwGS
xdHMyXKsVpsCvdqZw1379/rnl84BgR0szVzlB/fz+QaN9WC1IsTozPhNkDtbC8K1Os/iAuYeH+gw
Os3k5LdjDQwsNx3SVdkfMKsb6Rqe7PKBBJgL/KZz+wr+Ldt8qoZpzOrY8g2ebvLoLnJ+cBF5GoCZ
Yxxc367LxUAW4F0A94CI68I6F7koDcqF6Rf0jt/z8OZCwfnnpSvIh8SkU47P5w924TlrPtNHVHBu
mue+xZmRD1BcRCjS4+KUwkxp3xp+Ibasppt68rsocoH+o8axVMnGbP/QHKgf5Z6W1oaOX69v36W2
ncuX1ucIUaSRNRi+4rxWhu3V/K7LbhyABQ2AEJCyzHU9oGXlpE/vDHk1JVgk5V+qzq/QYpRYz9cX
8oFKkXcSrKPz+4bq20U3cTGhtBnDBfaRm692dZ+ZgzdGmvECFFX8HbuseVmRfcnRbPFaOCn1wcXN
maukNPSmtOzvtNZp7kfVqp+GGPlwdwpj/r1TOnvf6mN3r3MWBW3eZUe8MtneiOpkX2oz4bLAZGNv
5BhXAFekERsjF+PdCN/xECHR4DaYu3wEbWD63lc8ekblacTMYJt+R3ed8j0SBtlZgpVBz9Lhsaun
1A3NlHlJNCVuDgZY8HcIazMkHc33eHh6F9ml8iku4n4/FLr2OsbOS1u0//BBUV2FkTT20om30w55
MHashYjeCvQH3dfC7o7gxuOYqd5X5j8j6enfVBXK5vpJLKnU/BIj4kYu8eLNt/JYL0hm4LQrP2U7
ix/qG8E8Hwp1IkIO3bQmrHNWQoSz65JdxnbXV7Bkv5CPmIl3QL564VAUBXZy7CLTJ2TYceUwVX/L
rHV1TKEkN6Lh/rOUf2VJF3CsWj0FdNn0RW/vI/IXKICVuGzBQqLXErhU5NngBMrlIooxOFqFl9+n
/a7crhbsLx0ieMWw8rMIuA9EPX+vrKhEujCiaOEfXzqEQJUxTxM/6GtZnKVlYNICPFh0g8GGSBvV
xDyqMDXK9jn52d/n9o/rZ760DKwDg27gKV8SvyG9r5Qsckyfao39PNoT/Rajge8rUJHDk9GTNSqH
D8DZub0C98Z8/LgqgF3IQIew66J+Susc09ir6nkoxZHaTJ22NU8mD5lTgn7v/M0mZbIdpqR5stqc
u3GeMzdsa7IhHOmCxm6clwImyt7aZlrtRK3n2HzbwpgTNXlH/636LFp78gql6G5+OWaLjuEwgDrM
VRbJtY9S2vYKxo/6oLkkc6dho7n1zcUVwF9h1JFPmEmZZM+ewdfWGR1i3yIfo23RazO68Voj2aVm
zVKQi4E/tOCu5DUr1LizYh/dUNRh3oDZPdeV69IkQsLMMA5KJtCSyQ8giyIx6iRPfC0jrmGhb5J0
7jD+c13K0jrQD4VACEReiCllz7EQBop3ReqDHr94FmvkBJdRpI4L8u/nZ/En0UhM2wFwPXw+NN4m
zLtpH7ZD+Fy1wLrt6Rr+eWktFvIR6OVAxuri5FFNsQQZoV1qnj5iXHNaDCtN1pcSZpL/eUrMPEAD
qaPz5Whw4mOMtm78UgX7zL4oDtdPY7ZH5/cb359n2xG4Ps4FkInrhHFHixufqk382BObfSVKz+4S
w6wf9LAfjppCLHdkQ3pzgDJLnsv1c2MFqmznK2N6qTZpWzV++wdQ4fj1+roW9+3k65IdJiJpEhLX
jV/FmMLQHvtP5ENQCgH/ANwHEMLhz/PfDw7pqgLrQuOPrjIIN9bW/NGlJcBk4VSQLcROSRdFi6ie
Ux1HL+onJXwg2uoJzFGsdPhgAkH/3szvOI/vOV8C7VQG1ohI9VvI2kb5YHhhTTvikTSznEM0dfwr
4rzCM51c90oFUYbntD2YVFsMt1BhGwzlvQgd8HeRsPZws1+hMRSEhmCed3Nw9O0U1FGfk161N6xg
9q5yUsXNVZFuUHGIvVFTX6KhNZ7s0FAOMcsZuhSGYnodHVOYLi3U6NBEOYZCdIPV7EgRT/eDWg2v
GaZcuYPJB0BLGsVSgGwnYpPX5VqD6OWDC3wfSKiQriXIA8j1kjwWVdS3ju6DYV1sWrgoTyrKQHtc
lPyBjSgA3n4tkMCj0CgAGMD1Jp36hDnfU4Vcq6+mG5Ng4kayxnezoFfgVgWeDNEHRsrIipvA5Y+i
qdL9kmnPVLRfJmWt001uP4DDgJ84J9nBeAPgmuxu9ZPZhlVraD78X1RgiD7+LrLc2A9x3nlzJHlv
JAM/MFapb4mesI0RDuEGdf0bcfsfPwRVaCRGsSwAX6T3P2xEo9Whpvm6sZvKOzHtBN/dbGowWhrB
HPwMBBLy8z9x6uhpY2o+Qp2CbVC9u/79hRIQSoJAoIBjH+/MhQ9WpYOoS2r1PgvDZldrYfWqpS2b
aaLK5IuWMPXrVJq/53Gouz4b6Z6VffsUm1mmuIWDztmV3zO/OZLZmPMxSAOgHgo9kswGQL7K0FTK
4Md60m1K9Ohvc7tHxbIuRhuhHG4ibVEZj2meBUS1FHdoG8ONQjiHK3tzGQMZgE3BAoPhcQ7bpeNl
iW6lJWhBfFHACDG3drpNEW0bZ6OT7fVlL1wbiIKpxxQrVIHldFFT68BiAn7oa+YxNZ/psLIUuvAU
o6VyHjYKmw/GIWlb46xFv3NeU78mSXZHYiTujK7vgWwHm35vphr4v5qM1y5GkJFD0w/mXSxsFASL
CBTXijAejMlpd3VMNdTHRb0tDBZ9jUyL78qqFWtdZvPPuaYFs+U8cbSMJMpUtH+P/lQfFWcXaQ+a
ffuW42DBBzGTncK/kk43Fg3DnBaIEPmTJrir9L+un+mCdT8VIJeuEuRIwGUAAcaLEyKVfLAmz7lx
/MesKmdCJBdONToFnH4QApLGuHbRp3R9EUsHcbJLMh2XKXC71CQffZv8zHhgsn1efLkuYt5o+aw/
CPAs9HfPyzk/axa2k0MH0vp1KgbdTcosGzBnguR/KtOJfpsNj9y6dCZvtAp1cvFArjlDl4sEBcBc
NAUnz8zHJKmCNg2M8Vbr/HFQO8+JIp/W1lMIWMbNu3kmSAaggEJlMpJQ7XyFbmi5EeluNL3ru3lp
tPBwW0BHIYifcRiS52vo2agPmIrqw23sE+DwPOCvW/0ZwJ3rghae4XNJkhdcDlNbTBpvfUf9Rqet
we6b8VXNdwbb20mzqcw9B3d8tsZ5cWkqz8VKh6UIs8saA2IxC2Q6Zsw07kTWdcfrq1uQgmId4kjU
tkEEKZdQCGVc7ykytSFwhlP8PYs21wVcWoeZoPZfAZKFy6J6nOq06XyRKJWXlErv8T7PXpUsGXYY
c93vrsu7vGVz8hnNX2gJReuCXPGwbYUmSdJiQa/hK808W+wTT889Ld/Xw80VAyQTwNyFChfa+C8o
NPlYw8+0MMGlaB/iag9C6+trWdg7JCvAQAAfEN6L7MaWQ5IVll6q/tA8xPHOwdz0Zid+XReyoAEQ
ApuALZsbwGTLikAV9E5M9TGwC454t+Z5rX1fPTd7vC6HpjHn+Ei8ZPp33Xi//vsXDMHZ75fMatvT
OM90hfpDykkw1G3zSAFnzt2O9FrlDkzlTzkl1UpOYcGWImWhzvhB8JleAMGVgkZTDs/OF+RQxfeZ
urHW6l0rIuSHtYlI0YCJiPoJCFMjD7EiXZvwsSZCOnzRZG2OiYvwx8b75GcfH+tkRYcXJABNgXFt
M83N3PN3fvx2miuFVuWTn5BG3+RpcszVOnVNo369rgeLgsBEhRobSrYX4zwSNVWcOBGTb9flcVLV
+z7KkEUV5u3uMmBySBwjN42ED27N+Yo6A8F0WDdYER+39vTaAICg8vxRZ6U7Otvrq7r0Z+EoY34S
0u1IjV6EXixkzVCABTsw49iNtH+M8Hlsf5jdkRehZ61CbC438UycXG3pOz4VWQVx3fTTTI9F0bvA
2Vxf0poMSecmkY+poSoFgIaPaQ6ioBemfb8u4tLmnC9Dsjkj5iPljIVFgMb9wRZuM95sNM8FSDoQ
m7RqVYpKnujjfdPuQnIjnRIcXhh+pExQAwFq+kKdJxUzcfWs4IE1DgTUvewQRdrgRqW1C/X0dmfj
XJrk4+htODZ9XfGAm8PWsuMnZqzm+hZUeaZvQ/vEB7OOHGain53ziFssENmmsIO+eTZir0MVqXkW
0et1BVjQMRTzkDnBVASMk5JZm7q8abqKWTwACYprYVhyGbnWmmlb0DJ0ZSHnCwcHOUwZHKj3rGv0
uudBqx1fjPDwiSWcfF3SYUIbDKel+DrqJc8AHD3RQnkC2Gkt/b50LOgtA0EY3rKZwfncnOVcNMU4
UB5QzG6J76P0GOexmygoIm/qNTzlmjDp7rOq1zqrIQiw9DcgEcikuGrKUQAnnm78DZs1CNKiHpws
TtrEsnCGQjGxuKRH31wYuegj8Hi0ghJdVgQEI8C/AWYja1vWWHEET5EHqVknr2Vc1XeW0tEVnV6S
Aio6Bw07BIMD5YwRL5Fp1o2Qo3HypRs9x/pxXeHWvi956pMWgq+c8zjIVPKsZm9tqn67LmHpNE5X
IMVspNBGYB+xgig7kvhQkj0vVlzyS2/QAt8DRmzC6Zj5bSTDbPW8GrMeB163X9v8PkwSN9NV1+Sl
qzdrOLrlHftX2Pz3J9kb21CQ+ODQZmIOG1HYnvh9fcOWrsvpauYNPREAYJc1RFzlQai8jMYmikcX
g8TcrIwxX5e7XLlt6MDHo4O2Q5TG4Uhd0gKpoaA5wnYWhHfiLV2zNEvbdfp1ScFU0hY8SXsWaIru
PpXVmjO7dPan35fUq50yMVAHv5538JW6rVr8TMh7H/m3J4tQzjjZpvnYTo5l0vPMxhQ0FviD8tve
KelKSLO2UVLoHyu5xWMd3881t+o9c3tdq5auIZLOKLoBu3/pwFpFbgjNTlkwNdZGA0Q/byx30tZ6
l5eOA7E/0jMzVx8w++e7NIgIZTGgSoPY3jvOHSVfNDrsFVXzxvjP9RUt3BPkem34yLjxAH5JG1bE
48BCTUQBiOZcFg470ap3ZGxeaZkfAEw9Zkkdu9dlLuwi+NMxCw257Lk+Iy2PhjmpKseJAiXaKL/s
BjCxw3UJC2oAWBIWBMzN7GRIj2UC7kmFI3kSUCN6zbQjRdvDzRLmZiw8XCiKo4Qp3UhNUwaF6xik
DCLA6M4ZV4zx5RbBL0IzABBD6AHFpPBzDVBHbiumrnRBSU1XicbKs+3+a6RmK2Zr/pnnmVXIAQAV
HRoY5HdBM6ZnAAACzNcHRWJrT2iP6jeovFRuOBYWZvr1a2yGH/nLS4GoJ6EPGFwJtuRWGBPpST1G
PYgrbDf8oGvf2u1vbj20GCcajUBMTF67Rtx+qQ8IAAlUDRUOVGlksq60wwOqg0gxyK3pUBe5z1i2
va4QC8nOWYYJ8jFkNdClIN0kWxUWF3zsgzTv3UhxeVN4tDwUReGmeet1OTrRMYxm5BbmZineivRL
k4HmEXSJYv7XR6u4pPEOxqRUOlLUAegCHkfONgm4oaiZ73gf35msKzB9qnArTduKnIxuVCPba2bK
Vk/AvVKWf0uu438nm6rqVyzMkioD2IqZeXN56QJooTQiKyajaoOIaIqXGbFxz5gNxGdYOyu7sKTN
KI8BSYLuqUvIQmxraQMIcRNgqleBPpRu2qV004sf1zd7SZtgudD9PdeXUS0/v5zMBlmrEqtNkJnj
Eb2wXzCOasUvXto0gKHsuS0f/DhyNoFZfU1MlrUIw7fUit2+SYDuWVHZpXWcCpHWgekMNXJYaRs4
6UOvPnYrp3GZT54L3zgHQJRw4WWEjUJaioKi2gWhgRlM7O+YMnfi74Vu7SuCYSpgL1vD1C+u6ESk
5F5kaDoQJaFdoJUUTZf0a6Z1u9sP/3RV0jVvQZZc8BSrItMjNe7y29lEznbNlILKEhNbQzPG96P8
b6b9LtXP/H5kXXEbARO9GF8CMhG10UnSB709eHGabPLbccdYwYkE6RBAkAMehjrugyQ9TF+ovfnE
AUCd5gnRIBOQW3DSlBiViWa8IK6fMe2yWJl4Mf86+YHCxIa5pQguBLgWzy83bWrQllZah7QhP2To
7mnrDgF+/5Cl4SvT4veEaisrWnwU4QkBDDV3t11A/3mkm6zJHMhM9s74I2VPoIZwk0hHj3m05e1b
UtUHvd7fvpEzt7n6wWd7wZU5mBajoMjqAiP12fsonv+3z8939cTVZ8KgcedMuP5AW7XvAOde//6S
iYTrpYNTBunki+pLiylBtjbhrqv1N96haGGMbilWsLWLR3MqRfJXMKaso4Jik0JbpO+pouvHLIyM
r1VVK0/FREEkZo6hyyf2xp2G+aombpx7AV2cWx/neeiIywFrkiyOnpvl1E5mFyR676Y7Q1mDfizv
5P8LcCSTY/dWAd48vQsKcxNjvpu9/5SunazBkZ4axYo4GUfcKr3lW7VRNuXf69qwZPlPBUjnhFwi
Z6D86ILW+mX8CrXPfF4FNzuCCjTpyqPN6pi3ymSMsMoHinkAnb2WRl5yXWbnaOZ3Bd5PJi+0jIRT
xRG4jOwtEtE2s5O9qR61eoU3YHGf0CEAMO8MW5K9VHMAG1DVwXqS8InfkfIT1hOTTv/7eblxUVOn
/1hPYmd34BLdN6rjmwn6f0rxFBkolXZrTt/yioBYwrg+OHfymA4nzQFaymE8nQNvMP9tWnMqFlxr
oFPR8AC6BYC75XCVTEVYp6ZTBolFPPC+xvWxq6oj6UJ3ym+HNSHH/1GJQziG5UiBX1NOg9KHTRU4
hb4dyn5PQIiXl2sJn4VNQ9wN5DDcSxQYZVw3qZjaiVZUqFYdrfirvcbFufZ96TpWdt2FGB9aBX3m
GxT46vFw/b4vGWaEc/NIGyQvLlvmGxaNw9iXVUDjL+DknlFpoPt9ImnkpcpjxVKMa30Teba5LlfV
Lv0DVEdmDhaQ8syx3vmzFia20FKnBideD3gj6HhNcIpUYbxl4/c6vJ+iPQ1/9ObPsIxRej5gVqxH
4xe7f52AD6TIoaeNhVlu/4zpeMyGeRjfo96vJCcWDPrpb5QNemMXfWt2bRNgnGSpbArr0Cbb6/uw
JkIy6CzVsnKmoAy69DtKbVoVuw15/d9kSEpkoVGH1RqWYeTPyEhmWuv2+Yo7vODuYasMFKUxEwNc
pJKzqggR910VNwHJ2PAkMqL4ccc1tzDQjN+j6LYZe+VVZGn9GQU+lSwpklo6IHdreRNYWexV+kEv
n5y83bJUdWM9sNpdUgYT+3F9S5fu5Yz6AooXYSX+41x7MZ6zzqkBoTpapGp0y/65/v2FZ4x+EFWB
lBYhvzHLP3H6hh5On9qpZRCnjcernw1m0I/Kruf/oxxpHWgYsIeIamWg6ztiupn5wJ095SvZsSUl
R54ShCnocoR/Lil5qRlhVlVDGdSd15bHdNqGa6yIS/qHBBwopD8I/mSkuoJW4LoJ8bikYPYy6Be7
8JN+M9bfWHHka8q+dPqnwmbbdnI6YUxSMtkQpgu3pF6y1kS59FKefl86fV3wJAKBVhnQ8tnJ3kR1
iJo/GDSBCuVKfmRJz4DqAlXPPGECgdr5Spwa2K7QIU2gsXeLgx8BBXG0vGn17+v6vLRj8Lrhgc/N
Chf6rJZgUhvGpgnCVnHdLlnjV1r4PiqfUDDQRqG6L8+hTzKiT4UTi6D/odJ7Xhxv/vlIs+O5moN9
zBeSLGgCxRtysxBB+sDMn5b+/ROf/6h5AfuOdiTJWeEtIssSo76CiH+vOMYkT58RAEcVfUgAQiHh
fn7MI55fm07qGPR66ilgwGzWHCE6m1kp3tcI6sKoeyISRuR/LsKmqTlmjYkMeOfQHdfrlypsvmus
ehp7y7N47zZd/QCuYheIgnuS238EMtf2iNi8mA5x4nhqat7xrP5T6maAfvPbw+jT36dLwRkDcQpw
hlof6EiWk7J016CSSyoIWMns2sLGISl/vgF6a5njWIo+sDBfYCZ+a5OVU5zVQN5i1EjmABNwz4t8
aVwV2dDVSh+Y00Q9YVQvdpcdqqp1LZYA49yMm+t6uWAdgJdBJzdGc6B3UY5CMNIuT52eD0FYg/S3
6aZfg11ZHq+T49gM/1wXtrR/H8UTy0BRA12l5/sXqSVLOhOlGsutxYNTrFi6hTcI68CHgV5AQkN+
UbXQKGO9sbtgKrd5vBuUjb6W0lzaLlUlJqoHgLjjop2vQNNKDKCjaR8IQX2LZc9dDFaIKf0yFmtV
kkVRmHWNbiUQUV7Mk40bxW7MKeuDWI9/VBPftHH61R7tQ9tpKw7W4rng3QbIFCNh4K2frypC3QHc
f1MfNGXqbkv8cf3clyIQjFJCZxQqjcg/yYlIR4cBCLthAMO0Tl3SDY8jqR6pFh0QXU1HBCS7niZP
RqztMXjvE2YBTALo1cNgSpSbZr/i5ClPinQAnKMbA119No0vsXd9cUtah0IfSvWIQUGgKll2NEeS
OhvEEDSYF16wd6L7YbxS41w6ILjcaPiGFZ9718+X0NdNLpBF64OoNTe/lNVZJku6dvp96fErJ2SP
HXQTI0EYH6c2C/I2eR+S/qsDMMj17VpcCrqEEIeiTQ6dFedLKcouBadfPIDs7r1PDirbX//+4nGg
0jSXhNFLKD9SGHk/ErAY4IZ2D2p9r3G/az6hUHMx6z8i5HdGYXXtiAQickyH1BnmW6+o1NJxAI0P
eru57wQ6Je2RUKgytiBkN8KdnT0J9WnoDmTl0i9tFKiZZw7T2aO6uPSJ2Y1ji8ESnfqsVs8N39dr
6MKls4aVB7nwPNMS4ILzddBaVAU3GhEo/FXxuvHl+lEv1ZHRcQZ7PBf/wEkyL/HkZo9aQ0B5UZFg
sjATZwDGfJPqVrSPeKW5GHCWb1HYEnftlJibAQTBmyyvq+d6dOjm+i9ZWKiO8cQIFdEDDoymZAPy
UhNgrgIfJhXIcjutm9Xb6xIWfK8zCZIRG7tmsM0REqp6BzrtSHkJ6UMCF6fDdKCHYW2S0kKLI6D0
JyuSVJCBSdQCqR/Y26LGazGnK9N2Frq/E0x7ZrsQNG6F+BK1YtflkVdpW84aL8JAY2Lso37c52lQ
kDVI0cK1QBQD/xljrecuXmmXLTsvdE5KvIhq8ZBZxaE1f1QhaGrH9Nv13V46T3jpaObH26vqpiQJ
ekWMTA+RIq97z8i2Ol8jfVu4fVgKRTpunnx+ASFkjoZuWAu+SoTRN5X6mCpPpF6bJLSwDDAhzzcD
EY0Ddrzz+zFoDZylBgXMMX5P3aL/cfMunX1e0sl4zK3YSnkP4GDkNfsCRFG3C4CzBc6D2eW+AHfV
Yz8avHAwZkl48Y6K//Hzs76dmA8rFhqvSnw+YsIlfm+sjdVZ2v/T3y/tf1qa3CrTsA34ZLvibYrX
KuALWgQkC2oTwIbjMZUPmOhIUQ1g/EArqTfaYPO5b9dGBi+KoGiCNOf+LUSu55skRq0YRIKgry75
PoddnYZt8YmaEeA48A/nyQdorJEeCsG5xQ0ejUFleOCJWCM5WDqH089L7lMESiwxOcoQ0GhT5N5n
rhnAISCsmlFaF8xFaW91ZFATOJhtiX76crPibywdAUpd4FcEOxJQs9IRWKyYgATFIAVMmGkxjhST
j2/nspgjTkQbYAedMziSiJ6NYWINE9ITBnW3qIXc7vWZCJwt1Ovm5IpMQtnbkd71ZjsG6uh1ihuz
leLzbGqkuBnNwKj4YhojiDLkydMICc14THHCYfQ4IfldarWn8Ue7uI/RbJqMKwX1hZfoTJy0XcgX
T2MThgMutveLvDe9W5qf2TFQpOMRRo3rosU07euegMt+CNp0N2V79nrdtC74E+j8xW1DE6uDuEh6
39s+ByFAXo2BUU3p3pm4sk+Y3fxVp1L3wEWigMlQZNF9NBXmdkoqdnNEgzQb4hlInycIyLF64iha
OM65moH/Bd/taNyOAz8XIB1R1rWtAT50JIOehXrPxuP1/bs0Kfg8RoyC8mB+nOQqfU4pvM8EYYw1
oLapf1eNFY2ef9+5Rp8LkOKkrs+MIQQzeKDXGKmwrWN/VPefWYMJD30GAF/kJAfOKrvFTJ4gqZ4i
xV+jQVtaAXjNESeBFg7AWcmoK7rRDllf9EGm84exB9sK3HWOvNntY8uQU5hVWUcHG8yMZN7rGgh0
o266ICPF1sr4nuCfUawlZBaOHPyTmCuLwBKmxpLcBUc0PAd7XBu0vokWTJWsJZfWBEjuQouplbme
ahAwgJ8TozGZtqJUH0GdpFXwE5DgNtDwBwyzJKKPWlZ3DkTEBdsK47k0vqbNP8bwIxMHondu1FaY
EJ94ZZO6nag3Iqy36e24OngswItRZGtnPJJ27lIgAZUrwi5tX6kG17YrzzRWsBULqoeIFgzr5od9
k50W1eqasetay1dLzQXCbpsX6hcjzTc3XyCktdDcAL8FjcfyQsjQOXqZVpYPdlKPZhgKNbY3PwMz
eSRI34CswiMgA2j10G5Y6MS2n5mlW2Sal5KVyt2C1sG1RlYJYtD8a0i3R+POQBTKnZnjYu776m+3
9GfflwyZpRSh4fSx4+vCa9NN8/32Mzj9+ZIycWL1g2jx+aH0xiz3uL2GM1ncIJBGooEBwGxY+3N1
raJ2KFMQ9vh1lnlZBoDuWrP3mgTpraprUQyVCgksf56+Icy+vkWXzhHeWBCcAi2D8hnCBGkBatnk
dsjw+Tp+FLqSuBV3etdUzN/c7g61oxxBYPcJxT0VKu0amghALFAnjj9W4A9WiJevtf4sXfJTCdKu
tYlaC8eAhCndRbHHmyO/3W1FDQZJYzSqgf1dl+/GyOKkaTBryse4Btcg6Ay4OdGAc4ExBuspxYA8
W35TtALeURdaPqY0jV/b6OX6yV/6qeefl8x9aQyTofb4fA5OJgCLGMbLV8fEvv2s0doLKhQ0pmKf
5Mo8jzQtHfQs9EkBkoInI3+/voyF+3H2fUmBiykHUB3ZPX/SPKfaabfHh4ho0EKAVA8SOxf4WD2f
8BJNdehb45fYzeKb47fzz0sWMI6Qxch7fB7MVV3n2tNGu90bPVuAtEFpb6T61EECmp+6bXp7TxAW
ALcBuQYoKxpCzw1Ij0xZnFttiHeOuEc9WZtLs6CmKKfCS5x7asGeJz1BNldImI+1AvuX124eYWhR
kQdNq7moDq0UCRdlAUMwv6aoRcqgNGryFPRwA9xd51fTvRnaS6++KWtwmCWNxaP9XylyQkPFgJ2h
ySBlsrON2TsoR3/iyPEe4dLBtiMSkezriMYornVD6G/MrPPsdm2W6vIK/v2+ZF1FyQzC7D4EMxRz
o3tt+sQDoaObDjEUYPxQLykCBdhSSXq0Qfm58m6zd765bjMWXofTz9tS9KE3ehMOCUw3He9T41dk
/FKVFW96aYtQ1UBeEh0JgERIWwRO3LLR+jIEK32xoxN5jAr69foqZgMt+esziTRyPni6gRaef8JJ
ilJNrUrNmeP4VYK2v8mKvMykW6Nw9pYa7YCtzLzrApeuB54h5BQBFsI/0qmMRmdEPcWaqKJ7zZC4
tpaA1iqo2IrbubiyfwXJtaEpG9OuHyFI4V/U4ZkVzUZrSxD0Or4Srhn45VU5xgdlD1pEpVWpplII
nUKZtXZrbvtDOt0L68/1nVvUBmAF/yNDVjgAMCMjsuYLE76F3Taabmf2n1ENyJmgegq7JcfTFeaa
giQVXuKUxkgJuSUAtNeXsHAmoOaAvzPnYS8bnrpQi4mSFqav2a9xdajASsrYj1jhrlGsiFrYLYjC
TJqZhnWeVHKu2EWX2FGd96bfPdrqi9G9XV/JwoGjPIutAu7NBAuhfDUrW4nij4kxGt3w7HeWF3f2
EDj92jCvDz2Vbig4uefXlwIaC4nnC1ExuSe1y8H0x74Qbj7F9wnL7zrT3LBk/DUOAzliX19VY9gM
Zr69fZloC0eS0J7H8cnY9ChPhcpbZvn9mN8x/cCenGIXZc7thg6j/pDfnv27ywQ02iD0uisgpqP7
aNv9H2lXthu3rmy/iIDm4VVSD24P3XbiJM4LkckSqYmaJX79XQpwd9psoQX7YB9sHMAbqiZZJItV
q9Za00hdnMPz7yvOYA8jUjgU+j61UWzScWc3NwPk0aZDWYkgzkXQd3u6xn20cEG8GdS8Gc6OVtk4
Jac1BkWOjv8FOLXhy/XFWdhNbwwoURMSbiPpTRgYuynUUuBikf1KBAuAn8T//3zd2sKGAi88cHkW
Dm+08isxFHdqmugONhRhR4d8r9haQnVpOGCfmeVwwGV/oYBdFKNXoiObgKHSCQR9tuMhsO1xq2fF
Nk2r7fXhLK3OuTXFJVJOvRavVnKMDR2ivTEIKuL0FqTBK9O2ZAch56yjgFPvIneYFwnVMlCaH0Ut
bzrR3DFQVaTZWvl+afLApoMGX1ziaMNTopHKNwcZ1xiOwSDHg87zI/IsAyRgWvb+txjg5MihISLB
g189j4gzpFljERBgWRXSeWHqrxytCzMGKkqQXoHSAWBsa/772b7p/MxlpZX7xziLbB+avxt92l1f
/AVffmNCWXy3qAybiQIpo8fEARP5im8tfB6UVzOHBwpRl0xKmqyI1ZWedwTl6k1dik2eJysJyDmg
UG4F1ANRSUPsBjS8ugoSse3YJ3gx+RYJfetZOI+lszV9dHh+p81Ds9p5tTSmc4Pz389WhZVyhLw3
DLbfmjgLcQes+NXCsvvo5ps7oMAUd1EHjpFJEFpbgGgFJEdk76cBMT+9e9kB7QfrIep3HoB0SpTW
D3woBtMEUchBugCW7K9/fmEPgkMTgTQiDvBbqKxNeFbmMm71+DTWhRl2rRdUybgX/W9iQrWus+Xn
6/aWlmQuE8z9g6A+UcsSlT42IzBJyWnwbqHQZdx84POgU5mb+XBSusqBj6ozG62uTk6u+2dseeCv
/PylBcd3//u+krVo2CS8iYrkBHb6KXQmETHabya9X5MPXDOkRFBlAQaaKsdAUHlsszDPwqZfedUs
EPOjQxBpPKiuot/+otxpSMdjbgOaoHKMt40r7iBDvu9GM8o94y4r3CxAvS1Ct2EVQEfylOg+Ur0T
aECur9nfVKt6Lpz9DvXVw+O4M2VP45PlkubYmKldboRpPPo+BT9/ZqcbVDXErTUiCPda+1sWO+2t
BG14IOrJ+K1Va8TtSwfV+Q9SvKiaVeHcEhODy2uLXsegzT5DLyCOT8ZMl4degkGuvPwW+gjmdk3U
5HUI6wGVNG/Us7OqRDRZuA42ho+VB3/Od+CXAlevPo2gCwks0Tc7dyhFqHtVDD02XwRGySBY3HV9
UNX5GGmNqCIWdyzCi9mKOGfZLSpX9da33t0Fhn4HFKpBwoQqD9irlTMpHiyWSzRQnSifnrPc+gQ1
hZXr6ML/35pQ33Ucb3G7c3Au2cmdX3whTpixX9f97uLoU0woq8xoVfOh1GIwWYCqrvndJV3kgn6H
fWOWu+Lji8PxUElCJzAwj+rV56KdkmptE59KHf2cxcGYXlv6+oHxnNlQbjsB1J9tll18akcS5RP4
Y4efZS2Cpr8dzTUU1xxtXOxZZGBm6Lh3WeVrOQdTCkjtT6U3PNrZ8AQ1xGNsp5Hvi5Xk5MXcefPO
+GdKGZfex05KWp6cKtdEwPsjAeiSpiuH4dK9NNeBAPsA4gq41Lfbz52kFg+NpMemMEI725fFWqyw
ZmGe0bMNTuhoU6jJ0GPfnfppw70v15d/7fvKAdLWKU8yB9/X/uQ8svuVQGHt88rDbdIcEFbX+HxB
UZIJLbHynF5yqPMFUM4Up+Galns6PQ7ObZNNkAOlYcofM2uNGuli28OdwJOChD1wyahjzQM9W4eC
cpEbHqVHm94T/2bQeeR1OmS5QcS/RmG0aAsehd4lpPIBHn5ri5mjhhqHRTCo5N5P0AsmHkU7QflG
3xjv13qa29hRMpuhwFAVUGZQVJnm47YkR5DybQTPN8KiX5OS/B7ianfd1xYXCw9qsPz7ILNQk7ys
r7oC2muofTQsNOM7o5k2RnyXofH5fzOkbJrBBnGxKWHIyA4MzfJZe1PaLXQ6Vq7fpTPGB6oZ/REA
1V4kCoTVDpbfo3AgSXIjcn4Pxdh9M8UrZf8FcD6wzWd2FIcYOrxSqd/NRTX/c5KyHwNDx1xn+Bsz
l/eEGWEJobCyMbetpu1aM/92fT6XHBLr5kK5EKt3wdsQ2yQrUM3CEyztg0IMARFpMJDnDOnf4tN1
W3+Tu+odcW5MGWzpjG1pTA49xgWk1DLLihHNub8F97qDSXu2q0TrhGbFtJCYOloTCxD47f16Pr7g
UYHRtxC0B4xq405G+Zsl7lei57cedRCUyeaOOkYe+FNm3Nk6QBTQyeLbNiN20GvgSSjRRBYShIqB
LVs/yhFCQvmliJ+cNKU3oqn923wqnNDPwbeHSMcPi7Sh+1qjHeJeiz4kBQc/1KT7t36c/xDpWN9K
AOgikOnw3TBaXpiO6XBTFVb5MDl9s6FFa4Re7tD7Os1ex45tO9Z1eWAPeR1q3OkfSNuIsE4nNwCv
CQ2momlvjA6FMLQPWNMY5Nktl34fJv5khiVFZTp2eLwprTjfpz37NpE2iaCxiR/syJ+IlusgZxM5
UnDhbqW0/KBvhmRnyRzt2eY4vNrMG6Lry3rhQnPYhC4iB9UQPEn/NkmcnZ9mXxhF3WQIm/zqF5gP
2k3VTY8u0e9lVYes6Fau/4uLR7GnHGuONlKppyw+uSzZWF4SsuEjgeDcDI5IFth9VezDEJw4IiFI
eTpfJ18L2/zWBihaiieQaV2fvKWD00eMAd40JFku2NMqaA5xTjwEAX1gycdt2Bvfr1u4OMnm6UI6
DUkJEPRc4FpMCp/uWviER05D/x3UjHm3srEXV+TMhHKDEg8gk0aX5JhlYSkDkb431FCGoMRi1oTi
LbPxfVAv35an6/Oz+ONRHphbL+eHkOJOLYfUmOlTctRY0gUyc++JV69MkH6xzIrPznvobI9I2hio
g3K8aEcoTUEhvNii6kcPXmehShUPqOx6UCRFgVqEZc6nbaEZ9Q6Knzy0dcF+aaLVI5Pl/saWaToF
pPLXmpkW/WRuO8XDHxOhJmIM9Kh4LtjTT1Bei2Lj+5Ab20qjK/f3khWI6ICbYiZwvKBrheqZByYq
BECeTnbxeGODlcp0V6KRNSOmMtsxS6x5XYFFi0OQrP5s2PhDG5Ob656zZkZ1e9ZLoVVzVtx7ntJT
KR/yNfzCsgkfkgazyMUFm3KPpw4oI1BO6EXPw4l0e33seQAR9pV1WdoFEOfUkBWfe0vUAM4yAb9x
LYBLnN1ofyn0lUNoyf91B6kl9DjqYIpU/F8MBMw0HU7UfvIfTF/fx8w8sCmJtMEKP7AqAGni0INq
+UVqH2c6aISog/2svzjJb+ruk3eTKWM3g21Yg9gzkmQXHWMJ6uRtYtTYzemOssgyNrHYfGAUyEXr
aEtDa51KolBVujWCq4gcG8GTmwnSXTunH+muaKq1l+78UHsTlSH+BH0nzhtcEkgiKbsl8yBB15bo
1Ne76VPq53bQlfE3WbBPSLn8qSVeKaOnr/HTLVpF4hcY5xm4qz5OCvSrQpiu1Y+iSzaxtuPFGNjV
F043lbyV4Nq9Pp8LQQqkqTwUM0CqAO9QHND2aEz60teOtHyNCzArMBoMaAs13dsKdIvXjc1XxsWM
gpliRjzPW0q5Uqg2QTGOF1CLKgZ665p4E02sz7a1DlYri3BQJrv2xsodFljcXZN5WzgzUIGeX5eY
18uqPlhx6yGNuX7s9TbUjG91/UQTsjLEy2o0vAZvBoR9SPhcUhnFXCQ+a3T96BmPiTSCbjgYpRbE
/Za7UUw3CAL89Of1ef3r9crEAguFFqa59OGgLfvtwd5SvFCyrLKPVplWG4gzgsvcJMmGVa22z7XG
jLpcf05lXveBW8tm17dtEUrZNn+82hsjh5X6gy+SOvCF2wWp5rQ7o07ql95s2k9FXcvArKb0fqjQ
QYZbyngyKlls9RiRgTblcNRqZI/15LyMU5XvR3c0Qk3r+i3eFnnogvQki8qMlRun1pItkem4aSr0
TwZgD4nDEUfJkUrifOpqiEVXulgDQi0sPTAOFpKwoKlArVYpoCbtKDyGLrVj6+b3nW5u9TR7cGSy
vb4OC6f5m2WY/34WzcStqSWN1dpHSLNGjb5NoKgNzjG8mK7bWRoOzlj8AyqRma/nrZ2ss/xyrHXv
aHv7Ur8tETR9YCiAa/4zMR9TZ0MReADkWQkTRA9MlM/HQzLdkN/Xx7EwX8CIIesDhsS5IKycsFyK
FOrQvXf00k+WvudVWKbwwDV5v4Vj540ZJR5pq0R2WgYzmZ1HeOHq5p9kiMbqKMQU5NULqMCuj+uy
YATd5POBKfsxMwgpm7L1jjTzQ9l6ocuBu6Ns0/plQPNbY9qayCsY+s8x33TO++MvdJ7jHw/vTkAt
FPcYKzcWBsm8Y8Xs27FybilrPg/eGkZy6ajDlgIN3VykvOwuSerJSl2CTpy0KkN/BGdbE5AE1xUp
Ayf5YaSHwrKDVbnOJe8/N2u8dc0car51OtTe0S0/9/WOJ6G/1l+4ZkJxTIaGRtbJCn0zcfnLnNKf
/cg2Y75W7Fjy//ORKI4J8dTS1WNMoDl+LbN9NSc4tN1gbq6749Jo0COAAhSwBCBAUK5dl6GFQ0yG
ewQZRiCMp559zrw1fq+lsZiojmtoBYZAurqXNdwWbjICr2T15qaY/NCURijyHw1bGY21aAnEI+B0
RMwK3qm362+XZldwLUbXA6QhtyP33FBI2T+buY+uNIfV31yLkS3VtSloRzZstbRIDnVqVzcQk0zi
AAMACQUh5mFgRXVTxEKEnenyjbCT9MDrrDg4DMXMgVhGKEE0/WI75Rg6ldAC4OWGqBsbZ8srz4Ze
gDYUMUgsef3U9tL5w7Oyuh3tzNuilJRuG2EhH+OCMa/pqHeXJk4fTj4oFHnpjg+65Oxm8jmuwKZj
D+0EVC6aFcpANA6553W3Rum+5AkutismDb5wQenONd7YoG1BSh8dT+RP36GzciVzu2ZC8emENL2b
azOUxL839aesfSq9lQrI/Akl2kETOMh5UFVFEVh9NFmcAf9RMXpkY/WdE6hOei5bSa0sZSYs0NKD
rAvFZrS1K0VPMBo0snB8JKA8qUNIJEj0fQiJtgQ8CXxP6vLQZPZNyfiO6uh4nPwbh7SbzqVfs8za
Xd/AiwNG3u1vcuBSO2goTK03ywzpy0QHwQHPvjbNGsh5ad1mTjIoq6CsrhvKqUrauoqtwgCi2p6Z
qES1rTprDCTRV4KXhQfOX96g/9++SmRhyZpIQnBQVMMz6M+t5q52oOnbHIR8HPLt9ZlbPCtAZ4iD
D/SJSNi/PSvKdBwchLDOsedQhcn3efkDmywY9KfrdpZWCNHY3IKCXXWRJALEpua8sZyjtMsw0b/7
79faRkgxg+pn/BEaidUKWW53nE9d7B2TsIYAsr/6ElxyAAsqS5CJhhohWpXfTlVOO1QSywRRA1AU
acTTveZ9YDXOTcyrdRZUmj60ta3ZRKM/plC71ELK7+Jv718KCMPBh0HudJmxsTM+WZJrgAPbT4Se
+Ob9n0cv51wXxf8uYu/BYLhm+wbuC5pIJ0Xr+xpSf76/1OMNWS2ARmbKlIvUd1+3Lkc9lh6hRBWK
vv+NEO+mbLzATPBiqkW7sipr9pQN2fa5BpFQlPRI1j2YtbUr4m4fGyjdUP9Qtu1KBfESxQRPPh+f
Eo7U1I9NUk/0SFtRg4xE1x9p4v6xSlLsmqn2t6zO6oDqcRlpbv3ak+IFPO3xXrqTfSzNZHy+vqKG
sXRKnD8P1bPe0vT4L6bB7012WwnubA2PZbtsoF+RZpRbDVUiTmrzfjRJtZWTSW/arhcbSW1nWyRN
vfHsqomk3ldBJ1I8mSz7l4lC2C6bqvhQSLeLWooiHDFovkHvgbVJWK6jQd7vkVaqCWwJx3+xh9KF
rJWfR0lTooqGgGuXuRrbiKmrg7rN6qgywMKbVTokFjNU5gq/728zNrIbv/XHMqg9AHddCoEJIDXq
sGeTvS1EWRza2PS3FpPTdqzGDG3tdhGQEc1+Ddrgd2kJN455M+y1hLsBCjPy2ZtcRDb9kO4gIm/v
ua7T0NFQkhuaVnuyXCReJTLyoIgKXKFNDxqNoaNgy+cc/9VD0/vFRrpS7prcenGd7GeTWvhKVTT7
OON3lpbvcNy4u26U2qGRlTgMw5iFZjUUwShM6MHIuL9jEyegEcmmMAMLTOB18fQEUbskEFlch7Xg
NHJciT8gu7qBoHIXQYK0fLaLpI46vdSizimzHfoPrBAi32MIfHr7gN43ZwfRN2fTeaCOB4HkGLEa
cGSnF5/91Bv0QOKK3OCRnRvh0HZOCBAUqqKNQKI5ZvG9mwoWVWyUwQjMe5CZ8k81uRJHs65thtKo
gHOv26BIEV8CX9E99EWpbaxxyqLJTLKNkVv9bTMwHR1ZXY8fSb93tWM8U97rB792Bx9sALr8UgFQ
m24KYgItDVkcv02LQEcEvoWIzWve92MAxsz8Ne7ID2Ooi3uZIb5t/YI9dRMBU3w3DCEgHG5YWq0W
AjmbfvP8baIfBvppLDz/REAjuCsMHTQkmSyBg2vNKI4rYIChKNNGZSftu7Rg+X2eaDLsO+EHUyPa
yChy8ZwYbnWSXgZnhCsVN6ARZoE2jBreuAxRrA60r0tqA0XY3tW3GtOAkqzTFytrX926zh+8rjND
5MaNV6uKva2Vx/EOzc7DXY4OvIiYRrodrVJEWVtMAcj5mmNWAaxKjFhsi6rpDwxq7VBbk02xcZqO
RC7Oy9vGHpwD6jYY6JizKNOyP0NNu10/JOyRcMZCaC/Hz43QjCYwJwIgUxz32o1bptMuF3UVmLGe
HHRO/L2htXboyiSBGo3u7cpGH6NSH/pNJWoLuJuGhrIYkhtmNmLXy9e+M8IEftug0hOZ4HcIrh9W
S4c1Ch72rD2nXbJFaUPvDk5Z0mPplLPKalcFTZFs8R+/lrS9c+o1Vbmls3FG/8xUO8gqqK+tMe7M
OgZz+rEa/b1ZAetajs2+rClOBWMN4boURuG4mUFA2LAXNNTlZHolWsTpMYkj1JfFGkJu8fvIcts2
mEPAnKdcPV3NjYIzYKdyC9qrtf7YQLhiZYUW4qiZ7AGvK2TmLjWQ3QLUzn7DnGOa7TSQnvENGd6f
4HljQomjACpKiT3BRFduvcIIDKggFu/GsSEx5+IBhOsSfYm4Ht8GaxkuEd1MoLXsg57qUPOVMGBh
KbDAMwBrbnCAK7/9fG/gyTSlNqScvdCJnHeDCPHrUcEE0AvtOQBvq88ZTZci9yQ/sbwJBheJ7enz
9Z24NADkkgGCRAEPY1DmJ9dJ4iQTZJybOKwTdM5v/7fvK/H4qIu2cR183/3Kre1IVnxo4SBBN5GN
PhPQ+gN5p6S4RFwjY86gKCJs/8D8L2g35HIMWxcVgvbXB4ZyZkuZKlx2duHLhp3G7WR90rSVx9fi
UJB5grQuXi8XNdrRI57nTCU/9Zn7CMwT/m2xcosAPSrEyqqs2VLclhWmIwbELycTbT/hGPNvsteA
im6dLDTSwg5AIv71+uwtHCguQmZkWOdn+UXhlmhTbLYT56ekADkVvZtYeWD05bqRJW+enxzgC8ex
Bad4ux2pa05aP/r8ZPkPdh5ka7jBeV6URw1IJgEnxdUF1I2aTjF8ZnJE+hxM8W4wIsBqtV86HTbU
f39F/Y0hZeN7PfO8TGDjm/pvz/tWQMeb1p/tNbb4BT94Y0bZPqAC1gtWaDhf5PcSqDXRuEEOkjI7
fmyMH9fXZsEB3thStg/xQHyf6gY/deJk0l0vTmzYfcAE4PZ/4bczuvPt8ltJ0lqGwPKn7Ftrbfi0
cbQVN170AFTS0eWsgY9ebTG1p9wpEqhYnPo0m8DNkfPkM2Qek6eqYZDDNYW2kolccOlZHxNX8V81
XLUzwpUurQ3Z8FNtbWQwWJsPTNnZ55VHo9ZBLUKjNT8NBkXrCH/gnnZjmNpKsnN52v6NQvFnmvRN
O8QtPzUy8Oh3wbaJ2FK6kjRZs6K4M5sQ2Pq04idJDra4IdbnsoELhP/blCmOrFtY/9bHijAQQYsK
CEXrrvG3140sFd+w7giS0bCFQ1PVqSsbwGk1C0fNJPQMjwUoiRgMxSiwcE33XYlqpulFKfgvcisP
eZdrkYWDL8rjtFwZ77IH/vsliotACJrEZYJf4tLInDZEWxnq2vcV32iTBBBJF4eQgf0agXDv+kwu
nnEgXMXNinLmBUnMMKTE4AOWa2we8/Te6J5oejLZDUShPjJRZ5aUWAcUSjoyAD1uH/IH/Tjy3RRQ
YMCbdXn+fySz+58lHuucOGigxibya1AEUctKw9RaCw3mx8PFFTcDTGYZeWRRldWeegKGjR6rnWd4
6Y9hQn7Kjm7mnokm7oMu/928uxd5HhcuVXARoYcTN+vbcQkjsWOkmtNT1gem/VhY78eAzhADe4aW
gAJcZUKEnnhSyNRPT9au6o4yXaGWWzp1AJNBNzXkYy4hpqJJKn+MDQhU2z+sMhy2vrF16OfrXnzZ
SoBJAiYGrz4PRcOLymSWDtSoJliZe9rrTyOPHH6bxegDjAjQDUMrg4mErbmm9rq0OxHooLcWbcmX
NQHQJet2OkjYBQL/81CvBPBLnwdfKehX5+bUC9JlmhUQRKyH7ARo6si3jP28Pm8L35+hTNj68wEG
vc+3vjXFdis9k7ET7Z6sl6pawUisfV7ZLQDrFgP38flEQIaPRcnYRdcHsBA2nQ9ADTnLvGj1IQOX
gUOtQ1Nrn8YBpUK7XjvlF+2YHoJzYMvQvaQcLga4+JvCytlJa+qo8f60yFp+AO8KsOs/G/NRfXaA
5bx3C5nhtdaOdWD1EMNkAtXI97/JUUsAPA9M3hDdVFXMRO2wATE6O1UVAibyWSv315dkYcPjXT4H
gPZsSKVqi93EijNqgifUlgDDvaZttbXIbY1mj/cbws4D5RwgnDhilPnidluVHfQXT3l8TMxX0r22
oxta01qtZmlA53aUuNmoXYARJAZk6j+L7FCyX3Ufue1ak/vSZplBk3iY4QF48VjXujrOLYlcwGBM
EfUTcLmupd4WR2IAHIneQnDFq/VFqWe15qRTcgJ1Rhw4mth7vHg2XbInYo0TdWnHQBTgP1vmW282
poqlNV5LuLYMP/CrmKKATmhk2FRurjvCUjQIjuCZ/xYZTOeirEkyHrd20oPRBFGfj1QpyC7+eA05
GEUZ2UnyajTaZsTxHVDX3/RU+5NadOUlsjjes9+gnBAFJK1BWYzx9nrvhHXhbUAG/ehzcy07vOgn
Z4YUt5eN5B4tNRx5nnOHUFsLzcYjK1O6aATJiLlQDEyCSghbNFneytZKThDrhLrLmnzR2ufnv58d
da4zjXFMHTiiF+nIq33gWgPXFkAdINYAoYfie+ixYLSJwRfRE39APxm700f0MF33usXNdGZEGUMH
oSB9GLrkpFUn0/yROObOMPJQNz5dt7PoWCgFzLXuueyj2CmTKbeb2Y7v3kztDsWHwEf57rqR+SNK
XIusGuI/HcBpAP4UIy7zIJdbpbh7zFeAn2JtJQpcGgTexTNvC97qF9qZA3RMm4x7WPBiU2aRX26g
//qBIZyZUBY9KXKZtRlM+NUmjiM3uv755REg6J/DPNxqyrbjoCUV8YRUuXBAAAsNjKnd5OXKE33h
eeEDvvefEeWqKbUMaoEO0oB4jdnNSWMHQu6I2KfZj6762fYr8dnamOafc7YN27RqYh7DXKl9pgkD
w8bOXiOUX/Ssf0NSk45FOeapBuAMNHlvUndHVpZlZcbUaCMnsoBAN5ZltFFqJ+N+YuO+0rqNl3X3
jZU/1YO1RUE5vO4N80Jc7JezUSmvclGhKaUZU5gl32OzCzg9+caJF8NubKoArRbXza0s1F8d9bOF
8oepc7QckxhPZFcSmYADxaCIqbuV6HDNkHIODB0dcX/CkFP+psmjA4mBYk1tfungPHNytd3KjQ29
rvUEObt4w9i+Evd+FVRrOKRFv0MwNWN4rMtOEB4z5rgjCgYEUg805VH7gebJWXvlPwvKja8TE/Vx
wFRPbimC4QX9dh85lM8MKEeOM9Wp5xE4WZsei32/Rv29uNYz+SVUFnCvqAIrtVsg5egQBJyWFbDx
sZq+FnSlX3n+iRf75MzG/BvOHDfO8rwdPYgG6H4ZFv0faX9uuq0m8TZ/vb5F1iwpq2G6TTzYZYy8
47BpZR0ItL4beh9yABmaRG6vW1v2rn9zpyyNz1vHjBvMHXH3DsRp2Mr5Mv/aa/OmXAToj7AznXio
pul3nP70+JcSnOx9+uv6MP5S7VzaAe//3I6K/IlyjjGPT5Oc9/sYo+O+7fvyvjaBbapHV4QGuv83
oAWwwJoDZMsAIbSwdzTzu9FBCKQl5TdDG0zAh4CHNCpuP+ZF3t+AHOXPGONZBl029AX5rbsDttXd
6L0tQo/waV4OPeBpNcSBx6BUKp06ReO0Z24aH2wMHnq3gt5q5NbJqb0vQYy6Eo0srR4KYSDrAkAA
j2AlVCgE4XY+IaUG5Ryk3NN65S2wtHrn31dO0QykgtS08f3G/wTwkpa8atovJ13ZW2ujUPYW2oM8
iLUU6WlojtOd3a4MYumKOx+EsqHiLuU5CqAYRHs3gOC34n8y8NfG3S3ejIKsHXZrc6bsKDKJ3jVa
mBu7EKTSJX2yp93qrbBmRdlXkL+YdNqm6cm2moA3L4nlBbLcuemX6xtrbW2UyMpxu6RmDUbjidca
xOjDGsfmpU4PuOPPlkfliSu0GZxUZukpdf1929+m/i2hN4Q+l+w318awL57a+pfp33T61tTJoV+j
4FyZyr8p2bOjXXeZbDOOH0BFOI1RnOxjiW7Bm+sTuWQFUGhwUeH5oEOc+e0FUnUdxMbliPJH7p+G
pLwtmRFURIY8tX58wBSUNuacLdhLVThJXMWV7fY+O8kcHRxopmnvmCO7ndUVw8kDVf/KGb94/57Z
U4aW2QztsBns2d0QUBBpj0HSvVsdCG4CcA9U+9AXeYmGSsvW4hoaI09eIiE6O5EhsIq1wv+StxtI
JyLhBx4PSIS/XaQxQ5IaOB92sqqfHHKrRf/z+tIsTtWZAWXbgn6jdHht4E6J3f3My5r6zic7iTfX
zSyPA0lY0OLONWxlRViW1aA5QsDF0VAEEOQaofTa9+e/n22ZmkmrnChu2/QLZCzdNX6oxc/jGgd9
5Sz3qRanmsRtGfj+URRNv1rtDg/UD0zP2feVYGFEtT1tCar7qQzj/hHj+N++r0y/MTbC8RIUqL0h
8vPNWtJp8SgBK/7MdYauSTVfLO3eLcHUhQKh/G3YUzgWQNo7XwuprczTorci1YF0ioV9p80/5GyZ
/caMBXYlHga6E+QAbAMtHtrDEF2frqXxAEUO2gJA7QFEVO4Y0Y0DTfMB4DTXm6E2ObihpB11jbHy
DtGXBmSCt00DAg6VQlVt3ORCGPGIk6pO+l1Ci8+kQVt/T3gOCD/w0SUEnNKkj4pkN2Qy6vwpqHL3
PqXjDlSeO/cDlJtIUs0M4z6geTgX3k5wHAOeVXgoJU/D/qUd9tfndWkbnX9dcXOzqOq+p7hy2m/m
FJlr7AFLk3n+ecXLrYmIOk4ngJeSbdFEUwHJiZfrI1jyDNTBbWBTgfQCs9Lb+ZHelA9DhVeXn1qB
+Ozednk41mt1kaUAcVaBsJGvQte9euqnpTa2rYv9ROM06OyHFmwj6X4on4TvA2m+hrldXJYzc8od
UDv1OIHVkZ909owUnN4+XZ+0eVLUpxAAeGDkcACCvqiD+4njpIx68Ulq5tHshilKKGpJjTkcRGtF
PoBZMe1eun7N35ZermAOxMGETYws7+wwZ8fFQDTCfR2Unrhdt/kwRmZpbEfD3RtG+6ke/M31ca6Z
U04naeSjJwqYS9AkJ4ZxmzokAvgVKubTEQwKHzilQPGFnjPQzQOFOi/r2ejSXoAUWjJwXBv8pTJT
dKOmgG2SwO7WxBaXdhbQupaLuYQ1lVaFkXqw275JTqkT9dUOxHToFrg+eSsm1KhbE77ltO7MRF28
6OWXJv41+r+vm5gnRPXDGcQw656gMVU9bNvUzm0/Rhl4qm7T5luyJii3NAQ8e5HEngnRUDt9uyAj
S/LYs1l6KipkSKzx1tKfhLfWaro0irPniSr4Bi9DntybH1r0ZxF/G9deH4vf93CPo8XURaeVglxI
Mtcgg1ECq2TvLED9b64vwtImAZnnf59Xbpi88evKQK/ICc2k3N6mf+p0Q/UdS1ZO6sthALsGkl30
esxEdWrbfjL5Wd5L4IkQqAcWEsf9yt19eRWAIwKgWwgIgs4Toe3b1UYeYnQTr81OIAgIBvYNDIW1
dhiztXfGpVfpmgEyPxgCBuviyiknjvKnCyCMEC/99FSbB8NeSUgsmbAstLbPQCikdOe5PDtJLOAK
B63u2akgLZqXIXa6kmVfWoxzA/MPODMwWFNhlgUMlHkbAOvdrhbFFyzgFQb2HvQT2AD0KKvBda9v
ZZLnp9tJPNfD5+tOuzBBQEOiEAW4P0JPlTcLKe/BrwjBWmcN0nMF+C+zwC/WCtCX9z4cCqxsDt56
oLBSK2FOXDkytZMMIN/HnG7QBfaYsccRt3/eHKz23Y+Ct9aUa58UTm3XHqyle/uBrdHGLCyICZ2P
GXePDjSkId8u+Wj4+VjFTJwI94LxyWuHlf23ZkD5+WitRC9XCwMejwAdGrvN9TVf2N9vBqCEegUZ
XU0KfL8Q30b7MORhOx64/en9ViAfBVkfdGahs1/ZGYyPbeWXvDohnyn2vXlTx/tU7K8bWZoqxPI4
DPEv3FDKWohap7rPXHGyf1X+F8t4vv75hd2Bn//v88pKdAPTylF3xElkfVg2Yd5FHpXhB4w4uLqh
gYKWITU+cF0imbC4OLndoU78oEMbP5tWEr+LIwFrnaHNhWKEVW+dtnQZI0lplCe3nsZ9yrL+xWK8
e7aGyo+uj2dpTUBcaEA5/f9I+67lyHFl2y9iBL15JVlOrktSO/ULoy09AZIgaL7+LHTcM10F4ZIh
ndkxsx8UwSy4RCJz5Vo6WvZkboWato5T5CU9k/L2bGpvrjYCtXPxdWkgtbtUrlPi68y56XIaWjoN
u/HN4HoYAawOuszoTQHN+fVslQa0F2uKJSHphC630zyfCVpnt1RDFTMF3ATmCN4X/TWyuJ+jzYnn
geznbOuPtDmXb1+Iq89LAYmGi1frK3w+wfmg5y03pdhSAGYgYQFOBROhp/j7xdUHyjbPayeLADGD
NuAW4G8HRdo4WAy2EVkpLTmAzCINI0xJV6CjF7VjFQs5Y8+FJTjSDZ5HI9ik1jeuWNXrKNoQPv0/
M2K5LgaUIDvNEwtmSvq57SZ0cQWh6XxI9FtNO1sai8b557pF5cCgTqSjkxZZCRlc1/ZNw9LFxtJP
dQjdmJl80OoNP6zcZBc2pMmDPJxOamEj736BCj5m/u/1QSiuE/HEBm4K+pHoCJX2ga+5TVlBiOxs
0rtledKa4ZAP5KiP/cb6qEZyaUg6+l5d+BoKkqARjfISTfTTVuCrWA5IEwkqSBdEIYghrjcA9yoK
IhxB/Wy+6N6eWSd7C2ammCwHRx6hO6rnr4lnQHM+oWTFIdkWPNsFKNrdH8xrw2XcrS+KYq6u7Ehz
BSKIoB562LHdMSTVS7tFuPr6tYOIWmjPgWhJaLJIV2OT5jMQZlD0CcwWJ8WPaGqGfW9EwE+GVvd2
4O61OckjoySRlA0F63RZfumc+yDZ9dmhseP1WVNQ14l3AhLhAqQBNh1pBzDS23prZpCAMUDr30VA
0OwNqFow+mnyvnroDiibjwmd3r6zYRbBJC4dBOMydLIEoAo5I5qewShRv0zF//HzYrNcOLbFHOqg
DUowzpd9lJuCJGPDQ4vVllzn1QAkH9A7ehkEHRh+0R1WxS45aPkXPQPnyS6J1pdIeUYdtNOgew+J
Shm9jyimLCpUwT5Utf5kaEF2Ah9vfzKad1ResBcuLJnXs2Z5BOQVQnvE78DKGFV0I5JRHlE4Ggdk
RGBWkt9EFkiCB2dEl0b3U58OOd3Yy6qJwpMRWS2IQ74mXZ7HjmR2CdD+lPIXxsiutIJb7PyNwFI1
ikszkh9g9WizhYveAM184bn9PA/vOR0Af+m4JRG8gsr2eiESz+m7oWH5OSW3c3ecDus7SuXJzADB
N4JjJDvkYK8frIIQy8nOjSfYhs24K4K4IDcky0+GtXEbK1flnzG5e8bWCQ0a4gEBvJQ7aDt/gapH
yEf79/qYVKuCPB1Uow0Ey57sncFaZJDKgxnObn4X+sZpV38d8wV1YkDB5PYvP6UW+E6A9J7duOf3
2ts7dAS1+r/vS5eXObEG7y7A1W32FHjdAbx+EaiMNryiaikurUhvRyg3+q2tYxQO+bjXsi+ut2FA
tbHAzQ71XCSz0dwi3Vm5nnPeExwNzwQHTAdRjKR+Yvp0KgJtl6GOv2FPtSygHnOQyUFaDZHS9TkZ
m4BaXoJzgnAtfBjwlFzfVKrxQNgLXwb8CfLa0nj0Wq/sHF3Z54nduPzeh8ICmuiDOP+1bke1MHCK
IhAXl4pcJHKGpbIHs4Udvy5Cd8iOpkbvfWeLyF05Xw4SnchJIUchC1lp4E3rphbzRe9K7of54G5M
mNoAyNrATQTXJZOok4DX6DWegNbosp0Pifhii7xfFU4iQSGac8QjQkYfLADjebM/wXd1WlyMSTjY
j8OYxSAm2hiL2hJiPfRkIjiWgQJpb/i9z2bEexDG8eqQhyVYnCZ343rfMmNe7+HFrsrU92AmHYFH
AqCiBWye9P3Bnz6v7zKxW+WQBYqtKPwI3vlXpX0Kpj1zWpgIYENmHZ1xbxt3IPBwB7z4o6TbuO0V
7aYIJi7sSbcYSSCCAJaq9DwjUG5Q/ba6PciAmjDfV6C5jHMAlMg7MgxXRuUj67ZZkQHmeraqiFax
tiVUrzqqHvQYBX+6iwyv5HIM8DZaBoGQZRDc53yOm/Y287c0wreMiD1zEb5yfXaLCmQH56X9yL0O
uk4nb956/KvOKtKIQH6jIxzdrdJMWYE5jaWHxyVxXxh/mu3j+nZTDiLw0KOHHAOUc6SNPQSWSQKo
T50HK/8wTPNJIMQ41IXWzSj62pDCgAC10CXB88yVJkubzdYHfyLsUK2HVHdyk7bJ3tLK8+JM0TwL
lJ8dET6EEMqJhmSM3ertXJjXv0G6WV0zdwritNlZC/a+fjvzdMMZqW6iy0FKZymznTzoLNGsNd4W
5EWzm723uDH0f0Jb37Cl2hgAO+Oxgf2NEFF6Eg4T9eiYeAjT2XEpT95pfcFU+wJ9lVDMBJ/da5yM
uG195LbSc2PUj+Pk3mvm+NijEWXdjHIUeAmA/lRHlktmcW0XhOUGkExoFJ77fVlo3h+zc/Ktl6bK
qYJkWWiGuwIoLa08VL8mcMYhlu5shGzEODT0FFRZmIIfOXPG2CHPg7MVZ6nujEuj0m7QmFkzkxnZ
2Rd0mk0GTNFLmyVRpm/tBdViIdMlBgg3AdTitSfq66QBcQfQAqNP7jMNJbOA5FEeDD/fvloXdgKp
Uo1e6WWwOPr3oBQcp5MRZ1uMd8rrKABbHFLpBpQvXq+UNiVmv2TnSXdv6UKfk9r/0AxaqPP0DGK0
j+BWBQDNPZflEGtFu1sfoXImkflG8IJDBSTQ9UzqPp8TvUzEmmUPqD2eIV99SHzrPRcUWJY9AW1C
gUV2hyB9mgCsG6FETWeUuf5M7LdHtxKTisFgV4PrDUASQYohDYYUKbfNrkLHigmlUkc7Lf140Mrp
tD5nin0OMy6kxhHuge5ZOlwpWDFry8Sc5ZOHYvYEmhw3SrXHdPi1bkg5HhA8CI4KSM3LCANOszEn
DMwFZlecUm4dmOFEZu9uVFkUPglBNzAA4F0U+sTStNWGDSo7UAmeNf+YZoet0rxyFP8+L4u7mNlU
MHPG84tqYKKdWeh7P7lpbFwPW1ak66EBaC7NS/BV9E6PyCQINSTA5mYrBlJlJsG4AoJp6DEBKiHT
ZGkdOFYnZF3PxfAl0Kp9y5OosmlcOEvIwcxulM+G2YZ2/ri+FxRX7ZVdKW5JSTA6DsMiOWhSzEgG
TtpPCTk1Cyhus63rQ7UjLAwOhHPY6a9emDOfFq3lo/YB5Z5vVd1EfT5+evt4gJpD9xr+iyZ16RAN
zB1N14Y2osG+dkO309EIE/wAWDXWqo2WIcV59dDqJ17MyMN58nltvY4AcNqmYGJBlO9DEzPZLQO6
F5d3lJCFE3WBJAOBGnoXr72pndrIxROkMuq535WLcRwApglaZ7c+d3/z0NKb6cqOdNM2LhsoSS1A
2WbtPtGcqO3q/aT3h7x9Aq/mwTKqyE6GiKN5DmWnY+/TaCJb2GLhF9Z+heQ3WAGhdhAE43ZkVmgz
EtUlKubTbbl8CZIxLHUQKy1P60MXI1uxKWPHit6oAblCYOO5PTIFD6lfRNPA7ofOPDhkPLtsI1Go
OAoeogzwrMI5vuZAGpuiZQ1Fazp2WFzSPu63HsAbFuQhDW1hcYsFCGbyeyAjQ5f9fsecAdYAmBoU
JPDyud6Vc2nREVme9Gw04GeOZ8iBGXFQfmzHw/gOoBeKAf9sicFevBHpGED709LTczLvUuvWq57t
aSPTrfCEMIF0KkiVEEzItaHJROkhCxw8Q8dbo9hX5T3IUOwP3nuKUFeGJJfL7S5NABfBk6DgoT4M
4ayfi+Axr+4and/U3hBBYSYqks/ry6XcDxfjk5ZLG4zUTkR51QoeFwqNnh/r39+aP2mJoG1OQCmF
73f5zjOPnRtBrIT/Dt7OYCsA7PhXQNpQTJNu5FbrNAgy1pg+10uP/px8ppP9Kec2C8eZ2acC5Hvh
24eGpxVEnXE1Y+0kk6Pe+NSbEDgHTpM++HOQxhl8pSDgb6OCL8E+GEvyZ92oIvLwcI8FoPoCVe+r
KK3rbbOHhBmMQriVdj9Q0vyRpBt3mNIIElcoIeCtgP9cn6vegFwZ6OlTkFj9YIEWFtMnkNtuTJ9q
54EBVjTZIOmG6/LaiNNMzO1nPKuSog8nh4Zb7zbV1sNtL4gfXYTncvDU+F6vAdiYnUnoTbd5cGu3
qPB8eXs8i+wOQI6Q4gFIRX7TeAQYc1I0eNPoL0V3k7Vv755AEuKfAZm5FE7OHhe9RtrD/ZV7u7SO
rBLcRaFZRZMTr+8u5ZrAaaPAjxGBg+V6TYay6oOBpXjJazfazvc33jKqfYUef9wrqLu9LroxEFUN
TetrH1oXbEczBbgfJKB3w5hs9YCoorALS3LFDVSFFksJkAOi/2jpH3nNIkhYh5XzdtQphFkgo4Z2
RsBE5FcTm/XE5TOuID+FXCH0X/xbNK03G/G4KhC5sCLf2rVTBUMt8kWeX72YFn8gg3M0bec5Lf0j
Yt4oKH+t7wTVUrkoYonkl4+nmnQ6W5O13eziOvLYoc5YmJqRZW/MnWqR0BKEjKWFaswr0kJ3ISUA
ZsBdmMMSGvpDbSCO8/rQN3brg1EZQvUC9Zi/SsFyTMK1aiwmAkOJQ28SkiZhZmsHEMPGKVneUZBD
uCBSLNgUUFeWnGcauBxsFuiBIwakJDCgt/OjivLuPwNitBdRT4B2aofr6NQdHT1KoUDB3+EGYAE0
aTZQ7tBWkzJRC00TjaQ22vgKiHnoTbixuRTrAXgCUIRCuA99idIIUmdhzOcCP5/NVchwRInpRV7K
f3f99/WlVz2hAeYULzJsZ1SupXdDvRTlkLioXyY8ufM78ttphyiD5g46t45pupx5V9wE1N4xwrfS
BIo3y6Vt2Qu51ZTbKYHtBWUea7qrgS8c9VumjbvGeWm7PLLGDU+h8OAwidS16NsRmd/rzVEh9xKk
FVK+bQ69nvkw6UW0PqMKzwB6fewNpPsxp/Jh6psxmIKkQ9uR50C+MA3t0YmrYKtOqzSDJhEhRY1o
R85doxY55Xq5IL1muTfGYES+nxwzO9iI71XzhaoJMv1CiRry8dfzBWCISzQhrGB5xz6FxM1GlKPw
3LjrgL3+m/B69RyqW0577EoUYso6ctpDwo/gfuOuHxKQAdWOt7E6iqDHRzISeQG8I9HVKR1dq257
vW+sEs9kEs1FiUo6+HTMo5elx87brW8F5eFCj4por0U5ELQw17NHWNK1RdCWZ52koQblzKwKwowb
cEtjaEL1Jxgg/fi7draeZX87d6WnucBriiRLgFqufKyRDPWy3gSnCTBu3i3AVlWYdZ19y6ppAmGl
XseuRX2UwQiJEuQ1Iak1lCF3xvnGd2uQCbrNXZJ3RReyzCueQOLQo3PTDXYt8X9n3kxvhtGedhTx
60bAqNrYAmIuGPTgZeWIoTH9wfF7WuLWKz8SewaGysY1QbYAVKq8DRrT/jMkBw1uSegM5rby3LrB
FBI9P/VtfufhBUs+9JQfkYm968YmnqAPBn21veZUpx6io+t7RHXAgN5CMl7QBaJP7nqLuE2bclAs
1WjBZocx047ZOwqPEF75Z8G8tuBNdFgGDxYqEvb67bAluKlaMERACCd9/INX0fX3ra61Khy3+jzU
y01XffTR256aP98xTXg+2ECzgwhA5jqjhlnWlp/UZ4cL2pK42sLXqBwRNJT+MyDduXlrWxktYQDo
l/1QDbtxhhwYTssf1Ituxk6vw7nWsnh9WKrKNLILaL4UOrMoDkr+aAL2ufWLoILUB4msIohSFxxi
5W8nb0Lm3RTJLuAfXLfae+2vHBCjdfOqpbu0Lm2+oeKN4yQeGt3oXdIFu9pK936/BfIQXk72RVAW
ggQXnptg5BW/4iIgA97Sh7ZAWiOH0ocggTlCcvuUZC1IDyrzNCIvUIqKu+3fLCb/0szmrT8V92RI
f6+PVhVW+b7AZouGVLjG69/BLC0b6rLBRm1BWmQHHd1pKaM78NsNYZZaZONoK2YXbOpCvgOQLdxv
kvfXmtpifUAalJebCJjBKPeeDP7xzYOCe0fGA6wS+H+5PzjQm3qaJ1ygfQGgE/CBIXMhnz4gMoUs
8rotha+6siUNaCknp04Svzwb9d4OwtKM1r+vOIMYBigDRG4X+rBSLGoNaPBzJrQoFtZTbji7hN6x
6k9b3Q/1N+hCb1gzFOHnpTk5FkiGDuDsBOZ889EAsXZ7MkDQm1X3jj6E5XSfz5Aq+U595BrnZ5Y+
zdMUN1ChH7/z5E/j7rXgz/r4lfP7b/xyks4arIWjxbg6T3y/PBr8tP75jen964suz6EF9cFOKyvw
I2hRsDwyH+qQj5w8pcnnSv+2bkzBdYKI8WIw0mbxGqPnbpDDGtjX5+Vrl97S+Zuu/ab+bZ+wUEtu
K9KHCTMjUnyo2AllobCxN+J91Rm8/BViyi/G3BoIX3C1V2etfx5oWKXhssUDoHArGKhICbmi1O2J
ab8wMXsuFNV7rFrpDDtn0faOXh3LwPwA1OBxfVLVo/lnSjogA+Q2Hb2GKb26rYs+mqEvssV5ooiQ
kWwAPBN1MxS65eQmoGs0bxx4a+pDWdX9Fox+PN9VUZ++rA9GtdsRh+ODNhr90MJ2PW/l5OFC83H1
VcWeQqhzt/551bJcfl4KezKbsc60MI62OOZVrPtgsQXY4bBuRbUigCnh+tZFt5dcOcWmCJjFzPJM
s1ivTmN3bN9OJYvsz4UJaX9VQb9QQmCC5HZcpfdExPLvkMyGFTRGALmOTixd7rrTW3e2R8PDgyHM
vbu0esfVIbBcuHnxGELq53qxNb8Y0P46I9imQzg9gJtj4yGpXAi8GYC5xCvyVeOlPfSF0+ojng1p
DcEiPar4ne1ueBNVuIYYEe2QeHajAim38eqGyecmxSxR6t8NRn4iOjDfzhJRKLUhjwb6Tg0q7Slo
OdvmuXObyAySDXYF1cYGLQG0ikDX5uL8XE9la4+EjmNdQeJu0PcQa3V2EIyrj2UNRVbm8uZ5fYsr
7SHqBgAUzxNQhFzb43bQ2B2t6nOOGZ2RmTnw7CsKVetWDNXtBIDDf2bEz7hwo6I9xAomUDqAifOm
hq6xn9YPVZntGtu7zUAvqWdl3CA9lHnLjUXNE28gQWDz7w4rXphZPQw53VHLvXdb/+PGbxOuSIpg
0TGELnE0wIHUUM72ihSZqc9JdUbW96fbMobIFR23AyQhb9ISXCO8tMuw1WdImBrFndu3B3Cc843d
p1yIi18h3WWGniwmNJzhMGfowX9edBIugLP29qd3DRfbWzTgYtWlw5rheqZW61Rnay7uNSiN65Vx
sDJc2kVDIfSdPbiT/dR584eybj6581agoh7of/ZlpF+VzeCMSWE/mJ6t6Sm1Qr2DYOTGjlN5DBTW
cMt54izJrjsnddsyu2wwyjay2EODPmo936/P5ZYRyXn3NuSh9Spvztz50bCjxn8u5oZrVV3YgpAS
dWLAaV7VWdt+Drw0deuziTK/3t7NWhDp7nTUqpu2czfGo4JIAsL6z5p0rYIWarLbxqvPXvYNpR20
aWURkuQht9DlXmRR2oEyur6x7Xs09W6smMpFXNq2rl0EbW2q1yZsF4MT1vYzD7IIbJmhi8PXF59Q
m9u4VFQJvKvRSkfOQw5Azzq/PicG1LV7MBDqz8bU7Ibh0Ret6e3OsKH+M2Qb06zaNo5rBoLSSEdb
tJRT4R1JvWphyNmgmcS3bubquzFsQYRVGwcJf+wZZG4EU8j1dI7U6+mcwuO2S/e8OMFt3Rg3THdR
zZq8U55sYjhUbvTSoBj1hYvvwcRNRpC9n4dun7ch2C8XK+79Qy5Yq0NuPlbukb0Dh4qDAYlp4FwB
VJfZaGfQPRizD4ygV9WRWX3X8udyi+VKzJR8P4hwQJRU0esvF7ktdxlGcCQASK5F5YGYu3Unovw8
8AziCjTMV21GQWWnvemiZYqAAbmm921/XDeg2m4Cdfo3/YWCgrQTKpcFbMmB1+TOEycnrX9Kio2o
RTWGv54WDHgGkjDC51+sPSNsKnwLwihmc1vzL16+kWVS+QYEQ+K++itnKfbexfeTKTdJxjGEBgTK
xHdiOmiPSAKhk2M5Wx3f1Uv9tD5rf9tT5GW/tCn5wqIC03abAxIMAYB91ZQRGIYOKdFBHVruSnCW
psikD3UVo3trT9psn7h5jLQzks14T/nNua2WKMfffEbuapbdgV7l1Dg0xmiijGW/Crvc5eZwy0AN
rdVt7A/sRPrg1kq8U2u7O71e4vUxKXeCBY/j4vWOnh9pmYBAX0BQKtol+WkgO48c6reT94IVAxlc
PI3gdYBKul4pRMmF4+cUnctDjCyS5m6cFuUVdWFALs+a6CpLOeDHZ9fxQ8c6zWDsdFi1d7XHytv1
/SPTfnYgbtP9rdlTbsJ/Q5MzjBbEutAgAXT1oEE7AQKK3sd0OtP+nBAWVVs0jcojdWFN2n51Mrom
BCGh28b4M8vmmJfl1rNKmca5nEzpznUngC6DGgXTxC2PTe+GvHPC0u3CPLdPLvgC22b5CojFJ9ts
90XtP1YOuqgcK8om8KWP7uf1/bk1ZvH3i2POS9SkfFG/9XIw9TPUrpaNO195Ai5mVfz9wgKZEo5O
Exxqox/DOTku7MnaAq5v7RPplLlMy01vwMoVhEeJ/XEGCV9aneaS70vy0wg24qatSZOiib5kDvUS
HAhtuLWgrlK0G8k+VbkRZxove3Dd/K2sX09aWoAHdQmwLKmJLtjua1J8RMJCTx4m47HhD77zpC19
2JafOP1SV21YkZ3dJ5FtsbDiB1J9NcgPNu2bdqN8bYiZfOWiL36Y5Gzy2avTdsYPK90HTorYRztA
2p31+WT2c0wtAPbJeTB/LPSX3nzn7T5L/hT9qeEv6/v2/3OO/neGXgktg9WgMfIKXq9ajKjV3IcJ
EMIwN5q9g9hnYXrYg4cotbtYm9hhgSqijZ8Lot6jkeg3CGJ+rf8g5cRACM0BABAIAvn1w2fI39EZ
TdL9PIQWO6GN4jhCVrB3Ni5+5Xm6MCTOwsV5WsYBYowTmo1sc75pUPvum+522ORUVx0p4DHRHQ+C
NQCApGM7FVqSZRXu/9lxInQN9u4YUQfijJAxHfP0UCVbzd/KvXVpUjrFy5yl3dLB21c9j/JhH/jf
JuS6WfBY5no06ehBKbN46r9O+R6dUJGpTTt3fOgJQvpgi7Ne+VSBKJwDLlpguV4hNYxAg7aq6Ldq
li8zPUClO6zH40A/ODwPOf1us69TuYFQUzmWS5vSDLhmVhlcOBYnyI80zJbsuL5Llat6MSjJczWk
T4ylxKCcke7QyhY19CVwtXDpWWzYz0N6WLenehIhhAQbt4WC5Sv2VdYPxeTN2EUdzQ+8neIxcVAE
Gu9d0RJTmhvDU8/ff+bkSMUyeTHYJnYQeNQocPN8Yziqs+eBCRvnG4gkcJ9cn72mBEW6p8PpmMAQ
O/zgoMM5b/brc6Y+BxdWpBABe9keBmAnzpSjwjI/2e5tU5cHsOtM3XPDn+ziQ2LeFZYRevQjBT9v
0j9NbF/Xp/UfotwsF79DzPaFpwHPh6klDL+DL3f156CIeB/q1q7z71xva8xbMyu5m37QTQgkw1aW
fdeqR+78gv/M86/lTKEq+bl1zmw+uMU3vz1wj4aiqRjavevjVQa6UGTDCiOhDmC/NPELaxaNgPjp
bDWPOvukz31UsGNROCFokqMggRChZ4eu+1hsnUsVeAaJA9HEBdAKdJwl0/5ClxwkfWiuqsZ2x2zD
f2J8/lY4tA5BG/Dbddtqp2dGsndcVgCMXfzJZ7N7HvLmx1j0W4ma10tvosCOuQCcBwyVMmsJ1LDG
vm6EI3Lm0Mqf/MU/pLwNCXs0is/2tBXACcd2HVZc25OWvyi9Je0JZr41H5vkYzZqUCbabytGvHYQ
sBOg3RQ4LqyVjA7KEs5yOgEJWgwRqB0T/80O4vr7koPQdFbM4MrGg8WP0vEJjJhbrASvV8bARkHr
ogelDmDgpHe5N05e3YtWyc7udm2qnzNI1Wp4H+ddua+6Mh741rtcIel0bVMaFe7HLqCeSPnozgNg
bjtemruq6Xa+Pu81xmO7Lj70df99KpKjTvIYl1hMWX7HLTNeP6Nbw5fOietzsxnFG82evRBST1Eu
1Ds7SJJXu9E/6vTLuj2lX7qYbskHGhpvNG7iAtN73MhgNYAQzJ/Zq76vm9kalrT/fZ6NejGIF0V3
bKwgrobPlOFuSdoo1VFmhRdYNyji9OsDd72kUqThNC2DzhxuyjxtnpO2+VVP0ylLSNjMoJq2qR0N
Dd+hbHZ8h12UQHQLPeYILKXt62vWWEGbA5m9bLg3qh7dZvQFcni7uipvda055eUSe/wdXbIBki+m
hawfFC1kTB3xgLo1GnS1m0F5zBdyaoHYZEBKUcfZmFnljrkwJZb64tYkmUESO8Nhsap5xw3tyViG
mBf1BtTstcfEAqKXyXN09Be/qiLWE8vtVoeZsmFhn9+aANLUu24L4/XaYV6bkfZJMw8m1QKYMRP2
vdTsPwXxNkai3IoXIxEx5OWEWWlSjws8Ggg+7zMruzPpUIXa7HDAK9GWWnVflnLekRlCwOubUTU4
GEZrG7w2ZlI6dSk4ZfnYQ/HG6coI+hNh0m7cByoLuG6QlAM0GjrWkrsa6VAY3Abc22tO7IEW/8fP
S94p6LQCaSN8Xqu/zfn3ZAvSpfz5guIVKBw8A+XSOBs1/PwFDQWgH3jI0w5383sqM0B6/GdCGgK6
GitrMADvt/04d6KaR9nWLKk22KWJV8tMWD44A+JpltwG4JLzKA8TVFvreYgMu/yNa/SDlnbR+u5S
nVCI14oSPAg+QSwp7et0SbsmW5Dpy5EvXdjOsobPwQjRyoJu7IPXplDFQMCG3hkACvG/a1MNlCNB
Vw6BNWxBoF7zby1ixD7xHgnx3Xh9WIooWZRM8ACyLLAXmzJmQ8vrJSiELBBY3qNl+QXwS7jMRaiR
Qz9+0Q2KY4QsnJvvCm0rR6AcKFg6XYTogRCiuR6oN7DFtBMKjSB3RPcwUOyRPlLrgNi5M0IXLEpb
Fl+7c4wWUA1IswEOasqVw2kEWp6aSLe0o/YJVOTQti6RgttI6ijHJZj5fYSm6DCQ/EQyLkkLoRJQ
7M3QIx6cblcZ9k01BHfmvEXn9/o4YEQXtqQT57raEjgd7sLSK6DIoN2WtRnzOdjTLonzut7prH3s
ar7R5KscIu5esWOgcCtvm6V0qQt+EbTHDnbcNRO6ldMxDHJ2U7aQolvfpKpVg/SX6wAEjrqInI1b
kok6pAFbk0l/BTMwvDjpnrYRy7z2jqh/IjH0l3pTf9WZZHaJ0WY9Un7OvExIN7You7Zb8b7KiCma
KoSACvagdDt65jCPNkPARPxn9NmETr3FdKGaq0sLUsAyjk6ZeIIhZwEZU0OA3UD0lyfW7u1LArUt
QLddsF6/UhNLzQTNMANqukty02qnxg2nccPjKl3TpQ2xBy9CCVDCpXrHENXOpAinAMImn+tujt3i
kEDKdDQfE/YwT31o2B/XByfm6DqcRgRxMThplUAmalSLhWdJYXU7Wtthpr9kaDemS4kCMwftxda+
UK/av+mUVk1jRtpxBxZp7nwc6u7Q8iouQMy3cZIU2ajroUnXWOb1QPnPMFTXhzb9qBdNFJCjYf7J
sh9dVcZtdTvan9E+GtrWTQ0ieHvgkTWcvOx5fY5VDuRijmUUE4G6GUSzUUjy9C4L9dF5Mpvhpuyq
/dCap3VbG+sZSPdM3qZ+AGQF6i/BgzHfofAS6GWYIBvtLi/eVvPz1r4NzOt9m/c8tYmD598SfCjz
37rZoZ0MG5b+HKBnnTRgnmlEZ8dPY3xcH+imaenmySGqY5qjmNU21skXIOVz+nsMztzHjZ68WMs9
9F5Cd6z+b+5ABssYaBQrMw1DDtiu5o/UOE3DxtjEoVs5lHKvZZv/76FEVPS5tM1T2mXHIjPCaaji
wdM2ToraU/93IgPJ+SzBZCW2j5nkxh+wxYcz/7q+VqqL+/IASE7GzzSnCDp4UM1yw0wDHxcDPTLP
GUhIstte8x8Gm53H4R0oXeEC8NxEQhDjk+GaU0cKra4QnVh+diiNLFyM+tBzHo0NiRa6L82bKs1j
Vu8L69YfN2qOymUEP4QJ/hHUYWRc+2IYvTPVcECB/jAlsZuUEZmfXe3jDFjw+gyrTYnCqyM6aGWg
ZpMWlHOKl8IIukIzYiQm6SFzY2eruqT0L+BN/X+GZF9me7k+FQKzkYBGyPhMCQ8F/LRO70z7j0ee
1oelqGVhAS/MSe6sdeqidBoh3Rg8Vw1QjTWB2vYnl97o1q/eu6+L49huPOuV7vrCpuTTUgK2B4Ks
GaiPvUPr35mtE/bs3gk24krlsbuwIzmw2cr0DNK4wBc4yAB+bqdf65O3tVTC/kVMYRd4G7cmxtFN
3W6gZmi13s7jQTyDVKgzSZx1QBus21Re7hdjEn+/sJnOgd80EM0+O+4xg+R3FdVWvG5ic09I7qpp
7UHPa8ybsywfGj+P08Z57K38BtSVcY23JNX1A8AJR2OaN2wrHRkIu4BtEJAo+U3VoElaB+MnHFnT
R15zlwKxBXmi7Dkp+N5PfpC3C5Nh/6OwCgZuFOfRNnk9n2ONyipwZRCbT409qYPvY13EyNP9Xp9T
sRVeXTgXVRNpy4MK0uZ+A09VFTQag+/07Xr2Yhz/yjLSOKhB+OKmuDSZVn+ZRoh4u+mPt48Bb3tx
jQnOBZllqs/A/hnMHiLZ3N0RpPH1fmP1VZv70oI0S8OsDVk5+/B9YMYIUCixLXpAWXN9HCpXjtZY
Hf03Ptp9ZHzkMlCvYI0GVw4+EbMbdvP4oqV9uNhWVPYb4aJq4S+NSTczwduwMHsYQ6v/vss/aP6W
nKLSAh6baPdFfuAVKJ21NOgq30VwUQRhPQDl14XrE7ZlQVoWmlesbicnP38Mlk+F93n966rbABgA
ENeieB6ASOH6BCYe+F5TYGLPfUi04zxGKKhOW30OKlcNCkwT735k+V9lWxebu9DiBjdWXv+mNY5g
nkegkgxLVBSbNLSKDbiGco/5KGTgPYuWNTkbFbTpmHsj7M3YWEn7jRp2VPhfiWEfZvdlfQKVy4Mk
rJBwFDl/6QonAEQ7U4NkQ2t8ZcD7/Fr/vHJ90MqNJC/0aSCKcb0+bWJpVVXi8+7o7DQ2xYvtgbg9
j9pxw5JqkcDMgEjSFBTDcjDZomptDjruHZM7UT+CY1C7b8gt7UZR6nrIsvIdGxuyV2gZ121ocMjU
HcPs8xZknsigNDEPKz1anzlTOSAkgf6KVggJoeupC0iVJDUpynMxDzpaGCrURtMF2UjLQQVtGpeY
5mCzQ4HviwFQ+zfegPsgc5J2Vy0j0gMpXyLogxuHsS/GnQaCtxC9vhT8JvP4IXfpGC4p+myTwPhl
k5mgGY/SGMTP6FTSggkFSUuPK23wXzhNlo0drtp1qL65Qr9CAJilQIQWbHBcUA+ftQwCKTpU17A/
tsowqgvh0ogUiZCp0tqlwgTCM7RlEfpI2I3WO1z0pRHJRc9el4ONAka0sPH301bfqnKiEM8DKoeY
/lVi2moCcPhnXQnSDre/0VsHsiWLVmwgVFSn1PZBZCVEyTxkA6+3mj13dgpgIbo+9f8h7ct6I+W1
tX8REvNwC9SYFOkknaS7b1CPGDCDMTbYv/576COdkyKlKvX7aW9pX7R2rdh4WF7rGaqjSY24ke0G
NKVY9+6NXXPxo0AuCxQo9Mag4nQeKgh5MXnEqz6Zbq/2s0876O/mQWwGfbm/voP+ljfWeROAf1A3
h+q0D73k81gODfyaGi4YmCNIQJ7GDmjmwHnw3BZOEiScwjh02hn4u1xsuM5RwJt5+AVT/dVUY5uY
0u1SDu2jQ2BIF2tH6tj0egdVuGjIcBsNqWMaENwZh+kLLWEZWw6DOoJJPcQFunc/c2XKHMJSg/vA
6PjVlIrcRbNsUjys3U1IS7AlXRGeQjQCEk3C4FOD+z7xVfcFahXz02C2euc54gsKAN+VqeonqwDT
sgLM6E6Ffr0ZQf6B+BKSa1X/MBUrdqOuFkkcILxapVFgsednSYYKHsbCvp8DL49Hs/RiuBRlEP/2
91MXePE4dTQG76aMR0m/mpH6RiCzkqCHr7ekfm3mz6F+7IAehNbJDoJnalsPAoYvrY5JXk3pBPQS
zE25hGiSSrrCS/IOzmCBFe76qGlSxsG0dDoHvGgXRafOoV3C7TE8hoCBJQx9kG3Vd+y/HADowQJU
B1r2R8Ub0VEtaoknh4bKhj00iXbfOnnjKLt0Wb8Pshzj795UnaA2pwWpAKk2Ezgkv9o02ugGdjJT
scUXv7F/LgCUF6c3+NbawD+CZ7SKR0eMdaRj9amyRxm3ZT59iojRHTo/yu86LOrEImreBIYd3VnC
JM+coZeR9OY8ncCG9bcOq+hxxhNtNxbUufE6v3ReAUaEmgokCfAqWm3vnoY1CP0+/WSpN3Cs8pfr
W/rSnfju59dATGqhVKsJfl6VRzYfAfoMvK3sN075sy1vDOXSSRUCcu2BsIk8f51a8rkzIbwD/jb1
809FUJx8iEALegvXcensRdcMCBLAWLFSVxeIqLrCEtEIEu+Cgm7BPnVT0nlbQ9w4Dv+2dNbH4ftI
q5Xjw4kYvRKBSH7xUInJjIVhH3I4hXqqTIBvTWtO44hPeyfQmykaM2I7bz6ZE0f1+5E2qTHZ6TTd
un0uTjQMLnBEQ0ETGdX5DiK2yfMpn+inIfjput8i8du75Sx0aZNCCuB/Q6xSgdaxFOsrRaEx/33k
z0X0YPfbvH4qoPN2fYXeirT6nIWT624aEIn0J0ofpNgGM+gpCb8l8nNr1lZfk0LXktgMs+a5Ko6a
wzgvxNobSejlxYlpW9ICsEZWNyjXJYRFWw4hE9T08lkmAYCHZXBA0+RGpOVg+Lg4/y/ScrC8O0YN
3xzKvEMk8BDMBFoaQ1KV2jnaeVVucweHd9nB/LXocXWYCq2g65/t0mwC4uADu4mK8Ie0xHfAplMR
qz7NkU6o2aWlCYpg/XI9yqVB/j0bIRq6ODWvVjpt875yB5QoStenC0V0+hwNJmq0Q0jjYXT9h6IR
cmchNb73/da7McgLaxMwYKTd0HFByWr9NaEJ1UOKu4EGlQc0hS39e51Xh7z19qzy31rX2Fwf7gXl
JghroR4HkSjoQoRr+6ncgchrJIsZGB/YxtXznU/ejMDaVjwDHMHImw0nX1g0xAH7M7lTUprHfvgZ
Os94M8RYK6Ablw9WeEtS8OMtglwQRjR4Ji4vxXXlH3Z6BimKXGWt9SbrfuOzL6p0AN35rbl77KOn
69Pwcdox3e6ShWJtLRrL50t7Zn5tGK6psr58mpofrPlKoXvdWHVqWt+vh/q4wM5Ceas3IwSrh85X
WmV1kwMDsY2qTQ2MZxi8iOITUyk0864H/HjfY9eAS43qCzQ30PA6H5tFDZvAWUJnjbOtZEpu3MEX
fx6pLhRa0Tn5UHnpqXKU8qjOhoKmnfXHyZ+v//0X+pQYQLjoKKEJhKf86uNQWL2hXmmoTMwP7giv
HftgqLchzOpxy91PjfubTo/KG29cExcH9n9h/1bR3x13vUZftq8rnQFp5EdP5D8gmiBIDVAMMGKA
U8G07/zDyNKjpK+An67HIXHZXVkuNL6dMbzemMC/edD5yX0eaXUR+b4SpKwrkEdaEHgddGC33mT+
cIohfGng/An9gM7/MoRBdWho7x5q1+9TAZG/b22uhx9BwEDA9fDnmXPAtyOIYOBkOGrbmPwVb0Uv
A1oGCgRl7W8ALA5eirz4VYvAE0mpvfynjkwFIeSZb0PKxBenDD5XorOTnvvtToNpgjDog2+KKiof
hs62/5RTIfnex4Pgzpa6eQkpbrNe+PD7m/Lwvmz6+Yk1zYBKiTE+ktB4JUEdPcJDo9lEtDN3VM0o
nBRtTbKp8Icdem5eHcPTwNkEDRSHElmG8iB5DTFonxh4ZArgx6hdFLEEGHLnyBrocmHAzqFwnW3P
c3HXkLk/VJaHlyOT+uj6U3FwO1x2lR7JzsCCgeg7qOQc8gBbSZmdFqOdf7KQ14PSAI6O7SpcHyPn
ie2URRQLzwy/TG1jPJBqUCz2Jk/+mMKJHk29DQfxJ4+G7y6wr1Np7HXlpAGUVp5I5Q933JSPxBjd
XTszcaj8bt6QDuAT0ANMvOWYSmTvjkkASaOHXPZDJtCO+erZpfGrA5FgW86VfHYjw7jTEdOJcsbg
G/MXakQ5Ng/eoIZd7asKX9jSKrGUR74NwgofOyQBkJwqf2moXW65Rk0N4rnltukZ39gRCba69Lok
CvLpCMYFHPmcJt9PJOrxjIWnAAAHQH519pxYVl0dQGbx8SuTTIbZ/iG6sAUhX+lUeyFJkeaOidGi
X5+8mKWV1MZcP5lj0LzobgifarurTgQaUnEHtsddGxTWg8wpNDDyoUEnHuZLvVX0b6wRYqewghIK
HfhdQHPvZDkF+AMAokMMHtUFZXN4VcIyG8zyYIwtjwZH6rXOd1M5xh9rRK4YVRAI8EEAPQxNLTay
M9tdKUxM9tTAtiKcqo0ITTgZqG7cBoYlU9vj4uDnnXU0HDHsggKisWWO97ihLJYwnsvErip757sM
mVMTejfO/Y/5EoyuoMaDhB0Qxg9ylrUA8NSSPnlYmJRdw4+R0z9pZ/7nwtQSBtUiNFwCHP+rUwwe
81Uga488BJaV+NiS3H9hCpXL6cYd/THRPT/EVteAmxt9MAx19QAK19aOvrByF0GTPo9+Xj8ugws3
NAr6UNYAA9RdpOPPz2WUC4u5bufyYXaI/515QdXA/snjx9zxBfY0Cm/CzcNNYI56j4vRx1jtKO19
NhwDq47iuakNGJd/Q9U08eBqcpqHCoIp4mvvmrDmDcaNKEG2n/SoP5HGnH6EHDvA9sstHyc7gfGK
nUCAzX1o8Y7ewRV53lQTSLiVaHjKBtqdxnx0ntATYjvD1vlW5jAcmW09fSqFYaQ9p28q4sO+9FDr
MdwqSKWQ0IWF7PSuanrxQ4y03TZ+9FO1cCssGNrYgS6jpIty56QYymxDFG5tT/AnU+lpE0YhAzqw
9uUzc2q650NDdtxUZMvD2du6A1QKHGWKncQKQFpjDCRpKFb4DI0XtM5NPFRzR8YBL8c/Y2m5sVnJ
aZdzWByRGgaxjPLyobFEn7ScsMepVbeK9Reu87N1uroDWc0MBUtA8iCitwqCEhSAkusL51IEb7HE
hYUTvCbWJVrFot7vQoF02JpjwzNh/XAjJbmQFQP+DPopDLnxDFgjQiMddbwyy/JBGzilQg3lpjYe
DCNGhTWFtHFi31I/vxQROmkAxABPC9bOai80Cm+lkvfY3TQM7pBcBvfaM/XGalmUkd4P69iknDzr
0f53awjMob0cKgDSo1m0PljKjhqetMgDbqAOknXgm7VQa7v+zZYfWWdGIA3j3MafDmV+53yv23kB
JLnS5MGeUkdCd3SjqxTEx0r8h8XxPtCyeN5lk3lZGRo3GwLJh9wt47a58a64lCajgorvhHYUxAjW
L9eWWAresQZ5YI7OiCIvVEwSGujTH11OjznxUE+3TyA83HMy/e7Z/PLvU7lUOwEoXgSQ1kwE3oRc
AlRSPlAnOHU5gZ9Hbr+qgB2jlu4Kkj9ej3dxwO8vuFVLpJ5Z07ZmgAXSB929X47zPUMBbzN5wt7o
1quOBV6+MkaqGT04ox/dCU2MI3qg+U2HqeXVtlpHKKViFbnL1YEu9PnnhTlX5UKWM88C3akyJn4T
7TgEI148u3FiBkeY1B853cvKUykXAbsfGso3Uz/BmnZm1VdILlgnWKHnGwpT0UT7ffHSWUGTRhKr
f4Dx8TbPzWg/5KHeInH5A14NO7GI8kMxFv0ADI9Ft7XH5FNLtf9IwHhJLE7V/URAFrZByUv9MphT
NFvQRNBRPX9VWJGPuZLBIwRqiz/5EHafCxMZ/r9/KEjqmXhXQxZrKWucTw5VsjbDXDuZbTG1qybH
fmkgnPQU2Lo5RAxUXB/lebgZ+f22qLDHCSujra2t4s/1v+TCCY0OHSAZqOX+lfg7/0OsUDlTIZST
9ZQey6Y73irgXgoAysHCG4GKLSql5wFs1tZ1oYoga+8t76G9xWW89fOrVdZMxlxyB4onozxSukeL
7Pr8LP//1SpejIT+989fUrB3h1QnXWqBjh1kKL228hdUufktY+ZLBacI0rgLs3xRhVhDc8GRdi3V
lH7WB7TOwd41AsjZlHDrAqF3CtgmgHz841KsUjtWAoeJ9l1/NHJQ0PlQPMHvMQY3ydnWMugeK8My
NxJ9k+/h4IMSLFjkfoEIxi0o/MWJf/dHryYG6owVrcFjyYLgqT4Mw78BGVF4gmk51gxgCvC7QS/5
fN7DFr3d3BVWJmqYLFX8Hq+wt3/6tEsIDzREoCFQQHE+YC+U01kqUk2QhcQWcTQa5NUk+YSsU4ob
oVaTtYQC8RFwtcU5avEUPh8NaLjGhDNI4p1YRE1MiSt+lAZex/88IpwqYPd50AxHlr7KD6SNviUS
YpkJsG8a+KQL+UasW2nj8mXfbYm/g0HuAXGGv7rUaxhEyfBy9Fo1ZfnsbCi0uQTZ+Ob9KG7xli4G
gvUHXh0Lx26NWrOGMZ9MPU6ZZYn20MMBd0MGCIXxkHy1sCXSf5899Mz+N9xq9lgXgE/nIxxjVYxn
UDrrYuN6v65HWT2l/mf2kMWhuoUm3QcKky3aQEBOcsrktHhH+7tQZa47xVX1nQPKFrkDAED19nrQ
1Sn2N+jC18PScByoya8y/QDSBHM7zAg6D/Fsf/IHFpfOjZ7ypUUeLDbpSB2BzPvgAGCbo8OB0Mnc
Moj1a87/kZv1dxTvA6x2ka+YcLHGp8x8hdN47G5d65Z/3PKN12v7fYhljO+Oe7iVKEo1QhR7ExJH
xq9E56im/Lj+OS4tbGCvoMCKlgDcm1bv9tYcw7wTiKJlbES7Ga4aW/8/zdbyYAdEEig5Z/XNiyAQ
fCK1zAiPtihIxwr5p+v/vj6UNXL670fBqYbaAM4ESG+udo0/hgOrLRAkW46NuS3B1JGobhEgM+5q
D0pRr+qWjtKlhfY+5GpkpQE4o1N0MlMnp9tM7f76kG79/OrrTMhamR1i4njxOOoHOF1f//2PmxEe
QxASW6pQAWBky+p4t8bY5Iy50YgJp3SZtGY2uN9czW7kLR+PGQuAC7ziQBEBxnQtuhpCK0fQqlNZ
NRg9BFjMOVGDOQAwE9jTkYyd8Va7bvHk+A27c+Eedgu1/z/8kPVeCkPXwYmK//nACDWNovBGwxiz
wuc4byJItWxrvMg0nNn19AN7A+Vl10V9o6IFCn8Eer1RDajChJ5NArv7LtV9NH9ux8bblxaUXWbH
nl5zB6aOoB7wRNiGkSB3r55J6LZbltdw/3GI08RuSLsDKvPe1iptfa9KLVF2so0NfGlFqhvrR9lG
/EAt7aetDUlr6c6vEmdzCpWOPgUB1UjGagj2naFaaN8zKzYKLzq2Q/uS42dTOZlW3BXEdhPXGkQs
6nyO54rzHcqZ5dbvW7xaBBnvAuRr2zJo6mzEhfqshBiyYIpkGjD1uavbKSstk9+1zhCr8GD1Od2S
uWAAOFbGvu9nI51BfDMotEyFzfhrMBny0BbzmA6hCUtdsw4PdgjrW4LSW0zKbjriOfMbB3z4SOD3
gh0v9SkIG3bAuTd9KasF8CQkRKuUsvqjLPo5VS7khmJZQTQHW/yPoh4FKMg00sl26Ja39pgyj/Pn
rjTn7TzKKqPdAJpaX9TeFqU9DRXUBbvVUQcYT785RpEq+tgZrPKzcrW3cYUxJzP1f9o+8w/aZ81G
oaR3bHILgtBzGzCcs7MDXxzqnwhVJvJfW9VxjSIj5pbSg2Go6ol3vUinwAKSFC4FUOnm+e/Qp2Qz
DQ8WAzathD4Unk2qtHs04qGNO5tT90m1gfXbhr6FgG4e6t9QGMWDNNfMjTn3g4OOhLovbEiM0hYN
bkh8DElkRG7SGnPHFrRdcRf54lfZOM5jVAX9gQfaQdPIqDJLd/SgofeWNmPU7ACqA/Ve1dyB4gCM
cCbArB6jGoZvsz338N+WXu5uVZj3JWrqzSK+a+jUAiLOjJkPYGEsQjWjZqh/SnRfURNhVh2TqR5d
NPl6dyt0Z1cx6UvIftkEnaPJZ0kf6HqnoCqxd5gvYi6i8gXnI9tVNWqkSEyLjI3mnFbVUJ5Y4LUb
ZkgztZu2ebS8XP/yYOQeh0AQPPbGV8XfxqS0bb0LaWjt5oGQl9DpocbT3Zdhncgmb06lFgPKeTSF
/2T32hLufBuqon4u0GnZ6aggh95qpqOwBMmiCX4WqMp3JEYRD1/GI7MZD9ChuSsVLLJg08neum7U
L62TqEbzvfIjBk25ZrQ2ZaGwdPJgfjQDwBmLNv86qPlnzp3+hzGEeVJZvYa3T6XDzAgLqNPXnhNH
Gsb3jGHbtw6cU9CimY6oiygnHUSroBIp9A7Pg3A3MJFbMfwHKwCVQTStpP0WytlKcUc3FLBVC62C
ISrRpIgMT6NKkDvbyaztE0CDxbHwjV99ZLu7ire/CxuTClhdtMGfkP/xWqPfzkYh48kA8NAGbThB
7edPSecx7ifb33fUDPa076NUejiVbdvw8ZVBNTFay/4c2qxOJn/+7ueC/bKGwoYdRFCmkdW6J4NE
w53hq3ajHZfd590kNz2fonugUfwYoBAeTx4A1co26jQsrSBp3B7oaSAtixuUxEv3JUgli0Q53hwA
hJ3fZ33Y2RZY0SLrcdyQpUv6jyrrf3OMxT3PBUwemYa9egwOELoqQMYQGale7MJPqfzW0C/Xb+WL
o1gwAQsuGnfPKrnUdaBcz6tFxmPUdRO3N27cyB+vfTOCjG1oAhaAzv362TROOYe9gCmzxkYf8FBH
27Hd/YcxvAuxyiwEHvxWJSyZjfwo1X785xEsUAMgcPCfheSxmqJe4rKpBl9k0dgd+5GffP4EqO+/
jsEyF5l7BAJm8sMbdm4NyNaO85z14xEgKpT2rv/+xwwfv//XkgCVFhc6Euer1ZpULQSg1JkLWTbp
/xFo3BJ9zF25oS69gQS5GCxA/RlHQICe4/Lv71K9kLhGaRbNnGHPHhp1ikBeVGYZm6MXm/w/zNxi
oYP3HaQTwVQ/D9YDcx/h6aKy4nvv7MPwxsRdyPRBeUA6ubh3YZuEq9+3tdPSejDmDE36T44toLQV
9gnUYp5A2Ifu8xC9uHX9bMjiODrTy/XP9nH3oBNhLYbV6MoDtLNKymc5FK5whMiEZb/S3vwMRttv
h+c3BvnxFDgLs4bquv6gQcibRDY1wR9TQWwL1fLrI1k24XlajBDwQEMjZ7HtXa+J2mJyhJuUyAr9
bXTCLZpkEJzhKbR10v8QCWcOak9owkHa63xBFDzkhhX2IqsddRcwWSTSYwkZUNqgM79xC6yBujik
URDyAx/AIzPCXbA6pPMo75kTzDzru6nbItKUmA0bHierCO6iyZ43wjcTt34ANaGKh7AtjpXv9YCA
DPWzgjv3hthlFPe9rzed8N04l3I8XJ+RC/vx7G9cvs27/ejqzqKtlDwbqLmpCQS66dQeNSSUXKt9
U02/uR7v0reGtCY6gpCHWjR/z+MBbhBKIEd4VjC7i+3C2NtMbsBVPY30phTVcnKtFxZEr9BsWby0
odR8HmwQXmuyrueZZf/W0+/S+BI4L1J9sqCI3SKlPJq1cfAGtE7Yr9m5Ua+9NLPvgy8b693MDniK
RUQwnvGWo/FtT99ZML3MtRkluvX3jrxFL/5bTvo4XBxE0P6E6fa6tzzXi+Gkw3lGzZYvGAJrz5wS
bui2GsCYEdVdT53qAY9EgH8Hr0giZFCxN1giwd3j3fjSl84nVMPxhjLx4v1Q1hsZbagkesyGCYQt
3hsPtaS/Z3ILcXxpRb2Ps6p9wJYdLRYT4IGWnSxRpQY1koqSZGz/0QDi737GcHDcQ7MNjI3Vfg4L
2od5PoyZIEbxAxpCPK7rivy6vkMuzhu6o4DR+yhdr1GtvuR69pU1ZmPE8FBT+6CfNyUnNyTFLoYB
DsFF+R2I3vX1gWOYh/lUYDB+uxeBeh6iIJlg+fwfDvfAA13cDYDNBJv/fBsYwJQEkRJjxiLSo83a
3QEvvG1tpuAyFtzw5rpQ41mSYYjf2otp9Tpljao6ajR49lnQeOnsGScYin8qZqtJ8hAoBNDmtmYb
/rK7W6nspVQAwswgkiMbQDa4ns7ayr1R2RHP3OjZNPYAQmKLtWmOt4ZqU2K8DVOBE+dGgXlZ2+sd
j+QGlGYIsOCyWZ2momY0QP+aZw1qNMDySQDroXzfGuCgUC/adQEgOHN+S2rpUk6wYD2Q9QYmtAtX
37SOKj0ZDGElDhZS+8+ouP24vgvW/Ki/my1cEGnISYE7X5fr+DA6hNoOJlRLvYmmVm9yC/jdfDSc
uEWRNS0AIEwKp6efZUuX8kmgU0MOFhh4vYdqCcoEfYucuRHmP/Iplj8OcmsALaIFAyvVdcYC+tI8
qrLmWQvxI8AYUGM5GvZRem/XZ+HCRAP9i0IyTAYcE22/883DPcCsSok40nybm9/W0N7YnZfW7VkE
+zyCgpB3NdEGQP55u7yGg07EEkWjiD8PFtiV0ytaJbFv6+T6yC7cjmdxV1dz0wAE1viIy/tX5hZJ
yKHcs+f1U5W//nskiPUsouk4fz5mHHmLwuZyD3v1d3hFkTmT7W+Olol+uh7o0sd6F2hN9BZ27kLT
VyCVsu/z8v6WteGtn1+thcjkpHJzjGMG1NCNJPB2t9qLF1fD+yGsVgNAXE3jGEvO0mcKqWfQ5eCe
19tmfNV2m2KlJLVVbVVwY+ouXEa4iLCdIlysH9WKbS83BNC8HOrhjdqIzh03i6bOPWhY/Y2FdykU
JKq85YqAOd76CQB5dxp1KDBnUVTfB8Tdk/x+8G7kfreCrOaxbSa7hfoDz3KUoIvmjQffS5CJr6+3
S1vo/UhWW8gPeGTKEKk7CQ/Fgn7z96794jmf3Sj9/4u0LM13qSyD1vLYUwxHk7QMEhSCuJcU/FSN
N5KSS2v8/ZBWF4t0NHgopsZ9lqs7s/Cegtr5cX0sF9JFiH7+3/df/v3dWGbqNRCzwKz5eKoX7Y/S
sRIbQPZbmkIXhxIEKM8BUYGAy9d7F8ceWUAYxVaqK+WhKuqZ6WzobnN9NJfWALqloPuDvbOgYs6j
NDUSNr9cnlO0iZ7kAALoUJsdEL9OmIajnu7d0qE3duulKXwfdLW6yVSROW+xhSx6D+QgcQAIuzfa
l38eWoAeGbIp4OVghbzKbQZShwU8iUVWokH2aGs2703ahYcQKnepDNX4WEXiFrXu0hsqQNrtw9ga
VU9AEs4nVJrYScrC8tDGo8+/D6jID+W0gatgAp72jvky9cgpJ9Upz+d00Ifrg75wcMDeA+gOaODj
slqvmk5EINNU45Bxp42nAtX9+dW+pXVxYdEgCP6LW9EFwXs1Rnj8mKxhzZARKzqWBVDY/XAv0ICQ
9NjLmynGsgZXSSqEaf4Ss8CdA+zqfErdchqbuqiGbGiqR4/mZmxXA0yt6+8eX+hgdV3GhXRfGjnE
g0+SuWHV9vq0XtiMS4kMvD1AjdwPtFBJST6oJmLA9FXfIva1nMQtkYILqfj7EGvKHt7PkLTjActq
a4+y/6lSPozfnm10Ynp/fHJveaDayy77MK1AIwPbBBAVKkzn01oLMOrAWmIATBbWMUCnpIj7fJzu
6DCKA8ClPKm1qzcFh9+rgE3FKTfNOu1bqF8YFae/hQyX/rIkJnqeAq7m81zuZ3dsYiYj62mMQCqC
+Lok8SA92AgFXVvfUlS8tN7hI7UsRMiWwU7+fBAOhZpE4bosK9v+uy/mFyn4M3qMtwxrLhxZOEHw
+3hMRIDHr9agmD170KPPMqtyUQo5NeKzGB/98uu/rzOUMJGsA8KKl+jqcpERyM9BgW+SP47eKaQ3
nreXRoFCypLEAkH8YeOqVkxYTwyzZWwmdifldx6AELa5PogL3wSoVMCTUetAfWD9YodWTW8qAI+z
hnpHbvBECzjk1fONMBc2zKL0tWDBQVPw1p8eJKq6ZbQwgcCaf/fE/ZqP0a9RhPdNY+To1+V9bOGf
kuuD+xh1wTYCaYS3eoDn5erCLIMxUnOvzMyDJn2qhQ5TZhuxX7hwTaqLROWQQbHUrRL3xwNoCYsu
FwqfFvhCK0IvnfXEjJaaWW+l7ou0dtdH9Xeyzg+D899fDQvPY2QhPX4fUsw0hoR7nygYyKdiphkc
cjd14+7ENP60y+4L3mXfh0FvewOVUEu3iUF5nmoLwAUVZloYcURsSD26n6rc2Vfh/NjLCHvF5ieq
mUxNR7xAVf/zXACjUvS7LpQby2bPdduj/y3B+i/mTY5i9wgGnyP8V/S1jyholQBgjq/t4O/ryUsI
hAOdujnWUu5w/99oM9krrD1e6KCTLr4KqL/jvP9QCWr9sPLrCRPek/pB16E4Th23T+1syT1QKtYT
DLdLGYNS2D1ErvkTsJzhWRV15Me+2OX+SX+biOhpaqDDf4pyv039Pvw59AMaE6NQN3bDxwXy989E
vgO9UHTjVh/QcEUXALjjn1QIju2XIr2+QCz/UoDFrguJJi5jdBLPT9qA1YqojnunNvSbhJXhxqvU
Fy504ljTBsZmgF+wImU5gHets4W+wNEbHKj2svaA8t0Pf8yR+gz5oxGEh9mt9m07HPBTaQeTJ7Pu
EsggIflUI3RxoRDYhrVI1YwSwhAWD+Y41keICMApjbq/bRXeFZ0NSKQ9fBJ9cd/Q6JF1Q3E3d8NJ
kA5tmZJt/A5s0arcVY4SfwqHARaVVxxwhRK+8AEE4tt82s19+NZWYwVc+JyRuZ3i2uIbw6J39pI+
lQ5z4onAsF5Emh9YCffNZnLtWIZ02sxR6aRlXad2YPwJ+yqZQcoNyxZk3Q6G0AaLAwkxNmj7lXGt
ynGboyEDJBKhX+fQv5ft+FZ6UTq14cHt2YNn8ZNXVanjkKdxJIc5Nw/uGN3lMC4pK36EQPwbdGoO
xPX3YA1DGh3IK67TeqJbGKmfmpnvq459DvLhoL3iXhO67VD81ePXrrPSiXsbGRgnOHrhTJ6ijTf1
sMJW+04Fny0/f6JEAmgIJYq01v59MZgo87Ppu9uab50zpWhIZH5jb9gUgdZKs7aeyKExJDhN4byx
CVZBaG9I6f2ACeTRLEaRtFFVAHcWFfGsKNl2VlEC9FFm2qlQ0p+qp3LGLh7dH0brBVsXbnwpqq+Q
Z5vab04RDEdWVjtfwOYUFTm/B+fXUWktqLvziubgBg0okBA2TkDORq00zL9XJRmOdIgsoMFMQI6D
KQWQzo1BNieJKPpv8wgJTT/3/o2giuMCtUYPEF0HBwfy/+XaePdaK3NiAhxqzSff7xM+ZxwGgkP/
HBbkxj7/eLmeB1plbWAZecHoaGQgGlC63+ilkn8vPrwPAaD4+ViEN0kDr9r5VMJ/pfrcsy0b/7m+
cR5idVr1Lajz/TJddbPRMBQ2vpm3cp3w4wnuWyaaLCbe0Au/bzVTYPb1OViH3skfghZUTD3s7FA8
t2CbWMRJIjBRnUjUqTb1tI2AatzavQYI0DR+2lxtekekeU2aDVLbWEsJnGfkLyf9QRr1k+G3X8Q8
pOBaTwc9U4ojoyD31ViD5z6PDMghkPRrzV7mDlqDvlElQ258NVn/OBkmtEymp0Y7j8BCQtzTvS+n
qT7Ntmxguame/KjdSOHubJxoone/5DX9FjXkjRaNF4NaayXWMHjQi5i/t5X85lnjvW32J+VaaSn7
U0D7QzHppCaRE4cQaVNj+Q1NHNzLnndfoh28VUXRQYjAvh8hV19z97OpvP9H2nntuI010fqJCDCH
Wyp1UjfV7fbYviEcmXPm05+PPufMSBQhwv4HM3PTgIo71a5dtWotnHOxUVtlI5blXvVbck+g5/1W
enRV+S4IxzcpVoCShtYTudK32/fL9ZOSxQI6gigmXVNXCXE/Nqm0BK1+1OqWZ4hR5HbeDK+NHLxm
omC7um7fNrhwncHcS+EDAl/qA/PXT5JmUldFrXZUBeuLlGX/+O3KSf1dsrmMqRjTfyZ+J0vPfQLR
aV31jXYUrUp8ZhI9uKE7+Z9ByADMQSVBIKEpW0ncu5R0h+1LW8r3YhCKuzL5pYjmIUVGQEAWov9Z
FNuaW+CYNRU4ISCJz4lY0pYO1lYZ2l2WFOMWSZ3xYxRK1VOE9N5KgHgd9k7NwBTBNergUOXMUjbR
EGVJG43S0RonQKfvm+7DkPb1WxdZKHTDKoIj8of6mFZD9seP70kaidIf/cHENvNqkVgWeaRB53CM
CPgdSpLRHimbbuXppV+/h7kJdBh6SIQttPqYMmUeo3G7ow9F6lOhlMW7kdTJfVMXyqYlC3egv91/
B5ogTGJN+reYfoAHcHpIinqi8oCkTTkJf5sf4QbRnsqgjvYmaU/V1gyfRs2+AGFKd3zwNqRxv4s8
7VtWyt5bM2R5tJHzynP6UGxfyYRoOy32YLmiVCV+lHNF/F658A2rbc1lj3NyJG2kUQi23c+uqNV7
KzOsd9OVuRUGISUdWXRPxli5T2qVt4+F6QdHQQgKkKVRfTdIEMy3jVvDdyQFj03VwyUqR4ZTte7w
wXX17r1Nc7YZkfZPSa7gYsFdbAK4OFy78HUhQaBF9zah25YwePfKAe7/tdz05Jwvzw7LjVYVL20C
8asm9ChUO97hZntUqvpTKfu7Qms3ZqFsU1x3ohX7sXNfQQ+vhLkL2xzp1ulpLEJAd/V0NStDMAM5
6I4ZWLwm+JUF7359H/ugAWh+z7Svt53Q9XucEiDQBt4XFgm1eas9hCqFJcRKe+zGE1lCWDUfU/Uf
Sfhx28zSqDQsKGRBwUPOfd0QCrHZG2571DNj43pqYidD8snoo+8iLI0TbczHEbKJFQ+7MDgyDBwm
0srkA+ZoB557ZmuSZCJS2TXNS5vco96hrkUS134cuMrECgKTBnf9HMhaGG2Re2Y6HMPiNKQvf97y
AyxPQ19RlcSJE26W9+naIKoLkUAlsTryWpEq2FLj/SPqKLXdXqSl6SIooqUX4A2YillIBMF7YvSe
0h+l/s2U95yo3njs1nAGa1ZmfpwtL+Xd5CgMJbCR9T3Eyud6qv1o77eHsxCngi3+bziziRMKOPgz
EUNi9os3GAzcovjP/2Zi2hpn92svwwoSyZiIrI3XHyt1I3QrCbPrsITlnzIAU6PpNT1EHamuVCfT
dFX4bsSP/a9FvalAQwUrF+zCwsC4oU04DHSXr1hGc6lvxjqT2mOkGS19EeJ4iNA4fAlCRd7BX0eP
6+3ZWzZI2YdswRR7TUM/m704y0q1yfX2CPk3PDLRncqwUtBVbm+t5MwWZhGAK3AambqEJpnTp5yZ
ErVRHRKChWNb6fL92ATjIc3z4kfiW/2bUovhxug7+kduD3DBMwAxmZKdwCi5QWYDVNw+agohbo+a
Wha7chDFfWsMwsq6LexzDXw42J0JtEMi/XJsmlI2kJvn7VGC7dMp+iEiHeZJu6FR1uBjv9E4s0uR
sjPVuqm8BOJ19qKJ6LShYT1qj/5Iw1CbqJktwSn40uhFBc/oqHyPhprWJEPznstxFL6GfhTcoVrQ
AYlN0s/1aAYPLiHJLnf9cZPW4GSFuAlfrdYio5FJLnk4dMgUOsVsPdHkZuPVSbyLkW6y+9iHXKyv
kU0vsmLft7G57crReyKaaTa5VYs2UUF35/fV9zpXWxDZAmemyYrd0GeHXux5sLc5qglKCl82QYg9
6P2u9KFJ7swoIMTqPRtM8iYPNW+v9hoFrNiw7gNlqiiMvryVC0G7b1LU2fRQjf+B9OKn1NfaT6sf
6QPK63pXq1LzIEuduwv8mmadtIhexLQBlNZQMPtJ56lwjM1ajm1FCiFo08uqO9Wh26UrW35pW7Al
UInQwalfpePyxJNHkY7uo1qL7rHLsupLBC/ek1Rnw0qqciFUoioxXe/sddLgs30+lm6u+G3UHSuh
Sfejrpkvkdu6L4WAqjEUl8rOrbP4yZBj9ycPA/8vRjqx99N/CUCGkuPlAYiqSKA7oOyOpjR8LxuI
SPQQWUQvXmvyXPAiFymW2TgbKfYVSBr7o+/acKuY3tZsT0P40qb7245jwTPqNFlSQLXwVqhfX47I
jzvIBUJ6/Gof9Ir3MmpfPCnajMmacsSVIbD3PKUM5o4KBq/eS0P0fFh60RXhi2o9IZfl1p9SoDLG
5z8cDlZ0Be4V+NPQwpo/nyQXQoZI14KXtv3URx2oScl2TQOAW7CyFZbGAwyH9mtdpadgHmeGUa5S
h3GDl1BTHliug9pmdhNnD7Fu3t0e1JVzZ1CmRglmYrMAsTlbo6bVRtr09PBlSB6NfT6u3PtXx5ef
t8CaEo3RI3WVHRjkXHYT4NcvpUAXrBF9GMh76tW4Alf5XTa88OiTHYt+3gmDSaPJ9B1nN2NvieSJ
ehR9LCXZKvleTUlUvwXR0W1eITII67cc5kAKP3bYv0JouHJFXh2p3+Zp3Zn6Ga7x7WadRUkt1sFL
0RlThvyN7tgvDYWV0M0fRvgTbi/a4qzyavv/5mYBG8DaPPY1ONgiWYMEMdpI2if/j7udZmOaTamo
9l2iDW3wknaVbSgPVrVynhZGwa5TDKrmlsLzbXZqPR98h9oxiiJQN1Yi0Qb4Mcnub0/Vwv7GCMII
gESNa/C7EBk+1KgmNG/xZ1f/uIapWFh48GsqdSK4DGgsmR0f9p1YcLOHL7lIMkCg2vmYemr7FXI5
fRvGBiEBHKjb22NanDhEeUQatyaemNnKdInpjZ2Ee4CeZyObxWaw7n0//nMnZIjAaqd+GV7Uc3ye
rhVC3nsj66/4dqOe0v5jWE18tCsrdPWo5tWOlQnAy39XWSk18eU40Izopf6NaDR7cV/niL9Dqfhu
4tfpuaffWQ1z7XB7GueUZKB4sQxu2pRJL06fcOk0hKIA+wpX0ItS+DtJUA9Uyffo+nzp5eq+zfKf
paYdI33cqkX6JDe/bpu/XkVe2whsAbaEUxgE5KV1yEpjE2W/7EU8Vf0mrm3vj8E2wJfOLMxr3aks
0lirY4GysfZaF0X6tY/kdm2jLA7kd8IPF0/efjYQeqtdxZe87KXv9+mPvvmpm6fbU3V9iOm5nG4n
Xj3QRsxBI21jxcVYpvmLGlrVJuzUcivm3VpH1MJ+wMyk7a5PsJGrJ4jSy2FUSmX+IsbxsyvKkHT6
u8z6qITvaag+maO09SWdNgIqjXWycqivxghQBbwK//D+WYCUdLo5FqE0vlRVa91XoVDtrRSJotsz
Oa3FxT05szJ9xdk9KUziGIk5CUm6h2AAYQGBYjKYuyK5z+KDOtY2l+dtk1fBDCZJxICUIe9Nt+ls
exSjV6GFnoovRtu7Tylvopekd8OtDI51aylluLJZruzxgCQWmPRcZE72b53ssyHmlQWabvTrk8rb
KYYS2qdu+zXLViKbq/XCjCFOfeUcX5OM2eVM8g0wXnpWdRpiQkC4GII/pDRXod66sDB7EfdynqFc
hwXadULa8qM/3XHT77PlaJWhCfMqUyJAbZGJyCOdgo8UQPvsT4OU6eeZGyQBAPpdMUzKRQzxhhjW
Jzm8U4NNhjZqu+LBr9Zg6v8A3QXAZEISzx8YbVgPrkZuwtEPVguqBYTc7b27aMCi6ZsYgqyLPrtp
c9cTxViNXCd+Agshr0UPV55z+v6zn5+28tlWxSEnQ6vx86AvpaayQ+GHp93/b0OYRShVE1CrcEPX
cRuFFsPIhrP4zy3wZiXOn8DBV6tgKZUnKF5jOdnwFaLlxF9jvlqapnMDUwRxNk16Bj+PbNWW45aZ
uC8rSq68AtSnnMrHymwtmdJllNLpUAGjOk8ep4rQw7CUWY4qHSXwEIUUb7phBeOwtKu48slyEcLj
qWbLPvCkV70iF5zAgJ8OUoTsMU6FNcaFpaEgCodgiMZIrlgj2gTl3q4vvJPZ9CfV8h6NTjnAMbri
RZbMTMlPwiiMceYvFyew8jLpApjzeRs7Vts9hyKc8atSK1defUKGkHDTyD9OGYXpM872QC7nhkBH
jOsoqDubaQdnUvBMFh5gxR+TbGEKxDmZQaQUaV+cbbe4jFW3jSzvlEJY+xaLnvquuZb5F6fm3Mrs
WlRGaUi61vdPW7X6rlTf//xMWr+9LyAz8iKzX1e7YqAoWXqncOjNndUa+naEn2Z328rSoqBzyi1o
0V5xpSYC1mOIapKkJ0v+pbffsvpzLn7p029/bAVyD0DjHEnyz/PoLx60JqzN2D+ZBnlad1PXsq1q
2bYOxxV3f/UU4Ulwbmk6uGebjHx61Iti6J8qepGMMjm1sPva9Nx8S7VgH8rGW5LLP/5idDLPR7CV
vEPmL8guCHV5cNltg0xtOIxtmOnE4RjAj3rb0HVHxTS6M0uzfZ0Tv1ZyaXinmlfAVrFgIA8VPd9V
qqC9BYLc2dUA9A6Ok3ETIsv4mOUjNGhxoaDSFsDPdvt7FjYPw+UZywOIV9C8IkiLcJqAPfVOmaVt
ivRVGFNbUT8r1q/bdhYcFER2EPzySufFPA8SJLqBpV6rvRPIPG+jBIl0kK0GNF0OjvC2qelUXUTX
0wyfmZrNcI3ws9Xmg3cah9YRhiFF0jEGzly7dlwiuZJY9jh2cAStUdIublxEQHlD4x6vOjuSMB/k
ThUEKNETzx6D/BdMMyfCsheYxD8i7/XFdMs/pnSdRst7D+1xXmZXvRzwYNNep+beCWznIeE5BqfG
1jWSP3cymDEApiPSSGfHLIDJMyVRC933TnE/oDg5VNJzBPRi1xTDsImSwFwJKpcWkRo1YDeKlVDV
zC40q+hFwj6cmmEAFU0UERwuvUjPbXMUkHYodqmUh7YEHO3u9u5Z2qhcORMuiCo5kcGl96EdJJX9
WPJOCo8zn65maNfGHUyIKxO6bAc57N9m6M6/tOOaUUfYjMeRtb3WPpfNt7pdGcrS2SYw/9fE9Pcz
RzohUnQ18vxTUVJy8r5XxtHSniLrw+0Zm/zx/Lydm5ltjZoyitDnAiGOL1QU1qKvlG9W3ObibAF6
/L0imjJPg8Wm2AHLNfGaZr0bjWMJZ2DSrBV/FkdyZkW+nLACBHIzSKyJklH9jMYyvk9Ndc3lro1l
trXpNxvzdnAZi2fBv6bAxp3xSIbwZWX9l4eDADLenXLa/M2vtq1XaOO0/r116kTtINFSfHvtl8aC
3gQQelnncTmPO4vICEc65l3HJDa0pSpNdn43vBg9qrG3LS0NhsQFWaFpLFfpVt3IwX0ZKY9Az39L
VB2gqbzicxYHQ+FRpEQyNVrOFsZvQJkLdeY6STlY20odfnTKALMjRH8rCaClk8lzYOL94b3GeC43
WuQWairnvutUVYxGjFxqB8DkUBt2+UaPV5m5lgZGJAE2wgSMcQX7Kfu4RU4J5132+zopbF1HVGGt
/LdmZFrAM28zqkKtDMV0Q1jwZz5H5TFqV272JRPoUk1Ni6QhYdG4NKH0GcScUoDPdHf6Vzfaaz9v
b7I1A9MNfzaGgbcV9W/POzVRKm8SF3C12uu9rTWpufvfTM3uGaAbkeZmjEXEWRpk/bSf4lrZZXE4
nEuS6vRcX0nQJl2qyVlBQOJzW9MCUp2qv0hsTPHOvyZmd0zeKloy5rrguFRBwoYM0xp75NJZObcw
W3TdKyXZ6xnEGO37TkIeL9+lbrpR+hV3uRRynBuaLf5IQlaWCxY/QdQpovX32Yof4GlVTTuI+fcv
HBoFc0JAOF0QTp3NXKqYPQgQxpXYWQGZRL+WE1jymBOuhvsfn0ZJ9HIzy65QjsVQYSD7IeXf1yS7
lzYXXt/63ZzNqZytS9dorco1TC4gF7buKD/H9XuGBvvtYzJN+jy4oBEFBDSpZJ4ps0E0rHgdBCkx
dZonre3Gon4oBKW2s1qQ7vrOHw5x0HYlfKlmslLPXpxAZfKZxKGThNTlBGqRGNeSHguOShvEKGW2
Fq5sucU55OVOAUwG7zIPNqOQm64rI8HJDT05Ic3tPsDJrdzBWxyv+M6lY4R2AQBkFI8nMqjLweh1
QKtzPgqO1mvbTvyk0rofRJ85vysrtjhrJjkbUBPWNb69qrPRLEK2neLvDLRT/1DjiucSieaz35+d
m6od/TLxasGxvCeDmnjxfnvHrX3/bF8ruUYMYEzHpqMbHI5/8/NtA7+17K/29NkIZo6mdCurriYL
gbmRElsK7PCj8J32me/S7/9aAcUhu/yl5PZEQ63crcnDLm47cJkKoQDl3t8luLNrjhbOQaHFAafd
7KhYg5CU1lBHCyZId1ImxD1MPSmzsglCRD39fb7pDI28FdDDRMvoJet+3J7KaS1mM3lhZRawd2nV
i4MqGE7mKx8TK9lnvecEFlUOL+l+QrWwsrcX7RF3KCQYpkf37BAVouHWJYJ1jouSp9Vkd1ob2Sm5
qk1fKvdyrf7FYeIBTDV0AgGQR55tRg28W+r7pekYYfd1sJKtOBT/3J7DpZUCwgBEjMCa4uDMyxX4
8docM8Mx3KPsvynDS1usFKGWpm1qfSCopoeepqhL31O5Hd3laWg5upDBxB1Lz4Jf9cAZkn80gPwk
nML724P6XV+c74xzk9MpP9vilawULsJqltM13YGO7oOnZTs/MZ+7ETEk39sLoXnww/pj01Yv4tgj
Kxa/6gM9b3J8r/nl/ZCvvS6v6aTgkqIwA88nOt3XMKyqR8DA8nhfoKj1lgvBqUuiXdgmD7U7bsGx
/wDo4dlFiqyer6yclIV7FFgZcTMYGYLn+U0DiihyJUO1HKWJazrM3Zp+9DgHyY64QdUF3YfcD7+F
sbXW6n9dz59GzS/L1KVMUCyzM4MIFKAgV7AcKW3Up5Ek5l1fJeIxAP761BZaeMj6yH9qyj5/TfpS
3NUglO+lpP65siUWpwCUHfuQfhjuwMst0SN2VQcldT49UDR4gSroZKBDfqIXSroLjAjO8CKGFVHq
5CevCWm1RYcXLlZUAtKiVD+gV5NtvSxMN27eFwf00rze9kuhOEJuFX26/bVrHzs7Mo2UK0oXuJYD
XYS/8dE2sjPi7Pd66NxNXuv+oatEbWv52dqCLfkD2H7+nabZyZGKjrRBE7gOctVb0wftOGyhbbw9
vIVoRD43Mn3E2fHs/c7V4x4jUOgbdFmb+6zdjMYK5fD0qVdOgN014QOIGuYJkMjQGqHzPcspFXVv
teW+D9byosuz9a+JOR90l3tNSgBsOt0YfUxS4SMQ9lPXrcbBS3bQAyIBgnISHL6zCUs7U9D12rec
1nv1qtAuenXvNT9vr8rSfHEJKCA4ibivED6h3KgxegaWk4ZUAehD6a3X2xaW1v3cwmxz6WMlym6E
hWyEFuiu0L8l3xVl5ZZeOju6AkAYWCOt0vMmBsNKU62MLdMRaRArM3Ab9MQ2P0YZoXM/2xjB7vag
Fqft/0LYaPblqXK5mV0JJpMskCynUB66dG/JK5XqxbUnHwXIEHwt3M2Xvx9aquuGnWg5MdoEOz1u
cyKqErShEa49Sq8hvHhr/czWzEkmpMDyUuosp1fNn5pP52ilH1VrOGYJQu6+dgIq+lV3ZbvLxLsK
toehlZ0eItnbU7q4TwBfE+gDXidpdTnkFlHWoRoGdiKNJ6Wt0qr9PeN9RIdIOn4d6XZYCRjWDM4C
LYRP1NHSRjbm+6jEyKN/DRBcubs9qt+x1Nwh6UBGqWno7M05F0Hq0UUbBpHlVI3R3UtN8XHMZQmW
nT4+tlGc7cQqGrZloWvvuhsr93EyJltjjPNN26uBE/htuh0DE4naMWkOkGyU+wpKqo2WWt3GqjV1
30W+u0XZRUaxFiZvihz+yiCWgjliGHLwvMhpJ5jPVC0MdTkarhMp4UHR7zTtThPpSEJLJG63tyds
aVXObU0n/eyakLqgaICSAc3JjPzVlGL3rhk8/4fpZ/Umb4u1Js+lk2yQyZ6oMAmT5mBoIWulMJAT
1+m7vfQlj1YO8uLPk+4hnQCuQZsHYZqQxylq1GTLo0fdkSLn9mwt1ZZhBgaYQQMG/1gzR2FWsPnk
ieo6AqI4b3pWR0+DYYYIvRjqRin9r+0Ik48waIZjGqn5bRBESFESUWpPRhIaK254cbQAeqGApj7A
g+ly8WoPpatiqg0o/lbUNui73x7ukpvnRQHtMpRpaJjNQqTRzMJaK3yym0L2pXC7j2me7uqstytD
juwyyX/BafQ3Nilg0x5EWQuq48sxGa2c1nnNhuyEJ7/cNuo/eZFshJbH59dC9FfKBEuOH4XtqYOW
5JAxf0TnlFI8w+WoKaMzyt9DshGmvBaKLS7TmZGZxxczXQgqzXQdsY7szE/stcLAkgH4ODhSpJ4m
RNflnKVhVysNlArOsJOUezNbmaS1n5/+fuYjGqnJibk4VH6v/DID44Wy3fb2Tltah/MRTH8/M1F0
XegmHiYG6cWCvbQ7qM3K2V0bxezCM6zIH3OJSaqexfat9Fd+fm0EM6ftNUoQGoaHYxPFB69yv4zo
ChqiuZIxXTMz89e+m1Ya7AquE6QHV9m66KmtyYYvmsCjUAaCn/4q7WxVYJe91rCcAUZX4a41KdSt
xAKLa3FmYjaKtK7Luqow4fPKUoDirDjGpVttavKi7QBqGepYl9spifSw79sWJyIeXI8Sw74cvxRr
jEGLVmiUQysWcA+R1KUVJUys1BALLoNm478kSNm9JWuCT4uPeyCa/xqZ+cMGX9gCPnSdMk2ffTWH
U0A5QlP4Rmxe24XJG6IZk5/N2G+9ptrEufR6+2guRSNnHzC/ZPopW1uXfECSklnyisc+1Z66VHmL
vX5Lz91fFO9lWswJEKADYNwzV4A4Yh9NXVQO/H3NcBDgixNWtsfi9lPogcUQKUZr+vuZt0GzoTIz
j6d/6Rv7WGtpLF7TS1u6Oum1IQvF9QJWabYDRzkAscEL0IlhRfni+VX8YSLx3ItGLT14DbQqpCTD
bVtE0en2ek0bYh4BM3PcaVMDJ8nby8EpNGMlvomfS9vwE6W9kxoq27wvnSLKdohtyxvBGO20Clc8
0+JpgICF9sepvWTehVNBMqYYzQh8IBrau1hQCBOIqw+9LohwWVXl/vY4F+2h3TqJ0tEQO1e1l6BK
IpQk1xdABx388q3n2PtQ5u+3rSztfhpVKLX8Fg+6DkekMI472XSA1u0kQp8ue+my97CgqiCtBK8r
tuaZjpYcfyiECrnv5lvsvXcy9LqbHB3frvh8e1RLB+BsVPPdKXtip7cdllp5K5mbNYWctZ+fBTxR
V+pCTdrACc2vXfFJ2fzN10+9CtxQRIgzvytEMalQVycjFNleZLdrfLTLn//f789cbguL0gi7sUk+
9ZObJnYQrlXYlq5YCJr/3whIN12eUU8yva7LTdPRs2dFP2juTnTvb0/S4sVxbmPmB8reUHhHTjka
0bvPImkrB/UDz6b3KhNeTat7lNTkVYpafZvV8ieRtuHbH7Dkh87tzzZBWSnUdrk5nbbO0XN8T8aD
VRp22z7nhY+e6qkbfty2+Ptan7s+eixB0MOKQhVzFge7eIOgTmPTEcQiaA95Cd+Zl43Ba1O66g+L
Z+eLFLZkoHP4F4+1MYyHqnRDijJRg5CN/6kduuiOPoPiRSdZvmvzkCYuH951P/b/yWDTOwiZXpKp
6fqVNqsFb0ZLKOrwEysRN8ZsTydmo+qDq/Js7EioJc+7jP8ZayC/hZ1NdXpq/AD5ySt2tifEIVSk
1pcMB2E475MZf7m9AAvbmtQ/BU8UekDKzgELY6mjJTtQksy9/E0Lgq+DhoxwJSZ3t+0sDAOCpf/W
efr72f1dVllV9WNoOhoku2g8rUkQLjpi2rUn1W66CubgsbawysJD54jfL/YUQA+dq9hjdlCTbBvA
hvUXozmzNlt6ntDgSNrIdCAnDqP7aK37anG2oEqUJi5y1mUWUPmZUkhtnJpOYSn3blm9t4r5/fYQ
FnYvdej/TEx/P1uQCr23sjAC01Eh0Rbj7yS2Nqr7WPcfbttZ2GAQCrOBSQHD8DevDlMzynytYChU
pMNNrGvCoQzTfpfDirbiPxf3AN0KCNuxAa6YFkKFa6AMcZ8Q7R3zJtmTDHmA1/91HOL7ttcPt0e2
uEgmxCcTEEZFoPZyBj1BUGIf3iAyvfdluKobu5h1hlgNumcdyMAVuZomlKIW1CUhbzNEPwdqwpvM
SCzklcVOOEi1JT+MlFlGUMxsQPrP2Cphq+s2vbqD7Ve5YHtKLK5EPIvrCeR4YoOZmKhnBzkWskpv
dcrWo6zu3brf6/m2FF7/YmrhGKF1Dxd7pW8nGF5YIT9gOYbZ2M91vkb1v7B03OATEoe0Fb24s3Ah
Ueu2EEuCKfFLCLBo3N7+/KWLHFYRWOvwqxpp4dnWyLNUrqTR4mqQ+hcN+T9FTbZ6HKIpLXzwUcy1
jQTiaqN9LVLlKRublRrfUlUdfBhsY5StZAPaj8u9KUO0VOSZDgZEN2HIOCpxuKnqtwh+m0Fp94VW
b/zU2IjG6fbIF7zKhd1ZBDHKvZfDRIhdY/hmZcOnXDLRi/BGu57ooP/CGHUDic4o7sf5M5cGix5a
a4AutVrr936I0ByixO4WRuiPVh/qK+7l98NhFqsAGUQqchIm5jxO/ufMZXqFDHmokeDKaOL+oGm+
9xLLjfRqJIr0KxitmtZ/eXjuYzffWgMazKjOy6UtEuIcKb8z920llfd5E5hHM4BtOwwM777wkZ7L
haqzc9jaNl4h9nZdRsbGr8ruyddG6dSrpWe3SV1tDMu1PhUp718S1DH3dCDtbk/qghMFyAM0gatU
oVt9NsiOd5VQB6rpNB2f0D6qY2f36klUf+X+yhW04EoQJEQ2lGNuUPyZ/n42n5Yyeolec4sG7bap
CiZqFxkfbg9n2QaN8AwJxNX8JGbEJG5hcv2YjbHxELBL4GCvzJWduDhpRIA4a9AkV8SOpeg2XVEQ
3ShjOVHJ38HA+Uxf6h5yNtgkDWElmlp0MFPbIU0MpFuuGpsheVMr2Wumaq7wpQ2UNz3IH/soOQ2j
jBR74nP/udBACbsgVF9jK12JfZcc6Ln9WQAUpW4kBlrH3Vc3D23kPdaasZLCXnIl9FQSWgOQMuAC
uNwdyI6OpcSpctwqlR8ESy7f0HwxkVeKzHvF79WVOV3cKbAzTrLPCCzMwQRI/2RyIReUIZVjWD2H
6ilMvt7ejIuzdmZiFnNRE3ezwsBEK07qJd/FNcHWRQNofCl0vqJgMo/mA7ltVYQngRUhXgI+N/TW
YARrFmYLH+etiqqnDGSq38v6bi26WPx54FDkiOBktebRhd/3vZX6GTMErllAiOHX7RVYCqrYTRB+
wCxBOnGeqhwEocw6swcClx5076H5ZaS8qneBaZfDrvvmQgqfbWJjK3y+bXiKKOZ3h4ySDU2eeLor
yLZsjnKdFTytJ/0V96OsfZiI04oss4fsUzd+a9aOz7QQVwYh4qRfnB19hdP2BSuDjpE4LQ2TPWWa
J1lIHrLE7G2lRLqmjlxtJwB4uz3MpfUDmfmv1env5y69TP2kgnvE6RPpQzI0n5qcgvttG4tTqWkw
gxBc0wU5i21SVw1hhSbMV8dmE7mdHSShLYyfk/rUqK9NFaIp8hc3lQyXCkKuE1ngPKXYGUFrFL7G
LZI+qtFBL+9RA7g9qiX3c2Zinkks6qqjg1s0HS8Mv1mN9FaK1mj7rrFS9Fq6qogIqbdzwGS6Vy9X
SEsCNY+A3TtdkH9XUJJPW/gioRD7KYXgHN1cFQ+3R7a4E01a8HmRwRM9v+ZzEj9s/5YcqeH2NPzX
w9ZyzWCn+GGyEeta3HkEq9sB4dKVOV0aKxVp0s0o2bFdZjvFjQt3kHvVP7njfSlven9ba4cyujfi
lUfR0rbnhpq4hAgzrt7rwUhJPgDKeirDL430a/iLfANN+MzhVGW/bo0bWxhG27z0T7IJt+qjqq28
F5a+H4ptuJ3ourHIB11uitTUqjIeAv+kIr0db9E3ur0FFu5yg8IkkQq4JdJ8s4WAd0PxWvIzTtv2
B68V7V7SdmlPu/+fBw2gtuEjnxgmqDBMp+zM/0wJAKloO91xc8/OpPBe7Md7ELbxWvV7YcboTiGk
pE8R4PJ8xgKtUMVMrDWnCXU7r21rWGN8WHAIlHINHpETryfizpdDKcFmQ4Ela46qdYDoog+dUH6o
4z8mi4KEA49NWU0GkHK1dXs1auoRdhMn7B4nuH7y5zfCFLzBi4LKKbzQ8uUwgkJKaEgINKdVttFw
yOq321trwbtc/P5s64ZelMvayO+L3S77klTRrirDnWnC3201tln9+Uk3YO+emm2mW3yOr6llPRpN
wIeOSpX6Ll3T4LiWNGc5qG/SYAVO8/q9gvprkudepzrSmIjPvTtan800ruxaLdoHL8OFGZ1ePpkp
zyYlSUUK8RIa7mTMD2ZjElGUSnooLL1/mvTetrfnemlLkl2jK4v+r4kh5nItAVoW4mjUquN15hth
4B16ltnWENw1idUFxw0EYGqexiXR4D47xkkshjlqaqqjRK2NESTBik3JM1EKDoYcrgxryTtpdANO
DYETx97MO42xNSApnagOqh9ymW6VzLNN9X2U/2Kr8rKA0BG86oT/n02fmVaq5xeaI1tvvpHYsngc
xfdIfcqEx2Yt4FxaKxJ07FWTDpYrcgAU7TK9sGLN0byu3QgTAYYWNPpWL4y/6EInR/mfqdkRN11R
l7MkwoX0b2r+aulrEd/idjAm8W8q89cxCwnY1uxKDl0XmzQfm0OwjdGfvA8NKdy1rWY8Te1Ah9ub
fdEo1I486qHruyL/1JO4MXvSew7g4K0be7uIZ4JqPtXpqx9+v21ryYnpjIzrnWwIvcOXO0MjYZ1G
lak5qZz+Un1U7Iz0vi2lj6pZfx269INbQMFz2+bSBiF3AFUr1I5ksGe7UZDpmrASdmPmd5sicST5
TjHW+OyXrkm6elS2O88u8D2XA0vdJPW6QlOdKn3O4cHT85ULf3EUJKvo0QJ+csW10NAfpvSeoTq5
vBWzfSHbgbW/PVEL741J7vlfEzOvF0pBaYxgKJwGsvshEWwhMLZt9as1ntsU9Kh3sPpPt01eS1Ny
DUwnaiqLTuTy0zedxTF50FQNciSqA1qqfhn71n8I/Eg/qFKhbrUcUIOu02gzhqO4GVu9eizNpnou
s0He+FH4Mzfy3onQfNAR5APsTyLANQ5u1ZCN9JWQZKJp1mt6PksHhqNIztnibrgqwalaq5RGN31z
vxN4YSp3FhlEysdreNPFTUX27Het7zraVtswBdGNv/aKEK00qnuwo68BNBdHQ7Q6leB4TM4DPFnM
ZMEoGtUZxX8GGa9jWHZbfJNLOiekv2CLREBgClit6ZTM42M5Jq8sdqPqiOOLadz3a4X9pRkDvMEr
iEbDifP8cjtV6Dp4gkyQJOTBexl1z7G41iG1dImem5iFq77fIwZRuaoTlfJoW62w93WcJSHszmvX
GGmX6ht0sShw7sn0DIAm+j+kXVlv2zoT/UUCJIraXiV5iZO0dpqky4vQ7WqlRGqnfv13VOB+tWnB
QnKBPhQIoDG34XDmzDmXAzJNrYhiZOiPcRPbQSWL0NTa+yQrN0NnfoPe0mPKxIaU6Ws3lW9HTYE8
RsedAApXYC2VkfKJaRAC0Z2jZqVR4LamuwF0Bn6UGsPWKqRYuRyWXBxSyuBcRYsTnLWyeNyibVvw
CfZ0w+9iczdIgu6dcXfb5yztERwqyDygmmIguXs5pWlVmkZjN87RFscIEhqnd3wevc9z8cTEW0C5
4kZhOkkB6skjlTsRlvHd7c8vdZEgOPj7fWWWjKlxcprh+wWzCsundcaOYpL2RzczoNsM+IgJjgS9
qwKI335pIj3DM5dF/uAkWiB0VuwKwpKtkwPBkaNPO6T60H+xa5AAy25EuayK8kMlK28fC+QmTY+7
Xytoxq+MY/6ZStrOQVkSKuR49F2TH8QOq2IYRfnFY9BmN/26OHHQlo5ufADFdHh71pYO7ayBgMcM
AHnXcFiS6eAslUB/VHvqvcr7tDgRc3/byML+RZEOz3Ekz3CfqRknsHAaBicowbDiUwHxXdJjedag
jGtGlEOpx3nXFxkeRSRhIIveyR6lHm9lJAtHBIh3bF5EhSgaq2lAZpcuaTjKup7ev0ivCa0iiVdS
JSs21DxgFIMkoJ5QQR3L6FPcygc3n15uL8g8F+oew+/HAwsvtmuNIRI3xEsT4R6bYcPKUL9jXyBj
PDRBFK3EmEv768ySOhhAI93EKBr36AntlET2p8ji+xikBxlZQ5KtmVJuBMeMtCRnHKQADLKnhRVO
LvdTFC9T+eP29C2sEO7o/0+fqTx3jJKM6NjHEYWeKuQetbUSy+JI8GSbK7AQiVPzpbLsBfr0cV66
zDoIEIvqzqZrrccx1laC58WNcGZp/iVnUeaInm99nE9m034vS8PvvZ8uHUPwo/lm8ytbS3EvTtyZ
OcVFu1FSpSUF1q+wiV84c1S6ckAXvADUQ/9O3TzgswFZesSkJ+EFqnwv7S0ZoKe74qDXBqFE5nEm
sxqqsvBmw5PT/qB05RpeGYKKyYbb6R0oZsAley+j9U1Pqe8Ua/nkpaa484lS8SFM1G4NFVfkkJoR
LwT+Qun0JXPrByiEfdLd9hN1xW8eaTvTSjcUHIkVWdPOXR7onJgH4+I1/1oxxGXrktEB8tD7kAln
F3vxVz7oK/50zcy8nmdbIs4Tk6JvFiARrwPNI/lJDQ+VS7JylBbNQJjrDwLAvGI1NryRE1frnGMa
f67Sbzz+p0hXUo+LfmHWQ0LN3wAwTDk+WQI9+6QHxDHRHi2w+tsWOt+yZ1I83/ZvS+ACpDb/GlJO
Uc67dqAcuJpI1qGAAojrRkHTQ20s9Yn8HLNT2zl+U5V3kBi9bXtxGi20QqAPA3oa6qvLToy84ylQ
iWX0OLE7qO9ka9ywiwf4zISyIUhuQHekhYmmBn/yLhEr7I/L359RBAA7YmMrF5FZgPY7jh3shMj5
yrP+MzHXyK2XVwio3T9YBeCfzMtNbTUJN8yC2MdY/xrHCeSj+KxZWYKSzU6bTa6bCFDbE6u0u35q
tyNoGG6v0+JeRFSH8c1hhCoxUZAUMayVOcdO+MIK7S8FqubVSvQwu9KrOOXMiDKTEddLR6MwMkD6
HO2yPf/RarT8XLXO8KR5eve9nOJhk8mmBeA/WlXuWtyMuE5muQ6IuKkZsgIgLAIpdudojPYhqfKd
0xvQ6O4Cg9TP6GfeyUT+5HH2yxybOxCpnLKiP7isBzd3f2Cd+8975hy8dTO4Y260vVz0YYinrq8i
GxldVhzxVnM/6lkjn5rEo7uY8LWkwdJTxAWWZJYRgVNUsRgaaH71UYdotFscUvPeFSEKxZTup2Ll
1l5aZ7izmYwRAK2rnmWwbZcFfoR9hNCr5qc2R4MX7fys7J+mftI3klTb2OggO/mORjk8eNFOhhcv
WrLVAnHsuakOfUtcDuW3lv4EbNgGfNz29tJauR+WvMK5JSVozKZI2EJqNhDjOzMCq0t4e3MscTth
KACz4m5Aq776NtGjYpqKzrCPTsEZ9xn4zEJDzqqoacO/T4l4xXWf+0TozWZI9OLAoYbxMFgNP3VD
39+1WSL3IjV5IDVpb0RhryQAlk7T2Q9U3wJ2kkGDrMMqSzM7tBXe4WXjc/sd3vfciuIzktzINdCf
oADMUGsMzbW04OIocL/DuaPVEfjIy0NYNFSPEhP3fBa53xoaHSK7+hKtSi4tnT04d2DZPejHgFpc
MQO0oq3ZCI48qAmwhoPsSH6o7einUQ5fzJqv9T4ubs8ze8r2dFrParURXSbxpIcRqz5E4h0wEAeD
QfIRYhnXzJsoD7QE+W4bGBroyoeN2A72Jq98Ut+ba0+oxVU6szVfX2dBXw8mP2mVcJU8d327+m4b
IiBrkfrSHQhxCRw1ZGyv9V9p7qL/PUXCTON3VZT4Y1nvRab5Zr/W2LA4HKDiMHfI1lzR2bOpHSSz
BqCqzfEnl6hQTs4nYAbe8fSAjX/NqJc65JKyUdQwY1DIHNN0j1zyxrTX4svFvQamsT9QODCIzn8/
W5y0zKGGCeLyoxGNv+OieiAFXYGnLh6fMxPzhJ6ZEG2J1lAxm+h96FC6+UbTHuox4Gsl3YU9gIwQ
wryZygG4MCVUtlMr7miN12CRvJDytXU+teVr+um2b1+YMKTNUJwG3A1FLjUhoNl1l4EsFykhjMYM
yNtdJui2HVScEFGi/VjxNTEQ55Pb13DMo1/KsLJXrr6F6/3i+4pvEUY1cIBA7GPPq23psPu+GZ7G
koW9Cd4Vd/oO+o6vYHRbMbu0NIC0gBoMergW9ZSGzT6R44CqmH20s9SXOJbNFtViQV9uL87CVsPx
n5ssbEQuV00BqQHe8oZnNvIB+h1yOtQHr9+jIbutmbR7c+Ir+L2li372N44BV4ouZ7WkKpJc7zS3
mm848kTJZ8Dy4we7mELh2MlTpMfJoYWMsj95HcinmXFkLN9GdgamR1ro37tch0g3tdbylgs+CuVd
HGfkkTHhaoM+qTvBCUAjR2Lfa9HXUYOgCYp/75hsNFvNyOCZO0W5fZPMhNJNC557A62Kc3fTbtKL
l6l0XrEKBwslx9v2Frfu/+2h9/fSj3DhVlPGcWfFOQL70O1mrbsgcwIJAqG0D+rp7rbBpaM+684A
mgwKAksFfTHkz9PWGREmOqHZ+OXTf/u8Mn9jmzulruPzVvdlPOjOez4PwmZI2QB3grr/5XS5ZdXX
uobPM+feqz68p+0Side/35/P4plbHxDJyibC94s7YmxFur09O0urDTIEYD3mui8Y+S4/L4U1S4Lr
1rEpWOvjfRWmU/MVPaebcug3IAX9bbi5BWKjtaB1yVWdG1ZuRG+AUN1IJOAfEDka8i7oLR5Q8nNw
1/R5l/YXMCsAkQKRR64iibwcqA1ci4Ug7DXTT95KBLHyeTWCGAQrByLw+UzPgdeyff3tQFUIFc3p
dzg+uHZlieyGtL3sBvNIndoNGoBKdxaEvlasLK0H/OvclD7zC6pZqDaJ8SjkmnkkbFdM20HsSbOX
2Up6Y9EKOgKA+gY49mq7GW43GEVfkSO3In80nTuXkdgfNUhz5+6ae54DESWXgnIC+utxE5pz6HW5
tzNgrUdwC5BjI80YPQcD5IOcz6KrvtaAg/uF7cV+jXTG208UirJgu0ZPmXEt/pTTGADT0QSond8L
IDRdjmYEM/sue20IurT6Ynqon3SFt8aItLQTgbObewMdoD/UWxJ9gDkYYmLzqHfdc8K8+3xiKzfx
0o2HNCkFyeXMiqdCQct0FEXiJuaxbPZQ1PIjLeySr7cncGnZZpQpquYeIFrqqx40QkAEeBXgTXFc
pb4xsJ/MA8MfKe3yHwK1tH0BLtcwqiCYc9vy4uhwlWO/4N67qtqCks8yuY4zYDRj/4279fjqcrsI
ORmmlYOwaOoPxAqlaLBtK7dSMdmSOJqgxyivHlOX7XMjOURVtpI/X9wSf82olRXU7seaJzXMsJ0o
g5yvBCfLw8A+QJuPBySacsSMzGmq0cb3p/pRyEMXfXeNl3csCvR78YRGPwNwwpen2NXKtKnwFjj2
Vf1q0WHvpdEv0bn/zcwf9M3ZPTuh+hgNtW3iHjdFWJHE20rc+MgnJfbKS21x0v6O6E+m+8xUYuvd
lJSueeSAWFgJsn+p79grG2yeedX5ASj377T9qYadGWlQVEh1GQNUndqC+EgOaHvmVHQjmy4PdDYi
JWaugq6Whob0KV7s6JSHPI95uVgT5CpmZDo96myj0X0SP2b5ytNt0QTAOrCACx1wqEsTvJMpHZkO
5PJUfBki8cEs2MaCENzbtx0w7/83M99kZ/NnGzFLrMqkR6kx8ZynNA0txrSvw2R0a6bm16a6Vmiv
RnINLhWtCcprdDR0ZppJbB0hH0v9PqX9tsnSJhCOVXR+GmfVA5uk3FalqEK3ieyAc20MGuii4mBL
QJ3zNt+3kGTdjLFhdf4AneRd041VQCq9ObgQ6PMzux38yenSg12JU4ZOeaTS6xw6UFa0j9HItNVB
5BrKqvNZjk4SaRtw77X9007dIQakoNWfEIsUvjcMXTAkJP6tMQLsaaV/szRd+4LHItloiWweGjki
DkZVF2wJFN3aqGgYENLUzU9WFBt+liZpSMu+vautKt3qfbSGlVsKM+CTkBQGChc1NWWPVCIdG9oC
PO3pXmiaIMHSarRWghwi997hAc9NKfskiRMqvCGxjrEHpo/HGk/ONQ7kpaOMxChgZCA2QIur4gGL
zJuywoGTrfr2Yc7z8iqKoRVnfSx7l25La429cenWwBFGOU8H+c4VqUhH27jpNGoeAXD67jhyC8jP
6R3H68yEMm1eGkd9X5gIJAwjlIb15I3Gvi7Hu9tmlmKJmSvdBQsPlByv/FGVj1rZOSZ4fNlra/DD
VE87m1GgshMetmC484t8DZ+9OH3Y7chcUm/mALx0HZMWk7xPEQHa7Am6LVa3MncL3/dQDfvDAo8g
Uy2KQYHXyjubm0dpozXOTf06Sld29cIBQhwJsl7IgcAnqR6pGqNOq0ZcUdCp/xmTVv/UmYxvGNfo
hg6GvfL4WBwRKo4AEyBcvxLcG9qmH7seTTaOmW0iYoWiXwlcFwd0ZmH+BWfufNCKyRsKWOiS6Km0
vH2nJfd1NwVOV64FRYujgbYGyFzwykEv8qUtT6u6aQ6Wjk7vC0fbRJaxvb2tZ/+lXBi4Cf5vQQ3r
IH6HVzNBoCqz6HtsA/s5DvyzO8LLvcMQeoCBwkX8ddUkCS2uoS6iyDwOLf+tRUbiu5OZ+IzUa5bm
Sbka0pklZYE4Gg8nIrHjtC9ttqGvs7SBE3RZCC7nSa7kSRfnD1sXvm0G/qrU5VCuRhPFhOCINu0r
zfKNy0pAjN2VVNqfR7M6qFnuBqgIyMtfcWRQMtVtag/k2I564UudAW1KmYVWvaY7pq1lhWXV6b7X
TOYTmmm7Z0sfpW8iRGt9u85GP7IdYfoji+tfDBg5IB2ifkusdvxSuKMNUt3GfTB53dzZrlY9g4Qy
D4w44p+wbvk9m+BbKTidA2mKZN/2EehTIsnYlkS0vI9yFNt8h4MTx0movWd1W38EA1Nx78VREsp8
P7XdXY1GPDcO3SJE2/kuhjjdCOk9LRjjKCxt9z6LBX3EFY6UJON1qIOX5imBBmVQaXp9b7i9dbIa
N/4HUYu7sbys2dbZMG1r6abbsq8a9NPpQ8AHxCqdLdIAfSHOP7JyUt+rMuIT3mkhpc24MSO32JpF
R1+QV+cHLyJ12Pb6tLJmS4d35l9C2Q7eG+Cmy8Or8Ur2fZPhaJEDqX/HJV8JzNcMKMFeMTCzzTkM
6EMYHWy54hoWP49EHrIeADhfNen2NuUsJpUJfKP4pzP7j1211ge8EI/MQoJQ7wYllovM9OUUTYIZ
o8cNgnA12oN9mevOvipfZH3S9DUo21LXwx9OHvhLLAj43S+NVb2E4kXB8Fgi7QaB0DNoULbg4tqh
Ir43uv5jBkVmarM4AGLl+bb3+xMeqOcXWBjbhmwmXriq8N/YNjmAU4hSTJHXQVPT+zZxdwRuMIPA
9tTklm/kHB1SrvaVjJbtJ168Q7w++ixGx/fKr5m33tWvAeAfkHIQ5OF6uZwKknRdMsEfHO38UAP6
ElnC5/EPz2zDCMJRxMjDhD+m+o/bdpecJRr8wRqEiGZ+g1+a1SpmGcKQ5MjcezLdxe2h6Vf88dKm
PTcx395ntzPvDT5Zw0hA7fPSPhbpyuW/9nll4iZc8cL04IaT7ovpfHl7jgWVi7/zM8egZz/eEtzo
0ZBHjuTVGtvQjs3w9gKs/XwlnjBpV0jZwgAb97YufMSXKz5pKTqiKFSBeQ8am66K+jKq3KMaEMqo
G3a2P6SM7lppQE5E1zRfuO07yLNnGB9IPhEgG2gLvpwywZypLidCkEa0wmSSOC560Oeb2/O2NCqU
2mfRBMi5gt/j0gqLqZly5NWPqQGuQOPJdR9Z+S3Pn/+bGWV5Iimm0ZQw0xtAV5In0/kw4l1hxMmK
A1jyu2jVnjU90C+L9OvleMB/WzpJyskxg9CqFAD7dAbEk8CfVk3wBJG1uz2wpX2H4jjCf7SxoPFL
sZfHFTM8jn03kmBIM5/C3f0nC39aQs+ODqs1p5NSJ0er/zS2LwD3vuf7KG+Bp8QDf4Gyz1yLpsIq
TZycsg1HK/3QZNlKMm+JvQDBPAEagoJ25YpdCXSQTduJxjjK1Laeo9GLN05V6S/FWA9hxe381bAc
O9Q55c+9JuO7EoR5ASS2opAxJEfqJK1fSqF7jyDbS19uT8DSlkHfGVAUeIc4eNBdbpl66s14yCbj
mJj5LvWYG+qkeyRRPfoZZ/dtvVp0Wdo0uCxxQaGXAxqtyqZBSiiXgP1h06CRY9t27wjPZg5XNI7i
Kroi1nEZmqK1OsEdWAKO7fxI8jVfuDRlILLE77fnlkCVmJ45XktTJyJHbTxm1TcjdgMOsO1ED93w
DqJjYFz+2iKXyyOZ03BbjzGaJIBkxr5g+cp8LcdPZyaUjGw9lKMEpJgca3diyIFV1aMmSIS5swiI
iaS+tdqy3FeZ5Cj/ooHUMKt3UPuCQQMJToC30eKnop+0nMR57KAVlxsbGcb8HX4e4RDk6lAmRyVC
2XI1FDvRBTtaR9E86Mmpqu6bep8y9x3OBG4QDxBoZyLrMm+cM2eVcwHNgti0joUZQAqe6ytLNZ9F
NbyzkNVBwhJpvqtu0V40WS6Gxjoy/sFpXybwh6bv8Oi4PtAxOuPXoVx0OQTRApvfNCDIYPQTeeiz
lThrcQRwM4gkEEhcMTTKmDMyRsw6tskPMVgBhApDY1oZw9KtjjgUECeU8xFAKLc6FVMmwAOA3mN0
iD6JOCyzTXjbay6aQFMw3jYz39EfONLZSjdRnSB0iKyjHW0cJpD7Tn2W/ez599t25o15teJndpQd
5fA6TtDkbB2T7CXhm6TZQNI+z4YgHblv8Bbgm7Wa+OISnZlUZg9oc7Oq4FaP3rBFm5U9beN+e3tU
y7Pn6qCXwY1zFabgwk3BaNhjF+goI6QCUJLE3E9D9lWja9o2S7cNLpp/bangCyDXM4mSg3XMdQNa
eOlmKJ9vj2ZpwnC3g0wGGRxgsJQ1IgYiiMqcMGGQ5KXV0wxnh1D3ipHZC6s7Ye7+QfUepFRIWF8e
zGZ0RMFckCEYQ2l/bEsHBLRgF7B8ok0d962h+xn3vNxPkT75TNpxkA7ZIbceB5OC9H0oaBTYglkf
Yk8DGSrpIxog5VkLv5JGhvCKmR8bVLc3oBNF9SiVaJgBdUXrRwayYAhD7J9Sd5K7KekRjUuZp1s5
2vYXroNEOWaeDCwqq01vCvLE+6z3Y8LrwXeq6IOHqJB3PIjjndbuCkfvfieSZycypb+IVcevSWmU
G6sfy6DiZuW7hSzuEUjl/jBVw5aMU+97uHD3epQVP27P69L2QO/yTB8H5CBSCJfTimyR01Y8t49Z
e3C9A7Jqt7+/tDnQzUfm2reHFkzl+1lvDGNJ4YsipEHqRgNy2L7LzCa4bWZxGGdm5r+f+aPCqMw2
tbAHdRF0NOz5yoldG8b897PvT6TO45Lg+xYuhf6DRU7dO5hmPRRicPeDeYdeZUKlBjHWmqMQU+fZ
Ny3Nvgg8a/2xNVduh/mgXB4kA8gNNAwhEEePpdpEYGhjOxQFeFIKM3buvA5ImwS4VDmB9qBo3fE+
HYcurPlgbd6+Rsi3IZZHYsxFtelyDokOoNHEHXq06ZaLT9EaonjJq55/n1x+36mGMacOuEYS+YB/
GojYyNZLw/82CmVDJ3SiZjuPgtlB+dStYVmXNhqe/GC3B54NJCbKIEbgMIE1xCCm1ke2ri1fEvGO
IwnsAfiX8CYDAkvZyyzrvEGQEXX7Kbb8gowF+uRkqJvJyk5bXBBwhAILBXAh0hmXC6JxvLotQL2O
HvhDn8zCSrf9EGXfpziOn0U9vYNWCs84ABmhGo89pl51kCAYWyZrHNLo2Xo0h6/vWPmzzyv717Ra
vXdHfN4wfOOerJXJl1wY0ktAceNQApSiXHB0kl5l0co6AjFO63221qO0/H10gkFP1wUHprJxiV1y
lK/gieWh0gDri3+/Y3rAnfzv9xUXDOmQUtdafN9Ca/qjV60UQBcPxtnnlc3U6i0Z6vki6T+70rf0
XbFGdbNkATR8cE6Iy3AnKnEMbvwmmiYcPe7ecWNn8nzXcb5yJpZW4dyIsspZJK3YMmHELu9FkI8r
mdbFMcxUy7MsOVhhlc+jUhUlrs2to+l+JNVDQwJJN29f5/mFB5pg1Ndh6/JU6w0Hc+fgWngu3yFQ
qt4zgpn5Hyr0KDKpT9UIlD3AaHL7qJehTF/S6sM0viNYmHkO4GXnbnK1dA/NBUsaFDEPNKT6LW3d
ejMMdbW/PU9L3g/3+IyvBWHlFbACKSeG5h0P7Fox6P81mjyCr22nx90D4KHhO2wB6oVcLooxSE9f
rok5SmgDAgx21Hq3DsCCyw6pEdW7qegBaSJmYp5uG7zeZwgiwEgGpis0eqPwc2mwsEbXgNKGBR40
FFmSjWNnG6SAbhu5PiuXRhSPMhUMrWYFjGT1jrEgdleCurXvz4M8C+rclDMzmr+v/9PXn/Lm0+2f
v9CPP/9+QBywk3XMkpJ1sexCYAIzXBjQMKt0GgxC86PaQcGgaR/YYO5wC+s+xHq8wOjLH9q0hou6
3oOwjF3m2sA7X/eqgz1M67LBpke95ncmChi+TNm2LtmnSLRv9gsAc0MGBYUeAt1IqrjPIc0hJzO1
5rFt7lJ3vxZ3Le04AAXgcrDLrymwoF+QUJZU9DiaQwDpjjCLja03rdWerxMOMyT9/2bU/rCU6WDc
nDiCSK1onZ2wInY0B6N8HZOSHOOU5MD9FW16N1VcQiZgTF5u75qlTQl6W/QYwInjpCpHuWFaApIy
AFciZKLLMSgbGf43C0qI2Wt9gpw3HhrJs0z3Bbn7b59XXEPU/juAbMr8kQdFucaBPe8k9QVzPkWK
X6g4QNX6ZAOyRpKgEFujwaN9T79DcvzNNwV2A+JkEB5Y2Ncq1IHLKk/KHm8ly/vh3iXGt9tTtVAZ
wfeRpUNdEVy511AEhkTdHzreiDx37StoV0HaAO5Q345ZwKRER9nkp8CgZEh39ca2sxP/Q/b2GhN+
xR+EOqilZoaXSz/IpCVFnSAdNf0sKd4bT7dHubSjkU5FLhIMNejxVvAisSdSFnWldRz1o5Z9Nt4O
JkN9dG65ABATcY8akORD42QN4onjgMoRCGhW9vMcMim7DWREQGxb7hw2q0SLlbCgxOtADjdFBqkw
f0x77Rv6g/yCQmOtX6tgLrg5sGij4R3eGvkYNTbR6tIqSA4xmFhEIY92pcu3Q6S9fV9jqlAhnUMs
RLuKk9Elp2ixhXKFCfZSFEaHt9czwNWDHD3cNZJ2uHwut5RIDJN3lcZOTLz+lOL59o5amKQZuYw7
FfqwYPxUotwW0FgzL2V5MtHz0oel+c3rV0wsbNoLE8rdXTGWxdYAE9ZWww1Qr7CFLrgwPMFn6Ct2
Lh6sygK4bQlCd7djJzft7yDnEVDjCJZFVA4CfVoJc9ZsKf6+GFPoqeo9O2nJJiUYTqB9d6Caar4j
3rkYlOL5DbD8akbbslNX/cSR8ht045riMZXxwUb/TlwAF9lLPmPy/Kb31vjAF5YMVAg4NHMyE71d
qhsbJRoR4oadHOsj951uZcmWwrmL7yu7bqQZq3hbs5Mutlb0QtwHS4Byaz+LL7bJHacbK32k8cq7
d3FU6FL5gwJBVKBsRLxXAWNEX8UpGQ5844iVzy9ujhn2TYDBRN5hPmpnMbBnpGZHspKdMu2xtyfU
WJ+zDhwP0G8c4zdjmNArgrwMMLEorYGA/tJWXRmCxwWIwtgY6AB1Wkm34tcWHANuUaQYEX6iyqn2
AdQ1oNrp6OIggf3KaB9rZNE0+vXN3sdGpmQuQ8xaUVQZRqHX/QBxteKU9EFmBHkaTmtX2tI4zk3M
m+JsVXhq1TIDY+0J9KVhNrxAsKJGqeP2OBYeBxfjUJY+F3rJBMM4oiK0XB9AYqvZIri+bWVpg50P
Zf4VZ0MRLhvzSNICKtFdUOW/mtFDaeRnmu1sd2VhFk/ouS3FA+jSE1xLYcudBBp29I0GeC8EZnzZ
899JJ7et230nsQhjTx61Ao02/22siodwQJ7k0cwuTrJJgxwZvLp94PUuFnuarTj1xcWj1HXcWZwC
9bDLaS1SdJmSAYs3UqCPzQ+1EwzG1rJXzCx5HxBp/2tGjd0YCisGKgTYiAnxvUz4LVlBBy1udQtB
MAhT/iA9LgeSEi1hiSCYs/FbC2Im6f4ga/3hi5N1ZmP++9keNJnX5i2g3acyCVMnyFC6A13b2gWx
MBJHh2QOnm0o6l51/pqNqMBpXhSnHohoB7LG5fTsJW9OjyGEPjOieAbw9Og6GnwLYDg+5OmvkRyq
tUaQBUDMpQ3FMZRIcgOKhXCEtzvbedA9H3FWY2wTYM+9e9f52qzxNC+dXAwLIGLoyIMnQqVcqwuz
rHPBsc9QcQUNRRUd2vheTnkw1Q+287XV95oe6snm9oGdT4kS21+YVUKjrNAyJ4phtgGAc8IOR8l1
DIj0h27TErTmrYX3CzsRTwlErvMLHzeIcnfklpcbSPrkJ1KE8BHoF8imwF5Ta114slxYUTZJ6/K0
iaSdn1DSIfLOoXfN8L32eJiCiKqZftyexMV9j/KxDrI+EHyodb3esWtRZVp+Ksk/hv5iVB+GaiVy
WDOhrFM5VEZhVTBR1dsu/Zmxjb4m5re4Fc5GoawM0IYNKxwcLDw59kb5jWavHpQ9eP/LKj8X2aGM
ViKvtTEpizRKt0eLaVac9MrZcP69ae5KfVi5kRaNQCsMOMC52qdyVmhG38vIHeFdrfsy2vVIN5bO
ewZyZkMZCCuaJm+7Cd61CNAp1lYhBKjevsXwVMXrAuwkGIhy25VGnroAe+SnMXkqSrDtfBrejslB
jh7JCXTyoTZw1ToALjUCUbIuP3kaKCjuiNhX/cdoXEMXzZOhehxgJpEMQZp0bp2+vIq0PO6Bpenz
k9UHot8z/ekdM3X2feWqyz0+tz7O3x8/98lXrfrttm/GsGGmzkwoUVZK2GANmczxWg2z7gNLw3eI
A1yaUAIpu4G2RcWG/DQ1m9gzfDO/a9M1X7xwNmYuYVRokCG/LhebtjQYUCviVLogAZN6yN17QdaK
GEtWUIlzZ8oRtMeoNxuzOzuOrEacjPYgjD0VdzJZOYALlwoCtD/VGBOoRbWFt9ciDi2FpsbW7UOT
7vO2AL/nr0Tubu+tRTseiutoNJrhXsrCJ9ogxqpEExP1ar+Vnu+mHTQ7pN9oX25bWpo0SN2heAIG
NRcSkZenBKV2lkWdXp9EmYc8+56icagtyYpzXAp0IOT114zi88VYEjdpBwzI4GGSZYBjVqDa6YPY
3OSy27PE9Qdh+lJ8/m/jU1ymrLVhktpUnwpEOIP9gVHil2uJ+MVJBNUd+NVwK1+pRTnCiu1qwnLV
/Xjo02E3jS9R/fZ4FO9slGtn/VGw0SiembYtd6nd1qfqVdeRdTlFQIPenqwFlwkuReR157QBwgtl
2wFKZHqjg+095PLOs4oQvZor8cWaCcXfIFoyu9SDCYOBCj4efxFg/G6PYmE1UAj2gI7AFQbYvLLX
ppR0zOWJOMms2NcN+0Ck2FJ3LV30Jx2tXDAXdpStVRQEqEa8qE5FkcsDWmV+1b0D2riKmQ+5kxp3
wC+RAGg5ZyOtIfLzyHEfW+r8NnvdOolYt/Y8GfqXKQYLa6aVED0UNNsMtvNb41kHBnEIXNQ67+/p
xIq7msa/sw5JvYlqz7YQNGjMrAya0X1N+x4+1aGfJj0zd5pwvD33tOh5qnTy6MZJ8UqNMg3sxiP+
YEm06EmSBmYHFh5HRJFv1HqKBEvnBaU3VfvELuutSMoBBF8u3UsmJrTHWmOAwCDeE5ubIYoMFeQq
0uS5yvLmbmJED5LBoK8eLdoNWEqcZ+AdGzxq9O5zL8ouiGy728RJ7eGvnv4xAWP6vWtwENu7RvzZ
02MbrbVyyH2KRlG0h8z/jTNabKp0k1QH6KXlB3QEWmDJ8rqPdUXLQ14I8INAm8kfnQxJrpFou063
mo1Za10gSwKKwkKANqej7ub2Hltw0DiBnouSFUoHIIO8dJuGaMeKi6Q6OdXXPv/YTKMv8GpaC5XX
zCjeeeQg485ZXM23M2N+kj8maNeptrcH8yePpu5kPGMQKwGpOAtsX45GJnGsYZdUJ0YnZx/RHIKE
QDIEpSgz3zJHbTdZqRYSUQIE3IvUd8nI/DG1jUNr1+0pa1m6N9sufWDgMg26RJ/uR7vNNxOkVJ5a
ZmbByE0apFIH3tHs6pDEbRFUbjO+jK3l7cp0mHwiBFZS8O+8TX/3XZnthtHrNpoO5sdYuHFQe5YI
dQuSe1yiGowqkesXjJSBgSeTb5DhRKNW+mVZu37D+mQlLT3PwtUsIYyBUwEdu6Mi8atOui76f8sT
G75l3R2kADedeKBJtUUX0EoYvtDtCxNnxpQlcT2mEw9asicqvzXafQRCwlx7Lcd5w79U3kfdqrYN
/afXnS1Y3LJ4ZUssbbxz84qbHkkFrtII5gdgzMw9XmVF/j/Svmy3cZzr9okEaKSkW0kekjiJnEoq
lboRamoNlKh54tOfpeDgL5sWTLi+bnRfdKG1TXJzc49rBXyUPAarUgBJAAZPlPsummnGvIzqfHTY
kecYQvO1akd7z7Ild3XtPVjYqFHiA2XuxUAp4GBjfeotdmyLDWAr3Xpb3s5KjNM6ESFsF+elY/YO
YcfEfqPDh2tL3v61jXKgcRi3Ng3MgAhvf0KrFoW+tjxa6bM57QyfT7smk4BZrek3Cq/o1kKzD6JY
waa5SR6DXQWLqJzngT9EYDzNyq95/DoNMlLqZT/Eq4QAEPTdeBYxzSlot9nrBjOpC/O55KjLOJjU
13i8b+dfZbcvrO8S+7b88gtxwL1ALQQJ3AvwxZqnFAAb0OY86gaPjJWOegKzmj1+W+XlE+YYEgtI
ZJyxZDsZThtojjPuinEigJ1S8r2rOJoHAP1064xFck+MPt9Sy8l99F7nvpJUSF+NNqle6rqb3zTC
402WufZTa9XsRW3rV2CCUfD4dD+tOe9fizy1XxkhWQC3eLqbNKRKU6tl4PIonTLoY3f81aRZ5zO1
jnYziVp0pw+l11ScvRb62Mpi5Uv9WmJxeHwL+jiQrIXz6MbWsWdjTo6U+1a9K9KntPeY8S45h4tj
OJci3JJpTOxRbwxIcXyr2EducP37lxf9/PvCLWlBclTGNqbuWn43hFlxN40SUyLZJ0dosOhLgJW0
I1YwqvcOR5HFG0bQNH27eR2LS4HBMnUZFRcD2bqjwF+d4vjYgU8coOnVbuokb9mlG64vvNR4yXDb
lzEIHNVJnn4eutSskl4JE7h/rv27Vqft9UWsbBUK7hi6xeeB0yCOo6hmpFJdMyKgXRnAb3lwsy/2
uC96WcxyaUqwkhM5gheuGYozsMKMwlz5jgDGV9yj7pYBcVP4Et/1UrJxl0byXNyigycbpzvxpLsx
xKnGtyILo2Q3Fx+gEM+MWeICXGozRi8R8C14YSt4PVFdA2ePRmpokT1mrGz21PWSC3OpBYsIPIzL
tPjls0LixChHg2mgvfbt2Nx0Sba7rgUSCWJbF3fyrC0+JaQfwOEZZQ/v2iYhHMZEFbp8L4fqta5J
FcYmDLzHZNtT6wVE8nullPEDX566g2FeE0cPHwI5S+FprDJL5Zx2WlgSto+Kbqc01W8tqjcjCE7r
tpfcndVVgS0YjVDoz76YG+HVNBdzi1UVynAPklvPYaqnqr+un83lzVl619GvCqAzQBKIQyOWUYPB
ISFq2CTTQ1aPL63d5HgD+a8xQg6b8y9OInNkLjdyGbv+G5sL14fELOMuQ8xcZ38YHklAOKrgBqnG
u8SVZR0v1wdZwJv9RKlZaoXnVzW2W02ts6g66mjOJ/OxVt4NNEoC6O8ucw/a7fC24GhCUy5GjY0V
hOfKNXmKDS+PWYNsrZY+ZZ0MB/TyNi0i0OkOSGAkhi/miXgO1nGbVsex5gNGZjNl27HMudkqQMrC
SYvOIcS3onOWNWmZYmizPDZ3WXzAVl1Xu9VFnHxefHraJK6mVMHnrR8Hl/28/vXLZwc//tPXxwTk
kvg/P/Qk1ZRe7UGqFLcd6EHtsvDARtJ4ZaQcUMeXbNWaOoPRGwYaeJjwmQV1NpGmSZUxgbQyQ1Vz
T5vY61Rk5jJfweN9fWnrwgB2jd5IG1ZIyGuZKTPavMmrI6vv8vzNQgI9dgGjUDde60gZKhdXRvSZ
YRv+T9pyjCcPnQIHxFEIpI0AQksi7sVK0DkfTn2MyZe6+IjV1huKH9eXuHZlgcGz5PCXwxMLnFoy
Am1uRFxgMrCvDndNX3iRqfjdtE+nXUFkYfaloV0gEf8vjSPGVXOk21ybI4SG8NiV+TDBXUG9+Pqi
JELEN7CLm65XJghJWvXBjLO7UdEe64jLBrc/EWrEI4PLCI8BoMcIdgRtrGhcxFpusyOwEYGSV6TJ
rprBklGmBHCzUzSPTxotnU3dqx/ZQAvfjMhRTbI8GI3B8TTGlDuAxyRBwZwvqA7SwOjjLFDAf/Qw
xP2bnZeyPp4VIlREzie/ebnPJ2qm6UVraQWCc/RB7FivvLtd8hDV2ruLYKsxBp81s+ea0x5oK4cs
AjAfl2Xv1wzS6U9Y7t3JT5jdiLZphm1T+Yei3BtRLPHkZAIEi2cNyJsmyxr7r5bt1VTy+TX9Os3V
CHYBA2RFVyHBeyxrFlj8sSpeesi5rsSrazjJRy1/frJJTeZgFEOFkKzwZ+InslEJ2SIE3U3Lqmzz
ZRGm42c8mAtfv53vAQYFyC8YpMIDDWjX8yVgqIt0utLXR8TTPqiPZvbWum+RKaPNvNwqxDWA7Fl4
4xDAiX6VqnfJoCB8P5aOj9FlQGJfP4rLrTr/vnBlMNjdJRPD93XL487WnTYuu/mNhgg0+OL9R/kR
nBXnWzVZGaOKG6XHpLODtnO95PbhQ3jSCD3AqYCsDELdcwkFqdTErFl6rJ0HdCgyFtDi5n63cxHC
tRtihWKcoUiPQw/ocZ9am/j25vtzEYKLOYPNpzMSrIK0wC4HJHFw/ajXVOlkl8R8Q5kiC1+SPD2a
+X8xCgCujE17TZdOBQju0mTPpHFjLGBO30n139A0viob7ZHJEIoYTl1hjDyHjL721XmXG/emzHqs
kHItB4ErB0YuhLTinZuzOamUWklQjxkQUaDzne5r8pixuz56K1CG64w73f3eJ3968ltx/7B0n/Rb
2rQ3R27nv0O4m64xtBHTouTI9aDXtxg/JbL2mbXttJH8B4gcHJcLThclGsa56rL06IyBQXZD9KWR
Re0yEcL1t5thsClNUrwovhrf9d0e/VnXNXvZiHNfBbm6k1UsP+HkPYkSs22AnZYeU/ubBn4Gtrdr
n9yOGnguRTgOvAZajEkF7FW0acd9rf7DcSOdjJAMcwOXFDTAQZmzmCIfWKp3dbap2K6VdRiumYBT
EcJZGJnTDW2uQ7M7D/Vah+2vH8Tq923UFZDxd+DuC69iq2i0Bi50ArfeU1S/lXknqwd98n3h97sG
ppOGBN/v3ae4AKnwE0DiZxl12KrGnkgR1ImhHp02GI8+WvlWzx5A4aU7x+sbJVuIoEvjjFJnU9g4
iG8OKC0d30Wr4igRsjwYF9fiZB3Cszg6mOHsQDN/HBO2rTvVo5XiOdaP3tz09hG5mrx8ub4s2fkL
r6Q1JRogsrFz07yNbJB5B//b94UncjCAJUim5fuG7xiAC5a88pLfL0KRKCkDibSN7zel1/7JZROw
ss8LD6TRZXbTZDgQ9CzX38jP/2lzLOFp1GlnOLC1ybHr7q16O8gij0udRcZJJ5+p0QV0VLjcSTK4
QDjPVVDgVInHafFjRrLfqMd9Y1BZ/Hm5VRCGWoINl3cZnxKEGXk3x3PTqyGbvkbFRwHIm+u7dXnJ
zwUsP+DkzShTzal4CgHOvBvJEAD5Xe1o8C9CUOUHqh/a74h4JE5WcNK5ajibLKh553PlxWwlQta3
6q8QYauoYTRWViZa6LZ3HX/GHb++CMn3xfaUjBGl5xFqBy0ZPBbYlazHalUACFd1ZDpXkOktMlga
0oRaSM0vaforR9R2fQWrZ42SJMoS6Ei7aKe2bL02WuBGhkkKGkMnSsgOhIQgwwJp7fa6qNW1LIVv
QBHa7kXxsx5HgGYrOAyTtEEXAV5ORoctkyDYWDSU6jGvHWTa1epLkpVfLC2XlXC1VSFAf0JeGN3b
F72phjqOVOls7BjJgA6YofiVqIe6bt8UsNHaGjf9uGn/AJ658pIk3Q+k3KOd1WsxqUDq23FQAUG8
5PoxpbOAVAh2U0/7Qe2nQQ8tw6+/KlrYaiHayG4/OYz0o07qoM54AamnzrM99GA0CTMjKfbOZBVB
Xdm3c7NjKQDLA8cwBsAwOXVudqg7Aj+/VTE2jDmz+BXVxn+4racChL1yKtAPoVKjhXZ2SKeHf7mr
p58XLFoDrmHazMBd5pE3JkH5/g+HcLI9gi1DJcIaShWfV+z9ACZ2VfL9tTcM9V0VnC8AJzbEnHBf
TYwWPaa2K9Pv6l3rPrvaQb89UsAhn0gRNimq0ZSoMwMWuc7QMJgG/13fpZVEJ8atdNQpEbKhsVtM
NSeKlaHcmqphWrxb2hdG6C4B2Kr+pKflYZmetbooGPLJL/nzMN7sJC2zXmB0MwAaZgBi41yFy45X
TVI7PHQcFqQxCyRBxOKWnrut+D6MDnD0bYzAiKhIaGAtq1zjPKRTCf4nTCA2vqXQ/uuE2ux20FV2
ZxnzIKnFr2kGzLW21MdVFMoF15KhY7XtNfgDIwN7KrhF+KPVorWn7Kz+Hp1MvaRBak0eutRUFHoW
2EhRE9OZJkYTt3hVNbIrOmffsrucbLNIsptrlvxUjqCLAKEvrHKul3VF3zht9k05f72ujmsHBlwu
PKM4t0vAwJpGBLRQMwdYaLmzkuzRUqPCM4fpEZyJD2Dsuz0MXLCr/gpc9vbEd8sTLUscFQJZ+80a
7ktSB9X8OpjjP9hSlHQsrMrCG6iK1khXonoEZGGoo2MSDc0qL4PrW7d2Oi7Kyph7BxiKaix/frIS
g88VHNEZoVgKMNxql4Cb4rqEFd8HxRtkqPF0AjNNnMFKqzSNLb7o9Vj54LuqwH6Y0Z//kxDxVQOy
UmNnCYSUozaBH9HcVIWN7ktdhoy1vhpEHzANKF2LNdKMTBEtlrDA7fat8jvqHprx9fpaVo4ELzPS
YQusK1grBf+KAh8ttRUKvlTzW+z+yf8hjEJ/ifPZZwI6AfHil1rHG0XROTD4H5v2G0ivaWIBNejl
+jJWdgruEiYWQBGyPHeC7g51rZWzovAwbT3aPQPx2Lp5oAxoi2D31MFsj2EVMeveNrE1o02Oh8ZU
bdJifOymaFM39NvtCwGyFx459LGhQ17wmCqtMR1waqkhVx5V3vo2z/ymkvTErhw6MFXRjY0sHvou
RD6NcmLc6DjetKh8Uuen/M8/rAHczp+YVAs+2Pk1J4pL48TJcM2rZKs0A5Dw3TdAXkts/dqZL6O8
BAeDLiaxSWUebVTa+xGqNei7WRm2tOq+pQmVFHTW3A9iAs0f04TgskYr9Ply7MahDWEx7K/rRl6k
K7Nv5OkdWlK3tDU6r8uSPYu1O1LxA2vKX43utgCqiL9c39WVdwc/AxqIHUXkKD7ZE0lm9B9nPMyH
aTvmyZNiFV/7jLwbUYIM1yxRxJVpd/B6fgInAusVnCvCKQ5A/YuAzMhDzFHqWw48s9994w5gZHDV
IKmnYTO7aD6fiJJ/a3pQo5SROaJbxAaH1/WVrzgPiCCWATGYdRWVr/MDiBunUZXll8QATGlAVz5H
LtDMqW/LmA9Whu2waDBQfAISYgxq0bmTF2q2MJQEYgUe6qTsH5OYvlNlikvkf/pklxPgGeSKQe7V
xmz9LiJO0Cv2P4S8uPgIqdGzDsxz0ZaRKK/sotd4OLXJxnCqY2fYN08PLJytf0UIDzEbM8Zaw+Ah
UgIemR5NVwmamPpZLGsTWTM1S/iBuWig4aFf4XxDE+6Cg1TLeegafjx5uWzoeu37C6Pb58W4hCKj
I3gXbJAqh6M/xE+2KvGTl+dP8M4XTEwQE2B6ACBYwrviZoiRBz2dQy2v0PL+Pc3VTa19KeIYzIkv
2nC8XdMXUF/s06dlE+6czu3EZVEzhw+6/b71lfj99u8vU8QwIChbaJ9Qfyfq3dcmUuS0m8NuH4Pi
LHni+lOabK8LWTkSaJeOF8YEmB4SqOdHjiBusuthtkIXZFavWfP2L5/H3Vyeejh74h6ZcU9AlG2F
rPjOrLsU3crXBaycOX7/XwHLn59sElrFQJ7JIACmYNfoDVYxBK7zqlsDeLlrf9Dj4LrE1R2zMD2w
+BaYJNDPJSbUGWc1BZ9LA/CzeFdInvuVhxI5OkA3asutR5x5/vluHBrWNp0dluDxwD05suwfFnAq
QdgyOlQDaa3WDhn/TdGnnhqyJhrZGoSAtU9jvcUi7LCPNpq2UZugldyNdQkYrQGyAv4W0QCNyLBK
NBTbYdLeIzVb0oMe3f6Q4SD+ilh+wolmKaAHm1tk3pDmd71CWayhSb+zt9u16VSKEC9auQO+Wo6F
pOrezne6rGC4qItgEwFHoAOaEd26KOAK33dJyTBSk9uhlfwgGC+ddlX6w/xo+O0tHGjkRiM1EhVL
p7U4jayxHkxnrLRDnn+0yh+3uj0pcfb95VqeHEdV9xqBvbWBYjv4o7pp0W8Umb8rGU3x+ob9XYdw
7F076RgzxjpGDeAme5DymnQb/cSA5vWDX/GTsJ4FJw/EVpipFwwv+NaUGQkfEirWz1zBdPAzNf3s
X7TrRIhgq+qo15npRIA+75z3pND3dtT/uL6OZT8uFezvOoRHN5t1NTVGMPQgDPuoB7qN2TCjCXPa
X5ezZnbxGgJHBdO7aH0R5ExlnDs4cydUSqAnBGBCvv79lXWAvRY5L8AawKMUA5Sau6k2zQMg3N2d
Vdz1v+349hWgNIkRIcxvwAsSQxPdbAGdbhAr7PP79leaShRqbQE60sYO/gFhmtjOTsBmyNrBwktY
Yeovq/2kORi3g5iCoh4lpCVH4MLrEbSWjAjxzCnTw3byZ8Nzh7tbTwHpZzDnEfSaI4oRowdOrLgk
KdLTQODFuHO0KXW6ixMZscvlJYcYMGKg8R946XjJz42JgyHEstFA0DdPGD1TtsQ+Ftqhoztdfbu+
oMtrfi5JMFtJR1RaNpCkTF/c+r5AL6OGfqP89vGwczmLdpyaR5IpRZm7eqiR0TeN577OvaoDtDkL
mubQ3T4giOFZjArBzQZyy8XMieMCpSGnth7adgwtSDwrfhxszdO5JFd0ee3PBIkplnKuckddBEWO
vpn67w16Ra6f0JouoJy/MPAuw4iiSo9AgQC7EYCyq6IOuEkzT8/Gn1VHt+lAf+p8/HZd3sqKlrmG
zxkaWDNRxZU6joZem6bQHu3fOYGpsWX8qKsi8OpjxADNTheBMdgkzTbLTXBpWi/J1kwkZ3JpaWDC
QFu8BD5wUkVGw65qKz2J8Xn7nfaHJnnMb2eWOZcgeC2W3RdTERlTGFHq9d2XWebcre0QWUgUwIWs
ol9E8IHVxLFTQ2dzmKWzX3XEG2LjdlOGis1fEYITXMQOmdCpPocGPMeOByPyg/kocVJXEj9IPQDT
nyA/qOLEhXsfl7OhDz20aWjvjMhnhsfqHYl3seLjOlrzpicBkRU5VnYP9TUVmVs4lAS+0rmxiYem
oE3XIdWtgzmh7TFXcfvmQQIS6Sh7I8UjXpLInFutN0r02MQ/nYRhxDUY6O76RVzJHwH3DclbB94E
8p+O4B3lObg6+gG1mqp6BGL9lmL+XGXEU/O7uH+My/t8KO6q8mZHFlJR70D6Hm3hF/zISPQCeE5H
kr2lrp/w4ddYmxuVmd9B+nJzGhyi0KsEjxwVImTDz89JT61CU/sSSVd3z4Y/o/akJF+vb+KaKpyK
EG5qRiu0n/c18q2dEtBxfgR0n0QXVkWgxoUsBSAukWg7X0WtFFpNlRS5zWyIvaHsnnR1lMhY7vu5
F4udskwAv6OjBMj/wmUFBpDBpxbLUEZ3C/jt56J2fFIM33OA5gPndfDS9nYWA8hE8QBpEXR0X1xd
qmQI8xlOx+hiz0KG8vf1o1kx01AmJI4MeOcIJQQbVxJnAKxONIdl+qjW1JswuzekN1fc4S2j7wUx
LAi5EYqfH84YTQ5tY6T0cq4EWcP9QhYorRz/mQThaOaWK9mgQQJOxPnoZRAdy/8unPxCs47W5oUb
Dzmw8wVU6N3WG0vpwsSq78sC/KyZVnqsm5/qTH9y4pp4VDM98HhLEj1r68KADnKhaOYnCM7PBddT
0pRJz3q4UACgSiJ/vL03CX0QCCiAG7DAw4qpJCMis9nPSR8qoGyy2sOs7KYRcFub63q29gZBDqDa
AOsM7DsxB16qCpoiFMgxMN/cl1u1JY+qsm86gPTzvdYlAWVsFzscMzwSyJPldC5OD34bHtqFOEx0
3lCv4kps0D5k6ZsC5Lu8v597dLbltzdHYS9PBAlvxWwA0My18z4ES0zmL0BmeS0rnaxpBMZB8Rew
Ki5bZ1AeSu2sysewyN8VilY2yV1d2yxAsQFVDy4PJp4EQ5rr/RRXFCW+unC2HWyp1pM7I3YCnks8
xBWfGlgYKAKZDkpxmOM+1+0YmG9jUbAhHNsXHo8bWv2IFRQvonibVh/X1W/NzCEIQS8uot9L7jXT
LIjJOmifnth78DWWfpGVvxVVlbgLK08EShd/5QgawNtBG3sz68P0PxK3j80v43s3lo/1L4lLt6YF
SNQBIx2k3nDeBYvalVmRG9XUhXQIOs+UzdavbRcm3jA9i9cOrIRCjWekaTGwtu3Dfs7DCSMjUd28
2I4M1WNtFejqgJot0NTI25xrAEGjgj4CqjTkNAn+xJqsfXnNbCOpCXZoKDMKrIIum2Waa2Ma9SD1
C8vsP3N4hwOv9YcKIwvZd5ttryvZ2tWBKqNOjvQmBu6F5TiK0TDAH/Zh1GYeSz6a6lfBUTiWpQtW
8NBcxNR/BS37ehLHuyNq23q7CCqejDYLTDYdQCG5N0j1Vhu9p8bds0nLbYFBXt/Mf2fAE8QhS3Rw
pYyOn0GQV0egukySCo9Tq1YO71Q8TkwHI0nXPY4pQxVX9RuLoBm9C7qieFdVemgH5npoG92njvH6
D3sOW4ViCFyYi8C8GjW3KXtcOL03vSLfO8PRtoHjLsOB+HwkxEcEeKDoS0DrFvKxgi4NBOSDSgQL
Yo02OErYQzlPr9U4YEgIfNvqTIIiM4OUvTtd/HMCoXVpFTZSHcxvVOcXgFIDvZyeegclTY3uKiN/
tgtt06qygdu1q4u+HyClmGD6QQRxrhs9i1FyT7EhOdmX9YFiUNKhtzeWgYEELE5L8QmOg9g6gyyu
a6Fpcw5N9ZFpO+3H9UNdsQtIG6Fsg6YysGWK/mKZ6HFvVvoUpmXrVe/WfHuTMQJGmDc8omjRJPay
iScXiI+JHlkMv7+kqV8jH4aWyetLWDE9prHUfBcc4cu5Z/D5xZVajxP4PgzfBiLFXB+7+ZdhvSbq
z2h+cOov1wWu7tmJwMU4nSwprkqXOhFi/Fo5KK3uOcW3fxGApC4MD85dtG6ocYL7KFan0DI3jRtM
/6C4iELR1QxPFx1MtrCA2myseXLJEMa26z05+luiSZzpFYcDEqC5AAhAXK0KVyPWO6e0a3UIjSb7
pnB32/Eu9Vw0RtKyBUeUleyvb9nKg3Aq8DO3cHImppnSLm20IbRzELdNW6CF+lX6Re1uD+HP5Ai2
aSqp3TY55FDHfVRn575J+tfEbbb/23IE56bRRp2xkeOEAEfb60+keWXDxySDqFzTZACvoiMKyM7o
EBIup06A7ti38ECH1OPWIWolT8aKhcQMDUFZfmlfBHzQ+U0p+ZgBrbafQnMevFZHCwtaP9qP63u1
tgi0sS2MpPCjwMd6LoSY8/+/jgzQJi19KWXcFGsCkNJDPhr+DWCdhFW4SdWo+diMYZ/AvWxlJOqy
zwsOZuMYfVbydgzrKeC2T2Ue5tpdPP35wl1UU/TZ8RHfd8zt2HkR22nafVVtRlnJWSJIpBICwTLR
MuAUhkYbNLmXO0d39nMLGVBJlLkuCLM3LoLbyxIBczpLcZJyDIk1eK6Z+jGZPWq/qDz3pl6iXms6
bC9MiguKp3sRO42lgv+eTjh9/gFaCkc9gDv2ugYvJyA4PIgv/k+EuHGYWgBnljOMIW/THXBcpw6Y
aH5TPuTVgZAUCPWb6wLXrOWpQMGKNczUWsohkAw/ivxhTA9l/ZHLHoH1nUPDJeAuAFIvNhsps22i
V1YdQwVwUTPGl8xkIaeR8S+s3p+FM+T/ixHuD2rcUY5eYKhdGfDW3LmKLBu5ej6Y80A+CugkFwhY
BRrvpyaGAagbdXygw1A/ut2Y+5HesAd7AqVj0avD3m5nd5/Q2ZK8bWv7COcfqUl0Z1/iK1kzRX5/
wlRlGX3R1HtjCgbZ4KZMhOARtOVCmOJChFZ+zDQONPeLi1GJ61q3dlCf3YxoaNQv+8zJVDNStDqK
CCCYCnpV4squ1Q8WSkDwAy4IhhctHE40zlHFe8BKokPPqr22+8r6w5z/mq3MK8kP02Gencqaqxb1
Ei8var2g90XF8rIfvDbNqXeMSQt77QPc7JtKG7eV/uCyIGo0f4HPvb6La0cFRjgVrPP490WesjSS
meQ6V8MOcL0+Xr/8aSLm8MwrRZEc2CcLx8XakGLB843WaVuc3wJIA6pCE8o+zjBv2/Y5VY8oL2yR
yvatJug07gMYzjPG1muQzFbUra3eE2XPxw0rIs/UflbjoWO/1B7TSvSurofN9b3Q1m4mhm6wH4Ae
W8oq52+/U7kzawyMRnFzF3W2X0bas9ETH2E6ELwOZrrDbC08YcAp/7DMO1ofYSx8c4IbYhyH4Q4O
UFDlshS5voi92DcCk4ckJTDGxaCttVlEnRzTQMgamMXBTR0P/GaqMh6L8qfCsiM4CWowGRT2YQJ9
avmTJwVaiQev4s0uMtz7vq88pYk3TvY89tnRaTU/bkeJk75+vNi+pe0Co7JitralLBqYhuOts6+u
k3gzf1K7F16DcBvBdOUgdRdt3Om/wtqa7FAY9xULkylB8M8CXWs2TU58y54A1x15qAocSXa8fr4r
ur6MWCx1gAV88HP2+MSrjxpnnKICsxZD284vc6nHh5gZ9YawWdZBsXKNkV/BmNHiCq+gT8aDYjUt
jqxS2upA22LeTtkw31vz0Prgi29fHdpXL43iKnfXF7kq+ROPHENX8GYWHT9ZpKVTS8tQ0wlHB+A9
RA20+amdn1gTb0fgCvNGcqsvzDDy8sg2orkKcwGwWsumn8gD1VYGAMmiC1PnQZ8f/ru+mgvXAl8H
496i96hA4Wqdf33mijmqVEP9prTA69HTxEM/cO9bPEr3AF+X0aFcqIggT3y5xlppR3fswhGwDBOg
Nj2mogMC2UDJtl04nYugpTKF7Be6FEQYt6UxlHbj1IdaPRC/JbHzgGqi4TlK+qYPoGLCfsv6olY3
c4GWwggNKkZiTap0874wiNmF2nRoTc1TsgdevrU3BzjL0k7ELBp6ohHwYLpBnyDGYFagmtRLpo/r
WrFySiga4nYtaSAoh6DjLTFyMFjxJrR58rXndf7CKq75hhtp365LWtkyjIDp6ERGyIl0/XKMJ2tx
CoLeypRBUkR+AALmGbQvd9GYb4a8l8GwrazKxAgVuvvgHqHpXVgVS7lmx7VVY/7vWPbg47lT7dfr
y5GIEPMamF+1QUoNEZpy38axV2tPo2y+eFWGjgIRwcVd8k3nW1agnpqkdVSFbWqPyM0UA5yYPH8q
Im5LLtHK6cAkABkZtUkMMot6AGbe2e3KqkHxeMOdO4vv22E/5T+vb9rKVUVzAqall1Z0OM6CDhRR
hYQgyZrQHQqr8MpOm/a9UusgHEKQU3ZJvic9TyWNJBd23Foqx5gxx+oc7KYgVaNqrqi6XqIvovBB
g+3ZZaiSbTVGga48xDfPPSziUAFDw5SDcr+YJbegF2Y3RmU4cePBbD/yQpaYuKw6fD66C2wlSvFI
NAveVTQXfWrEOK18uMfcSxU9VPazrcEAPZsoWHXfaPoc1XeFjOZ55YXChDicTigILrGYNuJ9Ps6K
XjYhuHzoXabY3Ac9nizmuYwXABQCm4SC/DLKCTftXO9ru5imkfAyjPvuNdf090HX/MGIgwikM+gX
okHSV4FWW7PvJqok5r+8dDq63QD2g6ybhfhYsB1aBKi7SR2LMM6GgKoxQFJU73akfYxzn0gRzYdp
FCUIv3gRukx9G5FIjLiMkmr5oWe+riBCsB6JRYAXNmpFSIr/5vKlR6kfgDk7s3/s4+9VEto3tzgJ
AoV8X1IZOgCi9SIEU5Sr2Z6iyZp3L/UPuwb7AbXAzLIqGkTuVnXrdJBQ/tc85BIzIfu48POzzmEO
nfFxqj/MWjBEL9eN36WJPf/xwqUFfdIEXGGch+Lc168z2RfZ3qz214Wsai9BBs7B9DtaHQWPISau
ElutUYSZfR83hzl5IJakO2Jln5bENIZX1KUl3FnWefKQt8xllGRJEapAh/OGbHN9BeufR0EcvVJo
lhJbzpusNImh0CKctKDRbY8nsrzU5SsEu2L/lbD8gpMFFPowoGWyKMJcJ9sph2kpkn2V2TuNRId5
LiTnvrYgdE2jmof+eXj4gjVL0p6ULep3YVeC09KgPtX861t2WQyHkUQefAm0QXtx4QKrUemM2TRh
RTR6mNz0W8yLQ2T1wNBVH5QOeOkk35laf59oykbjkz/V5WNKOklUuPLQnv0MYWMNm7VuSdUi5NZA
/TSdntF2u2nLbmeDhQUzC3/Shn9I1r5yrSAUs7JwkoDFcoHFAOBQR2mHIrQGO5zcfJ+06QE0UtsG
uI8zLzaA236cktnTwMJttNynU4YifAbGQdVXG7qpMfDtXf9RK7dQgwsAvmoLnf8Xb0jfuy3hupqH
2tygMyUETVOQV7IK7oqBh5SFEdbSFmxmQbE6u1TG2bZz9HQdZgf8XM9J9pIw4lcN9brxpaFfry9r
VSBCLEBfLVPWYi8J5pcUXgxZETbs2R5aL5m3NQqVafLYmLbXVipSI/R2gwbwbAMpZBPYDhfjRopS
8iHrYA6Met/nm1mLMSgvybesHtdfGeLsRFwimusI1pUgH+kkkJB+T7mMfmRFykLfg9ZZDFEsGahz
s+NwpLFJYbMwZu9T/U6LN6q/XT+gFVNzJkK4gCk3baqNFrgS1P0f3d1d/7psAcufn9jNDpcpUhss
INEPBJ3SpvVDyXqJLVu5zmdLEF6XctAzzaghpNPeO7XYGQUFSNnsxzKcUJkg4fbUTdNMeONYaPVe
YgQx+jDpXWHI1Hc5VcELO1uP8CCbKTE4ZRBDeO9T+tvOC6+yEi9KtqgfbOz8p10jGcpM3xnrHSO5
R4odGyOfl89ur/g5vF/1oBbcI8qh5nmQlR+I1vxxsD3XpfuZjhtHr70JWKfsTi+2etq9gsNiy90N
yOY8V/8D5BWP0fe8nUEvx5CjC2pbC2LQbmdghHCs3+rwlYJtlmYvs/pzQqamK3W0hLy5yaOqyV7f
FR3FVUOqZulBQGuIoEXpMOlRXrBqadIgerlprUyy5+sSFmYmHUkAxCvnelpaM6uIRatQ1yZ/dDBk
KevkXbkJWMNfCYKrGGNgfi7ttApL7XWIdun0bimb65dNtgjBWvTdAHruJq9Czfmp64eGBde/v6L+
Z0tY5J9c5qFr1Eql+P6oPuYjmo7vZr6NO8ltXrRb0P4zKcJhq8TqJ1PHUdgGeUCmzoujHXwhj1Rb
RRk3bv/z+qpWdw29BgAJNUDsKAJzzLqBqC2uKsTAh8z2OlkLnOz7gmp1s9ph6raE8lrfzPxnSSW+
4uqpLBCZCyYMwk/B+hl5z/8fdV+yHTeObfsrtXLOuuxJvHXrDthEpy4sWZbsCZYsyyBIEGzADvz6
t+nMypTouIrnrNEb2pICgf7gnN1MTWtjvCA0W/W33P4kGhQbzoH5z7WzOvzcEfEipxbawYHAg37b
9Bc0vJ7PWYienH8fohnY54iE1mUgI1cFBHf8+lj4Eao/at5JK6rzB6OK53O04ZOb8lVbqxVtldwh
rMLYUR1u6nJO+qHYDyr89dhuEc/8s0urJS3nugy5jS4ZdBvWXjTJpMvPqUyf6gvGa3kx/M68e7s7
F2lFU7mkPoayTQYC48+ug8HrL4seIFUF0Cp0bpeyL2Ty3jYz5DUN3YI3R0xRVPQ3YfbBJYdWB7F7
Ll96asUtxWUAJlHJ+UnuMvCpU1BPNEcdOiyynWIvATrIB7KHzeyvv0OAoIOLIdxLl/rNanXj/7Oa
NxLdAom4TsYyhdC8Aznt+SbkZ7R0Tp0IoEXi8eVB2/YnXSPt583gsqI5ht29ifvWczbvH2nLl10f
oa8bWC3rOcttY6Z5A+EkIwmHCyv/7Jobr3mpne1/1tJqZcP4vTKpiWHz7ooxATmeVRva7+fp499o
B06GCyt6Uf5aHaINHXTJdNYcmYMidTeaOy5oAitAFItRn5+zM+2dXHoBeFfIcCP2XscDhp8JsxrQ
r8x5luazZVbI53212PP73frprIOCHvQMEW8ABg5xgfXwdSB6eE0tjrMVXgY450wk0am4G2m/zYRx
kTvnNLGtHy+TN4sDbeI9gZQsyK2otq+iBBH2eq7Rv6OdQ1fVan0rrpTj7io/KLfNwPzUEJLFWU/l
nuoAFuu6rR7Ckg4XYz7CyqufyQFy/3zjlmxOBoSrsSwgA+YQkW/sWXeAbg/4KRlif5JB4irxULCx
S0nmG1DWCoco54aTmE5u3w11wFI1qw763O2YDu7YHMIGz+yAGnbUT9qCd/HgR3OXyUsUJI3U5ry/
7vIy+CyQpE/zyrvRXWfHGRZ6XWwUzJSR8ItacVdNl9ZY3LZVsH/I0jnz9yEMQsStsTfE+ME37D0f
bJE6WTCn9TwA8W2ZdRSAXRP3tlfG3KxFNGPnJUWG70tyEy55dgBN0FbdmvX0kg9tH9FSNXFeazOy
bSSGshLgawjyOdscBpzxMI/3jmF0idE4wLoTVW/UMPfoGbNj3rVe3KC8srVz9rGQs7/hxhxCfFaF
Sd3TMTYt9hJ0YkoaLUVqVJ2M6tIxgFHKaNRx2m6MgfPInvADrzfyRGUaGh5O60R1DVO/yQe4vzLJ
C/zbZNSU2t1AtpHC7M/N9mOOmKpl1E2cwoE1Ae37CNQPva1H0W5MV2dRZnM7hvMCj81hyLZGwz0Y
ic5iV0MbPnI89DD3EfkXvhCJxFd+hKpqduhLgFDbnvQb7jjGDVgmeCHTcAatgedZZHB/2irStak5
+cMFUVmNLeY7UZ7P7i7XrUpR3AK4vBI5P6rGedaTZ34GVLCDRUo+xtko62hCpuPcM+Cnk3NRi18U
ohdK70Jffnu7zZCco4M14L2q2ktvaiI7Ix/q4bPy/EtAsKO8Mj7UvnMR5Nd1sBVzue1od6ubrWnO
iY3KJCKKqPRzrAB6VQLvnasxbvB2k9mIpQRkri6SEdrqhW9G4QTK5bfRMqPRneIZx4w81ANL+1Ag
EX7Fims2ejjoROTSjwyAG9rc2JkXuWrLYXpau96tNakzQ/DTybeMwIK9DUGcRFZ4NQKeW7gsGEZ5
nFpcHbeVlwCvrH4ZBrdqZRVFCDn5ba8xzn1AoRFQR9CJSJRxJrT/KSR628q6YlLLefRLA30pmhgU
46H5RN0zd/mZ4frB33z1JnI6b/SDGU00360wKqpLo0/s8Mx9fq4R++2qDIOi8oSe5FFQKIptLH4j
2tg3/8PRWl0McylVRsZeHg0gPPLYrSLjrKTCuRlZzXtDyh5K0eCV5a3ppoVryBj3XR3ldeikoa+G
CBmACVgqs0TS1QCCocORXIEfloJY99QU5bOVhY9kCvIzMfrPCXHci4jJFkMpXPk/FSqhnIsy0eQX
x0A3+7C7sAHZYZcwqIhh9GVWcqPaR6+9H/PLOriziDiTUPwpKMRaNR3gkoFLD1B2XgWgyMbLaVAo
JdHg2Ds8GmC48H6wca6F1c7uiwkWrAPqh8JJQCbvfrnSturBam5xUVJXIuF3NFEFnWcjsqoz0eap
ffBqjH6Yl77abFNYdaJzUCxg9iEjuLGyLOKmk1ROl7w/VqfW6euWVvGm0s4wORyzkRkzdJL81PUq
5NXOEcJOd2hhi+LQDVCMebuxczNsvMFH6a1Xm2b4wLxdTiMA8d7vzMlWoHLqooJ6QljKRKa6MBiS
/iBBR3b11E63lfmtPyc9fXJ9+Si+g2G96EutTikYGY5IuhMEs49GHg/T31m+BDgQwAP8RRbj7Vi5
lCk1BzXGit0tDmD2uf1xas5f3/2ryTDd0WoJ7XD3k+0YphpBSHtmATs/5FtW0TcCDDxkkA1Y6LvL
l3i1hKVWA+69Qh5BvbUvQgNoy7ygbuRzc9pUE1C4wRLLwcH4PiTjdc4jqrftZ5dXifD8PR+rS4Ct
fWhcmUH/UkP2OSKZiJR/gID5ZjOL+Rq6VF8UGFqw3iQ23aHeMyY28nbxPBllUqtySsAhp7HgAXLK
5QggtZc/ublvRMFs8HRkLeD9UDBHqFl6SMAIHocEBXqA5BkXj7PO5kTm9jdIU5QxDVt467AbxTqY
cFbPkDk3N6U2EDk7CO1ZfWebjYr7zB3iriUIo0f7Iaz0s2uX7o4UAfSbRSZQ8hvEg8pleeVAnmaX
t922OOZHIPl3HWGXKE4yFxFJYe7JfDEU7NYQc7gNRjjRyNYSiYnrIp0Ze2xMa466egqj8plUGeL5
gyO2gb3XLomJs8mzJp5JFGr3uS9kvSkzz41MNU7p5GgZe1JGlKaM7UcJELYR5F408ioCuiSpGiP2
7eecxDneNgB0y2ienDziE0QLGlVZSFUJEImDzvleG217w+Y+TKjhuI9GazyVjkvjMijc1FUmeAZs
zrfEKb/lSiEiZ9ROu9ZB9O7ODGJpkwVv5aGN5VAbGzpXz5AigpwAq0ja8FwdlG5EMvlNE8GdBW/v
0M+gsGPyqxL8oHSsYD1FrNaO6aCaj51o85s+VMF2ntwpKYwhu+RDGyZWVzyyZlRJYIivgzBLpPRF
BQUDmsX2kPebmQ7iEZrjVio7q7yuFJZtXzdfxKBpJDUUVK2m05fOCEJbSauvi9pu3OvgsxRMYRgB
PPYaYqe5Axh30PXZxhbeHSYP9ypAcIcRhY64CUJvBw2ID9pTMha1gKK8W5nx4OnqjhYB204FuUfY
XuDRCRUCmttWxHrpJuE4qsMMtvrR7Gi4wfPHvZDuyD47oxeknZzxdJKWhTepR+bEBAjqqfdZkOph
WeR94V4EYDJAlkiEkSPNPO2Zrg65ksFelYCX24PyY6MJnUg10PPuR+1e0rwMIzq1E55HiE44nj2R
GgvEKUbPIpy0Q8rzRnpR2zbDd1b7ZaxYbqVkJuVTNwd2WgDrlVrKHKMw2HBrsxnGcYisYga8zJ6y
GwOTmfKizZLQMPBY4GEWF3OVA8lkBBtlBNizlqsiEfhLAFVCiAymVjsBRFDcuboAOK5oHgE4bCJi
zSTuzU5tYaDaXlhqalM/Dz0Rcd3bSdtlY1xVbbHBWJiR9GegK7Opi3NPoHUu+n1m2yo2DT6Bj0VZ
2rHK2U+klbEx1FasnZLGmjluVAw5SwI23MuprmM+OJ8C4b3g3epsS9MBYwOHWTv5D0VnW9upsoKY
B/x74DI4Zg1jH48eemT0+ka2tRG7BuMpaUv3OoPvVORKNiaMgagDNckcyrfEiuDqFW51ZYTJ0FbN
laiEs28J3AdRQcCmtKYytQdqpcgooV5HBT/ISmK74IUftYzNqS4XRmaDbSyLZohgPcdQSuNPo+GR
qCiC6sDQ46gwWr0JzVbuUIYa9iXIYwggZZy7hCXmMGeJMQEUUIwtHNMhnpu2tYKPkQ1fF+jcnKsJ
L9fQTzfIqwfa6pqVWgARkeMxoOpvTtfFkJxI6fyV4RytfhkU+/YBZa7u3KBjOE0DvG5Yf2n3ZqSR
s9DnIu9TccPrF+fqSswMl+LIQSPKewjEnQo+vx/+nPv8JTx6deWancWRj8LnQ9I+wv4n55KT5xpY
BQ5+Vipqj5iRDNmjOar75P0OnAxMfERVLvRlkLVbBdaQF7epzCx5HLMYx6kxRZX5d5pYXJfAcFmw
E6sulG4d1gHBe5zR67n8UDufW/tvPHDg1P1nE6vnx9SZ2gDdDqPEE/hGMutMfHhylBDfAtcEjZ+f
suplNWc9NqQ81j7K/7SOXNLhCXJOoeDkZEN9BU80lAtBLnm7mroGl0Zg5BKMiyytp72DE/j96bZP
xeuoFP/ZxGqHq56hdNBzeUTJw09U6+t9qFw3am1gSrMReTgEKvcIT3JoH9bjVeFP5c7TuMTtvM0Q
2eRhNFvZl6CAfsjsISvfqMyMa8EQA3IYW+tm4inSwH4ajKDxTyHVSTC6fURCpKaoFfyy5uRyjrzq
0Sq1MLmZy9E65GQAMxrVTa/OAAxPTj4MA4D4QfneXCNwg6EQUwG9CKhyPnW4//xqb9rizMScnvo/
G1mnk4bGnBVuWGDVrMICtsKCsTWi2vdn/3QjAEwtyDRsxNVOlG2PLESVSRSihujGhLrY+59/8vqA
Isu/P3+1DXNKu7wGW+yIZCST2ync0GTsD9bfOXRfNbM6s0yHjlXP0I2+/ErzS498f78bP+PZfyyp
P/ux1lqSRTU2WhmA3tLqgpc0Kdw5nZ38tmysxJtEGlD7UFAziO15SjMf5Qe3St//EqdX3V/fYXUW
BE7f9bSmyKg0N36WA2V2P4Kj8H4jJxcEhADBDUA9HKqdbw8cysAa074E6IiiqIK8r+O1Z5o42Y9X
TaxuSFcUNo7mVh5N1BKmCTWN4IAz7j9sZbWy4RQ2dPWAjpCxiVtZxgMnWzZt/rPhWq1vm2mP2hnI
jd6cLHT7/Mz+PHk4vxqr1cImc9spCuV/WBc8FATBsnsg1cciO7N/zjSzxhfKsMTJHqAbcJC6nio7
mlkeufbXyflVCPuyj/7qzxofjzKy0Ywu+tM6FLPBARgznt+fkjPLa+1QzSl4SqpGX1qrTocCSa6W
Q/YpPONPdboZH7wdeOotYczbjVKimdIelQTv/WqeWSTsj5ADf78rp6flrzaWzfoqlvSLsXPo3Mjj
YPtR3l0ZRhAzoVN3PBfmn972f7W02va881mtM/SGzp9z03joZpTQ3u/MuSaWzr7qDASDWm30aKLS
8wgcbn3bVcHu/TaW7fDTa4X81Y3VdpSWJgKeyKiPlME9a49OMKaT+xnF3IG7Mcmz2BnPeDotH/le
k6sdasi6aEZoyh0RLF6UpE88ZAzMOkyIUd5TH4C1yqL797t5eu2BbAw0OVT61/gE3c+1rRhuVZ+m
vQ118+0ve8n92Kd/tWCvJsucudIWTk9VptO3rN1009842WAY6UJ9CxSNn3TnqYS/V2HjJCisLa1E
ZPNrIlMG0Zf3x+rUHgLIMoTIF8TKfqJq1fBCJr4M0RNU/XuIznYwGK/0Zc3P0LJOre/XDa3WXuMa
Xe/VPq4C87INVCz1L6uKYlJet7BaapP2kYCt0ALxDpNG5v5vHGmvPn9d8KCtCe0oG5/fBc+m/eA0
F+1wZoOe2i2vm1jFMDbYRSCQBzhnqs1Qov7WkEuFi7M3PiPJHzf9t/dn/+SkAJoPcM3ClltTgWbU
3IcA2JLjMDx4vY/Ezq8KCi1zYiM9TaCOCoXDVZhBhs6AM19ZHaUFEz5vO2RP2VAkPfkqq3Ox2cnB
AyYJ1CAwwi1/deWMoxUWuYeXuR1c5CrxeGQ8sa3zZNt/Zym/amgZ1VdHtcPzGuaDaChsIwSa05y+
PysnOwJbrKX+AduONRAJqAKk1Sq/PMLfIKEOQw72KOVXlA5iY9z9urL5MkfgaoKTCqwiIItvuwPM
VWFVkiy0v6hm94E4s8hOPXJef/7qZitK3+FULoE5EBdGjFgT5J6iuamLM+N26tx/3dBqsbn9CAdM
Dx2puI4qdmsaMqqyMxiDc40sk/dq8m0eEgPCw+DQ6PZ+GNS10F5snbUMPnVVI+kAvXTQuUHWXU0K
tSvTapwSKAOdbwrAg6pvYJuCrlNFGUEK25OpLs6ZRZy8DF41upqpDMzu1l7qYT45ZrpMNEtq+Kp4
kB17f4WfHMTQdiFCCrWsn1RmW0IGOiwrvLOuPYVc6Zb3Zzbpyb7AfgDePQQSD+sSPkQXqq42wdaU
gDBQctk2XcTLmzD8+H5Xls2+DnBAEPmzndV6IH6OkLMCOxBp8ofinPLb6U+HxxHY1Niaa7KFyTSF
3GqPT2+sy8nVH41Qn3lznJwLCGr8u4nVpI88mK0m65BIebSzOw+4e//MVJxrYbUvzUE33lyjhYJ9
KL3j0F+Gv8wAW84wxGMAQsNFA2zCt7sSzjLcrQyQCAfy1cw/jcOWdw9/Z6L/amKZqlcbX4xlRQ0L
vPLRQnn3qR7OZM1O7XjIAbiwmwF4Dc+mt59vZKbwQ4bgXHfm3lcjRIMIioaftPe9Gu+z5trr/87z
+XWTq1FDBd/ockitHTlrLoeuSHy45U2hdWincwZtp9YAollAXbEfIVu7Cs4YLLeHIJgRnKF8q5sn
RzkoLyW/PkVgU0ILAtwaHJyrRkJHaV9VGMKQVh/M2t+zEOJ4f6MNgJKAF4dUmLuOaHzW94WgjTgW
EEbenkWLn9rw0NSDBhn8EkCyWsbx1SrrSvi6dihiHD3y0etv7DOb/dTHL6kr6D8sxrfr0GIoQ3Cn
JfaJElE5RcU52Ma5z18dJsZUi1wwnIae2EAUDjDXXxt9CMVD8BgJBRLAxQIyAm+HB1GkpTJ/7K4y
YBqC8Gs1ZOn7LazvjXULqz3h5NMYWlClvyrGnVlf++S+vSy87fuN/NDXen1roBU8thDaYRKg6rQu
XEwG0cQZeXfVjNaNXbONpuyj5citKJ5Kdhdm+VGQpQRgHQzjk+d8Bkw5i3q4S5/5IsuArb8IiHyo
01hA8YDv/HZABQdQYgrC/oo25ENpkqdO0h41bqBg+iLfwlxuP7kupA7YNmjMr04G2Slv9vszqZz1
4beMBwRJoEkOtTmYlK1GPVSkQWUTX8NiwwaCKdtBuVnS6fF+qoGocQsAFEPYYEfOHJ7Te/mRVXs7
BhC4dQk0ui2XQIdy9epicEfyoBXbXs3g2mxhWlYeAiWv2hlmAQGnW8M3PtWsCq9qrQ409760zvDi
svabNfX3A0OhlxN6Z4a8hA97aV5Tq2s3LeBxKdXjLfSZ7AQa/hII8zlpubHPvBlCUEAYBfPBIfM1
rrM4UDQR8JMFlEFuex9GOXSCKYImF81cVYA1BC+hA9jzYOVJz0keh4xv5trbchAFhgI1PNWwjZkD
kWPjqjD7u9IOstgAP5VZ/TlTgvU2X+Rjlohn8VklP6tOkZ7OTjiL9kp9KtnBYb8njf7refo/7KU6
/j726n/+G/9+rmrdcpZ1q3/+z5cX2XL538vf/Pk7b//if674c1up6nu3/q03f4QP/qPh5Kl7evMP
oGR4pz/0L62+fVG96H40gK+4/Ob/6w//8fLjUz7q+uVfvz1XveyWT2O8kr/98aP9t3/9hkoY4KyL
6/R/vW7kj9+4firxxx97+fUfeyWe5Dd1+m9fnlT3r9887594sEE5AEeID9ZXiJhzfPnjJ9BrxIsB
Hl8QR8T0/PYPWQE28q/fbP+fSMTigYdvAb8xy8Ufqar/948gbrGUa/ENISnt//bv7/hmrv6au39I
hJwVl536129LwPvXboKUGrhtYPpDAQiZDKSzzbcnimWXM2m83k0Cs4uLHjCSscoec6f4Cp5EuyU4
bzaiOZObsd7GF7+3CpQjxPewLG1U6962iv/gvs4zL7HqDvQgCBKCFC4OueblAayYa9BmSgBqQAQp
xZF5WRCrsuQXQPXc5xJpSVyVc2zK3N38mMFfWsr/6zp9s7Zv6hd517UvL93VU/3/w4p2MMb/+2K+
0C3ToAo9vd0Gyx/9vopD8582nmY4bi0T6cdwwZD+vop98k+IjOHNSxYaLVwgcFv8sYpdBz8CzBDL
FNjT33/0xyp2yD+BaMBKgNwmIgTTsX5lFb8NA5ZbCGxXiMCisRCX0zoaZ9wCoQmmWLuhsdoYy8RL
yrIm6exONM6C/JyyKfbFskT/2jhLkzDkxS0MIRACYbB1yUQbsqhr3812qm3lBEHdeU45FcYW5sb2
zqnx5o984RrXUzf3u8Jpx30QcA+kq8YAsFTWF2M7iG+ito0bwP340aLFnZ9BHDCuXaNJu7yx9h1w
0040+H13ledF+72ZZktERWvRxJPCfRkGocrIG0pjg2ywCx6UBsdqUtnA4hLU5m05OZ+aUEMrpKop
PwaTlEC8ejzvIkKl+8hcQp+thhiHHKK9AOQpt2jwgQa9kaVlARzrQZljAHurrNjOtFS46SGJF1SZ
HiEo59kPNc/dF4vDcl6NmdyYdlnt7YlM+2YKWhH7GYCBswr8D2UWwJmX23PaloF6yDisIT1uho+h
P34fSA0+GB9EvYNostslhcNMmfS9mX30AikOZuUsRMIRwvNl6SdtAD6HA7gfALVBTFxt84TNcud2
3VcOKZqIiXpOsOCzpHVA5A0qJ3KVn2/w9rw0Ha2jUAxpBtOhCFY1D53xDIwi0g2TETWe6L8YgsA3
rmfA59ZlB+wi+6KMwrvm85Xl7ljrv4wwmoyb3LqF2PKXOsgf644GsWEj6oG6c+Rn9gyYJYf3rIRn
8BT66SwbFklvmqI5aL+OpAZR0I8aEjTgaFfiM+cK+kttaGzDjF95tdOm3lzFhSwvWr/q7oKi0Z/c
rt8XxEulrSPK5p1fOhjFMXVNvRM+tI4Q2Bwyn7kHKdm3ceySISccJzv14rL5YuV5muliq0QIfYu8
Y7GhxzrKKgjdivAFmRGwZNoPva2qXRd6T31NYqtxw8hXxIvMsnRjx6EEsa3eFWP2CC/WT5A+4wJ2
xViGUVaGO2o6qZ9RC27P5bhHBQvhDjIB/c7MlJGOvg6iqQ1mDVhmbj/X4FGB1kaJBvnLxBL4YHTg
OhYjDn9b9XtCOLQ4bQXEaceTSrR9UmqI7uY2aKaRW+psS70y/KhMwdN5gISV7xa3s52VG0sNGLBm
zJ9FZvqRN9ZdbDa5cUFau98YHoVJMG25czF64P77IEqb2glT0GiHTW50tR0VZTak0vGuxta980db
PyIvP8GubtpzAtqgrtSGQvltD4BBB1w9ttgM7OunnjnlQ+fdepmm26Dt8i0TPrkbBOiLPmoDOgGr
vT3W+ElaF2Ozd9wCMFCjDAvMyNDez/4EtnZfJq4pZWyVlth0ft0f2tyyvgd0YPvcpMCmBv2uChW7
MTNzSqDoWMdWx5WKuiL/APHH+gD5BKgGjsR5AhxbJkY9XUy2BUSiJ3dQ970dGUifTUD0nqrGvyIm
vNA8Wu+ExBESTO2VB/tmhnqteQ98DSjkZaOePBTUc+HFogATBo+/xHb6eO7JdWvqbgdlqJ1BadIQ
dl1og2GXyCoNi5pEk7gRsvyujKyKHNbMWP0eThtwTpk53ud6AtSqSXDk6D2+6XQ1kuqBd8BqLwpS
Im8+MwfdKdvhoEZ+Z/UYSDbYSQ6cFnhxh0yHe9nLVIjLOaAfpjFHvnc6qD5IHZZ90qLyQOQc6bWG
VAnYlF/4xEg8ZiEkqEX9iYN84/ji0PnyxcgaqBNl3C+uyDTPOwGiIhc4nMlQ4Fubn32/YRd5z/Nb
h8fuMAJoywJof1ltnnSmcUXL3LociLQvDITFSeeGqSiqLZ17JymBhoqxW7Hiy2gaWHkFMFpaGTzR
tlHHATIKW8O1kjEsggRuDmNkh3JXCsC9F06XOU/ZzjQ/Gp3iO6s3Z5wG/OC082NtGk0iuwIKE2Ur
I6W9R5P3D74stqAj1wncZktMmMDpZwJ6CzGCCwO45ajs1eeiUZ+10YHuh7MFjAl2nYdg7Th6mGKH
u2o3juzWKbXe9W7b3MwBu6iKIs0ywJkZxOU+1lw9lHBevQy89sNkPoKggQMRdGwF7EpkhvoABSCU
R4cU1nxXBlQ2nNbANUP8m3yAQVpR2DJyPZaA/Ks3td/n1+7Qd4eywRYixRdbwO0r8hpghAedFLTu
vkA/EM/N0PruCO18mQwLcPTKg5y5V8SmGh6JRYE1LrwvYZmloUEXaUlpPtb+Resq4wYUX40FnNW3
nrUdiTz43XdFJvUJuwMHIWLU6ymwq6TNR7ktcrUPlMe2noKAi0ko7rbmGjp0x1nniSxrel8R5z4g
Rb5XtTcltleoJB+c4IHCLmFWBUTROHvIRuMC5O6Uug5UZnUzJLTphwNUtceNqhs7VhX37st2cuHA
6iLR21rb0AWVghpUpW6nN6O2i7gtOvA1aGFHuPPcbUaD/eD7aeaKbpm8K0aDIq7IqGObz6Mbs7nl
UVXAEQ1yRDteZN1WqDAuuCRJxmkReSbUpSwGAShVBdDaqB/g2z5eylzcIveRR612LnxbdVulq68F
aAw9GZNmAO57yGrYuGbFvMlYey0D4Kxs50YbTp6wQuhNR7NtHig3rjzre1eEe6da+NHAaKSBP7ho
K0xyv4c4AS2thBbWh6apylhaxhA1eXNfW/nOYl0fSdUEV1Ud2Hd+a9vg/DAeZ63ok6qFapOF0zb2
cwsoX2nfMshDXNJxAlSv60Dupr7czZNZf2qcZt5mWZ/6tY46kOshDhXs7BIVz9nWaT0A1lmrfOOM
boo0Ak/9nrtJ7c/kpvBZUpXjRtZkOAAykxJTVRExinlXWeXWNgw/FaO3AV8emJC+isQImp3fWCMQ
/q7egqiynVq5KVg1RlMBbW63Mx9qpIoTy262NhQLC+1Ym8nHzWSH9TX8nD7SfnYBTK2vDDJgCFnf
xEhEhrE5GIDQo2ySDj7BET614BvRbidRtevgowGWa/eBZ8ICo0dWuMVF4hZtCA662GQuFWll3dCQ
FWmfI34ICN0LJJJiZ1EAEA0BIg/GpWDb3LXGdAmBp0Vh1Lq2GWDBlkSlu2YUYVZhPuCJKCI5BVPU
WqbYjUDYpgzxyBXzETX1wTXnQNZysoNZGNsHI4KFsddhVAfDR4Cz67gcyy8DXhd7ZQxeVA7ZLfTL
02Du3QvmcSDPjaArQSdn5r7OaBsjcU0SKZT1wFjTxlPVfsKe2QHWlAylsBOrHfMXSMl3G57xYOe5
OfQuNDJyGbe/9kFV3c5Z80EBLR67xRikChEWSuJwbihx+AYBtMzvEJCOcUt7BS4WR0bL30qWfQdL
xfpglDZuskFedaLZz+A8jS4FZaxWP8IeEZudoTdmCR0AawqHDcipeyMrX/y579I+Izt77r+UnQ0J
QY+26YT3wsYhU/Y0Br676Qff2khRtTSya3/YQbPLZFFtzl+UDRNgL5sggMUcEMY6U18aMwK2bsSy
mkNp3ZPGf3aorbaN15nAMfMAEaTkcd6aE5aIwbo7s6UO8nJE6ptmaD97TTmBAFUI6wtomkHkcZA2
IFJTH7kVTrvcn7cIwPad1dwFgb7kXBupO+TNHRyJhxS0TO9bn2cVTHo8eWkUZI4HhpxXATxMqmrW
RI2ACpGnYaQQdY39AvEJwMs1adXB86uDHqzvKnSerbnqk6ZmFwqSw5Q2Xzxe0WNVizr1KjCvSuJU
O+F9d0bcGpnrHMNQP3TMDOO5ARXOq6pP5fI28SWYXIWSXYTBHjYCqL9MlTvCpvkKQeI2QEwd5P+X
pDPbjRxnlvAL/QQkUdRyq6X2ctnlrbtvhG67m9pJSqJI6ulP1JwBBphpYDx2WSIzIyO/6HTOXQOr
ZhedR+IhExFj6FL1qsUKtbfCXPkUmRHHzUD/1lOEon2ZDzZspqOXkPCZaKgVPWZXtL4SOchyifv2
pe2WMA+A1DbM3ZOGvml83FfY7fG3/JV4v9MGCmGsv/1K+s+9RuyF6tzH1s5/pqS9z5w++YqPeNZ9
i0XmB0suCnB5SRj+onhE0RFClKwcBzrOdIEFNJdhPQ9VzPOW6O3Gx3Ur/YXXZ8ZTemixgJLLWKhi
SiByauPvlFH/qhT+BH+8DlsjwV6UJe8mVGq4z7neTBEixu3x/6DwLtXiasDR+EGrBFy8mqxAGeAJ
9ESTQmdl+h9AVtVbJbh/Z+tovmkj+xwEOvMUSA9bQ5MfQc2cquBSV1TLcox0VTrVaFReq/xRO632
bRXQr4at03mGdxzFeIBQHwlORL8Ex61BxMrUpzuu20xT+S+SyE0KIVGpNgIqIkk+auxWISkqbXBq
yJ8hVkA1qbaCVT7uusmO2QDmUrGmmpGsb7cjMl6KqIXA+/hUe9SHQIhsfm6Uh17RS/eJDtZL18qj
Xts2x5unn1aPy11oIllwBJNVLU5QaO7+IW7mryXcELvqA1uQ0g3ELZ0R1b5jT8DkC6USKzMzeG/b
6j/1ojmCHTjva9fH50D/oeNPzKIvNR3RO8gJggHKMDbV81Wm+hr02y4xAXYujSsV336O24yEV0Yi
dUurLj2FkSmloeEnyGKvLEyHI3YrKJo/4x/N4P4MNV7GDPPJ766aXpmyu1hR3NigtHH8pykP4Lch
XfjUIFXFpMdWH0jgctEdI9Jfm1EeHYuC3wbp1iWr/c96Sg60Xp/Qp245pOS/05Du7IzjcgnQXW4T
OrcQATL+4LkzD8hy6RYKQTGa82310GT71Ow3EjEATGIE0gy1zWdvtHMGdXDH4GTrnbyB0bLr8TG+
ygjqyRBEB52EYy624YjIpLPHUMKYjdlTVROWT8SrPu0217nd5AzsjUK8qaCsy9Zloc/WJTT3V56c
6AKDOKrm9NpqtJmdoArsEffSoCf503FqdwqehHwJTfeWjshQW8yjQcDw0DU7AwA7VnF9m2GaXL2m
qRy9vOrjvoRUtiK3JpBvwwIAnuemesopN82uG+L6HlQqKrutNju0kmJv0m48Jn1oDmlkWQEbD4nx
I/p0B3VY7XmVXlXq9KUnilXFzEO8udgfW7NqWV8lphtn7kfTkXkLShTa74K6FiXXrD87131Stj4v
UiFnTjv/Ovjr9KpieVlpjZIXb3CWTj7aDet1SUlik57Zqk6r5ib3BbVH7GaEe+LEmkODbneeTVTG
jd98VA79diAEwZTDW7/DFhVNKbHwGVv6i1PcqarHB44SAH2rXwefgNmg2FQRvBWyT73MNuMvW/F9
ihHVmEjsX3X6FEcTRzve+GjYtZdHMxE77esqh++Qn4CjTwse9sEe/Nvkwyn3WVuUaX0fiQNA9Sks
Lni1gev8ZTHoKQcZvAm3nJegwzBmgizjJmyFu0pcA8y+MvBwThjhkmK0bYszBu58tKhk52TUvM84
0pJJBbhUxx6o9m8wBXAVcWwGCp2MR69VsNXE0Eh88GM9LcNCcGwS8ITZDIKpO3p+ejUzroGa2iAn
MgCTA3a3MFvadO9Xc4fiDbFBwhc/5hrzMgeIB3oOrATGvqL7zclLgMsmaNM1G2HDxjmSPokIFI+5
Gf5Y7BXvRgxDSo+jjGrj7kTmlGaNRozHxpqrNOSLV+NLRea/uu92iIF9i2Vbf0wp67BgjFUbFg0m
q7YmePEsf+49ln4ka4TL3vTmoYEhlY4ErBC2Jt/CJ+0epPD3OLZ+JoaYlsKLd7xNznSIdpvz0wL1
vCtc2J2HHuamtGlR6XD+6q/BbRD22vR1XerZv6NKrTPpM+8so+RDzVApbYOmmHLsAcPGzsOmaGTy
HMfRDzXbe2vdEff+k17m0s7RjilRyCA8zDDE5gHgTHES5OHWHeLIvFVYy8aGOtLUdn7g3WPFHo8U
9K9obOdsxTWBdxz76jNWVA0QopdU8fp3FVoIh1hxb3dN3/CfvNauMFh9xgnl891MZ1Rky4C6IoIj
sd/u/szJ76pv6+vmxqLGP5yUQbRyXZEPH+roXylw6ywYQrIF/8Uka6xkU1rvqu57sEDEsg7w1xlE
3W3dRa1h5aT7D90iJq8dx79hDWKBqUCYFaTnu34Md+NCxrdm4mtu2yR+lJ5N2aQa90dAlyfLLJyl
DfX3Q4w06AEK5ThP6yd+RHEU2JaHwovvDpnMxRCzHhZEMe4rjKV2wZTUfxEYdR8hQYAQg6srXrEe
j0+kUJALwOeCnLBs65tBelzmTWgGOh2vhdDWQJeDsIkAQL6r3Xij+H1Dn3L3gOJIh6637rEpse/G
6Rs6TF36vYsLypa1RNyWAhjAhwhsuvWXwnmYdVa8sSmEbWa8t7F8wT68PGwuVi9Bh99y6sLPwSHH
uIJSszaaYHEPCxaT9UyhTTjc9dAE98YkFXqZZh+a6qeQ/Krx/GY9JXdd1cE5nrf6BVjP0wI3LQKD
3NFs45qbiuSpExNYajZzc0OgeA1jWfvraVqXkuG1fie8jv9Iw2ZIVD1UPgqpNdTpJfLMdDMjavZt
nA6SyD8AeeWj0Htf6Bjb/rg4g/Rk+g2LrEPzC+rx+0jtv9boLkN/pZ7EuBYgEmVGhkBkxVFcMJgX
XsagB9abVwpwrljh+pJEYcGbIVmsTe2BdXo5ECjBTTot6C+dwUaAOK9zuyAW3AzoI8xyTAcpjsac
hq45sRoLcHBYuUynXp/58YaaCIc9eLCQmrrqUie0K2KQihiZwaHz1S8CgGM5MHtEQYsNcswGTvgJ
1yesvBVshlY9BdWjETKA6vcbR58i7j3SjAF3GAnqc2XeSSX1ORXbia9VdxbJwJ9QJoJbLrr32kBE
rFmwFikARG9YzEQl0JFL12H4Pm/JoVnTX5vpORY32b5S7Eml2A8kaju7Lvhdx8tz4Ny/FDVu1QAM
sXVI2OsbaG7Am+URxOd/Y+W/zJN/XiBopp6sc7ZUO4AHaEbnf6GOU9Ak8LmiW58LROXdlzC4KbUt
b432cZbD8I6Qk15PBfAR+GxIX8xYb/8ekuglYcsbQ60SRcYV+CDQjSYMLL44Jl0hyHKNTOXtl2BE
pRChXwi7MSmFmmCdl+GedQvONQNeEzgXgNZVwYFzlCuV2G6gaBDIrLTZCYScLfFPYOblZVQgUrfC
5EjX3vUxBPMIhedrlBD5zMHTK1WFrmUYag2aVXP2QvlQt9C+tOND6gqqjA/6tQ/ipypdSyugjKN+
0hi89AfdCbGX1XwaYzvgGodc1+FA8vRLHN1qP+IPuALfjTHoGKlobRZy+kzUNJwRW73togayhxrj
skEhHJDZloEJtlPoiznHKCPaEXz9YpnmXUj1dUZKHBrTh5nc/R1p+5dOUYLtou4F12R/HCTfSzEV
TR+rQ7IuuaEfSR14/yCmdegVkq5Ex9f8TeCor1D9ZJPyw+NURx7IDb7O5xWFQtfsTU9eCONyT1t1
XDrfIUBw7fcAJB5te2vj+EC1uICRFRUMwvqyANAC1gS6Br8Z97IGfAGb7rCQ9OMNhzcyizqvPgRs
rS4Mit/BH3nj7VPA9aA0/QC/hZ80lBsPvhD6LtG2Y3rdniMRIQhSbbs2URg+LIu6oJ/4inr6yh98
e3ysr2v0IC68+mNddLyVGawWy72G2w75DYA2TE4WoMJMeV3Xc2FQzyDeF5WUbqvfw+Ki0snVlmCC
qBKhG8vBTxscbsZOH9r2YM3UJlSvntP6DcPYi2xhSVua+C96yrsaNv+qF9MMT0wBkghyTd3+bgJ2
FKiY7GOE6QS/jDyq7k6KqESBOUMEYgC+NHak2dY4hDI+5gNq6Ml95eo5nr2vsHd9adthgMK/HjAe
ENmqwldZTWdokhtOTb1n6YJzVMQg2IfeE7ZLAWe8JKNXhENCjlb16EamEVOftfPSLKjsH1k7vOkW
JtdtdPtlGu5QZHEEaAi3zQoBrFZ3BDbNIA8j1KcXB9pBIDU0zpMl8cpOUvBx3mH9LyCH3XEUknxW
bgVMhL+NAd4d29oe0SDrWgbJ8t0k1YLmjnYfaATQpa7tboUNx1sCjmtxeEGflyPG1KJN4xghkPYZ
uwu6kGR9XbtQZVTzEsusO7uKA5F+mnvpCrSmKtDvBrnoO5NvLfC4jG9fCaq1E++/YDviOxx/TObo
RDExgX/NzR3ZEzKQJ7cwAHSbqxot0P8GE4SQCA6u3AqAfqvX5NhNAGtG1fYERMO0FzbEn9cLKHdV
mmY9aqdsMMAJMfVUJfOn50Gt8x1jOZmTN41UesBygL+HFReN0Bx1eywCm2xOJ3aqEVkywXz14VHF
yxr3WN7RFQaoZ6mn0yqClwVj3gw3TVDO0PQyf1uT3OnYR9M/XLsqfZJJcOs0xOx6bYsNjRDgjEU4
ayxM0xTBeoC1+gbosUT6Y7ZOFdrEALrUVm+QDwglGeYl9LWCoa2wC5ip3OFlj4ccuiIQCKF/RUuf
TZWIDpEVEucN+JsJd/6FjvQfwnWhU1gUJv2IQUiUgqsLwFqRJlt9RHRZj8pHqxnkGF3vBWrDMGti
E+ympANWabL+caxQ32DmVLnMoZZHEPDQd8/Y/gYTGFySd0xdz7wLdhFIQ3PcPuOmPMyAb+EhGewF
29uug0YSYxOsSWe8/o54e7Qg+HHDsRxGT/4MmA5eGR9+rHIz2LKyjSyGMJnLTkwtzxfuwyyWriZT
q0zaMnE+aFdpmLyQtrnVIP2hVwiWorVh8FwZ6X5NEfr1WVYeyFjDB2RaWaAyJXlN4uZMm7rGwMnU
BZAr9y60LfBH1e+AhE8+ahIz/sBvFiuFKE3YWJetWbFaxh+0Uf3e4mozQVt6MfAlemAHFJiXTT3m
APqEjh7Dn0FkFYKKUAvYm6z6u5utvCvtQcCAbTVY7F4gNyHtGVwGW9Z67c8I95LXr8/9Zm+p67ou
14tVuTP8S1NghhRmyU23ciiVLUaaXyx8sqiiVhbvlNteEglVoG3pCZzQ7ZD6c5PVar0mWL6Szanp
4l1N5ytr5dnqoRxcvBQNZK17I4LvxFfmSmzbFf99y537RiINWLxz0U9oSzcx4UTS5rmq+hpH+ZrL
TWYrqb+kEZ88Ooxu3fu8mgErAZLKD35W6SM9NzXHzQmBSs836Q4sVNQPyJhHwwTZL10xlfAIBJGQ
HNNOIHqC4hjjtMNItk9/grR5n5QsiQqfemt/DWEI8Rp2nUl2p2YZS7OJe2uq5BRWOs3CjZ6YxOeB
pGd6nigmGwIbOhvmi//pq4NMIFGm7DlUDDMm3Q7l6DFSxIgxhndK4WhNH7DVJtEfbjRpEZk0xL9X
44fxmiWvGAHCyo/PDVuuVo+HJOq/DKMvxE14NXFDXSn1jpyssCdYUJD7Xu4iqqBnCJzk8SABX2o+
lthHz4YVlaua6SlGBgj8JET+YyOoweOaEphQ4trPqCA/lkACzNRVQ6YcegBBewCRxga6HXhX32NX
T6B58GlH4Vd420w9wF0zifQ4KwGKWAob8LGZFP0MAwtThYtWvud+QK7rf4OJnvVRm08x8M2ZBt//
Z4sA2k+rserMaxE9TSH8HvvGV3i8BvIRgu/24qp4vLYz1MUd4H9XaSnFsyyC5WlkS33hOiIIVgyQ
ONjG7DYJm35XK2Cc2WZNd4Hy4AE9lmB64RRgaZnsBL4vVQ9HzCGrksU1Pc9NlVCMTqrwbV6Z2Psr
SGCCxAgqcRIOHtZvmJe4aO881n2H0WZyWsWQdFQwj3sBxDV61LQ2e92s5knT3u49PIw7nzbRrZcj
/cGDxwjXM/IpZiHqnXhiXxab6pb66xf02y53iEbpMSkaPHlQFgs+QrUXfFoSidWC/vJ8h1TpddG7
BfttpWhWFDs9R/9EALBbA543XbftHTjSGVOO3Wmi/e8BQP3SHxGGLV0FBMs475NogPCPTvdS9dFn
ypYPmAcCTFSrXdgYtVPhGv6RoTjG3tVL7dWFeBbwBLW/WuZQW8TPzA6vI7Gf6wCpGGDleG9l7GVp
KB+z1uhegb9ctvgLcUzAsf0D9orfxlbhh1xtdUmntXtyXlLGPczFOSYisdpVvUa57b3PMgEka7YE
FAcg4nL4t+bcEGQeOxDnMTCpMYBQPjgCQ4S2pB/sufXdGdv0PMeQKH0WQHExgQuNEuDHhHm8bDPG
v7BxfYeBAg2NdbDKBPAc4HooWowtfzUBetvVrgZN3byUQdfSl8RBfAClCgjtpT3AYrxCqiOIC1jD
6AjlPinhekDaH0Kc/bda9EBvTRLfNE5pDAaCZgZjlSfN31rNy83NwLcdjBQbRnZTCxXn/4ttVsx9
Hf5cmV1hEJEYI7Dwax3iPEZO6CF56C71tvJTFBMkac2P5thL+pNZMBOLp5hfBqDPTnCpkePaueRT
TasuR6YwsY4dOQH/Nbx4sBwveTgQ9zTZFAgRUFofyrHLthl1NN8iByAWOp9ML9OIjBIdjF+8k0OJ
iNL1HJt528mg6ff9SMOzL9emTGbnfW4b+8Zl9Sum6VE1hl0gReDyV5REv13Dk/PUjyOuOQdLOGkj
jDr75kIsZ1e9KvsqurjCrzclkB1C/52YQAEcV6n1smopvlvn5gN48wNFlwDwyTBOZ5AIcdoAGSSu
ksZDtlaV/m6XuntlkdY/bKBYXYQSUKAcSidU+8CA/FdwWcVvNojModFTc4B21QLxttzH3kwvCIb1
zwov/tH6ThwXHNbnMTYTMtJD+I4Yq7odBW7y2nkj+a5n2LamTvM/XpOA3x9Ig/GeZyku5aXpMmcq
ex/rQIGPjciwsp9tdavDMdgNpMOEAiHsmbfMuNzgHEH71d/8Br/5RV4DlNSgu6zxx+rzR20YN0fT
Qa0Zokq+TFLBzBLB+hLGyn91/lAf2TIsmFah6wEhfZM3YDkbRIU5JCbNq6HImuC/YaKHgOGPMM51
Rh5ZG4JPuUCMC4GxxPfMvmfSTDmTSiLyyAdaj9D6HfMDExcJJw3Ks/oGj5b3qAidwNgTbLzjyBfz
J9ajfPPhuLwK4QwyE67wr+H37Xskh80dBNW0WX9Oi+v/LiKNq2xKKAZvFB4eKA5evf5oZlDY84ik
HRZBa2jLo/5XM6efqn7zAE9PbdlO8M0xsMjv2F9bM9oP8IrYtX1Ze4bmEqjW9tBqX84QybvqJTA4
hmYPr7XXjv4F79ZcbIkXZ90G8cshZv0I3A0F2I/3+G3NNsF3n/KfZInddUxjuMMglmRTNDVHr562
XbPQKd/sqHcIFNHnxEwEJWJdF/UKsD3v57ZQJLYvsqnWD4Dlhxd8pe6MXi/6wyKDYQwjTdhm/TT4
7zALtJAfh5Dd6iR6ruP5M2yXPq9h8i36qMaar0jSQ6395O5BNpv2iO/tbvWWrtehdduvZdCY/Hbb
8JMl1T+79dELIluCoq5HcmMcrki/Iu2RdtPwJIVApIGYeL564DD68SIuIOdHuNAHDrSjqOCX6+pn
moCNgIjA+rBVQQxVQQ8vVUXs3vCh3bX+iEnCJuInv5+bc8+WtDSqWsp2prnFzZBr7erL7Cd4pOwK
AQiTM5xb3QOMGQY/UoDYb6qR5hdnFgqhU0AUTvOS/lkrW70OPJjeDV97UElV+sUbxv51fb++gGJa
3Waw602J8RdI/SCGygwPe3rAHOBRISVJ/zLh226KZJT997CtzQfBlK6sycNXmE7dE6nnjzb10px0
ffy71Vbkjy6nrCaFZZjKR7QC9dUA+XuDWsp6eXNUdDC4T/gzrMHtDMFRn/okeEOwY+NlQL6EE1IP
Ij9A/QTPFRpdmVybTSB5IqBgO9J1+TfCbL9znsBhIqDX4QTEt4DsAHkYxqa56dVGxdgMc1EFPcRS
Hxa+HvbbGzraujkQSFNTBpNmfOfI5C3mIVh27YLdnnJ0E8saAXVxrcUoT2u04LgOZ1ii8eQs30uy
Kpo9zP5nGWLyuUIRP2LUB5c+h1FvS7uHaU55aJJ1fJIxk+BvTPzo0k1fwrVq4YHVbMXkbglLYqT3
o5KpKzFCwxxufqETh6iPvpbgCSp4Y19U8uo7ym+sazcEu7L5Mtemr/OFhQ9H3ji8uD6Eg3Md/XOL
qUO5SPjyQgKdHj5xshPczGd/NTWSHCmguhXquhVMf4hsozp0/SQBv7OMnwcGmR6DZaBsF0yBRi3M
ZwPOeSZN6j0mffA+Nd74TdsoeXEuHr5A75RRHvePkzaEujIP3nfLTIDxa7iZPYOHeIdRHaq2HsMf
FEdJgwcTlQ5eIb/aL3VIQHoloBWzcfl2XvyyVmH6A4oAJk7T+Jlg50xQ2KKc7dp/rQqGvZ6ArHUq
UnMmolS9QProkF0U9rtRMfnh92v0tElKoMpS+ZryCrZDDIc9LFJs8wZ3cut+W0A4L/g6sLRFFfMy
3JHN34EG85T1PtteGxg2884N9ltSeBKQxe79gfhb3zH7gTK8YaeKL4J8NhqHbF+5Gt6SfoXRdEZ9
iUWop27gMTASRP99IKYeky0bhLlUvXfw5hlTMzHBu+NhkIOnvY7hSIBPFx6q2NtOEWJR/vgk2e4c
bNedptZ7eLrwIQJxKosACbwFx0JY2TuDOmeobGlgTYswY1vwXK42xKVBJvQ97Yu1tCDUU3fXoMSF
H6jFDwcPXbE1iqJKpJE7m7pFZ6UMcMEFFw4CKH7vSKFoA/2KAJUQQepmZi8JwWhsnpx+J8ESvYfN
0u3XTWICy+oFsgF2K7fMjfYAp/p8CuU0fukQ9WTklgHt4az3Y7B1OO8VdhYHHX2TCqVtpdyeiNov
e3zBgms7n1G0PaI+Z0RxRgQKEEr/+u51iMDjA7SXOm4CdMlY/h+HhP2AN4lf0GGIu4+IDaic7aOK
tAg0JIlNXzjGzi9iaoCqjmG/4wC/3r1F/QLeGCO9DbVazElf4pVOc1EJi2HJ0lzazY9fRfgYXk5A
ouf9LCPYsOBxR4PUsh3tTfuDz9HJNwKtYROBWidJ9HOVsi3Wbmn+wsBlQzi++HJ0Nnav7eQTOIUX
P4BkDrHzuR3haYIXgFz6vuqhidMZubHNIp7Spdl+q6Fu3tki/RvOwXHDox75f3wsL3+xPpn/wM7h
jtsaR3uNWdEX3rPpR7egR+r0WL1Gy7bV52qqf86iZzsMB4JrvEYOdcay6OcBV/nn0LHlbse5g+OT
4MBCiCQCQ2B2kLL2jyFpPRx0PhhienibA6NNES8jzkGLTy6XSJhDuEtfs1uaaoT9xCE80Q3+LJ2S
6G0Lp+g+VJ2dMoT2Clv6EsISaXy8dEhPxD5Amva3tupnzMgnTEsSSNVvUYfDq9BQLdGSBA+jl7UT
Zg1jN83erqsWfvZj2CRhHEFgSjAAaWnQA9QHNyG76mmscWStDuFVohXx1as7rXfhxLsfgMZ2lwpO
4ZdB6fjZNj1sbylB55gRMfhvUbphnz3CVCHzZLVlHjrmkuqYv3qVTsolmMLTukbzewXjzRl7Lxqh
u/3yA/JxBxOXhpGFwopZjMpCcMVayittAH1MEnhxrZ5wwKm42SszvCbBcgsYqc7aNLQES3M7I2Rw
+JQbGOv1Ih67O5AG5zaIC8PRUqIR7eBWG+Vv3Sot8sUlj2F90B4mj82lb5t2J0aYsDooPW89C+tc
M9DsKkSUFZZU7OYDcXMc4Q0+uwZf2tUu2OkNput6RpzKFtfo+zZ4VREb2hD7xlEkn6VPSDbMNHhH
RlyIPQmgE3miqouWqXgFLmH4FiuWnLIBsNxryHzMdGeYhEqQjqPHrCmMs3rj3i8KJ9JtmCpYZPzE
7bH6zV5aP9TQTxrvVzub9RKGA244p71bwhnP54kMN5qCrK+w5f9JW77sZqHrSzoOzc2gcDhhTg+d
OZh6klF0YznuUcDDE68p0fwn5dix+Jaa2BatC/ibQuX0KSU0a0eRv430RrdrVZR8g8WCqDNYi/9i
s3fNOLw2ebSBJxJU4bBLe6wWZT0foifq5vhXNPV49sOuww6Mw4JrlrQCFVgb1+8NHxBgMVVQgpEf
E9z/45JjzkCP0ICrn17a9i+cJnYvkbD3Y4u6oRixW/uHKyrgXgiXc0tMfJjHh58KPHcHMXn1Mk0g
HXoNvnHCSPs1wJX6xpJeX0DSnk5OUHlqxg1XPG2rZ2JhrtmwVllgXcPCET/KHK3d8tfUtj0D19p+
mbXnpe0m2H1CxoC33zQ2glE61d2DhYlmWuNU+TNMFAGaCDyC/T+FRij5YH77fdp8T013R3VnD7Nh
S4bwBvEF7/l87nTbHasmjmY4+PD+4TZNPJUtKWhKiRLrvk433F1zInYQ5ZZTAqkox6mKUTReyuuM
7ZZH/uC6A5uWHg2WUX6hVK//pjAvvmMxnCJLagA0y0t47LJUYbbwWD1K4dsb+BtvDQb1i0/SA41t
WLgY/0dwLBKMAo3dowEXVxtgp8ZOGxLJYh1hfyaKBdoddiSumwJcWttSotGIX33VYmqHjTJOjf97
xprxh/Sj5WC1T3MeNTUogQKtvZ0ZhMkOwosSNTxlkq/4QHVon2MRR982VG4qEGQ/7I11Bl1BdcIh
H2BKHlS3BsbGfyRRkD0WH9vjATFYIlKqwQPt221xOTAI9XfDxvBAxZrsAticMXZJx4Pfcom8HQDk
8xmuqpPCW4nqBov3x+nROEEpcSc2qfWrQpzDO68ZyPJgG6uLjRP1PYVbvGM1DGiBnfAJeM6/b72F
+BE8ZN/JTrf/0aH2HQ+DdB9y3pcti9xFhDA1YlIV/PEi5f1cB+YOq7Dmtumg/ZTc2B9i6bAnMnnw
Z1xsoOXRONeWZmlsGaUDxaZAmBaxgvkYOzQuw8BXZLC4i5LhnmyA+JT0D0URdRmx5nBsISjx7H9t
p9JJeDU/6CqdDoOky792g9EGBmYclQNyC7JBErhKfKPLAAFoOcHud6mVHXNoJmQ/1nw+zvBjF3IO
kAWgt78TJvngJozwZZrBYISjxwh1H5b/MUoNh/5NY/bZlx0mEFgHHDEVHpZQYtiLUQ8cmyiLLh7T
/cF1JLxM5tEpd505ASsxHtqFNmimOQYuSWybzy2WmFfiOcSUCvXRC0qKa7I0/8femSzHjWRZ9F96
XShzDA4HtgHEwCApTpI4bGAaKMyDwzF/fZ/IarNOqdKUVr3uVVpmSgQRAbg/f+/ec8evfibkkxxW
NKam7LBG4NdHdZWVMRkRale4erypNar6AL1YPDW8ImZI86d6sV78igJy6CvnjJU6O7d5bz4tW7Zg
zai9hxRP0LnpvfZicF4ORbFmD/9wh4lTt6fyk4FHHLnaCg+dVMGB6JEc9z5i3sL+xA7FBH64+BkG
RAdi10vy7QdLD9/SNEE/apfYIlyyT1dwwDxuSjn9G+tDs+dksh3w0rvxuNZOt/tHjnJmacXsHwsK
m2ORZSg5DKfZfwwQMgLMz9lpQU93XyRIhy2frGrbK+ZjzsnjOGIK+heZ4/+Nzv8Fo+q3Rucv25cy
+3ejM3/pf4zO6p8QiXxMxNJWfOc2DI5/GZ09/58AJxh7eD4Bb2QO/a/RGY8/OA66vcLDT89qwI9j
G77Y9T3xT+ljt1AevkHfuxin/wO7Pj/nT65jBZ49gPyGwQHuF4CePzJy/gScaTKvHtkbeLhSZBDE
4CXlu91JNG6Yhp3rgVX8A+10GsJ/+pD+BxvwZ0zAL4b9f1338ssDcrGpwX4hxeQZ7Rc0LtvB+Ale
rs5LDqye3YncPv9vGKQ/e7n/dYu0Rxxw90RB0P77mQ1QE8G6jYNYD1M3qzOZMJ9DdEakY27oIx3r
/vc39gv/4I8bC4kTgsuAKYnL/ny1WYecC4dlPViKraVUNkUzaCfMi0N+6OaZdluuCZzx26ffX/gv
btMHvSCIS+SYAjzw5wvnM+OUorX4JoMLJc744seIHY0e2YYhocJ/+59fD5mz4wZ03h3n8vD+GVVE
vYYntxw3QnuYXuzSwipUnPbb9OD3ATMulnpkTb+/5s/gEWKHhQBSqBzh8UrZ4Fh+vqbVe4vvkRly
oFDz90E3ZCcyKP8uo+vXZ5OrKEeGIeUcaHbvVyd+hpOvafx5OUxJTWeXKVj+XHQd8p7Z28TV72/p
ry4GysOzuVAo/+15GTK7cwHhLgeRdPnRz5ZPqUMVQeDZ6+8v9BefnQKMCQXERasT/IHQ+NOb3lGC
NtBiloMVqruyk/1RZ4gB/w8XobxlRYH9zILy8xfEs0aSgmFfTFzvGx7khWEHQ+bfX+SvPjJoQXxa
rFfCvzAl/vzkucTH+DS4l4Md+NOx2zZy1sP2pkpz//D7K12e4f9lMvCc8Srx0Hk8B1CaWKx+vpLv
rHNgyaq6FvtmJ/7mYf7lh7sSJoyCAQV2iF0h/BUlNmfMlOy6Lg9k3nJQ33KR9I8ufsPhoa1pU58W
ZtgqakiPlkg426n73FY0dR5/f4+/7ACXX8PhsETYtssdwn/5+R4tyzBYW+zyMIi53F6CNtHBxdhm
0IcuZdCdVJO5b8vUkdn7+yv/8j3+cWUWZMeFqoemzf1lqZTb6lb9NlaHJA+q45o38kBcxhr1PFwf
f3+pv7pJvk72X0UyBVKjn2/Sy6bGbUIiqzTyFQS5pv/GxjFe0Q3djptTj4+lDsa/oa391UUvrzQg
apd8kgty58/PKcFYIldTXx1aRlfNfqQ59DyFZYf3hIY1UlvqeOQ4rfv+H94sUj0iapQgWhq6768Y
+cQhIbMUXX1IQwx6lq/01Zg1zaupZn2czQiO16m8599f9Jfl5RL14oLblr7tAjehlvj5Zr2Z2Pgm
tGGUrnbwMA/BXMXYfJl2/f46//bQXK5D/QMhhjefIujn6+AsDmdD1sSB8VhyKxlj33cAzh5QdLV/
8/b/+v2Rxw0XV9iBx2fJE3rZcf+0YnpZ5S9lOtpX2RANb/nfkGQpBn7Zsl3oruBs2Gb4vkCUhpd7
/dMF3NGzc991vOM0ZCSkiXVrzlNWokhDgFrVpBFOjA7oSoc6Vm3hlHHVBPO4Y4FF5TbbKebEylgU
a8zkrE+qo3OyW4o0fPGYXaB+zAydAbR5RO+BZFB9XMsecRriHvXaMh49QxAAxE3zZHm3N8L+4tFl
AIXQY6AJaTX1CaO6omtU9u553Hojbytns4KH1Kk1WJncDY615c/PKlWYFfLOyR6bMvRfSiNR2DJZ
+2AXg/ymVqm+i0k0D5VVwCtQBmVyXsoUEw6awDAq040kDf4U++1scoFXknbdHCfeaE6K9sAWD+2C
v1bQQOMvGSv8kCHmU3RhSs7JWe+5BzUWtGXMmm4phtEcDWda0AZ0LwSL2AOHs5z8vCuQ6pah+lhN
ZnToEerFjySzakUbQS7eqeENdSLsPetXl2beS1a5FeblBsXeLkSiuEZe6uhzwdq+7hObHOyIqX3b
HSzmyXSA57R5SWkF1vvEEtWDVj6UEEo+BH5Sc+quCrklp4RMAXengxlNQ6+Nne0QP1VwfaSmU0Sh
g7BimpX5mJQV72vO8TkO12zZmMEKjHmy9IvllPA/mBSjhj1WLs5VCpS6uqLjnjmx9geGQ3MVdN+T
Wm53Mt8ExuC1d4crq+yqW/qRiXtf9ul8v1bNjJchLdvhZsw30gHzZUYQOa99AwMnQIGz5X5r9i64
n9cF48ibY+dYqIIsmBFR8n2oeJiazETpQHhBrJPURs6Dhhj5pqzzFOXNNOMBC9ypPfgMUh6h1vWE
qDCVRoV/kTlVSQCaBD748Joo2q1Xqk274r4vxHKt/9BTwf6m2HPkgt6qYCE6tjbpi4caNa45VTjc
ZgR/FyUXjBh+w8Wd+/2KpwwSjLUluH7dIdiu0lHT2WTaJPctWenY4iAoib2VS2eJ0BuP31wrsQUm
TkKxo8WdHOxGTqYOnT3Cw2lgCD3w6zBO6oUZuwj1Binws9Gk6CncZJzrdYfaKp27jqxKvEV3W2OX
TeT47vqGU7Lzdk6qFrPHFTGYmzJZh+5o5bqQe/qMCDudVZm4tqXBkFcgSGYekg7Jlcoqnn3H3kz6
YP0hQF1DzznzSdAKKilTrwlCDOnCtCNyiSCT1Sc7CSUYwAZr5Dmh78SEFQeHjMgvHKw9kpeZNcXN
1IpFIme8k80bCiBrxN23A9oHcWU3N2lCee8RML/3DLqJaPU62mSbGNKvfT/NoLHw7HmHXC6OE+nK
nbNjvTDU/UjKD9aKqSuHYO9tUyIQQAf2HGd9X6N1r9T8MgOY2iLpZuOzrbdeEtrTqc9o17EMlC5a
SisECrXbPDF4V2YDObbrgqX9w0VvzotWCJAL0/qvSb0kw1UqKqQC9Aj754oFrowny8zf80Q2bryi
2aPtXroLgitV58yE9Ohtu7mzq7us6to1DrDaPOP0snBMiH7dy8bJgn0XNozJKP1T7zCLuh2ixtfV
sV9XpFlyaldmlL7lpQfm+OOPeQIbEgGwKj8kjqy7gzTV9t7phj/mgcmh41ljNQgYfTPAMq41xEoN
2ZcpzNrHSeVMp+2KdtyuatFDX5c+QYkX31xOV8/z+3mH+XOh2e1nk7zC5WlhyCgv3Cma1SxUvp0A
vto60nnPBsjMqQ4WO9lbnHYrQNiOQKVOisEV5KvL82ZqfWi9bWiv0nKEfOMUiedE9tI2Y1xlNTmo
DmyHe98z1bepXLLbYVX8MU2utEX8Y1mZKLc85qLY1eX7KHxL3aRS8vhDfQxDBKjSRz3O0Z6BvFdl
/Pe1ycnO6yfXj6p5xIyW5hPaapvdwD+BDgO3ulIF84CkofVR2DxdFzWU/eRXhfO2Tvq1Vpb91KUG
ZgZjwH1V1DzkchysGP57c2tNA312z/3OSWHG95SIu3pmstnkM46OrYJhyrjP2/upfqQBjKa/hV4z
xhQu3esfzY+oqYCjoGUPZj7R0oS3hkKh3TXroq+rNZ+6Y1ibcdst9XROXMA8I8UYq0K7H2X4pbEc
VB81Uoe6/t5YzbQLWigXfNXf8S9tT7NT/oCIemAHO7l58FQxejqUq3gBqhdnonwZ0AMh23qUaUtc
ioa/tAZFceuqTTP4kZ+8oCp3wEUWFjZ9o7N+xdXkWqc2571a2eIi/EbNDtXRGVsJxJBSHUPID1E1
1cwIJ9V/Jq4SkVlZ30u1pHvyQBM4B30boYsbo1W2DurWGoJF2hgwinw/Y5MerG5br+y+zu6yWk03
89ptZm8yVj1man2D1UnywjdBq99dbXfffVOPqJ+Cvv3YCwzCtQLTYZClQ0ThHHY0vm3FswzlN7O1
zsa984ztdKqdpy1Phkevdqli83D9yGwTJsb2hzKRGzmO0yyOdtgUdx529s+esd/CMlE3bptMdwtv
DopSeBUvKd1zhVgxqO50QH4X1dRc59EM4ua79msaF3Y9JuJjH5rMK/hAIP7O0/olYbyUoD6FlLeh
lRw+bZbEeZY5T0MgECmbxXkk3AafFzpwfeVD5XlU+ez+GCdMQambrnthMmqPHBLAcpH7MUEcI9e2
MSn3vei/JhSyRYRHMlmjoFzEgLG9F3tZug0mQP5hxQS3OW+uccVN61gFFuTQqU9aGUwkSAbuAwQ8
scIV8sFisPa1SKxt/jzU6+zu8V706R6XQlVEndDr++aY5bwu23sr1bhHTjqA/M3CeGpr+TylImde
t8p3Azor1m1JVTFm7ecFWeHDwtBxvrwiPG6F8OfzlI5oq3XvOq+dmCCqzZ74AZD2bQkb98Fhxve0
DuuJ2qja25Zt/bDKerxpMSxGa2m/ZIHunz0JF4OG59nWAh9hOafgeuDP9R8wKV0VOgwitRr9oDEY
bbtgxLVPVA1aUjf4MdH43ukVOW+yFAT4Dqi/MU0wSxutDT327KwfS1S8cdm46Z4kD9reeijwCGXr
e4GJ+D7omCjaQgNkm+3m0c8x0YvtLrA2JgtlYKuzli2JzIhb/HfMvA17aGs1/a6zqvHLnKDtgjXV
zhcsjUA3Xg8HFOJoymZRxbnjHuZE4rR18LMwPqv2a9JLFF7qos+gkgMwIJfunGw1ryyGzYMesYRM
ox/GF64ewEYjnK+el/hRmC2fk9Evn7rWTNRPKJnOWswetEXBuHFOmle3HO2PA6zom6BYqVQR0N+j
WnI/NqhuHkVBbDI7RJBkO+ZhEz6S0LrLN1Mgehh4qOoAdbnHXrZTPUA45jjZsXe9GRo8MtiFTGHU
fwOv3IrG/WQxXC8tPBCQxIEjsWkdEPDhd2H4QLEylFFosNUgqEQNMdZjcxapMXdUgMgz69pESSdh
lCW1b11TWVtMzMdK3hdePX1mCrRgrixzraPEr5gjdnp5RZYGY2jF0rvHJmbmw7Y5KbIIQZby5K61
2oXFhKLMaVdWDQq888y3dMhCO7MiKkDUVu6qSNGmaYoprHKpkqH5VbjYQXvsVT1nHCjm1HlAWLUN
pyIf5bfabqf8uq6R05MqyjZ6mzAGB8s86Wm+cfFwblhlxpZyxW7cPW1ZbfYMYyk+YECQOd1a9kcv
s5ojCj+IPhrhXIpZA3JWFNiXKA8EQh4/r5bOSvrjxpyTexgLvxjuRlZ9Ctfab8TVHOrxSoM85FEI
+uyjP+h2fNBoKe4CY713nZDxump77xokZAYuycF1W9Kxg3T4hCB9fNdtONZHLHEo8SjpUNwbcTd7
xesIjTTul/Iut0BAMXxlvIdxEkV2GvQqmnOfo2YPYuHIOlSMcVGwIYOgpNoinjlcXjfwvkMsMMQD
MFzLA24dUk1X8KW7KUBiVGtOr01OcvvUXBZan3ZHltrqigDd22YrnlMr9bBigWnAyrn3KXrOVdap
WyV0ejNZzfjkW1nQHD0kIVFd1dkpTVz3MJU90dG53+XRUAG5vO9gfdzko1fueXmc+75GJAONy9fe
oRe4jpLQ5/97xv8gF7uLLdmfYF21u61IBYSXPE3vOU5hnmx7AyV40Cdr4WvZibnC7Vlbz31nWobe
q/1N2/X6WbplxpHE4WiELpZZfd2t1y7rE2pjL+gOfAKfmQEIHbvoMtSO2Pi5PSBcrL3djLLHhSbq
IUnkXcDQP0p1dHuNvLaVbXr0i+ymL4JvzpaGV4MT3noNIz9Ih1Na7hr8EpBirOdm7YZPOUCzD0ES
iHtij5u9aQH6Y4D6CsOgvoOTUN/1ur0ElMnP9Nl61kwbTqJiDnozzaF/rsFFBEiYH5laXMHRsvII
zQ2fLdZucYVJFUV9075m6XzZN8VytKvAZbZg29sDAgFO7467iesiRe7r4l+JPBbFqGlq55niISfp
fmxQbuByJp7dGtKO2W1SzcfQLOnHAB8dHrt1Sj9UaQKm8lLWv7EzZlx0wPDDWkolVVNgqKlDN5je
LaJJroLe1y9zp0UWFcvQfLKqVvCxOoMTAedOntLEm25M4Cd4JlWtcAra+QIXRwJom0rrk92sgugD
kQR5NNV1H8+jeIEwnzxVrY+YaK6mL6uxQXNQ7qcleiXAHxA+kFnGeXOhnszUkYdAVTc58jpK8wnE
FYqTReMPDNh//FqAUtTzez7l+Smtu2cjx9mKUNGBChHdxEZaKuigDTXHe4ePBMNnVq7mFrNft3wS
fV99z2SXHOgCN6+p6j3YVKGbx+5l/q37LPiqljXZN73f82O2QeAJ65B+HdJJ4NNUTS3ucNdXhtT4
9h0uEDY2O7Vu8V8E9Rkvk/Wgq8uZYXLGlWwxp6YKp4j4kNRhMmEw54Xd1/MqP+WZZThOUN29oQ/x
4qJGCO8YXd7qJFg/z3IST67dqd1Iu2jetyirKxJ/SRiOAweliLDsyudFa4K7fi0akA+De51k7pgc
smzrQ35XRzV4qCC/dMVmxV2DxADxDJDlncXHgSTADGu/sxbkIvsafJaO6lwE14U7IIP15OY6cUmW
tdytgPM/j0FKqY+H0z8bo/xnLysVPuZR+xMrdjD2ezMKSJwyXf6wdSh9C+luSJHRjtUch1Vd3zp+
Kaxd5wwNWMSWmPIRXVQe5V3f3idr4MOvrBwb3UBrwyZjXL9iebQ38S03LOpxuACCge5DD2VXIUT/
iHq7ogi9UKzipREzaagzHNM9q0dq75UOzOO8FFUfOWaom0h1E5LWAEMOMhZRwx4zA2JNaZRG2rwk
GUS1shL4MLAQGOo76q9Yaw8YKKjOjq2g8MW+Uqr7kTC/pYsGxQ7NDc2m25Yh6Q3KJX+EpgvHOg6m
dbqHNgVVJOGxv7emEI++DMds2s0aPGxELbcMN+GSLv2pYTK8RXR6OQ06BYeTLJm8j1NVckRZEr25
UT8VrHurN2K1VsU0xGY2w03FN97EbYJB6KDKDJpmP0kk9Wzg27FdBF9wbUFfBr0XIs8o5i1j8DE2
Nr0lRXBY4JGEBDzwAt3j1cLP23uQy67merTNHis0qRW0nORNO+PgpAmlxgdsPMaiC7NwwPNYapdd
o1SFgBgZvXWtIYoUe9UPXbfrs7b/WFUGK7+/WLSp1FIh7bdp3O5GL+fgQd8Pdb97CRiLyWbr7oha
YNNsu4IVyXfDFpthTqsiLmWARpD49votd9Fa0kgjyS9aphHYHF7vFzAU4ABMFxYWVBO4QYhw21FC
QRbrrRf2nX2Rwus7tSk8W6WNR4ef6P9owRiIXTKZ9FU6Q/DD4EABTlo3y8G1au1FBQlS63ENy4yD
32p8pJ/MHFFf5Q5G0Naf6dimgs4bqIMyzA/hqNyXNQdXheLTEvLk64bEcoB8foG22aPfUAqMGnLQ
9nDpgNHVSLotnfa0taa7dF2XILKCcKnjPLSsAOhbS4hkiOAogDTVuLz2jaU5qhk71GB0dSpp91Xe
QwaBxr3ywbmB25iy5igTLLz4U9B6khJvYc0DJYJjxaKzhURqaJlIhbhSBlwBsBqAsvjr2wV+/ol7
Dp/yYMUPqTEK+dEC06Q/N+PEbeHfXtk4VVd612hvygUg5eC9CA08ZAcl2vkC9T+w4gpoaBCbTVhP
ABYD6FNWmAIeHKGE3PWyLVCos8o/GVu3TYwXXKTfVuiRyYfEd8R8q8lMI6zRVyPy/WZbs0sLu/dp
yi+hBNlQIG4rRBbSh7StCjxqiZ+yg8TQ5bejBKaHrLTwrsjIsjrvB2UqjvpI5IU02IqSBWH/fQop
tMqvQ2NjnkH7pMK53YvJJLAvJ8kUcbgQWEvfjzapWis9ta2s4CFMXdWu0Vy2WXuPtrEB/EvXneN0
V3Jmd0RDb6VipgMIIgSBchWMAXKMxqW4jxvhgjzveoFV32uhpD8Lt+mHXQtWEL5YqScVjSH4I3iz
gbEjn65eB8xFBFNclhqD58RqHTl6gOa/6ws8sGczcf6N+Lyww8PPU0VyXZfUr/tEV+mCd13b25UD
0rWg78hZM84WRX8aCV+R7WniTmONErTrw9jzJv+YuShWnweETRQgOWdrnv+ica4y2O7Zay/nbANm
Yo/VXnd21xJH34/utQNR5Ptkp/BN8EtwUFtni5kLDWGJH9iknO+XjrL2CG0uaACTwI5/pnnQJx/K
MaipdtsVU1eD7t+KJQcfC/YqY3z6BEAs3kvPdBaE4aCR+26p3fC1AIzbnUqNrZzWindhdXBH2Rmy
1PiMvzTgUfeU11E/jejALKsY6mtrXXFlTzV+DQOoim+EMUfNCx2kSTDQvJLeR1d21eXDrpb3YZLi
sUMYDi4jX0cLVyz6f2ftB+96RuSWHxN7acIbr6Bzw6qWqbMlXezB+TQpZNVT6Pv3sFzSR7q+kDlA
kRjLOiDYdlo2yyANeaZGpGj4m0NnN9loWV4SaJfpjScnb7z3aCqUR18l1hq5lifLXQf67osrDaZi
HiXh0zNDILD30kJdGEY2/WaaGyG2ZoBmHDXHyfegyyNdPo99otWD9kHUs/+X1Niz7TMMF0OBFrp1
m8Da083Ogcwn6VKfuqHB4J4sddecQB4tP6i7yTTuJ9ztD/m8uMtb3mCgvID3AJsj64AgXlrLACNC
l5znI1Ert/rupEm1UumsbriniWkZVthsQls/MQiLGJ9nT8FG/RQHNuYGThLzha3i6i57R/iD1s9q
XfMUwjPzdt6q7KfNK6Gggoi1nlAe2+2xbXCQYC1KlTk6W62GC2kXJpINHLIAwKaL/IqEK6iljRPq
a2Nj/NkZsbn3tdd5T5XvgWG2RT1+D1PURdfYEIEYYiq27jsXv2TUE2fw5HEa/iKdrC1uCTRIf7ii
maydLNPOekxwAzySNgHSch1MGL6uEPiX+4YZ0NMKCcY/d4EPJ4kMoC49TWC0xpvRyrzyUA2iDY9E
yo2EoK8Vet99XxWBvNNlXj0tqZrsg3FXMVBX9tnn8NIT4jQ9YFsosLjSJOMIvvXZFhyXng7JAeaO
3XxIIIJwludJmyIc6qjDs2aTXmR4uu82k/QfKMTwM9Ym6OFvdE0AXESs/oxevmCLRyokX3M3v5DO
U86yezvRHD8DzrK8k7pIvlG7jNd1y+662wKUpOeg77PpsKRe9pTqkK05RDoNtW6oaY9rC3UnuK+t
35OwUH7Spsiz4+JsPVXKKCzavlgCaOfYNJ9LRGffu3S5ENkykeSRRJuVt7HnJ1ZzzZpaOh84FjMT
EfRqB150CI1yWOofIkVeGgdDKCsey61xD70jpjo2jH7tq3ItqgqQJfisyLeJBkl3/PF6OnUbwL2d
36Vqk9BJMLPjq5vUcldaYqKzhN0+O6g81+1TM9oA+fpkG5h+QHYYL/zufou006QvNbHPJRNNZtQQ
0pQ9XbdNzTlb0YLwdiX2cjj+zWiqKDeyeANa39lxr5vwra5HihdRDlW2H3oGJdRnmVtXvHRJPn9I
bSxJYLlARV4PF0/+Tnqb/y43AZmm5d+LOBH9ONyWw7goIr1cjU02U/V5AGtClSXc5atXb8X1JeqB
CZopxXVdeB2v/LzoV+G3ihM06I6FunDOPtmCl/NDmDG2jku2E3CDHmObhIfW39u0DhVx41CDAf/7
TPIT2FFRRsautR/rGvN5z41QXrseRFSq4R5Fssy67KwX6dbHrUWTvCvAtgxH0PqZs6OxTNt/Fh1H
aMOeOOMlaNM3Z66Z/zL0oM9Ou4dGCgNOS4DLqLZPbVZpcQ4LL8DnnnACvdoCRXmYwtvGsSQtjDAG
fm5xzkx6UWMW9Ec9v6Xdtwg1bdja6mrbZwMgsr30ZmPvpiYXJ4iLzbswDjLDDJ3lRp2UFdMu7DqC
ahxdALiUKSVy363LTcIBmhJlxT5OhyZY25PMFwwFoA4rdWiZ3GIxoPeqkGF7KIYrwAZWxCKHhVJD
F2MBaTZ4mgy6v65hupT7NpRQxVB8XQow2jD1PkfQbwN8dUV3QFoKprln733Ett4EAIQo3WJr1Y1/
JIIngwQVspiz+3fufF9NHU+kmAiqeTWUbh8hnpMQIBK8B/4mA0T5aVZZ7FibBAlWlBjHeyocBmZJ
bb1vq4+iv+RXuqoa7RBTY0oZV2zrdbwUMvnktc5axnzWlxPpRiAILJ4csww8U2+FCOGsyWlcJo+w
gnyx6yva9LiMUa7nmTmVPG/Pitk7ZEdDF2mPpmMC/SWqwd/VlZ2VTzl6bQb8fuPMcCgJuukP2+zL
6ss8+MnwILXIb5Kco8jNSBZdGm0ucpqdtpx8uaaDJN+acrGHeChdnVzpzmOGABqS7BDHa6X/JIs+
vBuBiIF3cDzzSNz1OtLNqYg6GHDIg2uvts5lbu3PH0tbrPMxE4OU597yguQEKcsLT6Oe+RUpby7A
fHeGITlygl6vlL3N3V0JqoJfOuUo/2GqYCbGYTlblHmJcIsoT0aopKO1gIsIVxm00ZaC7imqpFdH
2B9Gv3W6RJUR1Q0tiX3h0dF5QRBg3pZsUnCa4Q6YQ6FaX++3USvIToX3LdVp8XHj24P6Xq4ghG6k
zzsLNk6pD2uVbhAc/bWlpUspjVZGJvV4zLH+uFfEDyh8wbCvCQh013kGHF4L9VUHHpiCoatSomGW
2iHEuCraL6nlIYNtEPyE0VoBQTtO7KT67FQWffFNo4o8b2nmibfEzox9Y2VyxKwDGNJVkdet2nxW
m0OX+AaxDzYgD0RX+lllMAEx4EDMHKpdEZBdGM2q5gBmO3k9X2dY7cLdtFT1SFqQr81Vt7TOdF5K
znl7NUKwPPnsaSCSTOk57xhmZRfPmVt2OzlVNukPpAqIyAmC4hvOSCajXZ9KNMSL3/vXM8Xa9xL0
Ktg7TcrKrtK9VA/jlm/ySZl5rqDX9KBemQuU7xMCCZd5BAcxsBpcbYD69Z0JJ02YftazPqFRGbsj
3ax+JPxgU36EnX0+Y15xxsfZmZZXZn8Zlk7PTdqdmSZND19k3g9TlhacMTuvPpllEp+I8Znf1JDL
+4HDF2XtNHZf0TIV4Ppd1c/RLGX9MLnUA7Hv6ZkBgdq6LAY2u5JFlDA72+WOvfzw+wLgL9+xMldF
Kp153ywMxLGK+gt/sMX6c7H6eG+UYTQcIMfX9Q29TgonxDY63/Ey1y/OCtiAyIH+ookG4sAwKs+X
jFlEr2EGl5VT5HubD9y/WZVVBODJhE3EoRtkPadaFyMTyTQ0R90ln5xDGIaGJBqCTlj/dLnpA3K+
YsRsK71q39H2f9GL65jY2DWzvWBGjBT5luMSadUpluE1Y484iZTEA4zzPhtdnuklvEFO7UN4LZvK
PlE0Jy90GgxVQYnffO+jJ/zuy5p4KZaWlrNxn4i9W9YmP/iour6Y2tYr6d0rhbNlNaJ3omSWmiyn
cHS2awM7c9irYKCcsOAdMSVdpzq9WZ1LzlTlqdm53qrEo2UP5eU6pcdexwKSziN+Tqa2tRc213z7
BTSCLGXfLpMZ2h2E/D5qbWra3aKbDQBdHnY1ytEWlUWT0x+MAAotLrwWSKN7Vm7Of8HG93RdeBdy
AHkzCRr5kb99BSmmkEerYZoZVc7Y3fmD2DDBIz8M+PFEC8Q2QDHQOXOpCYSBspZRGwX6Zs5C4mog
y2TfAmWgUW5yLJ+VWany+8okA1NqxprEFxTObZppQMd8aJ8QRRDJmXhl9cP20MocBh3QqZux7DOg
lev6ATJF6NyhwKURza+VEy9dgl1FEmDyHYZT/36ZqADjpmnnt5F+hBMFVE6P8G3AUrR4w1I6666D
uYx5K3EmHHjup7TxPwwMLz/zGKOKmQvMzpGVLqR6aWazzo5eFlM8b05FhFRgIFmIcShHbL9t7vFw
LnSuquBS0lRoBncaoPZLwukfqF+IOuIyMDV3GYk3C+qwkgfMIWDikPve+o1MNPmg3NJ9JZ2MeU1B
FAzUK5qsd+W2dASVpM0XWprqqpzHZX2eMrK7Zt9L3xVNUEJz2sG7SUaBeaqrKudRLKrK7ppOW/QO
R16uuKDj9s3ykNvEfbBBJRjxen6T9dpa933oDvautNFCncjS8H8EdeHXkeXW5lChj0ICtU0tZdjq
5Lc+WU05ULytCzlAWnZyHvOx1G++cXu66UlBsk7alcTHFWQ/Q1ArE9zGth7W/2bvvHokR84s+lcW
+84BGQw6YLUP6U1lljddL0R1GXobZND8+j3ZI0DqHu3M6n0hQcCoazqzMklGxHfvPRf1eDZMj/xY
yDIeKd7jgoqMANJglbqCGnIU2ZWV0RJyyQADEVJSNxn7+No5+ZkjTawpHts7TMVsMtq5S74Et7Cm
lYw4+Qp7TFdvcHXBnGwr4fIdQ9juF3ComSfBsTR3Kcdvkn9U59UnZ0QE0lj2gqVIPVoM0jQYNlMQ
ixtS0uZXYGVdwAN1SvmmIlWdHClnngTzOH85RZY9GniYId8z1v9gOeuxUxgkGBZg5od53TkzTBC8
jmn70JM3wPIJadQmk0jN1dV8GUF/JUlqJu+N3yTZGtgrHI1OVmO2zIsg+Y4+Cri7H8Ae76uIHfDC
yzXWqzgYp9NlRtOtin5ITw2upxSXKb0Nj4K0J7sDRaXt1qvjSLxjLwDdlDCgm5/5GyeXTOrIMSes
PMaeKCM6X84wj4dlBdAXw0oPvaBMZt+BW5d3E5jAQk1yx+/BMFA7tV/ti8AbGf2rkJl+4UQcNeBS
wWYTkAL5DxUOYRqtjTbmhmDAhwCHbEPvhGMyvMenELrPtRsWzjeyJY1/ZZQ5WqzZZOwkR1wYCyEI
4kHem4h5iggT44OPjnga444Q50jEH9Sh4kG4U03us4PSrdh0URRUwLk8PAkZk57qTH9iR8Yw8xj3
QlZj6EFVRGwsfFFixRJ6ShpaD2h0Yzw4MZ+uGfkySQsJQbPfe21yoMo7HURm+6TNuhLXbHDIR6Us
ZMV7OtOmApzQ4n0Z0D3p85tyGCrJ0sqqkUoKhD4fJnNE/noFJ6YW8Htj6RNyrNJoh0uvKq+MiGwk
VDX6luiwCI2uOll9h2eQnZJPlKZ2TcNcDYFvRv7CZt/X44OF/M0amTmax94GnS6VS90NE8WTEwdc
oJAZHiz1HkvK/w61PSsF4AZgHWxo+jLe2Ypo2pBHsuDNmJIy6OsZHWHk+ngo9CUO3iFBMbGHGPJm
zmWU01sZBt4ahrkBItgAJ48TbhiY/rtyjG6namiHF+KPZn+aSlH1O8x+Fx4xjCxspth+TbGdMtN5
SaPI/lJcxMWysZ1wBL4h8osoqamI5TtTaDwmy2HLs8po8ruaOzFdCiy1w2qcbce5Mlmzn7l6xwun
dpCfuVsk4dFSncaYOalyOqU55709yJkWH4QDtoU7CkvNMh2kBKMlOWS+AdUAjDTbRGOAZ7IAAd+Y
TUR/2oFYPhI9UY0mbTBiHGrD7hkjG1BEO82Qw8mJJ9EuFCSWAYbx7bJ0pEX/3ekLYPVWMdcuXoqY
onXmHKU+lKjeEORInHlqN4vaIbY+6qT0bnGlFEwlZmm/Q3ZrwG+mUpqMd2D4LJhkAAvu6cUaGjSH
svHHJVPxuV6lJh6vjfS09xJT5OjQ14cZYNNk1Ikxh3ZrfXAo3yFiG8d9t4pr5ebHOk0Mf4eaoEYs
XaBXvhd2LfJN609Ot6fkfhbXRZTp9FrQYTx/R9xs2ifDGtmbcLKZ2p3vxeZwzQa+8TdSJXPEsLuD
CZsV2ldLe2KKuShiDt/Xvdm5NpTk2jRXne161LuFJCmfFdcArmpPR5PxYs2TQtpoYi4eVC3cjBcm
Zc/+y0U9ziTxmowNw2qWMGXOs+37Mbvjys1OFUdJpi0N3LPbWoRTwrHLZmBTidoonpWaGaov6yZS
b0aKpneT1WGlntoKG+dVINKJCGBQE01GQZCJ/wGID0UHri7Ta4vNE+yGsxjkiDo3lGV5q4bK6p9p
e/RESVRDGrhocC53M9POqG6/dZWvL3wD0Cw2ZS4iTyltYEfiXBkaEvML6JiYekOeH6FaCRHW/QNX
KxSJZWjmQacXWTCK4ixJGoCznmA9boy4nyIsPswKgaknRtvu6dyj15tiGbwXUw1WAQMjnO2PKvGr
5NmjG9fY9y6HptuZNmzMJiARY+t6Hqx+wM+h5v4beXVLnGrwcv6KpgivmS/ObgztbDgjFNucRHM3
HSsqvbLsKKEdluJaB7me4cFLIyTePyNobGuAf/mZkVhbXSEwOsmz62F6OSZVrKbrgZouE05NUAWX
dUpcFbN56UJXKtgnbglA1GWiyZM4gO26TPza23FaReZL2HLh22ixFpJAwNu3MDnCvOddjctPZxxj
FxS3aBDlkhMr9EeoHb3JacjwduzjIg+/kYOQD2JpjCM5bsOBrSU4pDRhTkT7DeD0codqIYr2DXRG
xf2T5XgMpyPsLlz8kLja/labZg9SA69o7nVPmsGIjZ5TUBg0vRcKSpC94UHkmt0BKlnMvTCMHTOt
0cBvHa1sa6YjZ6NzAfN0CpNJ5WtdTC62zboGIhsx5XJQ75Xyo4ZnnUC9Y+mMWtfAMxsXE/Rxgu2o
hnGnoyBZD6atwF6GYZxClrFN31Z77FzOeJPbwuTBrnlvwb3tJuGwa1FB5lXk0YKBb7qk72EYlL/t
wKc+NVmPaJuYkXk72HPxlZBg6RcObRWfLEIa/h6S3rM3l+FrgKW2X9SYfx/S3g+2o0lj8a4QRvZq
tY3zXBpO8BKDKNKEVwqVVpsWegXzq84Z8zWpH4vESVI1y7lEi17+CBv9f6qdVDtptP+9vvvqrfq5
g/7y47/n2S3T+821CbTZLuqqbTtk6X7Ps5M9/s3E4ORxMJbEJi3yTqD5fnTMi98cgsk+OWwKOsiH
EQ/7e57dsn8LUNKJjIEtuUTk/X8nz2654uckmkG6j0A96d1f4lpZHJVD2xv5vqFDb+naMbwtH7Hy
tZTxvE1moiYLthDGpTqhP9kMmvIVzLJG72fG8ePSGTHoUO0ypV+OkkCwMAc1Jz0F+D4l7Kt4WbCJ
vL2AH1cGT/B9PKKSL3TUdi/1lFuPbpJUiOYlnnJcjA0tH1Ex5uWyjar8PIrWezbrdjiYWQrEh0fd
mS5Kd1eFLAlMnPtLvqgOsGmFlQuH0Apm66muDI5EYCLKxQhk+z0kHUTybarzXWQN4stEGcjIXwzI
XjMTZ7S57pRT+3s3jxjvl02QDidykeh8cTmUVA0aQnFCQ0kKsksRdAGBkhJe0XF0N7NSXVmQZPdo
9XjSEhzCKz9ll+AWDCYYy/vPkz+MPGt913AXA/umG5z6/X1uq+QJZ0rzypl8OOZBo440kXqc7uf+
efQbuM0a8gnkwqZn/TNcuF2sxrpeaoNqAD4M0WCmn+MTLunqu525IlwPbtttJRPQnFjOj/qeSRLZ
QQjVvlXceeHMidBhzpzPmFYvGHAX3J6K+3PCsOquxMrEBiCqcW8lRYoriCoj+450FzUn88j7B2Re
J5qxjMUkmtXCpLzW6NuN1rq+Zx4c+AuLEMpr088FVU50scdh4r6y6003QdylrK0qXcZpCQ0wz1/Z
KgxLMwxq0ttRecVR0IJ2G7Ts8d0En+oYXIoKYl2vHJ0ldz0LbEa9gAVAjxrGS0bKt6xNb+pxqwa6
oja9fPC94CTikiLfusuw8U7BTZGgPEZBDKWOCryFO/h0lUVu0z3QZYyXPB+CK6yt/g7vgHxKminC
Ka7Gt5SA3ylgf3EDbowqhsg2Dx3bxitftXtOAP6RWt/51DCceVJtmr6Di6FAt6oph7dVU1wxaDM+
PGwaa0MCdsLmVTCVhWLt3kSmERymDmU7bRL/ex5zFl/0bZlc13GRbPHj0CbNAUfjOqpD8iU9lj2P
nmK3Z1WbZko7ZU5RJw1YBvCnosUfNoPB3QO4Mb7SwA0+HEUhUe9Je+ZYeNGFhrHvntEWm+A5Vldk
7MlEMtOdb1Po6FzNSOz5Ft8Lbv0Aajn3VwqRLhleJ/aTL2ZfU1tjZuY1cy3jnsmCjSprJzcRVQfQ
yersObTs5mHOPDYtcdLDyS0jYa/GKijv2lh2t7NX+vfGVJtvPldyh7vGvDDfG4RSqsoOISrqVVEU
0XYoCMMVlele8/hz+uNoUMBTwBg/zMgiyxnh57EaaneVUSF2Ju80Xo6+JMoY8eYX1wjJPx/fRTms
km7wTmJSw2kyhQ3XCavQJZp9O/k5PumEFvg3q/Au/rFKVmyQRMAlpjLM2QzE9ry6PHfUWL5ZunKp
jWIHEyg531GSa6wd8l4rmHkXYxEF7ms/AA2EZRzrYmS1N03o0b+EsnRxdzqAt/TA5+u3DL3R8g8B
HqnNIBHHKVZQxyQy/Xvfkc0GXSxYu0njP6lageQcHZTzxPHhMXY6O84iHT6nMQ2LezRvb28X9vzg
94X/iOPwsfG8dZB2x5mRrp6j02y2Xk2B02iw4vMq3cjEt0fZWuQxjBN8Pd5403UM7Sbt4410oR17
3U1Ir/s9iacBXK6o4k8quhg744pm7hQKXAmZN1h3XqdwN9LPzl0lj+DFxFn0nVx55tRsdJSq6xRz
Dv1KRI9U7XlbXOKgsYdG3xAuq0+MNcVutMT0kkL4YZepKfPDQBMQYAM4uE7h88MEbsbW2kxi7tTS
J2O6jDHfVIt6aCxk1rjIll1Txvs8aUsY9Ky3OCma+hMnwLd59LwHiMUdJcdI+vvU8sM1A1vsU6jL
5sMcjO1eexZQt8io1nFoJrCU6UVqzXy6kaTA8FCR9l9ObqSu8AOND2YeJscyjfo3ldf1pmTFOmdR
Eq1Fo7jJBx3NV6VlmXfgo3C4Un+ea2lDI6zOCX64e4bZFjDLtL22RR9smZhha/eqYf4qa8ovCfTz
5O1Cu143l+iugPJ9ahz824xD6c7q2SfPZmq94XUN9mU9V1tRa/mNXsvgUQyuotqECw25zfQfYkhQ
N3ETw5zC346Hrze2PHnNTdtl5rl2s2hLdRZu44aZu40jUcE0RBDc6izvdn0NV+sSFyJhNLaboPWT
Z0viKtVN29wzrnPeZR9bmvstEQ+FBONpNQaj58vp5MqetTyZtN58aqm8gIaPoDozXulWPbbalTmE
+ls12hQbDkK8euBMCfYOtAF2opAv/AilFuSVMGz1mTNdVyZZ4yyDTYNnJFc7qNRyExbIMp10aKjE
p27SRL1O5yjbDWMd30AazH8wqLHEtB7zbyKA3qLjIdUsB3ZEPsecIrsz/So4Iq3wjtN+hhM2tzdW
bJkHqM9ibxttfj/Uo31yZSUP6JAeuYypqRfSTqttFnQT/c52bG1rM54h9nGEuDOJcX5Xup3u7MHj
Sp3SHrhvow3rFgeF44A29OOnFNH1AISGOY4OL/NA4mrLUUISs5Co6hVO3+gye2+p8c4prToYsdGc
UyKcxz71Gc8UIQLMmNt8Lsptb7x0grLsOVV4Dbw2PqSq7b5XdjLv855NDOec/LOUJvpElxrPkaIm
EvE2PDd91q5mJ0juoFhkX7jMU3IMgI1oLm+N/tCLPcI8RvmPnNqS6Dgz/qoobp08ibQc0JU5E7yx
Ymk8wY723uOGGduiNYPircWKvvaMCaBOWCEQY7C4njzTOHRd5t6OJCER/QsCTDLy66uGAM8OwRrX
CSx3my5R3zWPVt8E+5zdG0GWria6FestiQt7rTPb3xutiL+reoJZjjSJf9svzGNdTOm3mPUNcbko
7CeKlKIt9hDqE6IpOsH+DaHColszv7dPoxUoAPBa0WQfeekyYD6cET7OmaiHbs3961DdAd+DyXYR
p9NDD6b4MNG0e2W31nhHV26GgKUZ2vKVHyFhi2tbTeMtS1u5n1hxbpks8mwNoUpNTMHJ5FKBbB2U
M2O+KGU7bOvW9+4tZ0if4BhmtBJVXNTkctRhEDR5rMd8ZOUunTRfhbWk18gi4LggF4w2kqnXOAcZ
3c1ZdKCkBQu4KDXLiKr8vSTz8DDVvfcaQ1R4gBfd3StOzTvbLbt3OYKAQX+jdW5KDW7x3H6bnSbf
+I5H840/rGdmsgtK4uTKaOyY7PDYFveyU8POxB93iAEZMFH3qHDtAoMoDNPEPQaU4TQyu2qWhNv0
zuLzX0vgKGsCHZ2zHGMz/cgnS99mNHF8m4oiWFVC+ic8Gw1WmpmCvIrV8NowOouIYShvErfFv52k
iSZOUdUYizzhh/eZILhPtXWdLdki2ttokgxfm9mjvVYbCW2jAsLqFgsYh/FSk59nzmTiuYCkzaLR
h/s4jYczmk91U2uN4cJBoRkpjD8FuO7wl8lx1PxvOHF+cMVZe5HYNCbbMfzmNrB9iwDaqhp6LhuC
qzv0fQoR6HoChF7apDajLForhNMXIxvijd1P7g258nA1ilxTudhTQuMSv1y7SKUo1LY9PWmq3o9G
wCOCY38+YM6dKIhJoWVSIVEdQZDm2MgET3t6G6dlzRj+aa5Fs4kzp6Jn7hK76tijGus4s6zbIhic
a3z8Eix8IUACZt6t2cooWdYJ7jbLj4i62zo+5rnvvJLCqaj4TNJ1ELjpCXd/sFGWTPZ9IeDCh351
zXAi31cldajLZIYaoT2HO53GnvWQYKXlCWuMH07mhuiWqL2MFOd0LXoKHP1cmVufYMvBbedALivp
nhjGDktjdsbvTluHWEhF90CJ0q6KB33D0MI7Gwg1OKaQ4CnLdtxNC1WgXiVGkR3MQbnfbSY/+DpE
Zewcbq6HrkuHj9G/eCDxzN3aECGWeSqDT69P1Lbre/dpxHV4ZWcjxVVY5N59c8zuoKzO14RY+L5N
mV+5LZZVPCk5rTgs+ZsitKLHnErxTx1V0S3rAM6+YVanUZfqO8kEeeCucL7yEeyIz979toGO/57j
RiL1Af1iZXpuiKRjSu8pgI8M2Aw9lsw0WspFaKTtMuUjzimAOus5JKcSGbM8GkqV15gdON0MdC6n
OKfKpZoDGiDZneE/GkAPIO+479pJym+OHbVkYl1nrRXGEspMjBMNSBRHU+vw5KkcmZvsnrWwJLG0
3sWPvYR9GqxMYALMwS9bBc6qN41f8ZeX7SiOTaCBVXiGgZXQ8eHyptX8CCI/yNZJmQ07WdXxh+9w
gS/40pIFHruAWVWND9Y2qm6TV11BN6Ua9n0QBo9hBUxYWSlcUavCiAyfYHKXCi8ex76OWnPU97Gj
1tjur2WWlB/8LDjMHB/fAkdDeAw9i0CQFVUmJT/O5cRIHhIXPuZ6S7kkSBJ2gP5YdE82BUvfo95I
2+M4xjjznGk8xtXMADurUxtbiK0ofG+i4Q6zCUOy1jTqdVB6F9r7iMXZ7mJxxo1tnUTG2boyDe9r
kr17wm4wHnCV+8euMbJDHc/FitPQcJPjCXi7YFBX0Lw2Ue23R+Gmck2muOG5CYAFbS63V86sqkNV
S33dJUWz64XbvAmHFlOSlIBEOIGRgC6D9TxXziuvbfeLGPQD5gA4qkEVNSd3lt4JIx37OGaAG8U8
48Jy7ui4agNJp0GPvtrCGZkr03qc/bLdjsjGEFx6de+mhnmF7XbEDF6lzdJIRkqURVsehIc7WGLP
z9n6Q5+BxsTVkqd7h4PtwmlH7iNshq/k5/EjQ7CPsGFq+yEMlNqbUZHdQziRq8YJyJw4lt7MaEZP
Nkn4rzoYuf8iLz5TM4ZL02u4RX2neB0k/kFcdTw8DFUXR9cq0hUw6mRJeiq/QntKIRJcrq1gpqfF
1MUMASfw3kZz9vWyryfG0kR+aODgrWzlaPabIAnsJ47+lCokkbEbzfEBvWG+98tGQpPp1abUZQPM
G6+D6ww9IcQUPfdyWtrrYJ5Q9Em7sg2hJQxf0hmHdT/wxxP5krT95jmAGtYSj8+3mAksWolhvogc
cKtRduCIqRgBkNB45UuvwnvqadkHNdZ0KpIKVStRgtUbTzXVygZJN6P0IPW73UQ5b2QZ83fPyx6V
mVVrwx6teNO5vXELTcWgdEXVz9q21GdqlPIjzi5vutGKLFRlhhuzpK9+Ilq2NIkVMNYG3DjVdMMU
ZXAYLRVjzywm/As/fm9CxPWxcAHFjjzTd6ScjBNIIdLSEcOgS3tKtZxE5b6iwoTYAkjsDTF92oVu
i22FArmJRqM6d42bb9O072En6/ysmV2PK3swyU6GnIsZTDRSMVIaUKB9s6lvFNIkdqLCVzyxXeug
HbuqFiSYi/vOzqJvcVZ1h7Hp9Io7orzLtRd8eIQuUBvxmV4RakHYo+k5+e4l4Emwrec+/34j2BaE
2rtGuRPbrOCAyVLarM3aeo4uBr5Qlvl3Xww7sjkhH0JFrnIzTjok6Byb9hW8WFXuzJJ9fwphaViO
l8fchh2qv+96D2+wGO3mo4+LjjaFaBhQB+RAbS1DhnQ3jypaGbRY0yXrtRBjOU0Gu4IDIZYkY7xL
GjzS2BFsvuqQAoh9CoBy0WbpSHq7ItMgU/aOGNxoxQGAoVlpKVx78fhcLMZZPTJV2Me0JOD7cBd+
nUCCs8vRLQ4AE6yvOsny58EMPYr5pOWvkygzukULWenT9ZBUFxxXm9Mw5v6N3avEWmWUCx6DOrPF
C6NBTFCuD1R0SsXAb5FRT94wvuUNjrF9Tq1GEedsEizK4Bb3U9ImKGk8X9m/NKG+IUDFhdBq68Hm
QLtRpXYfoxDV0UICOjpWVhxqNpCbIYrZuNasKee6IcpE3ZKhF92cOHpT4jUXC1nR8iEYN0OxD8gz
YYGGVl82ocOiNdjpQz6WIQ44Jm563VNhveXgKa5ERLXIKiHssS7wqt5mGjpR7w7qoyw4QE2pP+NE
xvb5hS3QXdNN4j5A0gCf3tLiq52AhV6Hsb+Do2ZduUyg0KM73T8MaDxbodv4XAxBDnbGTfhosiCm
mqGYb2tL6tuR8kO+6aoplzihSqpPFFSQRo/dbRfNtHyiPM34wkCIL4KkHbcIbCbFxcBNDo4/D5AG
mF0qg+wUbhhM0wsHHndF7qIiaBlybUR0SN+jFnd4A+iSXOSlYXwpCviuza43v8yQH8yF2X0UGfPn
0IYkDimAO523w2TGrP3zpXZ8T3i/wlWpwNpMkTO/+mNc3xT4bRdA/YyPgfnuWpl9nHCorUce+kN+
hyHT/TYnBlGdKoy/EZePEfWy5CMFGHOy+Y6+NYwupwUPeGsBJQvnlTVM/jGqaQCamty6gdx2SW72
hX2Y87h/Sr3O3vId6FUYY9g3iX5ip4JfhBPApdi4oPtOLcDCXpbC2tnZMZAeFonpO4c+xjFxnRc3
pMmy99wu5aW6iZ6k2fY43IZguRbUAsmN7CE5TEM2PrqSAUqUWMN15HikByRTmcxOvogbbWa3e+hp
7Fj2VcCxyt3a2jpEBgecIn2l0Sn5CEIyJtDz/FPqhhFzAZOzSNY3dJT1IZC4lAPuJXeZXkR0crVU
h7AiRD2mQi6UzHlqWtdhxtPV5aMSejwEiUfKdDSaAsQWVZMYA1Szn6KGj8JqR/dbiyeCZ0CYm9cs
lSmZXvB+V2zTMOohWw6L0lf2aoY1vx/J7131lh/vOcGJDBEcfwjfbVMS8+RvwAZCPtiBXY8F0YTy
s2AincOGmDr/aEQ5uzzIGN2mliJ/SWMneaWBZL73ojK67yfy2gS/rSv6bQxyZlDbpt4EbZcKWjPM
YATQk4kEc9AEtaiPR/Dxs+v1D5glPBBWeXFULQE5q28tqm6zeToIv+1I15MapMWxI9IvmEEFnoA/
UIAVCGvjBnt9uQuSLPhIrbw+2wl2LbZztKtHUOsw9cBrCXVP03pZnSsMqE+WnwXWMpVdsHOUS6yl
1PlTnYjyMcYdfD3WMysiIflg42LXYtLeG9abjxV8J+0g3GhCxi+TwzGlE6kiqfEjbldaJEOt2BV4
AtN7l1Vh5XhS3RfUOp85EuBAjHoc7ULCSRjoZdVemq1jMEMnIA7FW+5QAdHPjLMWgj6gDYJOQXlT
U92yIyaJEGfRlesnnGCVV5HzIQ58V5uED5axqCrANTjagXDVoIsaVzjnyCaft5pJrQwrP1DlG/sF
IundYPDgyy3tP+QmOaCd79bMT1sqMwwrrazdpWDTROZwkmZpd4F6mjxvuEJfRKwwlKTrRTpYyF5U
OeDDbwdZ5VsqJbN0G1s8cPc1z1d2etQa8XAaTRZxN1R601kx8Yc2ta03MrD908hoYGWPnn2M+7J6
x5BIexpWd3zlfdGwO8dtjZ9TarYXnu0TgJziFOR75xv5JUbbdpxyFcR3HONsg2L8TP0K13h2H3Rt
hJ/c6kJ+z6qE2ZIoI3xzRtfko+lmk4MaHQYBBRtuyy6m5dmLIzk6VzZnRfghgp8oMzl0e92qyl4a
Tp09VJKKjKU0guC9CycKLjr83vGx1XTE7/BvwbOwSx5gF3whKcqAGHOxHN2LchZOtv+sU+Ke61xR
EL1DRw23tEwH0ZE8TOi8BF3MQ7mefdT/1ATuoy5DAHwsxkxBK90pgaJxnLQTvUYS/MWaZujZWJep
X3xmbRynd2ge1XVHYfzwLnH6Ezc2YdwTF03HT3Os2nzVBx0+ojxr8eikF6cJumzLu44ry3sfTVoc
NvHIqH3VJX5hL5sKI3hmVGVOcnPw7gyjN6GtsKtd0/JJI24tPfoLWj9qrW2FyICyBu9ziTVb7vh4
kS5NhLQyUHW0H2MjxNVEZyRNxEn8PnSTkqty0GIP6609tM1U3HJmYobu4sVask2vnkvPT+cj6kZ9
19Z5+jGTV9mSam1v/JmoxCKad+wR2pFGTU6HCxlCXhygi2yYSbCc+ah5cBmmsT/btcxfpDmn3U75
9lCsYJmh+5BtBAys/KLGuIqONm+MAjfRgpAeJ8jM1QzR4ZktEDOZqeF6Sa8G21V6EWKRPZZxmd5x
rm/wYLXuvmzhY21omiByZUv7jUEFbQL5OK3thrcQESk4eiaBVHw5OPZal0F4Mxr6IOss+Cp76N5d
NCanrr7wyC7tk1s4K95zxHiCJwKVkF+9WRTfIFp7UAPTnv83l6O97rNAUVciGnEyK5/zc14RAcAn
QqGFndH0xD62EEcsivYdUrF3f9G/bgbGneRI8w5QE6VZz36RUNns+jM3XlTeMn5LD0NVi20Yi/6Q
5LHYOb5Ro79Z4+PEOBYX/9QeROah2nqluaGcPCTxR3EQ3oiMc01EbWUQldMqUPOlsW3sPH/dOFNw
D8uJWrWkYSBTagtVnt09ZuOaY74N/CAyrgMjs0lcl/C2ksLvMPE16d7tlFgajdM9+i5ZfzCjTbdn
RmRtAqYF7pKQ3IVALILhQFYPpFpu5v0GpWtY4zecmJLa7mM4O1O1ysyuOOcETx6pO2LcwxtCSKBk
WuNazuGdJFYoVvRmhDhWB3kSVArhg8rA7TIt6G7ibrSnlTeCMsIZD38pHNguWpHyD1YTR9xgRZ9D
6CnGsr7u/VE6a2EBqUQuz7Wx/vddNA9VwX//6+K8eaenooX+1/2oLfjHP20/q/Nb8al+/aGf/h31
3z/+OPqsVm/d20//sC5xr063/Sc6xKfq89///r//5P/1D//j88ffwgj582//+V71JY+Yu88oqUr8
Lz/+aP/xt//Eo/In5hmsy9l/7BV0mo+fTDSXf+t3D41hOd5vtrAcwlC+49D/wB/9bqIxLNf5jQCS
T8ODR6BYmv9w0Rj+b2QRLKKTgRTCNT0JMvvvNhp8L78FDn8cUBzBFex64t/x0fwMJ6emAveOY0HZ
v1QYgIz/BU2M58vp3Ta075QhsMtl4LtkXHlbpvYhu3eTIlTCmJwD5vt/+qj+RTHEz+6dHy/seXw8
bFRsx7MsPph/ZiJjX2P1jlp5BwavwjOAMwMSRvwX6PHL3/IPsDuvYgW2JQSaoW1ePEz2z6/ilDrt
SSeat7Nhnwyv+QwtGgkp6Dpkw0ck0/IAuf3324ArmmvsX/xmP9Oe//iavxCyK0URJLZ581YxGSwI
/2wtupk2bJHg0bV/8WI/s6t/fzEEEM8kuyIvwOyff8HKKELdBbwYth8q2iF1rZs8m1YEMeb7wmR2
/+df248WjV8+UUdYvuUIMPJ8vr/8dronjhF2nrilEe5OhFJdEeHfl1m25+zxAK0F3xUP6suwqj87
0Hf/ggtuXa7IX94A5gmLLmXHY5bv/2L/qmyeOkFXiVteyr7qpTiTLa23zaX7a6hAj9Wugh+tK7Fy
47K7zzbAj3CM1GX6nCTl3th3SnenP/9Y/vCdC+FICP/OBSciOX7//DVEZPasGvDFDc5ikrekWhdd
rqAe1d6888fmr66xP34KvKADGkg4pu8LimJ+fsFWuwrz2OzelE7AvNRP7lvLOFpF3WyI1aFMMO54
yMsRIFdjLBHolh675KVRT/VelA4Ez6K6j3rPW/75B/GH5wnvy3M9kOee8LyLye+n29oUYzYUwezd
VGazxnO2l134SlEi0yzIhdvYNa/6dk53+Oja45+/9L/8TALpmq6L/1v4vyLjW1Kgqte8tofnofDS
r2DS9iP9SRve7fjs0aEXA6rbQlKQa2nLiLJcva08UGc2ihToI9baP39P/+q6YDjCo59HHYGKX54/
BgxrB8opX1PdZjc4kJplF/WfVF59K5Uv/uIq/PXDp/uGq8G+POuEefn4f/7whyQM5cBT8M4P+reg
Efu2NjbaaB7GUbzGc/dIonHVUTTxFw+hHzf9P9+TAcubbbGMBQLHOgryry8cY0TuZutOQumhlSaj
sBim6yI6RM5ZG1cNvXA9iZRiReaQTT8Khf7255/0jwXjD+9BSFbbS66XS+/n90CvkU1VrrDuNOCc
k2eD6/gu6WjkkNsuuRa+PHczJjsXVBROfohWe5Bvqfx3H08/Pop/ehu/PJ7yNiHKzCJ+F325YAnf
rR4dedVeUNRwYGhOWyBb5G9uu/KsA/nLv/gUfl0Pfn35Xy6BjkRXaE68PLUMCWdosdMQbxKQWP/D
3pnsRo6t2/lVjDs2L9g3Aw/MLvqQIkL9hJCUSvYM9t3T+4s8x6cyQ3UkXAMeGDCQqAZVErvNzb3/
f61v3QzCMryHdBXVWNzus8KNn4rsFr9E9PHNSVxmu68exdVw6BKYE5hOpCOIPEernns5tTuzZun9
XoiHkgFSW5PD3v2byedXitWnA8PW5aOvyDr7vj/HQA+iIiShVz6quZdGjio6c4AhkVb1okf7Fk7Q
H5Z8GsDB4ioecUK/zOd9oa6nAYL+nUEFTlWWvXKCEp2TC6muEGmFOmn3y69v0a911acz5X1R+HLz
GVOvhwkgCAJbFemY1v5oLebevtFHFzvOuXNRT5GrSJM3SL3iRPRv9d7/bFZa4QkLdhNB5pfgUbp9
RQMVPSvaLVf0tYfm7HbElsKjlZBbLeX5m6EtXxJirs9ZJWiEpQaeAKzQf97dMjLBLyi9fEzxrKTL
6bWWtyEU+eIZRU2WQwK3jSVCKOPs4TvC3DyHh3m4HwWq1u64i76Z7X6FDH11PldPe5TOUUEtmvOh
/JpTO3SMvdnT4/RmXNKGhx4tSXdNuLp4OEc/r+4TZSlR3DS7m/AFRmeSHVDdaGRJY9LS/FR8jAe7
PqOIo0fq9TU4MXVRktZEs/YpNQ9ZsNRrWzzm8zev7eWF+OpKruYuS2zbDo2kfIznF2qBluFn+SIw
X7vpQVFuvx56n1ZwFl0UlcArtPMK2g9y5f74RKvQDiyL1PejRaLFgcLkEqDg0tpZL+CQvwk/0S6/
7I8ruzrY1ZWxc1eNyGCcE3xcKvyx29qLKbrmhmec1xoFqmKdRvRCNj2s5YDgScx98xFS83laK8lN
3+1biVaYncI/99DWaQdxOyORHiiYAPG04UlLp/iU9lSK7OZJ9alJpvouoRWAqh5/412jLOd+FyWA
Ktx82oJg5ofjd528TuEoF9+kVn1ahvzj/iJIZxnIlu/6m89qUxVguUrHaWGdbRFxr+ZL78oTlYFG
JgNp0eQOyoQ42uJBBkLz9ePVPk2+lzvOR5i/GQTEXa8MEUOrVlJyxy20Y/D6WyCb7mUGRlsU8NHx
pmRfaAug1glWRnRrzvgDd/Fguni1i/NuQJAT+AMJlXLyAGpJoCYVYD48FL2r8q5l27l5oG2pnmQq
I46SevVHRZx6/mSdSVpHHOFHCNDMu1naiOVSQFRCge27mf7TXPTrKlkyKkQqIvm+mj8RGFvGBbR1
BB8NPi8dXSh/zJ4POsnmpdNJuyr05XGNUbzcd1SbwfShUoRKokMyXkA++vq2G39/2/86oasPb9D2
Ut6Mo3Q0YUEiTJAfEnVL6kZ0Q752n+2q9qaPb3qdHsRG0tfF7HaCLZ9Iw4kIn9dtitT0g4zQbQJs
f2xdkHPBxrPDGzPC7uF0b0BJ3kt3OkYH7ZW+l3FidAXzyoeeN2U2ovD6aPrBk06q+wMVnlC31Z98
WkziXR7y/SU6+Ma6RYZa5T4hMDLQbH5Kdsu18OPre/ErLu3TS090Ezs0LDrUKf6cYWQRzxB1XOmI
3v5Ge09+WATZvFH7I9sDyYcu+GTBT9t6rX3UNJwSu7rh2vNXFuJ4wOAjvwqSm+/bo+KVD/ldtdJ+
1nuGnJjb6BLw3vLReY+PxTbYEOkuHJptszp/t5u4Xrr/eo0tUZJZ12J2Ei+L7d9Cm2SDbsdocRHc
3BqCruIEYMH2lB7relGSY5EueWzGR0stH+w/nd5vhpT8aTnPGL9s8lQqGOy5fw25385gaCwh16NI
PkY/IFM195HgxATTu5aKDRFbBDRzP7PosxJl7KDisM1Nc1cceaDdKi9dqu4A25V+194PNOVmlwrp
1w/6Emn6aXbXdMo3LP5lVgRXg97KjbrUTe5R7YsTVGR7vOP7rx28BJLDLWDyb76T3x7wamVZI3cS
UJ7gBazZStj6R1G6JVEYtVtP9rxTaUuwqiu+mW2+PezVWEDRFJjoEaVjcD+/twA79t2HeScdktf+
1XrIvlk//+1z/+uu6pep5rfnLujg6H8dLXwINBu/ivkq/yD5pCekvPs/GmS/HewqFjCcWz1C0Msw
nx1oZbDjQkTrNLGLCafW+Skycixp6P8MDxNQTH1dcErThywxBncdLln51qL/EexFWsVa/aAWO1ht
gAEBTt0E1QnuxDen/LcLmN9GnX4Zlb/dnyihBaRA7jpWhqtE7nSPHokYrYuEb+K7jvajSL4beJd1
yvWU9vsxr9a+xQBTLow4ZsBzwIU7eUQ/Fw0wRFsIPOUevVpxTOiHIIG4DcrvXrS/+9xRVxF/WSpV
8ddU8dslC7jGIS3n8jH4Kb7CNQyeLckr3sqNpGKuQdr6zdr6847+Mvf8dcDr7E05RB1qnSv5qFue
bLrAQzTLz6c7PCDoo+2e1z1uF4UMJCiGH6z78vmbW36ZOz7d8d/O4Gpg9iS1AEvgkvs7wDVsi+hq
s06f0ruvJ7FPa+/L8oHijGiYl4rmr/XUb7eWJgnZ8kEgngYgjxFxTN36YgLKA7uMZDu2nr8+3Oc6
xdXxrq8r7QoDdZN4SifvghkhGbxfkE6GmHQWQbS4be7K1SEzYBw62n1/QOqpe3H6zRP+7rKvXqLB
VLVgIKrrZEpr0wQe5eTNWgqfQa3m5n99lrm66KvXR0N6SzAJRxNMG8pPhUuw8SMUyxoRCbaler1+
k+9MYtNNLxxX4nOBQSDcQXxQgegi6QvsUPQn4GKQ33SHYGWNxCdmItn/+vH8KhL+MeyuzlT9c3LR
0qA3oSqIp6xzMrx+JZEC3twvEiqFe1TG4XlThoupQstsK/Wi4IUYe9CX03ul7lXycgIMYcY5d5WS
YkK9G8z1XO3TmgKYOwmyg5n9nG2j+YIPWnSEGwCem+FZCxmCtM7pgBJewmKIg7qocIxT3v/4+gql
y73+dIWk5pErfmmLWFdLZw2sT4caVzz1xc1LaSEUiNEHrGrD1RRCZlYWW/v5NgNe+13gsvRpkXy5
ub8d+nq9YMawTUUOHakeOvQEY0rogBNBlNbwKsiOHHz36f40c14d8mrFQBby8M/nmW3P4krEO7Qm
tVrUfxgRL9wOADCE3q9vsf53BwUNKOqKbAIbul65RWCmdRGU6IkqXFutVHFRTWAYKc748JaIw2DT
Oj3g/UktDHbrJPWNaIF6Mhp8GUhJy1dzlWeLgBgB0CyILwUnMDyAqupga8fh2dqJ5ipQ34WX6Tlk
LAJBv0BZMoBXpBHZ/bFWUABAonWsHfJwyoxwRNkTsFBF/hiZWwvoUqs+mhW65jUyPXr4Z/ObV0n/
u4EGPYD+HrJHg4bmn68S0YmdDBVSPJHsxPFqQiO3/U8d4L9vBDf4KMTCZRQAGoreUFTMMaEQdv04
rkeHAoF5JxzxY2UmN2DHAk+NPNFcKo3fmcv4ObxLdznvpT1qXmy6Wb8AuYE4ejRB5qJhcwjYvoBf
1Z+dsM5ERzk7aKVnvDimDTcIKCc38zHSKcd/BMXKZI9GVTj5ZqnyaSXH4Pv9DlxNsoiWrKZLGO+N
fGihuPWLWFjqq9cqx3EurL4edfKnNcrV0a4m2UgwJ6EA8X+iyLIi+JhHbeYepB/zFQAgynWcOcJH
loHQt9tiIbNoXrPHZF/1Xr8kGGaZvN7S7ypAfzPbUA7HjivR/gAK8ecgEDVDjNM5kU61grscioLD
vuTrC/+8WLlcuCbqBr+eA11XXIoLKzCvR+lkwP+ToeLZbI3bH9lbiHQ2cNrBRU5/xkkVLsPHr48t
X87/ejb9/dhX3wtlVKxIzTl23NjqA+iHD6JhGILaY/+I5AVGC5Igg+34M9UexGPhY0BNZQlHlzQZ
8Zsk6r/7qP9+MlfVNkDT50saiXRqc2fOnfMh1xy86qRVfddq+rwlurrnV1+RAquBkKOvPzXI8M2U
Yh5voysSeCltoeaEqPgUXxB3U/fNtPLtka8+IikOb3EKuMga+iDZuoSWYuEaQAdCa7KJgyNFQiNs
89td4OVRfvWorz4l4HpUZdI4sP7SPdTPjDH9FYwRaCbhQfiIkGRXbjbarEy+HmN/+8X+/bFeppnf
lqhakycmIlTppClHBWdh7xLMIO5ZQCo306v60RETqvCk52+Gk/z34+nSbhcNpLbW1QxuQSuCNS9K
9EMw9LoKEsTJr4OFRgLK9KLj1Oiiu/r8VACkVpP3ODxN93O5rsFNSpKdS7cYUueAXiytwECxcySY
0FKUuHYuxFQgw1/fqO9O92quiYJS6kkxkU4E2eIbBGgGSTaQHmg/QlH8+lifd6GXF+BS3IJHqqjU
If98KC3J3UOpltKpaL1Kl4iXHR1JpVeA1GAblYIdxD5w8W9Ln8plfH8ahr8d+Go0VMLZLCEhc5Us
2xEFAu0anYp8X1iAuoNmrAOh1LvzI42QFIKhQG412RFu0VAJJqHB6yS36eDEuFG6wlgm0wyHv5L4
ir7VjUOvnnCCJP2qH9Zat5thXjXfTNh/+1n86wp+NXZ+G88mpFgByyzDSnVaKtM144NqKObndlzO
uASS1P36aX0uSf56WmhGTIhBsnot0MiABJ8Re3JIwBOzhv5324DjEfHhqdkKCmwT+ka3qESnVpdT
k/sje0BUgHruZ7WfFQ9ajv8aGwpwVVeLb8Z5Z8pYWlxFxtGzqoadwa7JOD/W4nOMoaiH1vCUqVjH
V7K5zMwKV9K2xJ8H6g65LPVymZqKdIyCbdycvrnYT+8BDQAFKYpOeVxX1GtCEtDGOCLgSDxZ5Y6g
JJtgb5SmlJlJcX+oiYBrD0l5w9sKlzfMV0bizxlt2YNG6DKcwdQhXh1JtfWBIUL5Sfx5lLtAEqA+
XBZhLB72guDVFNoL9m2bdgH2rvKzycNY1Rir4UneiDafXm4IjDqzOHx9eb+6uH+8AFeXd/UBELQZ
g0vD5amjZ8GLZPNARNMrKUVra4WiM6ycIvKi+kAV2SD6E/+tsVE1ClK+WvuU1EquDSO05kqyF4SO
NfxMBLeWvY7bRNi47pCG1QiLslxw7Tnq6aVanGoROhSJP8sWKjq5PZGr7XPDkRKHW0OGqBY6+ezr
6WveIcffUWJvYreTXTq2NbxVIPSwMAiE4/a9YEgrX9i+AhjFH2qTYaeafq09ltb263v1eWl0uVeY
LMgnNakbaVdTYk0MD0qbkKWR6k2yL0Z4TNpbIlJsglINdXEmfqO7Dav1fFl7jwQtf3x9Bp9mq6sT
uFqU1r0MFb9i/WcmS7O6L9s9pHFD3gzBN6/456/k1ZGuV2KlhuPJZLEtBh5aZWp0T5J+ADQD9KI7
r61gmdYbI3bPhH6cl19fpfRpSrs6+NXKS8wVsFiXMUnWA+1oPXMtBsO4FoXFUGybfqVFvjZ6QbCO
64WUIMNe6DXee5skVHid35zNp3321dlcLc7mWi2kIImkU15sWmMJ3rHoPPV0/oFuD0pC2Xy3Jrs8
xU+v5G/D7OqVRNGj1rPM5SNwLKYfsNZywBG68ijmR5TXVXPo8ifuOkuXYGxWX1/u540PqhdZRNgE
DA7F7CfhVyPjrSOB55TDamTxbRa22hJ12FrzM6BsjAOkzbC57F7Cyoo26WX71eB6xsDCbqjQNJLI
AXQONaF86jT9JNEQGJMkfNSt/sKab1oo+fQehT5wXGPHF+tubur6m8XWZXj+cQu5iAtsTzJNTdFN
6+pNvbTqDSWW0lNdXEQVejVCz5Dmxdf36vOyhe24pFM5Rb9Be+7Xf//t2wugS8FiYgBJMvVn8Pqz
p8BWQnvf0mJKA8lDqry1mNWQp9E57WiqK/131/p5Wvp1FshHNY0ClGhetTjG2jzjUwbVpI+0MlMM
qGaFTZYYGn2l1u7ZRDYFlHDw2KHnZ9KIt00in4xKuu/Iif5m9F7eht/uvCkiadFNupIWqiFLvF7J
VSOW3SgIwtPIQdyKiCMysQxbbMOfQw2i9+snIF+9K5fDaRczJj0z8OuoRjmd357AhSItztaZa+8V
PMGx5Ev49Z2qle+DjLi0Uo2XrazUXlnkr1XKToqUM2FDNtTTuecrXvaGYKt6WXlhlr/TAA27TltW
vXKxOangT5lYQLKkq4hMkm9WvdcaoMvJX7oQJmOHZS8cxz9PfprOBhIhzTrKI62PuaJ8SAagivMh
XQVttgNELK0KEjLIO8mhCoa54IdgxLDOXqAR+vlhOgNdjcGtyKUZLhRodNEkuIkxJo7WdR6e6u+e
r/z5Af+SWcnoWkRK/ReS5e93fCBTEjtMKJ5GXdpH5FwPpPC6gxk3GyIl74Q4FQ5yPod03UdjSTRx
4RWNLC4Sc9hrSdlCYaBYiLx0O8X5tCJQ2SkDbRej67YngLK3AdfpdN3MKkDX+n0kdsOeSKDEOefJ
7Hwzfi6fkj+Hq44Ay9LRFOu6wZ8/rwZPfWLFmtic+sSqFknE3SfALGZxQZgKIWEIsRLc1xI2toa1
URAipDFygnd1YqtpjnbjWhCIF4D3A1K1CfZJTAkOu68f0+SG81kdWtmA4AQoHSRuCZFOqANXJszk
m1fhuheCVBqxqCXqvH+WcVEz/3kpIozJ3spL65iQNrAR4uFeZqmZ68YedBGGcL1siJjolnjMaO6N
2rAHZNQ6Cr7JdSalHmiRZK2Q5c5G9ewid0pcmZC2f5zm/6fD/od0eX//PR129/r+ev5vp/95/N0T
8+tn/omIhemKvunSQ0BwyT6DF++fiFj+i0ZAnI4zASOLpnCcvxCxoFvptjHTStZlCPzL2yLL/ymx
aUEZqgCdRZ/2X7K2XC0I0dgiAMW+cV1yDNPRxKhf9RujV73A2qdn5R4Q2hBe0Dq3ARaoIXjsYBhu
2mKbWsrzb/fo9h9v4n8ruvz2TD518z/+Q7mM2r9e0L+OezU3ApZuWnBbPUhUf+4YoCdxQF0a3kvY
88VKdm60tn4NstLVQ521x7hEASeIFKmPVbvM+B/IlXb0+ePi0+6ywrMmgtT0myEjC0Q1l4DoFmb6
jDUUo++mU0msHt++PnfKpf/m5K++yIjj+zwJo36TxqtR/Ei0tyx+wbGsQjJI4POMflW+F9JPY9z3
7xK8s9Cdh1uaHLY17q3pdrBqx8j2wnP8xr9dWB3nGTL9VpK3u1ZYV/kJNEhq9WyGfJm8ywuB1yma
0BvX55fqZwrVLCFVbQVaZFnsihd0ySiifAKP/XoxLQNPc/HleZ0Hvd0l4nALu8QOvdAzXWwNTuKi
lb0R7DfDzu3GC1I72iZbeXJaULLBo8Z+z5Dx9d7Jw36MlklFXehZL/dZdg8RJxc9Q7lPq9keRG/I
Hq2R1gxEbZM25ES2WEdu5g0AWpMlIBF72foFYM95zReNUkBJtOQRlQYkfh3bB5Xns681pF0G+xYC
VorlkP9DOaTTDSms58Ax9GVW33HAvkANScpNo/M98RNiAMi2gdrePlSIIqeloi2lcqlHS0ldjv1t
1d2YIb6+hdivlP6Hfp5cWaDas8zPfsofPLQa8rAhINzNOYM7WZKWVb5FbndPyKmWAkTYabuMXbCd
I9i1XO1IqFEIkdIbS6d9ENTdxVTaTq5a31gXcKIvrc8RcERCZ9iyxs+DrtvyYPev6rv4zpaWPWRB
oJRujnaTYODUyV4gMNKRjqPhBAFh5ZWjvwP2M9/UKHsuFg03liWegPX4FD+NcutXlvQ4INoTw30T
LKbmjsKQAzkLiXblBny/Uh67sIs7kjM3ZL6Q5vSKxI1YtXqRae5FPOqNBgmddoLEz6AJtlSMDQo6
5WHmL6gXEj/Hjr6Kp4cOH66S7nV93VoPWMErX/bBRqwUL1tn99ZSXmu+5Wu+6GHpJldeXaRvRfzN
Ov+XNPFvpodrQRlrjzxqcWZshFN2G6yrtbSMbpS9tlPWxX7cF+tiJ93m38nY/qwF/WsyEq9WmZja
FVVMOVqx7R6qfX07ns4vpGAuNC/Z1/v8eToVXr0z998K5/7dEa/WJfJkkBRKdttGuhHXwVp/mFfV
IrpJd/rWvNHW2V7c6kv50dwrd19PWoCr/tx+/3WVl5Xfb2vpPhs6aZS0bqPcVFhreLyXVABberT2
8Xpc6evsboS819v5w7SWVtVS92Y/XfIKrGsfocda8ilrr5p1sbXeFb/f1rftTekDSr2NifjMfIid
sELI64EQIuCkoLfoVkR306jFGSBDdgOC5MSizab/kvGae3AR8P2dM1veWRQe3rA3D4d4pDx7afxW
kwtzL/Ekj2xCA3CZs92f/QMt6JHMlGmltY72VG7lBVEN1bht+4NYg6nwy3ah6UsJSureGjZBs4W7
T9UULNr0cyrA7NrNA5GF08+Rzg8eE3oTP3VMLpENq+Mg7iAOoP81X6tjtbc2dw07Wsp3NulysJLS
HX50yN2IqZ9YIk63E9VrPxfsWCP0Zx2uOMANPFAs0h7uFdMtNerF0HYclakkcw2Yq6FvyosqX3fV
B3sBum0/rae0ec/K51Z5kIufoYjCYEkRaHynOLYRnqENa8Thqi7+cqJow2Un2vWH+JbslFX8s9Go
trn1e/g2Pw+G3SdgR+z8bbwVD6CumbQ2Y/rSI1bL3ZquhL7kH2iq1yiVs6WoX/6hbD0GRPPT6Oz5
Pd6TBrcMl9WDUh3Qm/AdYa2L9GTZbKYN3bjhUT+KR/GQraI75anz2KP4VO932e687BxQJQ+t+wNa
lav7ZEuipOXuSwPTo4+Mnopjz1hBTMvcC4JmpbiZny6KpbarPVojzuzLhwtk1zE9OlZeuifIQHTK
Ldm0Piicn9HtJnRhFjmxy4OyAR7YlOdW2VPlkQX5AImHJyxd2l2qN+z46K0ML/ChC665xHIFqZ1M
Kga/y5c7ssvH6Ubahy9NumitQ4isdnqAqm2Hd0UUMjTp+ILYK97ED2tTHcvn+plBUPEn9dRkUc9u
3SwJgUOVIzqaR/VSc8Kfol+QkX2fbXTios1+RVGpvdNoLUY3RNHZ53sCtvlRfgE2J5Bj0lGcTiao
p4N4aw58So+a6StHcSUc6tdkrx2qJ+kw3ZDThBA995St7JFJ40xuayfubN/pTrg8H4UnJBPby80U
HPYy65d2hQ6Nn6DG6xZ+5Kc7wyntZ2LJ/e5O99tF5E3Lyn8enffRAzm+TX8kQLye29f4NtsHp+6p
r52RS6I8dZuuyWC7/DYyHNfzmm+Wewl1t9VXoJxtTGyAE1XsfJwGMPGbhHnQJQoPYbW+6S2Cr+HU
8+EXK8iTLC9sfToy7ka+weQUIW9geNmoBP1+w9um/khoQj+JmEKLjQk8kpWiIxWzA/RB95tTudNJ
a5oWhNzlrrA4b3kT50VOTqBXRtSNt5on7MNDLDycXwy/3fbkHXZOnrvDT1r8pbWaGPjyTugXjeIj
hY8VjEU+qSNa46QvJL0twQD7CaslfSU9So/KUvXalarZ5iJrVvDo9/MKT9Ge7K0HYTPfDof+XdZs
QpyaCJuCyxvZIGJhJKNuJ57snSYGrAzdJuKPKLoiWlSmG2armBZKByjBjQFnppsO9hrdlfGA86pm
v93eyoqN0K0C7YvJ3Mhceb4Npj18inkxSt4wrsvH4pRuwk27bVJYgw+y9Fwab1b6oguPxlM4p8+N
aCyrlg4b+ikR18ddOP0ULrJPL7nPDjBn7xqIacQSem3ooIyXoYZzHstkN6IAebMiG8KEh0k36yGT
2NEP4am/62+txz4raZtX1ctZbrYG2J1SJmZLzrkYHjwCmo/8w3w2jvKteDvd5CRNdKz3cEi8t6/h
c3vsD+FTBU1xaBei3oNdq4iYd4ltwbBMD7JaIikL4pcwW2gIx9AH4Fem9kPEmlqvaMddXHksoeoj
IVBOezI/2os3g1UzLdO03+KFuVGf9ROLnG56UgWdVg75b6O8kiAdX2DCIyn3rzFGg34R9itLXmah
rx7PP5Jg0xdLHYTZyXwQ+7e0+TFJK+Epf2if1ANwZaGHsI/sl8Ut6VbWGy0xxbBJuBh4xUm6KiOn
7B/mzg8KPy7J3eMesvokkszox23JUjjUw53V/IAeq6UubfhyIMuNSK5VdF9mvXcGkds+wljfwZCa
kY8ybTPJak6Fwco65pJfBBulva0kv1RuAH6zM6o3rJ4B9+lbWNE31SnwofpGD2ihO/TfOGs6p7iQ
ZN0+t9uSpR7YLLtMkLO5Yeip/QYOR4EERvXG/n5GL7SA+fTM141LC7aqax2C9/BHRFIGNoyHsrid
8md4NXbU0c6i173qVZ8QaYKlWWUO4UJEjyjZyFjAUeUfkNaiZqFJx9k6aO2G+ADmOZ5p8pMk+fRW
3rbQ+m25XEb1q6JsMhrh6pul2gEbQA2y+Zq9nVTfg38HVtNCRF2mrYOAAO3+ha13djUJau5mzN4k
TBE6DUP8lHahO1H6kI+NrY8/YjTYom2wgGl94WZ6YG48GK3d8NYLGwUDfrdPD+Cuj+mrdlM+KeeX
7Kkv7fNjfDrfKEBIQltqH8DdnVeNOx6ll1vmJK91ynv6JJVXVuy0cAhFI6/ZsgAXzdeJQlJhkylE
yrA5tM5ZIUUaC4r0SBjSJqTvL+LkElcTX70FvP1baEvZtJzewvMBvwsBf2TwEk+KueWuO0X8ttY2
H6WdeFfdynzMZgeIJbuOMSJCyh4PwzuqbiOzGXRVjKV8BV6zdjp66076fva0bUIL8NG4M/3mNgM0
uyD0LmCb0NrpqX0xA2qNviAvrHJjqHd1uaHYZcFbzD2a4s0yWeZu9aaCsLknVsXcdKfikH2gMh13
jHDog2fWYZF9fot/JlsiccF/qbZ+H22JjdgTkClAn9ccKVySZjH/qB4t1mT48cvLwgbXaGXYGQgj
Pt8ok3ycg1wrCb+i89/jySS1O0j7TRzQrBKYjMROWepmchCedEe9JwmCL0D6oScuTU5J3CfNDoi4
HaxrtktN8yCPrsYqxx+EnswtzKGVK4oXJDfVYeFZql67LPOGjr41qddspy3piXK2N55//lp+/18o
j+1fiaD7ef5/APwiXYyMXxTGzkV4zuLXP+ti/Mj/rotZ/wmGTKa8/6/q1z/qYqbxnxBPYCxjU8cw
Q+XzX3UxjeKXCtkFgayBa+/iX/8n8kWV/pNmPqm3VNTom2iIG34hdf7CkUDL+bd4Evzwl53YXztQ
8L6AQixF1SlGcxbEAv25awpaATauaOS7SI0I1zTUlkE51nJOH19MyRxp0hzep0uPIR8gpMkWY22O
0+jMbGzKQnmfnK1B/NAjmlk3RBH2E8jKaXiTKzJJXlMrOItLCK+q/pqWzSDZ50rpibgkMW5eE6dY
drcENqcFmXk0exq5RrkqtBmC1SoBWUJkcpuHyGhqSbqF10vkCtBevUG6K8R3GZ07J9GqIb9rmrYc
bvVWLvKtYKnZsW97XVwZ0UxQZEht+9DmmfpAxHIiAL5Hhf6ozomS020au4auUqCpCWyxnCUfkEJs
qnYxNHm8k8IacJmeqq0fjBbp61U26kSP1GOXhKe5gQ0V2UNbmT/0UjC3ciL1I15UhZIIgL+eqT4a
ci/opQzZa1G0xa7BucSepddgu4G+Q9y9nAfqp5ucyIbZA5Cet0/5kMrGPoysOFrJtXZugLeXcvOD
GiXsMjIliYcSuiF7CefykvEXC8ONRFIClLxzZMT3s1HB3hQ1rSREnGg5XR2aRUegzkLK20sATSKr
d4PYGpVv5iFZFmRqEM8UaibBL1qJfzsa00J2kmAQkN1roOw+YqDzrJMKtRjdIm21lrCrZkZHDGsB
yYAeI7lhUNSV5c9NMu/DtoOrkFMzprnVDwmRhGMkxaJXNlCsKatNcB0DJ570JCAfsyY19FzMzNlj
w5keckUvg7VKEl/vEq0lLOkLsWcazqy5GHls3rOQBCTZGFO18qZCEjpULCZ5BJ1pxKzJ9WE617ea
WYZwXbVcvQwWmhha6JIn2/H1tkI6PawZzWZo95mZS+ljpaiFRmRVgKwN6zSCHTPSIwseqdqZ5g8i
6FN1NVgJWE92Pmk52f0wKZkvJVLQYWfMNcPtrakdmN/NdjtL/aA+S4wE5XEoRZYOfVHnHbWm8UIU
tAk8x8tf9Kms3KtDJ7LIbdpcd63AYDGr9UWQrwAUD9EteZ3KzOhPa2Hwzn2u0dsoQml8UZUIMe9c
jkN3AlPIx3kqTKihlh4GIXkOqhA7g0iKzNIKYqylxUgd1xs1GZVqKxZxDJ2ngRHYQxoDeqCAXZSe
arMroGrCE2U/K3HlkztmTWnxyOVMTXaiUUPsJdcnNCc8KrqEvA2Z+0BEWFsmaha5qqaO+AjCokzm
s5OlHRYeFwwgUwF4v0azHq1etBBRERwbTx9GNJ61t9ZQh5o54qyR5GkngIVDYhqrXmu9ODmX2kNp
zgqKG2GyzJTNNIR+YxcBvBNMJyNq6+yXsNPadh13cno+rzvB0HNghdmYayd9js1xMU5DrbyUysRu
RrGa1nQMsVH0u4AUdbYiUqvPTptbfXbfE3Oj4Ukn6MzLyJAg0X1ug2OAu81EWg/BbhmbInLiQFHz
88aSU4094qTFbCUVwbBu6bY13PvELH+EI+swsZ1U5L5NJNAhLBMBvQ2JlxV1YFW9y4XC5O0p4oRF
dSxqIASNJlaedPOM4r3RSD9edBOS56fB0gVwcb2oso8JyulJj4UuXlRjLFZ31XmaWKKCBCf8ojur
Tzl0UbcapXGlppFVb4I077YN7e0dpGiEaAMCTiRwFXufggggbaGfewkjK61doWKhEPdHorzPT1UY
znuFPogtWZW10TK479jCajLsYUDeqKAK2f9TWnDiIh51bNcsrGHBnH1wkcJzOAvtc0psx4ocX8KR
zhlKv+UwEDEq5unEdpiftUUiQVhMNsVaHyTqCiXh19CUgptqtjAvN3kfPpgTzui0yWg8BFNTEeg8
p4dBGqBOwlt/CqQY0HyuqVPpg5YftVU312PoBQxi5aap5JLcsWgMVURBg2iyb6i1nZpE57cUoPVT
OkKMptJVhTuZuI/pJAssm3QweogAKohJUwH5ErS8Kk67oOlS8LSEYJlQ/8iXogRdBoK+CwQR9KXe
xt3pLFkyWRNDI/KrEO1OShX5gQzjvIvSmroEUdFErpJrQT6vkOm34pzdpWnHLZkE4w6urWTieSLc
CM1+iKU1Iced1L9aaO5DmewYW6/ipH2cqiF9CDUiRj2uQXQCCwaVE4ZquatKaXrOMXGuBuN/UXcm
y3Er2Zb9l5ojDXA4HMA0+o5BBntqAqNECX3f+9fXCr1nrySm6spyUIMyy8m1zJtgRDjc/Zyz915p
fQuWhH0hHB0cN1Z0PyFfPTBZDU/Ea7L/ADMm66JoggcpB+M4h5o3UkEYuAmZKI/LmoD0/RhYot22
RkKxR16wPpqzbbyROkt3rJc+gJBeHdqs827GMZoPTUo0NfQCMvCB4r56nRsA853r5gjIDtFb3bZP
w0wSrWpm48bTBLOJ0RFHJUG9yAYMA1gfpKyzR4x41uL/rjnE1nHfmKxlsg1Hkccfyqh2cUJquW7D
9NK4bfKQjgkcjiqhu2HDI4FPRweIlHnvNeyn7E0QCoyVRLJ2wMoegrkK30zdUmX0ejyLKZuPOOOq
ZU6Uwl5mHCAQ7OKDB9mJotW6jt2ESai5m/XlikBxelvx4N4rraGr1IrgUuBJatE2PTMgt2ffSEE6
vsvEk9CXyhqYfd7gUYirnhWamf4DYfPJrTlhP6knBBFjoiErFDONUdg4T7ExlMsgD2g8uol/VmPG
suyF9U68M5uBL6iL0diMi3RI/VcB/4WKJbTOrkjSfZ1ye5Kdtld+aftnSI/ee6jm72mW0VciyI2g
bym3vUWQaJULRhKu6V8a0wcsElNnwyOnjTUIw74d7JKsSuDKKKmyuzqWkAG5alL5BfEq4DK1QH5d
HLA3+rshjYojmzH62HCOtkMpce/NIcjwAJ9OYjk2MfZ57R3RwcS7yR3cx9ZCQ5GarTpNMncvBpy4
F5EGxcFnWbJd0gaHgHGHsq1aV7mDug6S1gv+ZbzxJkA2dIyMANCuPJalPs94lnlttM3ErfCKG+Vz
Je16vU3IaVvZtXxzuuFbFMzmNlR2sHGzJNm1Fj2KuukJEDHDb90A+dFrQEHEHKu7JE8y9ttZrFuI
V8swqg9ZF5unqmOS4Nv53azHeN+6VFpVnJxdO+92tcFECudjtW3dsTzJHrUOX+C1l1vXYXzHmrAZ
FsZQQrduYCn7rkzS5iz7IPwuXT/5YkPJvHdzYABt2YGsQStzSoIJdTnxI9PEZudBfsrLKP8otNU8
1zJjPIj8iC/fvIPAE/KJp/bBE6hNC3Ya4r/khnTVCA4SFXWa03HKUbUtAS3kX2xtj4p8d8J1l3En
k7sQ16ZYTB0UxIo74ckOlHMsdT9vOKxDRpYaakudgWAxoghudxU1/tHOIr0v/BF0Y6GeuPcmd10L
vzkd+iza2VNwHQLWcj7mVS/WohvKG0DVBFTAkSFQxEBssAjQM527bgoIjYoxf5bYOcIx+mEYqttq
iMgYmsbZeeiSlrgPZzCM9x5dwTHI2v7c2CX6lVpX/YbzldasSstv0czgnJyHHIh4Uz+xrL1lM3kk
b8zoAshr8Vc5MjDKIZyd4+SKc6sI1dYTDfVuCsub0uHu5nAd2gIqCL+LiBqAsG9M341gWmhTtWyj
imsZ9RC3QifHmBIh6CKnH35AFJPOUKXxy9DiVUkC4rtLZRc3E+9cMwn6YoVs96DSgo0Pc56Ea5u2
jAlgaNV2jHTrjMJiYQjlfAmHmoAWkfZHmC7mZhoG8QaBYNibbcHZoYp8FQq3+BF1eEQSORMePjc3
eZFhEXQhfQnZ5xuvbqejpevbTlrWfeX0yU5mqbsnvM97JRLgqYggdhKzjGcgymhAa88MVrVRnBDn
ufvQLrKNafrFtvTpX8EhlQ+R9qKtzwj5wZL1a5/mzgISR7DqoYySaNyz4Uw488uiKVZtNNkLaq3m
PgyTbOfUpJIVbUqxkCXtuUahyZc0BvOq8R2se5OPjh5A9lqE/hXJyGyqC/LptR+7L0g6s6OTxgok
ea54yQtsBHHErVCbWz8rGZ54EI/GFSHf5qqzdUUIzOCdgAFbxyiO74luuSJFy4DGeMoiFkgNU9+r
HouYYOmQHPFXtt8vhevUYA8hCEvF3cawvFVdg0NSnWcTM9e+s8DmHVpHvVazLO/nsnJXZcZ33dg0
TRE6pneWD164H4r8RvaRxIDRNEtjqh7wpdM8t+V8cLqc7llzrX9zKX9kNoNAbU0R8FQajOZM+ykf
cHOSBB/duxONa+7DC9tjA1uEtZMciwwDcZfYGhcvTfV2rhxKDkFAObR3RK4jGfNLQDXBxtNOf7BA
sTN40ghnQZtBz+jdBuBQF76b7lTdeBVCwqJV49qG9vtAlY+FjWvGdVmPOaURw6Upmi92UoWXsPSM
BwKf5VYTT37sTNBF+H6KfmGwly4JVX9qjch/9/uxusQAkRdUqJTIvs4hBs+O8dZBx9okGcHSrdlF
D5WLGWHKs/5BtvO3VvrhSD81HWgl1GW/KGOVo7sf4eVVjZneAo+n2+mH032mKxDwnp3sdZQXTxS7
w9vszeZdAFv+mMrKXtNhz2/bSCWHueQSkvXkQrE75Nu2ICbbHYuS5uv0gpCYqqWMoy+eINGeabO7
5tVkdMsRsw5Vmx20reWlLPvH0uouVpOSdj4k09E3p/qd8G594JghBdCsJNYQhmhZ7Fe34VBOz0SV
Di/VQJrmAhyCWERR3x+5HDzXpWWtY6fNbvKEbbehjn5XERcCbwZlmIHWHFyJIx285xHOJ71Zk0K7
8KL0YLsuKB0A1vlEeP/kd+lmysW8CQOUH61dqlcqlAn8l6WQ9pLmuu3Yhw+V6c03XdSAFmVmoh3B
3hkCHCZ/u1z6XXSclCFPXdCEe1B9dDtgRa6CDItyFdrByi+sMzTeYB25+qmyi3rdQdFll6KdEDfd
LRv2+F03qqOUCImvi0MgiDYsmGUlfQCG0rH27tTdyay3thh4huc4ivO1VV0PFeVPqyToWpy+fb0N
oIs8lr66JHYHUQPa5F7M3JGJ9feWhGPmzCeAfVaImW98i4CtcqSuN0yzv2tcF/FpkjgM98fZz5eR
1Sgyy8O62Xu0S7ezb5/d0rm+soTkK8t8r80A1yj0ikXAL0Em1qB2SRM3O+2mTHlrdFnwI4o953l/
hNEwX7TvxpeA6PEjUFFqT8tuuGhEDt6KojjkLYJKx65qLp7i0alae+2bBJtbqbtoS7N/9LsiY5AQ
G4jM2/zeNAEyeSmSAoJE5ZcxJaelwES0iovAOBpSoFTGCRTvai8Mb1uAitvGrT5wZkbHwCjmteVU
LgOw1v6eura9CqySMIVrOtwhy5uRSHMubdf85XBN09LfTLyLR6nbkdtmL1+Fp6v3TNfMwjw6jSv6
Nu12BsB91zQVU1zKoIFwyfQ6fYtluCNCEU4Jjc+vpqsdphmGsy6cQnG9AYuk4rEA+zQ3w4GQSnPZ
RWWyMmFwLCldC3zabf+SJ021tLmH3LUQObeZVTRb3InBM0dywLgVh01iB0i89NW0jv6Qu3yZHE3w
KrvBhLBjxB7qY88uGHP3CCC4AVMwOgWpC7E5HOWozC3dLAudhDYOo5XcMMcd1gUwGVRPGkiJiIsK
QVKmvzsqNcEFBny/rZ7Ag/XhG72UcNNqKD64jkemwJ2f38VTbDHNi3rkNW0zr5TtvDdRZZ280Y83
9VRRQ5fa9taWz3sbJ3XxOiOwvTGrPt0J+G3LIam7O2cq4pt5LnhTJ5yDupiLjawi4ACBM3yBEglE
wipdpkqdN99OrhYvHZyRTSGi8lHGlIkLCMDNTYaeD3Ng7NzWsz1vOUCQTKHw+1CZLYJFB10UUwaT
1MIzpvs28T4CV+hTPulxLyLaMosKINDWzUOifrKZ0ZoXO4treX+jGua8UESHjVGQaK9Cg2TPaRzJ
FpBB4a0T2zAu9Ezpgwk1Xpxkjh+igZ4PXWdna3ZSn7uoUDGRjaZeVQrONwAq8zI2ujsaBNzeR72e
Tn4KDyUD0IlYG4lZ5Q/A3YwwZfRdcBrCu4fERt2+marBX+aqvKreEpBfV1B0m7gNAh2dLvugtjn5
kNMz7yf4nvp0AHMurH6bet34ZBHuD7HQtg1gNR5MzKaPggsRU/Pa6CKNkMW/tjlTx7c4k2zD+yBx
Mq2uvV16EzR01B66FSElMBsryEVlj7fVtM3V4FjOGgBG/0Abfqp3rTchAuL1zdZeYmZbEVLWapF3
+zDBWTLPUbMGZYS5YXaH9qvKAZpzDe2td6Ptokc1p5IJk02eZtRSzkpRels1T9mxtpADmg5o24Vs
Jm7RtaL5E0zkUpD7zzA0rOf3MczEuR+5b4pZcqM0vOnB681snQO7+V6SPflhxpbkz3CtL+hkjetb
M1xwGfingZcYM+8MXsNTkfMcllTqSSTtW7N2BybqU7hXyqA93ksaxpbZGss00PY26SNIayB+iRVs
L3DLwVKwOqlTnWlhqxKAXSC+5AroaBVz6RhCs3hph4kc+rYvl3k9EfVW6xNkKOoTG6JyV9kfaZKM
O6623724PxlJi1XRGr55TX8mZyDFD+s21p2GtIEg0KoBVox6EyWpidxJp/BIARKnSjcbxXrEpk5a
cDL3ahnwZQB/f5YTG/rE4cqdpQI/UR6q+HpQZFgEKsaQXF4fBwJBC7S3YWi8tfAtYAxr5y1P6o8Q
cjXNCo9cQp1UhHmI/Ha2KsbCkm+ca0S9kDQzmdXb3YPRQjIkqsDDVhikqKIw5mwgT1LyKgJjHJVX
P7rMyl50Eu+Ew6apbNriUU9TZwAzvjTKmMDStLAbpv6O9T7XbBcU5s6WbfthkvQjbHhjK5ppN7qr
uQearWns4dxe4kGlVD6dx0o2X7EcTc91ZHerhnTta8M8WqqGTkdj6PiuGaPqFDpOcEMKtFrXlryn
h/5UM+vdVIbx5MyOcw68msF+pVe8T9gr48m7MxLvCMJnOtO28Vhp1KJTP9yk0Dy/dZINsXerae0m
dBQgJ1EGgTPZVyEVqZgN3JbTOKy7KcvvvST1vljWxMVK+NzciCfbQ/VrvxBGizY6EIJS2wlx9rbF
g5026qjntN2bTT1uJMXeLtAlCSo5BkhGJv6dgrl2VC4RT1aUurdEqMNESob23nSwIQdVMt6Xkpdy
1B5xyTLsnoME8QelEKS69LrJyhRne26NdNecHJtwALUOB4bBS1wL0e7MmeCHqQrGbVK1YAx74GiL
OJJfPIsGa0mKwIpEMZoNVmF8bWkJXJRrEGGWs4B7nzZaaVbtXQjadduGc3LjBc74GFo+1HHgNihl
7Zgu2qyIWND1z/082uFtS+5GL+rXkGqaXUJ5/MggqtxWNOwOne1iK/LVuGCA5uxzi2ZwUKanUcGY
njw60rIkMsIy8+DUZKM+9AOXyYKP9V17Lno8OIRJFrjtgkkTcYJW6K8nw0jupzJiX0t6tcG/ETyh
/KZTm9RIfeYItYulm/HRRRyKSMpw/GOb2R21xMCbMMwWyqrKYj8OpHNDWvxsctCNSIZyncwopy1z
yQ1ZoXpLKsXdzmgWgmHNDUMwmi6kTJ+z1BHhuoqRUIdl++Z2dnnhICEQZ/IyaIOcKms50UUyh4k2
d9u7d6btsTlgQ7hGcPgJaZvVTdGgRA/M/ixF+hCAIr9z2sA60pAIXDpnXQ7CvYzP9HWjpVv38WNX
zSDtMogVtEkJw7O9GlJmT3d9YRfxY0yGTx9k+W0Z+92ZD8L9qLUC7trZNMAAdehuwggtOfXncjvE
vVz4XVbeDBXQOPRGVPDMqW68IS/u/M6T7yIy6HjS8pjuE0meztBhKQd5OewMWG4npi6At7zepjPr
R1+NuX8v0jrtFsKOmmcaUwk2Z1tFt51CmeWIdjhUFUchzBuHmVxJhkeqc8LPdOWvNM6vVSNwg2c0
fxeZNSYXaGhINkJuQrh4xQWm6vitzovxPA++QfesefUFxcjCdOqatnv7VUfuuKe8m2lGckly/ewC
dukuq5zyRhA4sdepi+KqV4jrKVbnaS3AOyE640E0b5omb2JIcKNGil3kAqmQtoOqujBUzu+TOuT+
76fSfqSwV/JU5KV6mRM3aAgXI7uuXLYcmxbaosmJl0LorvuWdwST00EZmcF4TuKCeHX9znkt6r5g
Jjs3st4lcVZRYMnGatcOKVnfwCn6DGk7AStSDhb3wigQ9430SM/pc3cMN1NpjRVJugPKW3xZnblg
lDEmeA3g14WjAK3S1Vm5aY2ufCobTng6lWW9mqa5uGMSV2zKSYUHgzFYuI/rIu6Q27RqXs1R5H0h
Szj3ERaO/HPRjywYxWX6+kO/9F2IvFQb3oHuWH9hy6S/YBGXuzByUaPYqbMHY26jb67jX4ZKu19n
hkNrEY3Wsim8O9hu9CGL2MtWLbOO+zhXGC4DM5hPVqmB5hZWaz8aQhTtRgcMO6qskf3JyYLye1nI
8WIOsGM2AxXbuDcC17k0aShf42i0zX2fVMkloYBFMzSNCG1V5kXeGt/jcJbjEGmQS1HtP6bSa+jq
ROwN77Y0EECNfdC2a+mDfVxCIPbv2H8pX7PJ5kvs6aBFHN0yrc5t1Bl0pCAcYQzVALYTV5rDU+S3
jbHPOhlG3zpD9hRpBqvHgR9LidKWP8QQymSnJN+rtsVwO8whsaoBV7OdNbTF28zhhY8/RUyWdw5K
vbLAmVKMfUxufBwPdE6N4TFWJIbzhRFqa5gN+jDipVQmPuTIhn7dEp3GH0lSjuqdByvq7FAq7Kdu
7L9y5SUVxW6uU+Y2I9Ir7QgBIwpDO4TBt0z3wJiN5g7gr74p40QuGyHzpTnY8w+fg+AhF34j4LR3
6okMR3kBIoUfA67yox5H78Wsg3LtG7FLtlPKJDcoZHQC1AzJlHn1t9Kpus2cFJhSVG+PRNkxqmX0
ThQ3A7b6pAB10PWq6fxCcqQF5A6j/TG0db4baoZT6di+yKFnM7Xrg1PWAB/bvK0fu6mqFhAapx90
Pc1V216vV6MQb2U5vYdVWx5jZVnINJ0OpaMHejWI6PPEIbdddmhzmUZcNkXS0RJuRnUwCeLb1gWv
7Ijt+ilnFS09AJOXeZ7ELjJUScTzxBI2ppm0YEQWKwXcB7VuOt3EvJX73LVesikSX2olrK+JYv3A
kYsep2FWZ79Bv1b5zFLqIlCrQc7BztVJ+uimg94zm3ng2i0Qw2fuuEWTwE8ca+8G7h5TrH6AEmrH
trdj9bsP0KXMJ4Uw9eKVvXoB9ccxGxc2gfxGBSQwHNAwxDUEZbYo84xqxsYGVQ4vXtWmj2ETTTem
mIjXvrbCSfR4YkcSj11dRIc+Zz6LmI2aVaS1y8zQLlIqHZ+UN9GNCDZoT2vllHir+oM5uu6DkfXO
cr7yDmrzY5rDEbR9TNMBt2pzKEzdU6I5PuPF2Fo75RysNC2KJe9ugSqERlzN1G1BgPOxpS26Sj3X
27WmivYpYEgqbrtWG83mtZzYdJ/TMdCbzoWbGMImu26O4cIbFEn2HRmGStKqmV3bBbg8YEvganN9
6dLsXJeIAZSKKtjbNq9XaHPZD0dbMX+JopvGqsWaxtLXxg4V19CktJaZ10zLsBsY7s54A8rcaXe8
XmLHqNqBuM0lPmMh3vZCe/ezF/jrqGovoVRYr+y+f46yLP7RlZPlIUodmg9/mMSVcld+nWptP4xs
Acj5fOtxKLrhBzqF6Uftl+4uNxKyTBiJS7uvj5UZTCdD8Jr5obgPhXWXuL3zFPvBmlPB5PpnZ/s0
8JE7om30RI3ikL8BErDRVLeMouqV4aA/sQ07XVxpbfdJMuPOyaZvcxq9D65N0y0TfrHTWfqopCqx
nLX1HX3LYdxUDZeLoLVOoQeFcC0rFRz9aUJFXMvS3ly7sAswV80x5vzcNaIA2j24LdPgiVnANI0I
HyRo8NQuyUEIk1cviiJriUSke07LjM6zTJ1HlgZyxFqmpPAptUtDdox6qPmToOucevRjNP0csfEI
XVijfvHXpqlL+B65bfE++Wm4FlTlNz78i7s6T7Ze1zar2TbHd1a9sdLc0B6SckjXnY/iJBr5d70o
GHew2mHZ9p18n5gZ7JR9JU8PkyXgEBbVQ2ik0QOjovHRoUe/j9sAwX03cEOoUxwvDkh4zGlxIV5K
Rgm7JPNfzTZQBzfw5bEpB7Jy0zD6TveDfmyUG6lFUAyvP8Ln0Yk+SpljjQjiXBcnbyA/sUubfWnx
zgKLlOntZIS6PaHCURtAcnO6aWPQhkUaJ9AAsamxyhhXtbp+YLUEb11XGny4LrJvm151tPOkYHBv
2JGi8skIONDC3Vt1qBepIdXOUDpZVnbSnZSK+/g5B6t+MHWIv8ZrnG1ahe269QV+sa5rbmAQO8G2
YdwC7Ks2C+uQumlElCeynrAmQUlisWRgCvNgECbAM12j3NgwIUEGrlx9ykSC0tmChg4TVSs7fktM
utm4BY0pHrcdIU3dD6JgsfwFFuqmxThndXJRQyg6fIK18+iWqPLIZdQ90ZUDRY35LEEZehfLnUP7
ZIAlpVJnuDvEaz83IZPTtvJBGJfh5BiPox073k2fojo6ytwOhhUYSPwKTRrl3dduFtK4RUuWhRdG
uSO0z1rK7tss/SFFBhYbRv6qjTrAVWF5foHgiR5nYkLDJi7Yjd79yrTSHxGY+mDN0Jc5bJbqncMN
9tA7tca5X9HWkEOdr5TR6nMhJhKwPZTXMc3lB/oxGi000sJj1hTz2eSd30Ve20T7Ocj9etVZqGcm
vwrXVp27m6BH9T7Epr/qTRk8dIh/C0X0DTeUCYz4KWFU/oNeUvPFVbP97hhO5tI8E4pgrmSevtOh
mD90NVqHDrv1+2DZnXsY87LK7sqZYmtTGEMiD1NZs+bm1hEfVUwgfFViTHBRRjGyCTrEnEFqgEd1
xvmHiiiXJikDtus5b+xFK8lCXSOiybgkixqxIjHaKKoMGKzfS834aZ92BfKUlPPtB7Fnem9wGyGI
o+N/S65WkG1Lt74e7D4MW7z2YCimredS821IKgjmhTeLsARjQGBAtHOyohluZWa08FPaIbYE0Hrl
I/IesjBzXuKm1ZLoo86p0g+UoBEtNqagah5eCCiAL0ubFi1nc8t9MeGW6AAKT5nF+qJby3o20q9d
l7c9hKM6dpKN53X9vRSVaSeIDU0HBT+qkZABQNQHaOTWRFWXRH9O2YvbiBbeRdVP7cp1g/FMg3ts
DZ6eV7h37AYyShB+YawwvBWldgmLCAN0BrZPT2leWW7A2HldzjIPX9gqs/SlbSnFTFO22c6f5oYU
Z4rIcjcOvkWXoTDcDtFGVoacoIZth9168Eq+nGTMmvQRRZFN/EpSBYNx97+uuuT/B+Ls2+p78dA1
3793N+/V/w8SbYVC+h8k2u/ZRzx8b3+TaF//lf+SaLskFzguKmuTIY5NL/Z/ogtc8S+SBxR66yu+
m+bs/5Fou/9CtWpLuDk23BzBkv4fjbZh/oukA8JsfOVI/kWWsf+fqLR/N9GSW+D6kqeAjLsGY/jy
GgLyi7E1nqc5Vm1nAnK899V9ye1siRYN1k2GocBtmvho+X8JC/s9gYhnemTSCI/mt0cvQHyO5Qv8
CZ6SHzIjr4t0ZWWMEOaCd+2Xn+EP8Qif4tv++zHScUzL5d6tfsY2/PLRrKACHj9G5spBfCFce20H
u5adCnM/8OT4rUxf0mxXIZTMDrVe1/4yrpZmygRvMYf7+gnb6ZWllp0rYxWUy65bdvirsJ1w3ZIM
b5aaCFAaS/2KioH7bMbV0VqjGPBO1hlfOkml43C8inibBbmNdoSJdJm8px/2OwELDuBhY20CN0ew
jnH8G8HeI4rtFb1ZiZFYiVWsj65/gjOvDVhFI7ewVUUA6kALZfW3/Op/Wwf8JoIUfAwBypXOz2ib
X76sseFstwbWQS2YTJlk2UUjtO4kGe5TJyMyR4fTctbq8s8/0p+WAtkZPjpFV5EW9clXnRUVdOKQ
x5po/jfUDHQD/Lb6ixXe/t22/V9LwRWCD0bex9WK8PsqH1oxT7VkZkcq49Cs4DnIYhu1NyPZquXw
DetbJXA+Ne958dxmZ8u5zUuihNjrWf4zevblNehzb6GABbN91/gvKS6ewrx1xcFyuQTfxgMDJB3s
p/Fttp9UTtNseAv785R+HYq/vD9//DhkqiswApa4vkW/f5xmjtwJ7qS5Cr2lpW7RfhCJkWyi8DTO
JiY/nNbJ1cedLfHMrabSXzjjXeLwj6xkJIvetq9ucxN+0jHT7078w4j2Qy1XmTstm5YK85Q17boa
92m9hlDnJmdfroj5WqApZbR0UT1SNU6xfv/Pq+GTX+TnxgBo2GQvZBGS4/z758K2ESDYVpqYbYfK
pdYb2vsTpWEA07sfeFvqv6H8fuaQ/eJR+flMnxma77BJC6k+fZe2o3NG+46mGYeRPn7P4jQ4R448
IeOlUzFYeAjSflf6bId9ZUdbT7urf/7Y10X+6U+Q8IuUchziiYh4/f1jl/Qb3aYAy9dzK1mSZWK3
zRqS9rdx7sztf/4sj+Rq3vTr6+5/+rjScHsT/ZNeeTGip4lkUs91kV+ViKZGc9j889Ou/2+fP9k1
d4mDyhKU8tfX/5ddZa7sUguHB4nOPpUJlHkkbTP5vA55AlnznLruMklbJpXeX175P2wsnJ+u9MFO
c8g6n861iaw1aOkOH5HgKqZiXbKdBxX+5Yz5w1M42H0IkJZF4tfnBYsqThSSz7iKOrrmfVHT3Jf2
/Jf18Qln8HP7ckzojZxl1zC3nyfdL19jGttlYfdMsXEOrD1GTqiIorXdW3i8adAvkD4XRoo2cmL6
bHTjXzbpP5wNDjYtIohJUeK6cv3vf3m89ke6nOiLVlSs16Hye90hlDHnAYE5BGLYqyTqu81fnvqH
zYAAQcE2IE2e+vlmQscMsVoWanR8U7qNhEU/20fGTiwLQ3FatsF/52/9Xx1rf3wiuyqJc4z/zc8c
gdQiBG+cGC0mJXMSydSN+i7AwatzgtgMBm868cO//Lh/ePl/BliBumQh+er6R/3y5VZBjilnmOZV
bt06DeEXoSIJaPDLH7Nn/2W5/vFZ6Hmv7z0v4zVG69dnAe2NjDTlWQw4NuMcG+tyIkdIJcSNzIb1
l1fwT0/jSSaEQsL8hGt9eloXU32xQFZp/zTMYmQiXTIjmZlQalyr/7zT/OlNVA5GNqH4Dxvp7w+z
zXBi9kfNJGJkrwJXE6kq6Fn++Sn//pGEaUMhwxopTVRKn3bqPtRjaPo8BT+tpE78Mgzp19lh5Cjs
+C/5e/+2dxJ25kgSdT3gjqQ3floY1nWB81aaq8SMn5omCbZ9H5IakZrPM8TvMRjSVWuNiuHZ8Jdf
7mdy2W/7Ns9WdBGFS34fG/en3TOasU4ycrheMOJvuime2gTP5oSIkkhbZC5mjV2CoAGkmRu8ndHG
DAiprpL4Lwv2395I/g7fdIAuALXmZvrpVw0mRMbt2JirUXcfgrdjXZlyOwfpNhXXdEeD2c0//8J/
/OhcR7kIEPGKB/bTT5zUns6noTdXdkqX7arUGWv/kiQFrpHeuYmm8SBE6Cz9mq5l78sfxeDTMprT
v/0h1wd9+g0QkjsUf2R4Enn76TJkGh6GWxc5O62Tfh3n3dUeZxzMpEa26Tm3M17sBc2QdttoPCTJ
sO87Y+f40dmQQ/SXK+e/HQGUm5SIDExtU7IbfzoCiF9jnmglGkFWFTJBia578bK+Ru6OjcKoEh3y
Kvrxz7/FT0Ls718BXWJfSH55aVPrflqGIlSTyGJvXplWiXH2x0B5EIavZfWdN4YcA2eBoyLAkR6t
W7Xx9XOuzjI9m+2XbHju+70wvkQENGFmxBFzia/hUOMuHBHgp0u32KJzT53vSOJJz5Ak3WQPQYTL
ZF2JfRk+J/PbENGYvIzpzdT+hVZi/dz9Pn+26zai8G9zdXY+rTNtKCvBicNh0+ykeTCoPV3nY/bu
cma9TftWF0h/1W0wP5bZEVpVPz+ScsIEOI8oYJxzMz5bqJTD+iLRMcTdq+q3nfvqVbuCorbcYuGd
/U1db9Fg4PAfVoSnYw2swJKDEbgDZdF0e+BYzrgJkn1mn2JxKfqLEX6I7GYQR7t6L6+IPRJu0p1N
U0utenWBCjFFK/t1essA73UvQ/SQZWdkMU5/IplAOSQYONHrFL8CEVQGI7oHLfc2wTcxrGicc+xb
6/n+Ku4GETAiJ+5QFN11zVEMeFWeSp/ePOvqcfyW4DeBvRms43CbZsuANuCTy3zUvIv0mcs4viIm
RK1e+9UK1ShFtmODzLp4Ds5HMoToOY9PbvAA7MpzT+6w5fJiePvrRRSxQe0ekRN65m54w+Y34c5A
IdURK7cidfDkBLAMbk2xySEXyAUUztw44IlK8Dpbd1GQbuJur4evefR1Ktazu0DaYeodqe9uTuoF
2RzWlSxkv5vqpt6nyChxgg7rYDoSwGg55M3tp6uM+j/eLqmd/jd757HlNrK12Vfp9c9xFzwCg57Q
gUwvpVJugpVSSfDe4+l7I+v+VUlkkljiuCflCyDCnDhxzP6QlxMElmSZC+/xISg4m5LUwmXyM408
nALTo/TCrSclX9owVtfoOWgLJ+Kbc9e2ZBPv1xAEdHTxwit/5b5Q+5yVZT95+PzFOmnJfYiY3pfz
lgBu5xtriN8r45apMueSIs9MwVRfQSTWGjZde08pFr2VpvpBcydKxvgTSKKQv+flp6H52Ot/afqv
iu63FrgUrW6qfPCrDY0XKYlo2vfaTSO2NPPVwdawnW6qAvfXSrUxxVd0pHYAzNv2q/9hypp9lK4T
pArIb2z9D1xZdHXV4AQCDPKurNuEOnpz51/Xt7Wxoak14+HF2nYolrgrHlUoVUitAXUJAM2usg8E
FDKbHmDHu2vjm7zZJ9rOTlYHkE1puop/tvUnETymgD2G3+POk7dk8IDj0I3Lpif8vhoKUtRBvJaN
LznqoNnecK8rmCDtRgx3AT09FR09X+GF5/5eVaiy3vTtI/EAYa1qMmC906DP3N1qUK9StsjKL3a6
uKqqb2Rx6w/u+CWLnxK9X+nsslb5LuilrpPuqlaoAoLMaErP1KDr+b1WEQyjMrEsHtrkKmv2FonP
4a/zM/7G0+LGSBibCAcmcvrz8VKuszq2Cnq3Np0ZFghhtD+NEpSWZOjXo0su+c/fpiicMaAykMEV
s9WlmqneVtQQISBNG79ODK8rwOBY1GZtUrqGz7/t7X1ukpF6Ya/L1I1T0nv8cWVUTbH5YaBlT5B0
TyiM9zQqiakrpV+HlWdGVk/nVLQmBftIBYGxcPxMozc7fHCS8WQNxLt1yiGOf0Bo5ZnfRHxvP9oc
53FAdZpqVwu79p05VIFZqCZl89Ogzo44NbZbTaescJNYxi4eS2vqSKILQkGRyhKjujCsb32U6V1E
cWgVNYg4zBymsMjspGkBH5aZSYUVIh0y8S0XcF2N+oqbUjdtCX9JC2j+kULBP+EqQBCAMCZ/dTyU
InfHwqA1bqOl3bc862gfFbfq+KOoAmnhA+c3Al7FayDHT0R9m2ad41eFbZ96VGsTb1bs5paTL48o
8DAL+2lK9aruVRuUG9j+w+78ep174VO4XvBpBO1JxvErjt+rSJQvUWNabTQlrXDzQaTWRB2EarXE
H7q7tBXtH3/qlDTRNAy+RjR6fpK142AllF2ige0RsyTndVvQycxtC6NW/Ix74W+4kcAAsJIF8vzb
+QSNYyEpDm+alMjE53l9Rw5iibrzyIbyTe+LFQ4U32f4MuXA9b8e7Y/nh/a9t9n0CtH7SALGnH+n
qhkmFd8Q7qTMa7YypaKiIMkdAs3ZktQdF07rNzPJA9kdlsYkIvRlzz6OhtF6xLGELij6csrNshGp
Qt0U9CCsy7z5HSVZsDCVL4Ga18ZGqBquCCEAnHKgQ8Zs+dBdJilZ4yaoLTyMwc6OKONwb0T5ZBXw
16BIyTkeHNVDJYVBNpg1anWSG/6GJOXYfY+i3SiBNgPm991vn0ixU7uOQDQq0PlNk93yxyELt539
VASsR5iA/Ld2/tAoTzyDlg4eYNBSj68bR9P/KiXJSnFvxuzpD+eS77TQHsQRIk5GYu545Qiaz41B
ROlmyMtHtyuldZHr9J31wO0MM9cWrOsba0BEhUUzJTVsmzjBLD7Qd/lg9n4SUCDAtYz6LQ50m5LM
XN3Gcfx71HyKU+XgoU31h/Mf+u6bFV6Ps6lNwavjDx0VCuzqrAg2Qxj98nul21qdAV+v9SUHGPvO
rsY1FUrqaC+8+M1umT6Z8Bzxaw5r/UU04pWz2ahBVGlFGJAzlJ1B9mhYCywuPwP6UXmyFNx9kxrA
gE3jquhTJIQI6Gy3xAZAdKMe0RAGXNmW6BuWVCklVX8wOnO4y6p+l9ptekfaytuYcZUhQ7EUHnwJ
VB/vHuK/ZCeJ/fJbSI0cD7aWW0aP5mSP8QUhCkZJlqjze1JavEMVKrcebGWqFvey4n1qJXKZ5DuD
gw4wMI0PLPgxA6UoR1SPbgc0ozIAVqgIe7SdUDbGBkkfffJEot7J5oNdHLhocy+kObYh8ZFTPlyH
O7d4zpMVHE02E39kEyqQIkpp20KLGuPPXbCradPCA1lpOS+7cXk0aC1wHwtr/r0pQRCEIDj5XKIR
c03hNlSEl9CiRlD4LlBQBhFGUiOuEVK75wJLmIqIEkXfanZ23UoD5Y+kyRZ+xNzPmG46eE+k9GXY
ZpDHjmdEdo2AbiFcc6WNpdUIcqoXACrbz1ZveTShAhj1pN35Lfd25XP8GsJQX7K02NHjd8aCkqi6
LJrNWI+bpgEGSq8OaAKdMIUu/+kpoRF3msBsNgLwBIpn3iFJ2SKrKZ2b/AxzFWqNWKcKtx0YUZty
aNdtMxoL3/dmTHEsuEQa7DN5GtrZ94nAt2qroi8o1EtvXw3uLbG/XU6z0Uob4mev1qD1DkW78KVv
LNnLa6lCEGxxQYzxeFg7Km/dTufe33hU/IQB3C3fTqxbQYP5GiAE7qOHll1FDVJf9eX2/KTO1Iks
/Ea+WjUEpoX7wJs8rtePQ2x2Jn2ESWA5UR8atB+TZhkILnRcWtNG/UWRoLjiUFPhbRutv6sDFLzd
oHbXsQEq7fwvejsN2FcmffJ8dJl6kOPxoCFDbSUbIH4rFdel0dCNQplax4HaVPHUfZmhNbtwF3mz
tDWSr4TBbFWhjItA5/E7W5faTL2lloI7U30VSz9iIDuia6S7big+/en3TUHkSQ6KVabYcyBhkGVt
ZQVltpHYNk4hc5EHbXAlo+BMde0m9Wz7ihM8XVjd0+o9suFgEVAEwliowiRKMnPc7WDqh0oz+s3U
tqA/p9qSp5ed2FUHenvhQoVNsrCy31pKjembwiXk0MhZiNnlKzUqBdhFlG2UvgUiWxOg6IjQr8yx
cQ+pShljbcYdSKkEJYZGLSCYdP66VaKFM/vtFpskuHBT8KjRTJu7nE0e0UldaMlGRpGwr+lpS+wY
uhryQW4Bcb1gQfUmGFZj/HB+st8urOM3z0adlp7GApnBm62N1Qt329qBTZ+XYW29PxPgnnby8bum
3/LKM8kJXVlYq2RTFWilixFeQIOKLX0HWn031je6GhY7YKD+wjRPLsjxyuK9WE02JhkpSsWO35sE
9BTmDRKrHgTHdTNUNDlJqbdw4r03knggeEOCKjaoosdv8UYj9CRfTTf0IE4iBCY11h3gKS+gwclf
ylK+s3SRkZxKtnCoX9Chx68LqTq1x4z2zLCPfwZm9Jv6ZhoNFPcWha3bzC22Gce/H1vWgaSFR0DV
PJxfOuoUK5iNKz/BMGyuZrZBSdTxT/BK8hylR6tH1n7P/SkSR4UoCb8wvaFtk4b/sg2uM8BdK7A2
z/og0c5JDBEgESpzVOzeAKCDGqip2VZJ2l8jHthO+Em+9iXKO2G5LRwlbw03QwaugnWGk8ioHf/e
RjNCTaGcbuOH0n3eglWEzbYzS9R6zWGn+XKHggwSMOeH6c260ElMcW+liI9gnWHOHAUhufRxVIjo
Tt1+O0ho36WuX9u69UVLInHJy2hph3XLnYPb5PEnZq6gbaXyI3p+S89R7IhoaKR8a1BPrcj4/OmX
UVcFJBc3E3TtmxJF6h3krvQJlcJ/+1EWVbrPhe3QiLdJFahuf/4yi0oVHC4NPcb5PQPQHx1mtK1t
XIMmLtN0DFdvVzTQJ6s+MH+ff9mbs4jif4v4I94Wx60+D+YMUk8xDN14G1B7XI9DSN+FLZ6nNi0l
sdDT9Ekpn3/lnAOsi9k7Z2eRBGDIagPubcItxIqOcCfLoXFHaSN/bSo44CNScQFA9kgxEbf2y73n
q/ZVhH+6TmlLH3t6rnpJv7ZcQWe8Zi3EfN7sHn4faUZulISaTXle4NIPtLYSOKGdPBcS8h5afK/W
P4rMhVfZDBs78h8EItwLRuadt2JcCInwWky/PNmgV2dGEpi6WlkReS2DFEVgDPcW3VKQyeG+IUeA
KrIklmZiOvP+tWuCW6xmElabSpKnZT2vyZBjsGJ2IeDomS6iDfF1DWBkX4SttWWbP9FRo+wHCfZP
Yyt/VVHzddDHa9+HBSN1Yz4hO56hhboLIzGdH/NfRb8o3gEhBRb4zI5AEi07V/JDIifmrWYnd3Xh
0rVfeeEhBxpla9/8wLsJoF0tTPzMA2c8VCJ8BPwm5DUNZvNon596ekOcmt0Q1PuQ/likzoZ9WcTx
Dryv6sjUUVYGNYiu4gXbofe3ATi57JAaZfnd68bPCzvl+Nx5+T2mzR1vOs+ptporSPah1FkyZNoN
cAVzoxXoAIiN5Fnl1q6ICHpZ5oy1/ZVsvbxKIOMtrI9j4/Df13Ox1akHxz2e11wFbgNTP+T1bUUm
lAbITxJQv1GSH2jqof+ylfqFNx5vgv99I9cvNGJ1xGKnf/9qE+Q9pC/CniG14Kq3zlO7v0ewYcwE
wC1/0PZFC22Bnt+/Te7/b1f4H9Bpr9bc5rl+/j+/0jqoh7vn5Nf//Z/b5/gZMPDzcbsC/8u/RHmC
bBqOBCVHtpjybn8T5W37P5z1FOcSHMeGvIQ9/qu0aP3nJZM0kePxgxVlKmD9L1Je/o8wCCVMfQ7c
dCfP5I+kFtXpkP/XUvytv0WzwjzNnLaWH4+Rqx1obg9gUIN5WIECTT5aQ4O8og0YmVSwKn0x+xa5
mBKWBeHhIjqM4G8+9KOUwSurSzgu4MDiDn4doJcE6qNfo6FOoZV4zpuqO/gyRIitKxBoHpQJTKJ3
QR2AtqXR+tWwP/z9m1+rN76UzLz3KbMVbyeVTdlXo9PmjqO7GiA4/6osKN4r15BQmicbQi2ZSd83
whFaZdx4ZY5koytgiFB80eS/oLGIz2NiFjS6Fn0oAI3VpNRSWMC3AIbVb50kxB3tQeI7cx07fqAh
5qHlffIswF8iwNEmxbehq8WusWTpS9MK/WaEULJgXY/N+r+TNVmZV3u662q4u0ZoHGBCk6PRIVv/
VPU0kddhqEo/Qi2LvxjjaBFq9GxBOTD1z92CXTk+6P5998wR7o20LjqRjQdNG6UHnGblW2FX7te2
L9AYOT+Fx+7vv++Y3v3q+1wp7w2z6kYWl9b/tDQUroJSkh+twfABzQZ9vHD/eglsv7dWZj5vGpLN
C1sdrjWj99sCxo7wUyk/1aUqpiuRNezzsOGKC5ZXQo/Itu4ju3dpUS09+UnYhUyothE/aGxr4WlE
SEiKWqdyq8xVQg6SXA1bHc7mXwpMlRu3j6NsYYxObdiZy5fJPjwb6CTOGBhOao9XIL8XJAdPPVo9
Hv6m7ErVHcbaGQgfeH66V6J8YeWeevTMEYnqEt5E19SOqxb3iux/lJulI/bUo2fenu0XWuhrBb+6
iiieLDZahpH+p+/sHYty4slzvUdLHzzwkjyZPP7OH8FGp0uRylOPntsqM6YyI8lqR0UkSdVofJeb
zWW/emYkIrVXRwtdH/RCZSRFQwrLh4Vtc+pXz2xAkiZBQtikcuxC++Cr4a/S1f/2H06Wip969Gzr
w1SsxzQDwJsJ+0cWg3Axi9vzA3LCcs1vgWnfCR1ADQsEAQIYcqMFV02Nq099kXq/z7/j1M+f7cq+
IVzoJryj9ls63g29sJ81u0sunNPZzoxDWJ+dzUpMBhIHJR3f1NGAZ7jsx882Z2qLWFeiqIYzBThU
0KiNasFlj55tzirWkwokEr5+T82zh1LFqBePlzybLo5jcwXStlTinnuEpVaPSU6If7HN5v3pfOM8
C0LKXQvIx4E4vMnoS6ykcmGwp2349uQhYHD8q9FBhwZRJxgVyoS+uEmk7N0ysj/HLZxZyzPCjx6I
nYUq41PfMduwJWyqyB/ZVV1SosnrkQFZyhyeevRsw+owgzzV8xgiLktppzuKv1jgcGKIple+cgNA
VNAEbpeV4yPrKZC8Q0/tsiUz26ZJ7uoqTeuVQ2D/cy23X+l5+KOsy//6Lta8SGHwddcSdV45lh8a
O2pvaHTP3PQQ2KidWvBV95d9wmyzhmqLbkVGcbpN2zpN7lB/GkvqF1bnqVmd7Vc/7cwE/jLnUgGy
0v3Vpf/tZ/9DA494/PGkujbAk4FSOKdQS1C8bv8lQTviIqeIfuvjh+dpECdFzaDEKkrcYe7EurW7
aLzn3SJIOaW+khc0AxhyieSDbtPRDbz+sqfPNqjS+NpA+VLlmKO4hsrsxFRjXfbo2QbtMxrhQX2x
UAx0jU0zuyozeEOXPXy2Rf2uiYcsq9lIdrsWZrMZgCdf9ujZHq083+vatpl0GZPPdqH/yEGIX/bo
2TFaVIaaQj6qHJUu2EggH6B2l1kWMduWcNky4LlMZETzeQ7OfzAvXICzLZmRjfb9CpslUu1gyvA/
ho8LwzFtj3fOonn6SUqE1qcZa7vVLI0qMhfHCD933XV+/EEeNPumMql9WgdtQcIt8kP9XqEAfG/V
nowSyNBGDYw5z/jaiF588xMTlVYYdJvIVqyHDDwnCo9Bbj2DT5c+BnD49lJvhk8yUhiQ9iY6IdTK
XrHbw6iBJPIoz9yVRRTTQFL4+9wPOnkVyEry18RP21XRMOw7lVL1XgJ0KRFYFiuExYD+V2HzK4gN
sGedqJoJxKFan3oT+VhI9/JHaTCzmtJ2qf6owhBEXjMzu4s8HOrUjk2P3CKDZFPD5ADzA9iMMEJp
XrZcrZmrUCUK0BdQjE5ui48o8n2cmsEWpv7EzM/sDhRiicQ5y9UNDpEab8wsvmwjWDOzY8aeW+dw
iJwxp/nRCJofCNJcONYzq6PkWUIBd1w5YZSC0a7o17Xd5vGyIdGOJ9KCSj0CnUFYPXOvMz24ylT3
sjPbmtmdMYeImKQpa6QhjVfpFL5HCoyty374zPT41LGkjc8uBia+Dc3heqyWIBbTwL5nIGa2p+JU
son7MZmNRtcRWvNef5lZm+MBfC3q4ZUhR4W+0rZH77eLlw6nWTvAP76YOduTUmu3hSbLlYP0o/8M
gQqFCn1ArWN07U8xtoAGjFG0dwpSJVfg6tuVJrvFZVtrnuGeuGdj04bYa1/prmVtpCkGrcHLTsd5
4ya07FS3iG/idtsbo7/pEEO6aBnNewI5c/0hqxUmBARSRieL7WkXzvVs3wZNh8hewjJS9OATpDO0
gIPuwgGZbVsk1qImBiXNs6V7JPgoKssuHJHZto0Gs+xDN6PgUy0f4qzdSiVny2WjPdu01LqWijH9
7J7CpcK7Uopflz14tmWFpYxjbSAbqoASqNUEnPrSvjphDeY5tLxNU1LqPBrydOGByS+qBRM2HTvv
2BljtmEVBVwYC7ueMlIgw02SxcZQ0QJtaf19rsXeZffheTUkGerR8AtmFHCrBkCz/SBC8qDnR37W
6fyP2ZnXiqhSmjdx4bE3x9Hc0mk0bomtuMT3AoSg8jpZq/kgX5VpaV31bQ8A29BjujRN+bduF+Zl
h80c0JH36FoOWvKyIW59OUXbPlj8xlNLYL6TtTzvMjgnzojmYZ/UD7niL1ygX1oz3lsEs53sRU1J
WQXnWN1FMGkJAsZ3GfTXNRxCdxeQPUNICUXjLSUOZI466JPIckgHEVT2Y2G25TeIW+lVkdvVBnSK
/WBJg4Evy1DAmUVZDv7wdtQ99SaTjO46sUp3YeZPjMpLcu1VwGJMpS5Mm7Z0lDyRr4wRILphV9bm
/Lo69fTZuJQItqAfi24OwOI1cIK10ckLhnlyyt4Z8nmXjNI1qj3kAsU5KROPel/VVyh7aM8QuJd6
rE78etKUR8EcpEHVwkqYVfr+Nrj6aDQubbhTj57Z0DgLobWAM3E0VBAG+ztpgMsm1JgZ0SHwo9pE
2gf9RvRL2gFEr1rXC/HoEz97XpereBLDYEVcFSuT5ub0URdAdS9aK/rMkEIYiGliZn+WA3Jiok4h
5pt/Xfbs2XUE2WYVxhC7iSPgqnW7ep34/Z/VXf5jO/XpZHi1hXTDN+j2y9tDWWQZKOoW1Slybws2
8aXg6J2FPq+/KJCKCsnHNYfCbvStiCPgcY2Eophs7yq1Ca6UnhgaIhHydZOoFaUSdMvLoDnXjZoO
1+SXmkMdBmKv9GgUtiA8NkCnw/1AdeBlfuO8MZd7cicKY2gOdDlpjswSXA8cWAsLY5qk9wZgZkRc
6oBMMx9VBxW6/qotjeQQSnV+XxvULEmemo2oBkPuPr9UTr1ttukTJN6qIZRVp7RRc0Th1Lyx+0C/
HRRR3fqmNqVIO6tfoKuc2lAzOzD4QS6VIfkL3crEldrAE25cZuj8t5ywkW+giiRczZbyr0Nsx/lU
2i4fvBZg/ND63Y/zrzjxAS9YuleL35eRBabXUwE4QjN8nUSAMdPLrI02swg0VDWx5HOtperntxfk
X9EMuSipCwT8eM9KEKJRxeIKJ8U7If9ShwuHY2YLDHsA5JwJ1mqafMcDjO5EkIsLx2Oa5ldjXY91
n1LNrTkpO7eu0w4U1XChh6xNE/zq4UHSGSTouJ2B/b0m5L1CmMu5bI3MNnA4pmXeUhN+kNJa9Vcy
Qf/HNjAuS9TR7338y221d816GFkmnnrXcanaFLRBLmyhWVXgP9Zdm+3QMq7dXJJDzUGDMjzA1inW
QiCe3GQq2OsYSfTEr4OfIV7xY1FMrPVSSNd2mks7wNHStuosF5J2Cq7wstGcHfAg2lNwNbHm1AGl
QmZbob3p14fzDz9hMeDIHq0CL1E5OdSwOvhlVvor32ubD1Yzyp+FHsRP599xwsLOuUGaB4e9l+yS
jhO0yAqjiD9O/i2I+wGe6QTk0zO1fDz/shP2SZ1tdEMZUg1RSc0ZSu8pHDvHraOFR5+4+c37LFLo
IyRyTdVhh9tOjl7ISpXDO2UMvG0qsOSXfcFs12vqaJRw71Qn1vTfspHsSS1eZgXnvbOuWo9Dge6m
Y9OofEAydNx2ihUtLFRt2t/vHNwvDRWvTEoEGmxECK9wsp7q45uwNaWnJIvpLEVpOFv5oVp+tt1A
e+DKF9xI7Si8VUgl7Gr0dO2hHC003I14HG5B4VW/FbdJd4PrlXeNn8j3nMHpjthhgnim9C30bX+X
AF5Yk5ou1nFYI6HV6Km/GyGe3zShNdym6HDv9KTPvkyCUuuQyocvcqTIOwu9v2Lho0+st3lRYm4k
UjGEXol6SBU4qh1dI2J9WaWJNa9JT0sjGH2/LxzKTcIVss4T4cFaSu/PSvP/MXUv//zVfDWd7Yuh
9LMDuWDzKqIidBvqRXQ9lLHvxLA5wSH5CjLihjeinytGV4UNlY7bKkVyy808adyouJbpDeWg7kr1
UWRY2yOtc6GZypdV8lC5fmyiQj0Ies2Qa0eSrfbG9qfaRWTOFs6q9w2gOY936x3qo4gZdU6hSIrT
lC2Suama7bIWKMFFG1qZ+QhjF6tDOAaFU/CqLZpk9OFUeXnh02fmog7CvEP3QXWmpviPvmQ31wrK
EwtRqBO2++WUfLVEfKFUyCR7qmMFdr8b6Up48CtMuVm46Dz1hfWk9VX65fxAvT8XVCAfz7ROHNxu
O3s8xCyqL62tddfxUPQP6FJoC9M9uZLvmKh554uMtnIexMp4CJHBuK47S/+cqH34qZL1+JB3PZfz
Vi2R6vXC9fmPOjWCM3/CChO1rQNFPlQlAhmrAkkjevh7RKGnmtSrIcnGT7AzisXb6eQXvPeJM38h
bCrZblpzPBgGOhkrNy3BcXVycCgQCEAR3YS+psSqdxVopACbFr3LvGlp9KdWwUGikw6bqM62iMyg
e9PFKYMR/uqKHHXbOGiTrRwlyTd0sJVVJo31XWvlKB8iRlDdIITef9bdzrxXabHt1lUSlw926Xr3
KOHE69KNxQ7nKrodag8plrF0ES1DvghVc0le26glbJFI/1438K60DtAiGoD27vw0nLpWzysk0RF1
ZZ3CpUMs2H3rkTaX3yhO0kOhJ770nV3kHdJSATMZ0HGta1Fwa0KcfPRzO/osdWb+4BNvQkVURzas
R7IVBWIboUc4iL/rJlnqiThxnsizO1CYZ1yvTK7W5nT5Jfl5myaKt+DtnfBg5q3PPqIQXN3a5tAU
3nCLCpJ2ixBH/T3XQeypamRc5sLIM4sHH0CWQrdvDl1foihTuP1mIN6zMJWnhmhm8Yw6zKoGsduD
p+hDuXK1EbVWoxzCy2zEvAizUyPVzpqqQY5HUge0AnT5rs7L6AMtUP06zrRsCzJrIKSkDktuxORv
v7Np5Znpy7taK7wUXCXqHdEPTfER/0N1F0H6zANVmcT2z6jq5Ajxn8S9HtLcWwIfnxpN9djoupSX
uhmn9SGX7e99YaJ3WQwLZ9Osm/cfD2NOkbATdHV7z2+g7yVus7blsL2u3SL+qedNgj6Q1wA8l20X
FhGZ9ygxDbRj8+65Rl/mwqjuvMUO4cZOF4GcOuzUry0makNar176wmmY3k4czMXj4bNd0WpeYdWH
rtAI7GrRdWh5pbrJhUImpaz0eG+i4H7ttmG5IddF/7SWUfSVpkhctkXdLRwzJ5w5+mOOfwger+83
CJg7SQLmhf4DZS/KYsDtppaEproi2qdZmG9lcuQ3vYHGOxp/KEX6merQHhBvYI4maBTzM0n615uk
8pFvRVxpIfn5/uEO4/7492kUHaY5kuyOJwCUe1qNFhGKkajsxksc6BdH4b3JmNmduqpzZHSC9tC5
+PrCrdR6E6eoS6yMtDBIqLTiShuo8wgHgQho14ZcMXwEIrdZ5TMpTas9lj0VQksdECc2gDnHtcVR
3hmVT7YQeuL4qzRt/zN9VJN6e9l3G93LPvpEjjZRzO5I1UlRTesSo1xJbiAvdZC87/NAND4eeUj/
RGNKfziU9Velq3aRO6z1fNgI64daW05XL2lTvO/qmHMydtW6VT+AOUObRHIAIjW7OI/kg+Kb3job
/WBrZXBcz5/np5bTzGx5o+WbuaiUvYqw9A5gc3cV06O4oXGjXTjF3j8tack8HrdxTIi/6aW87wHU
I3YFA7NWxefEoBKDDKm7Pf8l7xtgc854Hi0iL/WYJU44AIvogYV5S/b3xKPnhawo5fam1PLoFg6h
rRx6ceGlbF7FKppmKMdOjx0daalDUfXokdnjEt7sxEKaF7JSKUxjejDEDg3MOaLj5tRCFpSlfkdA
fth7McD5bWLlf52fgVN2Q8zshq+XuYaieuyQfTadKmqtvxAhKT+bJp5LH0YuSLMqBoITUA/Cf1ke
UIgNaQw3qk0Lfg3eg10s2YwTK3sOihn1UniGWXaOhN6oBepJR5Wvd5fyHScqjkwxLZZXV7quGpLR
d6vYkWVN2vnd5HZromztVZ94SBrnfZA7cpO6DxK3+GiX12X72y8MlHzPD/eJRk503I9/QTxQREHA
tHPiLoM5GiurZmhXlSXjXQ9b27xHM2BbFum91g0HiiS3pK5ABo4UWrjowHm/CYeuy1C6rkFSI7cR
p7R/utUtlNONGppXRhEtROBPLcSZlYHM6MWmksVOC01oExmQ0YYwMFLy2gGkX3kc7oTpLSbnTx0X
89LcQNbaKB/L2LF1VBM2jdHIP9VOy35Ko1dzg6TZYA0ryfhJO/v4l9IpCL7lfthXV6gJlwt3/pdY
6TvH6FzRJBa6n4Sy0TqDSfP8yhBeeBXH9Ge7rRH+4NrjOWYUKgfq7TajDTLJGp3OJvsMJMXbW1GT
p5s6rvqVBPJmW3Qd2ldNMHgr3YOAk2q59oRM9NQBx1U06hvEfws7Lz7XUu8+hoNMLFDulV9GVvfF
5vyaO3EGzpkHJetZ9K5PmMerkvswya2d1hTU9VbjON60TWNcoaSYrEFxdQupvhP7eI6ilaRKy2tT
oqFlFEimeiZypai9FtdeGhQfz3/WqXfMvM88g1Oa5UPjIN/cQ7Yti22Ius5GGap6f/4VJ07BedFw
IYG5LGu5ccyiDTa+oTaH0YijG6v35TtJ5MGCEZ7MzzuLbl5BjNqTnEau3zgI1j/Xg+59C/pCPF32
ETMDH411mGsl/Hc50YIrmD5jsTKsrHFonIof9GqoFyb91FdME/XKuPaJW2k+2VfHtqodgNlNhbT3
+W849ejpn796tJ0m5eiGXuJM7KWo5RQ0FgzyiSme17dihVHXkdzaiUfLRQo4Nm4DA/nIlYx06j5K
0AdZnf+GU4fPvNy1UjzXqxpagsu2ytS1JjXjFvXX/lrnXrId3NLaNGm2J0dxJfIvPljlzfk3nxi9
eamrC+bHta0yoVqhlw/BkFZ78GjjZXMzL3VFVKcqiNekTHuBvmf8HMrD82U/fLaiUskITDNtU6fz
Ko0Ts5evmrBcmpBTwzJbVF6RZ2ZmS1yODdhhZRzoFDf7X87/9OknvrOlzdk5n4Wy2wU+Vz50163b
UQ/ktVfpxmMRacr3868wXxbpey+ZHdGW1OGKm9x7QwWaDoLfYeMjf6cMuzw0o4NvK95nN44iCKl6
epcreYgWdVOsGtA4yUbp6u4L5IhmFTxpV6FFUFKT7rMIxH/m+tl3WUT1zopsyJdpBD5PCySxizu5
/hWOSFAkbodXbTXBs5xPShumDLi9UuzxF80WpLyCkAWx1biGpyud9np5pcWNtCkMqf0rHMJ+p2tG
+yXytf6D6kkSYVQ13FR+WO3r0h3CtZcVKMpKvuZ4jRo9NpXFUVLF474iclcVX6Dgy6u+7fx7WM4N
sd4ULe2oNoJ9oRetsiJsidjwCJ4slD8B1JbR9ExUUtOysMsvgd0EDRjkIboGwVzmq84IZZlLjgdr
mfDvHVeHdO02ZvQUZ5l7J41x/5jKqbQKWh1MdSMP+tancNdbyV0rP6pVn2wENY1PpKx9p01Ie6zz
smtubeGXW1NVzW6b+Xp4n/heeGtAwdi7VeVqK6my0/V0LxYkJGFegPao1OuxNMpqZWSStrdfdBUb
YW1sNLD3XugjCp961fArjnz1KkhiPVvbvtQYKzlEeXjdDoltfjAK1BW6vk7Iu4xp8RAPg/7TbRDF
SOTJoUzod7gFhpUBwAdd/GRoCRqKWLweaQT0kjlXoZXC9ZWkEFhuYudroUAMCavC/ipZsXndhLq/
TvtGWqOb0+WrCKKPuqoSq97aBqTypvOzPfGmaCMKrfsUoi+W7nojJwaf0CSFqAHN0vTqpcW1XsZa
7iC01rckEvM8XQWpO2pA5WrwakbTBMku9LOs+9TUio5+vNCxA5XSUzgNyTNba341fJqyhB9VgoXW
dVc1yvDB4kN+uXkrnhOvxmtNLck4cDFs72JL9nkrgBFH8lt0Sw2KTNDMsLjuNgiQF2vPN0plXViR
omwEEa3vceTFaCJYcf4kFZJxK5RR36eDmX8ae7TkW2hGa2CT2ToXreyviGabO+rpqZE1zabWnY5b
47OiulWxasOhhvtRduYmG8HWreLSmtQqx1Q21kYgdOCCVY4MBRsjIW+QGHvRF9Waa75yXY9aCdJS
RRoeOGldJjcdzVLrLO+5KpQ54a9N0NvC+p2rSeoTjMibldlHvb/3xyHauJXe7PNac7t16KX/j7Iz
65Ecx7L0f5l3FkSKkiig0Q+S7e5mvi/hL0L4EhJJSRSpjdKvn2NZ1YOpKkyjB0gkEBkeke5mMvLe
c889n9ulhJYgKUWTV8DCjAiyW+oAgAx1xW7Ewl/UWMtDnNoK9NUx3TUxEFDDGC7iiNhSITa1JRQA
kkkht5TWQt5JJLCDSW/DrEvjHjBn0oPyYOR10QgEv4OP0vpmrPyKsGRNe5k7p+WXDIbCXdoOa9V3
yIGaPiXyYdt9ovp22M5Cf9XY2D3VNmbybJapBTInpjZ47Yf0T9Coqtm0uCoQjjMVQPQg+Tu+82ZR
BzIv7Mci7ebO8VjdRYypfI7iBizGpQSefGJkoZkaJfCzEdbJXxVw9HfQxOwDvn33PZVimPYEc/un
maT1c7TUSPSIBaC3Az7lW8SPI6gupQs9GhUjoHqe7CkaPXjYaF+A0OMcf/MqKWiFEyrH25IgwofZ
hT5jhi/uTDf127JZ/OPE0fNAmtTJA3yWLi9lycimRvzaxpg4vYvGCmPa3nZI2fTuVFPp8kSOFkVc
Ys/Yl643rQfzBEGH4KTxNXiAmplsJQQwAKBIO2ZkIvGGLHgPYrhyD1hAsHcp8dVPYGuyE8LFPzWP
ki8YR1BrlVXzSU2CMyCQXGVY2m3zqQrRdCLT8c62hu+KuDTNBqA7XACJFljXLNdp25LOnRw17RZv
ur9J504/BHxut7Fw3c4hB1DBT8+pz3TjLiE0nySyV2tjorvbGd6SuG6Bp1dHodB/YW29DbftinTe
bNRTceu4mL7TCRyo0YCFM9uovHLDwe5VPGmyIVSgO3lhKpytUZyXgZ/u+sCNB2a69smokKECxvE/
ZJXn4c4o0/i8w17NPoiHOsRRsOo3YcbhGaloGHOkiQny0Igqysq1al+qbmgxN8SJmMmyqO6HGjtS
GQzZQA21DrSufnHbtV/l5YrhLDMof8lLNCfuzwT+wAajXvhFyQoI0hB3UcYiiZsOrnryxG2NRqMA
sv43G/sQCKue6KPR7ZqvMUnPSCoEvmno5OsgGo+bCznF+Qgmxkvgiu4kFhF1G/DkexyLI1g2uTEM
LOtxhP0Ip2UtQXMoq+o+Yjo2m1Eibi2PKuLveTVjTrVGvs6wv9nsklLzvJ1Zf3FrmZwDh+8YSfcN
wPc1b8+r7nCrq6hv7s0aYomioOm9p2Q6VkiKAp4oEgplgAy3BDmi5x5iQsaxbwWK8NS1bd7aQO9J
rMQHLCywjSSR+1oE12eEFfh3WarxREZd/k6LItynqQJ4eF2m7RyVs8AuocJCQ2IHcBTVzH4Cl5Qn
ENjYT8W9OXAUF4/DHMsNr8H0TWtmoOVP4d7HSTfsamHaF8zR3D4uhvBQaAIMkKFi37ZK3LgUAr1I
etQpHjlsAyo4iAx1kFFWm/libGvFQ5oiiXrDDcezEVc6rRFaGWlkVmkxk+8YLrqNT0s/7NXV/JXx
yImNREH24MtUv4Si6H57GD5vymoaniyElBccqWzAZUeRaN2lKejJOBdx/ALGe1+ZHx2F9tBMuH2m
oB/A6WLqViESfBOSUrWbJC3jW+39HGJ9pfBPsa4cgvN6HO614/YkbT0/LMzXO6aqsti2pRc/I9Xh
dgziQpxmNTc3rUFhBmZWahGLL82IibfjYZeniO14GORCNeb3cXCnVWA+SdeT96G3yePQJ2ZHPYuP
rifYEm4JuxkLLMsD1bRgZgf/o3vlCPkSENpS1Fkh9csH4pgwmFhTn+jcRe30oVhabn1SacRbamVB
1EvCDjApgydWttzel/UyFFszjdHedemCVWhnb4K5WA7SaX3nIZu2u5Jzsl8ZcXM2Y6aNtFlTAPuU
xPoUu+l1NCLcXEemE4S+xNy2UaJCoOPa6DOgMORhvdDw76G0JSBIRY/s9SgCPQBkAew301mcCUp6
IKKwV3UF375YTppx53hJup22SJUqC6Cj5LggHMBW2GvOfNFJxAZ2MHFkneiwc933CBoDSVIatqnG
QomTB6hIfY8ouXeor6A0mdqQmzkmgMUhzEAtmcF2d50pvu5ZSEx6DWRUJmehUs1+ICEynTmnzRaR
lag5ayWrc5I6v1eYveABVVU7IUJyik5w8bVfJHLQ0eKOfMrQk2pTghLaZoQU0xnZT2RDqkRPOQpP
KbOQUJs3yD3ZNJGo+20N31qfyaJGN4OtODvjdot6pCED2L7Fwi/smUNV05dy5dF32SGZLR3EcPVs
2vkekMf0RdmFNZvBG9Q2HvX6ajgIeD0k1hNfcJavA4cv0sP5l9QJlNBhittbRmj4FiwDSNw462BJ
H4Izwkm9yIKhShH/psO6yzHrxIZoCwMTMEtaJ7uSLTDZhaIpD2kz07u2rjQYYGJXil7/1G62+3nx
xQX1Jz5JTo3bSC8/iP7z6SNc2DE/hF3vwkNX9vHvpRi7MV86T9l+UByEN9cRK/J1VUCrkUDqi5Jd
hxVVTKpnfCSBcdhVLVbrDfrvQ+qxR4bs42uavuz6KUMzuDJUaxUlFz8OTXkpa5q3EaKstgvqp3mb
pjaCpQ8rzsOuH4cb1iTW7bF4t34B/7ra3X/fRVKQS/4fveq/DHuEH5jFh6Q6LJbgB1uQPX3TYoR7
kU6CdE6TZTsObDxFrBIf46z6MLdmnI6YRwzIVpZofHp87JNk9UFubd/tSX9d76fRiEFBXTUms4qi
TlgSP6HbWEqFp1UvIH7RldRnvCBzcGCkiJs8LEoMAhEhPQERVw+ArNd1g8FDiEQFViDLYgeXvLqX
2nSfmoTFOe1mTjJiDAqFqucEHLqCwWwUDuv4zEyrXyugFJADTYTbGNwAH13vgWKEADIfW20b2CQF
fy8aHjzggzfetj16g0wK+IAG6sHYdBMTt6OP9YpMRGhFeYRTFEFyS7yoUzWvBIc71bgYY+jBWoX1
A1wE6Uvt4vmZ4IR5nuOiOiQkWeetFRyeUMC/EDFLiwgPVxLbY8NcdcbU/1qBdo2N83mt8Brr69ca
KPrvFvicNje+8X9cHaV/EPc4FxmW++JbJoGQOxdYrLgxM+0/sCXDllymhh+XiC2PY8Vw+JQWBW0G
wrYvtuFqpt+hWtmhNjL45TDYeU8j2KrdDBTgrpO6ffGupx9sYuhZZSJ3YVTYO46DTm4mjT2o68kw
azgkwcWDs+nkAGQtM4ssXYeJ1TC/tsKkD0MULq/ok1+LGcvKmzLR+iu1U3S0YghfGjHyi+qXerPK
cMFbWAMzg5qcx5jbu654npc4KkFmKe3Z1yrAKCQqKPYATOBQ7M78aMs0rHMGA0edmbWDJNsEw40w
1D8Fceg2Hgtt5xo9CpgtEVVRPlj0+hvDw6vEMQVeIkO2jIPdDIrNDXximLKgKPgVDZV6W0SjaBYU
cfJR1OEQ5kAbDd9QBgy6YQnF7ghFH3YYpPmT14QMUZ3hTUtg2+2Ca8uHUGh1w/ik9yHU1wXQkqB4
IQNDjYT0vvEyYYI2g2kItFHeIjgE7bIJ6IKzUDUjXGGhfy+CqH6wUtMbUzfu5DW+LPNpZO/AsEH7
LSh6dyZ7sLKSZuQfFtQYDetM0rEsKUl5Qay2xnuvfHETgXt1LIAPvA+5Byrd6WmGIw/hnndw8rin
oSb04CjztyUNkzuEdkmkIcdixIVi8AHrCF2OsyLJDlhy+eAkasPNhO4WoNayviQxAj01aj8IF734
TGZlngI1FzmblvojAb3dAeo1tc/Yu+i2iFh118z0cARsBwsHWYMBATKIu14VWTMbXm4oKbsHASvi
F3Z6ihtMo8Hoc0Xb34L8SU8TYJAoTbv64PpkyTEIF19pkRbPke0GqAHdmoLOvIRHLYERzkF5oM9+
5OPdQOX6iiPVZQmSQN+RPJC843buX1nIV7u5DhXu05YUPQY2M7uQFOBjVIBB12eoq4fNlKT8QNDN
gf6MazfF/mtbfTbBaHcLjewOJzmdN7ThYBM1Zcv+hGU/vcJoGIUba6l49RwuprzvsHUMOu70Gak6
IpnDxH3b9GoBpyuxy5tPCCnhsoJEQyqevqWr9T9Ao6HBB5s5ztelpJeBDezbB1OfLUOF9fE6Fog0
HzBiDHFho9VPfJG+SC6jr3Qc6hvktsTA0ErgZQ3T/MWEY42aybtL0o3pE++mGd/JLNPPqAcUzTkh
T8DgJDts+KEEVoJD7XJtXfxEgbZXTss87Axs5fVxUrhTt13Ugp+JkWT8iGVMlArIw/N/fEXiQ0f7
Eb2C5lsLHfxMtKtflJeJ27BlkK8ccrva4hhcwGdalgK1ZghxpFA19u6H8IowDsjYk8wa5nELBp0f
0Pg1AdbDNYZsO5jexVlVgZT7Dq1Xv52gFLy41LODqq41iHbgUQjWotWKiiWUKCOkumUlXX8Gy6NX
3dsIQk+byizVqn/ifYMTrlrpgi+lhX+pGlKeezusZ88LbJomvl6OUwjsc4YhyoLNU9QeG7xE3R0E
G3nL5jhSGYJ0km4TT3EdbxGEEj43tccFNzfS46aKhoZu1Az2HQQEU+Nvgg/szOJp3UlTFSfsKLWf
yajjnAZt4G5wGC4VKtYYHOIC8sV+0a0xue7L8CBaMjy1VhsDzLAShzlO/QpLugnvNefrDrYafte2
SXOsux76lDFVEGfB4ui7YTDCZIg+gZ6l0yVbsIuWYzmhOCTYlD+GVcgep07r21aaHiF7QXPUzdJi
yFPJ23WZ48NSFcAttLqGeTwAM3jiwY0bg+7OTQE9VEPXaYiZPPldW8y+8Rmoly1UgAWugwFu2kFY
NPd+rVfUD8bguBHwocsRNUMp0+S0cgCEZ8Ldxs0t1BDbrk80broXT1dcmjoSRbbEsvpQMSBpaO7x
II8jK82dNC3khWpsAmyWx1TuAFAT8oi0lPaCSw0bjqCMLxDgMJ5V26jyiPkuXM1+xykAXjYQ/IRQ
pfGUjFiG8nwt6xw6evgONmN7MQVZ0cagkt1EFlzOHG+ab3aISUAd3YTzppzW5tI2qBwSwH9eJPJL
IJB2jHYbPIrp0eLZfG+iK8nbYOh9IdoSnk3G6p2Gz/anLlz8CHpOuQ1Wuj70FUuOaMokHme6eLxH
0bocYQn1V3P1BIOGnjmgkAI7fmjb7MV1tN2O81ruLOnp92Rnea+ImE9LXEOv7oZyursyB345SMb5
WsLdk8CDtVvDsT3yph4XnFRYePTBirQnJ9C/Y70YeMI6zJCJFhwGpCyj2Q2G7WAHwKPIhG29EEzt
cbFyj9yE9A2cVf7kjOifUtYWWYLs9/cWw5cDkl/sNvY4N4R2v4XS4qW2gUEmdd3ZDSwRvMhVUAWP
vbPBxaRXqEwn3Ak3Nm61PmUoPmzNR7PhHZt/rxEl9052i9zWWPHZmrQsNhiPSJlXXqa/pgSWlnwN
Si5Q4vJiG0MEbDbJNFv2KGM1jM/L5Ea0H0WwJttlAV6liBQotaSLKrCOg6HkwEWKCSWj4VbtReRp
Aijc6I+jAz82o42h4YnPg/ttEk66JxDR5L4aXfPV/PXWNzMIphtf2xr3XFv5KasAji2xuj6RJzC4
hj7H7NHwlxSA3HHrR8ydt2HN0W4Fgzz00TBuBS34k6mgftG1sqCI81TeapGCFykw1MhiUEEE6o8r
HWuFNyyDFm9+hYZOuwJ0qzMqAfrkW2DCF0hs215Yv0V5BpYgtIBzk1TB7dJJnqM5TN/HpEwyim/v
IBvo1olT/sAhRkIikM0XNq2TvGrb5rEerbirxWD3dG3024I+sUe95rqXZdT9vZbt8JYw6D0EoRD7
hsXuTaTRE0Edv2N9FR07KmEwobhLTtzb6be1qKMTqy5VlbIPNuDIgVpFckWn6mP0BqMdOy87sk7L
u4sx3eYdVMasxKl5l0ixsmzoBUYs48SO3LHyBQOa9IUOXbvrsSW1x5YZNsDALOJnTA3gZYoRAysz
jsHNg44c/y4Hbt8Ba3AmAxx0xe2NdORtw5R8WWes8Slfmh8I77irwM+IzDYcMSiQbozu4vb6XACh
k5AsXqQ1mwH5IncA8BbnnjoZbc2Qdg+LGwTI6BGxp6RiARQcOE9wCJbUn1bC2Alt9XjBemB1m/Zw
x8Cj5FtIPClxCEaZ9T2VgXjEmKC4abDPhK6ppOLR+Dk98ggp8DXV1Vvrmf+1rkW/7cPVQZ6j425S
LGxyBMf5Fyxx9hlUh+rVEGdPI6HTFlcQbP5dz08NJJ5v/Ld+Ax2kua/jJj3HFmA27iq7QSK9+i7L
qIA4EqtNUgps249leazw3O6HUGOXBBNW0JxlF53CaaxubNCkKPOKpM5qL9dz1+AAySvAhi4JBOk1
wzWnoa3iLdl2mKs1INP3qHSbNQSBY4Iw0Qdd81sWVXDq3OAPrUvj23bp6K1yEjsbTkxHgWzsJxlJ
RKok4GZ43JdO/+q6EvhGrovuOPYxFv8wbpgxnEBB8YBZG+I52wREwd7N4N03qkcjg0HCDlJC8jty
ZNyus0nuPbx/KXxbWsEb1Fk3I1FRtd+yJ4DmURzrVVW0v2ZMSg8E7ttNBeVszVZqkTWyJLVE8p2a
CMXWH0s/oL/E5zIB+m2YPGbyhcekRs3WwAzWB8se0oh+M2la4fsW1m3mJFaIiG2SPdE6fEecHh6K
tVYwvuARpjs8ixKWtQYyCId7swYESflXW15niFW5AghdBSiewPnuHwRevbuuI3JrybLsZz5Wv9F0
q5cxrPS78KP8olGBowlC+bxpK4wYIXL79swVs3h4anDk06WIzjFr1XZtJUNS7lA8LZPHbnCHsjsr
oUDuh6XjW74s+IDB8LDBhSQPqSbxHzyC7RFwP9inxhTbg3gebkrIots5FJbks25ZzotlebYpG277
ivYGFzNmBrlcU7dHGfqBrnO6JvasFSrHJDitTCbo2CBnlcIsKPaIynuIkedGDfhogrttDhVttEaP
SsXFDTO1mWlGekbLVQMs0qQ7OBzpCVE1y8fS8/QjYX7AJyluJCKpbdVRIAkW/ytM1zTeEvxwdzJB
iBAap3YbynC+uJlhGzPsWX3UuC/Etimb4QFc1CUL6DhuqzJKHxX2JI8zD3FXAIZw5shHuUF8pjvP
oCyeMKlrXmzk0VtorBZixhvvGL3eGIgqylxV0TzwFTLstTQ4wy2m/Wxd9myZyz0TdfBa4trFUD+i
2DVAMk8K4jjk/AyjhfkjhfryrZGYgfDFTmEEmLTlQSzUHxuo2jZrQQbcj0LRHaR4ej9VrcxQPLUb
iuvphP3i6uDxw9ynoGSiUJy03IMeFN4o9I+wstVokRpfp6fI4SzDRL48LhDA7gk8cCwjdu0+Wq2D
h3Io6Amhx/RYB3Q4F6Be3UWRct91a2Z123fLBGtCPPDDELr4VY/N8AsMafY5O9XvhqjEIq0YlrdW
YYR7M9JU0l2z9EGZwe00nXG4QznhHBezgivB4/345RkCFvZ9EVG8H/hu3S6CY/5nWnokzI2yhaXP
4pNTp9E1u7tO5+emSQG0a33aHgjyNiHzNNPjWiWCZpDm3KbiE2IZ40jcDHqkR8cN2RaI/j5hCjX/
CpOi3nUEe7hDoDx0Ak52xQC7YoEwuC+wEjA8dzR1W4zDzCbuWPHHR0W6RcaE/DGrgIjMFTFQ2Sax
m4ymLPf9NO6WcOJfPJzaQzjU45m3U4naujPhh1ER27YYs97TOW6xpeUcu7QQag5BwshtNU7+gq6g
Q3IXh9pduXS4g38S6AyxEPs6IkoHT/kiyMFJEu9HWs63QTmpOptpCyiNNPoOe28AdUtgHvFYgaDS
QUrHgDgDCM10mQ+GacwG6TAaa7rQvOH4w/oyrrBjE9ery4sOEgYCBc0TrBd0E62sA8xBErTMVoQ5
7vn4JYWLL85KZEhC0Vowjljw3T8VKW8eI+ixF9t0wVava/QQpkph7lCXJxSA8oSRHBh1KSwbWASA
NAnI6+PCdY8HoG6WRxx+/RF1aAp5kurvdRy6jMNnkY+YPWLXaa3pI9jY9aOOjPwu24bfWGwufOnx
qnpHfo2ehhYhtwYS5U7wRWSQ9IpvJFV8lokbtjaYUPc2IwZ4KCO2Q9UXUNeb8PrhHfcBFosxgsN8
38lJ7/BUQwFUTb+RtGM79Mjo25RqF5RybfmKXdxU5F4MmOUXan5GcLK/R3ot9o/rCL4XN9bBATFc
bMMEYj0IPkRwbWB6v9fJPIDY1dQXR+LyViVCP3pElEKFj7nC3NBPN1M10CeJVPAirxoOcjWFfi+V
kM+yaeZLHcRX/20HPd7j+HiMmYdm05brtvK6EQcXQMAFP6bDwYlA7R8ai+Q40Za4LVkRynSzpLrI
DM7/FZvnHTiuGrLXZtbQXyhdkGSDAK7hgMOuCtC2BQ1yPAsynZs2RoptP8dlgF0vlrzEmBa+wFpS
XNAXsCm3FXkryDDvwqIlB4h98yEsqjDMptWqk4IciYvDpP7Vp7N+q2BMOJqOunON/Ipb6pLoIlps
l+U1G+ptGZcFUNJ4GZp9q3upsy6W+gOHatw/MvDa5WaOVboH2L0PNsjLbcPP1pVuUwcGA9IW4bjD
ynoIYhOinPKm7uZg4wbzKZSdOOBuWCSPwrV4jmf4o+4Ggg0NOs2yfw4RDpDuKpRvKscGmGr3E9iZ
+DMAY8XlE/4f/k8C3X8DGkI7wdaAn24ziLTEjbvKN4ZTuNyhVB6+KAw5d5TEUF0MPp5IfUhmoO0w
n66r1wHBeWekaKrMcTIBYYyPJjZWk8zgcs3hpLZHD8vmTYwpGd5pGoUY8fP5TFxU5aARx9HWsjht
DmuhCwC0hfB6zhGZkRTl8fqGgf5c4AO7wZQMHTR6GiQSaCugvXNanm2UFO0jDaV5KWxXV5vEVSmY
lkuIHZzKKFdnKTINvlFrjQEqDLe4IxshFGBeqSExT0mB5jVskhBf7mYUQUsVLyRfUdOPwAFhlYup
pniZ20XO8OnE0byPA9/Op9Lq0mQlIuXIh4E+c3AMI23cw9M3fDw8+dUqTAeyKu0Iyr5GRgo3XjkO
OV4nzvcYQSRfdgmAcEdIroa8wEy97imD13111cg3cnXsbsVYCCqKroIli7uSbwfO3Y2PdPybAT7b
4ioVLcvCFTSLAo6iB70U8XPfGDhMKpiawoj6TTKPy6kR2DLm6dX7YaAe5gJHGKp93kcV3jpY7tFY
IiKsLgO6D0RcY8hUqbaBqF1Mu0CV2FPAHh58Nu38C2+Y2LnRhafmunBk4b3+nJcBS20hJLNLkcy8
OKDc9cG24ZP9BfV0+IHO2/6SZRw9RUHoWKbgq7rBSAfeON3j1O5IBPL1WKJAh0k8qi+19P6P5T49
GIgy0MYRevEpgxXFfs/Kau96FpyxANVveoh0uJRFme4VHuyPFLGXNp9SwoF67sYP7K3puwqWric8
ytWlr3Xwi01GZCb0/syKaLmjoY/BGJgXtwGYCr2IXeInQXqS4+aI/9RDue64MhZ3rwmeV7OOO3z+
fR7Git1ylLc/fLgqS4kImrdOLCMeKkyt8dJCXU1K4KVB9pq+iJYYRvfVgCkzJIJk0JgoF6YzB5hm
7O8JNpwb0qvhhovqD2ZQxe2C+AeaYcxZvmNJB2xb3ShR54PUACIEKol+d9E91wfSIj6ARcCNYHjq
MgAmAXeztLuBRpCeHBPYB22mGcVLJYyCSygqyxvsf6zfs6gWTCEpdlUgqT/1IHfdNvChf0cjaX5x
jBqRzi07ByY5vPAZxYTmxuER2aGIltuJkPQBH8D00XR1cWdH3ucjCrydX2i7qd0C+Rrh3HUKz0eJ
7hvBDMlzqjp13xHT/p5JDQV0LQzmP8VgHmr0JzyfsWQW/t1f//9Fo3s2Df75j+uf+YJt38FdNPzn
f/zTr/Y/5gpx6//1i/7pz/T/+ddvlz/myn77p19s/+LAPYw/bnn86TE9/Ovv/8dX/k9/8x80ueel
A03uy4ztcP3bSuiI/4SUu+4K/B940b9R6C4/3e/6377+7wg6If4GCSxMkpCmYN4DifpfCDoR/A1z
qzBM2fVfgl9/5x8IujD4G9oFOChiwOnSmF3X3f6BoGPx30IuMB+N4pCFDKjP//VfP/f9303EeMnw
OuN1+Mev/29sW/pX7MW/mY1hzvqXfQtFmqUcZuUwmY/cQ9/Y8Q7NbnN0KV23kSDkIcA5CfV8mBqa
SRKl6Z7BFLJXZTI+Gk3SHLc4PqWuKQ6ygkyXhmz808C5jO2iRX/O4QhIlwaxDSMrNf3UaGq3wdCg
kp9HBn3BzLsGRA+4tHj1ZAvVXyoz6Yxj9UbnnIbwRCC4+yyaonxaa2S1lCsNfjQqgg0SEZ3LXKCT
Q2ikfkiDBsnh+Mw9r8AZw/4nC/GI2oYeofuK9ymI2FE1df0JS5T6BRAoTJWWWLuLTYgM7KERNwSW
3SArAy3OzBZDHvUtjK6OtKfZQzrElAyxE02VPBZNuVzCarZvlhlkyQwz8hdyWDbaZEMHGNA8NO8f
qVr/YNm10R7HivxK5itxcoKt62LlYs9xMEVbJZvofoDoJkC7uUHNgiFQE/mDLeblcVJd/d6wqHyR
2sbwlal0Ptg0gJeaV+H6MZlhuGmaa5+Gmbp8LxIN6Q9AWAFyFh9uMTjuPtCBYwiNLNM/4WjJRfFm
/MYKSXCr+tT3uSwjlL1Yf4GpDIIzBOxVvGE0TjeuX8PTgtmGzNhYlQjMTRTjG4sFw7eCw3IBk7Cg
X51dmi8DY+pxHfruu0Rjt2adRriN1N3jBNfM/drBGZaFKM8xsa4B9UMwkoMm0go2XuIG2OvMa1hI
sklo8qfHRG+DMU6JqB7X0N9WsKnOWDIGWOtWk3tnsMscG78On42syKchABesNOp1PvkxvRuroL9d
w/a+jQt1FgFkV+MCuNW73v5xlQjg1ZiZwBCoC8NvpyPE2Zbhsu2b7nvumH1uG+9kpkFn/BoKlPZw
3q1Ycl5WhiWP2Xf1fY0lWtx2NaQorQzUZ1isQe7u4KlfY0euwdINbk5tFgNwdTAVvyx86C8TuGbY
jMbj+SyZGJ4pSVqMluCELcM03hc0DO/U0MMxHls4GmEbH44rRCtoiKkRO7wCsMhilRTG7FoSeFfm
5BM7D/w90U355E1T/AEFwL1FQWnOyM4pum0ltDnacMZdFnIH62JSXCNhInR+7xhXl22ufdCfTEgI
5kVV0r11QVodUUQbm82OFNtywre1jXgnkQLswwq+nCmOAJwILcz+JdqcnQ0HeDVkUEKIWeO4/O7n
GiOyCF9LGRxMdFgqs1MMP1BOHIP4LYBIfUsQkrVkmFqvL901J0GXCqNzVDqwZToWLO0B0vz4izmP
GKMEDPCblfjuwXC4nNEaue4mpT1tbie2mEfsYA5Zgi2rOzdH0TNm3IAfw88jb+CnTi/I2PS7vsbD
m5Pe+/2KJfJxUwyIOmn6Jfrf5J1Hc+PI1qb/y+xxA0AikcBiNgRBiqS8VDK1QaiM4H3C/vp52N83
ET2aUilitrPqiL63RZjEyTyvO3rbukk/71S/mntZEU4YMQEl7OpJXnacEBXqVmZlw+qaxbzNF+fF
gOTdrs2z5cf8r01mxu/MpKwPWbPkt9kwjvd6lO4Ja8GcXg/CsgcgPDAN/heGwminO7aVkW/dntZj
VlUfxKto7bAhH/9XlXdxENGOPRYEcR3KRgPjR1nTHjv4lIGxINK/Q5HLkGtUTXtHivh3UhaaDyht
6oOiDXS3ZueUSGcb4V6kRU0Xpld5RT61dcXZ03jtclCKjZADFaMca4UhIK5Q4c3J8NuB1PqeEXKA
56PKp29VPnSvNdwKCJjZb7OMsewr/fh3C/FkhT4Bgy/HOyPut9rys5s4ycdd560FYJw0mpsE6Tmn
c9THx6LpUjsAHacUlhL4AeW4Lwl4n+2jdrLKC3BftxfRavo9IT6t/Ea5Ge/KIZvCMVE3sjfWwE6y
VG8TW7qP1Oj41hqt7hnArv49dl13PyFE+c7MyCagHmbbDI3WT6coyycty+qnUFbNZNJqcFmYudKa
e3SLM5kJu79NSdZcdzMq+MMstHeJ47w9Atqt75XwzF8TwpGQMim31KvlsmHyDLDdCNbfOk5zlcQI
uPHKZPMGLYfvBJk9cue91zth2fruyY9p3C+Sqa5PGYENV0hKrBNjjexNQdRfhmN+iQ4uuTZboxP5
S8Zg44d2mfVDybiXsJLjeG2jI7jNOdXGG0qvugJswP+XDCIHaYojQldaO6WNSY30ATMts88HyLkI
vaslPPY0GPVtDRP+oBd3ffGkFZ8iDN8xX2ZvXRMkNX7n9a3rvl778eRRffsgL6s02ZYx5hocF63P
tD1//ZVGbD9QjC1IRBFhw1CzFyNUgqvXZhc/pF5RwUPSsByjyDL30TrDc9ZG7IZjNcp148ZoAeOE
9bSJVBPRwTu0OBvSilyf4VoEK9HA5d1Lhlop4NM3YbQMOt1aMrDJSLuI1TLZiCdU3Hv51gZiGzYo
wssfneep57Zbs2MNBvoS9bEOCriidGMyh/DAqb95YyTZeuxcbW4GlyGIQTwzlnuulimYGEMH2h1p
6xFrjh32mUKmAWCNqUJk40Mv+vZIlzgeib+VW9/L7WmTqb5x0ONnSbvp4ZWXTZqzGWyQ88jXDiij
xx7CeEiUAr3RoBNKox9sLr13mabVeM0s2+VlNbv51zgwku7sRPDGzWivvzmvukhBW4TLlhbxFvlz
3hJRbJhXo5T9Relk7XHMVvexan2kMikO3dtZ1PKwRN4Z8LaWK3Q29ZvsnXXcaDTLJbgVtNHgluhJ
fSI9cHYivhR1dpqd+G5aJt8EL1LuvKHvch+Lxhz11ojK5gqC7KxhM6NR7yrLaQ/rlO6c3B52dpr+
KBdYeV/2t/5QJ1tIpJ9IuS5rS+3mjGo05+uVZdA0jcRx9Z7bXK9Z27CHRdUtirB4K4vMu4udEWR5
WMAmCq/FijHGRbZvdOElm9jucH/hCuFhJhAKZlf2u8hK7W1Ntt+xRJ5HKcuZHlg0brsfYye5qZbB
fEgS4exdQIBdtdYW2TCZ8H81Vmbs1YSjodNoxWvBSPTCFkkYKeQ/M9Tg1uD5haseYGR9KIbExB/T
0DJFqMDbJSAGpvu9pJxU4UZ1qAauMa8GswZ9nPQF8hz7OBVxfq1Uat4rxtLnweTJ9RCtfO/AA02U
BvnQ2+Cj+BcO4+oOP2K3LQ4wWkxW9Ns1MOM+jCTiadPgKNe0axrUuM0veaL6bPGQ9s4gpnYOZt7t
hS7ihuHKdjfyWZLnS6eq3DgOKvIz9qZMyxtoQu8yMpiaF8SAae9z3CblRjVQnP6ksm/r2Jdp4Azo
PqA4DPU8ZO2E1oXGGdzFqIM198WBejae+q6UYpdFRtFuJcxCtVl7x7psGSS/68ZSB0ReIlIfvPR7
vpbGLzRnDTtBN7jgpSSBRVbZ7CQ/V21qlvhGsGLfYjwWW5ln67VsknXHgRqer9I5iH9pzXfO2tiY
9/1uh28KdWgWMWsNZqE5xWf5GKTrq9dO6yO5DPWeWaD9ZYvOEFVLO197k8xvc5BqNBboOoTVxcTH
OcuOkuIAzA8Ju0fi3CTDjMcyF+Z+xF4gN1VSO9ONJUevPYe7g3QNfdqtB2vQMaYTP21+dEmmrvtl
mG+RWvv3nphcLzAr17gilEyGBFEQC2Fkfvqq/aS7chKvuJms2jlZk9+9+n7ULce8Rx7ODJimvDTX
vI82pkqN/lWxTQWIUrz1ooYtfUeeLvZNbMBmxlWLQwo2ChotajIKRxQv9dauTkWFFCYpRhSeZa6x
Ra3T0NDU2LO8pYC48Vmb4l3bbpsmF0Wpm3irGpqOaaxde8fAQCYdO0Z0bzbGfUSbhSbaM8wLILzy
uELyPq3G2D+DZ4OTFxaqQjXGB3jC+arzarG3ve+l10pi8C34qpFzwUO6Mtd5tkUTrrapmlDqNLkj
nwQBl19rp9nUXYmeeyzosKZE3CIjc+s9X3sUXzrjBF0ypTMD5LwJJ+hmrkb/ULAzn1qRICIfhq61
Aio5Uiuv17e2W0SctYcEGreyuo1pGEvImHCFIjnzi1/8u0b8zMy0CJwxqSEgS/KpN5zn9AxnW3Du
Nyf9GAtbIUlLJ/k0NL18bl01dVSFZTqiPpwv3YhDuq6leVkjPf8+GL28JyCR/aauVmKJEiu66pQv
Qqi/6eg4bh/mIHxvpTPk90RWN2NQNo13iv3CeWlh4jajUxobs6qGu1a1SNa9Ve5ybGBPfZs8eKaZ
3GXxCFycdjG0c9aqV/q6eNpNjuucoJbVzkFjb94a3ToYDwsa4Gs1qVe8M+bvAanHJiW584xdnYV4
yBaDrHN85nWo0j/ks9tEt1ZRuY+rSNZv6Dp2bo+HiPb+W9ehKRxTB1ftaGTYaBYVFvNiop6dqQo4
HaZ129MfIT4Wzv2ia+M5dXDVTkUN3YL+ug1EhqS6FO7yzOPG5+j4TXH2KuQn01ydoFhUGUAacIrS
eXK59CsmisFxxKuZeP7zmlcRGiTm02SuTWei4m01Kvk8+KW6o5M21cEHUkZayBmN2DAN5ZdN8kj6
ph1ikGL6wCDh1ze+kz0KoKCN35bzNhXWuFUJD5WjSLTrS82JxCC9iLS/vNwCTKRBj1HrprDH/rSQ
b3XX21P/uOC9Ie1Kl1dRsiB6JWwvHbdzs9aHQoNguPj0zc0EsxWicvGuGya+JSzcGgazqVZzDJiQ
5c+bmPVy1Tmd7i6WGh3IBgZlvF0XVObngxHx/St43cbgbLItTbVaYdU0DW5JgRkzs2cHrYTWYdxW
dwg+faQYPqIxH5M1p/IID0e/RILap5eD6trpR2RYNfeLiQ5xNincmEduZD1WgVFJWWypzAv+JqtR
j2MNbbr1lUvzV7CxvJEiqVDGOCvWnbKnnzfiQqccJ7C8Tib7kRjTNN3hrUIz5HVoWBJghaulG8c3
CeN5lxXWfDZDeQ7qwmx6ybxa8UkSyxLGqMZukqiOyhvbGdz+wvY7cytYYnu04MAfhp9c4+QSWy+b
q+Oip+7dHdAIoeNYb21J2+/MIj5gDHRCzBLyv2Ms/39GNc8BXZ+jmrdvedrrt/8TCD3/J/8FbCr5
H+HZloUJXJosgvPgpel3r//n/3DN/3ieYwNMK9/yffuMLf5vYNP9jw877SlSffgvbPIV/jeuKf6j
TAgxTAue47sm2W4fcMy/4ZqW+c/Qlf8L2FTexwiQ2PcQBbKNhXY9edEltA4eu5SBOGhI9YD+Le1K
VJjxkCeBhWofTzvkBEGGhNtCDVPYVpXPiFOyxeLfIbjCq2Ulh5Se5H1JKxpnH4iMudr+cACEs5dd
Io1cb5ulapgewll8wF46eHfMOzJgEhFLqA1fWflUk8nlhT4bWbnN1hHy2Sac6occF2KGoBmmb7PZ
5DGhspYiAsFrE476yzjcT8u4qnc7Z7bnDlt/3h0ruribxaxdTBdJ7rmXsc7X+HKVrmakrVEl8W3k
r131RFCImk4LCv6a/ABL6nP8dddR+dcS5yrhN7oEW6U/8uZdlA0ryRC6tuCTRBFpjhwTmpAaErd9
7hd78ffL4hU2zAphuN9G22tvS6qWf7N6EkNjLtwqPfqmk5nXiDksEfhAiOWlUSfldCtJwpoF0ssc
j++mtmqf9IrC5XEERV6I8RLX7Jx+Z7O3mkO85O5A7oNJ6OQd+smpuEzsdaDAWYOp6js24Li5Kn0G
uoFCDNNo3SFRPiMmJvgkucRoA56gJZd1JwW6Eb2VxPb2oZPEtfyumR7VAulkg10s2MtVz2DaWBA2
UG/UUOb+z6lpI+sdxXTXPgqlK33ZFHKqbgxHGf6po9SWN4O3jrwAj65/2AzYSCoZ5JG7rOeLVEAw
gUKzljyOGZLCmzjD6ecE+MfXGUGFtmqNShDv+VOO4AmguM/Z8S4IXPH3fuyk8c5jdiJEkJuX/n08
SGu60WXZZFeqSkZs7+hP+19+PUXdgGC3EvV30RFn7tg9jhygLfSO5gZD+PjADAcPx2eKK+2xgGMn
1bOOPVDexsy2zHXFDiqkQ5lFaFYngbmCy53z4PR1q+z2OmbjxxIdl/5r5HhNfEQi0OEhR2zSrdyQ
kRVBFLWA3a5Xnh9Os695CtZWWFMHLpTL9Bk6kRFwwi+NY5l3nRG6HWH44dI1zq3VltZBkz/aBlVZ
I8azlnJQO1qyHNOhY6Am99rCHEPfkWSRjGOB46NYXe+V5mFaNl7scRwqjc5DPG+ip4xqexeZlnrt
a44oRN6uNbYcjaaQUGcmYVte2eA8ncTL1LmL3PQSpjqc49SbwAWzeNg30hG/HExt6EOTH/YYm/dr
qfJsv6bZyqQxReLlRd02uOFGTNUb8Hz/USxITyvfnYAb4V+Ta9ptY0e01FKRHdn2ry12iWM6JMmb
jeTbxO0A0RcUkzuJg2agQH2Phq/ICaoeShLJmK+NDLkp/e6uxbCEoy3GqsZUIet2jnKPXITMND1C
PbzsLYIvPSCrbu4Ipo6si0ViAt3qqr8vesbcLUh/m+0sOMDuDA67zU6z00+htumKNqa3wrPFlTCv
zCTHau8Q75WdYuQvnMyHaMBcl+U1wdfoIC+QQVR9aNVi6a8yqz1U3tT9tta4rvdlTOqLMXKSRY2H
X6e29BNyQ/7vuWJgQ5CNk7orq9wyQHcWYe68LiuzC3hy/0eZYQ7a53OdvC+mVWdPHbzOMXehnLe4
sN27dBKiuAaLBV6IRGyfRC+RxiGfXH7MS3ltpisSGqygYGvuOM4n0kLJxbCoKhx5WwfY0e6N5HfW
Sf9aGfl13YKbPwxytG76rgYn60vJubDC49NmhvPaacc4ClGaNnFqrM8tIbJ436uUqfNoRrJ6l8x8
yq2DZIGe9SRLkZF2nGoS5NrJ002IuwKzL31QoQI+71hdYniz1ieWyNr/yAiVJtiHE/klgpI2fgCZ
rPINRtdK/+7XTg8X/tkTi3J9Um+pNdS4NCBbUYQmvfbuBhym/mGGNHmO3WWOt87ZV3tRKxRTwXmL
ppfoEnCxhi9iDOypZEOUHQ5CpaySbBIyXbqtimxOqta8Woiz1kYgYJWRgZY8V2LatJoemBDgOp/u
XSXtmq2riK5EIclpmRGHIXzSakAoCCu93DQOlwPGaDvWk20iqN6x5MazRcZPxCktUWhtIODd8bL0
WRC/vaSxcY8llUfATkMYH1SFWUxbHH496SaxPV0a7mrUF22fTzGG4KRDZ0G607TDu36CcVhI58vY
cbZLNLowO9rw4mKfEYRANkW6IEjLKwL5fAKhkqTphoM1ktGMJJUpD7tmQOONnxIlW2gkLXgRGUjm
gcNtIV6cWiVU4oGD6hIt1BYas3arsdmVgVxG1wy7qfbavfLkQkwgYYEHWZQ5PsNYYtEBjkets9gi
z+7Q8nY3JerEOkRnSkqYa9lmFCAnzw9n9qq5qJE0j3BjaVU9Zm083KGnqn3s6kVXBIlrQdQkJGrr
fTSXDOkcHOaNhEz2No07Mu1KeYyGBIPliEJruNIk0o+B28coZxp0ViAuQEc2StrKhoxg04ynA+ps
xcARXWZI6ux1Rnjiubq9FmMyDExpKkUMHJGDV2K4SNRRK/a/Tds24/C+2BhX0dvxyvFmoWTY9tFE
9DIKFdsMUou9CsRyNjEGJJHRb1vLiwb8eO6MxKKd+0cTy28akDwlLjuvlOMFMO/4axrwPe3Qj5kp
L6hrh5ML4nztGZScvSHZzPe0k3J59Ducs5vatieT8CS9lLdtMoqXRjZ2tnHAqdgR/Yg4DSRCUxkm
jg0l1Pf2rPbCmJWFBgK93WG2SWDdAu7H8X3ctZxaSkw4ED7lEF8Auxs2T6C09bXH2yq3yTRFftAU
vvVMEsLMmy5SN0dPOphYNbBTTS4AaFoKAokiBKEcsIkkQA2e34wEFDf4Qwiy2bgrAyAvpE8+wqll
MMVjgypUBZwZCcixLQ8Z52LqbeY2aX+/Wt10z3WbP4iaOBsK7apKD+baJxzkNDjxz3VcPJSic4Kd
lumg07LNFDbSp7jr3e7C5e3nKugU4MYP+Fmld2t6lkrFc+U/Sq+es9Ajgthk/Tuk9yyGNsleqMgL
2w5UoOVkTPXQBQ72x3ZbDIwXgMLyzMs0ruaR01ZfVKdyTedn8so88ACOfRB7NHYr19HMb/iEZkjq
OJ2m6qIfi8S+6AvNlPi+O0fMcK2jH46KDzbMyoEUvUG0RnGT2GM+P9TDvFSndUkMiOh5ycvDPEvf
3naq6ONthGHMo/zYUIer5QKYYGTF5Aopk/QnX+tFX1iri5l3gowhPc13hDw5nIm73wSXjPZeuvhE
33LwIh+FkRXPtwthAdadGI0hwSefRd62ysxy5zrq7Kyz9DUKxazf2lZLQte56032paBH2hZOG62E
etUDgUx4uOhU4bQMQImoVXccfMQQmJ5Mu28eYV3NVZ5wZMCNU82XJoxOtzP5y9fkZHGgIWZK4Ki0
ZTlcZgRbENFVSKd+Ge3SdG8ssA3vYrE88TjS6kLKpkVzw5wX0tI6cDVJcIeDh70dMr/CduSDleu2
Nf3fGO+7ARDIwryunGUwLg2FR/roNH1K+gFOpnMsWEN4T5tJfyW1F+m1OrLqMVLapjSY9mxGkXE7
u8w3AX01+II2bZMlbsHYXd7TTiwmLIrnxCUKSFcjgyO5ont0dOGy6NxknevXpobS++nXFIWf6Bqt
lfwfVm7/biN4qc2Qk1bRnfk4TEzBULCPoD9gFFPY497j8lN/OmvZ2HqK+SxjgzKlmYqxP785peu+
RPBvyW5KY40vqlKKL2AziSlGz1v39rIVBv+MQuSAKExOkYNJY4FI1EayBD6JTdhtqAUJjo9i8IQd
ZBzSwVWzntOyThY49HToDT+sMnalrUjzBW5bnFN5QO/jhqow4+UYae6extxnuNCmH8lkVVtSPkyY
WldFUWMRslVAJsOSC4WggBkNKDuKNL4ZrQlSlzIL1Tr5rKVdMrTKO3j4gEgRkv7c+a/gyHZPHgAd
6X1Vq6YISEeqYk61MZplLH0UP0UdjUJpWdguN9GixXrFa3XT08p0nQe7ctNsb41ixILew1JvRyoM
rFndTg+rYBLVbcOMe+eODIERMojeFBARdM8KaeUJ9WgnuMKg43gHLYZcn+1rRXF9XPopGvdJT85H
3a32u607FBj4Yuc301DWA0PoBsKWiJ1BPhcPAvVaPTgI6KYp/U3wX9QTDWiX5chxsc5ZhRa8cL7D
taywgCBZGeO+uS45k1zwEQ4v6FciCKxx8C5sd/XeM1PRHrlmoXDF9fXch7CKqrjSvJUGsyXK67zE
Zc1Er3PmkOBNDKu8zYjy6VB6IL81eb3bqdfOuLVla98iIwJVF1bUiI0u2d4gPSvC7UejGPASngWS
QcZ8C9ThcPRx6Dfs+j9nK65wGtlzTygAFKLPt1XwhTGQ/UwcKJStm1kW8sb2EejeymbxMLsXIquC
laYMsTiqmuQEcyp76luRiI0gXycNU/odfSCvw7hahgH5hS2qybvskUVxXjdqgQ2sdxr3WRa99wtj
kqlfTavv55tEGaPc9Zkz9FD3MuIW5kreFDKPpyRwkUoSBtC08nL0DE9ThyzQ/V4a1cjBqmwzzAfu
VIpNO3i1KwKi7KwnywTp2MzxIh9yi4APcm5Y3kExu7V3YL/RycGRzFCsdVu7+3LIybhhayKj2DTa
Lr2aFspcmHcjcYSO25jIjKJ6StDyci47dVB7xXaxOKUGtBPe/ZS0PsYgf/Kwlnl9+gKJcUbho444
K7v0vkUYXiRFyU8e27h1n/MBNg0lTp6+NZFeHzxVYSaj/XqKhqXZe/8oJ0lC828BctDvMGJTu4GB
rPrALy23YhEGKlLGpiBS0bQCep7KYIi889zGWZuHEqN/EqLas5g9lMv2vG4ZzbNbOQvEu1nQMbPZ
DRWimoi6CXE81clDPBqq/t7kDWcduxe18260Xpw8kEiUiHC12KoACTzPDdIIdOc693VxiVzFDLPB
iMeAECcSOTuiQrz7M74/BYohLxPDqo2hGrZJassImS+JWC2rzLDAb4yiw/kAdBGsuJIIIKQl38h0
DnO/vralWr6BYg/k8XrmctJxXXU/+9mM2DFKreMjQy7KOWYTS4U/Ym8Qzu1s0pIFPsEr7cZRCIlu
RbskV1ogtQpi3ajD6s1GdMB3o5xtnUdx+q2MYaNuQY0GD0MD4sdgQLZ/B25Y4nIRBL0MhI8yRopx
LssVk7nMgyCc6LREIMPBOFa4gWTEbqoJ1clvK8fxflio+9JtrjieIDtJ/QfhevkxjgQoNWQmYfDr
mM5PtEHIewyjw8Yn1qzWJ4OoxiaYu2l5TgaCuJK1rEgYI5XsuiE09L2wlGorGl+LkhEtxVqeypH0
0NPYeeTeIQ4b5mDJZ4K7ZFUYZNpJ3tneI+qgTzaykmn0oGQMyWNkRooEJi+ms7BhNo52NAwNT1Pp
35WHyB1zHsEPGwt1Tbt3hlK8Mr9jHgkF7KOb1J6QP0f+HXJCuFKibLx5S+1ciWNLG/uyqJzqd4EV
8s4DZGXGcmrmxyrBaEYOSGHKPcpA0rUJle30RuMcv5dSiDtHR0gWukgtr4ib1ItNOt8x16IKzYro
yITmnpSpSZiYgpy+n15M4LUNPgOObJq4U56heR1HvnsjAF0xdPbpQkfAGeopsdb50LKB3nmL7g0s
QzO4XOFG053jo74YeyXTzRL5xTFu9j8bvM2oUjqU8iaJS3vth7Bz2J+xXFtZ/GAXcfJieSyu1MN/
jHtfDvu6TjNk3ikoUsAEX15FRg7J9RIX9rUbr8tbBLL0rZRRf7M0vrYu/Mp6QkO5WaAPZDw+EhEN
tdjpOD5mkhw8cCaZnGSbJAdeDMkFvevyxRdTSYfXdxMOg8SX30gKIDHe5QTdBYNBrtvmDOq8i5Vz
L1+DAPjMMAPe+xj9bwin9W4MgTuIrQcVIDQjs9OCiLCcu8yc5nFH0+3kTAxbAPtG02lfhemCOahI
CCDh0rizfEMfLGHiceqiqfrpkBTw21vGxgT1WiTceVd67xWjeH45EkNwoNyWmfURxTdC4gQeDPyV
2A9kKHh92PjT8NraFVHAUyVsoLSuI+Wu9hWBPzYWYEy2BBKQkoRmh3ykYX0Esxfzbh7JvLqZh376
DiaF+Xp0W+83H5Z94bp4uInVvPZJT7oSaweFSszRcNO6fowpu1U/CKON3C+S/c8y5T+h/Gin/x0h
Pllexe5XE7RdWmFENUKZsmnUBNv1shDe0r2oKv0iVPz8N//0W+eRCv+KK2eqlGkBrjVhbq8dyeIp
1LKJj2Igw4EOLMhtBSrf+V/c2h+zpiEwPiS8F9SiIbf+8Wjllw2zmCLzsozmu39xOX9Qfv95Qgh/
/kMKNynWbCaaP5/0Nb0pY6s4xd34Qh3aFHZtjeJtaU1yG5VexxMdTkMaPaWu/PllsvxnN/ghqTtR
2jTqfm0Q2vQtrmCvwOaJ40YMX43U+bO6nZv8kNfdq6itc2hSXDHnI10R5SEpdx0Ns64FprLO252d
1pzyYZFNkqdQAMa/EGoLenzL3aS+6Pa53Yg5/Ptj/2wNfcj2JkIxrXq7bUJAl/dSuw80pEBJfv0t
TZyjURg0HssXr/iz5/shAG5ZF2nZOb+lWJwz20Bu2jtala+Cyj/5HD5MZVwRY6Rz2yPkOJPNjblP
Zs6S6r7p+sPfH5Z1/lN/+OLkB3NC7We9Q2xDE44In7yOZL9zNVwSUsDZcnGN2WiuSiQD9DRf5fmf
n86ffvNjRdGos2LBWWjsjyaDhsBtLxqkznb8ZPTvS5vszJI3ljYEke6/uM8/RvWBEn6oLKTO0C6O
/Rwqi1R2Y0YWZwAYXkX4E+qUQbw7j841l08Nc2zIpdJfrJA/jkngdz+UGIuTG7MguzkkBaM8MfzP
2RABRv5Kk633g11/+R1+9iI/FBu3W7CdNQ0/lBjH2cq33IhTXi1+dW/05Fj2S9BYpIjq7d+f6Gc3
9qG0jKt1lnPUc0i8EgFuyU4TZcqMyw3nzy9+4pOdR34oLYWTCxrsYQ5rs7owEdsmvrvlTVFYworx
YFH/XpU3f7+dP4/C40V9KBtxLklqS8s5dA0LzTjxXNXFHJHOmXZPhbYCJ0eXj40ly275h9ndsFZA
m87Xw5zqE9EKX3wen931h5oyZ7XqVcyFpLUCYJ2uIOvw+TzZ9Xc686KpA0d+sf999lMf6otTza4m
/HoObQTFGkqvsn+MLhF/xhxG1IBVmBtAzC+e8CcrxvlQahL6BBOtzBwuxrNvGofGRaDcHxfScxca
YBpUsMMrv39vGEvjUrNnZuwZy1uavJKf9PeL+GRz+EfK8K8DBsBR6eUtqxawPUxBRiv5gnV9H9sP
rvuTnvOLTcj+5NE6H+pNZnVjlHQVNa6ksM3LKacPkpUmuKiefjIAggTG1xGVrHw5r2xCe4OBj8eJ
u2PtN/tyaoM8A+qnszkvr7qD3uAhtZPE5QANk8ijR+AYvxPo+pdB+HJWdF9MXfzzRCnlOR+KFiLz
tSWviovnLL2x/TtZIjiX6aWw1mtsfdDkTMCVl3Pnbs8f4t/fzZ9HfPGzH0pYjFG78M4lrFvHb8pd
w1WwPLz5UDt+aFvRzlqe1NRsY56i1ldTVj07A8gIhU5eKoJBz0hs1hP2PLf7zsourERvHOZxmGrb
q9e/X+U/E7j/sHs5HwofbmNRJCij/lnGFAAd/VD9Hi/15rySz2uWT4Zw70ADny3L05wC7ug7NR2/
XMX/TJ7+0zV8qIwJk58nksBZxv1VgQIONGvT19c+3yz3S31KxHcggbOPZqeM6otF/enPfqiRRbsm
HZD+HBolNCiyZZ/7b6hStXdLRdQsTB5FR1JUBHuXT7++eOSfHBicDyUxy2XVGkLP4WylGCifLZzd
Z5SycR9Ed5WU5FQW3gYUd+vl+ovV+OfZz6zGD8WxK0q7IVqLm1XGjjwtsi8JbkS11EavvbVcdO4b
Bwe5pAg72dUXTfJ+BcupLtPBPEpiSjdVUQdfb4fnBfaHly4+1E9l6g7clI1BJ0wyjKcBrM6o0tsv
HvIn5fnskf1371WYHfmW639vgLH4UUeME+jU9ZJdsbQGUV6J6WoiKgDxYW6FfHLehJFFPiF9vfj7
NXx2CR+KJrHAbVSYERO9GaZd5nfuWl5EURq6yRcninMl+dMj/FDY8LAkBHfNc+gD/QWt8t/rurlg
Kf39+j/r+MSHCpYwEqMyW04srARlvo/MM0cqxB6uCD/gs5zQ/bjRPzv4RH4XTODff/iTbU18qElJ
vlRyHuKFJswn7cNdHnUUv3mJ+a1ZUNsu7ZstnK/GTn/2lj4UH9stByYIpQt2zgFBnne9njPUtPBu
QHu/2Kc/W+sfKk0GeV16vaTA1fKb6Wb3Xx5DPtmYxYdasjB/QWmPRqAU4rLJnR1PiLy27PJ8fl2G
cefG+QPF+u8v5rP+SnyoIn3miaVY+DlH1dfdgmRFP5X1MaNeUTFZEnId3v5fb+6f08i/jjdkipRF
O1Eoz13OyHkis7xdxMEqyt//q7f5cq1/suTsD+XCzuyCUzQ3NjVE0XpDaIv0htoQz9nOK7pfnIv/
/gjPH/8fvtl/Bk7+656I2ZcMvuaeWjf7ca785zLUveSxc2JY1d9/45O6YH+oC31v6Xp0+Y3JZFJs
RSz0KpkD0e///uc/Wc1nLe6/SytmJlK95hXPeFm/1nZ0S4f597/82YV/+PBHsxdEUjGWuk6Xn0Wz
vtaFelFj/784O7PduJkkCz8RAe7LbVWxqrTakmXJ+m8Ir9z3nU8/Hz03crayCAgD9DSMRqWYmREZ
y4lzfl3+eYmp64KpQzcINkA3Jh9M6C97Du89t76ix02XAvTq5TVknyCYOkXkGbJPG5+pTAzv2k4D
Nqx+6Kary78vMXhdMHgtLeaydEaCB9RqibjHeZ1getDL+lSvMWL8sBmXybZLMHYQNolmJrj/JLWv
NRPvyxu6qOFXqsUfjM1FNokU9Qal96rZt5nvXpMKuK52BuNwq2m0RGDgXPc4lKY6bboVWeD3N0Z6
Y4O1YaSmy6ik7wTQWODlSdQIu9fdbL5ZVu2v2bE6P1szQoYbdi+5F38T9bdrhnRILVj3/L5x/iRT
pwGjyRdGxzeMUuJX/sb3b35/YESus3g5ferbj2qgPjUeOsbefA3e6UrRvly+fbJVBNPPgajTtBhn
n7G+PWNbCcxPyf36zkCjevbK9PCxdQRH0KB2wCBnP/s6VE87NdKue5QIdbVDuGN4+PCmCQ4BZSRt
8RI+p9Hy+77s7xsGeaA3/zQr8d0wfvBoBJdA8wf2oG6Y/XGpic7So1f257wpXyqlfQ6Nj1VX/2a/
by4ARFhBG1A3823Y+v8/kx6NfQ87Kw3XYWMRyTP5Ny54s0iCzjPsgCwSh+k+i4J9rOtrxspr7ILa
Rn7S/9AFUIXsIFTSwVQ0LsBKCgB34V3pdv1K6kksOkVgHdKNREHyRarw8Eel1TrA12a/cBDTU6C1
MwzyHmbbd10YHfRu8G1t3qhQSTyquprVm+3zQNAASCGw9eb0kzfDgWhN9blx6x/gJzd2bjWRdwIM
dV37zRqT6TlgrMg63HCgE46m407Fl14+FokXUwX7N8esVQIGA3wVXbwd08hfQRUC0tjYH1l8qQp2
P2Y2HX4vwktmX/r5m0vpIV4z8EmpDgsKpcmkfa2rj9mlKlh/EVkAqktOY6IhyE61/5Elo6LkrsOd
epSS92vGxpdJnm1V9AEdSGN6zrhntFRd4wgHGWQLpxWwVMPQa8H4vRmly660ECJ0qTFOBi+r3/TT
Ua2qg9O1938rzIDaomjZb3o26XkJIUI5K06HUBnph6WcqNIgNJvDCUnjkXRgLh4ahLw245H399Dx
BJ9gt9DveDXfRdKB29TL4WyBvuT2sZPLWlC3vQ+9P44neIUQcKLDQCbupxqfrNA9FxmlSzNdph3k
C+gUepuFmfUG/K+9Op7gE2BaLFSo/GfY6Awap6RS6qkebO4Dg8IHyNdAmUfZBNJq6R71wIHBPmQC
rRq14FGLYL+7bNmyzRXcRl82dhbPCTERjaPcdj6jWwgybaV/dQ5ROT21zQs0FJcXe99HOZ7gRpDA
McMKLlY/i9rfXozGZYY07caPv+9k0WH51wHakOf2oVLPfqijH9tU8AYF+pd+DPejYW6Y8/smxiD2
v2soekJjQWUN4Nt+Najwk40/5hqOeDJhm+q3FscfvIqC5wBbqgTWwFLrgdBBRDiEd1B9gsV4v9n+
kpQHGb/894McJhc1CNR42JPov9prvqEMATwNXkEmBQ/KmFyPQ3s7TI6/JgH5yn5ljD+YvrhdgzJ4
l78UVLX530PtUpw/dksE5xLaPUoGjED5odp/CrHtrKi/Xf7p1bjeMbqVJu/tI2nm1lihszX7iJEw
4+khYNr6PcT7uyHzbtda4eV13n8vHVfwI0amBza0dIR+GTyRAwQEFAEfP5joO67gOyZ0PjVYbAhe
bO2nO7i3KcwQzPF/v/zXS3yCK/gEgPKDmzlEewsY6CMsUf3ZMFt81NS0d1GB6pQKXwXqjDDKatmm
Tr3scATvAMK4GyKEZRjag5gGboI7YrPrNs8pllA6QToSEtjLXyg7H8FX6M2cKW1JAuDQvxr1/hA3
1hPknxs/L3ETruAmYHstSljZ+BL0m6FJSa5Vp3xNUoIMrbzuu+k6r64uf4lsKcFNRAtcGY2lAqFL
Htc2WolSC0kzjbtrGstLs9VYXo3vPcsRHAXgyGKp7AXPl2QGVERAmhrtvILr0+CuA4WQTUoOJNS2
d1PbbgW1snMSXAEI6dqsJn32kY+GmUM/m5b9CcaSy3sneTEcwRswlBKXas6va4X+LTanL200PAVI
GWwa6nqf3tm1lRX0rb9JzJhgP2bXqpgpmBLlwLWSfvmvl/224AQctZ1mB+YoHybVx7Vcgjbot8s/
Ldl2R3AAo4pOJ3KTpOFqta+9/rqw9PvNP1y27YKdB52eqsvCtqtRxohcf5uv2AsGqjbLFbIVBPN2
IpQhnErBgQXdgU6bWcAYbF4pVbZxcyQBMGSt/x7svCST6i3MsjGIdTdnz4S9Tf7Cf5Lm14Xus9pm
hi9pZDuOYONzjKq7avI5K8mfZ0QQkEIm1C03iRqe1367opoAOAcYsAZGMhfNebl8D2T7KBq9zcMP
xzHvDNOJXpEcK6jVyto4ZNGG+5KtIBi40pSeocUWuRgg+GlFztb5bW+Duw2KjQhXYicivwNkpb1e
N1B2usbUMQli/9lu8Ei8ry3YN+PdilElKAkh3wUpFrKMhzRQ0ofCabvbvqq/qxXU2UEwjhv7JVtQ
MPp2pXRsFhY0mFB2yUbgzt7bQChCoMiBrZ02czzJyYio0gU4cuAYkP5bc/7LRpTkbM5F+KrHOjT/
iJJunI5sGcEZNMyxtBHsXQSg1XRIshnNjt6KUYbVtHPImIx/+SpLXJotuASTIXnothBQmADmDY55
YqTxrLraxmdIYhcRP1pmqgsLXgV1T2M8hFN7q3YpauIjorQjXWYz9TZCC9ltFnxBMjoIlljrsbj1
DfM/L1rlni5vkewbBGt3ExjTuxpbDACer5kuzOaIebQ3Nq+8vmx8gGwVweIpUik1GioELKBBXRSN
1Ka4mRIIjtFr2kJpSW6ViAeNKqMhwAPE0ozeEUGVH0qj3KO9c0KkY+MJkC0hmH7X96UWzvHi13n6
rHp0XymA2J7i1y2DjJdPRLbGuodvanqcA+0Xjc+AwRTtIAwFWtgera1gia7cfty4vLJl1n9/swyk
wJPXRHzKaE7VPRoV+pWXKFdkd6suxIbnkhigJRg6sgVQPkI86S/oqUEJOd/BENcdFj3a6ClJXKMl
WHiqNrOdMj7IAaC7qSzQKT6vKK+ElkWRFcfN+qHsPRYRnQajjjM6XYsPXdhem+5NWkd0kAoG31uG
gOkn1dBXlm6z346/Zdsn2H0ZtHHvzhDvrL/+t2dF+R0k2ZL9Rt8XwkPUw8PXtRpGl0Sj+JcqqU8G
cPkiyvZWcA2INJkF8tu6T2s8KV7RvIH+Bd6LYDiXyTeEvzYuvMQ5WIJzCHl1kIeqoF+jrggBNm1B
9WGOKAH0r72+lcuse/ZOVC5COOPIg4LUanQ/d47VghQw4mHTpEAe8QkRnJ29tras6ZjGSOMsf6B7
vryJ+voV760ruAwzr2yETlk3Rh8HUnA/MFRG44+82RV60sHowwh1DzhJzZ5BVJplAhkUCL02W8Vt
4O7F/C0YgILt2qrE9EWAp6M3fe12tFeiKDF8Ve0YBY/S06yEzg3c7928cbCSZ0vEYoJ1NtPEyy0A
V0W/m5gD33kQX50u76zkeoqQy2GI4IfKQouJKMZO7W6x4Riqfebdsx1jTQiuEVv02uYFWq/9ewcp
uJrIiJQEYWCLNyw9NGQvpvky1ccsSg/tfFcipqJ8nYLHfqtuKjsl418HvZiNt4xqZPkIe11PVnNq
m+mugjaWEcGNA5ItsdrKmzdgYfiXYCtBY8DoGClwjO6WYd9x5XZvbiZy/MsnJXFjIgYSvrApaILS
8kOt+JVk9S3v25Xl/br867K0TEQ7wnxSZIverspF2akzlasJFLJZqLCfpGdUQb8zvehbVnPF/Nrv
y2uuxYJ37oKIZ0wzhQxmvdmBZu3jjuxv2mtwZ3XlXQ+lfZFdGYq6cUgSBIMjohvbMLIHxBktpoPX
kmWNlM9dGFsnFhvK+5YlExfp4OOCyst2kVhivIYQhpTj0rR5xaoaSEBYe56G4EE3YeuYjo31jbWn
OSQnvU/a53WqzrUj9Ls2Plm2vet9fXMvPW9kuC1TLD+v2psxsSHPt5DQOOXF+G1YupNrwD6Mqs3x
8mlKzECEPsJVZ7tQe9q+1ZyrqnnOJ2sf1PNtXDsfXEH0HSM0RUHPBzVqfTMxcZZN6XfXiyngHS5/
g8QbGoK3MCrmsgdUF/1hmZNdbgKeVpUbfWFIdsmvGzSud33wcHktiT0bgttAIcAboPwz0R2EaMwd
hlOuDq91v3H6spsnxB1K0S01wCrTZ2L562iZsMi7W9skcxYiqHEZRxip1rfPCKEe8n70JRIwt+P4
JdPTw0x2UqEGbRcbnk9ys0RQo5YsUWovhc0YkO4S/4Z3Uxa+VAaaTB88DBHMaNsZRNSIDPiakj/r
nvk1S5vjZvNO9gGCFwhNpTaXKbd9uAMGKM8YtmlqUPOaPv6HKFi+ceSSGyWCGI2hVUYTphE/gMN9
Hzrllam48z6pc/9DV1aEMcIeE8NPBN+na0+wj3k3sVFD17RsxCKybRLsWwugddQV1/L1DEZndaZr
HDoMBK5cZTsdSYiN+yTLQkRUo2npg4r4mOXbOjwqg3dcr3E0/kLUGu1dBjlB0SUI5MImc2i2YIgS
34KY1D/uuDO0PplCizhO6Y4Q710jm3lUweu0jI2Wi3lPGHT5mGTmKSIedcjZGiBUgx9mf5hSsN3g
KUQzYeQNGqGEAqEHLdxBhzbs8oKygxNyjzmqCjjc8oEx1R9VbT84ML+p9Zex2HCVf2OcdyIFEfOY
K2Gs1ak3+JCAnmey+k6BU+EWxkvfi5NdQnnCLZU9jZyFGlUAT/wORcgzSRw531qzXMeoprJ4bMLw
EDr9lZXf2WFzxRBRHGnopir7Oi1WTBaM3q8eWP3Kav2ivOZfzKHL12ETK1b+UxnyA0rh8otobt94
Se870cZHynIcEWNpqG4EuT44WMtOwwVa6VVoptBi71o1zfbLYGbqnbNMkN1q896es/FOg0vnBb61
8UYFk/vCRGk/H4fJMPvTNBRoSECe/Ql+A7LrplODK0Y8ood5ZCR8Ix+UHLy2eqK3IYYzpmhIUxqs
ETgaUVPJrOF6Kl6SzRL06iLfO3nBJygDojFoQK4dD+XZhC0htbTHcWUDGAc4SMYvl2+wbBnh4Q8a
SymZs0ZwG14yplmDz0WafZ4jVDf1AbUL3diyzfX9fe+DBDcAL6zd5TbP/up7uqi/g0LBa0/ZdExc
G1EFJo2GVV9pB+Xo5W+TPAt/veCbQ1rSBSgO/Xsf1ZNb0MPfI3u+WVRzo5km2zrR+MPKcgs3xZnm
qMkYdXhvFSCTc7c8FsryzRs3nIzkM/4H3+iY0+BAX0i9aPnZDsUVarE3M0q7H9olEdVoQpQ8d01B
IoyWCLXb5W5GW8Pbsm7JLok4xto06jRFYcBXEcaI9OmpnJYv2diOEGJCzbIZwcp2abXUN4edkCFq
sCyxTh9eOZ1z5yY5dTx9Y5ckOYWIZnRgqm7ils/IHMBd2cmBMQwBFXAmzxbicF7kM9vysQMRLL+M
g8VJer7Ei4bPAxqzkW3fulO2YYiyjRIsPlIgj14AgPue+qcCyHWaB/MYQsjvf+zPF+y86y07DxEQ
86F0vA0WBUXc+H4zmJD99UJ0D2+qno4Df707V+YDsFXEX+Z4voZHuvp2+QMks2yOKhi2XfXzbBoj
kirBf9F41CIVSmxzp991yj6qrpsywIcpe8KWvHilxvKhKwZJ/b832IlhM4TiknJK8WlJv/dadF5d
Yq4+9zXqJ5mz24zL3w/J0Pf9d6kuzMAomizVXmdoXnWQsluf9aWFU/dRb/KNh10SbtoiXhEeacgt
16s2m93RmtTMB3VyauvGX0leB3e4jyqYet35JZ6z35tfJ7kj4vwEmpXtpGlr99YxXsrot9o0t1a1
BTWTBZni+ATzx1XdqfS83HJwDuHSeacyN/7k8CYeajRAfg2R3l+ljdvdxPY6Jp1vERK9/2GItv57
bMHYuhEqONQBJpB9ipo9ISp41VTdRlSzepj/faJtEWvpalDwTSlFG0ji7vLZexo3iySS4XG4of/9
2zVa3nGXNdyFwPxeGuq0d3r7BqLAh3xKbxfU3WZD/6aXjfY3MVH1wgfFdYJqHeoOAt+0aG5hENyw
cZkBCE4QprU2NVIyxtZIftQmtGtTMMNHmq+0aXTlG+fr5rzgejrv7argELXWcSYzIHmMPAgRo9D7
nXXGa7V8TXUg3Zd9lmwNwS3C8jqDo9It33GC135B+rZEgzs2njffcdmOCU5xqHVIeSuyOD3T7way
+drW9hqhaXayQ+Ww+Y6//9DaItwyTKesH0q+JF2Umyg0X4Pe2gPaJkA05wDwHYzQWzVyiSnbIubS
WsI0tAOH2Ac/ZGiQjzEcrQbQOyDXSH4F+6JdwMC7teD7wRACBv8aAXuoDmbIevCrPKvVdDdFxn7R
s/tqbg/jFkZN+lmCnzDRY9PzljQ/WDHv0G2WRXdWMbE0cf0+Lu5BPe97IzmuwpobwbbM2bur03oT
gCkxFUMDnjh/TqurMewP6MP1x9HztIPuwYi6OCOM1fFjqmoQr9vejZlRC7h8/WX7KjiXFPpTsFsJ
9RlL+5QWHvKezmkEohxAsbV5ehL3K0I0XTerptnMbH+BtrrKUJWe65usdvzLHyGxMFfwE5TIOgQZ
KhvZKbDUS/zVG9Vir8b6l2LontEwmlfmwstryTZM8BdxbA+qEeOT1B7gu+6W93+jQBIAK0d4a7MY
K7NmwWvgkSYInWmujOVjQtHAndFOgDCkaLNdgFJY2CXnRbm6/FESRjZbBGdabqcilL02HZjVOuSD
cQfv2xPVn3zXKOVnkJv9MU7Vr63TvwxqmMDCGh0itftRWjnExPm03/hD1s97x+WLGM5J0RxEQbAF
U3ku80/kuFoZXEXdy7S8Gsoz+r8/Nkd4JI+2I/gUFZRE7C48rI5pl2fdaONjAwvM5S+RnJ+I6hxK
Z1L0an214+5Wy7RXC3n0KYxO0N/OP7WqRmB41KNzZEa/Lq8o6VfBfCn4kabQ0STkoVGAqAFd2wcG
ymvqoVDXTIsuaQdhGmlXqp6WYGNGQ/KZtmAOTZkNqIPblm/EUYLw9HgCsfg82+4VEmJXrpO/FoV+
bbpLtLGvskMTnOU4u0mCZjGyqw6yuyvtb5fpWzP9Mv/vCO4QTnKb0eTlr6O6CkNzuW29+FdWuk/q
mNR7xdQ+gdU9NGXyp9MqbSPcl7hHEd8aqRaEWj3fpEX/abOpU8iO9nOpVBtWJYlxREirOhpuCV+3
7ed9eQIKsR+b5A5ZKP+jDt4RrgHyzLHmoAmJtpvyaaAQGneMYSRp2G58gsTtOoI7LCe909slYouW
aO+q6ZPeRpDwuSdGCE+IWV82IclGiehVOsl1GRS8U/piMplaK77XopzZ685hsygls5j1EXvz2kMN
3HvkI7Y/uvfx8r2jbV3DjDqhgaQ4xhqwwTO7sWuSh9EWPFxbqyVhes+u0frEB6zu1Lkf9NBf3cMm
tP9v8fYdry3CVydTcagT83z0QXswSRp7M4TiPSq1XTFm8RmNpQDJkqw8uXp6dhSkh+rUeRzjGUxQ
MWcHB/2NvZNvUTdKnIQtOokJcQ0P9nPGtJk8MpFWoY+yBZuSXRLBR1jKnOcMHBGKhgZ9oEnvH6ql
IPQ1lfhYDoO7cXiyjzD+vSjonpK0mvSuqypy9pbR5p/BhwcbflTic2zBoCo4cplmwXGnjXWNtT7p
U3qVw0Nx2ZIk9ipiQoN+MEfqMLT2I9Rw+tnZJfULMgAZmSIKMFtcpJI9sgRjqkptikJEW3wtma1j
ABfwpz4trR+XP0Jy0pZgPsE8QZ7a8xFpGfw0neXTFEfXCjd70+HIAi+R67NCLgZddeJv0O2HwXF+
TEWBKpwZntWJoFyhg21ZP70WMaEIIRCKP12Jon2SI7CwEfxJnMT/YEWTNKe8wFfWq/xCH3anpg3v
kqx/Acfb7PJAR7460TYSDtmeCtajIyCyLBUn1ofaA4pJBZJ8MMaHeVb65YxOyOWjk1xvETVaV2bN
xqY2jAP5odLqQwSjUae2G/BXiRMXmT+zMVZGI8N6EGU1d2lUnuZoPKRVjZ4EV0UbGBdgVqCatWrD
oGQfJLywiZJRDyzAytim8pR0zUMWo31pVWWy8fbJTElwCM5UOaFprBYLL9h+FV+Bz3d5vXwcEncg
gkDTPHTmxuLHjQFNzNlEojnT594P3PwnTNfLwbGQDLu8luRDRL5OJFxGL0sxKcO1XodiOVVFe3/5
pyWHIAI4zWwJ0gIlDR8BSPSNdO07iP3Phvd4+ecltiHiNpMJ/R17ooJjOUiPDDoQsBJAm3L+ILbR
FrGb2YTcTYAckt8M3Z2mVEwyRfFPN7B/9165cVNlXyFYeKQglPA3JUD6GZ5b5zFOlV2JVPJm0iFb
QXgZXRRe0WFTebv64J4qv0Kxhp7CRNZx+SBkV0j/9+mtQwNtwszgIJj98uJo2mlm+efyb8tMQTDk
Sa9DG503OggmBTId/fhru1mekbC8jZ36JYysYcOiZQmhCNCM6lQ3lIV9clXHp2lM7EcEiIDJYY3T
Wv3ebO7WmDPEN+rWx/ZOhGiqZpUWPVxovtLO6TVCiu4RDdgtyhpZsUwEZWoOcw2xw/bNAwqJ2alX
kz1kLJ9r7TeFTtriVJ+BL+wavf/YgYmAzAgaUUik2UWKV1d6bX5rEu8hQCK11Ibt1ovkFTbWu/4m
LUCgvg701jN9EOHktQvUJTbEcv2inmMHTuVyce/NKdua9ZUtt3q4N8tVcR+GKJGYfpgahrMrTL39
WXka/ayiSa8r9KLujCiufKPrtK3AWeI9RcbJSWkQdkG40x/G+UuE7hA6oqC0ti6eLHkXoZhNqEE4
rwFMz/TfWmnv3Xo+rhGttqz678AAle56thcimg1UmGwTBTeh6uaglCYfhFDZbeQFt92o7aMs/NzZ
2YtNDOdsYa1lWyc4DcMMinBwbNN3XSR+UJVcufeH7b2TeFQRnalpJjizkevQmAZBem8dFDC4I4Oo
CmRkGzGZxPOJoEzGq6KhaSzTV0st2+dRlAM3MJZrtAjbk4qG82NljOmGG5L0om0Rn4mi3oCeFFvW
ZZN56PN4lVqJGf9o211Q6a/hkDz1kL90IVKAtnOnt+mvZkGdD9a682VXL9lVkYZSmQBapR4fPI7V
c58NiLBWX9yg+zI5w8PlJWR7KrgN7oRqMzBtohpj/7AQ4FxLb2gAfiYCut7kQ5R9iOAtBi0zKRmx
CqwRHnjH/oD6XX6wvORlMxWSvLl/Gb7feKTMNXojLE02K3QeKZIc27jZAgjIdkkIGPphoBbRMgMU
9Wrkq9QLjdrd20Wq79TWvarAKlw+Dg/3+U4hRERsNkPY5xoYCEBhdfcUuU52n9UKShlNVPmQ/9Du
U039uhwN7yFBqnXjosleRRG+2XoK1M6malKvOjUIKCmWduC/5sUzUuC7fKgRvVUR5ISZ/aPu9i8o
8c2BKUOqdegkmuiCGvs6AZFU3k9gOnr+HxO4RtTstNpkVGEjnJFcEBHR2elxE+oz6y02EKKUFKid
uo2sVPbbq4d/8y1FaOUWfBsWolZzdlXqjDnQG2g3jkdyK/4HVlEmiNfqhERd3vyylfGTWTuME8Fg
hIaZz6TmNbJ9v0Pd+nz5FkrMVcRZeElg5vqaRyiTcd2HxkuYAns1EJ5DL3H4fnkRyZMkAjlHM3LL
uGORyIXkvDPQX3Ru2q1BH9mvrwf15kDqEr6zuQBnE4Bh9fOCmcEoK3wt8zbebolL+PtsvFnAMpWq
hnyfMHxadnCT3BMcl159DQh506XJzkGID3QtdFvTZA1lmO7irH5M+vql99r/Ou1jAH77r0N48xkJ
Qp/VZIO48mr96BhoDLd1h0hi7X4M2fI32HqzgGkGSh4OLMCb2ezKWr9KXK/dMGnJKYsAzcyp6OoH
GEYAuZE3e9d2VV+pmvd6+YpK9l8EaC5Zu6idys/baGsuq2IwIO4mYWx3EzEg+4L1er3ZngQ3340l
S1QEl3WlPdIzeraGj7EE8Jb/+/MUac3SajADUIyPIeQwhxm+E5QXXzQ1OhdptFHYkFiDCNJUXQPl
V4rlPjyJh6GtD7wcZaY8gD7c9N+y+FzknYy8YZjsnigitNT9Km1GBroKP8zf+qzYTY92iN5xfbh8
9tLVhDd/sTyauQbPBRKlp3nsro02+r7u3qKYNejZ7DeZVkm0l5zbeHOCTnblBJM33T4tupiQz07r
5iFJjewJ4b463o1KqeySLjM3fLzkxVKFjECNosZwDcKluEvmXYXy7WyU+ccidRHHaWWBrjY9iPOh
SwcVeSZG3DM9ynd5AeC9nozu6BpN/ePyUb3/PFoifLN0Z5ji+oaTUhhcyMLrFE3RLoEeLzV+zJ51
tmMdk92KI96/69b/QDiRm+4goDd9S4/MvaIa+Z90VpdDHC7VYarsotp5XRT5lz9OspornNOE1neh
aMmahsB/qhlpc9bmVWprtmFaU41P1jh8jFDTElGjUd8wzx+23Akz/gSPXw9SJPV7EsUhM8LdUqgb
XX9JvIko9b9+CeHcBqUI7kLZeidvie4MN0cXnf7ILneno5I38XXeTsPZqDLufm6V1PvHjeK7JLWz
RLRl3rZDXlOJAUfa7F0oYOB9w5GsrVMmIyINbeKXVYvOspNDiwDu5tV539tbIhTTUb28XsqMAcwi
ubenNOmZu5ibW8WevK8fui8i6WU9tGEXNCl1IIBg5jQ9OhNqIGp2Suw6oSwP4fjlhd73VJYneKq0
ntLGc1moyNuDp5oQ2fVfp7Ik4toSspMZtnD3FXXMqzSPTL/ve5iYU23fBuCyV2fF6Z0TRf2RpYt2
AkVSbLn99c//3wzM8oQ2RjnnXhu7iuGX4E5GCB3QTvk+OMUedZOvztgcmqI/9WV5tEHY7wag4psA
TMmOigDMLg+GpB6Qyszb/DYuze+I591EQfR5KbYSPdkSQp5StnlfL3XHoaVoys3PvT0cIthRx/n5
8q2Quav139/EM0bfZKaHMLM/tSOyuXn9ZX02bQXJsFAd9lz7y+tIrobIeknYpyBFzNWwEvVTHSiH
Kfd8E4LQveuGV6TQxwW45dVmtvr+c2mJGEvYoqbAQxLZr+fmaqhoeQfaRnYncQruuuTbLYvVMFVi
ftphFL8N3WXnEk9tz+fIzlwIZNQh7y0iFMO3kwGKIKP/CTcM2K7uW2xtJEOyJQRfoFedPoYhSzhr
xVRLDnNkXDtp1e7IJS4fuOwABLu0bcXL3JklNC9BC1HJv3fLvFVZlgR7lohf7IEdNYPCr0+lcs4a
9POKhTOw7WraE9Le16GJ2JcC5SxqcWfkgrf6EavhveNuRLziQLJVRTM2H3gtTYHuCr1Q+6A6FD9M
W/s6VcOVBm5345wkViMiFksYhNW8oS/FuOd3NeGqmdOc+nP000lYtdT/q4vM202F4XzslRBhjGma
A73PSEAcx/qiOMeASAzu+FPeLBvmIz271a7e2I8W1ZMbFKRQPOF5a5xBfkJ04VbDrgyDfTCFh8Kc
zptNVtmJCeaqFO1YpwFJuQGSzKjmeZ+B7c6T5DCO2e+47j6KirNEXJ9iq0WKbjt0Gmn9iJ47eEjn
/MHqgiWi+ryQ7l48AveESma/fkxSQI2Z5y+buC6JWxBRfamtDkuytipddOwUrX3qVefaSIwCGM+G
W5CevuAXCnPIGq1hjbH8haYP2s7qeWWa79IjF4EGn5m+5h9sQVkiwG+oNdVTpwagmu3cd4r7ZSYF
3PwYydUSCSq1xlxS8iK4QJxgR8n8ipTp3h3jW7czj1lgftkc0JWtJDzTtlLSonZwBI0enML575Tj
wesgPTBH53YI6v8Sa/592XNLnI4I7suSgLjX4IQm61wo7W6oPmWmSdP4mxmqN0H327m6vJDkuomo
PXtSp2F0oAhZQNMDK955jfcp7YerzQhNEt2IvJS1FXF7c/oAdvMTcsIjAyumt6qq071Tvlz+Ckk4
IJJTzqFde5Pr0Gswx4gML76J3ZTJ1+qDvy+81SpQrdzLMPu5takGBQw81O7BTO0t2IDkpRYh3dTs
IzdNNWrhdhbuWs3+tZk/yfJGEXXIBe1Sraco0wXzQzZYV8DkO3BZwY3rRHdq2f+xy4w0mV0Lw/k1
t4KtOS8JRtX6H0Ri5Ra0Yqg+wXNwO4z5ta7mx5xkbqd4w8uiu35URNdL3v1QrezFnNwDSJ+bmVYr
CeiJkGJLT1hyQUTMYln2qWf3lIiqTr1Ja/07g5Ar2cKGR5XccUtwDWHYevaSLETWsaH6UFhZPyyr
D189WMpvvJVDcwH6/XT5skv8kAhfLPLaMoKCvlNGb+m2qJrgyWqGcWHotlWynZfpzm3mmNof6irG
VjdPtoHrv78NGEZ38qy1s6vR51w3UAthYNwaIpd4IZHZ0gu9Qu1q7Dfp5j1PkFsld0X603TNw+U9
k9iXCE3MjMJWrNHFzQVDt58C8CuZWm/EaxJnLQITGxiyhyjGw8FNoT7lDeM5PvzBOjiLwXT6Qz1O
lrIrmqUt90HgmCAjDKX92G0QyX6oSA76aFJS0Ir+oDbB3oINxzD0kx6kt8gOHpR+qzAuOSWxWxzG
VVwPCWW1BT2+NSey9dhv8vYqjZSfl89JtoTx7zVzNAKT0liXWNQYZq/e3QEiX4Vi4Bvti+r1Q8tY
QpFEjeHZQPAbd6DbL9PQUQkv8wej7YFIZMnL5UVkTkGIstq0ilJVIU1JlekZiCEUMP2hrdxPbjys
LOqXV5EAziwR5qm2zFTNA1k9KdHvQbfOcYGeRGN3h16vUOgN/yxMJzeuhdxn/dz0w+mjKayI+rTV
3CunltOyLUqd2jJ8maq0O3Q14FJvfrj8gZIrIeI/9S4qZ/5vJXvTup2aulcjZ9VY7rmZv11eQuJR
RQxoZUPcWQQ1zztS4N5wDKN5x1gQUqA+LfydlRob74TEi4pQ0LkMVEWZEjqHZK1Ba6Q7VDs/b56H
7DtW7/fGSberW4nDzPKLwT2jf35PrKW3iW9XzfVKLqLqny9vmMSdmoKZNlOoFGbNzA6AKP3a7gN1
r5n5vOFPZScuRFuLDRVOHjHuOQWuH9rTz6wPDwZkVZuVKdkKgv0TXyVx3IJUn/To1um8fr/eq6JM
z0kRbRVIJPYvIkHVaF4KJ2XoSM1q8w65q+SUOCH0Tn2xAIGJE7+Yx2hjz2Q5nYiCyVSIG/S0WKM8
Y5c682EKHmivJwYNCUO7S2vGWaPHTFc2XKjk0RMhp2mehVqugy437eJXrAY/ArcIdto0nabZgzMZ
OH5kgGUEtPQx4xFRqNWgKSNE+qDxV2K+SHsO47zcBfOy0eKQXAoRc5rXY5qGI7M/eYJGYtaNlP7d
5CH04sLPuup42XQkLkDEnC7FlFRZx1wgoY5+dC3zs7N07i6e4mYDVyN7EQwhVisyjj/UVKbdFOfZ
COKHjh75mOafkmn+byhq3xiLz92gpkxoAbPOW8uDonFrnFj2gYIT0vSWyuCkMQWid81OjYf7Rq8+
V1tFbNkpCa6nntD7q2vmNtU5+J7ZUesr83AOSqamA8X987FDEjyQVyl52oBO8sdVlFvtrDMcKp/A
5m4ckWyPBP8zldqcpaoH1j2q+x9aZiQ0fMsO3ZGuyuYvlz9C4n9EfKmFDrRlBwz891Zyap2AvLJU
bizbWdWtyPE+WrISMaaL13aqE2T/x9mXNbnNI1v+lY7vnX0BruCN2/1AUipJVK0ul11+YZTtMglu
IAnuv36OPD0zZXyiOKEIv9jlAoglEwnkyXOcjVEV+jNKH8V+YGK+s3g7Qs4P737XeQAVXkqkGKOc
YUSg/rMoXns098hl2giP0YFeGVCfpvPDIQqeGQYCCMk2I5gAyg1nlH0mmUB1SN9y0IUjdUdqsBXm
U+WPXcGalezMogc/7fgPHaMEupWVxQHGrJ27QdidZ8zU8Kp5uD+dTvUovzQ5/wQvNfqrIcPCSa6C
GAvwtTZ1V5zSupl2k+JVlkedXPF1S40rETCXPLfSEY0nWvnNKuhjE6/p9S40rQITwUHNOepRgGuJ
o+/VULzShq3lMxfCKJXhsSudPDIStM1K7s+oEbYZKjfY7HNWBW70shqGLLgBFaNomFMW6xIdia7w
SEWTO4r3kcqY6xU/s+AsVVAiGEYNjYHPZ9OP1J/rdBfxDJrgzmG1snpp16qQxGlKSTYkePqoTOlN
+StATHhAjqvvJPlpwdVAcdO7drf+ruj8YCKtKYUj8Ki7yWdj8BhQAHRaKyxY2lHKwSJmQgqSAo6v
tfIZiqz3wtH4iuNa2lHKeVL3JhcSWmabcSS671TQf+gsS3h1NQcT5W96Cf3VPN9fdvxLq66cLm1X
p66AuuWmYJ/sNjriFiDq5vMqMn0h9Pu9FT6sQjfOJOI2gCj0VA1ZuAeArz3EmoMde7XlgBGLrm+w
hVNMhStC6KYbCqg/bnqk3Vu7COwp9U/wmkm4p0fky1O21Mtp4T4MibWirjS8wm5IkRe3acOFZ3U9
/GyWmKij61tQZU/lyu1pyWZUlskOin+FYQGxjrxiCvhTWftZP389xcsdq77GM4c8UUl8K6Nbqudr
b/0LO1wFNk4QnNKGGg/BqaN9h/JOG9A4N3eXZ3Bh06loRmqIKYmcE79o3RTthhhd+gh6/xi3j6bZ
6BKvOiunysL2UyGNRlsnbn6iACUOyoD5u5FZAa/M4OSpqWN5uaPfoSBoc924FLfQncif5iQBzyHD
uVuW9HWotT1EHbhfDObK2b/gH1QRbWC4HLwUoqiJ2pFXnK5qOHmkpF4iXxBY3UztSkcLJ46KYOzt
uY4chnItRvl2KNNvLusfNCSYLk/W0g5TDvw+HiNnBrAfkaD70tfG0U2dtWTCeRM1VcRig6pr2zpR
QDRD/B4b8q6L63TLqbGjqXZgbFiLMs/vZFPFKrKJAkQegcgCZHFNaXBItjeBAAfOzSpp6gIFAZTr
//Q3M2/blPcmqmmLhhW7LiaDg5xIopmQQZb5Q0kiYPuECwiHzxLufNZQXdAH1DItCL4UWdIFHRDo
p9/PC307VJG+Ro12fg1NFWZouGQyOg2pR/uUeLQG2/C6tQqDBc9nqihCayAEZZ0V9h+waFYMLRtn
iCFgaXqllR46cRshnQpalvVk99K2OQ3zg2dHTsoGJQbe9vKhE5UXG5EVHRqC917PqErXDiMzzapd
YVOAHn5bwX/9GP87fhcP/xuKIv/9P/j7D1FNDQQgWuWv/34WBf78z+l3/u//+fM3/n3zLu7einep
/qc/fgft/qff4K19++MvG4Cb2+mxe2+mp3c8Ube/28cXnv7n/+8P//H+u5XnqXr/118/RFdCOOzp
Peai/Os/P9r//Ndf+slh/NfH9v/zw9MA/vXXQ8JzXlW8fJd/+633N9n+6y+q2/+0iQloI3VMRswT
GGB4//0Tav/T1ZHTBkkDMy2HwNGWommTU6//dA3bthgDYtLC//nrH1J0p5+Y/7SpTVz3BLo2dWqA
ovD/fNwfy/P/lusfZVc8CF628l9/nfO+jBoqwmdotQjaL8V8RFHH3hzGH3pemD5OaLAd0gHykDnb
RjP5/mFq/tP7x97ObchTbye382FDsiGNYx6507HT25+mUb6OfPxqkvJZs623lHYrr1lnXcypn9MR
8KEfMvEkjmg9HlHgN0EVMnLp49g48V2epu2jPZDpUUQpC0VpOhDjKmsEb32S3HZDWqAcVZTkadRn
WXi5VeRrOPBz58/poxRrjEtjGlBiOB1L1ry5zNIDuyvmA46LtWTcOe996kE5r0UDYl+w+PRHqkU7
kDwdG7zCouB0eq0NsUZ+uNSJEs9H+pQNhBUMtbTM7ysR0GJnE4aaoyuijtMolBDeLFLpcKvuj6BZ
yH7qpj7uGj3VfHtmxWPba8S/vBnPqhmcOlJObCfG+eNAuvnoVk792RQA6ToiEn48Mb5B/Wa/rUyz
9euG0B2Kt8ibnSfdFkZqlQEnWnfUQNXwpY5apvsoWUqfhtE9PWY1Or+frMjQQZxsZoek7uvHy598
9gzBJ6t4ImEWRmEkbX+ElmryBgCOHlhVTJ67UxrMY1rTcqjq2cXXSa+gWdvkaeKVvDbWSFuW5kyF
HEW0AQGwJvpjnlWAziYPtSF/QO9x1xaDV+U1rifWw2B+YXp1A+U9b8xZwFN3Y/XdfrAgqEihAizN
xzkuNlqZ3nBnZWrOHd2nmVGjik6mGYpg+2NdhEbTAgLeruyThQ2v4pGSJm60Gqo4x7h6qdzCk5z7
aXTnNmsWteAYVBxS1SdOrY1Y1H56IPGWsNu0urm8YZZmRfE5OkkGEKDDI5jNi1ndGsMKMHRpThRP
Y6JkazJstJsw00+d+wJkjLPsfFldI+x8Wk/FzVBmu0JHzv0I2iaC1vu16+7SbCvuxQY5GGVDwkKU
Y6Ybs8tuZQG+3Rq3jstzvtSB4lYKV+9Bp27zozk2UGjpwa9lFnazMdtp5RK9cIyq0CIr57KqgccL
O0IgoFTgosndn0IrD7MV76U9rVV7LiyzCh0igpGybyIW8ti9aQlkbPRu02aJrzuvlydrYYOq6KFO
FJw4qc7Cqut2+Vje1KJYCTaWmj4N6mMQUJs8mayWhUXcdds0I+9Go9vedd99WvwPjWvCjUlbofGI
6PBiCV5J84l8u9z4wg5SIUF5TXmRVI4TUosepzZ7spv0IZrqp+uaV4y3H3I8hvDICWPuPEk+bQ3T
eiQO217XvGK5PWgKob9q2aEYpl1Ko7DXxhyERjK43P7SuioGrJMhG7UqtsO663yafW7qNTaFhWBY
FahNSQ3BKWQFwqS0QX3dRC/MHF7BPH4nE/3TJEFVkrDmOiNWsSsauGNK3F2tcNIyEOJAH4rH1Y+2
zp/SsioC2c8r67HgLVSkipx7tzYydCREEdYElCQdAJZxFO2bOs99WoE+/fLKLLgLFa4iwZObdwN6
SmOKV7we3UQMUpKiFYeWO2taXgsbQIWsUF5myLGhm9bUXU93R91jxrzivZcaVwzbdUmbNKDMCota
Mw9EuI0/EXmNGDdONfPU6we30QyZ5DU/fTp7K/M3s7uNq9d+WnGmS/OvGHYuwOgEzhn4DfFYgm+N
DdsBOnGdHIPLC7zgmEzFtF3XGPRygucohZnsol68Z6nWYYJie+WRbmkIinGX0FEbitjFZtWnEqkU
xFu4NgkPxLLkBoxVV66yckYTdzB6cxycsLVrQBVj0IWK+u2qSVLRIXlfQwyhqp2wjxjbxdDVxt3D
vRkhb3ddByf39WET6cWcNEJCw5loGR7KiiioNVDX5LJYSZ0t2ICKBkkqV5tRO2WHRO9Ask3MILOB
Lb/89UuNn1b+w9c7OqhTdRHZIdULzRuainssTq+LS1X4R58aFbUHvGw1coBGmvYqajzDOw2tvB7c
opdHsGAFKq/YZKAWwhQOpocbn4dOf+3j+k2nZX5l+4oZTyKFKIPL7BBM7lHcBKmJDGm3Vv+0YGGq
qGtUllwUpm2Hku8FfwSfxH1hOoGmJdvrpkc14TaaRYJLaFi0/EdpNO7XIoubT3lfrZFzLy2AYr1p
xhgzOyyAmUi8oBplFIh+1IOkGcWKg1iYJRXX0TUTaN85BtFHb5bUto1eeDyN/TlKN5enacEOVEBH
M1bxZNpVdbSKrn0xYmbcuHa2RlR8tvIBJ43KBRaDSE8DUiQ/zsgH+anVFlCd7PP8G7O16I60o/Ol
z+2y3Ghz3sceYVoBtVdH9s/Qim/3l8f4W65ULVc8fYVi7DIijEalFEdtABYzj4fmO21JtzeiuKhR
Np8aHLlfwjlE1jXXq8wcMYNbGNK4yTXdvAGkdgoT0+GPoN60gPKfnZDpaZ0EM5+iBwDP7QOA35Nn
gmc04Ek0ggQKiqzHqq9XD+2FsFCFmZduP6JynTVHY2ygejnNTowCimpm4DkoE3hIZxp0y+N5hWJF
Lo1i7fb+GwxxbvpOe+eDr8yKMXZrq8yPvdMHABN9HWv7IPro4DL3tnfjIEvSg2bctvisRji3oxw9
mWSeRu2bjusP9tzbHrOStVz+guGpqrR4yOEMSKD8GPe0P7Rmbe1paml3qSvrFbM4S7Zw2jL6n2M2
7CkjmVblR2pVTN65ydDPXpbnBcKMxgYHTTylgYli2QTp8J7c9FwDZUhu4SlOggDvlhfVdKQ6aX9e
3sNnC3kY1dWkUOGkUDnSyim0PGuLwzzgm6cH5jFP7iMPPd+kKz5n4dka74h/Dn3qsijPOHoqUMry
NX/NDnMUsAdnI38Yv06Sj7GPWun4+8rAzu9rSEb/2R1tYEciRnfs1rmP78YgrYMeT5le7/1I76ZA
38a+M/rGJtmNKzfb807vdzrj44ZOkRPteyGmMB7NT8iBPU+t+bwynPObU1cJJigX2agjPA3rDW7M
frGRPrRYfbCe+IZPNyQAd8fKJj1/OuiucsTZVYH0zVBMYToM923lPJg8yzybVZBShAra5QEtjUc5
5Vxc3LrZzbA8NXlICciRuHWwzH6t7u78IAwV/pZEWd23osqOlanpHm68SWBYUeHNkZ5vOtGtvef/
dvbnvJgykKKttN4w3PKIp9TsG5x9eSBE5gewiwOZNetzFyBB03gSVea7Cf5ki9ePOMA1vzmKfipe
IqseD+U0Vb/6bARRLYrkgN01o4wyjxR9/2BSBoazGNl91PXZw0M7UhLmuqBfy7SlfpfGc+cnbjtd
dUtB2u5Py5FaY/aNzcYwRZFZJb5BDwpaJ6BujtdIrRcWX9U7kya83gTi6bBt9vkkvQJkSJr+6fLO
On3m3xdEV8XNBhSEocaeT2EH0dLXNqsgFm00mXEfu659hLuDxG9ErT0A9DM0dly64nHOD8pQgYsj
t40SoXh2zN17mmXHBEpPTr0CY1rYzn9DLjJUA3GzyI5DmROPV5PYxaCbCUqck2GjTdUVBHU4n1Tg
YkyZO3epyI5905q+cPINYFprz4pLCR4Vtdh2icuGuRTHyhW7KB18I8Ej9fzLqlOvMe5dhjdf20u0
l8s7YWnSTiv1IcDopEhriCaJo90awKs3vgkNs6zF++7jdR0oZ4zbQUtktit0kB4Scmz5MdFzr1zl
I1w4Mw2VV7Ec+NiCM7o8Vjqbv88T6L8b5MgCmZByJ6qE7pu0Kr9AJHY6VilHDMn68iASvflsxwYF
6LxPdyVwWysn3NKMKuELNcFWW1pmeUwbtsun4b4S5Ec2WseO52tX6N8u+u8GbKgsjKyqUVreNeI4
+GOQb+ubNCi35sbZ0kD4LICcgjfs+5v+prktb7TgP+COP7AdH9P3v+Hz5/pVPDmyfxHSsQjn22Da
WNvvYL66qf14I/z33vtyPN4Z/tvnT4MHzluv8XTv08+f3UpwtOA7VCxkU4vWcEUqjvUARP/Ym141
Do9U77eXN+r5yARK9n9aQjRWEaROUVQcg3zuTee03LaiM1ecxsIbrIp6TGtQZ4CdKjvG5DaLny1o
BEIUOZt/IJ6//P0L+04FOOaNQSjIgLNjpw2lX1raiNoNMGER45FBPPKqmMRQkY6jC8lGCgzWceiL
Tc8RH7q4trLrXLiKbhy1CXyJCIGP+syDQvvZl7HHuBZUa7qDS5Nk/LnIRMY6gc48Tp4RuAiHB6UR
B8K519YUNZZ2kWL9FrLOJeNdeXS58ShLsQeNSnB5gZeaVmLOAXSW8FpIqwyobz1qFoj2tEhbCWiW
rEsxbImrXEptnh5JUr3PvfzSxsU+0tM1Ufbz7et/AzCCRcIoSZ4ex5jejlx/TyN6AE7q/fLc/H7V
+Ltj0lXcojM5ZRy7CMjbYA6yTb7lG+zPvbzr7/Ng3v3IPbKlRdC+NV7lt+/lTed1PmrcNrm/Vt96
fn10FdZIZZxrxYjrhwmIESfWTUmalWeU801TlUYECky8nEFcEWqMOT9TUaKYMa+zFatbal0xiqoA
b5AWt2NYWOSr4RSgOUhXnNL5ZadqEl8wjRoWm2kIlrx7o+cPkOV5sPt4d3nZl5pXTKJwtb4op6YJ
K0n9LPtmGng8Sh4uN37eVwBq96evaEXRZ03ZGGFU3qXytcLpTZwfKf9xVfNqDr8vIEJQzrINHbPV
vGlqbkoKn23XYO0Eo8bb5V4W1lZN4LvTOBjT3NFwiJxtDiwfN6+DgFDrdNR9CB0NGypUKN1ow8io
9aBlkA+qkR/yLTdD4GM2a0Wj549OqlJ+NCjidIfZpUhfJjdx1tWbwaxyCD63fTBnFWrv6zXV9oUl
V5XJGp1mFHQSNMwRQb5noC3x8qoddm6XkxuzT6/LYAO4/OfUidI1nZi3NKzM9taOqt3M9JfLC75g
EirZh4DOgNY4sDjc3cQuo7O1r4xovoUEpLsSiS3NknLGiSaLYjpP2FOMbDUT1TvxOP5A8vdZR23q
SqCxtHEV0x5lgr1VuOB7aiZyZyEHtYtrlKBdnqWF1tXcu0usqe/Ssgur2o4O0swgIGqA/O261pVQ
cgDbL3ADXRe6lnuoTYT+yTWMuwwqKYrRCcgZ5kNdN+GoS69yml1cOn7WAQUP6RSDruBnF1ZYTbCn
bYHSiCZvQkbTd5JrfK+J8REoWsNrOWilL0/TwlZVCSG6jEelU2bYRzXf0hj0xD2dx8BKzTVigPMP
nFTNthu5YQoZMRpKJBm77KGOPum5sU8r6qeV4w+ldlXakaqcEHE587nMDRKCJFNIkDUkd7P1asXu
SgCwNBDF5JIclB8ljuewi5CHslKtDrqWooiA4RWCCb9y+8Fnc7Gy/kvmoRhf2moiRxa1CQVNjya1
UZAVP1636Mqp2s3mMNXZQMN2TDe0g8RUEuTj61WNq5l3qxwkLVE4HMbDUTM5WIYLz3HW0NUL+1Xl
YCjZMBq8tGg4O/OuFdknoeP1D+oE2+u+XrHtfpoKOAqdhmar+/pUfwLQDlmceOUKurCoKvmCABXd
BMKzNmyj+rWz9KdeNGugmYUzWk27x2U720j01mHFuFe5r01s7pzkUyknX6utFbe6NP+ngX0IOGzT
ToqhRsQ0ac5zmdnUo1X6qcVGXXFISzNk/NmBZUrSZbWcQt4V94Zb3FSVdV0cpibdi5RNeRE3NOzb
4gUUXEc9ya8L3w3FWEk6GVpj4TjOU80jKCGygX6+vCMXzgGVRQHA5Khy5NSGnIuBenhqM/bmnA+7
2pjyDbDt7orDWVhaNdvOHCjRpdieYYGMtN8lsvVwHUX9f0/WaOqWulAOZduaRzaDqDLMps3EqT9Y
vnREcHmiztKO4FxWs+00YnU6GiUNi6bzQRAUMJkPXmx1X6LRQE7D/GVAXd1p+w1t5+8O3KrVxk9X
dn5avg+GIbWUSck0nD5Vl/hlFPeFV0cEzskZdeGlk0mCWseKuSSFAJ5tu24w2la1jUTZP7hWJF8u
f8mCAamJclDnujydGlwJROuVhnl0DWflgWKp6dO/fxhjb1SkYwjQQ9Tk9WC/qMiDGXH9ytYVyxel
qOKyq9rQdL5a/Yu+RmW6tOmUc7syp9xxK7RrO9WRUbIDAU6I716xz4WwQM3gxZlpy2hC2DfZX/WJ
eDV0P8o43RK9Dqib+Z28ubywS+NQTu0qtYeqqEcSTjp76AoDdeH5lHrGKNZA8wuuRk0N0Ux388Qo
2tCqbOZrDam2TdylgYXSRb+QTXydp1GzRIz2SWwPdRumzPg2IhUBOY6XJF/ZR0ujUI9w1N9EQCW3
oYxM4qPaUvskbEPcVw5Pb1wax9cdhWqWSNg5VE1qGJqRzg1BUN5pwYwi4YM1Z2QlUls401VyC2KT
BpcK7N2cJn7M8kPbfTbk5A31D+FeeRH7ndX5YNagf5IyqXCmgxVo8kCn8QrBv7XqhaURKFbtZoWZ
N500QnCNvJEqPdiuvteh2hrHznZq1wKrBeP4fSZ8GENP5sxMIlcP46j+Zc8CqlXxdAvASLYSlyxA
Yqia7ilyaxxnmRsh9B66d9Msm8Ats2wTRTS6qVGBtS9qQPhOWsvPUdV3KDrJyVsqXecFR0MRugDu
bi97ggU//Dtv+WGwdmYKbsLnhGUMVo1S6N7siOfLbS9MpJricZPGjqy+N8IMJdggTmleASSMEc+I
3eUOFj5ezfG44Po1ZDzg4yH24CVz/2Ui7a/LbS9sNjXDY2VOXhio7g6BB60qsAPGVmCQfWHNh7x4
udzH0gSd3M6Hybd6ELwXRa+HWvyUOczXUxCDGiuTc2rk70/oVE3tkJqKiVottrHN7p0ie4pL9812
yfNspytztPT9yiGuiZYRgcLIEMW3PVLNBb+vEiD2omSYV7zW0igUm09sR1jFZJthBFfVaHhZrXq/
hSoDb647QVS+CuaaSWdG1AyB8aaBrlf6bZdH8cbS+HhlF0pIn0DxHdmEyAzrOIKRA8A8OL7dXtm6
cpi7BjNZzosiTCpShyJP59hL87l/toSdrYGLzi81ytT/3Kq8jhICKIMZ6uXdKJ9J+2q7Kxn281ZM
1FzP3IxQ8qCJDB3ofPso5tMOeifKlaeW83ZM1DQOt6DNZnbw5nDkRx7374LIlzZNvlbS+inovLls
yuf3KYgf/pwfM09kQw1cCAe73JmIPU8iyL0HuToQ3ZtrBLlLvZxW54PDYJnmcN1tALcT6ad4TJ+m
qb8zZPs45enKblrqQrFpBOK9Je0CMWj7RBCDVuM9sV94/355npaWQ7FnZtoo7BU1DXHwNJvJKWpg
LiW8d2sUr5rN6RcJtp3Plzs7TcvfXSBREYTc6WxKDBiFtFHrOFVFtZNj9FyDlmQlIba0dxXLjomR
cfD047I+WDskofeRtYa1PlnWuY9XzLocrBTwOmMOqUZbCPIijxTV+m1ZAhpT298sTKPnGm3qdawc
ViKThdVRcXDlDCZ9uy/nEENJHplrjzeNHGmy75jTfiujtNACOmflr8vrc/6+Q1RQnAXQmt6C0CGc
056/WXrlbuO0QGZ3BOGBb+PxzJ9TC4S80SjttZvJwqZQwXK60WuUxXoPGPomKpFbLvZWt2agS40r
bkCboTuiGRGuPTGhnhjGwdOS5Llqp5WX6aUOTv/+wQNokrncbYAY73p5OxLyvWb5ttNWa2EWNrQq
RkVNoO1Tw9EOciCPIk7qALV/3c3l9V76eMX4HWR3JabEPVDtbWzv5uZFyhW3tdS0cjM3ZMSbqZ+1
g1ncDVJ49sQ9Ya8EIUuNK1YOijsKYN0UHSb3QYAqM5FPssn8y5OyNOOKnXd6luANiWuHlFSfisJO
Qc04r8kv6b9h9mfciKpshat+GSFpkp4C/L70iqEXgJ4X7lNmxyTz54alueekRbtroXjldyL9YvTp
/EMiVPdpa1jgB5NDEHV2u28QYBziFPzlKZ/Em3QL/USVnuohqsBm6YOIhwWR1IYI1PN89gEUdImX
Jp28K2SdBUhu6W+n4wU6hOkQ5nUk/SmDtp+pzRFeCkrb9YtudL+BHb+GiqaZuvtR07TC76Hw1Hsj
7yzmS1F9hUSK1Xil047PUjr0VmaykD6XreTBCOqpd1vLLBnUvWbdN5EGHIHQIYK2cW2zfdapjdrV
nmXWjzRNIwIPmtgvc+rM/iDL0bdG4oS479VfUIXSfRtS2wFfQVbagcF7z2pEsnei0vCSNNIPfds1
wWyTDiqRsnsmVfMrN2NxmyTwW4wmCXRKeIaKJuKCSDLJQTOYozDZa4vCRFcZG3YGG0FiA0nMrR5V
5VM0jVCUho6ItEcZ2NZg+HnntoeMJPAraU8ewNNRB3i2tH6Ylg1gCrzCHQfp0BYwN20T57QMEivT
9y3Y+fzKGKETbo+170y6s52lYd5DcKz/RTQkJG7zBp617LOqhzirVW+LCIB3sy+7b5qrl18azRg2
KTWRweiM0RemnQUQaS+CceCGz6Ka3+qTnvgiGodAGws5bLIoMfmeVV1v7pIqqQpf02KKsjddAi2e
Tf2TAADmdTA5GTemtJwcxICaW/hdGeVH3EXn/dwTuwabpLC/1NydUXts6+lu7hNjk9swDsa40fnC
ysAgZgLBG4ymGL6WQ4Z3k9hyxAY4lT4HMYlBb2zJjFtup+ypATUd9cYul16HvOGu6d3iJG4PmRq/
gb5ctZFQ9fYg3yLmvYGyeiAwqZWEAGeOWydNfYlQctfyBpI5cAO4JpD+c66BvjNwEr3c5paIHt1u
GvduZ0EtOooaoEDsvNnUGSu3USb6Gs8tTBC/qdrowLLc/oW3fu3VTeL4RaQZDCcphdFupNFUKKoy
jRvBLfsBJRZp7TFUKdymc02dTdKk81cmQUXhzM3wgpyumQW04WbjD01TththmPOmBQP4FneOARAg
S9uXkuQvUTayz6x3R0+nvbltI7vyWC2mx1hoctdAPwAvAF0fdo5TboqK8JdCID2J+uzyK9h0tV1X
ltqGpcUzHi/ofqpcKVGSZPbf6njE5xC3DKbKJB5WmxzIXKQPoB2e8xvqOpa94jMXHLLKOwXGe2OE
K6hDF2gFrEUWMMclfjznm8tOeamD079/OGZtZlbcBrFdGDvOa8z61DPZZHnQCVjJ8vx+oDznl5U4
WzfjuU11hx3me9J4ycPwMr3ptVff8s/jo/ZN/8q+Ds/tY3sb3ZlPlwe1ENqrdFJJbaPKmzN2oPUM
2hvJIuCTslkDEt1mtVcm8xqweGH61PfMrOZysmKjCwWnYxA5QPUUev6z1NYe4hcCVVU2MTKmLHUH
XTtU7uS1NrQ0YjuIk6cK1XukWmNaWBiGSqaWk6yCOvvQovLVTrY9tLKe0xH0w16uNT8ur8nZLoit
QpTakZlAjTUitBvjFhjAHx1hOxJHYiWiX2pf2WYADNkm5CrrMIqdYynltizS8kTIuhLCn41e8P1K
SJfZIoJ2JoSuYmY+JBaIombnmlAXTSshnaBN3ucWK0Lo+3mOAYiY3ni9/XB54pc+XInp+t7swb6l
T2GuTfvEAeoZdHKXmz5rZ/hwJaIrrMIEaIvPYdx9bu1fgAV6TLza3ZoA2MKnq2inisraqTvTOSTI
s94Km3b7shuTlSD9rGkRW6UXgV76bLelU4R6lSJ6KIyws9y7IRW3KMEI4rpa42tb2Joq9qltWQTE
J9aXcrDPlxQi49AGRVRx1SqooKfR1ZsyR4FxWJEk0GSyjzrq17LCC2u+0sXSCE7//uGUqE0XJW7d
2IcWigH2k9Mh1puhu5S7zhr5xNkrMlZDsV+E7tSyrGQKe7velrxKg7S03xB8Idqe8yfc0Lfgdl45
lJY2lmLMRZzhPTqjZahlpRd1e7IGW12wCJVnBFpBVu6aULOGzMqPZMQDZUvnwUMZxTGT41qB5dLn
KyYto3Ish94Fy8uQPzds+lyXawxdv4EdfzuusQ6KTc+dsKaoKIZQutT4VAjT3dnFSSp+dLXqbsYb
UOsNcd2Nvt1DUNt3B7t9aqoqvonBNHgzmMShoFQkGr/p3KH/KbORzn7j5jyHvD0EWBEi8m1n2fSo
C8kPGuitweVA6AvtNbFNIWX5K4liCCo6OtdBm1vj5We2uEDpP+IHIq3xO0fyGPqnvHm+bEEL21uF
X2UWR6yao2AVacODHpdjwJroUy3Y5+vaP+35D+bjtjoK8VMuQqlXvhysNzJVNxCNvibcIfbfWE+g
SZNUjT4iQZ/vUYC6iyuxTYjcVjNfMZgF61QxWCyO9RZqM1Vou1OyM2fjk6EbN0kElkatZZ90N93x
VsQrZ/mCFamorIR0rqi1TED0Mffxmukl+Xttv4hu5UhcWm/F1wyROZU8QsbIoD3uzszIv8RGbh36
2tJXJmzhcDEUD5O7ehxXxYgzpZpR/5/6Rf+/OLuyJjl1ZvmLiGATiFegF5qe6VntGb8ovHyHfV8k
+PU38dMcnaaJ2+EHO9oRkpBUpVIpK/N7Kd6hMul1Ww86a9MkxQ14K52TKAF2R1j0sVymH894x7lt
zlEENM/tvftXKPCKQ5BhWlE2ZQBNFW1Y5p7YJ4/6yfQ6L/dVxVU8020nr/OVh3Gn7pl7eo189lh8
t3Zb3a+4OhnJZcYTsA55qYdibIpvFY+N/dBE2pY81coUyvgt2wHiecHOhVn1pyaROxsXqNVAJHYj
obYyfJkrRdOQU+x1YYZxQz2H2md7so63F2at6WXnfXEqHMVI4DtBSkrV2lfkjp+twt6IjNZmZfn9
S9Npk2j5nKNp3RqCQgMUi4CLwy1YpSI1z7dwqSs2IqOuwExLtJqKKeyiHvVyfSY+k8KMvotUtbxa
T7LIJRrYWm/P19pHSUaf6WxoswKP9NaMe0Fz6ZofBohQ6mwjMbvWvmTxZpSWyEdEbRgr+3nGeZl9
AMTt6f2G0/q7J68YoswvUuutViLDZ4aqZ3r0G38gvVu89+7TfGp3mdce9c++cM1XdV/4SqB8Dt+r
78UvEEKD58W3A0RrGzO54j5l9BYdq2yOohhPpK1zgP4vdCO78hVcB+3u9lKtbW05BgFfOhGTZYSN
5syPXVSnHlW1aWOhVlqXEVv5ZDrVMESYR80Ixib/Wdn9feb+H5AW62qtBLotbHmdIiE1lq9D7uRb
NIUrEy9X8GMLQ9fKJEZYCOVAVSRriEgal/XWnVMjGT5iB0PhNlbWElHQtuKcMWfDp6yNffn9i08p
iNLQcR4AM9GqQ18+zJR5mrpl3GtrKhk3ygAV7jADAI18+NOqFrLpbH97M64NXLLrBgX4ZNQr0F0O
Nqjqvhd0ciMQW9zXunSGJ0VvCrPo9NBK6ofegu6bOti7LOnmjXlfmxnprmC1MVSOE9sIhREHTVMj
YCucrWlf8eAyqCrtNJ2oqmaHwiYTyiFi1LqxRz0rYjeCvwIJj33P+zMgfBIsA08TlI+sJSFp7MJL
et75UW5uBGsrS/wfeJVA+cUgsjHM9DcyNe7YtC5oojfc5crBIAOsUEuqR6ZqomZr5L+pOn9YsfmR
MueRafkWs+haH5LhRo7dOlrFYV0GnZ8B2o13vMuQKbdmy2szc4vk6vo9gMgeCMXPFbwmYACx3vy2
zbI4zSh9j9zIbEsfrwzqu9qDXdvFGyX7c9tCrn+aSSXHERlLxUSW0hOoa3ZlOjg+JSDSspz4rKTm
fVBFbDCpmxy69SwGCitUWoGgx8yzfRdBSKJrYnsvTMXEA0pTj6dJ1PWe5KDutY20Oyq1PRxrNdM/
aYJ77u1PXrFZmU7AEtlclNQxwq6cHDw8aoP2CeCZfRcbGr5VcmlVG0M4eTmmbCEeDOOnmZKgn7cK
Flacgiq5tDm3p9YB91hYkuzgTN9iK9oh/N2n9B87/X17hq5vCus/kkhMKS2zW0KQBtJlNdAoxRFF
sC4ADxuOeW0NpBgkH20TqYiYhEkZOV6UstS16nIjcfoXJvzfWA6Y53+fhiJuoPbawycAV9NDx9WO
X+K+bJ/acVQe+2TOFuIkPp9nRy2DBORDe9XM68M8KvUb17nRglItY16Uz83n7Rm9/r1EBqfZGaqi
4UDMMBrzh5ErL3Se72x62Shfjv7JJMjLZ62Od3A7eighWIIEX5zcdTJAGejfrSsshfCngctKHo/T
ccAr4n5gFdmI6K4fDURmtkvM3DaHGpuZ9z9n5dLUUJ1PPm5P+Vrby1J8mRcdRJAm6P/GUBXtvpxi
V2POroy+3279uokQRzLyvCyRF8phIm3fuGAwSnlxwCZylfyuOlgVMj//Hr+wrb4QeJBFARf03QsT
Ch6p+alV4Ky9/Qkrp43MVgc58ZTEvYNwlEI7UC26T8XMfRKnOEohc5UZMUGXW0Upa8shWTzu0yDh
Y+gtdaDyqEMQrY3t2HWUaOOdZ2VFZNCZrVkVlNUwX5xnqW/zaqcbdedquXh2RLYFbVv5DBlrxrI8
rfoIQGJzCfaqlD6b5Xg2pruAWSqRYWW1Pna8M/AViAVAHdq7FvB58bSFv13xQ1QyZ9GIhUi7L8Oy
K7+jhO+t7MEEfns/Xa92w9iXOfticT1HUQ6p4eQEGXdToyERkLJvVqxAggZ6IGOV7JNMWG5Fm598
Sh/VRPzIU3ZfsE/+gznLEYdDqBgmiaTKhzrG2UkxTbrTSnPa+MS1PSZZPbENKLK0uK0Ix3q18+VI
7OpjAgS+h+e5b7fncW2NJMMvh7yqjBlnI3AcYCyNzgNJNrIca+OXritaAnGjuUUldBlBXo4/CmpD
+PofhjLx22Nf8SlUsvLSnkha8oiEs96/lnPqNYZ1GFE3W2X8eTTZeajvKtlSiYxIU+dSn9iQ1WEG
eR9IQid4nsOr4t7ItiTJVxZCRgeIAeyRTjpaoYUYvLDfjXjjUF1ZBhkQ0Eas5EAdqSHPc9ttnbJ8
iygbvJm26Z5mRXO8vRorzkrGt2g2uNGgUGQBVqy5RvYQ4a/Z2IiyVpZaFlObOqIaNOdWOJsI3sYz
c3JwIAPYxhpXq17VpvBvf8V18kOs9LI+X/xKnHY5SyI8JQ8itQ8MehsnZmTVG4d04tHIYwJeuYKB
p3qyyeAlTZfnPs2aeCuNvTIAU/YslgUeV0pavJSPIOHx1OlQcbdK3AmYNMszFLDObDiY61vOpJKD
6fBonqRWw1GHOD2N0fSUQc7n9jRebxqu6t+zaHV4GiPO2IMDX/8pRP6zrbZ4KNb2s+SxCpOTQtWw
FSo1PUztoxq92M2Lmd7FnIINILktZczFyDjatwE1LcrabZSN4HnNQiR/NegGVZMs10OtTAoPZB35
XlRE96q+2CIqWrETWZsNWeVBRBNDtTzU2A3jienVm6o9teAyV1qA9+6MTGQJNq2ptHK0KQnBSOHl
WuSW4x8oie5u756/bypX7lSykJpoaoFwF6dS7Ruv+glEyqfu3f7lhHXQ7cjT5Jk7gOBfk2f6qb46
D9ppOKfH/Dn/Uf6w9J2y4QtWNrEsulaU4DJMWlKHBOqQhd0/DNMWF91a01L0Ag5aZretihcfvXs2
muEbbbSNU/E6D51KZKa2oRjUsm8WxhkTFW4oCqw9Fkf965ilkweUgCCenTaTV1Z8vpT2wHZpx42P
WLfaywRWXjepSOQnc22ewMGCNGZCix/KjMSmk+UJ6KxN1rsTyFp/QgSQ77tWVS9FEfXeCOGgg9JE
tkd4RH0tyYe7LkAmlWxeK51aVxdWjKn4o1jDfnZyv1N+iWbYcIXXnYpJJaPPW41W40inUFQPPaQC
WyJAefwwKB+3d/T19okl+UMu1GYcUSobzq2vKy6uojs9/YzFuLHoa/tJmqC6Rz2axfEMrsXmRSut
vTYWr7eHvta0NDUcqJARCTE8286GvSubiR70udyCK65NjOQT+3jgHEpXbdhn6reW2cd4glJAn4rn
uiA/bn/B1buCDfpoKUXDaJEzZLe7k97yvYLSkLKjR8LKYITO7NCVbw0ffMeoPGNujkgKgoE+CW73
fS2DtnS9OOov4USl2Oqgt21/EspzovPHOi4emgURZViPc8/9+3qR0jJjA3W5Dg+Wp0QZaj8toIII
dPepYeWPLLNSCFFuqS+tfc+yjl++h0BeYlRRlXGqivYHUPRvRprHhz4SgOJ30z/mKO6RcFlmTnKR
dm3PjehQvNGmmePFmap5ozHZ7jhuATuuncdLD8uO//ItmtokhTpg1nAS80tnl/wJbPC5i0KrcuM5
4prxLF1Idj/poo/7yWlOyOr/IoWytwdcUG8v+jXTWdqWbB5smcqYKhj+lLUHR3nTZ3WnNP+karG/
3cHK/Mishz1vDJvreX/iM8puIG8RZTuwcRF3qlp9wzGu7CcZS6ypim2belScCp5nH0nNNK8GF14A
Kg7AXHG/d+0hHzdc2doHSQs+1tpUjrOan4A6437SZKCt6E0raLJiqzJqrQtpwbN4jOpZy+zA0c4o
GtrZOiTKujsXRFrxKu8cFU/2zcnU6+JQpLERGGaXu2CNKZ9vr/nV6wd2FfmPu08BtM/t7NRo6Ty5
4MptfsZJl3h4+so81NpZ3lgaVe4WGpR2RWejYnjWamej/xWDkVnsWq4zyM2w/ISylYepVl4j9HL7
09aalmbPSayqT8e2OEHMhl4GlfwzABG1sY/XGpemrVTmmBk0HU9aCv0b1rEf9UJNfXvkK0YiAzm7
0QagKUWNOeKI/GceTQlzG25mD5rRNOdxRoWTp4BpYyO5ubaHpTPZzK2M2XC1Qcv5r3yib5Y1/ahB
+Hj7a1aal6HgfEQ5uDLz4iRIMQI8LcpAhTqaGzuIT293sbYa0qmrkM4eIM9IglLV+l3ELH5ApnOL
UXjF8cogcFE1QzwYKXA4JfXK/OJUwi0y6lrzy+3hr3Ww/P7lYMpRvCfawqhPZuzwH0OXAEILGRax
BwwxTl1gR5LD7Z7WJmpZoy89TeagjcaowdwyrT90neOcC4gE+Pe1vvT6pXVeClPHs0h1AgPOsDMY
+M6Y3lYbia1lMeVLIjyVDPVt5tKkw4B33D4DD1SpKuYhZUnmNrRYuGmAjECG9ndvlN/u+hqZe7Et
WBnptt6c5rl8qZLsrQOJ++2mVwxchv1qE4Q+K9VuTtbUxJ7FkHUoRvJg9gVK1xLTK9J2g4FxZWvJ
6N9CmBGq+er2lCnVt3QsD05i7qZMOVYgXL/9MSv2LUN+caPtAQwa21M6Ka9s6t6pPf3oJnDP3de+
tKvGuAaz+bCkMxAdtAkq/lLqZu2WNuGKSchwX2XCc3HrYPiTwR+rugLTGy3iDYtYm37pDEq7rEht
p20hRcsMFww3CiAB1nk0moti0o01XvsC6SwaCjakvYk1FrEtzr0S8wN0Oe+MmmUYb9mOVTebZnOK
TVRORzz+XQnN9qb8zhBKBvJaHJpKitG1J95qo9e22W/HLlAi3W3Nz8oGlZG84DnHs0HKsEH598b6
3k+XfEvY/WqJJJySTMKYKciyK6QaTxbeOE1fS4XlN1hseG1VEZ+2YbU/QJA9fINyiL1jdEjDdDan
o801sdfSyNhB9xfyAD1k/BY9wTczV38NFlLAEc+Np9sWdBWzgFH+/f2LYwYGZo67pGJBkeUQlM6H
vntunZTYIH4BRNio0/iYsaJD1nl0CNCpc7lrtQyPE7PqDxl1vkN0LPqmsFzd3R7SijOXRRoZJK8j
DQmSU1qxEHmdcxPTJ5TTvQDr6/UNeVZmdXZv97XibWWwckrHOqsMWz9xy1d0Z69ABlKv1Z1af1jO
PTCuZSPIXsqM8cBiTizAOv/p+nRy53l+LFn5xyFb67i2kY1/n69CE2kx1xMNUJAG2oJDpytezMsN
X7XWuuSrhtRU1bpBDXYy2Xyf6+AQ1Oc6/gFpVfvOLiRP1Qx4GdaEpQQEe7trrNnTrOjQqN0Wne6K
v9WlUNYAxi2abR0y41rV+EpfPPASjlfk+ZE75taGWnG4MgzZ6Wkp4rpkAXO+28M/ersR4aysgIxB
VspUA0VkqgS9dhZW5fHxNUYMddsK/hY2X4mfZACgBX0edRpmFqisbUKFG8YZQlmay9o4gruJtcY3
9Lz+k/WjtaORcDxtyrJQaZr5wGfQAkBmiroVQ5HYFEfObgIg8r4rglyLnTAlheAUPrzqQA6QML+b
n0hZbPiatWldfv/i/XoKmcZkab2rHjOQ+5VpoKu/N2Z12brXZlWyyaZLDKYPA4Y+ghmvS+bRs43a
TeHoi67ex9zq3I7ibitAhAAecnVnz9nGK+mKY5NZIE1lJI7daSzQ6+HCotgVZHCzpNhP6amrt95+
1nqRjLarM2jcNU18KloDECTVedJjkHRExLzMbAQFyqRuJG7XFkqy3tQBWXDpVNEJ4UxyZCgg3NtT
/b/U0OuNrbBiuTIW2Ypj0k5UxCfT+V7zNFTt/Hh7I6yMXQYit1rkzFpOWWBU+k+rb/N9hAjbYt3W
6+1aB8vyfNnFQMdTKCKoLODcnLxEScil1trhhbE8vnN2Fq/6pQsbef/ZqeAh6vY4aJGnlluv3Gvz
vnzUl5YHsN8KB7RTQZ4h9d46IvHrgg8b417y+ldsUAbdMkNr+cAx7kmdmAvakg/VID8HHv+aK/0p
mqjmTgpxnYYebi/2yjEjo3DFYJYVUxQa2KnoglHTPqw0f+2cdoAAfL2RFVhbcOk8nkvSk8g2WBDn
3DfLl8zsvYrfA6ZBvCLDcNMkIaSsTRb0bfoYG+3vLO8vdOzeBrXytMT4llt3ZmdUyawtJa2R3cWH
6Ib1IAjzLXaPaoQNAWrppWcCosGo9Q5nWpU/l2X8lkVb9CrXtyyVUbWoUe6KKmmSkxEjPgeBpTeD
4WjjML6+Y6nM+KigILuKwYVz0jOneEX+OCUeEpYoIqlA4B06uMMBNSl4+yFm2wk6p5zui8HAj/dv
U0y4ELrSTvFJB+8VsZJHk4fTtKWIfN0yqAy6zYvJbpQeH9bPvZdme6Lmnm0VXknbjWj+ulkAcieN
n3XjhLVJTmbWZ24hjs0EakYBOffbtr3WvnSgp3VTOJGaKAGkj4MM77dgmH8God3GA+HaBElWDQ+r
V+1i1bWtu5AKdVv1B82flf7t9vDX2pdOa3Ababhqwq6zDODONlaZm8Kd57R+S2KqbXjcNeOQTLqt
RnPiBvy5xpWjmpL9UJvf7voAGWobJXbjRF0ZnbS68ef+SLv2ERdDaM2r+/t6kLLFltPRJmkRZmTF
PyS7KBp5UtjjQLSn2+1fD5ggj/fvHWpUGhSqNIRlJC+B/Yn+BzUxWHMzHLWy+Q5N0S1UyfVLNJUB
t3mljcTIGBzrULg54kvw2jhG608QIyb8pUzv4aOEm5XBt9FkapMtKA1McWF565VdD7qYrUvbisXJ
CDgoCjkWKg1wmmrjt9RGQTHPtDfSba33ymaVcW/crhqHTS0Lysw40kz3wSL2enup14YuWXMzklFD
VRULtNR0RyMDgm9ChfLWRXOtecmY4xx12zrU1YKJmD/JgNQIeGFBeVjA893+gBV3IWNqh9mwLEXF
AYojuU0qN3K+iT4Hpam90cHK5MtIWmQRTN0xcSOHgPBb0SNJOdobTmhl7DKENtOKGMciIuJpbH0j
fXMy0xMZJCLyl9uTszL9MpTWbDiAU3iMQQgQj/sWTikweWvvaq6wjWvD2jcsv38JjEctE4A7wBdR
+qpBvU2xwMb3arA7oxgZSJtpyZxkpo0iD70/O6rwVMY3shUrbk5Gzgq7rqyphJuzCsv8ILECoswp
/qeOBsh6V1r3WjRlvDFNa7tIPpTTTOPjNOINkVd8VyhFtjMFIRt7dG0R9H8vgkhB0m/2Q34q1ajM
XaMDv6+6iG/WokofcqhDbEzZWkeSPSeWA9YtoNRPDn3Q+meaPHXsJxRQb2/Xvy+q/70HUVs6lWfI
f1uEttHp4+MSKLvLQ/JiHsxDyF2QnbqTp3oAn7oh8/4Qt3IBS/O6A56fPMNHAOUCfux3vnYip/lb
FdiH5jxVbg3t2lfFh3St+2djlJjU/w7SkONquwEhNdQi+7DM+IWa1Rn6aRvTe32XGHJULezSESrK
jsLGsY5JR/ZWr228ka81LdlpXCWpo6jQcLH0N1a9ZM7v27Nx3cUYcrxsgi2JJw00aHg6Re5kOK4R
aU9WvPHQeD1CMORgWSdVhURQU53Aqhi/9IViI9a3R5/PGaQcmGF5Kng7T5YxVxs5qatYXihxy8Vr
MWpW26gto7DLOzxeF/U0v+XFSPczEi/+bFbF4I6l1oRaZxp4AmHxIw4gAhBglwy72MyT0I6ZeTAa
0yi9ueP8U9GSSMfxOptHnU5z4pEqSjS3p7UFGYGJq0HeImZ3rS7tHojhDDjhK8XLDXt8VxxTrV4s
EW9V0KytmGRkTuqYJSHYs3bU0eem1bUdjZmyR81StbHZrhL3YA5llJQ6oOayQllnWIEvuvbIApyw
mPKdV1VWBVZEascz41wJuQIGZDAOg/w0b/mp18F87MWa2kf4f4hPW0rsfIN4uulSpx4+IkzQ5I12
1/yCRFQ0e5me5U9VrymfxhSN/Q71HPyRJtBWvb29rzs8Q64zzHrbguaA7gTqPEPO1qqSN+g6Oqnb
qKjXFgW/M5Ax5ILDVI000o2aE1S0ZH/AqVwhGBtprbjO0KSpG5WgLbv9USu+QL6hjMpYgQ6Tpicn
7qPaxcmEq65d08/bza9sMLkKsB/TNh6LLjpBNv6XTcEtsZTp52lCN467tfFL95PI1poSivGIt5n2
2DL9Qvr67fbYV9ZbvpEwPmpiBBE/cmKKh6KWcEjnxxQAJpeX2s/bfawNf5m3LyGTCk5sbDTFxvD7
17ahPqorNlZ2bfhLl1+aBqLVqlMa44Etmk9q8qo36c5oHG8CCPL24K8nfoz/3EWygRV2we1AJ85D
N0Z7khqntH5KrNxtaoAUS/1PlVi7272tfY8U2FSwvLZUVDvIiHjRtfr7ZJaH3DQSN3e2Kn3X+pBi
GlMhjalQ2wzShs1HS2sfm6kHhMU2Zj/uuo2VWTMKyeuOjQpcdYMU72hlr7S3zkQTLwh3NvbtSvPy
LUVrMW4GDFFArcT5wNtb99LkDAQOYAHnf24vxlofyxn9ZXMJy1AGwANoEGklP7XOlA5u1w2Kq6c6
3NR9nUi2Dew++Bu6nAZao1w0qE3FShUkDd+wvbVvWDbBl2+I1FgTM6AsQSHIc5eo76xBoFiOu/tG
v3T7pfms7VtBOscIIqq6ohh3CcM/qX9f65J1j9bY9bynRtDSg4o7egQCPGsUG2O/fh0y5BK4phWj
VsM1BamyZ3xRP/+06HAQieLpdH/7C1ZszZbsGTDTTmlhWQHL2Z+6VAqX25rmWnaeeqQcN0K4ZT6u
ROhyRRylUQlOfNMISMffNUgeuArlL7e/YG2WJDvuoK7mJEQ3Aq1y/LGrf5j9nHtliiIvCySrddJs
ZGZWOpJrQMCAT2MD7ElB2+r1x5xPfcDqavBzp41+VzPQjwVkqDber9c6k0xbmXqeQK2SBr0yeyI9
WqZzztpjMc/7xHi/PXN/lfeuLItcJJcm0AtRiWYFurAz3U0Ft37PlYXirL6Nop2VGcxTa67t23no
fWPQxCuAREAiJbZibtX4r5xfZJmBLxYadboAyqWPw7oejil39lNh+VyLQ9WaD2nh4HQJmVFv7MS1
3iR3g1J/VjpkikN9tgJVoRDyYGC5r84w2weVdfuO4wJAu7fbU7zSnVwAqNMO6gedAAUZsehR4SZ8
G9RBgsh0eteAdYMxdeHKyIluBX1SDxtR8goI35BrX5oecrqNohgBGAsUl2hTy8O408fc14YyujhF
R1w7YzR1a5VNPlhmyDc9YVsAiRV8mCFXxiQG7VJCMxNSCWJ+02PAaEI2TIaJVLKe2RCsyfgxmgYD
4FvovjOoMWQom1IbTXe1NM13iTkNqD+1po+pK50Nj7p4/Wsb3vj3XgPFsNVBCJQEhjM9M1HNXp+C
oFxJxdPt9V5xdHJFDR+NkkapYgaclm3h9spg7nUQxm0R2/+lVbz2BVJsVBIQxUA5xw7oX0xLsqtj
/lID4yLwZGXg6lZQCpxYteA1fc5iF2HzzijBWPOegnxWVd8IdFZMcknxAFIYxZGqbGNyV44SS3LE
jSqgpBIB9J+h9q5VEq+xjmU+XUr6/a7JJYuRffEUU9yW48SJjatf9F7hLouy4Y11uypOutyPJX9r
Daqa6G1EA5SslIg1TRv1KgJs4JxDXAcSMsVpmk0HlOqC7AobKMtaKcgh4UD3lnPb+ya1jD///++k
mi5feSZw7HapcETY2EP1mipjeRpAGeff1/piG19mMZtmo9QHW0DrBxERR0pyNu8IFZeBL1bxpWk8
5zQGYZYIJ/MZOr6uWZ/6e9LaS9uS6XYZGVGdqomQzg9F9iczHs32s043joVrx+3SuhQGzVyt4mbM
nTAmfyaArVqOPBPL3LHogb/4dnvm1zqRbBfZkDF2nEmE85jvChTxUnomDrBVoJMT8f9ud3LNCpcv
kawwBxwyqhPQl9uD5jrO72zoz7r5O7HVja9Y6UC+2IydCsa9GftHq5VAzKTwmro7t1n9R1XpPc+D
+Ar5IWbiTWeKfhQhq3+X43B2YiT6+vv06nT5FYaPYETSeyLCfBw9JR/9WN9HsXd7Aa66kmXsy8R9
sYIxHss6qk0wsB/YP3im5Q8QkfDHnfNP90bD6rXaCBH/gkPls2DpSLbkIY0pSh1FGAe97vLdfLb3
llf6pS9c7WA/sAs5FX/oHhIKh3vgMUufkok3+mSASQqrb0KmZN9ZZgZMF3m/c+okI89jqwB7K74I
nJvz3vDTPYK0IAqwv1wUc3p0Y42W0V6bOcnci5iRpZZIhKhK92vzw+m2WHn1ZajXmpaMfJwqCJtB
7y/EpTN9zLraeQL5AA1zI2UBKG+tzBOJke1jfTQhfWOB+0UwLdDiSX2tUZVyoG2PUH9skiPE0c3v
TlbzAHSU5blKR9CJcK0DijY2HuuUJ36cRwgk68Tu8w0f/hfDfu0DJAeCFHlUzjPmhrhlQJ/FB3su
Hq0TPYDYy2u8mLrxxX5Eyaan+tln37nWHrqJb7W3xaRgLlN1ZQTyRWtWY713oD4WZm7vwzg9xf3I
gwIPTJe33UuQuL/yfXkR7uH8+XPyNQ+bQ3V/PoFXwhMewCluvEv2ik936cZ2WQzq2oDk4KBAKSBv
OxGq5j4eddcZ3zV9Cwx7NaSDScm3sALybbSz8LnKsdsJH9H6sfIi8On/r3dteI5+R13dzfzYXQxA
3TjxVmdZclNqOUwKCMdEyL15P+xwEzmTxejwZ9pNHvcm/EmD3ofgqmu7YE3Bm52BRQBJnZv7ya7y
6mN/Gn47P9JH6zdzXDK5xIMA3Mas/4XYX5t2yb/FZtQKvcIIW+wC7RyF5b7ybK/dccxJco4O9c5y
QX6JPiM/Tne3ndDaYkseDjXxjZ2IAcsBy6qi2qdRaGnvtxtfcTxyNf84QFCNLcaFe0FqX/Lx1+12
/1a5XJsryaOlbNCVGTnZcPwdfbOxYstGMvzhEajnw4/GTdxoN7qjN/jiH+O0rNSJn3H5e+iOGyNY
jOHaCCTHR1u7xH0SIwANo88O+i47xl6xi3b9kZ3Z2fYav905D+o+PZa7FBQ7bEd3RtDvB6/4vmWp
xprvkLwXt5vSxvGOXf087fihvrDTeJ59DV4kx+4ZQ2dHXvRAD+pj6f6svdKLT/1DdalP3UU/lh55
Iv7GhKycBPJ1pWlGkXYKJsRufAEHBpYpHGmNt8xIfcxgVj+UH2xw40fNm1zH70LlrTludX9duwfU
25LTguwpbg/lsiN80/sYXO4mPvPoIf6TPkVH1NxPj+ABD5N3tqeX7jz+NCEVUO2tMMbqaLtxp7uK
v7UuV/MBcHJylkekc06hGY1YJXGVS/+GFOD83Xqy3yMESOfuUv6v+7WFlluLwGTaCcWZHWA60dl8
sV/LJ+VX8WB79W7ak5N+xipvPKquBWDyoypOcJ5b2rLZTvW5fGoe+aE62C+Y0Ff7MO/iI/EgBLvL
DySYDrd31YoDIZJ3clB65nBwC4U81ryqpZ4W3aXkgCVa9vGXuHWamwocKZi1enDwdH6gU+y1m/St
a3GFLGyHAv1StZZDFPS2lYu29WcSNMfosThC2+G98fXfOdmbl27v7Ppf2QMYH3GUlw/x/4zP23P3
VxzjiouSmSmsEpfIbjnyxj3Iq4I6oIfoOBxyPzslu+KQQbyG+wKbfwgonFR94Fuh+tqySW5JnZ0Z
Ot9QZWrAuftRP/GH7F0PpksW2KfsE3Qir+NWPLG2+2V2hIGNDGq9hgitQ3Ic39SH9NVCDE0/6LG6
oP5iSzJv5ZtkyTyq91GBSiURRqD7T1PDhxz1RhB6tbIM7kImSADdqjLRGG3HZ7G3DuQjOxpHQNrO
SaDum2AIiJddHP/2vlg58WXNvK4dUEIYYcIcdrHpp6IGrNlIWa1+yNLnF6MStKM1pN8QOj4XLzM8
8D/5p/mufzbQtXeR+EXxWMIhd+NCpCW473MkFyFG8DQqBbpsWqhNJSFzCp9svWevLbrkJMrE5lwx
kcNQ8LyclocZnL+3h73WshTBdIvYOEoG4R86c6fEv4pebIC4ViKTvxHwlzVoBCqNmYnNNI7EBRsC
nM9vNX2vxW+zxNxvsZKsHQcyycrUTXjk0tUlojZP+i73y33qKy912O6qcxFAFW2fPthBg7hnK+e6
Mmkyg8UsGD6tgUfr5resfB9R7n57NVayPDJVhRbPnQLcGDZR3blMHb3/4+zKduzUlegXIWEGY16B
PdJzejp5QclJwmxjBgP++rt2nvpymo3UL5Gy1bLxUGW7atVaqTOGfWJHEyB817v4tNIdRr7krDBp
avT04kAgJf6e/0ihJpYf+Z7Exp23M27FKX3Into7fk423jxrK7TkrlBGOzKvhaUn39s88PMAoPC3
+lG8JP+kQ4Tn407uZ3pIYusm/Xc42hsWuXY7XxJaeE6tFE0xUpSXgHH2ftr30bhrT3Z0uSCX4bgf
o+yu+VOe6lPzwz/zJytqw8vNYctZr/g4e+EUas04pwLriYT1e8v2Y+beIh0UXV/Kv818crIuKS+Q
eNBe2WCAcid3bmDiyd4dxtsOz8U2+v6c4epd7d2f4lDeAl0TAxQa4pketL+rXRHzHf7d+Q/Vrb2x
tdZGu/AlTKkLbfSAYLE15QGuOkXAuBk2yttfH/Ca3S0eO3osbBMkFti60OGAEmlW/r7e8Fr8aEmO
UQmXcq/AFh3CbgfARQQK0z201ffF/XSkUYMnFDnP2B38dj7W9/TYwqVc73tl1pa0GV3XN2U/YhGn
ngRd8wNZ9UD6GzO21vjiOVL2eqbtCE+F6OsuhVQk10fDdXfXP33tfbFkzcjHC05R49vte/e9fXZe
zdvqWxsn+/41/+W9XvQUNm6R/ufv3CXPROpoPytL9OT5eWROZdhnQBkkb2x8tPM/HpBQmqgNjNLf
o+MTu1oSTXi1lYyWid3wboXfSVBEz99vywAP/Nuf+Xn/UwT7PHjKIkSKqmAK/QNFsNcM/mQIiBXB
n/j1sQpfr8/wyo7/DxvFOJWNGnC4VWBgd6nc2ZRsNL0WAftrCx8O6NxwIV45o22xE3+gUzxBSwDQ
5Zfmm/fkf+d33Unui50ZuY/TWe3ckMbF155TSxm92WQZlxKL6TYiGFFsC0bbDZ+4dtj8He2HUSVJ
QV2i4XKTFwDld8Ntfi7uURZzY/iIU6qdcTBvrIjjcVj10fx0fZnWzGzx0OClpwuT4342mreO81xn
P2b/eL1pstL234F+GFCTG8qoZkyW2hv36gZqOI/1C7uZzvIB63PO771oiwp+ZbcteSuaNJWe62Du
hmkIBUTWeu/h+ihWknBLzoraH83JvpivLl6ExwOgAaJ+dHcuA87G2bhxfsoXi6vNkn6iKhrVSg+9
TPf2/XxuTn6gYaIqNO/bXfLv9aGseKK/6/RhPay6Mxx/wlqbJLlR/Z0lEXozfUgAZjfCITtzdo91
Xm9M3NqSXH7/0FuHo4HWBXpzm+fG/iG3KGjWRrF4UdTKnGdiXV5IRR+6810x6x2y/FHdfauy7gKn
CxxrawtfLgCf+NMlv4U9InupkgkXg8oKcn5qhQy7C3jVQYQ7R1QUMiaW8+Jl9EbKh6HcAumumc7i
vjCapKCqgocbkoeE3hXiNWXfr+8CujKkpcUzA5hcD+vSDvqlgV7t6HnneawfO6P62tIvOS5mSP6i
bgmgE8hL6Ki3ePfkEntrY629kZdEF6WuklobtXcito1SzdoZsoNyB3vvCWDTDNKbe6/i1WESVfMw
G85wAA6gC4vOZ8fJ+y2tpA9tLmQTzK6a2E4x9hVaPdjxUq6vTSA+3TaOdxLGRbj9H1+ryNePPrDO
dr5FVr+yOczLyn6wLHBl8lTVPju1arTvM23Re7uggAcUYst3r3Vx+f1jFz4re3DqoZYBuok/xiJX
B8DO0nvbNp2No3Sti4V/gLhgJ0C6z04VIqJBotNbYba/Uj1uRFv/Zuc/sd0lRUbCgDVQSEmfbCsd
YgvMlkGl+yLSVMwomcjZr5zk855BhPbgD0XybIl+PFaK2Uc7FTIHw19zoXksOvdkZV2665yku9eG
TcLecDL8l5R701D2Pp0JYoFZ071Co148k0zwb9aEEirDL6pjrrX/aFmljjrHa3YVTduTlZI+yrtW
770OlA55wfNdkeoLpbJX3DBLAEsyDS2iPlaZTydl+7kGTEsiw2Sm525qzHOXM3qq89J8I62YflGr
FD+9srZoOJiZCfa3VJGThIrwyUF98Os09PZzPY/trjZdt9n31ERqLi0sL6xGRFBaPhpRKtv85Fmo
QETOaTT3ZaskSimL0sKNg/Uq6uqB3Ha8dgM59R405ZwaKbw0HQKeST8Sk0+skFSVvpk90T8a/tzf
63pEbHsy2/frDuzzjUOWdTYXSVzuZi1Q7JBqBY9+JADFlDbZX2/+8wOf+Av/WGmaSgnCuZM/2ZoF
UwsktSppCeCjW+44RS1xJEaena539/kxSZbIlWYGyUfZo6yPu2oORK2KMJ+cjQDGylQtgStguPZA
umXJ2DWejfqOzM8V3XhqfN60tRRqrIckoUOHyv/OsCQMy7npMw88Z136pWW2lvQwnTk3+YTEENR4
oV1SiWIKZGWlYSu5GV2f+7UxLJYadf5erqvUONl1EU6wmTG/KcgWa+jaRrpcYD74UNsHLiG3BTsN
xfCMbUNCI6FH3/a+zw0zIpeK5+vDWNlCy3pWDlZSvLZ8/0R59dAAb1BVW/jUlTs8WRa0ooqNO6Ry
/BNHTTJKOmwVVj0Y5oMROnH3dkKNQ+l5EbO7wOd1ErS8EkcE4lM7rCpcywPijCoL5q7PY6hd9BuE
o59fYsiSQoYLy1bdhAosyslhrlDX1waKuaG1xUi9NqeXLfNh8bpeQCy2AvFN2TcPwjRCIuaNS+Va
05ffPzStPMvNOzIx6I7S5jBB6zjIkoputL42M4vrseWNrpl6FewS+J+wAPtbMDKAcszuPpXIHn9t
yy0CZuA44onKfWB3O/qUsvloghdqo+2VESyLG3uRAmtigCoU5w67hXwre3WZVHeoojCfPG1uvew+
t36yrHK0xUUqFRKFp4bqfUuSwJqG49R/6ZpNlhQsfWcbCnV2xkni5A1RoyCfFbVtMFD1xT/KNLYi
EmujuMzih91kJpZuEwezRWbyxl32nJf52cvVn+sLvbYYCzuwE13nTJvsZE4AhEw3mqQRk+dy2jhG
1tpfGAPUpYsCwNnk5DsJ6CbdygmhH3eL6uM7XTcbnazN0cImPCfJxJxnyUnM9CQqKDc6jNdBK7fo
39ZGsTCHokx0iUp3Bsqjb0WqQk7OXQ3EgrvxoFo5SpZiQY05ktJvgZ9F5QsLmQKRj827274Hj2Bi
w/Iqb0vmcm0oizOxUomXj91E4sZ9nfImGFEXj/LtoNgi7VhZjCUeWGjtVCjh6WOSsJ3guJVbfXZf
Turt+o5diYiTJZ4WFBdjn0pOYikK46gsR7xWwq+PvWL+0bO98lvZkmpPmTH/mZ1a3ltkZkHn6RzR
nbHPHhLs+Ec/a2gXioSzG3vkw44r1QUNqiceBPXnIUxB9FAEJjiS/b0qyHDqG8jEbbhABuP979OF
LJG6Bin8XrNmjssEtGxD3UUJ58fWblRAavloz+P7mDaH6xP2aVkXI2SJ0TUNn1eJ05FYicG7SVHx
9Iz3XzlGg9P0EctUmYXz0DeAYBUGUGJVMU5Bb3tDOI72lh/7W6X42ZgXRtpXLchdHa7jxBvnKegc
KlnAEryoIyfJcbWYmV3+9EWF6+YoTfHdHWd1zNoJ7KaysQ+oxsAjpUJAANQvTqAn3j5zD4qNqHot
w7If2N040fwHCNGr7xXpq3tIsvc/lK7Bl2SK9sZmef4+eY65o25jt6HsiLDwCrNx2dHQonBBoPoA
ME3z0AjTb4Oi1fwAChGyQ8XF/KpYrx9Mvysj6opuZ5rgt498NthROxvDYzG2fmQ1jXVIzdR5mwHY
Rbd8Og5t5x4QmpPHdjI6WPJoRWbv1hGXdv8y13U1BG4xzzf+WEJPivl6PxomAGkpLw841WRoOTNH
YUDlPOLp0u9mm9pZCAaZskTFgJtZIUQ8chHVAoJDKOJS3VkrjvKutqlFQLnlkoBPqv33+nZaud4s
K0SHMu9UriDESCc9R9K33IiOGduIlK55j0VgLEXOPMlB9Q8V3PRfI5vOxYVAu8Q22DC9Ff+3ZLDx
lcWaFE/vWJJ/oEYCe7sVyY+Ub9W8rLjyJVjZnpxON5TKGJIwRgRw1p7iJR2auXcuPPufUdXPX1qH
pQ5Yp1Onc0zOTn6JlEJmfh9EsuFi18Zw+f3DnaN27T7jvbjo7CKq0VciSuvmlDvqfu7xiB38Yv+1
MVwW6UNHubArZVzC4ulkvRS2eKkzGV1vemUjLQsepxGE/Ewhsgu3gpgQqQikWxonqFp3K+m7spXc
xVE6ZUnvVv5A4sqtHyEEZwT5YL4q2TwaHvtxfRifWpvpLbEq1sAasy59CarnG4+7QSad8HrLn55B
aHnx9bR3DPC3aHauuDGEMx1RG2q5kPvzj4YGU5BVZi9cT0/Xe/t0rkxvCUxpmZhGcCDA+6tItBBT
HqabeipA0NI9Xu/h002LHi7j/LCX5obYuHZPOh6Iu/M7aA54fchLHWaQkxN4Jl3vZmVBliAVt3KH
bO5sHbdztfOAdJvSr0SKMICFMZQTyZqa2ASUPFPo9X0e1LP/z9e++mIlHyaHjHY1G6CpiRnOpjr3
3njPf11v+lNDw2dfJupD0xXIUhnvHRK7pYP6Wcu3zlwm7o6O7cbteK2Hxc3BajLu+oYHGyiyIs6U
UTzpppaox1Tuxqt6bVWt/x+EyyAPIpKRx2Zb/NNn1V3ZZNH1+VlrenGiIa410XH2jHPjgjhJ/uEo
wv1aywsLLiwQRZk298+G3ey4G3ei3vANKzO+RH707jC1uit9lGU3AwLqNmqXXZuXv9Km3iLcW+tj
Ya9mPnguql8Abhpk4JplNE3fHbvfmPUVf7PEfxRFVrellSVn5sQ1sF1UvwvrFbSWG3O/9vULY+1o
Ck4tbfpnC5quKQ1J+Uf0fGP6V7bMEuXRSQ+ET62l4yJTct8nxIgyv6Eb4OOVT1+m7XXW10RxLuPs
onJF8+6R+fUdLpobV7hL/PM/F33TW+bqM4QJW4R4EigSCdD51zKGVmpUTSNwROYvVTdt4IwXsZ9y
w3j/5uo/63FxXyEUR4tgtorV+6DD9h//zQWAtg7ojT0DVtvcmc/T92/NI0sD/e267X0O4cMoFxtg
7KTWs5220Pd1SZSkDei7G1T5/7RAE//bFW69d2k2vBeFAS1uvIfdb3NZlvtmTsadaiqZBpAfNq3Q
yKX8Iyc+3/delf+uhE2DgRDgHMqxHQ+ldC8CbW3Zvtl5wax9xSxnCNIaFWiBnqv8l5GSekuhZcVs
lqnXC98v52mNt3XDUac6S0xnZVWRL2z3rjR0umE+a/0sViyfWN8n4G2L+34MVP7TaONU+9Hcbezx
FQtaplB7PLDHMkX7PksCAq8y8C2VkxXzMS+/fzjv5gQpFwpK3jjjoGxFGp/uuiKRB9+Z1P765lq5
yizVBmhVAbHjDE48SJofCPS0rcmfkYEcbiXJD2ObfyV/ZHrLFGpTg2lOZ2yMG6OrXg3GLEhu464c
mP6gN4JzK0uxRKWQsTUnS7VlrPr8rEbnhnD77fo8rTV9+f3DUpSGVbVQJJdxn1c3uIQ8C05+XW96
ZYP+Lab40LTIqt7h3CKxZ/7x/Z9p+W+O+nm7/GLzi/sG4ywj1pA4sZdW95YcHyZu/AJOiwdmk79/
bQiLi0fCRuD+TdwnG3gKRuqAQ54oSx+Z8RVFKgYfuLiAdLpz3VxPTgxZxp3MdajG7yyt4eO2LiKf
56ewQxdJNtAfKrdNPScmoE45kVbm+wz8s99bQvxfoBfJ7hvHcW5AZ9ODmbllu8qUyCSajpPHY1dT
bIsUkN9kzJy9CWGCDfDBys5bZkepbB1ea6Vjg9zY/RRY3pZnXHMvi1VrkPp38bEqljR23DGQRhnY
X0qrYTYXCzYXZmvnDuKOFfsx0JSHDWpDMDns3dblFk3Z5yOgS8UM4gLBpW04lTav1G5QiH6URFUB
zaaNw/fz2afLhGhHhdsMrjfGyE2TwMnMgOcgMb1uNmufvzia2koAFJEbxpmDjigQogdLM5W0eCqz
YfY2OlkbwcXtfHAv0AJpzYo6RQyZicjt5gfVD0/Xv3/lNkSXhL95xRVFEA3SQ63QRxscCqhzbWpo
Q3WSHIxqNCPHYe6j9kDMfgD3u/5uShu0Vz5ICaE+y1MwDaTiR9FCg9lWfvHkOPith174lzwTXXK2
OtADM/rLU330sbtZ3Ts7IkdkP2Qij86QbBFH/nVE/70Ygvv6/6d5dCVKfdTlWTelGtpjQxZ4TXee
5wTAbOO9y4yHBPdTz52+TWzYCgF+HnA36ZKgWAFFZfp0ZOespztIM+TgiU2D1KVFiEhzGulKukez
HYqw1m52LIaOgSpw2DhwP79/0yV+JrfxRYX2ZwTahzflN79yh3pBXxl3OiGR31RdYEztnUONrZjq
msks3ArqvC2jGEx2zhXeiRMFKOC9TcjGXXFtFZcJY6wg5jFzPbzl0rDK3DA1ul1rWpAtfrVnuevE
/G0q+sCqNx4Unx/+dJk5Rmwkb/G8AyuZJXdgLhbgeSiSm6HcOD3W2l+4GDKUTVKYo47N5k5XKDwd
8DDJkBMp541g2MqKLCmjCKmQR7ELHvvNbTmD5E398B17w3mtff6l0w/OCxqCpZf5NTsT5HF8LQGz
ROrD+Smg7n7dh31+AaZL4qjCJT1nRYnCoL4OsvbecvKTXX4TQJuO5RenyP7/UcypUziZgpl4/J6C
rSJxfrFN/MTaAJb3u5Y7bu55c5yNaeh7XjBMdwO4cRIbjNjD69dmaXFV6DK7M5uUkdgx7GPdVjlq
F6kIapYFeKpVgUPkhktZW/GFgbsZdB1Q58kRgXtjqNXJ/SxqUhQFWVs0Mysbdpk1RliVQ0TClbEg
4x9HehMEQsbj6NpzdH2y1jpg/7/ccp5SkEHM9FyVfAozNYkjnHT2YGsr3egCOGA09sl5s8TjcW3S
ziwy71zPGT3bKikiS/YQuE3mHsRhkrQgr6GJiNns24cRFTT7RKS8iDxAfs8GCOWCuRHujum0CG1T
8WNTe/oGBDypCAbk+u6kZzaxnXnNDREDqBLcuT2juA35UG9KbuocHrLtBudlTOrh3mW+OJiq6Z+H
wUueZqtrolJ27MlOGxSKAZwbydJqAt45VoR6Wx2Bpu8nVS2AoJSl93kv5Q6Qz3FXgH703uoB8wom
Yc73E2coL4JYLKSs23yfT2p+nb0OKnJ+W5wqlYOnmY3TWbhGeaaJh7p2W/3riiLZowIvhzpFm97N
5Vy/DZWf/kQyvPCDXKbsT56U84EWvThIbcobkYC8VWaDPHBiFGHSJN1dlwhnl8/jsJ8gcx2Oja/f
Sl+LfWEb7Y7KKrtlfVXuaG8ZVZCU0rwjVBgIuDTMClLLgljV2PK3gfp/KBCZYVMYFFnW3I/B2joe
FCN2CMUXFqvS70JmZuwnHanYc1PUb56l07feTrMoY2kfQpvyPoO3BRqc2zutx+40dMVvyVJyrLKx
PrqSiNhR6WvXpdYLxBhQ3OmCOH9GliW0c++Hqs3sudbUu2VOVd1Ir+NPuTe4AR0HtvetAuVkWv/+
khkseTfmnnug+K2xObvuIEiVBkPXPg5TuRH8W/EUS3CG8kwNdVd4VcfOkkDkwAaWffF9aq05yttp
6124Zs2X3z8cQapHTEeBxh7ascZjViYPqWpfK1BgfmmWlogJSlK7Np1+jl23AHLkgXdpoGZz43S7
3D4/8xKLk8cfhqIdAT85t4UHReryGY7i5/UPX2t6ce5QxbJcuJ57lrUduMadZX6x4cVZ4zYyGwvD
b+Jscl9pPt8NxDld/+a1tVwcLnk9CDXP44zXHBQ35KGjBPqNG0+NlcaX6XgjqxyUa6g5thUPGS/x
nraDxt+qWV9rfnGq9LokgxZaxNrhXQTtVxaCyBHlDl5hbOzFFYv6Dx3Y7BoGbzg9qwQgmYpmb47R
RySbBLQ3vlRfZ1J66fyDPUma5GAkBi9s1fxjiZehf7u+tiv7cZmFbySD9EwNB6jsrLtHiTRYaS1d
Zxu7cuWatST2KXJ7MlwHqztWsNNqCkn/VOXfREsD29qIka70QS9D+zA1KRUZah3cJp6oBRZQh1VF
xN2u3/eXW6nH5vmOmE27RX+9tqMWzsEAVMtzIMZ25haWvKV7kraB1FuirGujWTgI0jZW0uaGg6dp
3p4r6LrsJcEhisdpE9pl5e+soiu+XV/9tbEsnIbJTafKenuOJx+Izwu19KPfbCnXfV5TiT279BtZ
M/SJRuu6qpwzlNSmk5FY3lkhwxImhZPsJ1BFx5aRv1hFOhxmIMNCJSb7BOSG2F0f4spje0nq1btF
39dVhsryLim+TZfK0USMyV64fuALCnL4yR/2NlfFUTTNV/RhmAnFrf/fk6ZpgFl6GuZ4oAzn632X
byETP/U2xFyiu1qob8tOJ+w8MnU2WPGcFdP3uUjORSa24iOfbgv0sdgWPZAaGbEthAuKUyHeefVb
G1up07W2F5vCnFPmTRZxwO2iTxbNdhNN9i2QWNeXe2V6lsfJJCE451E4HGNMfzamAfmy3rQDmRTv
ndriXVhhbDKX0C7b1nnvegjTpmQoIvCSo/KxfSFCvNkDj8tquqfF+GzbcxsYiBYHkCV+KBq8MPI0
3SjA+NRPEEgl/f8O87Opk3brVDFrrfyQGSV0DSq8lHsXMNHM98iB9Gzr8ffpKYHOFqfP4OVybjkg
EoXB1K1GTiG8DO75+pqttX7ZKh8ceE0zzgcQywMY9I/qvnH5+2vtXvr70O6g09ro+gp5bodad5Ka
Kd5K+bi/3vrKRv4PM6SfFNKY2yFmft/pIEktqOcNRnKrnXre8M9rM7M4DAwKvi7E1KaYz6049apR
B0PT9tf1Eay1vjBzI0ExNRSB5pgObv/gd2o4qSntv9j6wtB7Y565xa3k7CgEHfNa3TX9uIXZWZn8
pVdnVSJzSGqXcT2xLNI8oSedmmOkmTtvZKjXuli48CofE1yom+RsZRmEuVFilc9R2mw8w1bMd/nM
cx1JuTnQMp60BcE/bk9hnWVeoBv+M9VWFtqDfby+zGsDWRjvWM4QT8gmnBDsoH0Kj6R3ta++8jgg
qFz9fyObICVVkboqEchswnE+NK0dcK/Z+PYVd75kTzRLNpuUFEM8Fd+ZqYF5/AkNqHDwH6/PzYoJ
LCkUdTNBrKz1xzifShm5Pq1eEsND+e315tc+f2G/9tzjqihmTL3kYQHq5RLFDhN45LaMbG1tFyYs
rdynZjMk53os/rEgXuW13rOTpb+vf//a9CxsuMHcpJ3hJ2e7HdObQZqvuZL+xr195duXtIeAz/tW
a1Ikp6V59qjxI8ctkdfdV3SNGTGXdIcjNUSpJ22cc//NG2IclidIUDQqPVyfnBUTXlIe0iz1vDLN
/HNTVeCimYo7QpzA7yGxKvMd1Cefr/ezsghLtsOBT15uAU57BiFTHSbCtR7N3so3LGxtFS6/fzgk
pQEqA87HIcYVIgK9flQ0v2n9fv3TV/a/cxnSh8a7JC8taJE5sQHBc7P/NeFdz7P3km7xhjE09J9I
DdZ48RjrLyk7H7IfEDelOd4Onf/Eaa5Cxe3ECEHh1j/Uneyg9lHrrZDC2nosjFoJz2lKqZKzdGeA
ipoHs0m+5o6WYPIBvAM8ox2adqgOuxY0k+OwVVe/9t0LYwZXbNE3CW71Bqo656F5R7Z14zRbaXoJ
HpdDBugKgBAxZNatG8SofRQRimQjubGyRZfA8aoZR1OlyNamyIyCDibseRaMqt1w0it2vASMz40v
SxRUs7PViH8b+nuqb3PSRZRAcbXyug1vsTaIxSlsUFq1kPZgZ9kSHMPFN96MBy3phjNdsbQlYWFh
genL9C+GYHyz0jwaQK7iN2Ct2qoaXOtgYcpp7UKw13STc97+NEzEvRvHiIvRuOsgcba77i7W5mhh
zalMu2x0sdCmqnejNo+d+daMXwpJE/Mv7/YHZ1SZanLa1EDrLnSv2x2TfkDb8Pqnr1nA4iCuSdcn
FKVLZyjKId9adT+V3f++3vanIQx8+MJwk8QpKj4qoBXAshWgFj9kckDOYSjAS5LsGg907TbKabmc
N/LfKwuxhJePTCSmx7gTT2DZZBBdDzrXjijjG4/XzyEwxPyrHP1hLbyxKXUxQC6mEIY+tJrhdZPn
8oUXmkRj35UhaiK7fQ9xN8h86uoFz90a3IZZfags4ketO1IAi+aOHAu7GndDZbUhghZgbbk+5yvr
uYSnW2wyEuJZTky5+OVRlPgESUHYr+utr83vwhlUsiuTRAj/nI0gBJ++5+rd0Btn7lrbl98/TG0+
JbYvTAi+zOCZCibu/6SNFwvM4de+feEIKmXndtPhOuKBkqWfX8vmuew39t2KK17yCio11aWYcd+0
9BAkbr+fhnhEFWo3Nzs5/74+gLWlXZzfbjWCTilNcKn1h5fSNGNTbCXX1r5/4QXsskdV5OSg4KMz
gOyZ/1hW7ZnB3JLhBijhclcCbrC7PowVh/w3xf1hnZsBWqPV2DgxuDkfrB7VySmNDa++L7yvcQqb
y0IEAj8wpQVgQ0DCatCtIWFY+aAeIqn6neRudH0gK+uxLEewDN/NUNQLBCl19tVUH4jeOhXXmr6s
04c5aon2MhshgnM7NBRMQjrfcdL9vP7dF4P65O65xE37jIA6SuG0kiqNECA4ezV9mvQWO/XK+v4l
Tv3w7SBzTlpCZxTkzdWDkRlh0uJ5JMWdudXDym79D4TatOyW2zOJE5bHECSBfNPoRLqtLkKDvIlA
TL5Vy0jY31jhZ9O1MDuulWs3utExz1prB+lK99lGMPs0JrI5WKJq/wCD177DfrKXYe7YobbzTAaM
NpDDYix/4wTss9U8aR4wszW+T7zMD/40ZU+yK+xX5WR5bPGxP+Zzkj1c8BE3FCCL0GsrFrdQSbqV
jkNP9tiwyBS+vitrd34AE0J+wPHKI9NUBOU2vkj3op/rHasI+S1Lv95Z1qyDvmxRZus3wz8A/Ys5
VEaOJ2s9lM8WVaIPFJ5n8VzQBAA7e3hIjCz/l6OquN/jz50oc9rx3LdAOYMjNv8z+q54heinvefA
sr35CMg8QNx1Oneyd0+lnelHg3ijH/bmpE+jyo08yEHMcjKrZLwvC2Q0Zdklv3yjS/d+maURuE6m
Y+opJgJtdO0zcKf9EDblWJT7yu7UXqakiqeK2pHZ+GlADXN6RHVv8qbFRH4aeOzvyqTPnzwPamgB
qN3rUNtunQUyRwHYnPvzjARRaYcAEI6x9ElagGg8T+0A5jsPZ4xaJ6GriSmiAkXou8xB+XafcANU
FhDLql2RY35Z4t54XU/OyvOroPTAmDI4orB3XiNQp9Xlst3nOfP2MK+K782i8R6FAxmzHeiteh45
VsfuSNJZLBwqBAvcUqsXcKnpbyOVRuShGgt7IZX71qmHfSE7vm+ELs6GFOok3Dw9A9+idqPF+c6p
BSgLpr4FyYLVn0sI/h2tRsuzyQU44thg7eqpdx8TJvt3vM4GSHeZtXWcPYbanrobj7iM0KAXdscD
7Fb/cTK76cm3HQ+bxjLeOA6zA59QFcTA6gZ6N+4c5gkISaNWLMhnPf1yWdbe1I1sXgEOqG7NtpYR
zhB5j6r0+T0RSIurFqkDlIiqfWb7P1DQwu3Ax8P9Vkh+YU9E3WLTy/o3ypPGB8kmCD8l5XDToru9
MwF0IZOOQ5sVuF1foEicef2wB10dFD87Jb4RqsbQS+VcQ2c017dpJ9hbOhGxd9syf6gno70XmUUi
1kFfmJeTjOzZqEIwIEL5wyb9KzK8AN8ko9xxk1W7dMgx6eagdh50ZPdjAir6FCtxq1HtcEM7Mu4H
x2dYupnunex/nH1Zk5y41u0vIgIx65UhycqszJrtKr8QHrqEkMQogdCvv6vOU3912+2IfjnRx9GN
SUDS3muvIZFV6PewTx/j5jph+JS3sLzK57ANjlQJBETP4N9GcuxvOYcPgBaLuo3nKHtwW8MvZGxs
sURt+urvZCt84vkPW6DmUio/YPkI158HO8rgmAwpOfoWXybo7u6qVqARliXtD5e4tIZ9Q1N7CMmo
5jDSX0i4v40ZRwI2jMnrZV98WBPtUR74zl68zI8l4oCz/iA6Ko9pY6PXTBtXwUKxI/ngzX3ONGzk
RlTPRbdPnOV0j5MSnhDvfhKos1xm+iugXZIzhkSYiMaMHhSn6xdMZL80LoM7RcQOcazFMd4Hv89X
b4u/dGxjv5xgQ8F7afeTTJLlZEzsFZFHhsKbhXvKUoNZMaWYcm4qlPdB1I2PwohfXhKsB79Nh8dp
MOqkXRp+3UTi80KuBqwL0KSqSdHwmsZyfZHh5FeMzOwtxD+dUG6k2Oq6Nc33PkPyryNeLicalmwY
3jYlvBtQ69wXeHWpZzasSP6ysn0T+7qGBcYK7XdqAxcdF6TiXVkQhXW/MyXzEYT+p5108oZmG8kV
2eRztAGDrbYkbmpp4+0cJPvyPTRWy4Jrb7gmRuozFhn9KwZTHe5dHSJg+h6/14eOfFHKFtsq4sKm
XnLgSAs5IpwbeSeJH5yzcAb+Dc8juAHozj8gEbOLDnGTsporCe3jokU6FzJteRFFS1vLJoENdKqg
JFxmPEjSkCoYk/GgGgJnd6hXCr1hQt+NtL1jUZw9OeeNT5tR+wuZBgTN83m/zTJrkTnbI2do0nsd
Z1ZOBfWaNefhwr+6rvXLpKdR7RbEu27Lsp71PvQvbh3hwjLj7mUDa8cEm07uQhq/hCycHtU+IFlt
8vUP1nvAFTYh2VHO7YPuR3qYg8HUcC3CMdo635Sz2zQccw0ChrNueYWjQHtPRh3VMNHZyiWN1kJ4
8GphvlEXTGo1Ugfm9nZHGMKvaRz6a+Yt44EPGfxbHFuQWNpFXYHBS3jxIuLdrHCIOOKzwBeSxepG
sUAetoG1lZr8pIjnzeROYt+e8JpgHbyp7EDCzH8ZlNo4vH2geTAiyZBiR0fv1wJQ4zLRRtzFG3QR
yRK5K98U+yKDIHvlvuxOIx3FpQX1r850FpabbaaTIbgAWPwK+/ds7rt1Xk4t4RuFt2PAn1MIyXOT
NNGDmpcpV2DIPu0+c13B4Ja+VHRqm68gT5ITeJ+0tJEQdahAq5Uboh+ZjZtC7clyL02aFHQLw6KJ
wfOcMjfWy8THl34y5kCzUXyJ9u7nAlfJpFzBNL6NIFWp0mldn1FJYMk3hPObHeZRN9FOMLufCATd
iIcy/ZrH2FrdY4g26w0pzclcScmTog3GR5eOV8lp3mOJrxLbogjH3O5Rk93ETRuSu1j1zVRB0GcP
HWX9F5r68ylQoG6puUd0U9ogqzOd+YAYN8sThlQJuLcUxgvX9bBgezz6U7YGBZ1x+jrTD02OlCn1
5CtCSmGjLl87SZ4GESDwCQ6dWG4AI8Kpt/nax9KrvL1JHtxA/Arbll8ysm3vfraMFVyJ7XS3rwMG
4lvi4HzTYEId0/kXnGInB8mssG8kI3CTT0gbRjjZOuqXM4qf18nT4wuhsaI5GLHqYMxqihVfi8pB
+2k6RGxG7C1pcACEI3mfpO+e9hU5nifemMzkswAgBLukOC0QKBKP+dQN2cFrQEkCbXe7hJFnamyF
4QWf93qzDiCcSu6iMR9WijoK2bnsLfaoOPcBDIqUP21rkWArzSFzol6pkhBb4p6mN22amjpizt2h
FKMvUbr7Z+DUIfxmzFbAFsH/BXdTke/7tJZuhZlmDmcrUsHIT9TOcn8qEBXuwN/m6AHyNaIKztez
Z+9jxteDneR8XmSIeRKs8CuROHHYBR9ORiXicRhCJu6SrB3OHCSF5wg2HjRv7exdQ48NSNycOmz3
ofaCFzWo9N14cfcdYlIcv6mLlhPsOLNzpzDQJv4kj9CGIW9VZ/29TTdZN3Fgnuc1mR9UhwNEWhGC
Px25NFdTIhi6wxaOrXry3fPWK7uUc6+lzGW8rslJsRYiRKy3l2VSXcnmLgiqvtnVXZb4CKrpExXc
pSpKsBUlcgsrWN95X4PeNcjOgFL9naVw9QjtPF1B6cAgjSeu2lJp5rwnHVKNEwlivYK3Bfjp+1KM
cxN/M1rBUsbareqjNHzSyBe5Ct0Ebc4QDw7DXTY2vxY/9eKjwKU6lJcb3R5Af4FZQLZIffCS6diN
U3R20BACNYw4ktYaJs4eZMa2SKzwD45TSnIbBPZ+UWtcsg2tbJLNUEMspjnHdN1d0W2OTEUfKhQz
1vL+yTeMV2Zy052zW2py7dqgzxWSiB82pd0B1prAsxCO1732rYMQy5vBzvPcAr6Z8EVFFsTId8OM
+n6egJLIzQaFgncueKsrqFRiMtjhuNV9UkQgtT9K5AL1iMrGHQ+o0276yEd7yQW7YenUnDk36HBW
3dzAzNdbcyo9v7IkUDeL7ZC0E/f9JURXdsLjJYXVlBzWWI3gv5DuOtuhqc2STPlCOGTo8LOZbiEC
RUYP1erY0jm8QCg6fQNPe51vst2bD57iw8OU0aBamEluuxjnBQgP+33aLvq+D2eDuFAICc+j3213
mW/cXNil24984omPQXaD/0na6cV3Y1ikxGPVhGP3xZM6uUThCPL0NAxT3VERH0JuNpztKEFyuFs2
xRzEXd30rX/6SEauNxDjH33mDd8ciuzjAEL/eYUFPPRSWshSdo2M824X01CKwbVFDE/ANxbP6es0
TqLkBtz5HJlLbQ8TW7R1Q0j8M2Uy/Sm2Xix5J8UCp5s4KVDbtbcZn1nlIaf2g5tERlpwp/EHYmEv
fuLULezV2V9DY/0DF9CuS6dIHVkZlCI1URk7vCTgnu09ZFWuq7aRxQceeONNmAy8hpVcfEt3JbFu
ZHDYtWHoOiU5MT+eeAHr1uGlXcT0w3pd9KYyHn/H/duukNkYfLGND/iVeF6FRl19nQXz1zwY/OAw
DZMpA7+nx0jE+jUZQTH2ptE9Q0EOl3W3bznM1LRJ0dYRCwfUVvWPQ4g6Cb7VHdz9Fu6vtAi8Zizb
pNsPUwtZI2pi8nFTYOmWaPGgmYCXhjqagBvMzf3g1Z8negYXY8sOLGPD7ZxuS6Wh89+KWbMZs1ev
42+DNJmop3VAF8O3EV1XOJftOM0V5yESjpIuQ/tOV6h9uI/C1Sjw0Zfpe6ZQkVbBLuL0jo9KzU8B
ByXprcUYC8maaJh54avJfQFPIDiroQuOqaNTTmfs8/3MYmwlEcLO56dkyJrKmiCuRtiy8HKgPblp
AqJhCIyHIGDjuI0/MCro86A3+jVOuwhyKcimUYktYHdu/fTcrR0c9GJvRzZEioHLC0QpcVsyE4cA
QwZKTvEWJshici45LqvCjsDQjh40bX4GTvT3qFXmnKV7EpTWg6SmmLi0Ucmao0F/0N/3abCNhYuy
FOricJq2ig68pWUzCl54gLT+arYREggzUBS2u+priBVlrrdR5Vmol5e0US1+W0BvQs9tP1iWrXW3
z6JY8RAfA+gtnieZNKXWUYhN6IO03AP7yY0a/CUHk3m5WbXuoS5JumoWvTiApeW9GrXaE0WNdpI+
ZbfplkYyh6DDP2xb1pVGaX7cMk/V6RSLy7ASIC3A0d0pE1FUR+GOmDjqTg7Vdg4ACFNCNrirRG9U
hhsKwFwynxwjb1f4GtEXCbC1enVRVCVVwuRce+Bs5hAy8kOTcHsBe3M74gNOC+LWoaJNrC4jtLdo
BVJaLxEIxSk62bdJEsheyC4OgSLjfbOlGu/XdarCnv00MLRKARXbUyp2CINgGnGMGrMXjdDZoVdD
djfTJrgxQQPbIeKipgw7bSvIivQpwxLWqJY1/b7HWKbQx5jsdvQaeuxnYy4uAwNq0it/5rZ331E+
ytfOW9dC9TjCS+MM0jHiVdorkV7vUIEDxuAmSe6QYd3delCW3MJJ0eKE1m17gDgqeDD9Yv6im0ey
PE399CeHLb2BtoJspTdQXxcJXJPh3IoWaUkzUmEjfqOtvDRkBfLVd4gxlgogF0J6ioxwVTW+XAH7
gMaAwY6IzvBCDMuV0fUQd1kCkDHkL8gANhj2dRsaFTuwVz9T/AGrieVwd+S3qYhYObg4Qq25myr4
aMtykMukzcFaaOA/PwSnhYRYiqOZh7VAXgx7Qw3lV+DMpadlt9OJdna4zB4MH6d+Hq/QNG4PqRew
eoqDALFg7XgrQqF+UIbOySBoqCZhEql862xTA0eED7rtgzz05fZG9nCv06TZRI59q7sa6vxzR8jy
mLRL/NIKQUrJFFwgDQJaTygE/ZvRW3H/6TrVqwLMOnt7cgtcPTglco+LDB0QDnzfHBuYC9kc/khp
0TOM9nBSjBJVgZf8gp4LJ2fTKxxswTAHz76eSHbcVJMd1YggDbi4rbRq9OhsPrOsAwaSiiH76Oo0
oqT7nlatsfYWy1XXmdz2C50WCXno5t6XOWpr17bkCgsyvLE0CNZbRJREj71B5CJCMTF5F16DmrTx
NsRKoUfqi2VCMwjkL/qL9KDcAkyDRWoTh/GdF2Bi6W0LtJVQ6oIRsALP+AY/QUSnjkTH92KEVXoZ
gz6fFCOkVO8pmPvPwMXSi2VLtJVZwPs7oVN74NJ1d71rSYnXFN9/hErgwBTjOzNUPGZTq0tt0N1g
OBqNVbZmcyUiOVX+toli96l/GwZjdrRDMB0GqYLDyAe0QsSOwEHplH1tFj4fUeUM9w020ioDW+Ro
lpH9kl2UnoZlzaDNtrZuknC6Cfupfw7MlKGewMDlNWiBlyr07dW29OFRJ2Kux5X7tybz7TECo2PP
W4pRc4bj+N2LgibO5T4nYwn+dnDf2EwdfcNRse09Onh4Y7QebkHBZ5V1Hjm1M3jES0jgso6HerFw
dEAIdd92Mh/GjF1nD2pPuAYvB1SESCrtR3j4sYWG6OEmkAy60T26UEGBEcUhZrkevvg69Dve1Mm8
ip8ZaqhTJlUawU43229HB1CsWLYkgRAOpNnOKvd9sLNABqBO5hqpnMGXZrNj5UxgtnKEPL5IsOof
V6vRHm69/93v2x2KxQX2SQ5bDSIvfcQ3BsFxBaJ3abZkLT9Mdn8J7b37/rweICFHfhj8Gg8eHcbX
ft2Dt3mKx7twtPs3E3ZAZjO6VMvaji8DioyqV0yUfjuUOMRKfyJ0O2b75tU2ipPouG6wE0smeKDm
PTPj/sCEDzxWw88wR94JEPkY44CX9KM2Yx5Dom8Yww55k8jjgRHfQccGnvMJWrvd8gGZgTJzz6bV
FNLd2P/hr47eBHDieejNPN8Cuug/BuXZAa0YPZoG9dnIAaYLnGP1oExWkV6pU4sub4OX7xjVcauG
enXkh0ub9HHwZIbTD79GMKB1cOZyP2hq2EUDTzsLbC3PPmQhhWEqwbHXmOsAf91ywRQQCm+NSmAY
yy1BG+T6bC3aBJAr6dLxDfPa7uKF2K5Dy2wRTnt6DgZ45k5a8O+9JMAWMNC4jEJhnxfgU+ENcgS0
7JinLAXw4r5aG45ChcrwERtDc3CxN6B2DftLtjfQ3zHUgU+Bx8BQQ+FUD6J3NzCxiAu0Yug8EKqO
Ehs4eLg3Qc2Njp/gWtqVqDpwrJqdV23jWZZrL6UFph/TFQ6O6psTC2y12hgLmEoF9adDQcQ2UYWW
kyIYP+D7yX6lJAXvmvoCV4Za1Q6QMe1qJM/ExV/X2WsqmJ2xr5sO3q3v7VCBrioueUamMhFRXGIC
/x7u/fZLBwyAnN1iIM3UVGIT7V5FKXaeHIA79XMX+UB6abocMkmzVzco9zzurWJFZxBMYqYQEtku
obZqw4TnkaFppVpsl2kKGDpCUN3NKjwLsfDkP0Zsx/LXWjyKtZ0OQQOHd4MqpcIx1l98nTV3fJ6H
t8ZurmYi7Gv4KUxFZLgs1xEn4bRCqKNQlcDlHMX7ISVpcmh3QH8oOMXVogykZZIyMAab1KuiOaSH
UQQB/u9ujklkaYlKNKvSBKmbnYoy2LHv4WvMN1tJN9BbmEWqKnGNeZihxT2v3SAAsnjsOE6aXkGJ
WCoTosQWuh9KlKumbvSEA3xlqc4bhP98QU0YX5NOkHfIV6Ee1ogZ2ly8w/qN0b7w/WmHrGn70TL0
bzl8XOIX0vpPiAOSsI/ohXmnXmiKwN+nA0/JeNUBEPsu6cav0Q4N9+7MXsVTpspkWT4+L3QncExn
JVciK2bfh3mwhzMq6jn/JhP8e3sgo4NofQSIbbM2N3RvhjpsMHzygCe9cR75R+bBNQwjaTRKbB7b
22aLW0SrzG3eZpCqpJl+wx4EoKAZ8AjVqJ+loPEBNtbekUVJ/AB5TogfkmLuIpBVNOftDoS0tpgC
fGzbo4X6sPODn2DjkVdvachdg06qHj6schqzpqfWYVDDVRqeIS2ec0yP5pIGLEaUL8acSJR4lcno
SlQ6uOo6iEPvCcQRiW28CYI0LRSw7RphW1tJVw7XJW9QZaMyc2wJvnrbAyLId9Thj5k3ito3bXO2
24Agder60yDQSsbdRm+ayKGS1p14HhL5AyOYvtqU5BXV0LBztJ2Ft3G/tg6Bb2C/CrgGorK64gsl
ZYdC5AYhZDAVW5P91JgPo2jM6Mpdoz9VTWfwFUfr/cz6tUZ9kaVY29FUTqyBeg+V1Z5v49weIYXT
pzXCtLW/60EtT3M2ZfoHcpywVfTbTnIT9+mJZOGCII+VxxhZLvE9WMS8LfgyxCBobsuvEUD/HUJl
5/WpBcCKCO8sCO7svmJh+u04HiJB+u8k2qMzcrfIXSBhhbakSZYUmxGYVPFOw0BqzzyJO9A4sAEC
T/BzsGTF7Gw0QDNb1qsiVgS63gH1SSXGmLxmdHUXqlyk8xmH0aHfXFCmEklPqsWOuDbNmBygHl2+
B5MnD+DRdyW0+rIcUR5+3RYXg+U00e47R14aEij9UYWVRY/9E2qWwVWy9dcz7QJ+SsIk+TZq0Z9Y
2tufGiOuJYeDVHJJZ0buaYuiEkgluQTL8BEVBM9CNPoXzlN2oeswXdYF/3WeYXAWlz32yLmMMO0+
tzxjda+JVFXI+uUIWTqqHcyoupvZE13FF9He2HF035Z2N7aQ/TxVG0wivq9wUv9q28Ret4lFB08m
QY3JVALbi7G7THKdryrc1DnhQfSEiBvPL3uzmSpVaCKw3HU99Qu9lZ3aH6zTtIrZvtdkaBNIJSYF
wHJpxcEh2KbwsTsBokWQy2ikugLBa6tU7hH6WT9kRWv0+t14KQIjEQPmAxizWBc06ptv0TKGVbdy
Vqdhh7jvJNMPisRrNQAvKVKzsxMA9P4B/kSkMM0UHJhP6VPKmH1OeR/XSEfpLuPPDPZnzyDgw1un
XYIZEoUxHIerWawxeYfPr4g2QK35BizyNd4bfDomFbdpIFLc7t4cCAn2W9EJdG++meOrn6zjD4y9
A3iXhUHyhkJHR/mcdeGKQL9Ut0XHBKCOxZthSYDwi+7W1+0AspEzGCAj9OehnSZgBkkcJtUmiJAV
b1Zs/TqUVRaabT8ieY29NlPsHZoxFtlh3ZR3awOsm5z0pP/W0sC899JH9Jnt4+Yreh+BiDFGbuJ0
Qvw12E7VDkoA+iEX7Rg6R9oWY5Z9TOZNWyEPdHlEGWrvGoq7zyPGYSS7d+6SLbH7xVvPKwaxetVK
oNorer+zd2IP3CPxbfsty3pXu8zZAG6kVhb7jhEmdglurhPUd+c9bN8yBwt+S2P5lzGLOAFiMi+B
CeNChx5gGz2kL6GOt9eR9/g+9mF537DuXkbM+MN68oU+0hYVgt5Eekc3Hl5UNIP3opfl3be+gNJN
jgeP4/7AQxFeDpz+Q/q2yZjlCwStIfr0XRJ0qcpdZ9mi4eM4BUvDQdappQdNNfz+UxRlje/7VRwr
42EOr8ZnalBO5yYNMCbhdOqRZ9r6+tAuGKBQl+pKo+s7mR3qr1xA1/8LCZfqSWroPHK96OnRDf26
oAVHlFXRR8ZDLmq7HzXxs+Ij1e9eiRiNsAIE8DOFnRE56d34INFNS7Wjg8CgF8F5fa7nD08dhv0U
lA+CI3LsFAZeoOfQAkgWe3AROl++hvutxijiTSDQ4DmdIkR/7z203Okuj9MuVKl7jCmyxaUAd+ag
1hn66Q3v577viapwrssii0P2MEH8e59u2yUZh7/apSfXKY6nchYrJuGSiHpGp5L7yAWp7ICvNO8W
Ico45OR9w5D/ZmpgN+RwMJax0KoGHDwcGNvoeecOTXaWxJVnfR+hE/ECXCcZ3rHaunuCHNkDXK+3
e9i/8htAOul9gOFHAZOvtpymAdhBMGtg5MY2FSZG+3HnkClsaEq/RFki70Cn3M6sifk9xjxtkeAF
VaHBY5tWtyFiAjSIBZkwt/MSRA9hyKJ39NYD/GFmvYCVsvl1ZBpgU2HQBA8bCbrDxwwaeSKbgAA2
QA+CiWgK3BacmoJYLivfw7fZwRCkGBIxXuAnA+PZFphOCVFgc8Q33Z2HZGaHKYQ4PJcC6WzQC8wo
6ft0boKKtflyBerRzv0ew54GDXmKgR7mSzh1YYMfFlEb2ivGHybfGGKRYExmt2KNpfrRi/59l81Y
C94m1dDhC/p32tzveG2fOJIiFZNMMzjY7grUGdX78QEkg9vOsxlax+a/sVT/Z1X2N/ZcpJpQtWBu
nBPAhgrqJfQIAO2leP73X/Eb8t9n28t5gb3lRqf9zEfEzMHLOBvAngqyd3g20z8wPH/DXvzs9bs7
UL+GNYBrskA39IAd99/v/Xfy5c8hqWgpBMls5p2mTp86LdCGdm3xMSDlciw7Pp1sFwIAWusQRDHS
JjczCHXe+Afi5O9+1yf2M2WLw+YWg/2sXub0aQST+99/2O9eysef/+2lK5aha4M45xxJTEym3Hi/
EpD8//3iv/luP3v+AiNDhA184bCRQq5G5sKLBdbt0/anxLvf3f0n9cPo4WDYGGfndRdoKY98HQFf
Zv/x9oP/+2wMwXBbY3h8dpj0RSxoSnSlcMDGbNz3/+i9/LuH9Glx75S40WctO4PoiFrn6ofjsVni
nMfuD9vH7z6eT2IIRufI4KVuZ/hiFSz61bO5/PcX/I9XRhH3Ib/429cD3LUletX05HeqHkJR+XZ+
+fdL/6NMDZf++PO/XXoINGhQLP7ohqYr2Id/LSyKc7gtoRUOZlrs2foV3t1/Wgf/+Bbw132iPZNx
wRyvcfqckLeY3QckK5bucZi9/yJ2wfU/LWCNroR6yRydMeHQFzYN9ExgJPPj3x/W797Dp1Vs5m0A
EXCClGbtTsJkdxKA1n+79Mdf+bf3YEFF45hm0VPsYDvejZXXp+IP1/7H5YuH8mn57mhxrQtBlh8y
kExIuB0XTHsqX/wpdvt3f8GnFSz1ClAPM/Gz6cdriIQnhG2Gf3E/evv3h/OPMiP8gE9rd6Z9bJvF
KhDO97bcmiG8Y/5HSZFkJKxTOZoHgznCw+DG7OKQwPunqIbffa6flnTCyLK6BIqSbDeQiQbedUPh
AXf9jz44mskfXtBvbErBoPq/b39hqMQiCrE0CK51CzJKIKc7EOpQU9ofVo1nEsVPzWCOE3H8D5vK
/2KE/z/au08/W5WykPSBF0oYfaY2vHqEopIEr8+VgP4By2RsrFowXw7SM3G+Egq34SBtD4vumnwL
Iq9YPBsdu9kiYzBuusM6cnMHMmNcY9Idrei/LSgFLRCk3EvD8R3gfZfHnZy7Y6sX24JAtLtLoMfu
aygHfRwpma/cZfZCnBX3C2/COtJkuV0ybZ/gdoyuYtYyAnCC0D3N8REjJNCpZ25MMIDqnWVADsYe
hcGAwfStn3b7QzRLWsTUskNjk6SmTZYitxutLgV1kfMvTTi9gH7t1UqQ8KcCunbEvFPW4zybGxOl
H0zjLDgTKDTOa5O4cgq3vdhFF1x3amTVeUtYK8bCSrioAz3IYbxOvRhT1U3by96Ab90uH1WklMl9
l0TrYZhitEqIMUjRu+1iqIVNuwPygMJbEE79Px0av1mUnw0lV2B1AUYx2Qms/A94kDTmJtF/sKD4
zU742atPhSsoAlAXn1IU6RBzsvZPGubfrPX00x4bw7PMdV0Eh9hxvodloynjxnt2K1sKH5XspIdK
R90NAZn73zeX3/2UTztvLDruLyFKsxSOCAerIDiH3CP4Q1Hwm7fwOes1a8MOIyGPnkIMqLOsRYDg
I3bhP5ROv7n3z169q8/WbNoQxJUBbL6hCtStaY3+lBf8u3v/9Cpms8OhM8aZlK0G5qKY6QEWp8AZ
//3B/+7ynx68540jwhWJO4P3e++cBZ3Z1/keJA//7fqfjr0VTowY+uP2yd4XfdOUcrjyLi3/29U/
nXn+Aly+M1gBDQbh5LjwFMOpP5kYk/9FYP3T5vzpyGuE8zsZDM3JjVNcALo1d9u6Hyjm+XAdhvEo
jFsTcH68sNQ0+snVqH5sCv++ZySa9m0PX6K5DUvbfmB7FCLLCnw/dug5k+AqjPxFGoxtfU/Otxii
gfUJz/rkgYYg1SI5JL3DNHCpo1aTuiF6LEO/3W8YYstbhFtysNBwBj77rMkOaMTsw+zr7y1R3IC+
tG73ElZ3h2ww8o0mfDsBG26Avg/Rk6XY34aMhgcMttDPg2Z/l2KjYsWirTxHGc9AnvNh+78ZZDeG
8ABtIuFq42lzbhwB695je6U74p2SFcQEwKYIAYUq5TsgvPV7rGQP+zs7vCccPrBpopPXlpPkZfH0
dmd97a6JYu5jABAL4OXSwSWVyBcyj/q67R6wilQZiISIhb1sGr6ulAxXbzcYT4Av293ulMcnw5cI
cAwn35teLm9ZFLm+bGafFJEL+hr+W/FjipHnyQsie10bD/vkLn/AqBWM/D0LvKPZBn5MltV+mRIv
u/VpjORhJ0AtDQj4LVhkMH6fIjDFx7irRAcf7mzZQeYbfZtzcLSeP/RtZ20mAgo7BoK59Swi/ngA
+UViAbOYpv8FuYD3FHZkPC8Bj755sZ5+kLaxB3g2rbewywXHGXrq2wi+fUUD6dMNZCuA+v4fZ+fR
HCmyRtFfRASQ2G15FTLdLbXdEK02eJd4fv071SsNTxQRtZmJ0EwAlSRpvrz3XA0Zkwy1z5GvkFur
OUZ4n9otA3BYVBvRVsmLUgKkb9JarIFN39/5q649+1pxXGVSqzUWwOZgeuQnNJ9RqYUvEwgr9GlQ
sU8qR9lP0cT22cirZof1iHIcNpOHxDeGPTXcaWV2WxqZZss+v2tIt1V791wr993YPqquck+80crI
sbConPOqu25kRemS/2W1P7ElbMGJw+Z8zPrV0eMyBr0zePxb8b3ZTKQWmnWKPc55gKNssbfYZBmH
WVL8xarUbSadYFxkafFG1M2zqrtfBzdutpG9Rm5ZiF4x5uDLyR45xMxrwjkhvp+LnMyAaurGV0cP
5JaVyW81kcZOD9gsC8MK9n5OoC5Ba5i49KQd74PWRxIZV0yXQWmcro/Y70+WxhyLluUWURXCIfHU
6fdCn85ZLffXL/1+h4HZ9t/1u88yHTkgixZz+moF3blvvvW5cQtkRDWs2VTQWiigB72MvTHnGJVK
7aFBaOJbujhcf/r3O6Qxp2GWgagNdFijh/KHKL0/1lTvevtX1a+lDS40z5yJhl6lLVgICU/RrQ+j
TD1LJ0hIV5KV5n+/iIGP6b/NX6dmL1nNg8yHTPqx0EWAScBAsa5hRdqXIuV8guMZME69WKtavWtR
Vg1zVskYA06F2R1Gnhqg+nGnZCez9ljXzTe7CHyK/OWv629n6UaXt/b2YzYKtl5DSF6Q+zBgTsK1
tFF8SogT9k4/XBmUlprw8ure3KW3q4mEQzf2gpRz+w3Hhf7XGpE4R8tprd0j7OjvfVWI75zOGTct
0Iw5Qi0gZCiWiD68TMSw9QfOmJ6DoX653m5LnW42oaAMFhcG+0TYtHtC/nUnfCTimlgBhSxdfvbJ
KzGn6F3t2GT9pLukRIoMWbn8dP3ZF4Yqc/bJd8B0uyG27LN024/YWh+tKrq7fumFhBljHj2MoxoP
BvpFWn14CpLwEdkoRRvlqI3m3mnc56aQVAMqVl6VYhxle1uClDGnqrHylHptJ5NX9AX1Bpzpd1Nr
ozeNhI73coyjzcpPvLyD/5//SCT6b2fmXHDSiEVnD9ll4uhPSn0nOyW/C9Psi58kGTEAZb/px1E/
IdvON4VwlMcGbR4be/JW1x7j8rbee4zZEKE7TYFZ24FhrI73BeE9bl7yffmHJFP9b3DBDLYlUOBA
gaPs1mP/rjGHenu9ERY+6DmbbUzkJdWYQb3E5BoPX4TqYo/rz1392sZPpN6t/MqF78CYDRzYUpqu
zdOJlOk+RxzcEPs4EOBTRdltw8Qc1YamtTOmGlSGMfzo1N+Ec29sZVxppqXHn40SrUSzVYelg8P+
s23hANHMTeanp+svYeE7Ni4d9M2oqmpxUqdB6wBgHz+Ixr0z83blwZfe72yIgD9EhbglyGwCZBdt
miYcKUmX2tZNxvzVkb76Q8+V7mzpU7W2sFyYiua530bmqtUUgJKaBMx09Uc8fnHrv4r8ZUd/rjfY
wuuY49rsTs+RD6E0a5FMPeYKLjKFOrjBVmxlsbPwSubINsfEUWLhCCLiTHxhIY6RpPtx/eH/wYDe
+eDnvDaVYUfPKnqqCrNih8GRKBpRya1udH8SG5mWEtXq1hlUNpOqlR6JStZI0C2ms4nm4QH/4NcB
KeJdjfDle8tx+2ase8yk6tTuMd91X2UfuXvO+tRTD8Nn42Y2iqfrD7/U8rNlhq6xs506umpmTs9w
Cz0jdpHlBeaN17/c982nIGyIh2VP7KFsgxEiRb0nQ+egmlh7Vn7AwjJ2niZel60N9jIbCUEvlR9Z
E/4ejbj7hNDRhs9VtX+LccyOVuI86IZD+HpWxfeDU3WYT1T3e06aHQplWwVumCYffLx/P/DgouAV
fvfQW778WeDMAAUwYs/XunArpRDYpdJf6C3jPWFc6bZJWqwy46h90ds0IYl9HP+2rDuOCXK7jxAB
yr1Ep3NndZzQVlgrt6XbyFOuj+TMadZrUCEzMXO/OPluTE0GHWDjoQUMJTACLq3rAtW46xQfLKM4
h9hBzb5QP2QSCswo0vhn0ZVjgqzTKR9M+DnbUm/d4cY3OBsq3VTvC8eqCq9Xvw8qEqGi3lXD3+tv
b+mznI2UXTJWfqYU0hNlW4H7l8jboLbIl9suPxstezePXECN1rnnZVrD8MtVlBuffFYssJ0EhVAY
6J4CiuXgT7jbLBmVK4oIfaFh5sA7y59UTaXy7WFP2FEl2YSVtmvK54QsRmxOG5xJd70xnV2N4SJJ
OyIBP9XjuI9xVRFHeRxHjJo4TEKz2o+u8RgoyTGZqIUx0VUcwhAMdVMTz8F5kVlSkhp7+6zkZrEZ
rQkDZnrbEmDOvKvgcQyIwkavz+tNo0F3az+b1bA2cry/TvuX0/1maGqgGMYliOszS6XooTWCHJ+Q
npx9mXVr1L6F4VWfDX8h8mmgAtI+J8mpnz7ieM3E6/WGX5iV//WcN48fua0Zx5dLV3W79XsMIDH8
hRqcxo/cXUORLj3/7OPv4bB3+qBaZy3OH+0m/SI77din9vH6b1jq5bPP39ZtSBpGzlawoCBWSnym
U/P1tmvPvv2O0mHBOm/0NGBRofqzTFd6/FLDz7781FDhoJVj6xWGuksjjMFE6KnuJ7WOOSYMbipG
GnPUnc3ZfdsDI/Auam9H+9rFf6W9v9402r9zqHeWLHPEHYPuaGqO7DxdwfpZqpY84bDsMdFjW1J2
ZozshMr3NHRbrdX0nYjS5pR2oI9cYwo9Ed0BstaPVVAWd7LBM+Zilbe2rbiUkxD0Eh3rKwFVBLxD
GMFFSeKxBRwL3lNuRLgJezc+9ljgvvuq/NaHaPvweYz7QC3kQYUZtHMdpT8wfTpPllVpVFY4lKCy
I9Pym2v62dY29LTe4avVh3uyUkAQIE4r91BDzOcE28NOx2W8QWKa3tdmHHlpZMcngTZ/X1VG/zcJ
7PhnF4LvtE0Z7/EExMzbic6prByece6bcDt8P35xK+BRH0ctQHdgFxnK49YMMq9TEuuuUEPzCBYv
eO7hMd3FvebDP+psMB7hsPOTLL9LW6AlZWQCMZE6gu2uaU9aDEZZRAmeQGSMBOIZdXtsstY4FliO
cuD7aHvZjuhuAyDEr++bIsP63Jt4xAqhFF4g9PoFxyRuTvRYHLT4sXVSzNH+qiD12ft9M4JX0se9
m+MTtHOreQbjnB2MwHb2leiwviHbjyE4DaXxIW40CwJMbD4YXWRvVZ77lDid+OzrE8Zse6yRnSpa
Orym2TCBjJ/AxqhZ/BDiddxLMrOftDzOD7Whqk+dJAQ163xjUzI6Acqs9ZwTHDnANyvRchuOLvZB
1caPmMySB8hnxR+oaRyLFJIcOLR9Ofmstm0Vp3Sw3bMOYuBD5VQwrFK3popthHWw1+xRBPtsRHPv
qH69VdjOf616qfCchtoST4hP+0HRXZTmaZGRPzlWGLDDLlYO+aiEB/TN/7YAaKtbrKMCn95RK6tu
r1lm+ZzmuvnLLEd1n/p+D8bbcoqLwcKNPssQh86mIij9Y+nW7EepMGBTS4nxeyZBt8ZpMOJyAPbV
0kt3pf2sGMy1wlWMX13VVp/SRosOalqUX2I/euEIYzzq1Zibd1bYYXZxQk7Vp6nZ1kFWn5Ki/zrp
1mSBg6sxeitqn+FfRDi3raQvTBA+o4E0w9CQ8ydBexOZWDW0y3j9Zm4xqKGNcF+cM/mI7baYnGMq
9M/mJTnm+gi0MK/MSY+QkziVhLnn6UCn24GtQSDl3tcRl1+/wcKuQJvNLHhh9NaIFPNcoq0B39bJ
M3wygBm2jSvTD/2VutrCDPav3PampbJhtKpg6mM4hm3wip1NgQoc2vrKGmXp8rO5JsLMgTWENLTK
SHTCYuL8Dma3vrupkeaaYcUkigzduXmG5QGmYxuwBNK1x6FTVx5/4TXPBcPhKHLTTIgmAwOhU+ir
3Id4bdu9dO3L9Pym5TkgT3vdSaDmohb/MCKE/TMovrrr3NBcWeMvFFv+waLf3EIPhiEuYyRA9Qhq
Kh6cbziwGdO08JRoyhMi7mNq1bctK7RLT35zMzfGcdQYKOIj8xs2ga3koM6IWNNVWDbyemXqX+pQ
l9Z8cxfsn2Y4jRV1uxw2RXFBADfF0Py83qEWGkyd/QaQphSfcCJ7ujn1XquF+E9DRHM52vS9wcdB
Lmkzbmw3kyuA5oXvXJ39HmEXtm1mFtXUqr3PNayMrlb/6p36rk6tlTZbuselLd+0GbaoxlcAPXgh
eOMvpt6Pz3VZKHiOYnMvwlBZWfIt6AENdbbaZp6lVF2bkWfaDvZRrJx7adtiKyMNwFqc9tFnN7Zd
r/BxIqH6CPadlP2n6+9uoWeosxEz14DV9Q5iRB1uUNlfTKEu503XL/6+vMtQZ4txPUiNTA4p87kP
DtaXU7PrVflbdf1t53BLVptxrz9AAPhz/YaX9//OAledDZxFiBJiEEg4he2UJ83qT4rLelQNteqm
XuHas/bKnNKRTskSpR8+a1DfCiMi4OBT2/y9/gve/5bIR/tvr7OsmJTaNkcvAPiCEkAr9imsNJx0
sb7BPpO+KlLIu0l3urWAxPcbzbVnjZYSMlvE0iHXwnk09Aejqbdo8lfmgve/Ioqt//09xVgPhjIw
vmmq/OrI8i4IQ0+v4s+Z0a98QAvPP0/BMwm/c/oUXVzid9veMLzYLL/UWXijLngecTfqmamz+rLP
bk1dF/KuNX41w0i+4JMf1W0DNfjGxro04pshB5d06eLNgldCyb1gu5PZcmMa+c7uX653r/d3se48
ZzVWwnIwMz6QwaBmkPWbTO3gy30ra2XDf1z57pfuMhs6TRMiX5ZrANu14hV12EPtZtXBVftvbdLi
8BXt4frPWXr1s6ET8VDZjmEgPIct1UYqGXS4Kts6iroytS3dYPa5G2OCqFPhGJMi60sCebDCdmiu
zP1L38bsWzfG3rJLldctcKmknb7pnZ+Bed+RQH5b88y+7FZzmyFOa+x2gXmnBhAPxpKcyMj/ev36
Cz9gLvWYlDAhfoXmnwiU37pVVz3A0IdeVRT1MVNrf3/bfS6D5Zvvwk58rNQMeWdHfAOytiWBfmPU
0VEof67fYOE1z/UdfVX3YR3Fk9eHqF8hJv5yA/NbHK+VXpYa6vL3Nz/AZwvYBYHunvnHpiDIT+n+
ZjLcF2tx7f8qxP8/87nm5Ze9uQO2XHNSkzH2LFTln6hLVx8w+ACdCHVxonBVnq0eGtOEAAvfZhUl
uNLMaB9xYLGDbakcpeKYR1ml5jG0E+s+9TlVULQ62jpCG7NNhz5xM8UB5uOcxHqKBIhTKoIMJqnU
u8iohsdxgOiRtYH7lRlKB3xWh7fpL9x5xtkYjzUS0ol4gDCZEFXK70kk5B789209bH6AXgqAb/Ky
hG3D9KvfDU8pS+SpCeBc5sZaWXhhWJyfnitKkCRTmCNScR9jvYf0OW4S9VFrn8bottqqOz8/z2LH
terW0r0ygSzdSLCnQ6B/uf6Z6JeR6Z1eNs85w8yAU8IkMEagUztJUSe7xGhZ29WNOZ6yMek++WMk
P6cwrOA1oyed6qr8gI2m/DNWZXDA9QcpkD06cGWNWuSm10obfFUINkBrg1MfaHZ5qAwisMLGhop7
/cGXvu/ZhGQESYPfuSeAQ7h/C7sLd2whiPw1V+oBS9efzUOiLgJ36nwkkIaojhl1qr0K8OgkhOLf
Npabs5kIasc0mJqJusBRDmFzAbtHwTciztrd9TZa6J1zGVIyRn2SEyF9hnbcnkYOJh8DaXzu0rjd
VAGDQw6o97ZpdS5LonKbdsHExNRPD6HxyrodztOaSGXhh8ylR2xHQV75TeyVEjSaPoYbV0A3c73U
/xEGax/zpeu89ynM5qSOlnK6msmbV+5sfSfxmthcs2st9Ke5lMRX+9jpoB97Hc4rrSMLDohK+nL9
RS9sMebpfpPJrgOUUuw1TmP8UIu0+5E7vfJZUMWtDhBC0xyScV79UsWIaPz6TRdmwHmkUtZLBgGD
RXTZV9t0EsGOYeSIBeoxSqJP1++x8Er02ScymToDtooyVOq2hq2yK6BerCWrLbySf0PimwmWYUnW
vm6ZZ/Ik9G3olHsoAdE+1ih6X3/8pTvMVmua1WqilKV1btxu147lnZWMO8A4N2kY3fnRksm5spLX
Ru4FjSA6AfL3lO/N9rarz9VCadmMus7WGPPkBDn3d6rBcpDPN7XMXCiUCNaxXYOnVdjDOfDtb2nS
3qnhmhx2oW/OVUKqKIbMTjnB0O3nNv9KvOO+g9uUUa64/vwLHXMuFcI6mSV5p42e6FsOYWBGiw4f
wPWLL3QbMVtb9o4b2ibJROfQgoBkOl96W434gNMVU9tS61zu+6bjd6U/IXehdZS4o5Ly0W59+Hx/
02Llq126/qXR3lzfiiE1EUQweRBWfUjmIn2erKdcyVcaf2E6ELO5OaqtLFdwzJ3tvIMZOtj3Su0g
6FHTR9hfz36WrRQll17EbPiRY4iHSykQVcWZujUT+yi0PieJaE3ludSNZvtFmChVLAC2em0WbLLk
Ax6OG/vQbOjRdXy6tWCbG+imvq3d6a7UGCHI+72tbebCFtCkUcyJCawNBoqXbNDCbVla42lIm/Jw
03cwl6SYMdCEeLw0v1k/kp/zs4zTn3DYVy6/0I3mqpS8DydJ0Xf0msZxT1Mvil2rpPomDOvhjPIK
gp0pX6//lIVPYq5RIVcjEyTVTJ6bP2mBiu7s3gH1JNO1ktZCV50LVEguqkn6uox4RrHJwmLbOA6R
N2tro6XLzz5pP8wrK9aQRuqNva3xkjYmSshprby0cPm5jMFvus726w7rLrU5qL5mzg4DeV1oQze6
/gYWPrX5GVBUtW4wGVrukdTKSf0hxnR325Uv7/zNcDcSNj4h7kAb3lX+xmkEyTXK2li99NiXFntz
8RSTpA0jNPdgI4Io/Ky0v64/9cKacX40nERmShZDxNpEbS4I8ceBoDjiETpgWeNO+Jm+5Qz/dP1m
S+93NmKTcRREZZJWXhANGsUkVBBEbSk7tTZWKm8L4l13flCsUefRzAKZUA8q+GBldriJotrf5Hgq
n6XbmCfAh7GXB5z4B0MozkVvyUNbkkMbWAGyXD/vDr2jWgQZBaVzZ1EQ3qWmjmPWD8MS8nmYf2Nk
0MmDgn3KyijY1V3qvlxvoYX3PD9hbX3SxoXRVZfcWvIQShHuOWpptrdd/TIEvulFEBIj+qVZeVjB
t05Z/YgV49v1Sy+82vlRYe86XajGwjwT6HcwdEIJp/63AZv+tsvP+j9i3NIwao62RdE1DGhogYj0
20312hS8MDLPD/7NVI5oE3F5hOiz4ciyTN+QIgBlN1xp/IUWmhPDGjQwDeE0GABV8Usp0RbVuqns
JMfE++uNtHDgiPn0v++XnLcKn7jBVEbdcxvnMQx8zmkOSApTSOouUEilT/dun0XnQBs1IMvEil6/
+UIDzvFVfqPkXTW0o4eJN/XBextf66Lcjv73264/GzvwwcA4KpvK6wYKnRrs4p0pyxxUSOUc7DI5
3Hab2VrPUqtOhg1CkwT0r51u/CTYqcl9VJQrE9BCN5gfnTZTF5FN2LCX9euNzB9ZccfR2vS/NHzM
lnumqzR1miCiiCimj7iQYr9e+QLfnyicOb3K6c2BfLGk4P3qFphMPPCtZpXxRlGs6YTDAZa36w+f
uiaZViyz7/8aZ061qpB/RI503XOs2f4H1fLDvZb07soPen/d58whVqL1W0WvY//sDujydbHzzWeo
TfBFyTub1hzxS79htirwYaSqk0AyM1UkfiFDBHdU6yt786WLz0ZFIUm9IfrLYCT5aCjun0lxfl//
DJYa53LHNzOFqwHFSMlw8zJTKPgWrRP7WnULfgqQsl9/zKzbzFUwI2Z3irKI+XoqqZ13D7Fo73rF
WfmWl5pn9i2nai8MNy4L9K0gY2up++RjJLvrLfT+d+zMaVZtVRF7mCM3J6fOQtLjmuODVeT1uMmU
9O/1e1w6yf+XIqEJ/LdtapetFVAP/6yxrRJJtSNoZEMwwiZYw0wu3GGOrLKSPC+aUtG80MI3E4tt
E+lnB4GoHa9seS5zzzu/Yc6nCim2TOYwQB2XHVrI2sgYlHp1m4/ACsxUI1FJ/UXCwKvf3GYTge39
32ZTxsYiadnPPGXyQ3c7RLIGpNhnw02vXnVmXbZwui7I1UCe2+KifmF1aQPEI8hvjST2/ltRnVnH
HdOmlo1pVOc+n/aG+0WTxVYET5P75Xq/er/vqs6s3hBORTsI4s/OXXSfqWwU41+Iw1fWOe9/daoz
67TZYGsVUnd5Jpwnf2wUcthiqvMrbf/+NKTOsRtgvKYk7fvuPJB3FejfIk3ZBo62aeyD4R/Y2q1s
JBZ+xRy+4ToAn7Mh684FCRJbgF+1F7MmP1x/AUtXn/XQ0MJ11sYuYaJZVz+RuWGcYYSvLZYXus8c
66V2BNPpA5HUjoofXJGkIFQVWc5TBXbAWbORLnSiOeILd1IXptNYnuNAnApzSrcEjaRI+odf1xvp
/ZFDtS+N92YOsmzDsgS7uHOhA7EbowqMQS7sdJ/XInrF62Ntnap8lT04O1GG3ZpJZqmLzT5vkVuw
l7MA9XZBkmKctr/cpiTmbCrwWVkUp8FpM5wpzm3bMnUuPet9RyMjjlh2V8UZERROsy97vVip0C31
tdnHbgBKStNujM+dyMhcDKvirixD53T9JS1dffa1dx1UnRo+97mwo2BfQRx4Ml0jW1GALexowEP/
tw8YTtPZQRfbd0IOv0kvGzZObn4g7e6TBiiK7Kzqzm/6B8JyfrOXXZOzv7/6UefCMyoCqeKSoHn2
TS8l1MaqIfGKJ30aTqQIbq633ML383/qMytsSF8zYwBCInwaYuggJBgRPh069RrCZ+kelxHizScU
lJXWq9ZQk7LwefAPYPc2bpXd+AMuN31zcUyqxPMIpfQGPZiOpQ46I4iM/EFaib5yi4XeNScQJXnR
dmZNSgT414c6sO4gTq1sLvR/O5f/X5moc5KQkEaGRSVzzzniBwUVayaehI9ZadNlafsBAIzclvFk
bbFsFMfAADtDOaCR4CWCZmdYadhvJCHPxyxq9O+OWon2YZxKCgetKmV10lUr+9SznFW3ox5nvwFI
FnJjERj6KHSUOCQYE/LuZ1J6GuIeeLEBAdYAJNWH2iSdbaogio++GmwHn0gIi2ypATOCbjzVmTUe
8imuP6h+G3tdpkYPqVnZZ6ElJfoLcUwraX7MEj/aZq0+EKxguoexF8zHkdBeGsnRvzrhKfUNE76/
0ffhSxxGxkM9SAOuhk6KgJZZzz1RpFvNzX+6UeC/mjXZl7VKWIEqVPU4WYr2m8xQ5evQleKnBePs
ECmJ0R8UUwn3BEw4nzRdmsVjbiYDyQXl0F5C2bRHVSmKQ46nWds2jcLaPIniUYeD46T3ZqDazjYo
zJYgPr+3PkeBooE1U0hYnNxAf6iYEnaMzDXeLpSHm8RKE+FxhlteahpiX8iieDTDWBJl7RpnEwbo
kz/q3YNPNtneHzEO9eVoPnSD434kE8G6I5g885qEHCu/DcyXCnLdHsBI4gGkE8cRqtsPAHJZxgkW
4KEyoe4Xm1V6F6VFffBjP/+Vdb26b12yCmzQBHcaarxjByDgaE96eBLo9V4dQyFuLTSDfapBH90T
qQ0euENpLIAZfDX9pvjGrgoVlCo73N4D7H+vbnr8vUqDi0znBJD/1deot0cfHAv5F1G9xIPH1iUo
xixzKyIVYSS6scjpfPgND0ZaK0dwPz1OOWwzheX7R72eWFMS2ninNQTNJ1U/3kt89V5pBeEjidbx
CaYJYeZGaezUQmDiZKPTf3GIIiXPSB8+BnJyDr1vYZMcdGEfZGRWOJpwWe0gwIZekhnJtiCSfBMF
OT4BS7X2HTvHA+XBYGubFbFJsiPMjlxsnXyP1t/h0rK3SptoT0oVBPtCkYTGqOHwvSZaiSCSUN4P
BHGdS+Frd3FU9HIrNczr4SSsjrBjuzlYVjccTCrY32vyiXZlJWqvrG0JfLdw/7hJUj5SM+pDSrbw
lphl+5oMxYGgt+1QEnO3yckVwwo/BWm5MQcjPeiEzON4tKavkyBJ2gcN9twB1n4kq4A4LmvMvITt
TX920dQoTBJZs8+jUL2rCz0jswddd4nB5KiXYfFsjSm5RKQRbFlUJode6eJnGIEpLFuLeMww+BTw
EeKXdWxywxKNNGhTIUEn+GtZls3Gu1PsHZFu4y4lO4IEM98G2z8RITOQ+pQ1cb4bpIY2L+vJiLZG
J7jTROv8iYQRqF5ZDpZDxpEjjqEKntN1x2BH5o1jkDmjaz7Z3IOKmcqsfmnIvHYOkSCEh0T5PkqI
QkFX1R4unxbpttJFpQ4XyyjJZStexxhZ7tANEZnOhsTwaVXU5Yrwj08kxfdYdaeXcIqLU2aU/Z/B
qtUHy0n11wzwJn7LIifXD9Jp2GbTU4puaDuKqoQlpLkPURzGx8B16sPkTxU70pCEWiLqh+YBLae2
6c1aP/mmA/A4SX37oFWlmm7EQJQHYWhl9aoTh2jdKfyLYFl34HA+iDtyB6JeTx4azH3Eik09qjWi
zRrDEzaHQyurooV5d44u6tpRKxS7rTyrb/qNmjvDjtBZ0nSyNDzetHyYKyeltI04bIrKS4rggErD
K+3RA/B12w5lrpu0RWC7HVJR4JS+QBpqHo0O58/1Z1/YoMz1kqZITAZxv/Qc9SWiX5Hyt2uGiDiz
/LaFw1wtKcCdSTsNKs8mcLtx3QfXdFaKbgvvdk4JDNwM4Fk8+mezJgsGB0SD1tPiNayauhaaZ44K
pGLvN0Oe+5RMhqNR+a8dJt8teXW//FSukYeWllazhTsRB+RR+W3tkdb8wTEI+RmHlRZaWD7P1eMG
BFmlMLLKk912fJCkfsQ7ls52t7/efRYefQ4KbLJYUaaSfI+hzH7p+l8jsZ6vX3nh3c7l4kan5mrd
GZWXm9GmaONtqGJSV9Y2egsv1rz8/c2KOVAz3WFmoVem4mNSTyczyg5+Pf4UZbCyrF1qm8sve3ML
GZKm3Bt+5SnNNzN6sfPX6y2zdN3L399ctxjdrIYgW3llNX0c3OGL1gSfrl96qVVm++2up46qQdXw
JPZu3blPw+zOTR/LflzpL0tvVf/vszdFAj6LlHuPZXLsvGT2cTA/XH/2pWaZba5lW4YmSfSV5+p/
8+pZX/MhL7XJ7OssmKPqQIml19vPFAQOMMh2ReMfTeTBNz35XEzLBK8oSa9VXsumfQPrX9+0cbLS
C61/1b53Nldzoatsqz5oyeK6a/xOOWAYDL4MaeGcWtHHh14Lkn1d6gOJZWGhbSczDj/GBdHBCDwT
cqpg3pOm5eaD51R+80HB63KAlaQ9dVZgfwc7m/4UBCs8JDi1XqYyzEhHpLBcdkP4kFHqfYyGtthj
+Z+OopbTudOleIjsego2An2YvpnyvIQi0Hban7FQ4EzEyt8s6sfXEiPgrknItN+pg9MX+BoNgyw8
yyEg12oBW8c4kS7rLKe12e+m+d0U5f1dUwk93ZaTNjyGoR4728GVJa/NUv0tiMZpn0+2PLqDCA/O
ZJBkrDcV4nqoe1w7R5driA7cAcrcHXkMwz7AyFGnqkIoOjvM1lKgR8aT/TqJdLgf/YGoAQuOu9ZN
XbXRggHdLSnLQKatPnng0GP6Lm12dpz3l9am7LLsFHZQyI4cbYofQMOhMVP3Hw5pVLEFcaNY3fhl
WoNxCPzHcIzcYzxq8acJhPNOc5pE2bh2HD7UfKuXaLqM2EfOzH9AbCXuq0ntUxyS6BiYFXnDTtj9
MskuPhBSqlE3G9KXkRXnTpsClzDnUZzZVotfmlBiz3V7yBTkJe8qGVi4l+PcOKRhlbKPbXog4Zo9
wQdX/GCb2uW4DcfiT8Qe+OcIO+2MJMb4lFlqeTJD19iqih59jy1kJbpU7C/41XvSXuuo2aX8op2Z
Rayr7Q4BLn/d5CA5SaZtzWNiB/azSTIHC52oPDn5gHO+1xSHANbKCH+2QM4u86/zrdLr0NmEpQV5
Ueny7tHw4/xIQCtnubKHeg7C/dGPCv9EjJp9V44wkXeDb1IYTX0pPB4zJjOMVFp1T1hvVmzLwu7z
vR0k4Cmkk+QeE6c8W6Y5fByGoN1PWjIdklhWxEzojWw2hWvU33XNAE+bNNL9avNJdRudj/eLO+TW
k+1KplvNTH/Ek+r+baCJ/BqpWD5RBoyzjW7r5WeryocXLVNJaMOzO6UHUzgWaHrbYMPTynKDFrR+
pDpSn1vz0gMmM4ftINwPbWGpQMzJBOnw0h/SxNb2piRKeGNLMZIa3yuHOh/Lk9r51S434vQsMgPJ
YWENCvtXkZylg7TF0GR0yKVET8kujUww36Q2UcmTbTfNfXdJKra0oWJXZQ5H05/ifeZWkDakddlk
wFrJx4YNOViU+1wHuiJstT/KQaYnWSXGbjQlSdoEMH4jkZdUi6DItV03FvBQ1XroPsaQbEBlT83H
y7biAyPVxIm/Nu6qJiZRGTAKDMbKJTLdSZscHIEff7Ls3uzgpVnj0dEitdiGgVNBhNH7w+BP9UOu
1ekdO0LnJWTvf8DFPvwODIYcdjLtpu4thesODfnKdVl+Dh3b/JHmnbHrirh7yFTL3ut2hhpQaQLU
G0Pl88qzQVQfM2eEFpwIolHBLUOaUzQL8l2LSYqTrhG7keFsCBvPzkTfTVvUBcrHqnVScv0U6RxJ
uJ9+6mqfnojf1A++SI1vMuuz1/9xdiVLcvLM9omIEEII2FJjQ8+Thw3hdtsMkpjnp7+nvOpPf1HE
LS/bEVBIypSUeQY4EWc7iYR3EB6ZX0QSRe9kdrKb3oRUXZ54doliA5O3KfxmnyhsRO9TmDY/JkXa
bwXx+HHsxRhEBNNbZTx+UCTpj4C5QM2eTsaRALIGN+2Yf7jG2PpzP7e/pEhmP0otEvtzVfFNHME/
zynKbDc1pHhDxw5eh51VZ5u8cONAIVvvS4aSmKA5VjkZcHtlxqR25ZhH+yyzkjc1RTP4R/YI7s9o
SX8i1YCj4T/HQiimdajYVlD2gZpWGR8hCV9vIJH86podSN4wFUdCJ5DzYU10UzjMe3QLeCb4INrV
tp+7strX0NWAdU82Ptag/vi4XE/3nuTiLvPIqLZsdNh+YFaNSgtPwJ0imJYhZrcEZu+vUUTkayeB
pTPhgrblHk3fGGnlweYxzEqA3L8zWxI/qSFN9yqvvebQ0EJ9Mxp4hW1sBB+U2BjqEkzWhwg9zN8w
Hu1Qt2MNvNZregTkB47pBUKAqlxspIr4MW8AWiOp0R8wu5WfGimA6Sbs92SPs6xMZUR9y4VfeNfA
3tV3VAWQ66A6VDoH5z3rkU/S7FTOzxn0KTNmVrfgQfXfhpKPOEFFUB0qgGaYRh5vChBov5WMDDuz
g/+AGxv8MPAm/q6iSdyaTpcc2qjon8tUWdsYDlbHYeTtlkCa34eTN1RKctoEUKySocEooBgOdacd
Z4LtI+XNG3GSdjpVVM09PHnbTZ8OMhiS0drAaT46DB4F4aFAbjG8+cNsePwTTK1xV1DD3uE/I1gx
A0EC8FONdVW7W9vp4D2Os9QDBKZQq22IUX8mMh+ObVzb79h/aBjlpQXt8R5ZZI8Ox6tpjNUujkhJ
t/mYwSnJEYl8FO0w7gsw7G9RZQeVO+qpRLGuan8hPtj3jMLdQk4KYc368rkaGnoTpQpWFYQChWjW
09aLrOkZ7ZMjHH7kAaelHiunYreIXfYIfSL+u0Wdb1vgwrlzRFEeUXDsHzxpVccsiqxNbiXlYZwa
F56odNrXyjbuk9KAB7tojXscTM0jxKFm2JePzUPlltFjmmXGC9x8q7c2hWFGN7Y5WCnlYyIlKqnw
uNlia0gPhOXNaVvvbjPY6e5HLMkjgyAUqsJRvzUjbOs1S5tb6VXuD0hN1emWJ6O6lWbu3bU973Bx
yrr9OBntJ+S1YUUX8/RRmNR+mOEnvKeonb9XRaF+wXPX9OEZJXYTpMr2KhHWEye2+eRkAvqYA83+
TFBghi26dMO24c+2qLJdGbP0ULh1cRtP1HyxzNL4jKxCvvSjgmUyHDjGfY1Mc++lhfPQShM6Iszs
fsHvlv51OpcG+OBxR+qovEmyiD2jWOAdvHma3lgDziwfKfvs7Xz6Acy5uXPbOtqjFZVDK6akd3C+
47/zqBV3dp/PbzGKsTEaa3n/kvXQpy/7vP2LbR4CmMAay19Z2pRPfcpBXcLs0mcuCFCpg+p7y29E
jNKhB6csAn/VUlo7BnP5wY/7KEfhqChhZOXQBnUvk+X3Ce7q920tvPtcGd3tJBjdgbppvFUj9GsG
AF4qfwbkFaXAgautspwugNpTB51amTgAHnF32HbwGHkDBbPAWi/KG1GpZps0dv+IpkXi5/CEzA6p
QVD0lPTdJDCpyUeo3LpW4R5gs6w2UyPNp7wf5R2UyKxDIy0s8aywbsG4gMN67sb3KZ3QIQGO4eC0
rv0oaCTe4lEywPV43e9iNtg7rzb6LTZn61fPLAc7iANlvBGF4mM9Ft7j0BJrK6jBUK4fi2mH8fM+
oyRzXlC3Hk/tmHZnc2reZh2o/D70NcDx7T3y3U1bMJQkxO88j9Ibt+HmTS/bhGLyoKhJ8zh+EClR
tS9rd0RvJTK3ZTrmW8O02bM9QONgR1FOf0g7h997NSEnu/phl7ZNtysiFj8UiZ3eG9xI93PWOZ9G
ahU+Stmw5kZyYA+kNrYMAms+wJXZo4MD532Pa/mfhkzSA4oYLuLwxW5v7Am1Yph8gMcYlfV4F+Oo
9yRhkbfNK0M8NYZH2TbBqQo5voUXcD8dLMfiBxrl7sFiU/WEcgV7pRl8F6Ww513Gyu4w1WgqjZWi
YOvbBo7tZlL+6cqRPaYwc99UXcefJ+j/wfA6tlJ7ywovW4GALtyzdf4hhTWJHUcUnu5SbZrpO3qD
PhbT5fvq0sO1G7E1mKRJYPcZ8giCEEWQ1599ttJmXrht6zS0BgXgyRjx7BbrEKl/Yzm+G2+7ds27
caFMoBPRioISaEF5VQhftMBNkgdnXGP3Lj36VIT7Upip6pKwqDZQB/buse3jBrJSC1t6sFasmueG
eaMB8BknRtDN9lup0pVi0kKB0DrN8ZffnFYVWgvQDgyEwQJoZX8TkbxFr0D63mS9VlG28gkLa0bX
knYhHA3uVlKHKNJsgSTYWPwedt6XF+TSotHKVqjPergbQjAoxUlzoEA5GT+Kwt3MJN5dfsPSz9fq
VlPRQ2UnOYlL5Lg/WuACtKJ+GEi/xg77x4o4U6WxtPJVZ8B0vu7Rp2gjX+1wgRKbZKve+A9nA0lL
HFentYIQZvbci7TojUgDe8omr0LZwBC69AUuSLaBdCSv43rC7khbU4aEc6QT16FrI03XHdS9qW/S
2RdrcNKFVavz0NrGHXK3QsUsciDnXlhxkKf1MStItyWDM/pOimLOVTOvc9KUEpZTDsA9ZPBonvoH
CVN1oVYE7heWlU5CU11LsomgPF9FLzlDl9huINd4Hb4dR9n/zgNpXGMyDX4qobdbI/3GGcRpjDVf
yYWkpKskF0mdGRJWOkHjdjsDh/QGGP3LY/6PZXZmjeos85xEOKOj3niT1Q1KKCh2z9tkFP3gJ2Zv
/3Rryd9nL4KGqpS1up/bPMWNUU43UJDn6S5iQEdIShucaQfjc1Ro4ifAr0H8B2iLpBnWBCMWEo9O
WKdmRkYhOwuOI5AYEZsUyWECvoLT67qXVAvWitISjX7XDCKoPd3GAqZepQHbjio1xpXBXvgGnbOu
YsqU6Ao7mAuyKYabHBrojWPhCrJyFll6wQnc92WLiYhN4WhqUTipx74rPqX3GE+VL42VMVpYiDqP
UGaOCyHhkQW1g1JGZsljWqmV7XEhQHXpSCcFM26GVXGQJc9N0W0G72Fq8pXUsvTDtfjsm8ZyjIHP
SF79EwjUTwyVrssRtPTo09+/jLlScBiPO1TS4sH9Bmo53KDU9rpHa5ut1VnOMJYtDXBvhig0TDjS
2vx1+dlLw61ts00FvQ+HUNwJu8GH8gdEjrFqrpN+IzqxrLfaGLd8LBRU8GEIuS1Rqkj7lzxam9Cl
n69FK7Rw02aEqHeAUoGvONa4+aPhK2OzsOfpjDK4ggJRE3UswLEejssMglGz6l89zoLCzv/WYtXC
Z2Hx6MzHGNWJibkmLBCiX8B4bCK1dvheSAVEOyHPTop6IQTNA6Br2z1aRuro4Xr0YPa4hao0UtlK
UluYCZ0DOc+T8IwpMQPqut4GXKx+Y5nJd8fw9letVF0dNR3sXJW0ogH6pZvRfeXz/Vis7X9Lw6RF
bxeXTlfymgZNuan5ybr+e1Zxvyr4dSlZl0MFO9FxUbKbABXOvS38QHd5ZO9xtn2r0QO5cg60YC5y
pVCnQjDHrtq03gyZr09vjlYy3FI4aOdl1HLnrIJ2dkDy96lCQeuYZ3sbtuXoIK18wNI0aOHcSmOE
BrpHobpuoUcab4s62dfdb1xQr/gIx8O//6ZphnJF5Xrg+UQtzk/xq5fFD4n8C9OvTeWs2nSeC4bT
W7QNuLHyrq9B2b0pDYGzMeutwPPSKkgsp3oTuaJPiYIEsz85sE0DFmjYGVmCflueo5qDOjygYUJA
CXrOyHALAox5UwioKRpAR2/qUyvLRzAwQN96OQMb5lQoS7bVlgC5tOnKrryVkEKQfjeUzS00R4r7
rDfFxi1s+xllbL5zhn7aSNom7zjgdKhngmE8+JVI2hs2CrGFI3Fr++ZAuwAY2R4jVORB5yRud0T7
EfXYTrGjXSTtO4fV/Mo16dz6Og2alqrMxIV4vJlRNHIEgJNi3+UtyIjD9wKgxLqvV+odS3NzWntf
NmrTgj4UfIXKsK6PFaqzGZgNgJGurOBzmfz0Eae3fnk6an20hyR1GdolfrSV78eCX3EMOD1ay1HW
PI4uStigx8fwX7f9eU0GYWlEtPNFm6Yi4qAUhIn4CWWILUOntGXf/v9p+/SrtZxUqSGJO+gWhxGD
5Eea7krnldtrGppLP13LSf08e+ipyzlo+9AYva3RvSeQb7z80//pQOiXotNv19IR5BmnNHVn9ya1
BKyxMpCX9xxuETvlQITSFm0ZespD4Vi4ONls3KiudgqGjRsKE9X7zmu9fZlMYC7axqpFGNbRmZ+k
cxYrC5j7KhtIMMfzTykycEIqcjDQI15ZwAsjqlMWKRDeVsGQgmF0u2vSFzB/tmXz5/KILkSHTk40
bRLFxem4ppz8WFnWL7sp/173aC2soeNROzRtaADB1k2UPJrd2ogs/ejTSH0JaTfOW2b0GJGIjJMP
nUVYhIzeyn50bsfDEnO1oO56t4ETzenY5BTvAPu/wcj4kLkQpcpAKr88NEtTqsV3VxOeM8CBgo4y
v8nuwILwR7FGhVtI2zpfM5IcaFzYBwVT9SFntivp76g+uWfxnZGuTO7SKGlhngEZnrhAEgWu81K7
P0XjQaG13thpd3N5iJY+Qov0yFInRgyF8kElql824eyY5oREW9hqodaSic5Er8cZPy6/bmFGdCJn
O5eN27YZCWAdHhJhwzxnPHLx4/LTFxasTt80DSD2XSVxKWK9n9s/Tbby4KWfre3QDGBy6EQ1ZjCN
trNHxyW0m/ExqY01gaKlF+hBbMCmIlUFCVK3P85pdzJdch9S09xfHpmFadZpm3Y2w1m7mCG31xd3
PU5TfmVaL0WDy5yVfTicXneU0dmbecuFlySIiRY6FLuklHdO5hzmqbb8xDMCDiGUyx+0NGBaaE9d
1ufCNuYAVhQwESJ2tPcMz9nZUrHDda/QNvAkK6iYozYOCzkEhsO+yT76mfJrmIBIgLo1gPIGU9lJ
PMC9tgxQeNuCefYGIPJK7rNOP/PMhulokY0uckGyKkLyYyDOxI3R71PgFXdZ24LhMQAcWPizHLNf
TjOaIW7F5ZuJ0zFkXOr4AP5dqnxUjLptCX2rcpP0BeoMANcfxyL3POgEQwJuAytQ885Q8QT8pZGg
W6GM9kFYjHzLXZq8z7M9/4nTrthbXT88gTlMA9sETimjZQ+begrA3dxPw+flCVtY5DqCvh4kcKWR
VQVuPcFrUbV3InMfba/dZ0P/17GSlfecLjNnRpZrI9tSy0kAMqmCsTB+RArQnr6+SUb5qJS34eX4
fWDOyiwuZDQdVA8wJIA3ZVSD5Ea3IETFvinXRMaXnq3d1cxhrJAU7Drw5g7Oky7xWxO+9JfnYiE+
dUz9pJiCGgPEBkDv21lR83OUw56k0Kf7/z/fJa6rJcwEJHQK/GYeCqDC8ipwuniXOI+XH35uZE4P
P33Ul4OPYfZp3HBZhz0VtxnN4Gll/r7u0adXfnl050E9B4L0cJ+wYAnrvE/5VYRvV5enSKHBqzLY
MIJVyn13vK/it8u/+NwR5DQYWhoch54IaC/ygPb8XdWx9O0ONLEcwDwy1Guyp0tDrh10QIlw0gIc
t9CI5IanIGwNJ3jI5U9YergWsOho547RoiPcwObPTwzzb5flu8vPPtVP9GSA4dFPNAUwtLIzoHcK
Ea7NLOx7JowDGH+3eWfdQ4Jr29FmX8b8ik3p9DotaPtSsMyogHopyzsXVu2x9VcA6Xr5W84F7enh
p8T6ZXF6EZCJxISSGLzs0DRxNg4wLsZwpSqSrlBhlHY9kMJVoW1hSHLAYkBG6ld++8Iy1U84DKT0
CRIRdmACwaiAczH/2g34KmsLdOn5WuBmhORUkbqAdch94VT+CB6o+0y661KOo59nJgaaASwUQxAc
Up9MzqcN9tflaV366VoEK9u2ZsIyKCJlJbpWNhBNwJRlvgtiwz6FMcTl1/xrbpwLBS2GVZqOWU7Q
v0bLH4ptCns+aJdpfGCpmx+GNodGvzcNoVFQCmKHKR5sU2Wo4xkk217+DQuRrh96uq4orBYhGbSG
es5O6Miifb3q0boohUxAJxEcOvQmGXMAboaNAXz5yuo9d6RA5OnaE6zrRy8dACuZ0hj4ZDCp2fyY
jj/49GKnUFqFX8fKmxZiXBegkGk7trbLoB7G6hG1cnCTSQUyMszMr2vzuvy0Dr+kETkDk0gmygLP
hugwUf4IxB1vXq38+fJULH3D6e9fXgDoTdLkBbYksIhxUfo2A4lqDmtZcGkutEjnOZnNirVQQcto
sY8ns9kn6FQfpWQVtBRhTrsFCDm9kbgXf173QVr0D11CZN7ig0q2G0DxmE8w9nHYXn760gdp8W/X
IprGCM07Q+Z3E2GhAC9rGgUwyTDNNQBj7ZrOXHnZ0txoSSCtYkNGBML6TI4ewj++z5z01sziawqB
p1DRNnMoXXbSc/A1USQPOKXdkqaGRMCVGUQ/cY/tYI4lPTlSFnCO9dw9oObHy/OwMDQ6gxXt98Ec
XMChKkj2M2fadNOLZ1/XA3P1E7cLBDcO8TOibpY7CrOELO+3s1hRxlrYQ3QSq9PObakkRAcrdZD0
ufP+oEXSZGs/funxWkRPblQ5tocfT7MbtPKeOOQippM3s3q9buzZf1PGaLY1Z8BrhTXpDpzz9wm1
ZL8gzUod7fScM3ufrUVwkUxQSiyIic0NwgODA6EEN1k7Yy4tHC2AwTaIoomUTugk8kHNVuTDu3ij
Tvzwy6NztuCPoNLdYibDbRpPJnnIR+jfOPCWuke7aIZrMDaJhlme37jcC6HONUIsg8ZvKqndBym7
8dZxlHrgbZPtahNGDivb1MKC0D0WJtxiRgDGWVhMhe3DU/P3WJLHrHfuiUB17PJnL73k9Pcv+0it
JBqPZmOHlYI3efwwTs+pcqHP/v3y85fmTUtVMU8gfY0NMCTGqTT/OYhm68Ch7/LTF369zuV1TuVH
XGgYdLW5r6Cn4wJAAci3b1B7ZYAWVrWuaOGiMszj2GNha8+b1NwO5do2sfTjtauGPfNE1BV+POdb
xX5UAopuH8Vax37p6drEQrO2VwIyNmHOP1j9VlBQu6pnYa9gGpaGRctWMCZ34yqKeAgpLHSLVV/6
QEGt7BJLv13LVHaOFlpCTyMzKL+Lbg0oXnfur8ruV1LVwqpkWqpCMIODYmU4BnC1EczamMV9rNaW
zLkiHDKJTgHHUEPttZpoaBZgH7HyA3JnYB3DwGYPMa5sE3Xtypa0cKzRiQcEbBejBl8v9ED0gXoG
SN6vNnhhPXR4WPqrIWt9sKUB08K4qtOKDEhIoQ0qezVA0wh2VFvWzWp3OZIX1pPORHCFzMYqwZeQ
PIHJ20uSriSghcnQGQjlJOMExX0e9rCev/GKCvSgSU27WVZA3UO9EaRMW6x8xcJ86Ph+0USoltsF
sNhoTu8jLqAElAP/OpVoTEono6nfx644JnPirdyaz3+fozeFiekM5iSVGTbyaHb5IWfxsaw/lOpe
RLkSj+cnx9H7wrE9p2ZbAgBetykBSSe6q+d8rQu6sLR0rkJHO05wn3TC0mj9puDHCHLtzF47Ky8o
Kbq6W44rrFoM6F2EDgKjlYVfk0MJ1NIQQ7iTGn7MHrysBoF7DQ26dJL41474sqdmFmcRg9lfSFMw
4ZyPdP4o4YU6Vncke7ea38R9zNNvpHoYcf5q7OcWl93LUfQPKXvmDKbzGmQ+gnKWw9OlpO0mqdU7
N01fgMACp+X4iE6nz432ZqyTAwA2f0Z3HrZJz19JEt+kpr3v6npnVs51QomupWUN1nYGeGOVGUYp
TKUnlj+JtLhxgEm6/Lnn16WrUx96MkLuQuR2mJgkjFrrCKTz23WPPkX4lzlUHmntJHLQoS3rTTZm
vlOukU8Wdjed4zBAkyypVGuGEpYmmZtujPrW7oUPfd+VM8s/p6wzy0BnOrSgHJc2Ul2YMWu8S+pG
HCBGDTXMNoI4AEj9m6msjWON/kHhV7VZHA3YqD5ASY4dzYGP27iG5hVYlnWykRl4ugDzuoAIT8Nf
b4Yn4Ox4Kfw5EvKSuyZ5n9Fo+uCmAVWFoWjj73XlzSEd0+SHBfulpxSM89FvKzrcQr6N74GSNu5j
0zEgoBCld6Xi2WuUcUh8j7kLxb/rZlDb4z2VzgVsVtvQ8CpIsaWhF7M/lx+9QB9ydcZEyxyUCzpV
hrKo+s8oZ8Y+hvjFcSRO8xvMfvt+nKSdb6a0SB6htzf2PupN0SPA7cNhaDrQ1S7/koXkqZNOzJ41
GdAjWP1NATiQJd5Vy19c01orWC+9QDuKSdK5LK9dOwT9ZBOX4ybP501rPF/++ec3L1dndLR24wF4
O0HmNDesu0aUDGI8kFx6LHq7f5Osluhrd5AEve51Wj4y1CQzE/DGMJJtt0d99KbJIVY48vER4Mt7
NlQrp+OFjojO8oAvtTd40PkJRWdBZy+GKtC9LQXd1nnZQNG+sQHYZCD1O0UPRRFi98naFnA+uzi6
PH9UZ7yY7YiEDF5Gm7qkR1rAPc+cit9js4ajXHqJNpAyKypjELUZiuhbB5RrJp8YeukN/X15ohZW
ne6HNQsH6hsQNgmxb7+nBp2wf3kzKSFJZjvXhY5OZIEwRy6bTJThlEzvaQxl9blPso2VxObKGxa2
J53OAryeVYmR0dCw7Htpl5/wfFzT6j4/A655Grkv+1NkexURqRrCqil+K+hO+gX8GCFKQb8PpHy6
PA1LH6AFv0hq9NqcpIfIV/yQTsV+BpX08qOXIkTLzmY3G0Nkwa4KblL7LgX/nju3yTRuuhRVlCHd
oHPuW3xtuJYWFP3vcM1FHxWJlUEuNy9urXx6bHP2EUdy7aSzNB1ayRcoH5K3cWmFUTx5wJQQ0NNG
VXg797TPyrlm7fbywJ2/Yjg6jDKXeQLh5JmHuYI5eU+juxbytZ7X71I7huLVmPzkQ/lx+WXnP8vR
W62Oy1JKarivOfzGal4h5bsj8H+W43WCmI7ebh3GpgQwHTf9EpBp2qhD3r95/Y1yqpWb/vkvwGHk
vxOvOJeNraA8OM/3eXHHpuI56fjRjKyV+ViIEZ0oRKDBBflVAKh59I07j8WwVg8+P9GoI/z3l0+k
gMQYK2g4FcNeTsYHRA2gIDS4ty0EMa25/MkNsTLPSx9x2p+/ZBO0q1jDu4SFXTrfMbi7+ObYHC+v
oX804TOHUZ0dBB0VSKRDYzuMZ1q9VHR0Hy1LuI9Z645vMKG0t14313/jsrS3Kfdyvz0p+7ZCGima
JxySIcRg5tZpnXg3wGV7X1iq3FNBPfgYKtT8nC4/GoMFPmrJ3CdqD1MAyaphO7aVe4C0L4S54qa7
U4UDSbKer2m0nz+8ON5pyX0ZtBxIfyKkPYRuinIwwk9Uj/D17X64PB/uxzJCd6nN1eHyMJ7PYHDV
+e/bTIPVyoQgdVh68VEO7ZYCPYNr23VPPy2ML98yKcixWCkUgIxBPdkVfLRi706o+sd1j9eyfSkq
V3KzRdsHBb2yVNu4/67aNQPKpaHRkjt8P9UAD8MpjKtG+JCze7BG9htuTWplszqXRDDPeg3YcCLh
8MGwgrT64J3wc8eBnIncxnQNSH3uE05v0AJw7nt0KLFLwGl3BkWMlTX80VKyz6WzVis/t1xPr9CW
a9+QngC+aQV5K8LUuXf5DQVkG3Yefh2txPrSO7RFGsUc64fYVgDd7AIEHiGGrZNL8TxxKP4VPWhL
fW+sIW2XBk1btO1cF3brmkVYl0XQdd3O6/mdMawlrqVZ1xatpJD/EdBbAJaSVptIevHtDMedHeZq
OkxFIVcie+k92vIVHHg4OJjToKtQNIQ92+vkGo9NYqS3BKiByxG4NDPaAYUrlEAh+m4FQ2xPkGdP
bmAb8kla59AN1Tcnq/eX37M0J9p+y2U39d0Mzltcdn8ooRslsl9D3/y66vF6mXgySgYqGu67JcTO
3WRCZfUuNT8vP/zcLogI0UvFeVIJ8CXGPCRjH4giORpxtL386IVh0Xt51eCJwiYYfpK0P4yYTBtH
zD+iZlhrJi29QItumJBWUSMaElo9Kjzlc9u0fuas1NmWHn76+5fdgXtWwTPbGkMzvqeQWYU83l6u
Fi0XlqZeAIYvRZJNc1GEkLPtjqgGkGeoUBa3pmjY1ko9uXeLlK0BIReiTS8HZ8CZiJHabjB7w2dD
6S3NRApEmPXDiebSvzzdSy/RQtqiXdpUzlij8Jnvy4l4fsJlCHeL3zbKwpffsbRatYgGiaRqmx5w
OYgm3Juif81Tc0XHfGm+tSCWbmPbBeQCgzThPvRZfaGIP9svl3/42Yo84kwv20K4DrclsyehAXee
ilMRMNYdYpd8QtZ2U0szcOZuF3nTxyTX8AMLM6Jr2HipyGJYB8xhZn8MlG6hQurXmTxS+23lq07b
gn7MPX3VaXl/CRKKHp9kE9K4MUPB3jP6+AgXmeoVgvPdPUhd9Us+G2YA6VnrUHmcvI75TEFjp+Sd
GLl87EayBoQ+d3U4/RQtGUCvtG5mFB/CNhk3NtwpUj74Qz34ECe+M6M/nbeS1pZGVUsMjkwzmheD
GVj9nINDzHfcat+iafgWOeWat+vSS04B8GVggVe2k5GBedR26WTjMsC9h2yo7QNYG2rboqFRrXzO
wrqn2o4P8WXqpgBZhGZEB1AB+u1kxT+o3V5xyj7Ni5YWmsZpaAWljAC8FOh9onX+meeQEo3zWv2+
vAwXssL/VFThpjN1XW4FdVF91m4alsR7vvxob2GBa1nBqMFKT0oF++ZylD4bTu0zskEH5sFpoyez
cOHL0v+xevF4+X0L+4JeROXKmoommuaTM7UDp1HajRvXfWisEtrY3657h3bJtnNpgAMvvGBwpm3U
2fCQSn3K/6aD50M3c3/5LQvrSi81Do5dkBzO70HG5hsjzqWP09036E+7m8sv+LeCziQfvdQ4wtt8
VIMNQ61xJOY2KVFByxqavyVRMsOMOjeY31pdV25z1CRxuc6Thy4xrccRponCd4oaOqR2ZQcFdONC
L8rtF49zuwYHX+Q/HacTD7EXyWzDJ0j95mj/hDAKBxHi8u9fWLW6VsxAc0PZfUtgeJzdyaTdWqJe
iemlR2urFvQt0+akBzd44t1DKsxs3yRZugL4Xni6Xv1xs9YcYJgHKzjIsN+0nTPcQ8kgWomAhcyn
F3mZKsu6IWMbFpCYdSc1QCoqvosT89WC6c/K2ln4hH9d7C/pNeo9NTQtSPogcbT3U8I4gMrZ2g6x
tPS1lCqm0WzcEQqTHfVuYjd6RcMliOfu7fLC+RdC5xa+llJr2AcaFKrjwHIX5FhJlWxT6JLszdz5
a9ZxujdEae5F3cEFLJPWTZKX7MjGyIAlQfUpWBptY09kEMbp6yfbK63XAmrEKxnz/D5s670YIgoB
Ol49BkXZAzgYp9DCr17VyJ7AW9lmELff5gNOn5fHYmGo9YKhdzJeapypCIvGum0z/jmo8lg45col
YGEx6mpC1ZT2oK9QEuBSfBtDBsZ7BzwLZn9r7ZKl33968ZeFaMZFBang2QpcSJv8gpp6HjTQyAys
4dQovzxGSx9xeveXd8CCXoKSMTShMm55VjwR8xaKKgcIAK1E08KmRU5R9uUFcZPKlEoOlvE0HTv+
ggL+JiUu2kpq6/T94brP0KKqa+ZcgC9NgxQsLlz3zABfBSlm2QdOPa3sjUvzoYWWnYIyM0Tw0Jyb
/rGxmgPx8n2uxP7yNyzkHaLdX6jbDSicdlPQ9zaO4SJsinp3+dFLk6Dl/Nydk8QzGzg3wH65EfZv
3sCvGrLLf9TE5aZj7tvlFy3su7YuKTRBDFmBKVmE9Gf7fdzzYD/edAcAXnB8/OCv7IU/xI/kNgrp
8UXeJW9rQrLn58b+H5GhuTP6Kcd7DfVaedVGuPCuWzNPPT8zti7Gk1JnFE7RdGHcZT/EYP8wjTXN
tqVHazHeeU6cxxZKLDWkNGaePrv8KhUy1Mf1CjmgRSQzE4AJmqxTu8Q0/8q5hH66060sq/PJA26+
/43trCaJmxlqCGzwVO6zyJqfiRDTNp9m61s88Wklhyy9R4vuvp+cwkjrCuavIvQklL5hNg2t8H2e
GCvFg6X1o8U2UZaiZMowD3WzYUq911b5mmV0jWK1sC/bunyON3qw+upynCpY/z1iGdQD/tpwQEqj
+b6CIb1BYSfLu2CAsc6Gg745uvbGMXq/JSU4lzCYTcUGmlZXJRt4I/536mIg0EeYd5VhLIag5tYh
mseVVbEwlDo40pRNaxUeTjiwaHrIbfVIYmNHU+uqiqet93tjFqM3181dmLd5tnFM621ScwFq/9pS
OJ8sbZ1GLnIP7hORQrRPAIDdoqh69KwIFkYJ/Ebi7eVEuTRIp79/3RZrWCrKAoCpKe8+QZAMK2t+
mFq5Rn1dyCu6lE4PM1qTMgPn8KzaW7L27ewqACnyik4rL1A1n6u57kJAa34jL4bKM95iy6o3bSd2
VTs9WXH7+n+cXVeTnLgW/kVUkcMr0GGGCU5jr/eFstdrJJFRAn79/dpPc7VNU9WvHhdqpaOjoy9M
nXPs212Xsq0BMzYo5OSVP7TgTcRrf4CU69PC23Po7yVzW+NlHL6MVfCKxYWuGGBwKZJIZlYi7xFx
vgyYcfyq2fNWvQhZLOxbB+hOGP3jqp2NfL0IEZhc86quYUcQ4uCrB40XuKUZ6E8c9XYWJqvzD/cF
ebV1qN+8UUERjLjzTrtXIX/olAmFUA4EZMg6DcVYcxgovFLxAlMJVI+hR2E7R89fX+jQPPYoGoj+
1Snvq+UFJkJisRwBj5YBvoYzZykp02HM1kYdYBiSDiucXfVOcWojDpjUdBrFXkPWri/4HNlvFVzA
cxVY3j9dy6FWzCorc7pxT5plY3mbVPW1RB3Mk9FQrLrwO5qFlUhjvu5M1tbXjYN6dFFVWy5fF/M3
5vdZhWpbspvih4hZ/71yBiZPXeL9Gl4aONpwPAc/LEjoXuwsw99wOGK5u7ZkZ0K2emGEgAY26u7c
Iu5oN4FiaAfRCQpxn3LnPrcRAkzxHaoGeKGMtCtWiz/YYj7WnrvzfrD1aSMAeBVkVPvGa4sEZSbV
9d9VRO9AVmIbmhT0mjpzSBrERQloyFGvcW67YYqrivNUrXD/UpF1mtckOEA34h7yy6VNs0hY4nFe
QySgcBrLg328/M0pg8Km8vagJBtLymSkl+0iOheol6IXwEeM/bGJnsUcP5ahl951AJuEdI8RvHcu
jgYx4NOYVGmZnMNgT8dpo84RXlbwu9M9WKFoUXu8Lazu75lD9DSQme9bGZveIjc4xe7OjthYV6Gx
r2UDxbypSdBO4GTL1DzEobdTyPvz+HRlV4dG0g0vm9kW8O8rEl+KXDo2yxLiefBpdMAO76EVlpaM
z8/RGHlnCCqVx7mp/G+w1xLQ7NNhCu9zWIbxqk07p3V/N6zkEGEFi11Tf/lc0sr7nriO93HpGvEE
Wy8Jvbm2O0BJCW4QtIZ3A7zUjlrN7OK/17yhCMt36ohb82NEEt4HEUMxShZl3SwADZHjGPCs9PX3
iIPSVTtwrJ/vURW/7BYjtVCrR9t5WaENAorQVEJpWpxb1ue31/HGKWVS3+MR8bwtiSzsi2ziVIBU
kMJQJa+a56F3dy5gG+vMJMAvsAeRVodGBP8uyHGgezCfjV9v0t8jMUkGlTEJk+LMs/8NEgkoRpO6
qNPtnaxbv/3S9Lu9CKYq1I011QVL4AUyxvZXwdfDXYNvMuDp2jrD7CzIhCUsL/XMWOrAQAoWj6tK
4cz3XHf0y+2mnMu+M/cjwI+m5LfubU30UAWF1Kw+0akD+DGB9eU3UCiWpwHp8Je1a2leCWrlXtSV
+WJ5JJuVax2HoSGZHmT99faP+WMA8d8fE5l3pFbOEnrKw1xIK1Yf1NLSM7Eqr0TdhVQnliTkbYgi
tXzynJBOx6nyRZCjnO5OqDr1Se7SqDlWTczsjDBReYe18tSDBS2aXyLhy5oO8KX9nvgkESBowV1l
Z8KuLYbYjsycLnFn6ZUg9RRBJ2GdFhYus3fO+GvZyeXTRswvk4Rj7+uw0N0C8DaFLDsEJ+9zOo/N
MqpS0KvWE5DnsHdNUrbqLpOk2vnpWwQ9U5CdUiGURxSCO2AmILesqSBrFi/Nj7qsh4de8p8rb750
soZlczkdeLieZQ+n4Hltke4n4+fb6+paOLiscSMujw2NcR8mXtEO/T8BFbDhanNX6DAb+/HnGIT3
gF4uDRkxOQGQ3uGTmAorDua07WgRdeSLtYAlD5mXj7d7c32xxbaR9blQygK6CV5fJQw5M7e0Xh3W
/H3Pt6EVaUS1mdVV49VOIVqvxi1IfxCwgtnJja7/cLjt/f/HXZcqcbmQFGWsjlNYQAf2dPtnX5/g
6D+V1Aa4pSYWHuzP4LjL+2r+aDXj+ACVVi+fhla9DGEd7kSpjR1pSvbFlcbDRt1CqQASFP5FFki9
zHqnJ5eBvhYBL2P37ljplc2Vc0GIh7RMpfwUwUe7q/00hprcMC0p0Nup3SU7M7LVFSMZs2mfEGx6
v0CYh8SeB3i38+i4O9vuWraN0GXK+TUMjg+J1VwGqodJ0XCGcFoqQTzsZHS4a+JjY8OJTlmaWSX4
JuBExlKcExk/WhYMVOEI5cg9iOrG+jIrLfBoiiaopY3FDIn/YdHZ4nUPUhbeMgFm/eN2XzaGyyy5
dFEpY20RiAwIwIXBnMZF5RisuKj01s58O38C+5X1Zarmun7iRJGF4x4O6W02r138UfSsPdcj/KCz
Rpblh5pBgif1pd3/6IbY+VwlVfjMbI75U0Gfze7qZkLjv6bJaCWn1deKZKtw27MvHAfaCNJtcsAj
wJNfdPIIkV79BEduckD9OzoPZSCfhqiL8i50+ZnWawzlroDFXxwbYrFWL6OUtQJ2V0z8hdTEfdZC
Ql1o8aNTR9cwH3yQp7ukxF09BhZAEhF+hE1snwGv2r32s45eBIOYhYbTAeYKpP00nHznzKykgupB
6Z+mUFwYwTpZ4VU6QB9pWJcvMP+pTpGLi6AXaP2AzMt7KMFeAqQQVc8XyGHHWeglSSZX6sID2/b8
f0oIOBXTAq/6cJ2Xr53nfPQF/VkqUcCMNz7Zc8Nzb6rkhzqEB2olj5WFh3ClKH1cbEbhFTxiTydx
mTx4czDAabxiPJfQ0IL41+rBfRuVID/yynydB/ZpwUPeo429ygAvsdBlYkfiJ7FAqXeqLv7SusC6
5K2qnLM9NuEBU+r6GPYYrqkkYrkSvp36MB3/ICqQMQ8W71UNB1CkkzsLbCOgmDWbuoeptM1iiQQu
WM6ussoimMvpGLoBu+v4i0yHNsdpl9EuO4Ammc7qHqoPTre7QbZ+v/v/4dfiDI7yQ9QXsweWn4ZR
OnB9lGdQ9bzn5fqS0Bkhy1MdZPaGEmh6vz4F8yQzYVs/YABdQi5UPcHIdW+3b3XGSBSGKB6hCeTJ
wpfj/EDgHPSRL8SDeFK8frsrZpllItzhI530KEGPrrUARBy2wHtQ/n1t2fLs2lG9Exs3BB8jszYk
lOTNwEH8CyNveGLNOJ36aSC/knbu/YMXQ3nBgZWZPoAG4X+EoXX9m3GffWNOErk7h81G/mJWj1jX
JQHEevG4pWEf34/LscUpnd03kpdT4d3BH4dWsqDqhkotm0DZan9xiUTf9b08mskeN2VjRZjAS/jZ
UGhTh/HjHP9SLlSY26/QztzZ+1vDc2n0XQ9CYMtDa8UDXTDTRxmyc0zYzshvHI1mQaqb54jztRmK
TsqPISvnNFR6SceL3yfMIO+cAiMbima4LMoFivvz0GWs5n+5vD/2Ufni9cHx9ixvTEBoxBeqHeF4
AXBsoSuh5NDQFNa69nPHm3mn3PwHB33lhDfrQpML8nPSrm4x22yCRFENB6JmdhpcqEg0PAhddR/w
pF4fZlmqs5p0dEbz1We4yOmM9N7wEjtxeErqZP0cuAscIJLJea24y/NEyfgEO7/qSwwvtTH1uAV7
BZArUmtduodKxKxMY0hedClI61AtjTyxd3nYSMH+U9KxK1iFg25YEPeXisNUaZJC8Cyl1g8u967D
G+vMFDZ0cf5WUPnXhRMIdpi7GcZVicN+2fYc/Ha6ILmjwIozwKyuwWRowrRIXgRMvS2j+lh16/n2
CvtTSL0y/2ZRrZOJslp75XjIGl8cTxDnIqNH4O3uWnBhqtflPNm1p3LSUvEN1vXy7wEp9FPjWe0J
MHPnaeByevNcHjzMgrTPMGizDnEPYkXQjqOdwfN2Og8xcbJ6Ev6PYB3JMR4q559RClHAwWw6lawb
ocgZCnkAzwdyQ2XinLmy1iP4ifGJ9vNy9seagZBAhg+xTdhXuxHuN2v06bEkIj6vSTUcujpUX+11
7R8qMkepbJ0gjyaiz/NSdw++GPVzXc3ruYpHP+NeQx/ZRTkXSlPekM2WjqtzHBN1CKIJNWMgbZYm
g9/x8NI2sb/mdd9K9pCEpPtF4gQShAIUD1Ta7K/OjNvv7fm4VhPGVJtY9GnoFjh5kfhxWryCcDi5
hbk/6dypktMwVinvdtbURmj5DyKdznPp10MEm4p1egTg0snjUK55H7t7KNytJoyEwl3WS3VGLwUD
8WJ46NZnau+4eWwcHmbJU5SlP63wxy2qikHPMpDOm4qWdidN2ZiE4NKh/zua9OINdWQXE5A+i7Y/
unUD81D9SUf0JJr492IvO9OwFUKMC/zYjowIxFskCS1MecH/Q+G2ib81ZDndXlFbLRjH1ETWeJ4Z
hLYsLV9AoYORWKsOlQ76NAA+bWfdbsx1YJxUcNhqaFS5Cs7dDJSA7zU9VKS676Q1NUDtfgBArR3K
x3X6MsC/GV7XEM56tpLft4doazUZC1VYlqs7MiWPZGRt3qs1czgZDrc//ieSXomwphrm7PXMbSd6
qVKvKM33NuSTlVsFqG3QKHcDv/owa0GzbqiTJ036NZVDTwZ4m3nBYXBofQQ8GXL35dcA1XzkePAS
d+MudevRy8o6TLKRWHBDWcYOj9ExJQcX0kBZEJf0sVFTcHCtaPhIFNPPfhAPh7k8qHJWLw3RwXHo
Q9rhBj23EOxfVB5CrO6z4/Z4vF1GODAumpZvSa+i79zynA+uM8mnWjfzQwK7lG8zK6snZvVwKuxZ
/RtQTit3456n8yw5RUDm4/Oggxmyhz5ZkXxZ80Pn2UuQi2GoD2G9uCfBYut17cvB3hnwq5gQxFCT
Fw7Gl0s6N7QeURc4tkOd4/n2UNLl1NCTbQVvUfnNCumTL79wlBBwQ9jZAxs5h8kWR64MLHk/lY/a
Hn9H65gzEDtCv/vEYFzgR3uajBsb2mSML7xm4exiq8EO+zA1Xl47UJgJ36K+y28v2a0WjPjHuxWO
7A3kBnxbpmu8pnb8gyc0I9FO+N4aKSPqWZWDi+ZkW49xaUM8CFYOTnem8aPTfbHoHrd6qxdG4APs
THi6Ry/G5LNGCbEkC1T+n4Swd8LSRtgwBUUlCdogqRYUX+MeypUi+FCSZA+tdW2I8F5rnkErbcIG
nERZgG4L5keXKjwH120CJCZe8Sd9Rx8uzRgzobtwSNp66FB0nb5bUXsMbLHznnNteC6fNsa/lE3d
WWMHvNmExJGXR+b0x9sL9Nppc/m0cdqAN9VMQYKX4KBb4QzsVvYp9Bzdpb3syx3owVYbRuFFhaEd
ldZFItkPMoLKZdxNH6p2T45ya3SMM2dwo4VQrxQFX7zTmri5DPfYNxufNg8cOE2NSdJWUECZ4NZO
hOre4mRkOzfGa9sKY29G1yEY8fjHa10EU5X5fX+QyZLSBoeS2rNo2urAZU+8y784bLqCoCUAlOju
EAlUzVW9q5m79fFLv959vEL9VVqkbguxfPaSPk36eyoal5ExwqakbSJGQoHniOS/UB/Emx78uOY9
84qNBelfOvTuhy86cji3Y1F40JB81rjUfIG2QFkoPFbt3Aa3mjC2LJciUp68KPGJ6puNYq/GVkul
qPfIRFuDb2zcJChrtjgAuAKI+kRK8SXu1a/bMWHr08Z+xUuALi3YnxU6hKVm3WbTXrTZ+rKxVetK
zBYb8eWqdVOrmtM+vC/GmLoZ02xFMG+EUW6NdxwouRX2lLxFACLcHpKN6TSVM+gEAAYcT7BiBKAs
dvnWXCj2S71HAd84o0z5DMfveNgrhkxEtYcm/Lee7dPaV7CgYWkTjTtp1VYvjA0b9hAIgHQT0DlK
vgjLP4ve+15Pe6rmW5+//Pu7bWXbbesuo68KBrFuQd1zLR6h/3jfjjJVNCSd65U0gBaVQ6/yxoHd
pKydJwvvYTsn+NbvN/ZsrzjvvGmtINZJfxAGBTqb/VyG/vPtNbQR7k3V5EksZSR6dICX9NWa4HMO
cfNnz48fI3aPgRECpymPXNVlCyPXQRTEe/Kt7uTO4fH2r99aocbWpdLh1HXxZfBdP8Pd9TjG6hOv
1lOJw1x187ozCdfe4dEDUzsj8vyh1HDnK5Tr/SYLfRjnSaSuR18nHsFgqgUaKwnndIp3FUU35t2U
zpiHgHtJCRbygIMn0xTtlUI4qSbTHsL2T6HfvLpeumUcxDVsNmu9Thy3F91/ZGAcPlYCd8U8EVP5
yaMch4P8ONsUl6wYYMYuHaxLljQK+CvZuLU7WYln2jktwwCeNdBjQ6o/ShpCn6DpXpdgGn9Wti2X
jHkrHrJi4VycvAmMhOM2uDN+mwzcHjp28A2eL3qZ+ovTJq/NUn26vb42JsFk30KXIonHWKuCWO4H
v4wfRhF9hDJGfvvz1wpRGH9To2+NWMKb1QaP0RZfiQd+Tlm+tFMk8ep8wSr67JerQKu53dpGZ0x9
Er6ESbighlo4nlrSuHfeIBPOUnveAypuHKSmLPJqO4ubTGiA+h+jDqJq3+/74Zf23oVwSCBRq4UN
RbG6T5T9kuyJL79uf3oj/JlPYE5kT3EnpqmAS0APoVteW0PKbegiQIgi6J7LVtg7k701OkZuVHm2
FyzRosD4itNxflmtPbb/1peN1CgGS6YaHXx56P4Opn+8vaNz67tGdA1Hi9h6wOpf3eFAFH32VHjf
LcNUGbGSCyY6pqpo1pkAFl9/hUbzKaAQoaCj2InaGwve1DMmgYoGxeCoNUH5y3Xs16Sqjm61xxTZ
GB5TX8TpwPT3acWQkUp6jvTSP42gDO78+KvoVwQHU1yEekkXqkliu7YyOlswr4DXju1n01Qj01ha
ntK1lFZqxRY5TnPtwPBTtVkT1lEKy8Makt6r/q5B/8zHGPoqcemB+GfZAI5GUKrOfen1r4nftDup
0NZwXGbh3S4ldBj9ZJ1UYfO+/8rqhD3DcH36666N+gdU+u7rHaFTPdJKPCaQdIYkelU9WHoVOYng
cRDUAz/c1473/71wFkbbieAw0Quwdn4E+jhNvi714OUWqKx3tmLGghFavshJVYHKrYj+bVEOpuOD
6+/cO7amwggIurOkGC0sHT78S9nPpN17dt36sBERfMfWSQVL7QLS9EgCMnj/7iz3jb1qSrrMK37x
OqwICHH7xmyHZyysPrEy+Hp7Xjd+uQlsXwFk/3NdKnz71VFVGnZ7d96tX35p8d3KJPAaZyMX4Pjw
w4ibEQN8amrvQe1cUgRjPSLtm+Vg9xpGOvFhmmnq2W6OstJ9o2Ksw9iJKgAO8NvrBr7H1vOs9qjB
Gwfrf7DPvWNZy6ohlQALC9taslWPB8k+ze3eebo17sZaFL2DFJlzXYTcSxV5ci6KSstOynF9ufgm
8nmEVmQ5QegPhBeZkuXVFt9uj/j1G4tvop4nbxmHsMFNYrTUIyd95kxuqrrPbkPyFaCv261s/Xwj
sU8mlB68EIWHiEWfOeOZO7Ufb3/6z63tv5cG3xRgjj2hB7YA1Ah7eObDENCxYcpN/XyeeJgv0gGD
tRNRrsMOtYK4g8ig7bthXlcjy/Hc7pyTCnRuFy5QuaWS8jDgLlVY08A/gwk7pRJsswwq60EG8974
JQiWvk5hGO+kig7tsWxIjEjp6JeIDcnJ9UZ6iNrKz5s2QSZBnZ+3+3l9AfuJsTVsBv45CXGcBUHU
Zh0hRyHiLwFenjIP1/s7J8qI1FHvj80lqD725WcQTTGae5o7V6k8UeKbWhBR7VnJCl3SRz2l5Fdd
wa82q//l36mbNi/1d6/PyjbdU0bZWHCm0gMq6T1MntDYBEOK1vlcrjtPSRvTYOo8MICuuOwbrDb2
iLfPdAratLSatJ1Vfnuir9/tfVPqIe6ZxaTrNUXEq19cQTZGVp+g88Myyu1DVdUPfLSe+6bc2UBb
Q3Xp6bvzYmq0r3qKvekv3/3x4eJSc7sj1wOibzIR+sWbpA4Qs4Z4SA5A7Kh08Pj80MKjdqeJrdm4
9Ondbx91M40+ieuibdZHFbRrIcaZ/w4gYvaMiv6wMyVbQ2QceqUiK/x35x68E+CuVPLAfP7p9iBt
9MCUq+mSi0k346II4s5Lm4R/5gP/IlYITM/Dw+02Nn6+qVgzNTFQ2XEJzFXAPgS8/AGttJ3t8Od9
8Fr0NYZm4ThWVTiqYo6TJQNo2D+AkmtlQaSVn0JGrgFwmJV9BmShPIi1j44LZTEIbmU9H1qiyYlx
Lt9Cn3dPEaMODCTHOO0JtWEAoqqPLUQN3+zADaAWD8YBRmU8ymWJczxWQoahd6sjTej0VjWSP3oA
7QPuN8WMZGR2ut++7NzP6zipIxTKIpUqvGW/duXSH5Sc3UOCwyMLcMlz2292ZJXtSTVhlENaxX5R
0pkeBvgOHf3Oqz86vLJ/t1UlvulaqFcX3zjxAVrBMnHjM/IWEA6YF7wSPuL5An4Gu9jC61UZ3ySq
DGCaMRfI9YIGoTgBaybeYJK45L6PmykkJpp00iLsUzfh8LK/vWQ2lqXJXJFWFbplgqv2POn64oqH
d+HpyV3nH5Xcs9/cWJYmbUVxVU+qR0q2OOwndcg/oEPunTYbaY3JVsHpvIT9sDbFuMwya63+S7fW
BemiL1qKZ4+rOw9MUxDEJonVRhxkWH+uco2aUB/b9+V8puaHGAik/CiAF40ec+F8t8uftyd344Qx
+aAXrd4VnoeiaMMl/rfxOD0qGkCZem2iD4P0aDaxxYIpXUhyCe+24+1mN84DkyuqfOqGdYMrlTW4
B9BEjlXkppXmO0t2K8EwyUMK0lshtfH8VArVV9kAcbQDb8P4efYTdhZl1+eD7dBjFcvuBd7R0WsX
OiVMvGn7cSFD9QJx9vLtdl+vkkuR7ZhiCKyZIH0VRHhv9+R4UK1TP0MQYMh8sGXPS+eHuYVofBig
T3IYGq85aGo550ADu+Q5cvq76gHgaXVZ75wzG0EkMG4nzSScFbxAUUy15KkvUKUIQ/fswRw4cwiv
MxmP31TPf+30/4+S+pWDweTatKNbORDWvLxETaQACS54WmNPNmk8jutfNoiEDyPgK9/sQdG32Y3C
H3ETgX7kLdDHzjW4APDcbiGL6TVedPCoGAq7lOMDmFzlq0xqO7dtLzo2uhl/uCRSz/FAogNd/UCn
oe2T19KB0JjlJu3PRrXhkGl/CR7qAOifSqzslYnFevJH4hwtK5o/2LKPPiwdfDpnaBadILW6cLzi
WHEeQEv5O6C30wcx0ODAx15/LUNK30ik6S9nbslzN6k4q/hon+iyVmPaOA17gozo+tkfOuDO5Di8
hQLvxBVWxb9x74JlSCan/oRnjjnT7TpDxAfOJU4Tea9ipV7KUCtLndBhL4GswozICo61g0QpretA
hEf1mWayH15GFc5faaedg7bD6LvyO7x7+L049lDEzqVQ4Um1ZMyj0RF/rTQI0qaJnSwY7SBbVNQ/
MhssXdwCRcYpBMEdEBZSCzrez5pE1r9RGbgnEoZlbvWheNJ2UKatxti33RicCYntDOpU0ckSlfXT
5gHJgJ6pcpf5jUB+T9yvseTWUbdseIsgG5ougU2yKgTwBwvfPVe2U2WihlAIBC/Im6zX5hDqdvmA
iqAPbJDTfag9mLuzRPUnr/f6fNJ2eZiGClVxKMuR1LPKIGsWtRadl/yeBqVPZVmPeRgO01PXJ/oU
qQhKq1Pf/LVWsvrVtO6YtkxD2YPIek+6ZeMsMwHC2vO8aRwSlOmITZ/cYPSeg/IeHzzEEhOb5YCV
4U4SV7/E7V9xq03SoaNHr7sLTXtp4NKrd2k0LPb4qNoZbMgOVvavpP83XnYSxI1EwkRl2V3o9WLp
RMHWPofIJHDuF5W/Ltd70nhbQ+/+/48fl9CHtDMiG2w1gQyiLHnAjgp24ubGoWVigRXF2hqQfRUy
sPPYD2AUDKrKHOyUGa8dxVC3MOkQS7NAgwV2KYUTB2HqzYnCowBbDysYnDkd/BMZ5HSAxmuSi2n+
ejs4XxuxS6OXM+LddI8e3BZ0DCYRXOz/5m31y0G15Panrw3X5dNGoQef7Vt/tV0oNvQ/bRdMd4gr
tB9CiWz5dgtbP/6y0N79eNCQo6GhxC1I0ulUWtHr4q1fbn/7WtZ4+fWXXr37duesDp5mYqfQlspC
n+W65hWY5zC60+H0ir98uN3Q1jBdOveuocoZvapFYzhhHIpYldRpE7YaPFl+z5310hfjYiYACI4d
GDEVIqBv0VIep3K+c5iMHZcsVJSBs87QbPu1zmNaz99jq88kf67AwL5vhIxC1CAguwEfEKeIvEAA
Jj7wTPEWxz+FYfvtJq6FpssIGSlRZEGRKUFGiMf0MDrHeJrrc69s+rPTd8tj0vPmPmuywERIcnvs
bSuGJkM7l9FXHcnqVPq8fATZtvp2uzNX7VTQGxMnGbjtIJoFFzWq7erBdgCmb4mvvtVVvcBpZEgy
e57ch3ryq4e5Jm0Gwbd256ayMZImEh2ex1QC2AtbFXAkalyCVh40yILIJ9o7Oy+0G3vThKHDkcFd
3Ik6RRIF4Wnqy+UALROSg2mJWgkwHN8cPDz+uzOal6VsZq+X0TQiQWWjJgxFZYhDxDr4jHv38Lg6
gHHg4ZI/QgNyeXOm8PuSTDCUVguAKI2M4I7T1En0sSE9GPK3f8hGoDBBmHFTVxZb47EILJXbiZWj
4JuBWX7761tjasSIWoh2Gh0FD3Lvt2UhCcMToyvGVIY/vHKPHbtxxJmw9YYJG/7HJWyjOvYhGWvr
AQ6QmQtFuAD0/3ZqTj5V3+e27HbEAbfGzAgdLOTLCK9lp4gRlQ6si8tUlWOLnFrKO5swQker27hN
AiSd8XJm3UcFT+/q811zYmI0104G0TpYc6FkeIhqfUTCBzWg/gcPuwNAJ3ug5409a4I1nWCO/UZS
u+DdI+3bdOHzyV66fFp2Xsg3psFEa4a2u2DtVjbsh6zPdkny1mq+8ybcWbtXr/vYon9c79+fobXw
rXhd4SmB4kUOryj407dRmE2iXNLWbobMrtoaTmiu94RCCh4ymjDAfQpOezyFLXd/AhfOv29BeEa8
0Iv28Trj1EVUiynl4XjwWA9P8X6478z9D7BzcdvQQppbsEZlEPQ69D4/cjf8KtvuRVt8r4pyyUCu
BD7TGE14XVN1QYmAozrw2b0mF2wm+e21vbXmjMRBK9nHgVWu8PmtMg6otz/wM/REoJp4j6TxZVUY
mz+pK6AAe3steFPnMsb5wPZSko1o6RmbfoSydBTT2i40TCYD5qRCveHUPcw8TinbWdYbu8ZEdvqj
hWdK1EAg3DJm2juW0Bvz9lbpBlUtMEGc1INssT/CAN5Zq+lRxhBYysg4WVUWKpoUllzoETXx6GCh
HnjqUEzJkxgWnlpEFqRlgjuvCSbQEyWxoFIdsYt++Jp4TTY5Jyu8BwCBJWDiCm3fYoT1yEY4rvfM
aVLH/xLssYw2FoGJKYTc2AohgQ6/XNfrIRhCSA7JNk6bLpgyCb37RxLOe3aO1/eLb1bI9aJ6yH+T
pYgjv0k1R2Gou3jYCAKla7Z0O0nG9T3vm8XyhNJ67EUZwgxR2WkpfYJHDX8nb9ta0JdG34XpibFG
UB3gqHRq5GnfRYga1HRnZm3iJXkMTr4fI7nAk+kBrtEnKd2Hdt6zWY8ue/tKODT58aKqhyUQIXQd
osD6V0+ybMCGQy6aQfdxOYy+Xv4OZihNHvmK0jKJ29jPXb8iqPvO8Aj25BTGaSBIcNROKR8HEbKD
Y3nUy6IS+uF+uy7pzKxOZrEefGC6lKwyBiDJM3QBSS5I0z+gOCrPC63DYxv5zhMZ5fJDumv5F5xD
189RNwDJnMANVTXIcipLJ2fC4jh1YnfORcSh8+v4/fKtg/ZMumDAziuUsbK1HUaa1TSSX9SajKi7
Sfdn38UML5DD8LhY/fAJkglrNs4recBr2xynylPTQ4W69kF1a/ysIrbmbphYZyeygigN2wbIgSGK
MmlTnTbAJRz1HDB+CEjtQSALYHveEwSUqSTD41DP3o+1llGVN42uJSQ01d7D5PWtE5h6A/HcVUO/
iLVYJQRQQa4HBryGbMJaM5apkd/xeH6JNcaZMC3O5ARDMBc8pCQbFbxom1btyB1u9MEEpbZEjj0T
+HitEJbbvxfyK6ogIgds++3z+PrGD0xAKi5oDJLGyJTxFvoWV/PwATX0PamXrY9fevVu4xMviBy9
gmgkaoWi9OgO2WBBVOO+n24kXKwHNNpH8aEIyilIAbj/C8y3h9vfvspDwKya4M7Q9qqh4bBeKf/H
2Zl1R8pbXfgXsZYQYroFaqI8u9t2+4bV7kGABAiExPDrv1256lRcXevrqyRvksIIDUfn7PPsKkRq
phrM+gCy1/risgJbl69WJ237JnpEacLfBETPexLV7X6A4BSamSEEUNOOCP+q2rvVdPaSbhra+9GB
1Z91ZbQHqY7eRmiRP4BBSLMK3X2Qzxatc2XTvXBK/Sdm/mPsF0C9g0EG5ig1yhG2C165O96sEoLb
MFS55iiV/H2sLmzv/4k0/nhSiCQameF0eyQxXriOxzsRR0uKnFn2bw84C+hKE09OPy/LUXILKIoL
DNAwFMG3Glnxa5mgz1+CnRdxIxQkOa74AD6YHrHOiyTxLu6XK1P10q+fPtIfQ9SpqKpn7J75gIMV
de59T2AhHvzj+JztQE7s68mZwMh11Bfm6WyYv0sTXYkMLuxA5ypY3tGuG+xU5CUd09nnCffvLNLT
1LkWe3w+OP55s0xMi9ZbI3jRG2YTEHmzqXiayDUN+KVfPxv6ENZl0i5TlDOcjP6APrg7Mv34p4l5
3izTTZ7bdBGyoL6yW+l7C9gL3ZhSFu7//oBLg396qT/mjXADrwVe2j0CfZqAtJpzWaSkqVEl3v39
CZeG57R1//EE3gyFXqsF+//07qo3h+VYBVemzqXf9v77t92xKkGWwl8vw26vQEJMQjlu+olcu6le
Gp6zy+S4QAMTSZcdwzAyu2p09RZ34xbYbQUpDmAnV7gCl17kbAOalrlGxDO5R9t+C8kPn+QLWh/+
/gEu7NPnsOQeURWymYhSmqp890N67Bg99D1yiEjMlN01hMfnr/A/6uEAV+K+Uut6dCmQP33s8leD
Htdd07TjNcXQZwIDtH2cC4nXye0CpXExwtmyh3z+iCQWTVZzwq+BpBr1zrtj5ivf5EK2m50jlTV1
6yqI3P5IHDd8X3AMx0Cmm7rcuLHu70twA1PXlmMK8NCGyVhsfDNfO10/n3nsf/QzBDYJAiF2Thgp
noKIr3kfFnDbhAJgH9VTcWVrPy3D/718sOD0/D+Wp5Wh6smptO0gDZz0nvshlvBKjHNhSpzrUzCh
gagngOSwzt2NbVUlSylO8c4177cLg3Quy+6XtuEozs/Hbr0V40/H6oQsd6IYrgzOpd8/vdgfg+MB
rVp4NXOPvbXvgW2aO9VIZ+ODXvejUvG1E/DCOJ1rJ13i9lM1Ix8mByk2sl10blXvHxkEuZu/bwKX
HnG2U3a6h5eBgzfpup+QRmZQziRlVV359UvjdLZNttXYctI1iD76Ki9s+NpNfMtbr9rAboZc2ccu
vcL5HilM27IhCvMhLJLJvTfQ+nbhtfDswjo4V46v0i8D3L/jvIaO02XlY7y0H38f+8+LE+xcJ24q
zUpYZkd5V7IevQ8l3XcNHEt4GD9Cmha+y7JsDi70K1vRAdn+96deGK5zEbnjzO7YTWOcy6m+o3X/
Bj/Ee6L7r3//+Quf/FxBbrjmLU719WiCLJLlo9Oob1Ndi+Ran/Clv//04D/WXjto2XaBS4/IqC/Z
PAIWSOErkPrj6vzb8j4XC7bwpIol7yPYzNtD4HS/TR+lSxjvSAu05t/H6cJrnAsGKXHQawx+9bFt
fHfXFPCPq+SsM97wa2v7wqc4V8HF4bzWhJZF3sFvvVgaYJVg34bM4bh0V97i8xiChfS/P0bXK/S4
QLWQty7bOCt0ccFNsT5L26Eo+eXfRupsfS9Sq8pQPCNex03TkkPL5UM7RVeO80uvcHaHiUBk6Lqo
X46kVuSJSHh6wYq+etKNEWnM1n4Pka14/fu7XAhUzqHQgkR26Fu0uJRgltPIS6sAsuNCrW+BNXFa
G//32F1zw7jwZudg6HWuJdo0HXmMq7Y4Anm9Jto4y4aUcz0kHDY1XyV4av92WWbB6c/4Y2E2Yy2F
39WIJ1uvSSuX3sEJ5yvzvKe/j92ncRcsMs4HT0WOR6wC6U+VAoxzZNjhZj7zcFMqFMadCv+O1uBO
ZzWMr34GfojAIlzr4MrG+dlyOj3+9E3/eD9VNr5yyoHnOIHRKoz6EbQMbmJ8+Q/ll9MDzgYwghBu
MnHAc3R77KZB15mqwq9ssdcqH59NiNMDzrbOeBIQqFKnzlHa9bf97JuXcfWrg29LpZN68QB3Z7Je
r2wOnx2dp8edtr4/BgyQkKqIestzJJbvwUve1xH/hxzT6adPj/zzpwPX+nUNSz/JqumeA9RdFCHZ
nlQ7IJ7PKQR//6Ych53bfz8KFmsetTBDzkc0Jiv9jUr/sBbXjoFPq2KnNznbQc0YT7RcMalX9LSO
6/p1bJ0ol2Fwq0j9m6BuUdXYukU5vaN3cUANBhtGU1xrJf9P7eg8zj89/2x3LcqyYOUA+aVm4Gqq
Zw/ZlYGZvcN+OmgwEW6bsO57NMGdyB+r3JJ2J3GtWlv3jjQQB3jeg/Et7tbLDSyOt17Y3daDuivX
5tk1exuvb2FF/6mVOzpnQ0vhtLBSd6s8EMNvtKLD1r7/+PvmcmFxn2sh3RLeBhGg43kRwealim8a
orNmDF7Robr5+yMurL5z5SN66yCE7vGlQ0duhXhRkTlAyEyKBxL+45I7l0BqB32HHPr63F1h+A6z
jkpdM/L6VPOAmXIuM1YW0kp3iDBEA02jACraCNtUQzPlfis88d6MX9DXkbSzSsfFbBxmjoEUV/bG
S9/nbC9ZiIyicalFLkqcyEO7wtEPYu2t4nOXF1XbX/lIF/asczVyvxRotqOa50CsPYCmk9sSSJ+/
T4DT3/rJUjtX18ROObIh9kQerqVOoGwHCggPTHQ4/pvJdXQurOEor5etX8tcN1SBHTx/cAsISqR3
f38FF2W+z9/iXNsZukMntL96ebu45ZYYvdyPEVd7WGrrNel1jTYL4ovmh4p0P+yx79uDKVbyAhyO
HfLY8fowGeFY/uKHTrtHkdkBUX0on+XohMlMI3rvO24FB/a6eAH8XWKovNq/0ZyKw9AGxdG0pHzx
fYlCiBm66AauojAlBlVfvM5lv3qpU8pwNyB7iT5W0qoNi1UJtxJBw1Qxo+JMt1WMlt+SklQK4mag
qUNvCbNb+diqUG/7gXrp6PioqviFTCBT4/uCoNIeI3LaQmRcAVEMbDW6LRafb23rjfs2cMjBcY3c
YzKwjPutTiZYaGM7XQYv7fQi81Yx/5nCQ2GnnUVv26WI8mWCXc4c0PCoGuO80oWIYTe6o/oxLszZ
A4XY/4hRF8/gb6XRhtvrDYfMYE5HH/ddymrgka0vnAzJpwKuz0E4pX3bhUMq66r82U7opUsCuKlU
SVMR9tz1Tg+j45knho9DtnD4H8cM3cSa+rA5wnjB9Z5F5ufEKve74WZsUh9V5y+wDVMwF15+gZIV
4xuDgv9kJj1BCqkUS1TglVv0jNUbIeGo4Mfx8qGHCol1NaGHgyoy/ihmbl/jel7e0STpPrfoTHpi
ftduC5eHbzPa42QWkhoU42WNdgrs5R9BtVD4VbUj7Ie6Zerv475fRMolmTYQ3s8ZzCAFiGNmiu9X
0cepRKU3JYaiuWWdiXMHXzXXSy0mDQBepwZL2aGZsuIy+Op7Gk0d3iIP7jJP36WroptY0uUFVoj9
xl1i+8upynjTBYHNGJSEmQwR0nrFEKLx3Z+iBBDc6WUM4+CI78Ke0BUSq6SY4wVYxsFfUzhmtyG0
sLWXu4PgB4y9v3NbGj/1eg5+o90HrTZMlieBYND+WGfPedAxcT4kMfGDE48NXrV3+DtjtNnpgqF/
KnIa1wUeVw9Za6bqu9IlqpBcRewD7fPjtI1H7d4uKJKLpJF1HGYAgrXoEYrQIrqrAAJKHeEtJhlo
ZQ+T30ZPYzH5+D/7UWraUX2JC9AHl9HH9ABMQO0YW6rUbYDiKkPRJ5wE0DWNkQv4Wi8L/GYRFhvU
iqsb0dDhuYmj8IYLCbMWULY01lwg3E2MC69MrHb0ayNG89sfUKeHl5OqM9DsI8DwKPDdbi9l0sLY
YFvWbMnDEIuu4pOF0tH9VusWhUzb2D312+mNU64hSWPmAYZV/VbUqnnQDIcSaXFGzG4Pcnq0Fts+
9ucc0JrgltrYy8OeoQnJesEW4G5zB6DIfACGAm1QJ3Plgxytu3GpVB8dAq5E0s4+2bBFhtVpmsQV
tb3FXxp9Q8zWbauF6buS90BHt1GXMlMCF2ezyMNGZ1iXu93oWBiGxeNOqErs2OiZMS31DGt4z07x
rRpkkeFP9l8tcZ97xSFdLmpg0GMv3joDGq+Mt9a3sSh5m+rJM3fDqJwNqSezsR1ZsA7nodi7NfqV
QXS0gMi2tREb0lfBIRKC7o0qu98AP7JXzdW6h6ulnBJt0YAMR4sRuOU6BBOhVv5XHQXNPgAsw0/Q
DGd2VPTrwSymuaGxpbvQ7+sNwtU+82VYHnAXmrLAH9nrjB7R1J3KMK3KwmFJGEOZMcFrdNuPTptH
4WRuPLaQL4tfO3t0cAXfpJraPoHLaZtg5xW7qIZ8Bu2JItwqoQma6KIqmZQDh7dBzVvPOPRldVT4
YOOSfWdD2NRbdNkK5DViq7/NtRs8tr5bPzi9bnfwAS1e0cK6vBbOEqbDVIMXGGjsnh6RN+sUgyDD
pNhHZuHbkRO1KVyN7tOwQ781Waq3AMv+Fo6MYaaDUN2scUtQAAM3qg0YvS/DRuLwOHVu97CoH5uA
3Ay9E95RZcHvjWPhPo6E8f0I4uldVIUzAPPrcHBgoJWtU/g2onPuO8TdekrsgHtTEpeOeIzMRGdY
Is9DFlinDTK8GsuEnrpDbdnyiPZ1hq/pme0QMrSzt0WVwUzTvnDLmqeeN9Wjo2e4zsUeyFjKdWEW
Ogp8D9u09K7XVfGkRDP8gNVcb2G6Wem9DJf+owVS/9ZOAz/QBjfmwJsmCPTB1d9LJKgCWAMTDopd
2N2FXee/M1r7RxfD99FwUeWOnTCTvNnBPuW7h2j2mw3hpNkG6ELF/A+BQRzrAo4oUMyj96/utoiB
i5/zage2R3BlHnURxTcFAu3vqPk2eykMxR1eV+4vOgzNFyt9focW/f4eml7vfQFh9NWBFvKLLjof
CkiDJqzUDYy78ccTZQXIVPISVmCyBgwZlt5Z41cJA/U1q0g5TVnVhzVUCB5MRqQQt4VfQuc8cfRn
2opuCFpjDwY+vlCI9+P7LB22xR45byioNInPYetbd22T9v2gspYgWYeju/8wOCIzPS4jrMfhIJcM
kBrtZirQV1X0xW3PVtAga7f/GcWrsx1nr9qtYwwIa4j1ZPuu/Ba6pMw0uiy/li0wZbMtFKz9SHW3
IJGDFkhGjks9vfJgNh+jB7MZG0r707VrP25L7Qs4FzXkbRp6fcsM9iGX2NVJpAeLvrQVVc3TAo0s
7x1tvf1c0gZypM5db+aFg4YSoxGzgU/wzbjS+B4Kc4KFMPRdAqMFmhYmdnHxRCYuacCXfGQRzHaR
5Bk3ohT1by8w/rGx0t4NYdXfwfnAg+nhye/QIUAJH4QSvsjiOYqWu6bS667xKwZbt2B4iHxPbEnF
/A1SuOEBgHn5hUGeuResWBB9BbZ8qMHE6RLtIL0DwBzNiAtEceJyNFYnGvFWnGgvxGD5IMPmpIjR
QFsV9WMVrOgVtV0tu3Tqw/i2h+TreQrQzeZ58KoMh9HZ44KCu5dYmybTDHKqFLR+umajP6k3y0RL
EqHDDuve9vF9O1LsfeB4mtRXZRknoqvIu2li87VwZze18dDdI7nG0OutfYcncVUKtYkKF+5BowYM
xjQ1we2drubUgyqCgx81zl6xMnVMleIspdnqenU6gUOVdmrqd4B5xjKFLaLfZmMru3mLgMj/cIa5
f+9WsCUVvOxEgiZHESUa3MaHKkL5xpLAf+R9EH+f+1j+mouyzUqceyUsht11C/zX8mZ0vMA5dazU
axwShq0WzlQGyN7Gg28KM/59G9GYpD7kdG9tPUXPhhCWR67vPXGtYR/LA003ltsywyIL7mUURrfD
wqc2W2pt73FQuQieppDcMSh8x83U1xbDMcRbtGLYh0iu6hczpEV6w1XuL5hZBndLYTs01SJReePR
gJ2+iydqCBQn/mKZR3ZqdVXuraN4jUnZHiHMqTNRRlAbNqLMo16NTRJDcXQKjVEkQNTs7zVDb3sS
wrSyyzruuveOhzJFEkuU6jon4vGGObjIUoYSNfBGkNrhDPGcXTcAozsBaTsmAtWGTTVE7OuIaQLU
fw4FANnjhIvfohHTAwexYFtTN+Zd9sGcAvnh7QYrW9iC9sMPOMSQdjNGAlgDVawpnDDXj2rVigPk
P3U49pUTf4mtCJeEian9VjlOUCTLYuntIHx5O/pL/VW2wbIpfZc+gVchc4FiiMnW2gbwJ/VcaNHq
cv4FBX1958G/eqOGee/55Q6N0ROaD1Z5j8NJwxikW+p0iQOxqUcIILvFcR8lNTN4BOhrSAy8Szao
Kpuc2lAf4yUcNwYNM7twRdhR9TGBaE8XGZsXdJRZszzISJCHijF7kPHEs8GgK6Jthuj+tHXemkUj
s+ioKpvhGnLTSR/uLdLlzdEdBT5XG3rBbkHgJLDcTHgkgAJBtQml58pm8xukK3pcmrbZhVwtP8B8
5HmI+bCHUo5uKxm3aHtS096NYcQ16ijehrpGo4LjLlm9rsH3ipPwUeN2BydfASNJHhcqhbGO2czz
iAUJs8+eQrLqjyatFwIneU+gO2PmXfcQsq75NXQWl4pW8AUNmbbfysDr02KoFp45bak/2MRVsoZq
qjImvTYDW1N/bWsJ+LWKSJ9yMWCRMr7OL2xp1q1oqvhHa6LTPZEp8VT7pL3zu6bob6rVRnsar+px
hqRnP4zjuOtXhphIRnPT74qJSIhyHMBqgIE3G9Xrdc+I5UtGZj5CGgiPmwG8mw/sCOMugurihTuD
gxcT5S9H+UsaGHICQlQI303Rls5m9snyq1OcPbKmlfVuWgIXsfOMmCLtxdDcFAuPeLJWTXODl3Rh
uBP4WJpS1iGWPqzNBgsDtQi+QocRyz91GdF7W0s/pWYEF2aS9ZIv2A0PHlBDY4IGQX5XFRT3C3z6
DpaFdZ+4qu5FVsey/0JqAgfYfqmeROiG30N4msFhlsDSDn/wU+BX9OcQ+8vTKAnfd8Yrj3Yow+0c
UfcuBnkNh64zbuHJUZlM0wqpEIV//AKyDiLjUJoHZ+XON3gv8J+8c+svoePYAupEVuB/2E02HRZY
2W6wOXtepsOq67PKO3EcoBd2PkZKBkS5S1vAvi0E9KCDYQwmbOytbup4zcnVKJ7XdwHRPHh2tao2
buB7RyB6LC43I/FwoFRjMCa2D8atS5U5IJtJElWB1FHEHexp3aI5WFy0qgTNQwtNyIBIbJ1IgJ6I
ht/2ofQ+vBkmPImamvbYLB70TRUu8BzSsAzJcPfoYalvS/Bh3nTH2K6dwgnmkKYMj6OJ1owj3ekh
teE1fSqAQbqHebN+wH8tHrwu1AoI61qUiWCB+l6tHoxZZIClMrAm96ngm2DUuPX7swQjZlmWfQva
2aakxv+B9ICXqw6uc9vaG4ZsgArrpqFjsSkAecmKGdmZookDZBvmwG4RoURhOrmU/XLR+ZFKS9ut
Ny/tQxsaul2nRrw1k8tvpggxGwm4fAlaXPmVMfyjA+F/M1p0jdhpWnKFO+acADJQZTpynbd1Kv20
QFYoKzjMxkzFZJ/0hE2/GHXUFh5R1k+cuHsF4ZTkFl25c+LTmh97A8w/G0Antk24vEYaSbq0RMf8
t7obxjdgHuC6h4uNf6uCsc2IR1qc6MjXABbh5wSKyxtnkgFySqxI4XZPtiaOu4+2caYOiZlmXpOQ
jvVL4I3Lhk7NkLAyGFOo6OcM1+kug9ADsSTXE0qpAXfMboWI6K6dBXZ1jnhrntYWo9h1uXHD7hmo
IfHNuJHbJXY1HLs3irFwc0a7k6f8YxsK5GzlUr0qtRTZ3Onhla3RcuQzKra42quHAD/z7vDJfV39
MNiPsaA3rlMi04OeNS9OnCn0tppH1QaNGpCqriSsH07pjSPcc08zCT7ziEmtqtIZjjW7BYa6zz7E
rc/oLSEZn4b10PZLs+e4/O36sWlSrBSReTOt7otJFekEnsg9eq9x4qiJbIe4l3fo1oEn0xzE3X5a
a/3uLZO8PwV5mRsUMApb0ab9U/squoULKkn8heG2CAXOhnqzysoRgZYLKiIuc5Ji4HD0u7oedk7d
kWwVmCEKrRDb0EMGLWl70m1o1ZXPYYkjRikUfAK8YYpbTLsB893NFqeN17RtC/+4IkuytUERbCKc
QNthMsCHGbRjjYOabj1J/XIjgoZ8LcYAEdfMAa0fTpRGsL28zVLMwcFZ8VVCY5wngniny/Q0lneY
Gh1Je9W0z+hgBAIgnnznic6Tvofx6JICzm2+mko4OyHG9mYgjdkqWilwWXDNSkjM/JwvhpOkE+X8
3iIMToFubGvUkBAKr7bgdwvO+TdXu/ZnB3Taczs3CpmeCF9uMO2hDLDyk7oA9BPLX8MmrsRZKsC7
Z+OjgOvXHVbwegzjXm/doOpvod7yDkzwadtav9jrenIOpyvhHdqjkRmyc+Rji+kQcQHIsmqI1Jcu
pUGw7pgq+YZo7SCTJuOH0RvCMPGrfsrGwGU/IEsDsHElQfxlqupgA+EH4jw9tg8wIQ1uJXEAV4qH
ECRrPTpIRiNiwtIbbnlZdDKDun7IyqhWByu94tG3ogK5AWOz9SKFt4poS/aLszIK5g92PGNBOQ9q
G26Acil3qqsVVo1vl0yQU8QQKfXuxdLbMBZrA06c0jdBYd3D0st+UyN2e6sDR90CA4rbQOEVT4PU
1Rd3MuZWhZTs7WrRzbICdIlbat8jK7EEcgfyRnQIfK4OsVrIFm1FftJgE7zR8TjBLl4MH0hYj2mk
wzJRM+lycMWCNZ2btkOqpJ2ZAlknXNRuUS7sSQfV78aY1rkpAtufqE/dN+zz/X2zWnYA/MgcUSMF
aL+S7I70a3OPPFHxKsioboOI8YwPgmYuiKYZAGMWRx/svmADanaiaP3XYCpxH2/d2sCfi627iHnO
b7qEZDM5Hv5zE1rxC4daBTk7kRJV3xPDdO3nx9GX4wud/DFhE6b7IqfudhGc7ypk57Y9/sdZoZi3
XRiS1b6PbpAiHr7HuAw8V6EOM+xTIUB3RbWNIu7cRiAO3HhoJ8p6xqtXpwzUFyRz2I0aYGOFZdUA
hDp39bydYrSRhkK0XuZjT79ldYwMYUBWskPaQUawYnXoD4jIDAXuR7F730Lh/wA5hjEpgZThqY+8
4kvRc3s/w+7iC0xgJD9IAGyDrYc2mbd6xLGderBfwG1zKvofRoz6Aa6GA0k9WMyJZEbS/AvhE/1i
kJ0mSTyA4kk9ZGhgEVt6L3Fc2Rm3avJSrDCuFAq2hPBafQ5IAby50kjIsdUJkKKtXL1zZlpsFEGY
kzVsmHJnpX2JlrCZgCzURFMCVi+82Xuor2DZoJ9nKWeVNL1ov9cz11AvBIH3GMHyYj9y+DhPgzPn
BTbDX3PZiXdfqhlhcqu/zu2qww02ZPOtQpF0H9fcQlobrNdKVpfKomcF8FFRC+PGFqKERT03LrBs
MY4yVGFIUrYKEbvvvv29ePWZ3u5UwDwrdcMfhYxz6ziHpoz1LTgKJcLzWT7ETmWeaDHJx86BeS7A
dOIm8Jt4//fHXqyYnSmMFusPKJjxJq9BcMjMKrzU88SckWUZM2Esi6D/WpHKFUOFu9PiO4D8ULoz
LZiTkPTLHQXU/YDsYlknC8AhO45b4RfTuv3d4rb6WxdA/zZXg7OjWvw2NKaIy+Av0wVReOzb8QCc
uC5SnDZIK7TAWz/1cY1sHDe1/CnDEXkIURVz0tfVivmgu3lT8BKZd+H1U50i5nNvkbFCz2eFi3WF
7Ebl/HZEw38LhDsPvNbR1umLgcEnh09ip22/4sxB0shOpNwEDUpIncadDvFJdGMrj91KQ3/RzrNP
vp0iLDEQZa3SIhkG2r2AZ8W2zqzkV1q7zdeum1FeYrjXOLFtdp5BxqKvnPpxrPzphmpn2pXdgA5B
IARg04ZexnRukQJlwn7D1a9I+oj6MN+m12yILkzZc6SKKTmMTKsS9TzWOQcbuWVWdTgmZ0Lshsat
m6HS0m7/Pn3c0/T8pGx8DldZHA2aXIWarudpylJcHPTPYYZT4liU4LtN/c9pRHY3WWGveiziHnGI
Rf7l2cDP4/nK33Caqp/9DaeR+ENvU6+iwDZJZW4EPjULYJPZDYdODHvUtnCfC9FKbaaNBB7O08EV
4d+FWvw5dUVHsuGFP9c5xNbDK1lRnBGdx66M64U69jllZfJd1EAYKXMJxOlxtaO/jUg83TOUjFEx
Azb2Stn/PyYVnwzeOYxiDRgvFPI/OYwocG/hw0nBEEfAgAODYZ86gfnj4CBIV5zn4HjO/i080n7g
Uw4kWbkb7TuA515rUZuHsrQMaajwX8f4TEhVarT/QqjV5VQXb8g5N6/Q/E//+AHPpFMgofiLXwW4
oqzwR3anPngitDFXNGCXpsfZwQE9Ywf+esfzGghsSqO059cMGC59MnZ2VAxuiJ5mO3Z55IzBWzTb
6IlgEXzA7mECQs4JsEfNPWLYyt1PcP5OQovKUoz7YVbVdEEcLMeHjjrVLpjr6BA6pbriUnBp7zk7
TAzCSBAnTZcrpP7Tcqheq7GO4foBZvrMSMqtrXd/X/UXBvgccjKCMcPRaYoBjouk6hG9/xtUMDon
lljAXuUwIYGpIwH6C9xjvq8RDHFX2V5rAbn0x5/++R87VoSi1xLMNjjgBHpo0V3GxXpFMXzpp8+m
Na1lHAB41eXz6EM1iZbB178P+IVve+4/Z3DtLLkEE0evdvpBg5KhH0symJG5yECXHhBCAgKUb39/
2iU50tkcB4QnLGgFqdOK+4Zj7xj+ZY2voBcv6RrPgSVjX1GEy4PKYcACsBNA1cdJlDbaLi0Jdii7
VN4BWT4OMyIE8/Ue4UVxrFCIoQcPtSCT1F49XdmBP1NdI/A752ZwpRrdQtGfEyT10xC56XFGo21j
djYMDl1Ubmds+lceduEjnkNUwqCyyg/qNuek3xvHfSoiBeCCXH/6EaSwqIj/myTunKeiF0VdYOZ5
vhRLTjq+I3ULu4EPWl6Z5xdOyHNQiqNgRCmHgudNU0P60I5z8aroHO2qFbwWFwyV6Yrq7sJUPKem
rF0Z9ij085y2Dxyob6tT2YRXxumzH4+Id25fQscpJhMEBvlEWYYmJAjX+KYo6isz/bNROv38mSw8
HPolnhTYEzPRb6MTbMOqvTGaP3vRNeLXZxeX0yNOU+2PvSyo/Y5HUHvlFgY4O+uJXU+rQ6AacIxY
m7lOOEAuM6MCfM1w69KYnV72jyeWg5K1N3lFDkz2rVvPqISVm3og/3B0n17o9Ng/fp47oqqCAb6a
AypLenW+4bLwD7va6afP9n0mhtVq48Z5FL0uA64hkQXjevf/3zJPP36280NOBtutkER5U8ktqiTf
vJ5vI1tdA7p/qrE9PeAspongIOCj/TbKcd2ikBOF9b2GlVjGCtfCMagj9wUKKBtWdAbKCwUFmG6c
XdARBOL/x9mZNEnKqlH4FxmB4MTWnM2ah67u3hg9OiI4g7/+nuxVfd4yjahlV0doioDwcs5zLhky
k6fJ9nPPOvs8gGKf+yimwHZTp9uqUpCYpeauEsJ88gazlYxoIXu2FfOjoTY5qvkm3jiueGmJWull
C8Nm7q8boUUEjy+Dv85JkQAHicimG+mdlPEeVudHA8r5xlTmuar47+tt9qFFBe9vbq7rAV+24Wq/
vD873mddu1OS7dPa+5U7KHxOLP/SI7BKZtmLlp/KPLzcdTY/xDZBUJudehHUEBaExaM+DVlT7q4/
1EcftMvV53MBsD9BInCC28Uo5lnpF2igvto5OUD4AJGWNmuZLQsz6TyzpWW2RCpfiWnOjf/GJP7O
jbgHW+kM488aGWDpYWbTQ9GNfiArrs7MKwCfz33ziwa22FiOsb8DgjLcFlI0b9dbDif7mNDmW79L
280mjLwmPhILx+ScQpr/0x+TJjsqVN7czZgUaX/KIfYDHJ4pK0JkifPKPNG+WQoSJBBxshs3s8UT
lKx5Dm78WD47XCDfa9RDdsSp4viT50H+huONQKEyA5xrMCDIxE6FAz2DXdNth5Pexyrg7cZCHPat
czEwhT0OzsYdyORFGeriS1b+cqm8ackE52lhT19R98V7df3me1BD8cMyrX7ZE/BzYQzuU4MqS958
SWTBjzlxwaQ36XDT120r8TUi7a/M4Nh5QI1k03jE3vs1QRKVhjrFYygTEZPYb9RpIRnh8Ol6NEsv
60L7oC09apy71tZb6npyG1Ojtr6vu1NquU+xcMdLkkZ5RH26Gk9uaiGzjoihg5al/F3lExBliWXd
ZhBHbKYkQEoVzn23iLjpd7nW39oxZlB2jIg+GKAryHFUvI/7Qb1MwhPDDpxt9oQmnf4kVe58Y6nf
PI7mOAQtzmqhP4PimCnf+d3I/E/qUZxkTCjob10lcM4yea6N2RGmQQTIeu6Xamjl3q2mJnJMNe4h
dCP4raDEvhIQsFRIhYW3jgjKBJLmFk6yuBj8MHM6vSlHt4d8pXSdnQsN2j00vFCaF6T1b4CXR4SM
6ZLQTy+OoAanJD64ugjQUMFYUTx/omHUAXxnnxVBfCxAx488MtCjM8Ykx+QTA3jIc/HqTMJ/c/uh
PtalFwMaRJPgBCugc2QmQIRBWsA/D38bGgE4fg5C1tSaXwlijCMV8PRQutCrsaJMXq2kj/clymH9
JjWGxxs6JhosqtgaQ7d3LegTCpyhSpuIF8dPFQkR2SNvG7/IYR8Kkl1RZOWGtOWw7Xjt/jTcQchR
AFFPCJFjcMpRNj0WWKGXGzlm00PAhTk0krZ3zujKe0lz+oSNggWdBA6ikMuK81boqZN02IpSdjZE
L0nZIXGZ0OfrY/oyUXw0omdfaC6YMo7g7dk37GzqJ4QDfWK5fZkrZh/cGqqdKU0R/8ap9UaU+EMD
5xSk01EIe3P9x/+Da33062ff3Bh0OiNRUT4nORqtBtT6ZyUHBzt7mka076uHMk/ldmzsLt74gMvw
PQ5ux5/UlSbF4T+HZJtZNf2bOknyAuJJjgyivKUSyngcIIeBkGA+Xf+xCy09JwNOvDF0rIL27NHB
bGQhhw1HBsX1i3+0JURjz6lLaTByjB+N6D0CdFRVx+cxE/fp1L+ULiS08TBuBgCNrt9s4cM2D9Op
RtPDwjy15wkUI2h0EUNyzNK7Llmjgy4s1+dQECIQT0EQ0xAFZDjWcYLDyKbd5Qkq8J97gtmCHR6T
zDOoMp9N4wcRkOWqhgYu915BcpF/MU0Xh+s3WnqS2fdZW35i+RmqZZpCbQIB74/Yz+8kX8OaLL2K
2QdZ2jg+56LuzgNv93oqN8b73SQIpVnbIiz12tn80FHkv4hBQu9GCzeMp+4rNL0rW82lxpnNEH4z
+VXaO/U5Nd2zE8cRT5wNGYbH622/1DazyaExnFuGcDtqC9NvCnyeNq6psOhQtwMOlj7XleYu7ixo
RYkMVwk2i3fyCX1MsuRBDO2fgpqVmXThHcyd2pBsGOY5Cjggf2xuTJBk95NO6pXRvLCtmNu0deoh
1AbVZ7gbL/WjcPC/9rzcOb0TygpypjLdJ+SzrXV5V+92ysWEVNAL6QvZ4EDy2ve+GyEsYFOVK+Xk
D/2/mAjnJm0xQdyq4c06O4f4kB31s4y6+/HWPkJzvvE3w2ba0L258fblsYnqe3IE5vTo7dZMsUuv
6vL3d8/Hpsrn8YQuPbhZiFNFh3+KX8nmtu0Bi5UOZ+aANGX9Cwzi2dbW8VMNGqTnIwnm+ohZ+vWz
wQ42aV+1dQk5bDBCwR4/1s4aI2nhAzX3Zes+g3wncHgkGNnEUH/3OKBN4SzonG8aRKaiaVYeYmFW
mbuqSQ+ZowqGAAReHvUsgOCral/iKflxvZEWppW5tboeLVWMAQRDMt0o4yGX8d60KmyQz379BgsP
MDdWF6xVyIFygQxH8hqP4xYs1PpV+vEnbOcYInNTtVXbxZgKBsWT6m9pUuwYluPXf/rCdnTuqXZy
0SUsGytksXyh9Y3KvHNM6g2fXiZ3zbP7Dzv7waJvnixjILLEGXURRDEEMjh9j9F5UvcWnt/4j82r
9AVMy/LRjmO+MT1gvH1ukV2bV/7O5F5xXzt5A7VbXd/ICpQanMYHJmRplRymHvoiRGUXKKhb1Rvw
HO5Kn/zw0Btt/n/ZExTq0zgBV7is7ApuvWzA8rNCFFHYWGMGxh6DjRFxX8WuIYF5dlJWZEjdy6gO
W5U2Kz1r4fXMEZSXcp9XVRPcg+JN1DcCMkjE8Kgp0la6couF0TFnUDqWl/WwWqqzX3/tsEsjWbsb
WARF5v56F1saHbMZ1iLAaFrQz0a2g4LBpHfW5XySfLL8PbeDm5xlcU2woJJTcvIG7y+oNlveJq/U
qlcmkKUnmM2yRe54BBLr6VzHY7bxVHmqJrYTSSO215toYa6dC4NQncgM0ZCxTy19tuq+2wKW+xVv
390OVvJkymmbwvqyMuaX7jZbZgVu6dhx7fmRzN0fbTJGE+Fnf1TQPDKB6k38V9lk5eUvfKDmSpWY
571yZdudy7L64gXdba2H39cbbeGtzGUphQ0DeJzl/blqoEKsdfWbwuWnNIAG12+wMPjmwT4kcFDy
8hsaFfFbLR6QcHGCbQhWrGIPGfnKTZYa6DIs360/YHlvuswpEOabZXf2RCOT1ysNtPT7Lw337tIX
O3LNQM045xemjwUy5hGndPEbStJyr7Xfb/qOpL+uN9bSJO+w/96tQ2hh6vYtjfQgHjtBxpuUFpCA
ObBcwaAI4hcLaH5smDVF0C8N+6xu/jijU+8ChyCtEaE1HG6NvD+qiiCl0OsBcULYMDvmiP+5dVGu
+85b2txSG5vY6z96Ye6bp/MMIK4kSYVxVw9qi4xUxN07G5l8ofrp+g2W+uhsw2TlRqF66WHpoQGe
TyjU3t1PWNLNyuS9MJSd2VB2dVxaft2SKMMBzbZ0YZ/VML7vclvBx5rGkNjFQbERI7Ton3qiOUPE
7qo0EWKEHdlzbztIAzsrfgmStX3+P8r4B2uFOUCkCkjTQSBsR5UYnjpZvdBO7yZwGuD7G72o81Dd
C3I3R36q1x0Tqso36UEjiGv3yO4cmx2iVbKV/rHw+ubCKavoJCqLiR2hgPmbltl9D/H6BlS7lcZc
GKFzgUsLNZmFOpYfKWE2VfPi1VbI+LDpy5sYi/nPvbHZNCDzXECunZKzn8KYNT4MyoS0OXzu4pdp
7f0ckyCECKmv+LgHDd0BFRYDeUBR+OdARFy/xcIgZfOJpWw0awq8+0LwjVP+Huhpqopto1bG6OWn
ftTj6H8fgYHCMgxpO0Wis4eoA9ciLLuOrzTQ0iuezQBB18H6OHEvYgFOmjkHJ4yGODEJA1jXxvyT
73g2D5QARdissFgU55b1JXAbmD6hljj1qcuO11/DwliYy0oS6iKgInE1FGk3gUihID40dO24/0O9
G5bbcy1JTMey6mvbnNMpy7INhOfVU26BqVp46VTt2yqof0qo6OF/dEoHTJJg8GgomxgZybIZ5RdZ
+PRP3MKfNpG0+etXBdayqnTMSp1i6WSVXF7wu56uvL4vCRx7EY7cYXYN0hC+5z7Ed3TfkAm8GURw
ibrUW1hzbwbfPX2q2eeg9TFvfafJwdAUMBVtCVU8QodC0kmui5XOs/hosxliiIu0LvrOgc6ODs/a
bfStI/3g4BlXQaef6E3h9TEyWBswDdIKJXjUcX5cf76F0TfX+OAUq4aLREAeV/l5SGtcfOq7ldXn
Up+dLa6qrKyKsb7kWQ7VE2ubCrub6pb59pfrP35haprruvSU9RYk1/m5UvdVTg8Ggc41ImuDONl9
7g6z+bVqnDbwMw9Bi2XxdfKDeJNJvtdwEoQmnpqVdrIXZql/WSDvOvfU9XGsKLWjvGuiobS2FTBB
WJriXPIIzsJ93J9o/515ZANL4s4gnrcrvhsvfctH2BnZd2zyVjYnS69sNhvncERSiDJ0BFVy8Q1K
ArYbhrjZFIGTfiqSgs3TcSZKICIAhSDiqgQLT6IaIfc8WHmApaacTcW1yA3tmMMQBdSFlvcnLliY
Bfet50EBYla+iQutNA/HKbGyV+XIyzPIMrradAUOExwkQNXbUdZraMiPb0LnIilqdGM52kF4lXXh
hwWx3A1KxduYNOJzHY/O1VKuB6mUqLz6XNGyTcMhFeanzD3nVSbSeey1xoxvgWY1bWxm899AboAb
Uk4Ib9/mnUQZMpgSnAxYMc5tYH3uPSBsL7sJAldwUfv1yu9cGOjzrCDtSnhGXKMjXZlHBiaFSIcw
9xHraH5eH+gfNzb7NzLfjUBKEhCJBmeM4glGYFAD2kMwWfauloW70u8XNgv/vr3vbgGDMfXYlIxo
a/PXlkCijGmtI4Iligjl4MLqR0tYLq12MrvPPdXlad/dsktg51VUtmcn9q3dkE7fMrsZsa2rVkbb
0ouZzY91YYog9fAUHmDmD5Mr/Hs1ZP42T9lFdgfj7fUHWfhM/dPLvXuQOEOgFkCssKil/hF+2B3h
5JOvZTbjVWXZp7ZW2RlHUYH7bKkawD58reBqCR6Sblh5FUtPMFuIDjbza6CfszMo2edWuS9Q6Kws
DZcuPZvyJi8fs8ylGijB7gZawCjN5MraZOGsi8zeb9eVWJkEPotaV1NASzI17CxAR5A7BUISVy3b
WR1A6bBIVn/twZIrA37pvrNNB/gYNvIhFY0SpB2PXaXCiqodBxoPEWfj2dLdN5JzyGewYFl5QQsf
DjLrB3md4Z2blpzdCllPchyh8YHyJszpiJsi02XfXAh4n+rPZNYbmE6h4kXLRl2Z3o+J2FUJX1sp
Lz3IrDv0ugJQkOJBshJSoV3Z7/rXZJduna0YwuQ3wGrqTj7ou3KX3E8P15/n43mAzjXWk47FBMpg
cyaGnTLj27fgfusdT0e1TSiMiddv83FPp3OtNVzuTtugoHnGOoWc4FStXoEyXLP1LT3EpUHfTTKA
pIOrgtSgqMwR8WVQCoN78DSo3OwH26xVHC9z7//vd+n/ZZNoayp7iF/Ptn+QyX2dPtTWy+eaZzZq
GNRTLfK6ce7Ni7eSZc9euhaJsPSrZ6PDT8YSyi/fjoyXZMjq5keHdiV2XeXKmf3HvZby2YgYhIo7
1yAmyHKBpTE/hkyFQfwdsrmQraazLvWf2dAoiB/Hlo1Y6GQqHkGThEwWC+hPNf5cbczGye9zjVMK
2piwEX+I/uRCcC4qLqgGYXJAulGXCX0DKYbcYK/un3hC7ZXv68fzLZ0riHO7420nAexrupJt1dDT
NERhCfjBqi53LeR61abOfyRNvp9qVr5db7KFdz5XFvdV0qQFKe1ooB5QQaZ4yTmhYafkXTGIF1kx
91OTO51Li1OP9/lgIwi2CV7BXQUbdVujn7n1j6z9XP4BxHn/nT4mN4izyYf2u8z7AcCPi6AhQam/
cZI1U5v7r+7wwewxFxTDcFz4QCyimmglxZ4Dixt1tqz/+NwFMW2CsPwO0ERnCAXqxMXBy0hxbG1T
gaeMbGDkIQjwHkKG41x8G9o6ggZWb4B0c3Atv9lJnZhvpKRlmAE8vC17ICA3rEY8BgC1bnzCUZ8X
ZXhTG8lJtx2mmP1xBOEnZKG5KA7ZWXDHXFhnbVCKtqQDaoN2Hr3JUsRJmxJOK6DBQc4Q2n/jbR68
2LZBOJM3Zu4ztgv5XnOuPDi3a3NrjSK5oX7HQJbyKsDpcxkfoDxLoqRL5U9UnRB9V2ISap1CbECA
AzojC8o9xcYcMGk4xTVEdwevsOpdEuDiIU2NfwQY038FoTZB+bwnj0CXjLcdQiSjxi7MtuSl2AwX
RynpeBOWdRcfQR6sjkFhA6qQBhbADe70F2sT7+BCLRE2PAFK0ercl6EQ5mwRjxywkBiQQkGHLTBG
JByFjwd3xurGgl91p2min3tE7IUNiD1P1IIYE2SUyQeV0qV7XRNxAuEe650M+mrpgYYibadALAk4
M4ULbIou6+YNVDB2yPWYvzYeXBRNjW2hU0DwDPhiBuQz3LE/O9cbt6jKq+faRXqUSWV/lp17bt0B
5D7Q5k4akUw7OUwAsHWk2aoa5qgyo80dz337EdGg/k+WdCi9d8B2y0GOJ68S4HSQpD/7udG3XNvJ
3ih/wqUAb/AD51dD2g6nISDsArgaIiMSMmA4/jYASk+hw9MHS1j0pKHX3vtc/E66xj2hZkqebad9
KcqiA5ojp78gSAB8h8t6+EZBEd+MACwBklCjD4dF4rINKEziL1gyalMZbU5F3bTbQJXZFoJL/yGH
wvlZdIEGMlfwXaD09A2MWPla17K9S0YvAYrA/AUxqIHEWuf3QIzEaACd3rZ+++rVKoNxmQ54IVKc
tZZINbC9eg9FlgqZll98t0nveI0WtgslTjGueAK/BPzJUrhio4a22KrA029xPo6RYRk5YBfNwNCG
65FIL9t7hruhVOCml55sDopO7CcVRtw0GZzgpDPilwWM1okbPWCJmDYHhtX+LrNJDBsYBKs1xo+3
kUhquGlcoAYDxvCQoo436NFqy2uUcIHr/8e3Sfd57/cPoNNCsu4kfGspe9zbjkiPbgo+dIUpBchK
KBeDiW40B8e/GHW1ZY0HPnWM+udXD7CUx7IGyqVHrPRWFX2ydbUHlIq2Sb+rXT4CW9khm7zEhgBA
LMD8WsvKNo0m8BQkID4+NgEjD0WTA4sVSBXppjMHwVoHJ7D5n5hVIEy6ebxNGI73Y+ZlR8/mNAiB
7IjxXfWVPLn1NNzxqsoF0F42/ypI5oYp9VGXtkUMh4MceHDUqqi+2/BfZMhhL9SDngTIfG1PkV5R
wehwDwROcFc6PPnu2dYXLUTjY+5osNdIMYXsgNrie1Gb9maqofSrHNzEEqa+RQ2mB4UTR0ZehRJE
hegL0L6pnB6mFL0wLb1pS+okOANK3e84T5stV+4Usq7y72ywyu40Sjj7Arul2xQMtnNn+/UX9Or8
S8wIe0XfGZ9Q8B0xn1ptCzrwaBoeknJyQzNxcygaaj3h6FF9hTKawNqRDhsR9+qG6pJZ23hEmVJ1
bPSRHWaQDK8C5qNgrTxMpEB1He3R4iic9xibgqb0pSkzkMpTUDCtctLf27GhW2SeNTsr4zGy/4qM
p7sMcEQMBaBgN53I6LFUHOzmtBw3XdeMR84Yu5+autuCDSXuMqg0jgCfTMgB4ii7BdQRR20gkSQs
J/djVbIHkYIB1ExTv8cIRjeVGAvKr5CkScbuMF4Yh2BhtwjaHRDte2IkVa9A0LVbRorptlRZt7Wz
3N7nvAruKBn5kxYImkknUFN4j50b7Ab2PRzV0BE3NPnVgpG3l32d3iWYcTbKmdg291y5KWAECxNO
4mhkZMrDjMRmn13ERwXnWANh+VUC94jYwgcOlchTVTTlM+mgepJVXu2ANC5uYXcWL1Wh41BMiXop
8sIrwhG951RLgmCakZK9YgDeAhW4zRwynZhxyHfUwr1jDAI3GJyK30HeW4UBzjxDRAma2yAFmDf0
shEhMJNDDqiq1I8VzswjXU7yzQUNZVeywj9AJRocBhNo/PMSLWEb5yRN1r5IVuDTpWT8NADS9zOF
rPAA0ZT/yLrGHEpd5xgnhG8IccGWtmrvBCgWcGy9bG96lDnPDibvb8y2xpeyU791SW2QvQAgaYex
Ljca5fHbvtX6zuFW+2NwFMiGTYI0nj4Z9gjPMjeDmYoUTayZCbHYxse8QDoEJnD0ol0hkLQQgoBT
bx3bs77inDF/RvB4+sMg8XA7YVq4p0mXf+ta0BJjmlYbSiaKliTtK9hyMClYHrThvq3wYYnz5qaj
I/vRTxPQjMbYOLCUqXUqzWUx1iGM/bkjLtSzws23DBX3gwYGOlQJne5iJdUf0ueg+rqBDyfVBSur
B4Q0kDT7mrR5dpO6ef+EeXu6wdTLwAiZ3CdRmuqmxhR3LC2L/2UG2omtrDsa+QMWXVUeOFu7Rb5H
XhG454Yi/zpUlrsnlSxPUtjDsUf++dm2VbrVbHJsHGIxkKoRNBXlKVzrYRyMsFQkTSIwncvg5JoS
YGXQ839ltL8AYvPqAQ5kZ6Xis7DRC2ZbpNbpHNPyFid/GSwhY84kKOdWv2HA6qzUqxb22XNjR4Og
a89tfB5hHEawu/abGN+lRspdYLnWp6QZdG7wcANQwesB0gzSN4A4dvRGCesmyfu9K9ITSHYuChNs
Ze+39ESzygFq5wEmUezQZMduOjCk/KRApnpRn2JLrAiaF/auc49H0kjuZ70iUWcZBTuge0zVmlN2
6dqXzvCu8oFAzsrPTE6iWtZviJDHFKKCNZ/v0sVn+6JAgvkS9DUy7zxQqA0ItBEsiOJwfQ+5cPVg
VphwbFE6YHz3Z6exvheG/hposFKSWBoKs5KEN0L3q0oPfggQLkOAT09KFXcEFMpP/fR/ptF3rW5B
1eh7I6IFapd2G6P1iDiN8dv1iy/8eH/WLvVgZFEKLP+wFK72Tm5XR0MNYiYaf1jxVy9s3/1Z+4gG
RlZUazDELISzuD0EwaODmPPpmwyqp0lNf64/ytLomk1JvrCpqUCijrCZ2tSN3iQIXB56RE2BEvqp
W8xNKUwR3/HKwQZXut5o+1crdNTwnYKv4/oNFrrp3JLiJQQ/umUA1Csskdr+pi38z3XTuR9FjEM2
SVHb56R8s/A1apvHdlo74Fl4x/PIwDqLGzBZEqSmuEj2iSd8pnKrKcBpLA6IowOYsEPF5nobLd3r
0pXfjQcjSmCvOhShkjGuzrUbHHpApr0GsPDeIQxGw2BN2P3xWRw48v+9FSctqjXcQOamHb71RAbk
PPXA8AZSLhyBPQKTd4RKE6GC2+sPt9CJ534UrJ4qh3tujk89jrw9zYZw0vWbgdAMJOBipQ6/UMeb
pwkWMclgAU/iaEqeeglPcEu2YvoqEhGCKLFr+m/2sFIyXHpbs9EPCt9YIzEHyln1l+kvXfeA5I8R
7yqzvl5vsoUpbG5MQfJW44+tJc4TqU+VU/9EDNZW9t7nop3p3Jhi/DjJiXHtaHIBjSY1fevHblpZ
fyw0z9yU4layzjhFoQ64TRZSXx58Br+/ne06R79afC0Jc6GR5uaUykLKPXYDdlT30x8Qx56zTh9V
IdeeY2HimjtUqAZD1BshTfEaJk8CNdu7bkAh4vorXhgVc2tKU1Q2PJ44sryEfIFkvrXzr2zMdtJa
yzxdap/ZSFcVt1xegahieHDgIvgd5yINvclbWS8vtc/szIWzOnfdAHZGbDvBcKgPaa9O1xtnqQvN
PuGtXVC7n2ysDxJQF2pklv0F7347pTjXWVklLMyDc+cDNlMoI9AJvJISoISM290DQLfFuRrMPcIW
9owl086KE/9zs6A7+5S3GhzdHhvVqHIBch7/9m69JdmPDmWM62228LrnhgflVdboSBysGsQQDihR
KPXHlT+uX3yht84tD4xaDqASNMCeoj4i4vAV5ZZyYw31PSoqzu76TRY61Nz2UDQOcA6DY0cXyoGl
p9cSpJCVL+xS61we7N0XFlWoLmjdJIhUTZAKQZ5GCxmK/oqSYqG/zoma3A1a+AgvbsjcQQxfg8x3
2gXYq5KTbIC8tnO4xa430tKbmI3qIHcQ+9fG05nXR448NEf8zMohRPlvpaMutdRsWCcF6G0ZnG/n
GgcX3P9O9V3uy5VXvPTrZwO7KpwMpSkoWGAR+CIrmIVtFKMFVNBIAlNrM/fSI8w+0MheAiM60eac
K2giKc0epXEpSoh65TGWeupsMAu4WVrBlR2NsQRmsf1t5cGKiGGhheY2B5Tm+gpuPsxLrnMDPM5X
kyFCAgl5OFb7e70LLfTWudNBZsizlZo2Z6eaNq2Hk02l3GdR+M9tAryKrvI1teBCO81tDKgz5zb3
RXfujcLJQeN+pbRa2UMuKLfp3MPQ5LQENUni4shLRKAGcsaIdLqdSfnRl8OpGckBIssv6WS+U7u6
91P2beTFQzc5j15WPXa5/cxt8ny9Uf/tCz44n5yTPUlDgJ7BuVVUDAF84n58id/Ix4PrWeNdUNXJ
vSlVcogdqc6Wg3DUkjJ6Ignrf/hJx5/YoOGLmph4dkB9CSurbF9hUsIpfV/1+DfoJc9ODWVL1xvo
osmo7h060Btmq9/MISME65L2IXe5uAe4yrsZK/BngBZEzSypyscJSZ8IXFJ4y81EDyWi4vdowTG0
+j6+jbGbOaMOYt+WiPc85djlgNaj7L099SzbEA7mq8Vw4DMFnYhQ9iu/lSCVbys62cdU2/kOEzei
VXJ8DVRpB+fcEjEso1CRTTH+AyraYMNbzIwTV8ldoXn6Fo+2fxw8LfdjgtSbysG0nI/dcNdz31uZ
zZZ64OXv7+d9pbliINoCpSLuGVMnx4lXFikLswybT5QlB53ag5yFA0rv3OT+o6NXNjP0MpF81Jlm
8+RYI6CjdNz63EfOQd3A4Vu3oXvjH8Um2VVHel+c4nsnC5s7bNVuxX2/MvssPdNs5uTYqUHpQKuz
CpAJuxOjAJC/b2xnR4tgXPPdL72U2fSZikuiNoLZzmQyPx1pvpYIHFn5Pi6s6+ZuERxMebxwfRo1
k9XeIEoVARujY3ad5OMOxWuEErR+sE1K071cH/kLbTZ3kDAExvE0gLTG1sX0faybVOLMbupA8x/W
NoQLU/bcrGBI7VVBwCgUFtR/BYpmui8yX0Q2TdJNLBvvAGx9+fS5B7p8mt6NmdSPGTAfZDpr9qdQ
4Fu5KCMHn0MC0bl1oWkCvwWvlUUe5jog+1rnUGbBJVvXfB3hFttef4iF7yidDXzQy3C2eLHzeSM7
8UuV1CUyvATEqssxzfWbLHTkuXsB21ynklWHAm+noy7LHrgYVpaUS79/NgP4Mu/jDAkt5zarnhPL
HLk9Ru6kXtI0ECs/f6nnzka7O3mZj+Guzh2SwE2L/PB4TH/SmH253jxL15+Pc6dscqRN86jqJVLr
M20QohZUSI7rx5WZcuENzP0IoN0g/AQYyChP3AJMy/FX7QQrVd6Fnz/X3g/IdkYwNKeRx6H7BWat
fJU1jo5HJACs/PylW1zG+7uhVicIDAdBEEcbWqbR0NcMJd5iH3dmzcS4MHPMtfdjbFkFF4REnCXf
4ktYHcy5v6sUwls5vWXa+dz207484bsnaTHM2oo17bnmzkOjGwcBrCqCGGlNAbYAxqD/jLvv7kCK
QlI/MV7kFZAYacibgIXxLOR68l0Fk0sDplUTD9E0lreUrOnvFzxqdC7An7wic01d0Agv5b5mo/2q
dWZFkBmI1wTIlLCzCP/jF3p8a3FiUhM7X2nSpb49mwJwTmhnBWU1hCT9NvW/aSR5Xh+YS1eeDXwK
4URs4ez53KPMEWZZ/oL04pVrL3yA/7Xj+9cEFj8Nsq45N1ODjN18NxZnT/VRS8odMc9Mvl5/hoWO
PSeUGLewkLucQSjfigwCn+ElFdkUJn7zV+XiXsC5c/1GCzPxnFMyyXjSrZcBzoqMFeBQ+rILFc/h
t1tbsyzMAnOHpxMgYcr0NigcBTSJkCyWpx5JSluEwbefOyqZuzlxYVippthDZETe3dnCRiiaNs62
Utmv68209BCzCSBNTAYpSA8REzKWsrZGFra7sZGh/LnLX7ryu27FUkxbitfqrHJk0xV5pEAOBZXx
+LnLs/9e3gcaS+jS9QDK73csQGECetAvLJfZyu9fGBZzk0U9jJMzZrBUITn0UcXVyfYtvQG9dFem
CNaAyOpGU7Lytpe67Gx8l20RVH6lsaMbWwfe3TjFbhPJROCzQhDK9tfbbGEWIbPP+2S5VIjAkxfR
/eug4puCJyvuqo87kz13VSgLpr8AZfezh5yPjXQ0aJUIS04Ld60g+PGPt+eGCpGg0K5GADKM1Z9c
Nh6QNbTSLks/fvZRj6e0bh2DeRvhVyG3ti4MNc70+3qjfzztIdj3vx11IPCMEkXqM9L3+m1Vxl8B
gHpiBRIh5QDtehGIlf3tUgvNBjRBgFyGDzksA6U4OYh8LPzu+fpDLLXQ5ZbvBjPkwlCsFtg6g9G7
gYK3ywBHI4frF19qodlQlq1MILn9H2dXtiOnrkW/CInRhlegJqrnJJ1OXlCGDjZmHo2//q7KU8en
KXRb5+FIrQgK23vb3nsNuPLPsC+3su/+pTXhf/KhqgkD643j+dpLtL2ZUpCW58FzEp+5D7Dlupt7
iEqPlACtjY0uKwA1vf4578cyMIP/jlUH+omlijZNcjrtZkhaRaXnm5FqSB66udyopq29RYvlUbVm
ZykEnLscUbMLZw92e5C7KfN896Hv0FkiLm6RlWePTmJ4E73LDFgge72fHlie94dgYfmHMrmlc0bG
ADaq0KEIkiHwv3sl5PAgjk25tZFaV6JC54vAWaxrGjRvzgzaT00D/yNv47qx9mQtsqvOoaQZjO4M
d2O4u7uTBYfprNt4+oq+DSy9/11HxtR3k6Qwv6yb5qHxKN+7fuFHbCrlqWhLcKCxhbcPwgHaASzm
FPafWQAhfziRhUPV57Cl6ZdD3mzV0FdWnE4aAXgpcHwX4vqlWNCk70aYl85+OSQWH51zaedbalpr
L9LyATzGbLDZgHgAFAVt1sWbftXUGna4vDN4nrrVRt55f4e3dDyWVZeq9GBkdkaRKS6tIcxBkLdH
EVLjHFTFXY07yvVQWlspWkpwFTbMKUeHfZy/G8I+zsUWWGdtrLQ0EAwF6G4tnrzAuHgGyCUA8XNK
P3G+hYlbSf06BBJHoALVatZilYu8Czszg61zYDlHSFfIjRSwMhN6b9evqmxyp6w8N97vvipgEQss
N6Ckg5PuhXnT+V58fSL+XgL/W6e19K6um0OTxYGK4blKFT8YGS8O2SyXV9BxdhlvnPMEEa6wIk3z
6Dgue0hhynIobV8eUwgRHoWyx42fsrImdNSnGi0+syLtzg3Nz4DWnPH6jcy9Mpy6iLdlq9kY5eXI
YXovmbS/jSaVoazbF/SpYmcsi7BczI+d/HSwJ7oPJPexRhLhLslsVHVkDOltZjSP16ds7WO0NChZ
76SgMFjJgKZD2OdtE9Fm+NV7bDgUk/9QgWXAP19/10o00ctcvTnmuPCvAFq8sJMenkVuuePpb5rD
bLQjG5eKtWDSUhuHGbYJxTszaQBsD6bumU3z2apH74PP1045PsrY1B/rJaF1degqcM2mZ2NOPzjV
WhqzpNd3s0ghMdPYJ8O60MWmGh4QWTHtr0/AWlBo6YxnaZ53vFMJ8dWdm4tjBeuT649emVsdN9kO
1jh6wreSUnhnMQsoiDSnhr2kzsborL3gsoDfLB7mDygzekN/lm53rFNBQjvrTtnMvo0l9ISuf8XK
MVZHULLAztDLhj5/SoEDtL5axhTaBggH7Kfyt+zaVmZBR1J6AjjKosUqzXPzebHHT7i6b5xqAgzG
O/mXaNFMnaFkuEObkAZvvvLaeHJN9F2xp9whCiLWWOduAHPOVMVW7+pdez/fBEjr33lJIfcXmE5m
J8bSnhYB3RQOa4OxjYn7iQMUUwsTnV57b7YTagg8Vtnv63O1NoxasM8l9FnNwsEwDvaDGqDUkTrx
9Uf/bVi8N45aoKeQsml8UGMhl9Lwg29PQ1L3hcx3QyvLmwJeyGWoygCeF+C9FF1UOHn3yZJqOVkS
sOqQqjrAxcS1rL3juSqLFr9Gi7uV7a+5nQaYevsMLNkctvQPUBAaoJ0spiw/NPCEjqqhWD7Uv7R0
7XA+wNwWZDMzseoKRLGBh0sxhmORbyEnVzKujsysTEDq5Iztw6wreR4UHJNAuKhvmGGwh+uTsRL4
OjgT5pdG2VPMM8PY+N2dfQFmu48q34iZv72RdyZbB2hOEtlEzlQmcw1RJaPhzp7n/vCA6j0/dpVV
x2aVjs+g9UAYTYkmj0CU6vYeWEhHmXtBPNKlfLLgjR2b5oDOv1MoXBiDGXeivDqSZtO3fG0oLmnr
TQ6EMlTTTgJeJRMP7rCkniB+c86WIFH2lt7KSlTpKE8TyIaSkBxQ2Kw/Vh5lUYW0u7FJrD1cS0++
gRqcLxs3aWEmiJrWneHw4/VVsvboy9/fDE0QyKqEAbg6l0y23+2JNHeUtmQLubM28lqyyTm6GmKR
5bkApFoU9cGxrDNE0Y4qmDZOYit7j6flHFvmpW/Z/QxJituS7h27PFQDPL+C0GXzxv62Eq46KLJX
lhJocQ5nmbkdrC/d/gEibPaunLwt77aVidChkb3btvClYMPZttPxCPqEHU59G2wU4dY+QIsAh5lw
sjfIdA6GQw2lMWfMdg54Y9cX0drTL7P/ZhFJVjDl2J44T/6SgWC+pH3MR2HfcaiSbFSWVqZZx0Z2
wnELEOEHnEup2MMDa3n2gFka4U0fgFcB0jsLWzpOzcY3rbxPxxfUTVbUpgDmrB5gaUTt73UetJFQ
wffU6h9INv26PnZ//XzfSaM6wkANtsMWYthJNftPYEu1YZ43ReQ56RwSL5UxYJpZ7OTtXYbKV0io
dxDWcsAG1YbF6MW2Ic3DwpnaYwftI1ib7xswSsYORneNO4HZbFfjvuiEcQzQHob0TDbGQDHA7Gu0
UVX2Whn1Ine+GiDa7rxx0/JoZQR1BwKP1r4xL3mauF4eAThpxeAj3JoLfUWPx47Kyv9yfQjXzlK6
dHeN4kvgqH46d1JJYFhhVmnU6pnX7VM2EntHXPWtmYPHsnSgh2XfpjhyhPDM+3H9/WvLX8tAIPYX
FWE+tF+aPB4gcFG4/W6WW43Dtcyg3W8qu5KdzZ3hnGbFk8O773zYlEhce7Z2s/FI4EJfElmn892D
szS38JjfOuOs5H4dgjqTzqRGVUA6H7e+qv80Bmh4LiAxkyG+PvArx3YdgdrbMjC9BWm5B2d+p3L1
XJrOfceaPYO6Dw+yc1aXD6VRbRRt175Iy6Iea30OPfjhvOBEH0+Wop99aCvAyNb4ZkGyY3f9s1bW
k45InaDUqyzD6M9jEc92HuXQjbbrLQu7lSnXAaZ1Nxl8JBk04/0XDpa32urcrj348vc3u0BrzxCg
phw7WOt8a9jy3DbN4fqIrKQSHSPZLFUKxf3usn3lexgG3o1NcG+x2Q4hnZPH6ThvHIfWZlgLZYgk
crrYDVZUd9kgq5hkv7n3pNrigy/QgtnoDb8ZGzae7UWhbIQrUPqQQWp87D5dH6q/+8Y7+8nffebN
NNhwlZTOxSPXOE77JUoP5o5F5c6BTkE836ozBKajm/mmuRvuimP1aH8V99m+2Ng1V2Aulo6bnDI2
1E5weTtEiooQyj5i3hlyV++JH3pNSH9f/8yVGNHRksbiE88neI8b3LUjpgnYnfj6o1fWsQ6SHDJK
lNsbl8NeEdeuscsH8cFHawclw6NOO+X41cown9N8CmvabeSmtcaMDiKEfNVY2qRIT4sFH9I5B7k9
LODYXocBQMvnEryh25pLcoLaSheBg6r2NpLBy5xO6bQDXmH6ys1RfQFMxd743JWwtbVomqvG8o2s
mZJ6Eks42EEMn9m71hHPfY0OfF566UaCWLuM6prIoh1TANS69JS7PbBCUPt4cmRjQwLPg6hHCj/W
x8xp3ZfKK/6g1LPvFYnGRT04uD8crRRipRiA6esk7eoz9LvNEInAZBHQ52mYEiv9cn1trexYf0Fp
b4LTavkE9R4+JP6g5ruhytlDNzM3gpUwuynplJ0cV/SwxGtl/pC67haaamUmdDTVPEKDpl/MMRlK
HzJPtb8L2gVCJAVaCQ4s6vzxYw3tv0j0Nx+I0VSUpnhRAXU4oaB77d5RboekhSfwFvl47Wsuo/vm
JUvBqAPdny6ZaQ0AQw1z5wWua66sdtLxTDi8sY1C0NqbtOppmwYlU7Luk8lyzR33y2+s7J+GYHjq
gGSPufKGjcy5VjvTBZStKWA1vByyc5p6sGvNVNuz3ezly5+6tcFpWkje/VYu+M47J2vEQzm61o9F
MnoPBkqL3YrMDLxMM58AE5mhRgOy9HLfZOV0UlM+ZaHK4Jfu+637ayRU/fJhxFbFucCOCs6Is0Fq
XkmeOpyuaUwyuo3VJT4X9V1fLN6+y40tDeC17UUH0Y3wpYaZHG2TYck5lH58NYIEMgAzYfgpRLt6
1zEecjFBK6tRAd33zsDheNRW3Z/rAbxyQNBxsL3hVQu472OiitT8VJfciQXtjDsfNKFjOUJT4fp7
VvY3HQfL88ZiE66zie0ZxmcyNW2Em5kbojdnbOSilanSgbAOy8gISe0uAf6R/fBKAVcKDiDQ9Q9Y
e7rzb4xKGLFjKYDSC9Utsh/sKrhzstbdSDNr06DtLGW3FIFI0xaSKA07tKg+fILeFbQ6bCnC0pHT
tw99hQ6pLDtg+XBkaxMnMzrQlyDP1mf2RoV2ZYh0MCX1ANkrpiE7+/AhL1MRU+P1+s+2/l6y3zkF
mpd19SZFZg2z59zDs8/fjfDFC72wDH/T2I/myAtvb+PvPNy34e3L+Rzf7vHf/em0P+1v4/j29vP9
E+hB4ekp/HU4vB6eXk+vU/g67G4eDqdTeDh9PoWn1xs/jHaHItzdJclut/tyPOJ/35JP0TE53CUR
nhPH52OEf7OLkuh4vo33+5f48fLPoih+ieNj/HJk4RaDYjUxXMb4zfdS6Os6ckbeQeN3+M69wH1M
mxnINh+0s3GpyL3FG39n0ALidXnZRp3ptJ+vj/baPGpL3VmylPHWpKAK0gPJ+kgsfGOJrJ3qdLzn
MiuP9TmhpyULIMdphENhHM3ppyBgWaj26BpPM58eWlwT8XKb8i+mR3YW2XJ4WslD/9HZrpQ7zQtM
NczFdE/SWKyXxjKgqshS8etjw6fVIEzct+CqTunJ7OGFYz97YiuJ/hXS+W8UIDz/XRWGybPW7twu
gQFiAxk38V0EqFZCytVZ4BSZW9brKF2WHQ1X1LGYGvPz6C7F5zrl5I+kdDrQqoZ9Js+BMkTjNM0j
CBhasfTUjkPEBafF+ThL13ls6lzctKbR/egmBU+fRdWKX1TGmB26FL4IkTva+MQg5+Ec9PNBwRMs
qilkDQveQ/SDyZnfkwHsU09BakhNDLwELKj0UJdG8BrUKo2K3J2xxVeWcKG5NkBjFXb3AvqS6Lj5
QRUcFscNFpjAjWkVKdslcIKa4TMaUXdGQx9YyR2g1fgXObHHezvt0bZZHLUjZUbu0O2cPqO95sRw
9Etxoyq7yKm94qWb5uqe9GSKXOmzXd+rfg4nw8y+lGmOCoUzOLGUcNjI+6G7IQbdgiy+H1ewK/x3
9mDXVFi9ZXZQdUUzLgzMwt3BOUv4G3vsyvN17C7nktmsyS86cR1/SPNMRLxqt/pj729RZnA5Ur7J
SATSaWzGBAIV/CT9J6VU5BuJm29Z561UPU0dwuvBMiv3p8Y7yaC9G2fjQLPi1NcBMBAB/KWqyKi7
uKydh6yDyq4twM0q040yxtrQ6dsLgBCQe0KRDZWZMO3u++z5ejJ4/8Bt6n4qi2nNbmk3XSIaoz/k
TrAcYafS3lM62HdTaxbJkHrB7vrL1qZIS9ylg9YoTFjKpIFvyHmp8+G2zsb+bGYEzfh26j6GVjP1
AjXrHMfr2QQv7cZ8bco6dmFuH4LZsLGSVz5Ev/tTCYXNHMVcMPvIri4dJyYF3Dg7ekeGdssHd+Ul
gXbmgnwolbg40FMDROn0U/U07Me7+uf1uVjhZZk6QFlyMdUDaUXiBaPphilgPfPRalnphirHDhR1
wwBBU0mcwQohsO45Yc4zGG3aw+geKi424Upra1DbkLJhnpyqJ0WST369B+ud/5Tj5FiRQ2S3y9QE
QSVrmA/XP/z9HdbUAc2e8pshoMgTZuUnZGhuTOY8GtTbuJCt6BuYOpB5WoSpqmagF3XpBRuC3czA
VTDZfcWZSd54GbdPDrGHJ6uUHWz9JNQ0s9JdTtCvHgSoJekcl5U0Yrc2nGfpglqUVWW28fNWFtV/
cNCXnZZVbpMEaUuPKk2thLFJ3TaQLrVD1QfpBlxhZVJ1qfxMFlnhEK9IJIRma4BRcYk0pIBQOKEi
thiOic0MKejrk7qSH3WUtDSn0uMF6ZJqEQBpWnV/GGlNN7Lve0uGBpD+/XdrWUyFb5jdAofdjIVl
n39J5fxrKYrX///XX56v5UW+WIULhfgC6cQ+wOvggbjpRpnyvYG5PFpLIpafFcbIZJaU0he3OMOo
Q5B2W9I/awOjVdc7H34Brldnicmyvas+4zSzv3DUPjYsWl7oBiqmfK4gHiy+m1BiTs3+Y0/W6ceu
AVl8IvHkTsB4gMNXYbOQ8F6AYcB19nGTk6zqgzZLKBqwAR0iuMLv6dI8VFuSeSuDrheusqnmKpdl
lvgQFPHsL9OoQkOIjaF5L24vv//yXW+OUbZF+yYbpxySpyhTRe1sijnMvNy+mfkgnoZFYbh8Zk4b
Fb+VBaoXXqoUvCgrnViyUDndqmwC0FZYW3vo2lhpkdv0TU2G3M8gfWKhGUL4A/yky4jWwUZqWPv5
WujaovIL3jo8qTJ+47bVAeWLDSTp2kxooSstDpTB0PJkBujFq9w9ygsgpHlxT62dPW7k6bUP0EKY
UtxhUczlEN5Q9qd2KbwhdLkyT9djeC0ctBj2OTEKz1YcOADrD1HWoUhFF3KYhGJRdR8B82DR6lVQ
JXppM7pw2D1DNrv76tM/13/+5eKqX2gvD/b/jYbMyusS6tc8KWcw3oT5ze/hCZrXZ68r4FqhXkuc
z7h4vP62lRnXq1+dRc0W2vRI1rnzDBmDHm4cGTCK823no/qtArWlXLoyLXopzHDAOZwmDBiVX1kv
Eup8tucUqtNbd73LAL03cJeAfJNGMtOeRie3OeRjx9+0GW+AqAu9yfNCh1V2WMjhaAR0qw26Eua6
61tOc2HlBPYXVT7eekM1g8RDbucWqP3rM7P2Ai3MmYVaqjWbDMemPV8W4HmelmmrFbH2cC3QRxVc
TIw74ySrb0s3gh79EPCtoVmJ7/8UlAbRCHvELxfcvBvFeCrGfqMovDbHWmw3CyxN5rk1TlYOUIAT
OCxxBezWXQpEyMIG75aymj9C+2GL7v3+sqV6fanyBJlqnxsncFt43A7Q3/QpIC52LmXc9TDW/ch0
I/D/Xb3gkC8DyYMMlQq2hJa0+V0lidrXpag2XvH+vFC9XAEEGvTBSMDgdjLDzKEYsgh94w9lXaqX
KiZXCGrQmqP80X5eimqKs94/DhdVpcGpNrLV2hdoIQ62NB3yfGHQfazCfvIibxMS8P7KonpVQlVB
KplLeAJzy1hVSL/lHMGKZu83y63wzS+w4/nAzQGzEGiR3QVB6qYONnCHeZEYq9+ELRubx9oAaXGd
d7NVp6PLEyaMhy5oYoLmz/UFuhYI2q4NoPk4wW+XJ9ABPBH2Kiuyz/wlJMuWMMz7exENtOAeHViX
NzZOH44DxxRxb1k2qLmfuP0T2gHx9a9YGSD9Kg5T3rJqTIx960Exu/mRf3QB6ZdwX6Y9z9MUCckm
N0WnqtAe5Tezpz9cnz8oYpyFVz5d/4r30zf9z5XaB148EMiwbrpblIfO0j1MljeW59+L2n83Uqrf
o2vfzSelpJPMxWIWkZm6flh7Zn+umGX8zmsywgmHy5t0gTjFYJYequLOfMGaLt97v5lBO7fEufDh
kDb3vnk3lMqKR259RXV93LMaikWi6+u9bbbGHfxYxe76qKysUP1GzuGz7HmUpCfMsnmWqqkeA8Ky
13mEannRTs5Gqnv/hAazrn9T9RIARz+6Ba5yVvGNl34RTbbzaC7dg2nnP0SpHmoUbi8J9gMVFCQM
3dBuLnCirS/Wch5B/YRi3X7PjTtesI2gWFtOWtZwuWC+6dH0RJ38e1k4v/tWnuep/3R9XtYer2WO
op+WBTiXFGaM8kj4OEeKVQn1q+frz19J3bodi5gtTixAH040rw7eAlsxZg4/qeUmvG7gB9VMB5Vu
jdVKAtFZyWVTZ1CjnI0TN0w0NwPjE3y7tsoPKyOlU3NdAVW7wVrSk7KfpczCwgIzytxIGmu//JJ2
35yPg1yJoAXq9KSqzkQVcJjye2ex+P76LKz99ktUvnl8Z1sFZKcUS2wSO6XcW40V5YRs3BlXYpte
3vrm6YOb9eg6Yedv2tMExHtf1hDSxyUVYXj9979bnUaU6Rxca3Q7kln4gELk9d6Vrf2U5ay9axeU
VByRQeG0BFy3MCkHnKzhn6AJs6Dv1mw55KyNoHYuIKrJgqWvjVNf2RCPu0AJgaALChpbrbUcr3/m
2ku0WK8L1+wnG9KmgYf5EcWuLPKo6peNUVxbZFqs01EUQ1vb6amBXyEpIKRoGx+8c1OqHRD4ZMNl
bTSAf1xOcKaA39KWVvbKz9Y5umpwmsa6bB0DgUNRGqQoONVky5L5b53snR31P84mBsV1rhFO0rpj
/5BWwjlWfWfuu8kx7uGFlN/V0jWiAaZYceCjztsy8oomicdiZBs/kjaEA8yytk8+zelZwLevwMpg
ZGODWVkUOrXN8Ku5VHaVnqrsySs+29aNtRW4a4++/P1N4BbupErXbNKTDXezPCIGWFuZV4A5nFMe
/Li+qFemz7v8/c1L2mCuSpqhKDy7M/DWgWK/fMWsL9efvpJ7PC0uhx7WpxUk7U9LCbfK1ijvm2IC
3iYdXwM4zl1/ycon6PxqkMNYkdlYgcTmNyKbdw1vNmJyZQp0VvXQuEOL3JaCgXtXec3ObBcstS1m
2Mro6MRq32iMlM7YfaX0I1ooND4DyDmrXTk+Xx+atd+vze5gmjj89JffX9f7tOZ5jBb4Z0N0WXj9
BSsHCN13JjdRIIIWFE8K2og+NomVPxp+l0Nm02hfsmUEjgM2O+Oz4s5WH2Nl2HRO4+D7MFMhrgGZ
aePcdPyxmrsD9GZ/2qb1ev2zVsZNFzexc9smJqDGp7I14I9h/jZs83EZIKFz/fkrS1aXNPGbMpOU
0SYx+s6Pm8o6mazakrRcOWTrfMxgLMeaVV6VlCkF5RMFpe+kHINdD6/DmNsuIC0t7CuKyoQuB8ur
reW8tha0/bHkqSyEixt0Od5M5Z7YAEMJ1L9/QUc96outDWdlbnT6ed2iMCIzFKlpO4eKObHXQkbd
2irBvQsqw2FGZ59L6N03o3Qud5QOpjFyPPnQP6hxKaFFDD+yLF5s6OumMPh5crrMwqnNG+PA6oLY
nUV7U5fEv/cHnKWvr5W15X6Z5jcZWgigh0aIHCRknPqD6wT+l8FVOQ0rb0F3RAoY/1x/00oVQees
M7jFjaWJ0iaFS60QrxwcbeJwVIJvcr+Nr79kZfp0RyFAEwxfjDWOOXUed34VosUf1tXL9aevBJZO
FG7hgWYPLC0TB2iM2yFlXtx5fbG//vS1yNLuAbwGrIgbdpW4rKnqkAqrfjII6DWOMi6q/d2vWVVt
bKd289Xul2yjLbwyL+5lZbxZAUMHyEde9CShLpQCYTk8HMCU6Z7gO00OpJlRWALK7WPLTacSWxOc
yVpikQRnpqSFGoEY29BsxQ0jG+fotTm6/P3N5+RNasDdNl/OnaGq23Hmc8gHxTYacSvhoqOJIMFp
Cwoj+bMoDyZdDnP6Crpa5KVbYs9rP19Lc5DtEDWB9/C57Jr9mNL9nJJP19fX2qO1K0CP2ntXFVAG
62fzEVT3hxxEpY0tZ21ctBsAitfSdwMLP3v+wpHzTXqYR5Sxt5RTVuJaJ7RacDSWdUGrswTrA8DI
lBrRZPz+0MDoXFbfEbBZ7QyadNx5hGXtPfHHjZheGXPdPgUDPAu7tO1EGmUeBm3QQmWIbgTTu8hr
bCY6W7VpRABpDfDXZTHOt6LgTZQx+3vW4LwE1KHfn4HBHW9GZoiwgHXyAYqdWzotKzOuc1lFvZiw
HoZctlyIDD0n+BbkbEeU3PvmsCW5u/aSy7C+CWZAeNNhHGCx5njlTzgof+3hUBxATckZhq8fm3zn
31cQy+64uphEQmdiDDNLHLx8/ljEOVowB6Kbp5k07RnptTtIxebYL+hHbJ4us6/FM/EH6aE7bCaj
oHcm84EyNhJzoofrA7MWclpIg8jaeWUw8HOZuRGYc0A4i5s8nz6Wp3W26uzB+McsLJkEtfGtbrGv
NezP9V++spHqBFXhETghMW9G75yRiJLsjwLDKyyW9snPPAk2D6R2y9mIDWZstPBWTqc6cTWtlPSR
tWEhYZGIgDs49A/ZSY00UurgF1v09L83n3cKFvYlUN4ExHLxel3AJsS1gXZkl9bwDp/SQERNquZ7
VNXBM6nRVO8nZ4CcXNDi6oL7Syab8qgs6d8U8yg/q6IaQzo55XkiimJi/eI4pZX80ShTAedtWKd+
nAj0iE0pdhY89JKAC16GTtllzxn1WASMunmUFzNFrDq4kLrE2A2ORWI4gtOTW7HhyFPuHRoK00iv
+gVLJ7n3Cj97cIbC/GVNxRN4lo0RWa4K9o4xNy8jG/kRQPYmMttgqUPVGd4SW10Osp9V9Ufius6+
ngt1aHwTuoyjtdw48MmOs8bu47w0un3DyvExk4N6qMbOJWANWcbOGebh1jAb5zZFy2R3fY2tRIep
pQ2bdX5DKZ+Ttn/tihdq3oNesJHX156tpY00Hf2MuHN1hjcJwFw95zjwQcELPs5TyzdW7FqQXF7+
ZiXVJWVL6yP+zNHZg1TBwzSQX21pemHF0x+FBy2NUi07Mqkt/4eVbK5jJzkqPw583cZzbaRTONsz
j3wLCs91UXnQzN9ydforNPlekGhzA//5IrD5wM4lCJnn1nIDDyxfZd+QOcv2nppJnA9wHBhH1xeg
ropsBzc4e7849hQNfiO/gOZKsCFA+bsN1PwwTwb5agGEW0dz67PvTuqPD6qX8PXlbmr/wImcf1qA
pTXjzDOaeOHCwa3DH+KGMSvuiqp6qOrB2okann+4ZKELxdsh+9oyuF0Eg9Pve9gfhNBXJieTBFYs
VFvjNj0aey4a91kQIn5PTl3tfDIjrbjAOhgx6HDlXTEM/gOrVB87aT7vCiufj1Pdqn0u3CYuIJ4I
EroV7EtV2HFBjek2n5iLMnrR7ispv/XAhERuYQe3lPoy8UefHeDt454gHF7FJQp4UMKt5f0IzcuQ
glYRLYXKYYzmTJ+gasShzDcXMSb215yl9X4M+MeANlSHq9R1oQTxK5lATTLOs5ugH6Mg32o4ryxG
Xfp+qDoZWH7enm1airuWOT6MFcReWg0/+6yaNi4M7x8AiQ5T4Y6QReNm9dkKfgVsj5vuh07cRMel
FHU+2XkJ5x85QpejRjxJP3QktE/nj4GRiI5L6dvUH5oZVmImk2HRDwnrynCetyRkVtKcjkcufKxf
0M+QgQLvJeDL4+Q5X6es21IOW5lhXZegBSRJwCWRnUnVxSBpwDZMYlOBmvNs7a7vAmtJVDsj+fXo
ZEVGx3ODox2H5NJt4Lh/XOE/t0t1W3edHeYWa2Or4PbGK99fUFTHK/cXu6TULvjZ9vo75YvHpajj
61+z9ujL4ebNliClSKtMDPOZkBkuhI8jThMfe7JW2li8VKBuVfLzHMyPRAboBJP5YwhuqsOUmZFb
sumhQuctZxwPQLXakk1eWaE6IHkwmQ0FRZudQYN6FJwfvS67Mfr68fqorD3+Mg9vxts0XcHaFgsU
xPbvs1PEYwuZa1q7H6yf68ZHg8FseAoH0xlyLXCnLOGk5o/hYgQ3HGxCyeGXIYdgax7WPkc7tpjL
YPd9Dv0H22u+qizDNm8fW2Z/7MKg63fYhtmb2dSxszFb474cO4Comrb/WB/77xX7zVwYFtriWelh
LspvLjciZwGZXQUxE88fmmwdl8wbAMo6+Bud6+6XxdydYd56ct5ICs67Iiy4DOroZCbqwYNnSZqY
rlHiBAD2zlF4I9wlJSPdnfSd9k8BEXDzNCvUe0MI6ntJKtuug1ygaTw68yJfvNos6WnI3OYTFNH5
yzL68/e5ds2zD1n5L5Wbk5e8zcq4GkCSjSA2VQESCVDegTidfZOpQT5UwCE9yDZoEmY65LnBBrjv
hYNzP7DS+x4102iaevIzs3r/m59BoH6seFBEuCjQJ2ma0K8qxxQ+fxA15KFb1vWdZEMe21aeH3kH
Al/AmLF3PVucucXzb8CUg3WdsW5HHDiBh/nSTzcgFhfHtK5TFOrS5Thb2Cxx5WvZTS7n4AmCYWA1
BLQ5LP1s74LeNf6ICSIw4QwZjV/5Yrf3zC+MLOzA5D9I6vWHhZTVqVNmvyvmlv6UKkjvi8b39o03
+jxkcMI4T5CuhTLFDAeIegb9mPISCilQlywfqW+0+1Sk2Re4lZfgUQDzfq9S7uyI2Xp/yqBGn2Gu
3Ecp/8fZly3HjWPb/sqJemcfYiKAG6f6gWQOytRkS7ZsvzA8FecRnL/+rnTVuS3RyuS1Izoq2paV
SIIbwMbea9B4fKeItCtxZfWdJm23RKTlYepLyEdCx+YroF7mgfRdAHQXnDI+8YmyTW0GZ7rOOqKK
azuom3tVxbeCBw06B5AwU6NTXtOMOy7qBQ1a3Dzx87ZmW+lY+Q3+rvDhrcs9ByZQG9USy0vCMPPq
mraeQsPnGkgxMLfnShaeIxvpjY2ZN2lHzHvm2OJdm3RiPzfR5Bc9jE3ipoNKIgvsGJVA+BIC5Dp4
jSB4k1GoXAAtnavJYgLuG0CbR7AAhAxzMl+XdRU88mEK9lVVzweFxbhvzDiBDefEO1Chma+SCizb
viJfhBjhnRoq7jXa0g9zPektxKrHuzJi9AtwKOqrnuPhvSwRHhYsar9aMrS9CVXEycNFQHnVTKdv
YK97gWVaT1NRzJs65vq6hyOxGNsrGs2Q1Rz0Qz4V7jCrT7IKYw/Sx8WmSQHVaBxxFFn9loa82FYl
KzfGqXrIScN7m3Wx2cg8IZ9bXN82UZ717wZZq5veDjGpsBnfj52Sh6SG+26d93Ij4xrIDFEO+0h2
DdxhutwA8dCnuyydsxs4LLBtABbANgzC6jHR+M5xlhRAbjFje40FhMCEHtNtbIHFpGue3hWkwjXZ
qdgdUxCbwuV4cHNHW/0WlF7b57klv3WoyEMY3kAAM4+gH17zaTjQaprfhz1ekw1oyr2A1cee9HFw
TNBM9iweyNuZSPmWz2DYGVba+8ZJA9Q3Y+Ck48FoPyC624tYd9tphmtr0WAGK7vK/LnqM9+RxiAM
bGebVjlwT9oBHMGrDODuSpXNZs6hvHgAeJCzXcVC6uuUpjCcwa9GBuJDlkJQx2kReCCgZls7ZnQn
xxa6cUC+wpCU9Z9jmZSpX7A5+2TCJD86aVG+hfmm2dV2GT05k66+YFmXnm7C2tPcQOVlCmWNQgI4
0M4WSspwNZrgCu3ZFi/vsjqLweQiYxC65YBqd1JhbjzTxfbsOaSQuZfXafGmB+4t2zgihY+apg7x
gbca32eiz296KI8Lt2H29FYZ4+ySpLAeoBdAgYejti0AzSKwpBGCm49Z1ASfrDEbD0EFTSIvZfV8
NzSRAi+KTPoeSwP+PhyqiNhpeJZcoZ+o9mLu0PMYq6mBsDlcX3DJBtnidhiwP4EuNst9JvO4u6vs
uXOLwKRkY6wi/hydcOf1rBhy/dnqCcgzfVX6MBfNC1yLCK28rpbTm6noAbArRpmdzATi4q/fOx8X
KSLr0Ns1dTlC7ondBWGMPKWIP45OVq3koKcPeqUqsOS55KoKYqOz+jh3zbVuIBWiu09WkD8QZF5Y
t2usuTNZ9FL+BTInnWk5CitjH7/hrdyGabPWZjlTZlySW1B7sOtEocyYOLHa1gm77i0odzSOE6F8
Y66sWdzxYPgtfIqzpA6QFrWacoRhX50+AEC9odZdJtYaXa/fzhx9yiKfJVxAG7OTTl55tKGJ9pdC
endoOa1hnd6Ch9lZaxKur2elEFV9OU6YdBA2yDNcwENgNqEi1qWfurx//J2odZaUAUeRPAzDuYDb
kdjUgxm2pGmkO1PogV0e4QxiwFly/1vZ91WbwvUpHvvgENEmR4E5qt4PerbdGPvP9WCK49SiJgPJ
lesiY+G+mvt2k6dDeJdCEeW26OK1O+K517ZoOuA1gW4QDvkxqq27WuK0IzOMpVT7zhLW/eVHpuLc
S1vcq63G1JAkIHAgxQH4MHWDvBnaOmi8dkCxbs77oUfXGAW1KOuayQMITH+sx4A+sFRq4dqi7z63
TukUbupMxW1T4A4XKpO/5RFuXT5JJ/Y510rlWPgonLtN1XAYWE2y9FSVzADKGxg6BhQXVsbVu8yZ
usDjuhBXoc3NUwVzwNYHjr7iQBrnVeCOQ2sjmRDabFCT6SD5xILivrPI+EYQHXsReKGWSzMS+okZ
xw/wwVT2xmpy9QTtpGlT9U6wsdlouQSdyM8Q7lKfyAzo686qs+a9YqqcPCLb6aEqRetP0PpDWRFC
0kWfyL2pYn7T91lxTIuwuusyQCusMa+FR2mXjH7StRDuQPupdouGanz10j4Z0naN9RTZs5W4VWG1
OyPKzIt5CD2e0smiFEI3RfDGtkSAKXfadySfyKNVq8G1aYUrhEruW1nxPbU77WWlot8Y9HLCbV3E
w1aCZfswchs6eInd7KGEjcwpng8DNBxu8kxFLkFr74ACqb6CMiRqGeC9uQoXMdduq34b12pE7XuW
1J+7JL9vIGXtlwrIlMCKrV0OKwNXpcK6aUVT+409lB/Tfo628xQ3dxPLo20nSbFNjfU5raNyGzks
EG7Uw7MKPsM1VH8kNZ4GYhAqnTpMXJDA2b01Yy13Mas+pKRRAOCSWN4TOAOCYtaM6q5rKMxIqsgK
b6dooNIrSYWJQxIHB5m2vqXI6oFEHItrE9UFdI44NmivN2UWQRcGzsOzldMrEYTY39JJy/BbGRtx
MBQIc7CaalTDE9lxr9ZF8GEaEsuFnxr3uOK1Z4H0Aa8HTXBL0aF9a49cY/xh2kNhvH2kRg/7NKJy
QyHEeWh0SY50nvi2zVNzjOIye7AhZLiFWl58hajinqVLs49YnXlRwJM7OYyh54w9hLyKqXMh0lVB
orySN5xTuqtKq/Wm2OJ3o6OCYjvhXx9bGs4ehYvozVAx5DHFyPfOYDder9PkA/DgxEPyVG3asYhc
CN+zNwXeLwi09K4eEKZuOxkwNDO7cmCXF5vraAzSTeM0/Gte9fwmtzsbqh+opaWmcT4yIZL91JTJ
SbKCTK5qxvaWmsi61ROUkrYyyOMvSQTwQYrc870lh794OaS7Co7WntP00qN8INsiGKubuO3G95PS
2V1JcAXxwmEuHyw4U6DhBftB6DiibL8XgepB6AA4z61YqcTGKFXtS0XabTax1renGjtxlgXvuiTo
IZqT0QHNN4tgI9Gk+kY01D+9SvN0D0nImvkdbmqPZVGizZJA+aZ2uU7KR2SecwN/8h6MhYG0/XVm
z9OHUNv4s+aceETp+NbKBf6cQU8Lhqo0QZrYB8MEUSujC2yNYYb2BXy9yJfL2/CZrX7JqFAihRhm
ghaXdfqa6NiwAJbgA/xxypUE49wIi4JjPCMeAxgWHeq5Fbhk1rZH8/7Q6/GdCse1PsLrCZmzpJah
i9OYpkbil+XDW9HOsDFo316eoh+tq5+TSmdJLouyXou2Q3nfedNcx3vjOt7WuFfQxf4IblPtszfz
QR6sXbF5iA77ky7r07iC2zr3WIuEuagB5yl7pzg6LVzTwYPkaxnsmdN3yTObksaAL4LGy9TaD1Eb
vOkjdpPlzl+XJ+31JNZZ0sGwrumpKFMdYWK+c7rMCwh5m1TtpsmYmzfDR22vaROem6PT3z9LMnEE
aaSwmCNQ6Y0/NXPoWxlX28sP8vqNwlnSv6aA2lIHdgX+XXYghPm2Zm9aOu3m8kudr/X8z03Xoqya
QZyOwPRsADSPX1U8L1zU2Z4aCiv7ZHibsuI+zMyaJ9q5V79I71Jc9nC0z9FR4dD8CFNf+hQ2ZebX
Bkfr5Vk79zyL3K4YnEgD6V4csXe9Vdq+aS39VNB2lzcpGKb1gxOuadef218WSwSqX3kVh9l00LiB
TRIJWhVuxu5r3KyJsZ0b4fT3zwKMGDHbfAjGA5DWhzHM99GY7Y2VvCVZ4V+erzNRtmRYETvTrB9E
cqxSaIPSzKfDIUJHe2YV5DTfXx7kR0vjlY1sSbJKSG6xOo/tY/OBfahv58f0MCToV7vdh/GzuTvo
j0iQ7U+XR3u9bebIRYO+0ZCDaODacDTzSVVRN2VhuXDLVdspDYsDScN6MyRAirpZ0lvQr7fiZgX2
cGZHkIvVVCUJxVlbS2QQxSF22F6kydfLT3Vm7fxQwnweCyGDHa0enEMcfWD6tEyfkH+5v/fhi1WD
gjQb6m52DrSYHuOp+D51JHXD+vfEoZwl0arp+6ChfSoPhst2RxRz9kPNypUu+JkYXvKsBgY7VysC
liyVTrUDgyO9j4SFolQ5V8cOlPvveSzXCj1nomvJ2CmQGHXoCDoHJw/gqP51Kg2uSRPcNiKPxcYd
rdrr4Sl3+cWcCagliSd0xkiVAxpHMaD0LirV0UcKpb7Plz/9zP6yJPGUOm+TKOHjIeLfJjJDWbs9
VR5dXa6xys99/9PfP4vaNFaDrooRtx6V/pVz9pmPa/Zg517EYplDkwq1SrtG+7ROPD7TI+rhbzo9
o3mTPgLR4ss+cAe1Jp12bq4WS7uVqsbNyx4PHRBLMoNqN9olGk4YICJvL7+Oc5O1OB6HCbraSN6n
g2M7yPDj2Eezac0d5kwPz1lyQyaVs06EcA7vOe82wTwJz/SN8eto5LcwtzO+qeE6FYxJ8QlCtHbq
K9xSmCuMFd0WkCDd50UvMtyfwuapHQN+FQRlcTSJST50Yii+WZn6PY6R86Ny8yxsHGtQtjQkO87a
jgE4GjdWptuVaT6zXSxpgzbqnFFPreJ4IqaH6GRAh9dtosgbS3JVVmuEizOZyJI/2EdBkEBSvoMB
H9k6otihtOqNXXirouTA7f69LaBF+luRs6SViSJtbVR1kqMRH2p2nEDwuPzBZ06dJZms6qEwO8lT
kbZProqyfjdSve9V9O3yx5+J+CWXbLaJMyZjjF5xzAGBU4/UNn9d/ugz8HVnSSVTQhqVT4460FPf
KgQe1INQRLYprNjsUduJ9yBzdO6Yo77JiynYVOko9pcHP7NZLC06bZarvhnxwTmknNwigk8G8N/3
CZlsN0/mlUTnXISd/v7ZKmlI2TexyKtjidpDMZaQJ+qvoCK2yYCPLVR+iMcV/MK5MFikuuhsBCSe
cRGdewHHurc1n7dZ9HB5ss59+GkSnz2G6tics0RhPaZp5wU1lNVAyn87zWu0uNcH4MusLJkzDn3H
uj9Gaof9BBwJlMvSx8vf/vUQ5su8THfo5Kei7Y+xSVxW3Kb5yge/HkN8SXuHmUyVR3WZne5/OJeb
NgzvTRPYf5Uzid5ADzPb/dYTLJOzGN6UvGphiFjZ92kZ+nnEvN/75EWAosVmxrZv26Oy9wVrXQBU
V/al1/dwvszCIOs98UHDgi5MH3hlX1nVQ9gD9pDCbRbt08tf/0zcLJMvAaCBGAN4a7boals//C8b
tydrKuivL1++NIpuxSzL0ob9X9Rpl9IbkjxaCcgQeYdkMnHLZA3MeW6yFpnSQBgHnt60x66Ftl9w
VYfch5GKNwMGn/CVtsq5p6EvV3FbhTRAnw0a2yokV3k1xfuhD/XWtvryUGesfUJXXHl5pKPN5ddz
bsRFupT0PeTsc9jSDU1y3RD12LH4OhQg7KYhir8Ogbyhs9aZOrPMl9lTyadeVzH2EKuuAC533JSv
VNrOvJ3lWQHsyMQCC8tPFHZ3Y5Ou8YK27CHnio5UH9npFnmY9VtHBl/SZOEKE/edrNsjVC9Cb4bM
v9sEfXxQEpVXUjhAFIg2+UDGYi34zmxjS85sKuG0xRMCIQu4c93SbMrvw8rM274IqVvDge33omF5
3Ft1U0trjPqjo/za7YbNDK7JJr5L65UBzkTAkp4Lk4Wh6mFYcERsux2pXZJ8uxzIZyKAn/7+2QEI
DxNgunrElhryqyQUV3Fc72NaAypfkdqvg25loDMb2pKMG3KVWDQo4K0Hp13R3gP+4lOxu/wUZ1rJ
kHZ6+RiNneN1lqI7Aj00Au9Cxj2Dds51ClHiq2S2Cle0eN2pymFiO2rnvk7RObMYik61IcOm7NHn
laxc0xI4I+3Dlz61UsArgQO4cAxUM7lpEO+6etxkId4fxJs+Vlb9aOX5lqDxgpqhxrKGrdnlyTg3
04stl1I68ZhhUcO6y7PZPVgfqri6/NnnAnGx07IoGiEMhkg35RcVf2bxbyV56Pu8fH+ABw4JZ0F3
ZPDzc8p3kDzyyBCszMi5b70oMQGaCZVUBjB73yQb2xr3DXqvlyfkVSV8aDgu+bvUqSZDpeqOcwkC
Hgr/4P5DUPfIavjpol1fbee4Mhtd0ulzm1ochwPITxtADZKriSeDR+Ncu7auuk3a5nQXwxrgy+Xv
dmb7Y4tAILAtK8LpZHCaQ5dA2nuRpR7J9twmvxcOSxqoAa5rbkYLizo7NIPvpCsv7IwgIF8yQHk7
EZ20+ODOM5vqKn0bHvtH4hd+to22vev4w7a80gfzyK/VsdkV3lqJ7VXHvNP7XMRKTpssAFAVmdE1
u1O79gow2O1wk0Uu9O9uqqPZ5lfh/XCdHIsNPULZdKMfy5USLvnBEf25WM2X3NFUOXMW9VF2DCMo
HHpjgK55Lbp3o0xCWEUQZBoRmEP3dKwDAy93XYygxojiZuoN+WiFllCe00M3W/UFvy5sHQOLgUQS
zj1xfnLTcXh621s0h9JilceuA5ced6i5goFVUGi3l3PsGTupcDed2Zsxy3s/49HsW3YXANDao2kd
ABDJCIf2Si3GuzCn/fsS3ai/NAnCmwreIB/0ieMloOWxdYa48SXX0hU67G+tMsy2CaCXbq+IfLTb
sPfguRG7+enCmrVoAY1izLa5bY+beB7KPVwfx3dlDyXFBLjeTQyA01fRURW6E5yIbpKpcraySaeb
qszpRvEm/NoAeAAvhgFiMdAhge9TWlfFbYXe6APuepbtpoJZnwOrkde0BhowFDm0SVpFjSvnLvoG
mVDtAjxgvWMwbrlNHSAzrEGEXlcFX0QuyROLKJxcgmi+h5SFAq0UQJuZydodSZ9A4iSbBqBuSQ7c
V9v7c1m11xafgRYgTmbtlN2bt5P949bP27vcGYanUMxFtJuinn1Akgf3G5sipq00PzZ1hHJiiQrp
2E/FU1M0wbYs4/ZW8cw5SoBnPezJ+iobQwZwQgH4ioGm32ZKO4mmYxxPHgUsMnAnh3X+VNDccasm
xD9rZd1vYBzLrpXFyENVwf7SBVdZH5ipn8IB2wf2pXDKjwLQPGibD0DnXt6ZzmzIS12CyG44gYyP
PozJuzFrNkkUrmRKZw6/pSwB9D5B4rVqfYC2XeJyFMjLVMJW5vdEOPhSmMC0djwWwDEcp3go0DoW
H9LWxCuogTOqbXwpPZCkoZloi2sFDFS5DzJp+HmO22AT1LCwCXJoHIYB9I4mMkR+aRdyizs5XD0z
qAKWObfuwTtu/KTAQWSbMT+2oqV36N2tKfmdO1BOr/NZslh3fV0anfRHMFwD5KLJrkiUgjt9W/tR
kKy8wjPBsSS5cwv14LmBn7HScNqNb4P83eWoOxMbSyq7CMcSjpolNPESLAJwML+YGCEfG7lyHJ5L
Q5ck9hLm3sFgGnYAoi47KlbOewf3GX+2FFDiBfjBJInAOi1QIwPoSw2oNwHDeddm3bhjwHbtrPA3
00B6moVnLwvAniwgU4mzeb6Ki/dZFbuhs3JvPBMIS75zjiRwAuUnOY7VHdPVUavxasjIDvzulSD4
UYZ97SRcJC+RJce4PEXBgPX1CDBQfF0FObmqgsraK8iKhm7QSv5Vt2Z+h9Mjx8WRJNtMZLYLQwGJ
/zTmTYkikI89MvbzSYAqXKb1PiOEwNN1iPego/S7WNQlYOg1kEBRWOJeoub9ZOZuC71O+qa2p8FF
6t5tLVnZftc34ZMW1nSom6nepUAm3ihoN95mFB3XuKKRJ1VSbCoWWZtKQN2onJU+JqRXvmwiAhgd
IRvdBxnwaPh/vZXQPQpgzZsIsLANmNfc00BqrVSRzpQplj4tjUJGaXVIo3o/LTYAnMsb3LrBJFi9
6JxZrD92smdR1oJnXIYWymwxMTDNdQ6VkSsh8ONbvhICS/pjHXXAHGpEGfq3fesOHRHFVQzrmQcF
+6zGhYkLmClhyMmHnOlD29SNO7fxU94lewY6zJfYTgmyJMvMh1ioZkumWO4yUjGgzto1ENbrvUC2
5EEPMx36lo/tkTVT5VeZyTfxmCcb4Cn5PgXQ/MkutYamUvSOtplZufGe28sWF7GktO0WukEax3Lw
eSzjR97b7yYtVq4OZ17rkmGcNcCvtyPKdnEIftdTkDxe3oLPfe4iu85SOHJESYpmkSm2eThtRJis
HJ5n9qQlfRgOCRRmY9gw0H50K1Cy7LrcwLh659RrgKUzk75kzUa5cdrOGtpjMd32AKVxmFQWnf17
SdGPQ+XZUtIlkq20OJVKgVFN2L6tv12e9HMzs9hKpyDKoWyLNQpc8oFV4mvbdRs4dfvYaX4LBsF/
2Ek+++5dHbVoL+IkAApBFzdWlXp2fmc1o9fka43Zc4+xqBEEcQrV1YzFx3Z2Hpwp/l7x8SoNuluW
/GZ2t+TKgmXkRINhyRHjTJs0m9mGx71Y2dDOPMCSKDsCLl9aTVEfYs3DTW5a4kF6l78rlRTvZ0nq
lZVwJkyXjNnEMqOeQJM78nzeqHCf0XJD10S3zz3EomDoDLzoQ0jpHUlQMJep4VE701Maa5+O2Gwv
R+y5JzgN/iyc+iDH5uYgYmmzbQvlOlXoBfrN5Q8/swctaUxA2sMjhNjtsZVt4PKq0S5OYLa//Onn
vvpp1GdfndaQAa5U0x61M/sGOnrwsur4SoJ5bvIXK5laMJfKFUro1bSV8xZWokMEWsb28lc/NzGL
MwX7RBji+o1X60AaxRm8eg1KdG5SFks3RL7YRhSFeJM82dH3AB7C7Zrc1inwXskSlnInU2foOI8p
9v3O7pDrkXjTRRX89FAF9XVbxvtw6Cf/xxT999fx/4Tfy/u/P9f8+3/w568lCIVxGLWLP/77sczx
v/85/c7/+zcvf+Pfu+/l7ef8u1n+oxe/g8/9Z1z/c/v5xR82BS5705vuezO9/W66rP3x+fiGp3/5
//vD//r+41Mep+r7n398LbuiPX1aGJfFH//86Orbn3+QU3r1388//58fnh7gzz+ums8///Pvn037
5x8O+xdjFG4NWlBoCKtTF2n4fvoJ5/+yGY4W2xHMlg45db+LsmmjP/9g+l9SUS7AOwYvFL+OUDZl
d/oRFf+yhXYo4P/237/2x/9+rRcv5j8v6r+gr3pfxkVr/vzjZVhIJqRwbKrISXmYaLak+hVQfJ2S
mlKQxlC/OfQG1KcIZhnBHrpmTH8SZVnJPS3C1rZ+aff6e2goMHEiYM4r9fI0KWoQf1LwgDe8g4K0
VSTT48B743WgmRYrYy0fExxG7FkOJTDkBfF2icLpc0NEGjmTHw35sDWGfYuHZtzOWQh9p7qtbiET
M/zSYQ9RxtOYBGPByRX2AMuWjrDScYTa1gSw1sRcycb6u9VG4RNOf+sWRbe3TqP4ypgvd76/x6SS
EI7sGQS1ZZYHC0tpG/iR+7wKweMK2oTdgfNGqWsVY/YAFbc1DZPXRkQhlmhJOZGELlLWAXfBJgOp
0xdDnR4ZaKpHGBbTrQ3c6nvbMt3u2br6J4CfB+wr46HsrBRQFwhXtcRemCwxaib15DcsPEZ96ilg
Rm6BfIuvmE0H7/Jor8QNbBeIbVOBrplY5gqN0RBhg9i/D7Jq6JXjdEes7CYGTRVCDWLP1BrS5uXh
8uMFasQoJxzaA3jIxVEwTWOosimdoAHmvIOZ2cleespX5vC1QRxbUhvenkTrpa8TtUaN6jCOxzkg
ReiboURKPZdKrZzDP8+eRExIGxMHrTX0TV4e9nVa1bbDyORDinBud06T9/Edc0oabjs4/+lNlZQo
5s+JyUfx9xH04gR6HifLsbGtcuVIIrF7CibZaQ6eJxp5khd11Mw+LA4hGRtWoDFGvb0NDPrDYVzM
h7nARK/sM8uZPY2qhcbe7JBTjJ4qDc9GnVO4AUUhGgIogwa5z53AabxIkXDeXg7MnwbCToa9W0JE
ALGilnLlreU0ZSTF7LdofbhoZRZvaG7XKwWs10bRgoHhgvoMov+0GJ89DqRLhswSke3nikyfUshO
KB/2xxCNuPw0P70sgieBXAs6PQoHw3KZ9TUy2KQMZl900Lvj2FM3tkDhz4bC/LHAIebBvxVUvMuj
LvCHElFBmABXB+eoErazBFmrLshCk6Q9TNl2lZOCVrqRZtw5lIHKIfZDojdB1e1sthYmPz0vB/sJ
2FkF7KNzWiMv55V3k7EsSPL6tWTh9QCVHFSJARKsVIEuTsjLuPfR42vvLz/wy/wSz8s1JRqYImQV
ymHL6r8sdD9Q7Hb+qevubHjD5gB36WCqRy8rSitecS/5KXwwnoAgD0dPCKt/eRrlJSindWBBHLGp
iZ85JRpW4IeuLIWfnkoAN6gkqAk2VNHsJUZjKKCL0YW58icxCCgip937XEElY2hE8PYXJxBDMYQM
NhYb+dKS9Wc1YJVCzVf5LALhe240BJUgjYhiWww5rXglPn+aPoyGrBBqSaccjSyBTR0f8zZmWsLs
wE6vmlYFMCYY1wgxr02fQzFt2CZRnlt6bVRxAkbGrKQvg0p+LWDt8ZUnpji51luW/+vzh9WjT8tN
SrZsMbSjHCuROdLv7SA7ySbENwL2Koe5H6eVWH918ij2fY40CHn04i4YQvczcWZMHg2hlahSbrxZ
5uZXN8jTK8J6Ig5yIG4r+nIhUyP00CXw5YWEVPnYF1VyyMNkzR90mfPIxSiLZ3FyBgcCgbDLHWod
wwSTNbEu8ucoZH4K1dN3l1/TD324/1wWsVH8GFBinz3dMcTSzrCByE+PrUv6jdMO76oqgbdWWLJj
Gk/pFi673MVP6Valxj7ATLvzUzj9+jPtBj9JxRZybelKseanHfP0jZCCUXT9EDpLEbgoraScckSO
NDABgVhAc52Dv701WP4gwXbf7KGh7y9Pw8u2wD+zIAguRTiWOFLAly+3y4u5HHMi/ZFR5tqDmHc6
s/JdJjvrfcjKt3BPHG7abJS/VBz534E5Tl0qKcVZ8XJgqP9MwOYJ6cOPge1JlQEt1/Wzl8W2XLkw
vCzL/zzU6efPTnhVzFk8QM7J76JhvI4i8pZ2cepGsCVyCcv3ytjzQw13ii2Uctbo36+uUaGog6uu
Y6sl0bzUBhoYFl5qkwxQC9MzgyybXuNPvrrB/WeUpRthDe/haOil9GfWj0feRYlbaFV5ouJrzcRX
H+i0ZWNH0Ar3k5ezmQEDUCNpwoujut8VUpafZNmt3RFejUtH4IqAGzte4SKttjpI+IUJpm0UTnHQ
bJYH6AGET6OW/HOJLtABV3mxUzVfg3G9PjL4GdAFwx6xJD5HqrCHnGLkbEghwwAMPNk7dmxtBbyB
DiNMrSDCFc9bYCbTr5cX42tTi2wX+SGWhBbLtzjHdmUNVo+hWSwhOMHLQ0zHcGXney1Wno+ymNpJ
wiKDQXsEchvolgZWCUUOYpptPOpuBcu39kCLowMuK7lUEVZeIXtzBaZcsDVt92uS23+vb4niA4oQ
2nHUEigvC9uUFcUDTXWhfUI5nBo1kjEiewDZZ1Ua//J7enUGnw24SG1t1tiijan0ayfLvhYCENI0
yOL3Zuh+jbvw97OhcqVQBHBwbVh24WoVcoBVcSz2TcO+yqafrpphbFeO+NceCIUUiUIcTnm+pGFD
WzOCojDWdMr16OGmGxxppfNtibe3+fW5UxTanhx3ckqWeMEmssMI/kVASRdwL4pzq/wmO5HvuyBq
31we6rXogxCJJripQjR0GRcZT+YG9wHptwwqI3ZVV5vcEulKMLw+isCRDcwqxCAXMa506jDahMp3
gkpsCVPV9VQOa8ZSa6Ms0qMpNbjCQK8XOg8JdnkwjjcxK/OVYsbroyi4L+PCjdvwKU6enZTQxAa2
qcfeB4116ZpppC5Jk3glBF4bRdu4G4JojUj4CeHYBzOfIc3o45LMoSEY5tjb2Vph5pWYRr0Vp65G
Ydr5ifRtqOi6ZKggaZgkQBE1I+nGTTCJZiuCIFzzfPp5NKwKJP0IgR8Fi0UVYRaw0U0DQfy6EgX1
Tg4KpZ/nDsuubfgIFispzc9TKOA4hOsSFizkEpcXGkJjNdlQcPahskW2SKUatwvVr3nCnjYfIQiw
yEwQTCFO4pfhYFRHNUPF0S/bOpvcWlascSET3Z9kX9N0jTvx80M5qJKjRIE6msAOsZjDPq+RUqSU
+GVsi2+obcHkfSrGYa0S8+N7v0z9HYasQqMjoDhKWIvcsyKUTJVQwp/7KR2+BJCbqeWGSMuerlI9
tVPtKsNZ+sQnyeXO7hmcAXrggnPoGgW4S+AugJ+8Rb0bTdVSZareanCWtVsGSgOch3JIkW8DAD7o
JjA9qIRQi2rY7vL+9nPMQV0CTGQkCjj4fro7h1AaKNuG4b7QYc0CrCT+L3PntVs5kqXrV5kXiD70
5pbkdvLaUipTuiHSSPSMoGfw6efb2YUzWdl1utAXBxigUWhIym3IYMRa//rNDEOV1JBiv17MQP/9
u/3eoAUm3Ql4Kk4sjsPj+9uhxx3b6HvcNGlZNFjlN6J6ZeiPf4opNgdhdmo7f2cF+fs35D1DK7Bd
2N8+b/o7eDUNjLDq1gmTcNjC4Fottm2CItmiTHCchir877/i7wsQwrHt4HPo2QA5wEe/beVuWODt
XC0pWE7uA0QYnvPaw6X+m132X69kYJiUKyy+EETud6YEwbd9KYnaw67H78oEF1D/XTelBQ05VW8u
rsNL8p9+sQDDP/7HGQ8m8TtBCRB4ASa2Uh7kpT+qob3YqeID9u/f5TJQY0f49cminePlGQkFTAK5
jL/vGDgRYbaXE5Nt1W31tTY80R191Mj9ubA2HCSzzlhxgNbp9CUv6wWbPqu6r7EKvIcSvk6RyDe4
4L4OW5FkMh+furJKv25NIwocgMfmYh4rv2xVhnzefG4ziW+v5adYmsFitlmVYXpnNlTm0NrJNjHs
2mfOvOqXfIMDhEdf+WQFxnAWVohNHlLWPrsujU2p68Wt+mSltsqPelqZ0VWmqXEeICgqGr2iecYL
aznYSMVPRs32t8OA1yXSIewPddrpO2F178oSBYTVCfPKPs3NH03ZaTzPhvINS9vhGmJc/bDgm8io
Svb5M5YRzd632ylJ+SRRj5tc4rj6W7W22UWFrMenNURrE4Xwvq0EawQzjeYOXiQ+GU6JQUMW4CeU
VQtBisbWBAMeGvMl3CZQl2RAB+7p0gTX3YjQKKptHzM84aB7wyjsrhlkufNd9H5iHpQV6R65QUT3
o2/teZJ77TgVPrlV2myR7TRGuXOGOogKkQ63OoNGH4dVa7z66by+lA6ISGVZbly5g4HPeIkvsshz
+92xZozbViHyJiICCTdKycE4Z9Z4LHPq3ZdR+SKLhelerlSbZf5dXi5LHruL2HAcxq4p2KdeU5KN
XeSu/9m268WNiJoxXjBv978s+eK2kRRm2CSKxJ2vOEZ33LyhzT7q0cQhgls8PQuzlmMY9S72ywy5
JNPFLPKCwTPRY09qeW824rIfhox/mNi95d372gzTK152AJzcKrhe+epZas/oislYuYy1edvZkzXv
NFy5Y5rVTr/r6lFhBigzxPBNamL8Z5DTc2Wil1L3HZuOe/AbtzB+zFNTqH0bdv7nCqLoVW+NG6yF
IGuIKSrPZq5louU0fLE0GS7RIBZ/ivBbV/YuG9lu43WW4ffNHKsHrSb0jFOdm7FlZtXtgshujfyy
x1rRqOEW9IPhYduKD+GSAHp2CBfaAp5HTAA3VitjoXV2tEpvcYcsIg2CwJV94Zu5jLrKQTznqC1v
9hcj+7tMbhXqCbkOC2lBg7obB94sXjxZuFEng6LGDtoaq1hy7urbUhEW1JwlbQxYy5ql1frJnlaT
52hRcojLOgi8uGk6nZ85IAl7sSzYMjs/xOfm7Llbw5O9BG6QFUnm4GZ5H3alaO6ycRDFFHM58G9f
3WyYko1sIzcKK7/CtrTth5duCTqyoYdQZG+tUbX20c/ayt97ZSbElQzG4V5gki0Sk31pCCMn00bO
tFM1aVwYmIMdZn/Y5iSUvgwi4Y8zL2ylOt37wVD6Oy/ItEgwDg951KounKMiMKy9w7M6JYtBVMC+
1YF6CGaepD3WWdtDFm6X+FtvbhkxrZpWy+4y70eT9oMdC5+gyaRlGzP3DVw6pr7dgjGhynTR7mxj
WlQSGMIKdvlQbS8XoY+MhB1qG2N1pEHRUq/5faHKdsM7slVfncqw7hH+LEUyGZ3QiTQHDPJ7n4l8
bpIqDfl8qU4TYc3rtYII+CXrOf2SfrA2hNoaZwzqmawOo7ItlxDycrp9W8oKUZJqg/l13ogLPSCu
Zb4i5JB99YZ8cZJGZljcbTkUBwS2RcnnNav8s9eLzojsblnEjum+KEikctbD4voCiWJh2E50IXxh
VLsZ3Rhldqfx/d3mNu4zBlQRGYHVvFMGGTGxyuzGWiHHBGuZFHh4+CdibxbvlrMdjJY10JhXpVkN
wdF056GGA4Rl/Y5MhHVJHGe1PudZFxaH0S7Wbbd6aelFGy5KHwYUifw0B3hx7Oc8827CquC0ml1l
WDs7WM0Hq0NaHpv9NuRssLn/gVNVeEfVZDvHvJjcV88bNyIdxx53LLWWYXl01DBL/HpathAJ7eyd
2Nl52zmNq3BTovaMp1AjeE5bhe/16pvj5y0cSV0Iiq1Sx5FT47FShcXZIDfMaPuttheC4LHni/EN
Dm5SRjY/RCV9L2rMZXHQi42DffHPKtTBxIt6iOvJ976zvsYsCTiCzR3+u3wDZeu5jzf4Bk4kR1zW
DzmWK4+5LEt3jwlyY8TdItcfUmLcGgWeHvJkqv1+3Duk4JVJm62LH6sGg/aI2VCoY8MaFoaMTkkp
OrAQ3mxe0YJVkNZLbPurPe7yfhCvyH/st6UuAIDnprG/lE5TuVzRoaoOJmPl4+D6uP+Y3XpZTM3i
I5BUVnhjumVWJ4Xq0/dOkG6GIG2RPi5rjtvFnQeFa1+BcVhR42EDH5g1tv++FMAYgHaD3DnaqYM4
BZQN4jbPVjsZhK4+jcVWG0nf2FXFgYwZ2d51lvXblrJP33lWPn1K8Zqe9mGVL2+Ov1U3FUl/VuQU
ivUxtlnzLia2xViNYx4+Sm8hRiwoEF9Gph6aOpqacZGXkKY8IHgw52ibkSilcdiEi51ozMnEQeq0
mXd2W3btQcutIHCMi+3GqtJ8xcXMlBGVK+6pUc/k/LsbrLZ9jU21f7E4brFrbu1gC4km0bkTV0sd
yJinqyjiehVTgAUMW2xcz3Y+sAlkNmEVpDDf5XNaWVEFuAAJcivwTPCheeljr6Wxl70kht4Pl376
YqVs8qdZVcRckCziEg036dLcbY41VHey3RjTRzLPld4VLY61xFLVdve4dS7mMzt7kHn5zbeKQv4Y
V+GlII9+MdUHzsDAHj4VwWC321tbGEtqJLOWBLE/Dsu2WOl+dsc+NXfpigaeTl7gXozQ1KrdHqFb
0+Nkm5lOWR7M2ra9D+kJj2d+3PCo/1HUuVV9wSzZuohCpoZ9Ek3H7EdNui5ltPrY8+1V42m9rxEU
pIk7VsMUFVkzqnuiqMorG1aMd9nhyy1KB6d+Z7sesx1BCmqKcXjeXISSoFARgZTSivpiyd+HMkvr
SCLRfDIaWEyYgm3uoWXQgHiV+WYRjRM/SXiIrVvU9xZn6sxNjWz2vSxGwZf5t71jleFeN1n/6vDa
YhfkShzsbpyXA4YNo0yCnpoUP3m3CnZpsy6PdTk63vW6VOLLbHJI7p3MN2VSX+SJu6WperLyOlxF
esZJ2fgk7aacdtDFSh03IpjmPel32ZWRdWZ7mqRat099P+dDwpGhgs811GX8oaVffJ1hAW6xWY0c
fls4k3JZcSPseJkAR+Nl08ETcTVth/CwdFWcT8Rv7bM1xwjaxqhjipBJEQsSWHN4zjqNt7TC7eQa
8+v5Gr4MobuMHPNXXdn2KykSMn8uVVt1B3So5X2+4hwW910xXvV6WUj7DAOb0KGwLqkYQWle/Xq1
mtgCrsj2vWkSUzNOAUIRw+mDh1YP9YdZNdqPm2GYjIvi1aVytq3FSpzSX88kDLff2BWt56Y1NZnM
Vtpnh80ukYHCt/CYt25wY9t2zD8u/Arn0FTW9EOLQRp0MAHoZqq0OupyVOkOBlz9EUqOfWw6e0yO
MbSeH1aC1OrIlWb6XlreSOuiPCr3Tm/V+4qZNoYEedffGDMG0fEkLA5miXaEFi41+6u2zakK58H2
1b7mVNiLCrgosc3SxoY3tJWzq+h4MDPfdEol6atyiVJbDayZFt+VdGi/mw7Zt2WmPzA9qNCpGs79
ppbtcbKmh6bHgK02JnUbMDqjtMECNKs4dOTwkPOcP8OTLz7SwrWmU+5NLZGNU7f3mrzv2YsCkxSd
cSNWCNh/zyxFENiY4WlOxkfzbarn7nMpnKeV/iePlpGiKHKnIvCjbjXtwzx3bVIaw5YYfdEFUe5Z
+gJveUZCGU4LQwJJYuZlem7wadMXpxrzJkjFaSuDPCHqyXx2jGy92apexf2og9sg97u9pcPwJWTu
eB0ahKsMfrtipGEs4lkVrXjFYbh9WtQllNLqneceSc/jjFdESfZE8dbmDeCPS1Y9Ct+SpvVyu/pE
bcF2lVPWH4q0yaOM1fMZK/7lqQndLU6tbb5z3KaO246kSikwf/Lc5nlb26M5qQaKyrjdWLM3x0vP
Ex3lm97i2ZDYUKlpiuegdD4XxLIcTdmUXzZOjx3572HsLF1LLPsa3HoChIQ1aWH/LlK+lqz00+Bz
Fubd5FyhmRtPOcB1tI7GzbjV137rHEaEMhGs1BHBtyM5BkH4Qg/TSLwEawy3C+uzQWd99OVaHaRc
rdfN8TyAv7p8adtqRXyfGf79lm/zHt/461Wn7SctvJbPjpd8pb3+OnXCK8EQ5gNVenda5uJL2Dj5
nW2IJlaOMcSqqAlyIYkVk367u9G92z4HrjOetRi1t5+dtKZRXSzj6OBQvjN0eWtvM7FDlf8602VG
mzZOTJfk5x7VCTVMW+6sUQSRnrvhmt6zgHiPjPu16Eo/JxI0JahgCL3IafrguGUlgu9FFicoeh4R
1s32EaCBPlZdTSVdWfDG6Z63xXjzlCfOdVilRysbxXVZ5AUqP1CIKBdFGZtr9kA82fDg1GbxXBTe
gAHnVN3m6ypOwBHrkYePPWzW7xMEjT3njhm5pTd9AYZqdmpCnZ4GQ/U9rbLtSjJtvKld+bWl7qKh
sP2oVI6TDLMmrqEhyUZkjXyG6GtdtVh/78iNSHOE3R7XOMBC31HdvC85PXGedgSe0y5g076kl48G
HpkT5KvHLezDa2eG6Bo7xEdGxAKwgNuKsLDcm71EgQxfGW0rrhQR6HO9pCfHk9X1VLkvRFuJhy0w
16gdHHXtGrnBetxW+dnLlX/ne9Y5az3/vSkdzgQvs9HHpx+jM3ye+A5ImW3Zk0BRy7e1DvM6whPG
22FTOzxZWzNe1VtB/rmxPBDibPPcsJlGukvRyYKBP8DCoORyxuW1mIsiWjca33VK0bfbNg0I55Ft
5nFDXqId0d/LlFXepF9M8u5yeifgsVhPg5pJjhi9MGodczvWquOoLlAPUJ0X/dofemOY15jabTrn
rfQSelDzPGfERe/4+G4fhy1gQjKlU6Ujp6uFIM2nG87r4lKxBn1tXXsSvBbnAcf+otxGbth3edY3
ONjNPnfCId1XjvRFvE1eebdmIYHVoEJ1GgVdtmRJx90qY8UW0cZ23Y0ND7wKvptssRWPnucedDhZ
9aGeL1lNflVRaxF1ZLCBTK13ie1t0zJeckCePBRYixSsoS6qxGKQjYurW7F3e9qjqKn7UsWFsifz
VLXBMsWby8WLhF4FJ3A+47FQGfksE0/V/oNICy8gRUn4blQFtn5FuarzuCy91IrIk7M/S5GZMmIk
gai5K61xjALDXW6lQ7ZSjA1z+KOXYviGrGd8qOeGlMxUOFmWzOza33FGDKqEM62x92MfXpScsOuy
mFgMa9gVnnQ+tUqwtcGiLKpkEUHPwURdqW4n0BMdk+5ZqT1evwDGg667clcO3vDUzrLwohAaBopg
pxrzxKl86w1MiygTLDF8OxoXHEVhzI4uONjSVsBPZha4j6N20ttxQLEdtcyaiEIpyuUudBUBcm2X
TeBMXqc++aMGLiamOP2M++tKxneviyxxKME+JoLUSqT5s/oqKzy7T6tlwBbul9Tyb4V96ZW1P+LN
2cpUwh92Kg4afJApJSfKfvwaUP6/qjngOzQasDScAYwidlqunpUph6QQaTVYPKxkyiWdWZHA1tbB
eevmsN83ZVp5gDq9XhMfc2Aj8UnWMk7dvGUbPIN+2Zcr6Wux7sey3JvTzBZZtBD5Ezgeq38I28Dr
r0hzMJqDNAZx1KlLVkVj5Tu3zspqt4C+jjCQifOLNVYz25Eqexx3Nfv2i9fZ6XtWcvLE2uvaM66y
Q35jUcyRInAZ0AD11MEPxUSS+DZ/NFiCWZ6eZToHfiwsa9vA+iDp7ERBmE3s0Gp9qolzL08swJKW
jzTxnHAZQ6pIgA930ZJV84ou08F0ybG0jYFZGs63m+xpxsJ5ADdSQYNTR2G0YuXMCFQQD8oI6Bwb
f7KeZSCm7KMsq2rcTXVjDScTrO221ZmanoxNOuogJI8UnUgH/3XXOlyMfUDjQsJbK+cmCV2MzhLD
nl03KTaFm+7ahkUQ2+kirn2fkXfJ3GaJ/U1bbUQIfGskGlbIHflq5VdzDcs27kiau7dWzQY4ecZE
BNbWtt0uddzxjuzatkhyuxasyLwxnzFVy/zDOOnZSWDyOQRpKDi5sZOl5NXNPe3YVUfcCzTVLl/U
6EVm6kycPqNanU8jg5/qse+Gtrst4fN4TpxbNVH02q8Z/gb2kn50mgS13RY2hLikjTK8KGvUVF9w
7El/IkFTYG3KXgdM6/lkW9JFlQ9yqg0K4q5e7agLraVLxmxyll3oLXV622nXJy/FLVxYNqkXDodW
VQN0dcjzFoQsNSxTRwmAnjvS5RTKB39kH8VL3d1w8tuaSj1okmzMW0O3jcG9HSXdSNNPBpC4XU0H
D7o1bejScZ1SOyP+c73Yo8CloFL4rEEF52RaqA7JmIZ81kYpMiHjZS1F7rr7dWUOcB1qvyQ5PHPn
8WEgi0jv2PKt+cnF3rXqd5NlC+5k0xSld5BF2nfPZe06DStHLMtjqm0j++iJHhVXOVwwdRWsLpQ+
Npauf1rC2YKQpso8/Eaoo/LyuEXNMjWxWTjCPbgMhNrTQJUb1mxAnmojnryiI7RlzWUThSqfCWMx
GoZHZrSieJZGPGI2o824sV3vYxyc9ZuXjgxTQhAOVychgILR76fQM4hxt6Vr5S8gXcbCVtaITai4
DVOvI4Eq6wQQeT2Yg/cpXCt7vd8G4YfnorZAfsyimCmJJifXGTNhx6YRoJIywyuHYB/vHty8XnYi
dwbRRCRABhTbJQlu1Z3Q1FH9zqZBEOdF1+ZwIy2gojgTnaB3dJc5LGgq9epR6LVMmSJA62HFmgfD
jO6gcunrneH3wr9a0lQIFWGbodIwoQbMmpemW5fp4HfrTLlNru7Mu1hFLqoICY9YP0E4LkmtNspm
bETc61AuhyF1ZfjQlKPW16kMi+zao7vHLWNC453YTAiISFJYh+FXCGBTHUXdj+rMVCq19tgfu/Nd
7VmSAXw4dSq4qlKItFs0DW3Q3qtR+t3X1mTI9aSJtWpczrtVqD+CIP4jQeJtgbfRID/G3+WGf1Io
3qv39mns39/H26/q97/8XyhMRM92mVr+Mo28iB//JE68H0YCYf7rKS+YeX9t/+v//M//PQ311/bH
r0LH//t6/1QvQnX5ByQRE54VU2Yoh0w1/6levPwGHoDrXOi45FBdXIr+UC869j+YqEKHxioExod1
YRf9oV7kV75xER5RlMKdgNX7n6gXrZ9j51+GqiHzb1KojBCtJA8tcso/0zA8K60lbhfbJ9GZUBKs
qx5orOzN73VTN0np2tdmkO390L62qtTfDbV8d7R+SgP5MtnuLekXRVwOFnGKt8WWn1PatmxUZM4u
BxfWWiU3L+7AqvcA4Ud3LtfdLMGZB5mdQKafdF89hkv70gXeye/0WyDd6zZIn3VRtsCsQkeQWhMk
Q+j+pXyfSbmIylIBbozhs12aT43oKN/EcaY1jmTXM1WU3oe5kDg22jer5Z8C03+mIH42gvA+xYC2
DYpjN9XHKSAfd21e2eC+tTJs49WmqM8termmku+9JWSkJm+igHOmyKHVidyCo91Iratlrsd4lvpN
tgX/Zq1ehV3z/JaNShipkNG8Pjk+fwzuNsfuYCfLDLEFzvNLcLHNVlNw7/DTwWU0W1njWVD8lOaw
Xxr/ZaDti3MyaNnimPk46TFUvNTAICdanOUpqwqK/s26CnX6YS3yTDheG4mZGj8MubYYeTW7xpq6
OABlZZjOZ6YAi6qK9pFx7XyYy+bR8kemal0Tr7p74d82kRn4R+0R8KGlva+ZQ3GR+TEqrbucymOX
QuKkYO66GI34e1nz0UPOX4xcwaB9J+eUuOAwdc+d2IbupSTHY7HTnTbEvVcb13UJnN1u3Zle4bsr
8c8KVloHCDMuDV9/Nifv2YAmKtxnYozfBxU8YAX9imE/iMrQvmddxyQg2JcgyLS1zTvHcZZA8yL0
2S/GqCbzBExQEYk9lOFxLfXnkKBPZk1v7kQjXfh3tQ8QjT3bx5QPB7Ctp8xh0DXoQSU1U7+dq8Oj
I9o0Ul3NGC0VO06Fc2eKozkbn+e6e6lM9+T68qU2xsd0m24pss4ms8l4kc0LyQNPVliTlSS2pwK9
TgTpP8Fiq45rXUL6sPsw9vJ5TmbL/TLTzkVWmh6NivfJnZuQyOQLeqaSruzfK5M73FvADdXjHKa7
AMaSb+fHlDs/df37HFTHKjB3QdncmsXlFqTB4+pQaQRzjw4r3YlgJiytHxk2dtiUmDf5uGCIN6X3
Nko0MulKuqzxwMfDFk9/WOZwIDzgaJT1kXlIjOv3a6qMt2VSu2CxbqalfjT1WscL9hXkNIfP3YJB
kjK/j6F7wuPg50db3OC5NUgFz50rv/ZPSnBxCI+7ccL8mzbcZ9M2r/WMJ962OFe1UR1BFM9DtT4x
RyToqznqgFUhnPxbLtTZsNY3uQQfcyvul86+MizrutTbG2Hpp8rVb0vbvK/KgmHRlX9LOfkz4eSf
e6OLWsm5EE+QQv55b7Qdo3Az9Eqf2qBC89WpL6VZqzigv2hU9n0hrLD0vf2Wtjfg4V9KzAzl4u1/
OWr+Qq/7u5bk56dAEemio/WR0vq/EYeasFu6rienDNt7tbOzVESqco8dLE1CjW7gcDwRPvXWmBm2
DemVZMZmZcXH2Da7n5/k/0MN8P+sFP4Xnv/sLr/ckH85+5+KNvuqZP/+6xn/89/8cb4bmBCEOLAG
0OQsUrf+53w37H+4oenCn4NEZ/gBXPg/znfzHyhb+WNqVlhojDMgi/1xvpv/MD0kvfyK/1507+Z/
cr7j0PnnNQy3G+Iob06HdyE//s4Ha6rC7YpetIegoaHxX+ae1M4h1wfF+pF+VccQ3gQR9WXN/JLw
pWbIPllGE6dbl//Ieu/oyfqDZpYJF7GoOF0D7K3evvRBd2avvpG+c9wI7VbFYrDdtXEbkLwCxy++
9BqDSzxhZuAIRuo1KfD+SdDMQQZxkrW4xLsiE82b9oEe/U5fdgo7yDC+N2bIPk1M+tEW+z1jSmYw
j2Xt7y1Ai8u7egSb1mzPmzvezk4bD4Ebd26zA31MhOk99Pag9h6PRhtudZRmE7iMHaWTeshXfy8m
F/JG/eaRzE5ffiKNjtSpdL719Lexa3Z2KR9E4Bwy+4xJbEI//nCpJFDTxjJ3j6tzltkwR1aePtPp
tAfKDrrV2alP/eqd0KUT1y7ah7aYSjI7s/DgGtLZlzRpJJ5+k8a3iq8CKHdzaRJz+2yERBM3Xsz7
GRW7uS84hRw2Q0lEnXHXbT3YjYoufz2OYHMy3rYMyy+T8Dz9tNUyQhtUx2E6fFkkyeZ5sT1VgOFu
N94CM0ai7BTAaBNvBucIZECwbCLkxWeDm8EnchfzBbIu1JRzPZ1hdxrc0DxYXjrzMTUY2vHGYeEi
QHevLVeda+aD/vajy+e3Om9o9cDo7N7lOOI9yaVHy/mlb5t40f2TwGnUnOsdsedYUbvxaHKniXSJ
vFFgmuEemzz3yGObb7upRSLNtB/I6aqU1kmy1nQ3JuEc7l3txQxL93LhHvgrBWO1mwaGvjp8zkfj
5ee6qR1ejb/xobVpKa66wn1sXW8/mXjrrUU9HceKzpcg6Mu3BRl5AQt8ruVK7KncdZZ9qAvv0A1i
p635tvWXa0YAFkSHMO2vZkpXngCwo1NT5MQLp9dDdyHjtd2h1O6hAhYP+m23hIzAgvZpRlfuNtlu
6dVt7tW7YCp+OG0Gj9cRuwWHdWV5TDbPNpSeTebXLWV03PfBqXQ6WNeFc114PoHCmmmgRtuVTIyJ
iVjx35rc0WcHt+WTFzY3zdRd9Dydf9Pyu7AHxbjM9K8bL8cZkiMsqZFQ7Ye5zfdQTy0MAGVLAeJQ
fk5duofY8Koy/kxBaIh+/rKHcpcA2j/kTpUfjLDP952vhjHajDXnVjA1BKD5kq3h+zjbHUNO56Hl
wYkoXYdduWb6PJYMEC4fSBteepLeZRU0THGWuf3wLuzaBtnutQh5du2gaRPfXNq4dN02zh0Pb8tx
bA9OExYnTHvl0Utlvs9tSzBKEMcKl44mEmuaMHGQR7ss3IfMMf2ngiTUHW1OEqzhXnVOUgXbwVAq
rvtib1TyDSDoGh5GvBESrGoG7dK/qtdw5zNHy3CyFtb2d0XEX27AVoDaDEI9Ytzfjm9RuLhxOYs8
QEnYi+A8hxZTx2++bAi6XbkM1bnWbWQIaFfh32XEY1zyF/s/PV5oW2iTYI9fPt4vqgu78Wa/hj1y
QDRzaEJ1pdJLDaiCfQ4HL5XMJ/JDMdi7y+66Dj4UArM44jYxxEJJO9Jrd2XTNsbrOFlxZlQfJNmU
CYJ1gMGdi888+B6585t/VxC6fXmV0iqBjZ5FWl9RPj16a/EFihPxu9jk40y523S9uxxDBrwJiDft
k29AZ8v01WVbHuvgNBZzVMPEQXpzcjmXxOx9berhxp+Z0PDwXh4cCCGn9lLyzNl1OoPZwG9jQHYc
ujkOpvz74n8K5pgkmSio5anK3Lhcz6yxiOBX2LDTt8x2DuYGuxPvH6/04trjMYTt6WPhX5hmhInC
YRrWF7XIp5CEN7d07izbvctW787O/JswnSnPt4IGdQb5LLxYQHOIFgMgE3M9cMXSWj+xbZ3mDh1P
tEHK/lBecFrZrkXR7MDfYF20UOu+6UY9Xb6Qy8HqO1fMPddoaJqbcWhffQkFJdzJzSWwub9S9uMv
5cxf1JfUJ7+yqn8WCBd+P1xxngxWyp8XyIDHcDi5Wh7KqV+jmV0bRVgfS498E/l3icg/y41f4Iaf
7+Yj9uCNUJUDB/753YyBjI4M1RzwqX83FQO7Ht1dvuSPg5HxDOIW0XXeXjjGrqUL7pz9mv7dN/75
lf71QwQMOBGdW5h//PlDhEPmAAJ48rBM4IdtcbThAGC0QFUBjwY8w5U/b+jlOOtWmuM69kt7Vwsi
8UZv+aYo8pXLYSEsBg0LB2kZFT4ZhvzMTr3DgiG/56Sws9ivPHHKhXGXBttDPiwgDt6pG8kz9hf5
1bK/MGYjT8KOPREk1kykd2E/AzCI3o3N9dYZJVTmH47zDaf1B8ZdB7+2klJkf2M0YV+u+++XBFY9
UxFw8ctS+PMlaaHjY+4i5WESZiRN48TwKF69iZMN1gAW2pud7bMawvPnweyZeMOA2R58G4e4ldOy
uIboSDGGv3rpHP2uuRnMHK523R5kxka3/BjFcrYfYKJfO6txB5P8rPEu//dL2fqrtUyjROnsouzF
v+nP3+IS7l45ANWHaf1v6s5syVLkzNZPhIzRgVtgzzFHxpB1g0VOOPPkgMPT97dLbX0qs+ooT18e
mUkmK8kiYm/A+Ye1vsWYqG9vgLQdbLf+bEjB6GomqWn+wmzoUnmfFm+9w0FwNAdqWGV/NMyQqQl0
dWglzNzRf7YHdadnak5rPtm9f3utPZtlSkaZ/Q7I/4sv+M/HAnIEyCJOaihQv3aanZE3i6fbQzs5
X1ZDXvBLgmzZIttasqidlwpXQ7Vjsn+UoZlYi7rvcRySwbchbLeuiO4/D7cOeRlapN+BXv4Epv/t
9qB/4E2C2xH6xM9fLItiRwzZ2B6AJlM8qsRiShKFRfeH1IDk/fLGsRrOYP+ucd1TYVgHGuLYovRG
enNSm3OHEvFFjOa+IyrOZS81Pk1lvXPtiTKsfzQ2liiDfLVq91Ca1Y6X2UlkaJrEcJD+nDSw5dvW
eXStkWyaNFnQNKA1PHqS2ez/UOf+4TT8xwMKuS9D2atLMfjVE1uJLUVVXrUHr3Aer9WYbc5HO72Z
K5PYgCpZC3Gc8+X2+kYBCYvYY3j+zZ/wj3exT+/hgOny/gZJ8bpODSsqgEOnkSObwYnTNB70l2uV
beXyYo3VjlbkG4idxJmyyNbtu4emdnLrH9cqW2TVvzv//ysL6h+6SNeki8SjZYHaw4348/WHQdxg
rOT+9Mybze+f0sJ98AexdzsWZ23+jYBd0kLVHQOf3W/To/7hmvDbuRoOnkuoW+4vJdTS26mBhoe7
j8LTNz6344vXUEH6BgBe95E+NbCH48bfIvrsYiziN07zP33DP9/+P/8Bv5yOvZ3purd4YZSk6Gz1
GLuBd7gOYbgqrm38Wc006IKDloq+GE/lPO4G+3MtaL+29Th5OmnEPXqu6yNzGIav11MfnTmi2ikJ
yiZiH3nolYzX0b9Lh3rXUi8FBa3u4sUUwf9tKP1fTXL+H/CS/1+Nca4snP950v82xvkkP/JfNzXA
QRjq/MmYxIL6L+GIwGKZz6zvz13Mv7c0of8vx6VsB+HF/4kT4f9saWzzX9yTEJMYrwDdcjzuy/+e
4vDTuFVN2FSmTZXDs/y/meL87QEQIBdxvoGZhGUJq+la5P+liDe7qQs3cnCO+KXXB8+ep1u85gFy
pEmbTkK0hpEdFAm4Uww4SHvomGavPhDTZLBnRKXI/gH80fCb9+21NPzrY4HjAWSUwwiLqSQvhl/e
Wl7Jiri5BnKW9ZTi6s/pHRIxSUMn9lrLm0413a0h05ynoXfKh8Y2l99Fll3fPH/9GyghMUC419ko
kM/gb0FYLfIEHGX6kBm1I5jYZCNhMKJCPrV2Jh//L3fNP70ffi2UsC07mPjwjXKFbYZ3P1+KMgyZ
+PcSb4pOx2k3+857aWtLJlVuMSrP6+W+QtSJUHXBmBF6JT2LmvRQHX/zh1zPnJ8/OLs/qmhuzAD8
1K/cSJTygbfiTj9UmWqnBGmx/eCaa/YtVal1h/DFZX5WZOVVi7LpP0yDRqtytszYTcq26tgI5yxN
RNH7+W9ui+vd+NNfJiBUOQFLzyvygWr/568o612PdXU5H9wgXNK9y3zHPQ7FwFrlP38Hv95/CP48
+GgWlgGGr+LXa2+FjcNYrJ/Q5vMLd3hPXGuvusB+Q53s/bBLLaOpUFNG1AlaPWieTTr85tX468sa
ehXNkw9R5Up/hUL784e1sfqkSjfzgSCGNUCGYGN8rPVqJ0sPYfPGXPLfQWSuj9XP3+/Vv24RfnXF
XICg/PlXEpk+2ETwTLTtFerPpaqJn/B1Sa5263oX/l2hSJTOoP/4z9/33z8rJ9mVzsPomiPy1+d9
zeut29ZpODiqNufI6EwOnNIQHXdaRWI2Ijf2v7+5yH//tFxcGmvvymBxvV/5y03rb+7imMOhDxZ5
HMMBf3gxl8u3Jhy6b7Zo2WmWBGXE//mz/lqR+9Ah0ZTAxeNfSAQ42/965GYitKxJsR3LVlc5MYvj
4Ydfc0cd1iLL0YCMnR+i+CSHbx/6yhaH//z7bY72n64z+30TRtAV7cTNBWLiVxYm0qKUE48IEcJm
r/lZ6t2as+HszK15K5WHTL6H0t12iZMzcdBFn50DYnJwM66evgxDxm5VOE1iF5rKGQnWKVNWeOxD
XX0qZWndD6vdHbBUfa1hYOINcvKj3JplZwtkoWnKZhtZtkoMsgzvs3VNh0iutXc22rRDNKu2/ijp
VRipmF3YR7XMjY8trOgX+4WHcet/2FfTymJtl0Y7/mm0mPH4qOTIss3yY41t4zIG9L0tu6p32Wl5
srXzo9+QKfsAASJZ8kShHAyeS1Nse8yj8r7SfHAwLw+Z491PPI+nPMjCcw7VjImS0Td/4Jl7V7pG
14wu9qbsmgEvqmj6xB7RQwpnvrT9pAhnmSC/+zUGYVbywRr7mH7WyAmL5xnTXx/ZuTkn9tQu7xrh
8A4bIZpGrAS46HgD7A3sg/lzQzgse/bRcsmc9fHy1RjthReiNWIgija8tXA1rsh6Ww6gmT1oeJlR
ZOK9Ccg7anBTl9USQkKhBYyygicL8WLRYLWM8wbxpLubBoDED4ExrCvxrNgQSLqtPMXCQ/ggoPfa
swdsQqwnP5f8xO7GdBe7RLmpisC4ZeONxjMi+6HZHloCLIZd13pz+YbLimMZ7XlN1pO76oexni1x
6FropIcFT0f+iByQ/243lL8vFbwucc6l25Z7XJG86O0pmHFOC4eIblIHTaR011+68n33rEid5N9v
ZNAodcPMHX3wD5VZ/FgKaXd+IsCMH7KFuvucrQ6KZmfyXQwzVu0F6cWrTA4x6KKcM0VamNAvJ8Sp
b7AI+XtHu+E/sbtk3CR9mTOr5B4qk7QO+PPCZjH5w/qw6XUVjRmbiDscmBmbW+yy6CAExtE4Fdpv
ztrqZ/ezI2oP2LPtQBTNZyibV4j/dONiW++TbjC84M5tJ370YpTMKvvBHIbLmJEqd27MmXvZRPe/
3lTD2H3uJ5byJ1gkPZ5Enje+KMqFNillc9MQg7sXTZEhz9TkByWsb4b15FlF9US4iIOZNDQ8/6Y2
xJTuF68iX8si3t14zkIYUI+5O7lqj2ambr7mhvWdLOU1i1W4ud+sGXXGrS697h6vD2314l5T2Whn
VZjUqvJB7ow139TsdFcV+CgR8PE9kX1wlRN7KE/Z7k3D5j1VxcbI3cgwGKOECfCzmehj32u7tVQk
gDMOiFLnWOjK2GEpGrA39d71LJLCHD+mLO/Mi9UO/npEoamZD0tG3lqQSrSHbbXFRq8CiwUEvs+H
Epdm4ok6y+51O+eABELcw0e/mDjHRpAVeezPhhFPWYUHyKvCAXdHsGnGx30pFn0o0pAbRYWtXGLh
5TgOFPQVLPP17D44ZtN3+9JBN5fYobn+sbXZ1hxZpBhZgrSd1xf6dF5ZbBBsrCOL2eJDkiunuadM
7Gf4VcJDU9eUMRgU/PSS+ZvjxeEA5Qcvs2vvBlYH/YGIjdFLLJ0jL9rIUGCLWt42ym+OCAVVc1PT
KuwtI0ifytA09qHXNveWZQiWStVSxAroyY+mGmXch2F5b4/ucrOFJhANnlr5DfOFsF5aZIgFyUp+
GkNwMObYnC2+nlyp8djC/73HTi3Z6RQ51s8pkOGOdEQ2OmtF0BUe8zQUcTsuzr6XrvcFJfr1OerJ
fAu3et1ZU+reayZol6oZ3Kty9uR39nBnFk540N0VnGFjCz92LqaIuNRowfDcOC8T5GOEQvb2yDt0
PJLnzAx1Vv1+xlpRncxSeqe6Q+vfmFtxDAXGjwrUfhz6ot1j/1hOY9mvXxAkY2REyHwpgia7JY/w
zbRKNkrhNExx7jQ+y7RxWw9b3S3PM5a4KCVxMIxlk5rqEMx4FfHZLmxVC6q+kaJIcyz31hwjeGpO
nHskVMGy6DRnlOl+xx2GiGoU/kfp2G/mKHBTdVt/kuh/E2/LwpPuSRtDtFr2yTi4yvhAEc3xNKrl
MtZAFxDkhJm7rzIHLAiS2uC5MXrvAacNx7lbopmZU6gNKvcFubOZxduzKquHNRyARMCcCN+Huh3l
eWurjAX2ypOFPjYrbhYy5NStDsbw6zp60/eOkmsXpBnZN7Xyg11njGCZ+qY8eaogEnosup73VrWe
IHqOgoX+vOT4ezx03a3RPeJ27I+8H6wbpKznFHIap2ZgFnfguNR9WFSExLUMNpa58B74Doskq2F+
TCPmsLrIm+cQO8NuMydxXkVnfnG864ozlHx6nO0L8l+/sh6cRrXfl85ed5ikQOfbzgC4p8yb2o6r
cClOZVHWz7lcqv2Sd/I2z3p1Qk1eYpgpMbiaqkJZ3o7Y4s3A3HFMBd9F6TqnkQTlq6saldKgq/G+
HBAicV9gk+iY90Q2Ojw3zgnleCkrxzhmKuTZKET5MNgh3At8tfLVXExx9Bo97NAJZQdvpEZwURZK
OX5bcCYmG0/nvakKfT8H9qMHcyJuU0SMGrL6jsPXTswavjaVztbsRFE2d/lqGSffbaoEDor5lUJw
vNEUPAAROPHidPLZM62zc28Fw1n6Y3O2bMklsfstUsEEyiXzA5RveLcdJJJz+equwLyiJpTtnW+X
5f3SLo0dYVOZYRZ4AG6aVYblDpd5z3iIqj+UqXXSjWNgWKtnTr6cjrTBaqtYYRsVrsF5Lu/dtETa
aXnWzuj1JwRyL1W1fFKBYISG+YBJ+VZ4OLjS8Q7PwHY2NTorz0xfad1/FHO4G6zsmw+/FlSzfTtN
fnkcOBh3YMJu9Sw/vGxr6XmKmrFD9pIvhhfNGwGgXrC9iB6jfAHJ3YTNw3q8uysa174dtUD7Mejj
7IXVrS2mT26Xyz0mGZIm2Qu0KxIKS2fz3l6m6gc+NpwGutj1bNHg7MkxTn18M/5gNzuXveoqhTqF
sjP5542I3WLY7vJR4D+B5YKpcyte3Tr4gVE3Pw1V9dnwPOOsYOOQT06h5ZPRM8/yrTKbD3SXLAAJ
FYk3spoSNuzLK0loXziCbznVH2AJm0kRTGU0hZMRwyUAxzI33n5zqu9ynd/yai7QbS8rOL3xdkMP
viuBWbD0nVfW92raS8/dN4wSGc1kh2EYuohzKD9uuf7apaqNxdW5MXH+kaClMDL7SAe5JjF8EJX8
SddUUoYHcfX7LtuY3Wnak2N7tf7AbXiup45lZB4el9YijJcVAf59NHhGh0JvGlecYEX5PcyNPqKk
DNjeO+gyTXd7B0fsoR4c/Vu2vfqI+vgR/2V34fBEPFNdjZH1bH7iTHwpcC/tZIGjPyjXKjFD5IgR
xyYrz14hyBwRyKY48VluVUVci9RIVgvkg1b+Rx8O4NEK46RLqAOoPDTkHv+rXdoPXmM8eysSlja4
AluWngyrIn1lN2VFPBJDpFtPPPgL+euduTc7fznOHUdr3ozOYTMGEDokQCBE7YwTHsjzSlFyxNxQ
ngw29NGoxMu4mqiFeenbRGgfV7kpOwpTM0xagtESqAXhiSzdO38x06gdV6rZDZ89K1sc91HdrXOE
QXo9OptPOPH4PK9OeocZdzt3vXJBcfC6L7a52OnJ6faD8F6trli/zWDeTsZgOk9k6lZPC1nd57KQ
1p5JSokuQGefZN80z02xbbusum4Gu2L4mrOTIx4YWFjkZfP25hGUchhr5A+123xZdTn0vDq87KNu
xGvNm+Vem5sbWTZqIrMO5ktNcO9tMeKtMzfb3k9tVibZ1Pb1fklBofRD9o5Vhjwmn2jIblgYYawG
njxR+9e1rHksrT+FhsO7jerzrqktxJrIdxJP4pjHmgiTpS7e/Nk0SAau7TxaWLjdMf5p7htr2qve
cAhrabLYnlQQJHg6xQk6wrLCDQEiUeCoiUwrN7m1EBtNbeJW4XQfBsWQKNQGAw0sPtLdIktKANKA
qnta5pD9qW32Y5T3Fv1/5ogdrTmK5d7JZKyyUqYYNzIg7KnKcbFMI94rmY+37lL3+7Fr17OamjxW
Q0DPYoXDhWAZcafN0L1gvxqfs4WglCvwCmqRIdb6LMs2++LmaErUFLIXZm6mp9homnGXboN/KjJG
oHFL2IgVBWsrYnJDOaCXGTkOFWVHHmyeZzHmS9BgukWMUc30X7PW9R9VX29gVHifpAm2Zj9NBoMv
gZmtMaozdHGv3ze9ad9CXErPRjks3Ii5kz/O3uJT9rq5jSN/gp8OEKo54AuaIb5I+Je1lj7tL65x
72B32nswOqISUBGXR6rHQcayBfZFzBpWknTS3UNpahQ5q/RCegfu6h1NlKuTJTX6ZEIfOOzXWbwu
VUmNWXTZeDYH0b9jDes3dOcZqEJqNTbjDCm8GCaAb0aqRsqFEydYDqyQ7I5FX7fw24J1P3j9jG4Z
sNLNCrv1I7Dm4SOc9HTWdRDueonMuLOBd3F+bcg8BDya0ShPlHV8BSULxJwy/YdaCzdJgaBFTYnr
miaQfm0lxTgRFbb605APFsQUnRUFn8Rc9p0xB9+hauZnW+f15yAbvrHwHT/4WMivRKDRkGR1GFvI
H6+3Kjc5eI0jcnwP62tp3it8Gw+1ofybnIH9e1AVPW92Xj33FC/yRFvu3i6lZ/OXGsbBZ4b+OHh8
zqjUTEajstmCaV9je+siMbHHw/ljjEdpWCQ+6iqtXnMg9XsYH8VnJHt4g1db7/tsc6F45KH9UNjB
dss6lXMSAcyLVTsaisFaee8t2VM3dXrloBXd9GSAe/hWrlP3QQd57zLTesSKxyJcKPvqq8RUbFgd
Mr7e/VRC4nlGRbSdg8nxXsrcXz+ZOmh2y1Ri3VcZbKLKBkNDjb0bTbt+DlttngtJsw0wcYvgKqDY
c/C8kO3G5KjcefaIgxx75Ibe1M5PoKy88yzNIJGDCePA2Kg7RSppUOj3PVKetqazE84smXQLse72
XHvRNnhflzmA8oeb0kcXjyF47ehbwoeuWmtk9S1TTxcfmxpEzuxzTvFa5P6zXnDe0q33XzogGwlK
2EJcLEI8Hj1DBOeaMwRLZ/GRQ1SKnHoOYiBvcF/gx9cH5K4069jgJvbsm7iXG1WC38ygGIRq3Ci3
bfNT73kqqTdER+HkG+oQOmP6zZfjeE8YBAJ43/yiBiJ+ElugnHOgEe3Cwlz3JHHnx7kQNSZAsUrQ
voCMRLrOO/bBr90ImmnCOVJZzcEKverYKCKoHKnCN88qd2RtPSwcuHdaOwfTnXDf+GCQqoeB4mfJ
Jhf9kfoDzM8UO7qxL0xtlz42yCxC6M/VwkAzxqjq0eCbbrNi6vCmF1J2jkVvpl/GYOU4Xgqsn9Ld
FXWuY3xK3RK3ARqdQ5/rfKEMgfV9N2RmgP6FvLXhaDUzEt9KjErRiuJ6i9yqNEzwE+hN4hIDM4Om
jWn5Qw56p4vsVoXhec36Ok0s7BRoPDMHuWFrLggu0BiP1b3EFVwmI1yG+kLu4VSecqcIfmRKYjpt
J7aoW4C9xUp7lIvlmGzDQB/Y+BdWrmO05OXb0hDTl6MyxlqXx9odL27nfCmtTSoM1z1C42Ry6hvJ
vAoi8RmwQtLlep97/qtRlKdyW97HbRakXLtwjyZvvEmaHEOjRtcC/BHmWU7OzshrlGUHAJt89W8K
lWaxY2IGT0Na4oAYHF+u31cV3gLTuHDrvzayOsyLvBla/KwGjhNyldo2ll5NAa2f0t5h043kILWH
Z6ceAZ8E9kcJ8pFGRTzULRfN1e4z5NITtBIQbl1oUAQBpBxVKuItFdjPef1Tp1d3shZf2i44FLqo
Ehm6xYGUsae+Nz4pb+LEAusX1Df2SKoqVtntrZfryS+zNB6t/FyPzTdkGOjDUjndtEG4p0FixVZA
eAAaU8erOTWRGnmj9XV7GTlwdubAbrufhowegULezFAuFOv6bgQZMM1edPssYDa3bxoxLuewW77m
Vt9FBGcW5i63NJjDIEhv/GoQ5wLuceUipwvBLSWpyRcKAzDyferoznrD6fOcdZl9sNPMfs3GK5fQ
F7czwvCnqTWKy+yYVPg1ZwtK4PKjq7s8gyAXGCJB0ldOceU5ISt82ejtwvCkeGOw3a5AfMw+fFnT
Iv1K7jpsM4rVUd4tI71GVE6WO18GJrQTvTOm1njlZbjuLb/OvhUGKFB0fG07PbhN7quPypmKJvHI
ijAua+cyrcA33Wp1MIaCLyDDBWbEqqArivraRIpsUnF3yAj0yzAuT400HqxgemWEH7fAFaCWDCUi
ICkT3nL87VhuZDcL1JW+vzenonun+An2OG9fKRHL/TgwZZxb/8k3DGZ2rjncVsZ4I+fMexDYZJ1D
timQeljFDBzYvOYizNT1I3DLAquya4V4kRfzjfEtT5wdLm5spVIUxwxe1U3hIXzvHd8cGNRkxVPm
N9fPJ+0/oElyWdsyZBUqKl89AcxrU04oNzzb5mg41PTZdDKhtcLqKag2x4qZRDSMeX90a/Gm7FWs
sEFSiRdK1e6LmaffGTjPdyn8AGLVESxBHTPtfm9l2UQwOg09fZKfMcc1l/fA7ErwNEo9+c407TNH
dadODwCgjSrbM54p7rbKn5/8ZpieiqX39iMJKnFpD1+B5k4nURnyc8p5z0bxagYup3JQ0diZjKXN
0gsOZh1m91Wnzn01rIx2e0b6BaA59KRVW9/hX8OzhziHB2GGQz+N5WfWytvBnyyVyA24BmoeIFpz
+5nzUZ8NeqQjgCQMUGuWFTztKrux09kW8RyyXJjYkN1DMoXUh0j1HEqLkQKI2yapobict3ACUoE9
+5TiO2XilC1pDIxKvEAgdF9R2Bf7Lkj73SApfK2qpugIRoAAFkNMtPG8AGEix4Xd5skMVLdMrpFl
3KByOTu84RLbaeBNAtWnp/RZCBl1hRInw3Xd7Ioc+kzmQIc18lnceOlcf9b5Nj33vf7odat2RpZ6
jxNYSSqgNfukl1zG3GJPFdmKN87W6KeiqgsL77lC8YTC4jDq2vm2aF2dHaTr3FXcutvM/2rmTHYX
Hc5YyPJmT6RH9mMUm7xASeg+DN59EaZFfUOA4teZAehjWhu3pd9ckJZSgYWqpBhsw0k+uRzSe5NF
SFIp1vRBTa9UCgWvFk6GT4oLNbKVaKt4zax+g3JqowUtlLceKt6ld+C6/FdFeGg0k9eX+KuEKdgE
KPUDpvB86vxdN8w+VsoeRhcheMSq/F5DVtjlnpAnd1w+rZs2j50YxGNuhOsB4Ej4bUnb/s0OO+Ni
eE16aCsvRAokHCYSDE27zkd0it1dX/zBEV8MkelHv1xwuqdG/sJWAcbi3HI92lbFgQQ8RKgEJMp8
Gp7CNOg5ApX7Y7D7ABFyD0Bl9MA72MZyojwiKIlS5dXb5u4OlhyOwq7SWFJbF4bjnCeqE9cFgypf
ejGXkdUM87ucne0wh7pNnNpd4qCT9a2PQ+QGikL5BDHlGRiVPExKFJADAfMIp1gjgwLvjwZU3D1X
e3kKYHp8WoiU47PZwfwys8RxY7O1Df9uCLx8B+uKARhbKFBxZGBFdZNiSNTuRufh2O1XUU60y0NX
oamavVwlIq8G+j8aZfBrMIH81rFDYCfuoJPCmcevJksjMzaGVNwtXa+Z03RG90U7RvXW2GF+xyuK
hKRe1l/X3rYH1pmh/dTNrUu+ed1ZNVRVgOjR5HXFaZqvPK2yyzCSLmqfln3L6m1O7yvmw7vUplby
rNE4EesAh8sHWPJ5tju81QZsHiNa2J3UyVK55b7SvXiEFLryQGHe1JSqtzmfuz4tEAMvIjMmxGit
3/AkBdOhWa3shdeUkeRLU0W1w9519fr+lY3G+gSatUlMI+RdVQfqpWghs5piMm49x4XfJCYPGlY+
BXvHvgr9gRLzNl2/rDY0UkKsifth6nnTgWWLnGV1MHYP294JxjW2unWJ7MXdgFVuLWbWFq09fLxz
sHm0Gynb0qabrOeRL/3KgPDvmSW7O7+Y1Z61Z34EcAtOyZMsrU3sXDzBJCkN9ZsOivwrzg0/j9eW
ARlgEZdT0gfN423bqQaM92C3YbuHKbWz+mI+sqBjwNikDiViNh2Z1ohEUxDFdNVMReE+7HMDPGdh
FfN7NzTTrchdEyhUrQ8MFIzYpn1KQqMsj3lID7c1JT1c5jPgmjHWooKCEEPoC1Y5KW/R0ZOkg/Hg
bZQmwsRAjNcRatC++zP0p9WbvlJX4VtGZv5eeONoselV90G3WXe0l96PQsL+a3LhJQFp50c0F9yE
Ygo+JqCqHNnTa7H4/q4JJC7ihTsBELijeOiCT1VgMooN6s9O7Vt7Ek/rQ76KbyyymgSzGbPCUHRX
l48b0R0hCTPkJ9drrmumPjgMQTu9T2NGP8lS+FLZlMWb4oXDdq/4JB2NM9iomJrVlVP/uMI1ohYM
1WHMveo0FiZFh6fBjVaW1ezRfjhxGbR2TLkzTCe9bcVLxZhkAxZUZ7SZoj9aKiVvbUJIE61SzT0f
ohh3bseAemdJj+XH1g1VGgPkgAwJAOYPrcaaMQ6WxnwHt+d2zoetoHytYXdfR214njYUEXpZeNIs
+V6703hS4+hTJU5Zep/XPX0o8JhHj8HPycS69NqVgIojewMJuKMhwy/OAgDsUZ/ZZiIymnywPCDP
j+EUeNlhCTqLlyysIPc60XJjNbfLZXIceVFBpr9VyxgyeOpL5xRwH7XxIrYanvK08lbSwQ/TzNYX
zII4GicPn15qXXfVCnV0bnBRot4ozHeFIC7dkX+RwW+qGaK3mX3fkNz7KJ0auKMKy/ayipJ0y6zb
nkDbbCpCFaaXyOqk4LEYR2i0cFc4YEe28E6O2yxyxkkeNbfouwDg9rWE8LWz2YxHLP4/pC+/rr7F
LHrNZPHge4UZjY7g1W1nk8GZiKI4Lwx9XoZA0aThHz3Y62LjyizDlwYUfosG1/Hw5WPQl6oel0sn
O/c8t5t7SSuDjkjW/henbhjS1hl2SaNYaefnSd0unDBXVoo7Xex+sI9mxqpVVRlLCqeXBpenFW9+
P5oxxcSS4TwY02er99UnxymNB7NEnj/YGVg7qDwK65jytxN6fJVsfHegFACrYSe5joL0WBD91hoz
w9VA0Tf5/P9bDsFTVqEIYIxXhZchgOk2VAvsWpdS6y0vUoKDttWv75sxG5nEr7KMRbkO2VFbwB54
ssPlYnXNhvMjSHAwMfVkcnkIciYnB3CstR11bHWd3VYajhv18Gtf/eJaVWXXbR99jX8cKq5jL+wZ
50lmjLGJfplJ0AoMOM7mCQyFJbagjE0WnQd3Ku5NiIO7CjB2khJvvHPT7Trjlt0zGBEqXFIfrC0a
+zqAv5dN2R0TMOMy+tYwM3D1nOdpyfKDXdcD5X0OB2uqp/rTmBaMSaGWyD1jSJ20Ix0bZ03W+RFv
5HC7Rx/Ag54rAe0qCDemFH7f77vcxOhhrEq/zLnvzDQ2WAJZU/T52bedaj04LBHZjDdZc1ZQI7CH
QReD4VCFzzPAtFj2NkPqweKISoKNl1rHYTMm5gh4guU8S5HMbk9ArcWwdyTIz6cZcOgXoxnyx0IL
IsHpDHEFs1sHF7cuTn7f5tRDI7iRncHWAOUSUWdpPKQNkdZ4SDdJPdDJXbEh5ipslgVaj9uTUY/6
KEJDqwjgGN8+WQgLwhvTPvQF1i2bxmnZV45YoqJ1APsEK09ZVUDKZGygMnr0Kb8bZ6QCZp+nh7FU
fC4cDHh41Vu5LN5nKI0CN6q/0IYZMjtSqmwXGdb4a9xKbiIpJsBvbJwaxZPA1CRzNvt9s9Zit9nO
bWAwWOO2b4Aue/ldT0dDJ8q7hKEHWIcdqxT4XVfAeDwK50nU9UiISpW9+qmo9iWrgT2yAfQmrbU+
1uYm99vifKtzoZj9KsleiQSzTo9yP3F3OjJ4LoJreP0KOsJ1UGJ1m9r3avjqa6itqG+ePbHmLx3F
7mPhsJIzLWd6st2AXb0swXMh4OmN/LBl1bKeaXhZVRjtJDS5nmyRdvQBTPgi+CnXqA4xu2gwhoai
4BhqD3FSJQdkK1Uw51aS9366PC3ALbieQe+7p4mQ3eVFL8Navv37n9RyZdxlQShsXrLQ7OcHFyU1
Ri1Nucn8sK/QDtlmyY8migIJqlHlV9ViqUNMTfUsvltu2nFmpOmMfmmrGZufuqseygLu2Z5Xj+cx
0hBwxcFcOZUBL7m9/oNn2+m/GFKjChK+0X0O7NIYdtKopX4xeFjGO2ia439Rdx47kmNrd30VQXM2
eOgJSBpEBMO7zIxINyHSFb13h3x6LXZf6Xa39N8LTQT8gx4U0BUVhjz8zN5rE18Az8M8lH3DSTeB
4fIPf+hJUje2jW3TURGsbFmhxujVFO7XEgp53kcQURC37qKExvFRxElF5ZkDw1vqvwuRVGn1+SYL
yhDh2izN83LhoCDDE1HzE7jgxXYKi+XqAqmi0y6YT0N2aV2slW+dYvHQqlq+BqRJKjNoJ5Nctrg8
mIwHOSrzxlIXPruh49Ca5ldBQc7MA3bcNtAVTtHAbW3+bJ/1oYTKhmGl8+oJK+ECxaJ29rtafQwt
npCow8JhR5OQQ6y0q+BLpO1wo5s8EcDN/SW7JB68urY0JHLw1Td6k6uv8Ojdx2Zoo3ME2nflU7bc
iqhIdoZJhds7U3gWjYyWSkh57QB7/SlhLybUsKLtF0NBOQ6LW91FfTmuUQMYHwMY60+ySJs70Ri0
6I1mz61nznqEvdhkED2gxVcfd+rFsI2Akm+MD0msDWerz0bW9a18CQZg3uA6Owzc3B4Llp/5tuqU
x7BIrpNise63RVzt6HcmJrdQkJ7Jin4FG9gvI0NWx75lIowjTb+0vsL5OAomQ3H9iu/A39h95twG
HcaeYvfJbRwG65llt+bRdBooUuxyG1FVvne4GjxcShbbfoFPkZOzOWqtg4ZJs6J9FCnFKZM07lHh
PiahjR11RH3myLZ+Y0L7kXZddqiSNDmm3NlvYRY+OFR2R6Ear40fTIFnUOMtm4ncQUIekEBJpHFW
VBAMN1Gkqd08vXbLg5XGxJ8hz16bfaodYy0jqF11G3WlQEL7I5Ls/5th5S+Ess1Pcf7Ifpr/BHAy
Ypz+JBv+P10tHzEHQAOT7C90kvkv/eFrsc3fMGwhFoczYsEe07BP/OFrsfC16AQqAR4TOoY+FxX/
/6KPid9UxkgOgi1SSt3fLS//8LXo1m9YwATyc+Alf9DM/sd/+4uNrPnbn/9Ljn8aQVfb/Pf/Or+v
PynZySI1eAcuXSY+GtZC1t9E1noWijFA/ozEzsDnaCdjuzNYCR6rnCF9WxWUz7DkCy8e6C5hZs7a
hcH2jAEinwW7+85hKGF7NrHnyqzcNWoWWPhOEqYSKXP817HT4hf+n+FiKwHMZatS32J4Lp/BEAOq
1EeAmtyHyz4YwAYG/9Y5p4nfZdr/lOvzIW18MsLA+Y/GW8X2zJfwJ/MOeh/VnmIpNtqAckZETXnn
y7W7g7R9HyGXiqDIx0Q0EvJotWDyS5+aP889iVH+CzY68BTI9w+dMw0bwAY2oPEpeMIYgNkzywed
MZ9JkJGhRQHpGq62HTS9f3ASF8pCZ5q1WNF3hEhOCC1gjiytT99H5IXuq8QhL/0jgkomi37OF6Kx
MQe0/mkZst3KLNDXlLXOh0xn1ZLSDkKs+wrqIroGFl8dHVm8d9m2TSb6iqUlsvxHGg70oQIByK4N
MlFvxiGoC8ZmDJTxM2OThlVyLAc/OAkFHWfeYslfoOgrwVJJC45XV1ZfLiuip6QgO3zViSr84lB3
X5Fu5Z4NsnuF4tplm97O0T+BaXSBJ/2kF6vSMO27MvTNq5EOWrxO0qnErqfEDcJsX9WWk7SRnA0x
462RvTCMRm2mMFCeeeRjg3MvZL4DnhV7PTyHbdBh7dEdOu+yHiFPFEl8HR1wCj6zGgyhavyLOCzF
y7vQPzt+zD7VCLTuaHYMbLRWV1b4Y+SJtKfyltoE/Q6TWm8TP0muQ5HCMwfLsa6KHrL+MMi31oyI
khhln31Lir7XyQ+AZamdcep7xFBjrFfPsFXFWjdZ+7Z+PG+rpoBhD+nQC2aU6joyzHnDXJfVN/2i
eWHIPU+ag569bVACvwyLYJUqHSO0WK33Cn6zc9lh7R1TX66cTmvXURk1H63jrsquPrtq7QnDgCGc
DQUGatnsLEetHtpS01F4VHKFeHdppmXwzUmEutMuEiQzIliHudoeciVjYIxBbRfnqXh2HMAzJvpG
eKZoM+NUzd4To7UfGqqYX7OoIUUjMUZPxELlE+OTkVotMtpVKcb+yLLP6fZ5oY5vdtJOBBCgoVtE
tMnIx8kd83Tdz9ZZHnASTOOO8JCvVu/9Yx2wD+dO+Ky4cRdWNsZAvUt7afShXAgFS52lOD+6g10z
rpeItgvP7BmQ/A6Aa4KK/LjEKye+Mr/q4uvgIM2yZG4eKsk4N5hNyqG/R93+WDYG0Ots+kbjvmM/
idi+7I4M0cm4yhh0BAp7So3ifaz6l0ETyDG1L9j32gqW648inqpSOU+IPLMUICsz4wcJRbFox1sN
KdkHDqAE4VMSZY9aWG1j5vCunq2ceNhYXXTSLVTsPptPapMQsSg3U5LbnGv1Lc/rDyUenmtqzYXN
zb6YV4RJIJgr3UcXEXbSf4a6cQsT7X1kOAX+3youSo3QIzJb/crY+3sMA5ZnrZTnslWOyYh+maWI
aNhIDdTO9U/GQHGRGsDdcU2xHkVpPjVs+NPmprq5x4kEp5gueiLccWGUzrGNoBYqcX0zRmz4LlIU
SOjo7hbBZG5VMiZYcyz4UkMS+sJWR2ujf6UWI2SlxFzb6WG4Y8+SbGGh3gwyUmFnmOzOw7j6IvmM
qIcsSNZSmKi9x4toi1clDp0fxUUnCsxoTxocIIDI8FSzLZ5gNXpangYvKL1oJnt3qbN1r9Jw39OE
GfHLULRQtEXnFRZQ7YQDM01UplfvZp+zLtCDZZDEP7lWPcaZXiLM53hvwR0NM0CB2Bd4QHcSN2+h
cw4jYkd0g4o9yb/9hNeXlVYtSg0muA1uskXeGnfDI4luC0SKm7lrnytBDJ7RPu1RmYYqcnb1IqV6
sst6MTo91XqqnHprIDYuKh/4cVeSPAIm8+ValXbIdqx5bCcG34SHLpqiwekTeoXSsir3p51iRKeq
Nj1yQ5Zm5FRE80gMdNV01jiphrh4ILtrjuNCiIUje8V07jWIrFetLE8GlLpFVOsvcet49LIPXZih
1BUPokO0rjrxvrYQ8DKEPsYKOvfM71HwlyyCAgJr1Di6xLpy4aZ+UhqSm21eLbCsBnnlTmCQWRQ5
jhwH1gCFaea1vYlMtwGtX5YXyJrHUuneyiGHsgFBxg8+CN8CPiXl0g9dezOq0WFyGgJQ4EBjmTwJ
qOhcrtZj0HWHFLEfehx6I+XZ1POjYBIfh4y0w6x/QLTMU40cUhUucBO2M+JM3w3BgNoWnbeKWEXY
6SL1W3glctuad62lQ6LtZRkqO9cz60oukEn621bUR5mZJ0kazcYof7i/wpVkQbicdGkffARpS2Lp
Ey/kgD+6ViiOFZQreAjN2MLEUgGKFa28TY6l7HPLeETbBHQ8M5BY4XRZTDE0DsjIvzsbuGiA83NZ
k4bBPJGDp3W28cTasikQZUoKij2M8nHTS7idTTd6rf4B14T0JaOn23YVa4nV1QYV7ieHCCORTSId
1wtDxAY267pnTPMENz2YDRly+ujt7tEHgSlajO56pj9DIpDOcfSdu0MYH3k06x5GvglfFEAF21HT
a9x4nVnzNiaWJ0c/ttUz4WgRLil+HWic10ydb2VY9cV4NuABQbp4thX7bkCDn/rEQVsav2lZSPqM
HyZrMwMpass8u7RzruWgN++2VV8niQQpH8vliJogQA4WT2Jri/bZqXyX6y/+wPXCYaU5yKbL70rg
aLNtmEasUgC4mmjp7NL47nP7XoypsSjNsl81Zfo5Q6MIf4MPhy5j2bRyhwCVkNyYho9K8qkLNOiX
1javomuTlE9hHN7TJjoQS7BEl8o4OL9K20zPef3UoWtICZwj7Yk6RTIizW9j1SFtYcnBBeJuEGPu
E0SXPL6qfezoCMN98847fnOBSfd+wbBKXScDFAGARK8ylKskYn6RtL9ivzy5bbXHt7MBkPcm4+ix
VBQ+luMJmFsbP2gf9QK0JZ5D+Oxl9B46KThdg+G3BQo7sMcDiRHoO5HdlS0X/Khk7CRVdVtBVyc1
TixLNVxNTBGDWZdeZOYSe9WxwXexwoE2LUl8NxbGsIskeugqro6x0w2LnoPLqhBuWVT4zMTrq4as
tWYmsRyRTmyCsu5W0OusRTlK3WvlE24ubakNPjh8QHPI6A+zxijqLMQfJhviuIse2S71q8gZyq3q
B7xr1hM9oHMWVT1+HNwPLI/nsIqC+nhSKf4NK9gUIr5Lk3QgKwVh3gkghZ0nCNXaOIWP3lMDPYJ+
RV+ojdC2ETrYpUaN7WVj+NqKchOm6V5J8wcjpBIbOEgWUMrAsTEfqWW4skY9XQQlyEOFqgKGYYSd
SafcLqLgM/FLc2GlHJCC1AK3QrNuO+pz06UwZqeTMEwCmuzKhfBn8d1X/o8szZWSjQ8FA/9FWdsK
MKIYf4DGFyw5CmPgtaThjflr1kTRftCpu7m2DsIcm+eMim0bBM7OjyJ1SX4uQmrEouy5l90U/hJu
PM9G6udE6a6lrT0bhrMN/HzpBzUnh5Ys2/mitBIGCeR7LWLXvkg2a6SqJTsSdtiymCqAAouFIssc
jVS5haoR5aIytmOZBJ4mTgljLFjbMBTHG1T49QP2weeYfFyV85ncoaVpVXib2HcG9gtG2Iqjrdc3
oSbZ0xcIRWRyt6HbLfVSeglmL0qq9tlKx5OhDczWCV+x+xcLfmSWmVetc7dRJe+DnMN8ScNrTURN
hyBo4nXfjMaiH6bD1MtDpKs/VcOcPWAlSUl20Pz2TW+obnBJHSYduW1jIhWoKmb3jdl8lJ3v2TXv
oa/QaHT1+I7ljKlJPH3wXj+cIXg1GhCOETgkURjEb+gK8828/3Sy9EEfkYA14EEUjkzSTc1ZrmIG
LcpTpnMBiXZ7hfmg7wS71hDHSFUhJVYIwOUxb9R8aVTBLUc/uCnNSBKxRI5sXRNTYRCPGvTlokRu
EDDFpYbulhYwUGKkkNM9onjd1zZJVxZKpS7u0PlZCccOal4O+vimJy1gngT9ian/EmSPi6w/Yqzy
GNTdUKOPHjuZjV5Ez7VeP6aEpzGfo1aYx+INgH9DaddDIvtNR+DaLQUmla8ahFbs4y232A4u9/UC
yTJ9Yua8unbWIGPrkg1z7WFd9Jq7y83eeqiotr1a2jWBQ4WQO5UwKNRCdrYm6g/iRTPpP0hFtBen
CFlEi8GetnkRbO0QPWlLC7GIJYstIVX/EjcGLAQFRDhhsY1KZILh+l9maumvqtmzDqS6YHVeln50
pZESJOXJiua1QSW1THOClsBem/qNgSBdHIspvGkkiv0kNBicGREEUIqF+tdgsefiqGevTVsudtAe
K28oSyHXZlUrF1n36XeBuuPAJkTZKsIhTq2Phx2LyW6LwUU5250FIknmCVss5A2PDE/0NYInqsWi
yq3XCGnE0kzI51qQyYlYH0HtOneB9422U32bnPXHQo1zYrtczb9bddV/aZM/7p02KV8tcPOIDCbU
yGo6SlxJap8sQ7I5lvYg8q0W5f5T3BbOOnIJreowW39rcsKZg08mURa6MmTONlIz2HqBSwwusj/5
q01C5cJaXltoto+MciRjzs2zzWhUY81xV1vffmfIK+UEiPK6CI1zoEwR/YpszL1MIk4rtLu3NrFw
Qwmr3baaazwPlSI+CpLolgi1f6bcnVGXU+uxVUOIVcng3Or6Lg2TZydSy0XVRupGEqWh4EEuNE8v
wuKkuPhEa9x8NFa46eMG+GwnFPwxJotuqgtLeWqDGDu/XyXDEt69jewiR6lMUpoWbnxbr++zJuCH
tLr+PbakvqvNjHyyjCwM06iU09ShLlL9jkehP7T70BXFmkBe1tH09htMUuFHyomOKt8aqdemPrW3
gESTa9LY8U4UZnNgcS3XRKmbu3owEROJUm4Hx/cX3DfFSxVkwwfS2pdGct2ziQ5ooTZ5rYNCJ70u
+lT1mHO1bNwwoUki+xtVrg+gIKlZ3ske1qVkkfhlEL96MApjGMgkpGhUiSZYxRru4FiP/auldtMs
6Cz3fdNXp8qwkpVDn8/blrfYyq1NLfB22gGEwMYyz5VOC1fMqdxk5p4xVIHLT4iT3jZ41g6FNRTr
qWmmT4W4sJUwWNUXvZBImuP0oYI/8hZrpg7pi8Ke/7THxhcZHNh+pE2O7fDucnwQFhrh92itKlaX
oxWyiwSTRMtlm2eZDIzndd/I1qAciGMxa3x7mtIvCJLUfrLIjN/oHJzvLmAVMPqDfyxK6OJVEI4v
CWEhN3+w2Xwmpn0x2oE4YUeNvFJv0Sf02PYnrU4VTgZRUdcEyd7Ps+ii2gmntjSbdV3L+MVw2/ya
gEy+2IEZMOqP1YtR2MND0gz9MbSn6T0RPOmssDMfQuGg70rEeDD62eZSgDLn+WBQGTu5tUoKo5ut
Lm3OMzSNTiXSTg0Td5F/ky1GCUnNegS2kF9NtzSW7Ii0+2wxWIRaWx5mM/lNtRueMjR4TQN1IFCW
/UTwCjxGbY34GgGp2vQHmpSIdLrSutBn4I1OlWmVmUa4dCZVu5Wok7ehX8RIRExQhmQGbbvRAUcV
V12xbFWBwq4fExRViuo1s7w9sHnptmh91Jj4YBxbzV5Gx58OOGV1T5iKf7C19lIO2ZMFcWYDPVNS
41BUaBHDm7rLjKfJbuD3Y5ZB4maaNMSzV8lAmfoaThMhzUh4DiSqtvdSqgaKCuy5MVDbp6lz8CNo
FgWkg17PZvfG3MAaxc1XVMAUboFQC3mPaV8VVake6rxAbVgHyWvSokpYk6ZtnzruyzWpmAhHs7ZT
zgVqq3Cr4ZTDp9SG3N0zsZVFfXAgmgeQ3SBrpT2NBQKiRVuNbOxImsMOpdZ5e8OJldwjP22MBcmQ
6aUyx1yyep9bQJ0bUrNz5tYdjR+Nu0Ej6tSOdcvKCeukbdirMEZebOOIuKRUJybMu8Je1rogP811
aZiduqjwnyfUPxb5DZ7tF+kep0z5JaZS7PQQCgeTzeICWoWHAtE3oteSM2Ey7SNyUPECX7e75snM
L/VpYk81+sI1iXFvUZrBaEyMyX9K+inftFHbvGqZon8pkUoKUR2NO4GD/1Mmmf81aKX22UWq9lQ6
kbK3WCujQHQnhHaO4mLGtxjLlmtiJuWz7bJ6Q7/Aicyoo+YKH4Rz6oyOnjKqBnbgI5v4dycNio8G
qd6nL5hierGf1tveDQoEK1Hr0+vNurEwSQE3Eyq0bqXdRFcUli4TJRvkx6q2EdR4JKXTuaUsTXeG
m3FEqUFTUtRHQefRA+tPjiaHzaCM5jXETnNj+UARUCETPuZdpK0Hm8KRlbabYrYiRmtb94H7bFWJ
7bUpMeoTc3FMB10lOTDKst9Dv8woao0Q3EaDhkPzeuY0h2Fy6q3s0E+C+R02SA+Md79NtDdD6bsN
33a+N/Dfgh/AtcKA0Rqz70CgZ5K58C9DGRvPCgXKxQSfIhYRr78kJ8vZNUXMIS/KUr83FWPjtYvr
6Fam7KmHMKoKQqxmqm2MuYhNHfHVgUL4tTB2GLo47sfSrJ+qNO09Nkf4SLE0jpd6KolxyS35Feih
NmeSFk+RLAuAIzLQzmQGDtdgzDQwmHaTLANyUpZlmmJdka6Suwsd7sitUlxlp6ppd9fGVtmNkhNp
4TBFfYVo9x30hCLxzHUZGiNxwHltHRVFW6LKw7eTX/0gKGFPqJPnFhPthJjJeN02kIZkr10oCZN3
Xz0nVmnPJFF0nuB46iMEdu2AuVXlFxWoNLkmyK6qpEEWE4MfTrDvoCuZRBdCP+mmrG9NSbgecfJM
jEJlmPZTyxQOZVOkeEQPo4rtUNeB7jKQwdi+zWwt7LV1PhQTCiT89ZCrGbKQLLpqJhIge2bCd5o6
/9BbfXGgwazXGnSYp8FVxF7i2BYMNnTzgalZsddLfUTvZoDpcTG4pC30jRUoHRSVTcZVoTOSDMvK
fiJnMqDmV6LuBo3ZeiHi0Np0fKZnczDzbTvIZZaO5NKD+go//ClUlFMxYOg8mYiwJig08SvK9Nwj
T6ZehSmbJ1zakTsXGIiAe84Q06ujTtvoJprA566rrAsthshPo2Zq+opIkynxptKXa7Kki+piRHVx
QYWCzlZPCGzlRi/qt6Yw4y/GVYTgwFcOD9EsudNixXnoCPIj6avMvyaS+X4ReVeuKUW6+5CV3BOp
a7z1TQfx2Qag/tQgd9xKhI27KhAMYFE+KCcANOmlYXN9JlJW2TVmjGsjMsJLYVb6sUK4sqhVOGtJ
qpYXpkxcWa2rfUROrOWbtB0p8jTDbL0k6Ps7Y7EmQQwdNF6QJ/oSs6bh0R9mazS14S7iVDok1Dx3
ro/vhrhRZKw+RWDsktLTuu1tanqGLxI79UPGUROuxKRzKeC2zx8cICdA/dNhJXIK5r6ocVA2Wf7N
8qDaDPkIlcJMxegpncK901Sdqy6MesiOKY48HITdQ90x/RLmkN5a/OweTAxtzzYQ23br6Cm5Lnlx
D5POXnPY1RvDdapVZIx4n8w2CCD5Oxr41IjHg+grr7OYGhWzfIffVaclK9sfe2C137aKerVcOZ1b
1dbWItQ0pOtWd4KdQ/Nk2A2yXzU1qdWqgmJqqK++jwIvVqcbPMpbHfvyMbPLzMNJ10pE0yqmbclN
tQ4wwd5R3VgWTcUwkHduZsTe+EhXa/x8DlnKE4tQIBb4vgqnfKx5+OFrsetV6gT5e0Za+zuHzHA0
rHE6qbGvH0L6mmOUG9M90PRy0dpW+Z6EtfYKFBDHG6u/zzQuxC33m28cGQxni9Bfl4xUjprB6gx1
lp72S36Jadn1WX9A9JNdSKPSP0B4bSfdkXut5r2mSdHhy+/JFWYQLa9W7hjtEm3lXG1VET7IkJCn
o0+HNQHAucamyglkZOUhU20sckhYW4/HWPml5FZ/5xRi2EGLuqG1orrSpsMonGKl6iQ2hbn+naRj
igOfkEeWIokO3LyW4wykjtq1Bd4nWVCsFM9KbYgfC4EdomcWdNJPxzXt7XCqJzy68YzmQogJzqjW
Dqkdz/E/1otu1PZW0ck1HhPhX6OhKql8I8PfVDpxlkvbVLNzBwMGladyTqPK+iIH+wOuZPjsFsy9
atRoZgZexcTms6LlYrWeuNRKUKCLpINV4UBHQ1SJlm5h8WMz8saOGU8UXU6pqwi4nGeQAABFkmkm
yMfAfLodeZo1arb8NKQCvamiPPZNrR/6hHkc7e9AYOPcv3figg9yfMlj1iiSwgvNMx/bZle6wlDO
Vw2Jzq4H60lqwa4EB71gET/RiU6kdMQrzc7ugV/fq3SaMxVIdKbI2I862q0esDpc+FZ5CGLnksbl
ecBDx8z2qBfqu5/nB6ci70RLd1K4j7EkEW3AdxJPGV+FjkfE9R+CrrafhU74aAgbdxk4pNoqtbWL
qTythTpI9YWyE1euggw7bx8HCytUbyrqulbkjWaDth7GrzVQUae2lX1hBqr2U0yo6EKz6h7FIaXg
JzLY2WEZuCSWAl/eNAaZ38SSA/paMwsb91LRa1T/TfkycPRtptAslxPhzi9ulLTLIJzQ7Lj5PGoq
h0eM+6SAYGNk+YlxmWF2k+goWMf41owYGBnF+/FRWnDyXTlku7Yw2f46TvbObpueOm3qdaWb7H46
i8W7NM4qvSW6RQLpXfq2DqKt9isuJR9CLXx7UUwYFQZd4ZRswvQBXYZxpiVl2Fu7I95Wy5/OPWfh
RtoZftypf4k7rDuYsX0C2VtG+XTmO02G/rNaWWJtDS4LQ2TUNA1A4UDXaCANSAVzhrVoch5SqPzK
h6BArb1VNTZVdVUnfEkFO7UBnW7sxJMndYLSYF9yNC9FMBBZWqptfYcYP6HznpLDqDfjkW7R8Eri
rpc5rTIBL+HQvbqsDb+TImQ+NlZB+66OJgFsvi5ZFQnstrCUDoyCCV01zQL00QTgitsizE+qosAq
IM37yKN6uGPAq48NupsPS+kaZnxUGe7SFG3zXZWt3MvYCl+iIm+IQLcL9rxjZO5cdswbUB09uZVI
MBBIRwjwy1QNEAyihcmWmHd43k5RmnZLlaqDAcs4iCdmb/29y/t4RhBnlu41hpsfRymUwgtaqfl7
IAoKHuGJgIU16/sclzA72CeUmDFuDts42c6QsOtPlJ0yYps0bCkeWRlWjBPyaUNNirPV0pB/D0aQ
7X01Ioht1AVmYEKK6apGLfKSxHCezdAm8IJdZMEdk4dkqU1WsiYWMNj2VZU/CClIhBtaICja5IoT
BaOxY3CthAs9KPAmuoVKgRaqY+2uSQK1PKa3BaIgA+1A6mr1ysI6sFdL+5amDgMqMwzic01fekDM
Hq0hz7GHoruNxtbgAYvNzPIT+5dWJ9GVINOB1W5d6he94wZc9gSDcz1ac7y9iNgXtdUlxgn6wtKt
ny0lyspKIm3JE5vPxz6RrT8fLxqM/oEsYRbIYVApqKOH8ZabXXG3YIdtR8QUC0Kb2vVkmf5ZFT7I
svAh1Ip3PY9ezMpiKuGQz+uaav+UianYqtSur8ZUaNdUS9oVtVf/3oSKhm8vVo5l3sDAhE4HMrx0
0yvawehpRF76gF7yU4uY2nmM+0qGT4mpGiA3sH1i1IvZdikWkT+CUvMxzxPrWhFhvbLxUNgwqm33
a5idH8S+96y9AazmI2eYUhHxhgcB7boZh88ZXeia40DfBbWhLpMgI0Ya2mzIVlRYJ7cpQpQHmPXK
LqN1KWvxWSq+vWKRax5VdgZ7PJ35ecwqZ8eqkKgBO/8M/fIp9dUCWwX9ItNV/o1qvpawyPD5YRRw
fAFBNmon82rh/mqSabrFWqiBP4t+9LJqDoqdEjsEG+sELym+MDV2bmzMkac6XfcwstU5RWnC+NOf
WnYbbMYWoZq4T7piV8ais2P3gwaf9qmi+8U1mFkPUsuZOQEuqCFXxTSWtjPm23BIHFxfjvnD5T87
WlrjuQnyYEuTHzJqUtw1/ejWjSMyrM0MFg2wcHvdKyiydULaAYSUAlhByDrIbGuE+Q4I5XPutj7o
wM56UPt5h0ljh3k0i+xllOjxsEiBFJBN32kM/4iBNHcMscQ1y53i2sVhd8bcW5ziISRGmMRu0wNl
LXb0+GwYhoRhVVo1vzI1Cl86xRyjBd8gWCV3UByvSLP7xOTrhWkco7OqMI4BLSV8u7LyigFVUBow
VmHZaQPBSNtLPOC1KPEtL50W+5NfGeWqRr28mLQkP/ZT4e9Swur2o1Zzyro2/myshWd9hPRXkZey
VLNc9AtSmi1UIBmLCo1CbpgqgCqV+6CHBnBGN9UfizIZT+CM7SXJ9dWzPXgVkoSlX7ZXy8ej1iFS
wDqmLkskTV7R2QYEMqt3GamhhJ/LEzTYE1OWblQluADdjg6p0acHq29HZP1RjIJhbpnBM8EwMeS+
hpnxwmwRZQyeXOKlkgOUrvoi7DLa0Nkm92nS28towvKTo5q9Cbq8TVBM1auPKezFihTr28jquZ7A
lYUwDauaxNiehyK912VxH5psJekjLs7YVHs160lHUSeF77gyTprRynUXddVhbAplw0oe0w+W4Ssz
fz6r0GFsrhgbqTvmyj5uE5VAq0QtIWEgvNo0hdF8oCnXJvb3rv8dBqG9FXrVwtOBMwl0I4mfwFiy
skR/OJzYYgxbtxVZx6VdD0ct0IhiwT+QwllyI/1bRXC3YsR/cvvMYN5iBDbKB2Y1pTbvzRVcB/uu
p7hsm9mONJgl3FXWXDchEAuQHOH1+C0/k0zOB6oaye8Crc4VdzRgEFAQkHdwU1ZzvMUC+eMPTFRl
CUj/1qsjihbR7/l39EPCfM3zQzziID2L6r1Bs0LKUgBLB5Z6+Jg07dKlafYE6+KThDvmrEDumd9m
FLLHN6nnzszU4nOP2MuDs115elXvqtQmzCCg6GFDbhgSi2VgsK1XHDEsuU2U5t8QjsVfmeKzQpQp
u6pbrgF93tG0vzGkgSnLiOMo2nZ+GCwHpc6LXRTjPaEY0dw1gpTaM9AXEAtga0eHeKNg0dWo8P5N
DMlfwd28D4csbaHCdFfZ6dnq38J5okgEEvoG8MtQYusLw9aL9Cb+g2z8/6Tl/g+TBf4i1P7PFiWN
O/Zfq7Wj4W9K7fkv/COBQNN+I0hANW3xh7QamfAfSm2KHRKkiZVGLK3bOruA/63U1qzf0J66XDVI
u/n5ZoH1P5TamjqHS5O0DrtJOPqs7/6bMvtfKbXFLFL+p4hZ0YRhG3PA5d/SofoAV4kqVWxAR3GR
R+eabTWWHQvr0N6V9Z++jesfr/ZnOTif4//6b8wq8T8JpI2gJlUOsdrReujO4fMCiOfbv37lv91h
/3z78z/5p5eGuBQRxctL60f7kRCXl+JYrNXP4JfxbyJCuEv+g3f/t5t3YNjWTlqjHuuwT66tPaIH
COjA464G/mmjK1xlbi336aBsR61pdt0Y+duhUeU6BeOOYqUimK2T2NZB7iyTdG7SzeZ/cvYdy7Eq
27ZfRATedPFQUF4l0yEk7SW893z9G+jGu6cWpyhu7I4aalSSkDlz5pzDCGrpxSEu3YwI5EPKmWNZ
8chkSwpl0iLRIe4saj1LQ/OGjgqt7UFh9CEtZEiw6FQFnhU0HmwVxIkayl1BEBgUIsarSKHOD7oI
mDhkk//0YKIrQsGxACm1qUqECPQI3DMoHlX5EdY8UGJJCthPoqKYAdCL69IZl2cTrJpCm5kHgPCC
bAqDXFGOO6K0eBJmZf6QJkcyIb+hUg0POSQi0YUOoa4hQjsNEB5Yr/k9BV5z7pd/yLxFGEcNxYAo
qo/LKp0D6C0yuxrKiAZUgjINXhfx3quRaudCijtwDC2coSeMphGhU9HUlNsFPABT1QjPbD/sd9AJ
LpwYDXaZ8HxG8cdawhCoUzVpKn4LMWTmODYhlRRS5VD0InwrJoXMCBmu3MHVs1dorx8BrYWOTxqh
7J4zON0Sj2IsILDfUyrs3IhGkpSB7GY8X6t/cyL+s1Rno4u7pQo8ttC2I5Yq64Ymr4J5wxi0GpMb
h82vL8SjnTwH/7vfF6CJArFm/D70dFGk4d2o1YYj2GFwcralTo3OQbaDqpUMaDAQHL5KgVcQ2hm0
Rbvz8yku/Ez+M8d5D909Q0S0nVcNJeTdKYfAPIVdNZlzv2SoRfCedjx/6kNLlCwfkLbnY669Vvrv
ISUv44KcSBgnZfoe5ZCOVpoxjpSqxcx5uqTRTxg6OK1T9YYzBL0WERaED3BnSuAnoZgglqEm+fUV
rSRtqiU1KCMXxXctS6V9ljNoSUWxGgvCO8dCUS2optyuJlZBlSnkgCGjXoP5RgBIIbBdQPUJ+XtP
FDtElI1387ePxn8+x+K8F5qGT9isnhzcAqAfc0JzTGZVAbKxYb3j/mlp8/k3oFdOEWpxivCAzfEB
hFKcqIPe6RW1LdhO0ujpvgm9XPM6A7Qtrk8wQRXsPlFCiDEAHfwiEMemNav0UsTH50+yshqo+f93
C7BukD9PIzE6LCS71baHsZjDF1+Aa2hSbz0fg12b7eLQoajZOwIGNA4j45q6O4CB7kBgReX2sdtZ
kBiSQyW1YGim4Equ+TIu4/qg7IFwM6RTqV9gC2WN2qVSxL2NWr7c7rZOWmoOJg+CALU4rERIdbVR
jUejIF1E4mIs43aeAngMpdv8BzKwEw+zBBsNG8iayeXX8zeylkX8Ps7dax9gOAtBrmhy/BDUcxm6
nTVMV3M4B3P1Pn8B0WHa8WJ02Bhu3tuPZrkIdXVLpM1MrHVEwzcDhZIBjVMkRFPG9vWtd7kWUKlF
MIN2VhKAfT85vOEZ7S2zUM5T0A81vQt0EszOFvVCgUau62nAHCsbc5u/1KO5LeMZhwSe5JvJgUg2
WFefKGpAjqgSdehqN5Anww1U4K7Qn2ZC1J5B2QZFBHdwlt5Y3dLaElpENwgV5xnA+5OTCZDoaJMb
xOn3KL7rIkwtoSquRILVQVkh/6h9aOqWCUQ5oZLOCUYZAHgWgWIX4rtwvUVG4L9WDCw+OIjJx7s4
e5dQyxalEWwF6M1Arh9mnEh9od0PX9qq05mu0craEsFtjpw6P4P0QQsdGBq7cmKUNreJ4laT5zaa
ndVOIfcajS2YJDdUK2RSPNF4QvhxQJSchBiPf6bGA9PjYgeQ0xh+C2Oi1J7lTW+taCQxvYMF3zHK
fRsazLuAgB+D0OCCaDSTqIoobzHwIGEba6h7WCULOhVafu02GQ/ljU4e+jPSnX5wAQdUCo+0uHym
OLAjcK0XiG28NlL7MXQ45qCFqDENByp18B1QrVsWk/p8rayFXXKRUkhimDTthLArGuGOo2XSTXaU
Ge/aUMmOlNlo06f4TTrDC/8KaY4L7dQbAX8tzsz+9vdxNmzHroUTNzY8caRR7ellyDDKlQUPS/6W
075S+yDf2/ObGkuXZD4G+vR80txKiP/N0+9iDXQXUFVNq8kZktYFcB6e56wmzVrobdAbldgdgbaw
JJRf2e6WAX8gEaiJiyjgipDauPp1+VZL52nYZVX9EcBGDBU7mJdfUc6X28jTSarUwUqHFfYImIdR
klqSAnhXYUECCDqwnVGUMYDAYGWAhyP6sIDpIxcx147KWK6AxaJQKBbi/eQ7lGf7VSV78Xs1OCQP
UVxgzy6QyJfT3ARyUgNmzGlpJKwQFQHB/fkrWvs6v7elu1dEolUldg1iSFvnwFoCoAiKKChtfQYp
GNjPp+8NJN4RNSTeFlHAETgQcGaH+/R/aN1/EYLvb3wrMYRc5ANen4YVlP4mBxhCJYU5Yg//UGJj
er9lkwchklwc8jHOX+AgS9oJq5L8GKJgMiug7MEagvxDVEkdeogeB2ceoKeqCGJVQsBQdgLfIMwW
sN2QBRqBhVoK0HBxqFMeDzyj13ZQIYavT+GjTQyWXqrUHbQfJokHYq+h6jONJjKWEJQtvmNIe/Yb
01kJ+OQim5jgBSM2Pt4VEpaxgzwdcMUT1BeG743VsDbAIicYxKTN2AobZrT7vaQDea8RCqFUiA+U
9kP8E+qBnW0dX3MAePRtFscXaGkUC2nt0Ql8o6W8D5HlNTI94e7lodoFqUsJCLhGRbGWrXZ5dACf
9vk012a5OLbgO0EVyYjMp8yMDMV2NHVy4lANW7k0M8/g0cwWyTSUvmcfD7gApVr5QWri+3dt9apF
yfxNT21hF+kAl8uDJpqZfERdU6HVb0ppDJShv+IvnNr/PJ/ob2nmvx+Ekxabi++KRiI9YYTwnsv2
32OuU7kJDlP4kd7qUxfqvAHoFOBIolwZhA0cc3iNXII0KtQhoN4AQudP+t75Zo3Wld1u1Bjpx1+e
kxa7svMrn+jYaHQArUcP8iMWbw34X1NnTLCUh/uIPygSWJv7sje4wp5aNQwgPDXKIGkRnlUPKlfb
aCiNghui/M1tJYvz93n0uhb7q/SBnG4jfLdJRzwgPlu901KVfuWRtW18kbWpL3YYLfHTrDSDRe/U
WuP059oFGAitlF2kZqbk8m/lMTIhXqq0Mm1Ad1FlZF+nNu48s7vpwxku0gAUEMkMQH9s8ORVCowG
dgs5nBSgnArOCE8bU0bgTFIZ6NpC0ioovhMTlgugiaLnzVoiEOjliQ3fJYFTK16uv8QSulhOu5Er
MGtvZ/7/3WnEQbQzHeBl6XgeCTSR2xwaroETyQ7Mwq57ATwGCGKmgh0BfE062zd4mLiMQBwZZLiH
+AF0teGgMGQ3mFZxjF3zKgEyLjrwVtK54Bb0aQwi0bHO9gGMjeBfthHLVnY8JzF/P3gmZOBHzA9e
6SDOa5C1lKGFJaN3Kk8qYpgKUIwCwS21kVPFt4CMs3jVgIS1AjqcjbuBDGSRsbHG1j7yIrB2VM2N
UAtH2gOH6IofDEF8T8HpFU4haY49qbTMvsolOYMyVwFg6wjMZB1CqxZi6lAHkIdG96OPqcXpgm4m
ByYM2q9ok+NG0akTc+qhME6ibbMRjn+dzR9tu0U8jglhBpXN2w65B8QKdQrXZOiRf5V7NHhh5ceo
KClme1J4AZ6hlGCuZT9/VQtT8/9f9oBH6d/fLS2SEjQHgnLyVG1NdJahl23TqQr4kYSWGXTHDMA7
Fe9Wv8Z71oygaioD2JKiXnOATeJoppMevVE7v9GGy6jxl/SU/nh7njgW0StTU5q4scJWEjVOXITy
lAFI0xPxpKLBqJMKYpOOhpnC2HjmQ6xmdqBx6vO3slK14maf4/ttyKIyG2Utxgr3EGGxOTW5Fg40
8pEKEEp6BaLBYGVQQY+x5V8LhdhJqrAx9jydB2tBXIRgaAgkEDDD0LzNOagEqIMWmZMrbGSbK+UH
TlzEX4ByoVoLIpEjAdB7HS7g3rwSf3gUP9yYQJXl+Rtc/VqLOBuiHyMAZ0HNVQ7QG1MBBh43kEbd
ASAAjbZAk2h2yEV5ANW052Myc6x59OoWwZPvaJCLUp92OBgVotX6NsLuItVHo/2hC4WhNFxFtYGT
ywsoY9L7J24b4qF6waaHKQ9k2G7ACu0LEPOR2Iby4LCCUotQMbg+f76F0s//7jVxESPTqQ0EjsI7
GVoj0EeoeaRaV+uRAEUrpERAVZaEzF8m8SU28F644RXVmkLp//gQJzN7Kwe+tz7l/IEAgWafbVUx
qPn9PHpvi3AJ1txQhzSeK+gMWP+ww4lG1LtwIOm2HOqRhxBeXjuoZ9UwbYm/nr+N3zLjo1EXQQ8u
2SR04zzK6e0RChM5rdcQAPT9t77V0IjGQffddseQy6yc38EeB3SEY2tB9rtP9XwjEZtbjQ+nvgh/
AVDbxMBj6jmkD8EhK21IslOSjtZRoRZQGsBtVxuJH/pI6lysEKBS+2orw/GepbTKjTpd6n5I+gg0
GM8CKXGCQmyZ2kUBti+uiTDUkEHj9UGohDPH+8abW8nShEUkbAgPcj5zdAIX7aVQ20/KHN8hcpzt
o42ttBKElm67dE+CQw6sviOeKPU6yOwBNN3NUL5SLeSERYwTAPr0qznGRRYLcUIn3yXGoHcWDBvd
EAhRvZFRtEN8tcYjpYEtkm4sOmYOPw8W3dKh2qsA+JZijDwC1bAPbzCAPBcqnEuN0QRCx5r09DM5
UjtIINwIlz/mRvgyKN1Nsj052GP1q73uuyjfWfll82Rb2X/CIlY2mTRKEIdESL4QEDNGaWXPKyjS
4mB7I9XcwjFz2MowV7rAnLAIkjDSzsl8jv9QDCGADlSkc3GDbA6lRW6oPl+ha5FOWEQ6kWIJuLlg
kE6NtdSWdFrLjUQv9EwVjUnlVV4OzqPV7Fi1dCC+6TYGueOOo/GRaMXL84dYnekirNF+xXcVGDAO
o8PhSfsjGOAfGIS1lSWspW3CIoL1NNkm9RzPIQoqz/OqDV4Vr6FSyKQKFU1kv4T+T7CxJ9cCprCI
VX4C0VFp/nKB91WI4JK6KOGESq3SjYJcn4FFsN0Ql8AAngdY4MAlJkPa+KK/TZEHG4dfxJyAiLO+
mPNE/5Z/9ufJ6n8GRzD5C/mdXwGr0qdbe0n+PP90K1Urjl/kX74HAHbFYjRaEQ3evp6huIXGxZnF
n0ml9AOEaA7wqpZpNVVr7QZdTEXceM8rRwK/CE6RBDspqcLYscxqqYJIoG1lRczjwguMzBGW7q53
zVhHIj8vyUaH2BtrTLqI0gcpl1plpVp6TtRa8XWwTBXOhNqcDOQEtsyRl6tPWs11D0k3NHN2aJHh
2qqSGx+XWQn3PPf3Y7FMODXR/2xXUsv0wWlvndzZlIzGgwXfUznSWKMFp1+rb2BuycNP7ngHmHY5
g9YYJioQFhgzBtiVOCV6M7B8XbA2lsK8Wx8tvEW8mpK4itl5k1U6INFOq7XGZBZabJDoF8Iizq32
4ZF9q5TEDQzeEJVQfz4yt/axFkGsSMIAxntIJ0lpPztcRoonqmUELSV5IOQMTMfULXKw4nQap/9B
qlwiP/ZwrUGZ5kb3sKnWABsA6j67wYiEPg2UggoOAKNCqfcEodYwD091NnoHqcgHVzaCbNsRpFdR
MofaHGbhDhl8NzL603rQlI+Ba4Emk5q2R78BKOTgn/NSExkIzsjPZ/zbgn70rhcRE4K+UJrg8K5b
hdNB1DUoHQ0irX3xtVdU6YzBYHVSp+x6t7XT1+oG/CKGzlADISYxJPiDVi4Hxo3Cd4ZHgUorAQ7B
QAdcQP5DoRsMaWZNlAuj1Br1ZdAKA44CViBfNiY/x5ZHk1+E1wJ+aPk431iow+T0Gm/AAvJQKpAN
k2mrVoFFtIRTeSzcyN0YcWWBcYuYGhMDhIPmEQsf8n3CISLsST4ynhHUgOCofv1JYeWBxqDEmsgC
pbOx39cS/t920V0YIpkCjPP5OwN1pKX72M4Viztp8JrTLlsbd62UxS3iaNCGE08VGIQ2CDSQ3Ala
h99JC3NJbcIXhglhfyT2nTVEkJNRKzjbmd25U9hUgeEafaPgnfHOQM8jVskjvKZrGGQhnd6L/bFF
Xt5srfmVz/67++/ehdD5kCsZRMqZvom36YrGFqpA1T+4jn2CKsceihSCkfJoMZfeYr/K141vvzbs
IuRSElk01fztKzU9jz+TWiCoBXOoB9ZabXGsRSiAwld9a7HNP/xgeXOLOBqlDSp+wN46E07tPx5z
actTjD5gIp+4VsXeQrtBbmAME6jSdWOSa2MuIigNYZgogVmIM56kAy7laa0H/3TgFsgtSKONzHxU
iIgxDBt4Nww3ithrgy6CWA8K2CyjAuzY8EFxNykE8R3mOhtTmuPSo9e4iFcNfPCEqsNr5Cg55WXa
9c+FHrvshXyD+yx1ez7M2upYxKJhALuYT3hs0DERcCEnoOcdQAu8gYKdJEKfq/BwkgzRxnBr+Ra7
iESeALo+XMIhsncTwFHdg1x8K93oAJEgIIOulVk7kw23aDn8qU3aLGxaR8tKbV4C5O3Pp7yWYbLz
u7jbiGAaTODHYbH0P5zqubgYMm/RMQIN0oAwRPHD2MW52gcn/vwvB1wEKEjsJzyUbJDS7qVvybu2
vYyBeHiUSTL3h36lL2EL8QmF/8f3CpV6fz7sWm2RnU+Du3kGmQD3WxEr6NBd8nMzv+P6JTn0ampN
P5LtXzID7nX0LtfiSeZxMy0P4Oabz0df2Rzs/P+7wRsP4iteAvUsAbrmfXcOyltbcxubY+1ezy5i
TNlLZTPkWEa8QduNFWpgdctz4X9C0T/4/PwkzUmbtDlHLDbOMnalGMIuYgyo4v7YwZXPwbuEc6XD
AkQJKyzc7aFXdkw/wFxCkVbpD+Sr9yrYjahkxS20uHPfmxC/B+JmQjM7xEOG7vDD3CD1V9jiFyQI
+lew0OldcEo3lvjay19EpjyafNAX8agAoGjxNdw4S+ZN+iAk/ULv7r4p0bYgcNb4WZ578wo9EWAZ
dPbfSU+Fawo1Gs9Xzlor9fcD3A0DEloKLek58n2HZ3oPYRWd5uTIAkvM07IrZAD4K+eKB1b2X3g1
kXGkoIyzB3wWlwQ31wn0V6ONtsXa1fv3JnP3MJNEBGxZY6WNGgDCWF+BQiqJDvVGmVf/MEp9CLRQ
Lzd2zQp4iPvtntwNR4xhLUKqFNtGDrUQF49JD3SQO3VePcJiSAHtXIYIuw1JFy1z/Y21vZZC/VYt
74ZNxpolhBFftrXniwYt06QZhkq8DyDIuZPO3a41qB39Tl+hVHIkVPZUfde74ANiDBbMxwNe5zgd
zkp26laHQfN2rL+x1ecY+WDN/V5w756MrTvY/oYNFkPzlkD6pQHshwbcLiJJdMaCjVF+79yPhlmE
qxYsPT8iKcpJeEDkgriDxS3hQg5Vi4VvDyJHQiS65GBxQK43kJaLgNcWG9RG8vequzQ0RFoBsYTG
AKzwTDLEYgWAuIm/hBR2UXDbBu1doZo9rPGa6KVA9wtyCycCYCYGgqpT8AUZpBTE4gzXP2/IWrWE
kyDkKMxI1GepjljrMwhHkvRngiYs5GM4xoz8myTIPEC8gB4O40cVXSsoW/Owue0pA64w8tR2hQwh
C+gQGFHyGpeHGEwnCAHo3uwCzXYoM0Pr//m2/UVgPnqFi5hcQA+Panv4YFPfLCjuhUp8QXu5ujQ2
3RopHP+UCep0G6FodV8uonHaJvDOgEqjUxFfAzQsiEEDzAUKqTAKqrUhO/KDWbsJD6NtkDislkhk
dGES4CwiWn8+4/kcfTThRZQlm0rgcg+P0M5SPDHOBF2gwckrs40B1q7JzCIHhOEbfEZGvNJK79RR
i01I67uN2X0RGmt9R+f5VpoY9A6WwlvAp7V+GrPICFm4vVUZBPgB1ob28n7YUbvo4tuQErB5vTHA
FRl32VaoX0lyl0SnJEhgOCCAmtDT45UbPYvxB/hyhno/whUwmgsQ0b4MWIMSoa8wMtrghWBe/jOK
cA5vGLPoWyXExa2pPliAQ0Me5XLQV55/35WeDbtsf/B0A4H9DFExEi1YPnP0D53BpkpjYy2HDRYU
ExJI0IBOI0MZQy5Zm55MMrbgo5xDCg3CtCinpWpcOSEq7Fw8m77bOcz0mEn2IgF+t2oJQFRbjjAw
coD1iJp3lvlM8drRpiqLt+fTmF1HHq3T39r5XQhNM7ZkW2gCOFC2rF3mXTCZS3eI0ANUmfSDzx0B
zUFodjt4ao/T2guQxRQkHZTpxQNqHoBEKFRs7Ns5GDzYM7SA/989S5k1Udx6WF3i+FmJ1xbKvM9n
uZKb/F447n44FPM8GmAp5cBV1aPsCp1LKrt1nFVLL1yYa2mlPR9oviU8msHipEgj1AmbATOoQ1B1
oC8LnQ0tEnYQPDKSwK2Hn+fjrMXTX0jX3YygycLD9Q97A82aQ/5Z2v2Lf4IL0af4Nt26j3jji9Bz
uHo0oUUkBZAcFnYc3hxrwFreSaxASVRRnRQJ2QYPOA1uRp0McZVd8ZKYKJK8bqUda7Hm95Huptih
IwrdOwxdHRloPgArjaKw/yGcMxPKQN/MJwzXPHYbxr/27RbxlKrCIeLmqfYKccBNV5vUwQz0BJU3
KPsYofoO8QVl0LbaU2vjLWIpJMLH3hsxHmzQLUm+QunO2aKWrXWdfg+Nu5fHikTLQXoLJX6AVMY9
lAjkyBzAXNlqxcx78sHCWNJ2AoiGgq6FBZgkH0z/D3cqrZ5Ug26jfLKW6/4e7XcTCNm86WEfjt6d
ntuDWR1SGxrraqSjWLfrdo2Wq/0B+vlaYENbs99F5Ua293uWPZrZfKLfjcxBl7yJGEREfJU3SOST
MnD6k2fE0HzkzAlSeBQUReXEhMYnh3pVotXQ3Xn3YY/QauMOOi4lxBPQyR1niwJFUMMDc9zY9itZ
xe9euXs2oY/Kwuvx1ktg1nVeQdr3DwR7iTPYazvpRKud2xmpCnuZjQHXPvMib4MycyWWFIl77W1y
4g9GbUI0xgV3MrwLMCqShRYfv2+M8D3dymtWrtK/Ie9ujiPuGzE1D1lq3ik2568NSXEbvI1/GdR+
uZB3I5QxVJo8GiMkFgqP/amxUpt5BSRIjR0QhM3CHNVK4ezkM0ONgDSE61Y5enVfLoKMEEJ+rZzT
Qo6BmuI1N2aVIIim7IbIDnbBxsV05SD9Hf1ugmQ8eoRU4pIcD7QyQo4o6c3nC2Kt0LHkCUQTQTdR
iLQHBhzRO7Tc4zNDKdXBY97T0YCEeJSrbQe9Y4WDnW918dmzRJ1wUxFeuv5Km9D5SPbtASzLFq6f
J6oxJlaDT/wfiLvDliT0dGCNbHic1iY3i59fnj/32otfMhBY3/PHcY62sDpAMcg3Ip22gPc1xPO/
HGHeQncvPY2YooA3+lzU+vZSlWUKefZmyHK1g1Bg3QJMctukJq9dcchFlErKPoHJc4/vAB6r1r0J
B1zlzo2V6bE1nYKbd2n2AJMWn/nGvlw5rshFagPTTZgLkdFc6yhtKpNhSgPQzJ/NOuhKtr/kJ0F6
FQarOFUgOYAl9RqgzVy4pIqgJv+z8YVWgtmShxR5IZuxBCL77EqGrQ6J4i6VE96AWS48NKxQcugL
JDjp3sbprLNHmCOgTWpWG9tybfzlnRBKa2QJyVgHFav+J7l0tpco3VZrZeVsIBehhfLJEfqkBOlM
h+HgfXbW7Ah+5F/6s2/3UOI3oNYKDm80KfzX8xe6klYvxUk8iISTIrw+nK6Fqgssb9Ctzy3IBkHp
6F8VK9klcwLGt0lAFHhluLZ/JbuA3TjlH78sSHL+vVnFkYOnbYXf9aB713S13BH7ALrU8dbBuTbA
IhoUpFRIxSBCgwJ+UvvsKp58VG8c6dQpnkPZhJFp6YG4eltI18chn5Xm57iLPjWcbcIxlkgH0vRq
PZxKplQhwwarK7iq0lDuQzufAudzn18D7pq1p+dL4PGSZn8pqXfDUvTUhdz8HoFuesGGccvN+/8K
RpiFXMpfUyJEjk4HD6/Q34+36JjfGLQnIdI7fcaHrWv8Shxll4yBpJJgtwMbPCewWA389p3wNlix
TcP7u0T5GN5pwa484PwUfVjjbKy+x7GUlRaBAGIkUws3emTnFvou+Qsc38z2C0Lp/+6jLCLB6EFF
leyR3wgSSmwkp4Cvw361wsbP/2Zi/50hs0u0fg09x4GPx7mhOlYyJBa7HvqWMvDn0GA7e9AW11tK
bZuNGLACFICt+d8LAeK1JVwgcPQIhEt9cW4PAn4k+1Zw8lJ05FEFdQBN3BjtcUGEXYLuxyYTOujx
o0ON6x8gZRuJ08pGWQLqRXKoK4rwEJ35Wm7GGwFjLO7GcbD02sDU/xb+HnyWJaY+T7tK6mMBx4td
AK/CgeMW2s01Owo7YGhs7pSpxQHymnwuFwoJtguvh2oAgBmQ/TdxV2sQF7O28Gu/tZVHT7PIF9Bl
EnspmrsGwJFlOmnTRozCpHctdq2DloyCwpYOX449b/ZmaxIq8j+VBXKKe3++C1YisLgIH6HHiQ3V
4wZZjTDRUMCw7juoPGNPPP/9lU28xNHD0KkOSwJ27BBZd4g9RFJk4uidn//4ii4LK9J/r/k27xoc
IPj1KfkInaDZDTCk/ujKm0er8NtIANWByfxWW22l2PJfjrgjwcNWkhhwJQLPZ9LEUxQVckVZU6Cg
BxkivYxFlQSHSkluwVandi2QiIsSCNHwZFzPXdOy//pkKr2n9Y7XSyuC/wX4vmZbvXofuN4/f6cr
fEd2iSdvCMFjcmikOpEzAfs4SHJ+FnTIEKnVrtcHubiiKYrKFn8cfvz34TM81FCludVbt/fH+RJg
Ln9/08GH0a0PWShn0Mlbe2v3vs3s0apUOS13IhsV128egLLsTKrJv8sK2SXUnK8liRfmOsoMaON2
uS3o8anYhWhRNgrxTu6aU2N42sYbnsuCDzb9EkNOwxBNLDoET0q/dTpyebe5lkZ0Dl3ua3A8K3cC
M7cAN0Tvx/CVaP9/YGY9rhtAHO3vtyvVPTOxIU5yMLRMCrrHrTXBNziRp1wJRi2FfFI5/qtMnl0i
yymIyEpUgmwrYOCCpHUXL3kfpBv9+vw9rhwWwmLzF2XrCXWNheL1MLmBXwlUPc7g3I1bjdO16LwE
jUNjCgppFYcPpbIvk0W/kLGcGt6ReZ2zU1SQgFAfgR4H1w77wo7mj2V8ZLg6tBu7cSVhXeLI4UVX
drC0YqEGH3UyxFLdvO42jsKVKgVk8v5eC6nHRSzHYXpwIYPYu5VdSVrHnYi1GEltJL0TX7zyyJe3
PlMnsOkKrTyLI+TkX3M4XsI+JkthjWENgt16MLbsoRfdQWbV7lDvwG2KczoOmgTWYPTwhiRMGj1E
Id0VFQyW4S/VbayylRNmiT/P+SzE/Qd51nRo/BemOc9ysKEOY2oi2vgKa0n2EmfOF0TPUJCZdMhb
cGXMBkWwAddiOXGRF2y0X9aS7CXgPK/5VqjbBkl2K5xahv2mghca7XrOTCWos/6wUgz1efjeltR7
DSNlqNDCswr+xqA1c/mhkLaO1V/Y54MAtcSYt5nIQZ0UqTEZ77gRVCoSKtfXsj2X44GHhisRwAPp
lT3QYHiFEaTWjGqc9HzPFwYDAEMAGaypVrNkFqppsDMBISXN6JCyf4oo0SHVF8EHGY60kBKU4Bid
k3IA0Brx2kqwJDBCClDHRpUwrUTxYfBH/yHBYaVgtMMmbiSgbtaHMsPaWehWsPFufRVsB40GyVVs
HJL9eB5eVs4hfhEpk3qSuKJA55hUqgtv/+nszIYJm/H811c2Nr9oGY0sPIMor0Ic5r7J5t3zNzb1
Sj7HL4IilAT9MvXx6ab0gEI8XMhg1SX7mxJVK+fHEgM+8TA+y1hcN/vI4jw1felsxqY0ZOzQRN9K
AVYOSH4e/O6+3A5w/xE6FAk7HZonciwXFmWmVqR7Oqp10jHZ2HIrt5glqJuHaRlVQZHfmRiQVJJ3
oQpk+Dw8/8IrXUG41/89Cyn3axKrCAsI178DBcFmqNQhjUrNygIqaYfyuYYVX5nZDbhlu7lVRnzd
RF2thMUlpJsWqyZg8wClTzi8KMji2BvcIZwQPP65MSEpoTFpgQZYsfQuvD+f8goulF0CtPMYquwi
h1WdWJ3uGbUB881ruEs1UeUMUYcUj/g9OsK/XCfc4vY0jiSqKhm2aG8PB9GOXUCK2CNxhh2tAheL
43h+Pq+VzbrEYwdV3kWpiEXPJpCeBmQq4q7Pf3kt6HOLODA0dcOIPoI+1bZuzNSopAbAv3gHgYGa
GDdoTC0oufcykLxWTmghe4zKEWCWpDWuqI1TsAwc/342nmZl43GL6OFBcxXq0rhPNWqv1efWTd0/
MPUB70k0OzfYSLfXluai8hIHZZHXND5bRcUOScPeZsi1roTnHjxy4fVsZfWwsQnXbojcIpT0LISr
0Z6flQhYGyQVG7gf2YGRLiha3MYgK/AQdgnJhrUNJQkzwi6zaK025kF8LXZhlaYCcWiALVTtQKM3
/EtiRC9w87MCSR5xpZA2nmClcQNf479jDRBAADrM0wRmA7w0OBADcAA2qrIVkyX80IOUgF3cykYx
6sgK7rJODCOVFEe3CfuvWqdA82nsNtg4FdeKWEvAdTVBMVcY8CYJs5a9308GTo0NOhu0R0Y1Pmzh
ptbmswgdEzElEkMjOMMxE7iNAmoCoRUeq9MWTGfldrLEV3OeB8sRAQPwdi0jOz4N7hYwfO2nFzGj
6eCDE+X4aUZ4Ydhb5+lMDEb5oQg26tUrG5RdhIGSEVqBGDDASBnt2YOmigREVgkGm8J7G2fvCjKP
XUKhhymLCNyv8PJTDcJ6bf4ZJIqIGqkNPf943FO4YNSQG/JhaQvdifKHllSoIYfQld/q1q3VOn5v
RneJBjxcmamn8AywXoKsEGx7hMQB7FGA3l0s9+RNVHPiBq9yNQKfrn5LR5OHokDqinqHdjvuPoVL
OBCf+mcjAM9v+ME2W2KlRy+EN0WPB5ounUrs8j2thSeDMjhOBp9iowCx9uqXEOkq4OGJ2ePK1Iyv
XG5V446EpU0DPcGJ/yjFUWZbMwxy3O/UCP3LgLZz0RyJnTBcyc+sl8N4Cyu5QkNgl7BpIhMEn5ZQ
I+B6+tj6lR6+h3ATlATe7Dg9ZODqwLghA8cT+MxbXXSDul9KWWSDq4SbkmBg7rws2FiTKxtriZRu
izyQvBIPQ4yZ0jagO9GQORfA64QUZ7AB2lnJ0JlF5MFtFSYZAUJcIZjThHYXdy4D1Ho2joL5Zx6t
oDmHuVvS7RRD7rvAHLIWbCQKzuFQxw24rQ7aSobwq+dy9/OwDoKX4HzQgPhsFM4kdztm3ylgOWuA
uaD88XwjrITnXwrq3TAEFP2bVMQwnd5+QllanukJpLPV0FrLzZewYGBHOxYOnegCQJDr6F9GJTnE
Nq8Kb+ln90q/CZCbgbyT71JKAjNHmPioPhRWtppDa2tgkZWEVJFkbTdPD7CQeLAgyy4FqVpEG+2Z
lQD+X6BgmNPBS3WeHhj55R7pgCKi9byxTdaS1iUctp58eCcSSPPFGMFB7m+ZLl4g/a6Jvdyqkw2L
vuuIEiZ3Sszn62FFUIFdol7bKZjyfL4v070qIjCYlJkTcgL2aSQP6NHQZhWpPFzT/h9n57EbObRs
2S8iQG+mtMl0SnkzIWTpvefX91J1D+rVu7oCelRAoUqpJI+J2BGxV5BfIMd25/WXT/6hx079Iw7+
tRRhoYppLfPJyzvzdkXnwn7RqRZ7caBeFb7gZA+4YvBNrVN+l2NzRejl/Ram/DDJo/4JOf/6dCuN
rTXHuYJyVfwCdW+/+aoTcUDexrvIXZ/zYD2NJ5pLXYZ3qhvheutsXLBP2UH3690I5shOPn95B9/x
+X84Wv5tp40TS01khZNrdiq38qfDdt37UNyCfv+b6cuP7/n73Pnr+3aSCsZRo3evPFtPFVSl1JmO
bMWHyG0d7JKPka95qs+QsUb30y/b5Ycz898mWrnaejGDYnQ0U/lLGGjaM1eshkG//vcn98N2/7O0
/vpSK4p/Uus8OOsqYRizP/7W6vhTAPPnWv3rJ+czPrCZSsJWHeVXRHB2xuPwrvjoZc1xurSn9J4l
6qVBfamPcrcrUqfYa8/ycf3l0f2UYP3bQ2u0uAT/aQju8Dh4xS0YbAXTB7CLX9PZWT5NMHK/CfI/
6Qv/9tOu/dYmnUblZKKJFs6k09B1/yFeADUDQkbnescpu3+c9/Ne/1WX/SH7/3MK/vWMF0MQo/V7
SQ5P5UPLGAfh6LvughgOB0885P6vY7Xfx/9/2GB/vvZfnzQ1irS1Cx0P442ASYptBAs3a3VqOeZ+
yb1/+jL/RB+juU7Slg7UYs1y3JkyzMA+b7tfru2f8tA/ed1f38BsgTVlEusxfsUjSvAmBw+32LmX
fuva+Ok4/lMl/esToL2syTi24hHG9A3l1+xu/lIfaOUBU5CmjF4zSyhd1j2UVheo8+pWp1+ZOT9E
5/+2xOZq9v/6oTaSgH3nb8ZVGVhehRFB7huZ17ntL9vqhxPjTyHir2/ZS0tWbOpIoxJi+Cb2IObP
5iiBnfzNTOGHCOvf7lcjM7p4lb9L55GPaXcnuGuCv21JK49QOR22kNkv2eRPi+LfbtgVmNA2GBx/
xny7pG7UvYK2cwwM8Mf4WXgSlqf0N2/THwKf/9XAGllaocY0sFapqzBp2oRD+TFa/mL4S1+4/1/H
+b/O1mopmZoYQfCOpER61bOmdIolwwuom5PRbkprsv/7B/103v3bvzolchRLzbgdEyeb6cfNMwgn
T0XkjvQSli7W366CkWfd2nUVqps7Tc9Vl7jKb7vtp+v4335WwzT7wsim7ThF+7k+AB60K3xdKk9k
UBDTX/jNG17y+3QJyyhc3zn2x/izLI5NKf6yfP4IAv/hVPy35zUajNLClx+72u6OOUFbajJ33p5F
w0uUY7Z4W4QDm7mdx+acDy9rGxE0qI5UP5UgU9vamYr2fl4qRxWZ3IS/3KzGTVbsFJyZrSX2urH1
SqV1ymiH0oF5a0FKFuiYDUvlQW4ar8xeZypRlYxFoAii/K43PtbR//98xf8EPKmopO2S84SFQ7SX
v6o7uiv2hrP6xbnbSdf1XZXbt9n9L5/2w64X/1F2UmuupGqC/TE68U7EDHX2qPv68bd5Fu51ySta
LxbfuFrbv2yWH1yD1H87bmspMiUAVNgkM/0t3/U9SlJVXckxNoXFfa8zoxFfVA1jre2uyrQAFq+t
V7lXpNVRN7artr3DlgRQAVsAQ2Jd92KFboUE5PPiYLA5rm6j1vYkVRARFttIPHU8r6CR//sj+1MM
+k/L759czTTyYTOUGQZQNGA3QTllU/1N2+WZgRJxZzL60vfsSySaUV4DOfnIhXNTdx+Yg9tx8b7l
r2MtBWv8aRaPlYSgFc6qYHfqbsgehexqxB0cz2jrNsqDHFU/xclCy+ZDyS7X8fbu6ZyKCreVHnUK
OaJWXal10DSCLYiwRT9xOXHA2bpyIthl9bR0xWkSgsLyekAZKz8ORxxLqU6GZTpG5+mM8M71LyXS
H1qTgE//z2hdSI02HzTMkEW0AMkVbqRd5SLYPrRhQsOa8EtR8z+f6sq/fcgZYPKx1dT1aNKJrmJE
bcdgMOKa0ez1zpqe//ub/mFYVbG+ZaG/Lt2UBVXMGr7Ykzuf4KZYfv7VBTRvajs54O7tbeqDm2Q6
Y5AdjadJ8iBaaYYtO/Xc2PIxR7z0b4Rv9FG/mxJn7BEz8dGYzgOOIeYvC/KHSwFU3f/8NUdJUmFD
sKE4kPPqDSv2g3q1eeK3FVH+ZDjDwCA8QyaOlLm/JRo/zHsp/7Ywa5E+iPGSiUjCDY3y/bW6UVxg
1k+/Sh8b042bq026m5v3sffF6zZyVtNezCdVWux+qB9lZhMZ/Xofo81VqFqJqQ+wdV2dpHBLRD/t
lCX6Lxn7DymJ8m9LdCYzDy0ohIhSDx18862MZ4I7ITYLktfHzxZT+3RKd89i+5sk8tMK/ecUh5rc
LLnIR+LHd1P4cajv+stv6ekPWZ7ybyd0tlZ9Xn33909MJgRk3/JZa3jC4fSm3iGTY4KPg+RhPWh3
1nX1Nd10hbNdJKzHg/rwW5XrB9VYsb5lgb+2x6orVl3035v9Wt9nz7CGguwkhZKb76dDcVWeUD4E
vN/KD5Vf5b/vSU3+U8L63+cvnv//82N7U6WtA1buMSmzO1W0rsX1qRHyt2oar4HkDgZdIYlkSzld
RRseBdL4pEg3qRbvu7R3u7461W3sypyC1fUaXczUr7vrqb7NNDh6Ve60lB1AJ4Jot9x4WS4R3s5A
3z+SaNwP8XrutHJn1lTnswb6T4bxsowBd94TAHUkm1bklC0YyrQ7bNGACjN7cRF7Mw6fReIpETOy
4nAjSNZqd5aO/UjtW7Lktovqwg+wTTmsymMxtqfZum2ZklTEkJ42b6jMhJm3KynyhsV0BPmVK88d
otkfzfp1TENRmxyJr6uZz1mm0pIDc0K0o/GtrLfcKYrn1WqcyviKe2tnLr2Tb3Lrct3kg98sj2Lp
CwOaem12mVPE2CLkU2rL6yVRi9JWpOYcl1B0zXWmzymdG38bcm8Ylz3BktmF4LL2VP9forg4wO18
nLLCtfLqHv5u0Kjqc2IVztKXb8kyXw1LEkpWMDb4ng6VuBsGy2ZSQO6zY5N2GCmp7MJVzioclNS0
gllfg0pXwB9XGzwHLK7k5zwPSnmfxR91P7oqDkCiqdpJZnL6VrYxMeOqToxyjI04XLez/tKbytnq
rCzojFEvPaPUs/eplNu3sW5LbFlaCBGVtfAEcdMC6iQslRtDVwyFGKJH2faGzVNc7akz+JeTrHur
OtmawuHFhLxXWVhcC91Tonfxk1ZXj1n5MhTDdNRyLZAWza2n3NwV6voi9WuxqxWtf0oSPKkttfra
6jbY5h5/SS8bbqPkah7vO/0qAUkPYBo36hUninbawRIgojeq5JJ0Th5ZnhIHueRk0X6tShARJYhF
0xqp0IRdArD1Om9XZrQ+ItWW04vCHG5yyOKwzHZDs1+6q55QOMkjRxkbN8LuabHxzEtmWxxcvGlZ
ugnnsO6WQrDgUz2kR3WEcO+M6jXG4oW6IxHFAM4UbqblmPS0tIBb7hwEbMOD5Ks4Uf4gbicYG+VM
l2Qnup1kR8J6KMT2FGEaUlJHwQrtYm7JjQWwcWWSo27Oc37bsG6Np1UEMdZC8bzVzPFYd59l+7mw
59QOqIj82iwsEmW66YckMHP1kXIdo1UGKYmwuKma0e4nJth8jg5ZupOwx6XmrlIvW3RXz3IdGpV4
hdnIVdFJp07uvBbKV7gO8eMomX6soyduN7l0LpkIW+aXLa8PfI11pjYpYNzTP0Tt5kzWcFjFGK8J
az8rkRUOlXyrrOoNTFvlzozmfleCwhUSV1CW4qBliBJs3qasADZVGFmxNFQKWB1eT5nd1KKjFo9K
m7jLmt1hUjqvvPMENG1r+HV7nratdUzo6IbilVPpLSDqx84vl+1xapnsBvU2WQKxqL3E5/G5WHUe
ank1zTB0BfykkgmpPMVKAzSMEFPIGjyBpaIVqU96xrQlIJ35bpEyvzM2t9YUpzZ6XpLYhlLrVrIn
fg9J4fpSHyuhivEvPQmGO6GqiFhGe1Cj3O+fo0KFXI6VBiVAtoIs1Sy/Fft6pyS4d1h689w26qWR
1+hYxrfzfDW2n0PW2ZCHhzXI2zuTt66nqEWDS8M+u6PUa8cYRadXDrqwS80qcqvxvGHhaqbtUUiK
sETsj8W8dLrUuouAC7sTt6Ei6Lfy0MMLEPI9D3gO2uKE8mTFHjaU3dHgZLsSka6NyzTgYcrIT1Jc
i4DfixfGi03rFuKKOL3BmtdsgXaNl8IKxHUHeYQx3Ux3hsKR3vif7RZmg9MAJDFt2OoSrYwUBBR7
wpFfT88z/KL6KG52XN7U0iXF86ryBhKYuPVN6TBE18L2lZTMtlXvUonvBcwQA7PafIzvpy7ZCVkR
6klxP2QthrR5LQd9uU8odLR9GZhTYvgK42uaBQF40YOe+2pUZMzuc6cfu8XJceDFolTjStM4Bb+t
HA+xcsdJnq7glFYsi140SgmxdrDIr9RqxrvBaBxN2yXiNjhV3fAJ8TCc2spI36TbLvUXzYsKhuR0
R/4uz9JvWQaKYQRMUWGgvRiOpKc2i8eLe9URajpQUgZ44susye5mDDDoQSkapx5AkRlziG5h+VVs
mKIwL3HTwLLIoSeEg547Qw2jLqvmZ7Ufr5YBNARECqSP1auKIyi5XMauDJLd5I3SvlE8IfFahZox
rjYDn2taTjKnA3YyPLXXND/32NHmpEUzw4unaguVnFxS/VRERvRVd63PmXhfboJdowQMe0P3pJ4S
S3ePdVSg9cdYdeOEgbp2vNbqczN5PZZdKkIAYNQSLNZwu11PNPhkww0zjFXUQc6rPKAspuGNKXQB
9X5dOY+qxdeZ2e7l0RnWBWC1O4ovZvZhQPYYSGP89HM0OSQYQa05p2h4oWkWGoYU1pbiyLIvSZ7V
3XXxvVbvle+jwtanU10dqEbF5VlfvQ6zbRRq1a4Np2k4556F5bbc7mqSFnV0pyiUGQYbg2rYWZA/
0fietvhA/VFlc2zJK/Qt35Sto6W3J6I8uL0zSr4hDd7YlpxD2XrTrFoY80abWLxSyUKLJh2OGbij
qusoR1Gec9R286xt2We4dnix2HPFrPmVbqIbSYmX6fqr+ZJ0XlptLNrMUXR5F/fFASuq/fT98FF0
zTn3Rwih7QZKo/YnDvqGd4FyMyzLHsMLR2pHt1rPBVX6qTUu3eBYw75IBlde2mAdp8ppu/aooQPo
kLRVpb1qh6Ms3EZKcejlVwDS1Rox1j5MFyUVLoycOC0GobhM3o0GmpKw1wXwpy0Wk8ss2eriZGZ2
mpdW4XiqdBiddXcYZaN2rG0lspJ2cvw0GkhGo2oQVIk9wR5BWSIb/lou5ds2ceFnhuJmpU/zMmbI
Vh2ose6v6ogLU++Om2KPqP+IluLJaNi/ecglYKhMX9fbXl1NX65IK2U9SNr5apmfqBfbrdo7It6B
XTm7MgzGtVadRDtahUZfdrUerK0FT4wXBxdbqt82c+8zkQg/EposWoAllOCTxeSpioxAiF5FJAPU
Nnuz9pZxDeU0sGIZ8On3YmYQKKpU27zuukAro31jmV+rEivulAmXsgqjRnyVMvhVKa9am9pAbmae
GMr8/UDZaQvMWxrJNc20LeNAw3dLFLJ1L+u6BFaHP9L0UFovsvgwbA/qSljnNcX1Bm9FGvwVcAf+
7lGY4FlJKODIenYzy8rnxGCUIwJCwfdtpCutvGrT5lRPlmwrlRDqDStW6HbG5Mt1IJbZu2q0XmIN
WOh+lxXrDXg8cNau0r250DObsfMFzlR8aKtyPs56D0ywGpIwWZf9hOG2zRTszVRLJ31Yk50iTs81
d/iOoUUrqLtXacu8KrM+lwXGap05k/6Q6YTvtOyjs6cX0O5AOaXyLc9ITKYSaOCMVcrUun1B+9Y6
7olmwzYSDpWU7ZImCsCMPmDfd1BVIVhnQpypSr8UC0vlGEafBtTeMF/E1SBIY9npUNg5LemSqKsz
l/NBobu4745b9pJaz6LGUXE2ciuxczZ8NQH1BFGQew0iU6/1ntBylEwL/jSUuw/9toB3ZhTLTq0x
OS6Duesi5aoxuqNG0S1uysO2WNh1kQx0kV/EmVtLFY+vEXfqUFMo39bjEpd+uqWOtj6Kqv7SLKRp
UnUoJTYUimumfWb9c0KENJQNOHUmAbxW07xt7K/kdHBExU/kt55ar6lUt4J00+A60s33MFGPpVpc
liFm0sDkJwFKOo98gtyvuL0XK0Gb8th39fOqWLu6zx+qZH6Q0WcW+dKOx6VKPuFewAyFGAdbbFoj
7kXqN6WAL40dNXcxRFGJFXg7wBJhL+Re3pw5Yevak/tDThFa8lcrKItbi3SAWON776rNfrDknVTB
fOP2b2dWCQTxO2Nswzbl2G01dxXoDJVeZ/FOX90xY3JIlT7lYnzS5g8WoUs+xvnhRGXpdUnmRvni
Ru27boAbVz7ryduM9rgSyPVzepQU0RaGT90UbAkqdXWvmNdl6pYGjuRI3TX+DQtaqlI9K1p2sSIJ
ppOQhyvjJK2+csZRQp1rV9aftqTYr2Z936Z0D/TlThadUsTQmiGaQnMNa28QJyrvWexytg75i2rw
kJyUMYyMJzfumtRT07uIsdTqKVFcE+cLUTia4q58o8DYaU6MZXj1PCtPmhkSJWxLkPcoGdI+nYEn
9cnesHyt5aYmTTloy3jZZvMU4zTBvJHYV65AuXcYCGkxTJ10Z8IGasjxTCUmGj6WDSYWdDPlKVqD
DFhDx5x1WsaenJ3V9lVnfMmcMoCSpHaTL+qnHOUWE0w4bUPut8Zer8+cnh03zJQdFXzpxGsZY8mF
/dMMrilCeoLxqJquZb7EeNF0kLHlUKMGGb2u9wmNCe23/3Ap+8b2sDDS1xfOgOgEZUQKGzZUe44U
X4tOpgWgyCHTaYj4BsEdjfOglJxFh2LA7XazziZRsJq3noSREoLw2OWulI+QiziyibL7Mg5jMi7F
yr2YbEHO2dYiNbWbtUL0HdxmjU84xAX9QEaxDHthSHxLwjMz/RYSUiBRrRcPnxE01rRY/XaqOeNq
O+2CKQ46rcAJ8r5TMacJSskziogv0R2yInbrTCE2Tl1dXK7m2gi1mHq7qnyIMS5OZbfjar8Is+oL
hR/hsLg8RcxvdFURrqKn6Pu6/DI4epaKtMOTkEujLJTprLRN5p2p5IRj+2Ko4URzfb2+9s1FZeqj
sqkvDZB+OAEKm+g7n7xitatPSA92W+sPZR/KyXkQnqB7B8IM781kuh4XNp6+Objwb03rJBVERtHB
4qqdaobUsqZGJ6u19OPbGpJs2TDG66Se52etFZdnNWp7pEpzVPeCUPvKvARZNXjoE62TJLmvQ4eO
BjJfmVnprP4y2Wtx1WHIPqv7olv2c5wGsgU6Qt8umyQzMZX7wzqFldR9bLqengiB7ywxrna0mjhY
Hd0NSnPTlvNXHJO4qfgQRFFiBENS3TQm81ORad2Iq6Xbi56QvawR9F/hupZXpwdHzfdyxXV8M4sp
CeJI+hJMyavH6GOdb/L2vPVO86K079QIR0Y/yHlGVymc4l3HmSubOm8dvwM4YzjUj4IMBwcbN7zd
zOC72GKSkamnJmXAzzMEaFmuNNtr5UmLP9Svdcpvb6vSndrbReMk6vd4QsiOVWsvLfam5Gt97ESd
D1QOiWEtn/CnJBCsaPl1B/Egodg1LTD4EN6AZV3KGmvIL/1NulIflGdh9YF7S4E0upLuNr1fpLdj
dhq13qFyrF0GLmstdhErmGTtNYwEg7w+d/xtwddbUNvsvjiNWVhhvTk5VRa0OF5aV0oW6MCzaSqu
DK+F40YWHO8FAp36XseNKbqZWtkbS3vK31Pdj+g6l0L1pNCJWG/YFL4ZWW4XESXPh5aptX6XKYey
bMJMD4DAM+o6D2/J6MppGGWfQvIabXfx8D7lW9hIfoeNU+OS+lXIhHGHSbANybdvPau5qo2N45R2
thgNLN8TyG1N7WfmqzVl50LDU1jnn7E9NEAHDZxhtXKWjKWRh/mt0sRkoDdt5nGXrJkrV3hHZcmJ
buKg7ZOjah71K6054php4kBD20zjWu/C1JJle7HxUKJMVFf9FEobRPicUj1+W61OHn7osj1hgsC8
uwjngKFK6760wkZ7SiQGEIv5RlffDQx6MwQmIPUzh1n1pHYwMQXdU9tjWbmJ+NHL2P1Wbxb9c+VX
M100qv8Ks+W1h0OmpCFwnOTyGZ1pSK6iJmy12yo/ddqxximUFvASp1Cam0TB49Jbu1CSQwKCrf6o
Iq+AW16UroFoN3jYodoyWlW2DN9jiDjCJ5PuJl9cSRGIxkW9r3qVY9YfBYQW2M3jiXCkYcrsnRjP
bZudhJfZY1nb5huXSv9Qf2qtH7d3hR6q+I/CuQerMzDZgaXxoFjTVVTW15BfbaXhYQKqF2+sKAD8
mZj3fBejvq5u1eQhXq7wGha2+04hsklSJ0urczOQx5NU60lJK9MY6CJfbjtFj5WwMTINMUkLVUzW
8gbl5lBYRWBUGTsebz3LlZKLsFfxkK5wDj+Wbf2gc0sWBGFyQjJbPGj1JV7turyOBpb8SSedqVTe
AC2Boor9M7zS1YnNy5rfWttG2Heisj51V7Sr2YZxXOtLpdy30VkjoK2pghW+ErmTvCuLQ8qc9agg
HuY+ulVWhf1NzTmIOXMvs2TJa26byjf0l3HblwIab9C+9PluZvDXeFVA5IhcmowNLi98LyMJZhGm
o/ReqTvETbuo91rq414CgsQy/PGTXSZY3qDuqIDORCDbJTXum+pzLF71tr9Gb6cLQemPzeCoOe/u
id+1yp4XpbPbjpKhcUOzqMXr6y1xl6BFNPX1Uj6v6XnDWiN+6qvYLpXrLAoq8vHYNqx7dXGR3axz
1qGDKYFShXRnOQYn1UQihghUwD8xHqX2oNN2lCeHiVCWc0R3up71fsy490eddF7iTNkEF2mIkKKr
QiIgkuWU/Qh8iLUQLUxU2zizo3pZDLJZfsRdF7+q9ftcPPWdozJThHuLdVXVlYNFr45WIh36Gh1F
v6KJYaqAGgVGdiF3qmSuTb2wDeXBJKyInHpzRDpi++sWE8aSy+Mr1y5KfSkLR4+DWPnQrMLV9Ls8
doosTLpgVHcUObiGJ8OZwTk09/gGZwV+X8JprW57GOTNecwuSf+oVQi4h16YvYmZgax4WaxQEb+I
6FohdnSiFJk4JjnkGyNsuSss9OA4bQsVw65Y80QvIvGInXRmOEfq7VDH1E/4fjicgLPV7P5jrnfs
lCZxsy4ws13XEbzc9ZA3+/gz0g96tN9ogk1cowimjzYjVMP6iDF9zUseFvjFiyv3V8wNEwv2JHjy
nYXiflTAR5ukKIhLIns55QoMdFQSIQvbuHCL7iHXociXFDwO2UjQaIRC/7qZhqOn+xKjwL52RGNX
0eIMaUPmOg2Mc754qvywfSrpowyKXiD5fYwYk+dc1itHLHn78KPcuHINTqzyRCuJoH30yK13q2qi
bdslpvEd52gBUHjwBQYmoThREVg+FtUbDriRrxItQMiLd9xARoT1m7yT9fd8eeouNRdLsksxPCFM
iz714nGmExgpq+CoVR1liFx6dCad8BzZEf3DnvtwpVtSM55j5dSrWM3k/pzwkJZ7eT6wEooWjdBR
GMdrXas/iwOtnYi9rqw+pogPxmVaXGyTFPJI6UGg3q2iJAut7k4LkhjNGIZttJ91dJ6xlbZC9VlH
z0kIm3ereVXD1Rpt3cR34GEWape+R3tbP771wGfafg3xKC7XCy1FpP5NHay912S+ODu14Ea91w8h
ttVi+mJOYZ5V7jJTCRPHa2WK7M0wgzjGZ76/rhZ2GOmnBtmALr2rrLmJJ69rdu287+5bIKA4zH+R
e0a0QqqPMd2KphfdjjSUPxtfY+4mklOLONTvZMtmysecd9N+oH4wejJ39KeS7aXPUsW5Hxe+OFK9
MX4xh6dFulbvFGwI5Om6f1LWoOY3Urxt3ZAqb6pY2hGDQCxzyOKj9GVTREehZQvzBK0yQq5kdBmy
BZ5DkH9Ldhy9V7H2KqWclN5QHhDrLfkzid2if0uLAKUVsri53EvCoe/cfNlFYkDCp3+pueF0z5n6
0YyviLygtu3sRSakvs0rk0XWfPc0KHVQorwX52hpw04/Uce2i/WocusKIyqs3yjogwuI2dcRBwDz
Wvyq6xtSiULfqXFtt8tBq7mmF/LW0MjfW+lD0W6+9X8clDjZ5PLyR1j6XnKqnR3TZId1jOVo9Y76
AF1cIsJQsr3pWShCsBbvC175zH/eGJDOb9GbbWqtRnQr3lI36WFa60vQLvdacZuxppIGF248Xucb
NRyac6MExupGi49aQkMYMADcq0u6G8ll2F0YAwWdGLaSz3ozlpeRayE+DppnRM4YB1FTuSBh6/l2
S7A8OFjtLVLx/D7GrVM/qeotr13s3QKLbz2YOh+pembk4W3TD1kE1gA0My5/LUGN0PLW1geN8kz6
0AufW+fILBxjpe5x+AYRqN99bI4Vl47SeJZUu2P5gduDEXvZZeseFRV9ReImxHr/CZM1Id8RRTer
N9EvJXD9B51KCwDM6+4NfK2lHQotyPJdITkWsSuIHBNbriEwTc5ovyD15RQCNy+Uu3wM2Jp66aNw
C/D5kJMKX7Qektd1IFMvqU3JzpTsNOMs0eYnn4Z2Z8nvM3+5hZMRNrldCY9Rc9+8VnK0j7J7Kiff
SY810qTf4Y/VP/UnFUm/WxRHKa47/SBNXOYSY8v3VvS4JDSF1A4vgVhNItDeNDejJMZJ3BM561TI
J1ucvs3eUzev6e3mT2sjomru1KU8LDpJm+rPrK2cMVRbuNMZdig/VUV6riVmbwu0vIVCBtNVnaxw
cxzWyh305mT83+sdYkMNAWqdZyeB0lTXryr8AyZX9GujlZ8EBAhb0MbvGnZdOn1H1Z5ryER51soc
lQhaTdzfdUq779cklKva0cdm1zXRl5g1L9ZkvglyGrSUlu1cTx213+l57pez6hmmJ+sTF4tdxb5K
NnuhkYkGUtuU3Dr5kJM3mW4E+RCZASk4sMFOCaXm8C3DJa6of1GyLz8sQdmlCm7VzOzVV+3t2Mbe
uH6Nk+LSgdJzcaE571R+sqh40qaMwTK0iYPvmT9pXif5m+lXlFq0Mf1a9L1M6WQxx+dK9UjG295R
zfmUt5gXD9NhHdjEJZqYzHgNIrWcnusbq3+ONdHPZvzQ2tyPjfwaCcDPx298l3wzTd+JPULtAiK3
6b7jZBFffK6gpVu8uOV4bbYTmlq0Tc+SeZsq2XUdhRn/WtOEG1W4xZSzy7kmcIi/JMmJe3Ne/c0i
xjpqX/H8OdNpHaMA2AT4WFAYrqQeZloXFcgAMfQAh6P2O+ilMjx8qw8rwvdwmeNdNe1XlFiKVZQS
lPjaqqhfUOcJNemw6UjustfknILbvl6RicJtoxp34hZOR8fUfXW5rTCq7uxI92oGNCMoJsEk9mG9
nusPg56r3JguiMuoFNN0Eca9cLMNR3AWzFBOxrNmxjxdt5CD0thZTUxvw6eOVUp9Jd8uSljmmN6F
QO7sHGwjp940+iTcanenWjd0u+DDTDuBIN/KLH3iZN7RrLpLfMiIMkQCBPxaTDzIKBjFGEnB4Jv+
D2Hnsdw6krXbJ0IEPBJTAgSdaCRKoqQJQhbeI+Ge/i7+d9QVbUbd0X2qjkQCmXt/lj8IeN195c67
HLeOvptJKqKua/oZ0AQWEHjngbPclExrxTqDJg4ngrqNeNsN5yJ9de3jPJ4yWFaAXmtv9ujtAHeb
ewng1AS5TED734jGgT25MuQxomgEG74M87nRrv2f+5Mn9komazv8ricArCS5TrZ817gZZv5hGd+q
+jNHCeaOh+H/itXHJIAUNXpfwd7VD554aAaNUeI9Y3pkjMwD8DtjWrlbl6aq8Jxnm7y8usNDO6yV
/KzCLcvsQHO9MMRtfmtAPX9Vdm1wz039U4W/lvAyl6UfrXKmenzuqnVaJt/i8548ImdtbzYZXL3y
NRlpS9KKdZy8181R/RL8GZmtp+InrF4lUahmdmEFhISEPTLN41Klfm9yf+IY7LR9VHUHs4UDJJEI
irFQd8vAJgFyDNQX8C73zE5HO3/NFuh05CwScUDeBSYfb34j+mYy50PDHKfbvts/LNo5b7xpJC15
Q9BGYB5C515xaq7n5n1S4fk90/id73IKFDXumu3DQLbSMGzc95tMZ7BARZJ7FYgfIwNKHxejb/re
PWusJrXXG9tpWRtP7mVoX5tb6no8D4CggBVaBLml/OXlB6lkdRG47yWDpvbWArNE6VYtXX8uVxEK
2cI3nFUdq75+SUrocP8+u73PcxCGW5xAqvhq6Fs9g55jsYYpOrtcB5XGhz5uzH5fSzYal9IM/dDI
Lyy5Dw5h2eYSKNCYy1c4oJYon8d35Z4E0z8oqDTamhbbPkg4NNTdxKpULSTkHSMDVez9noFV0Ot1
KI9LdMrm9yZ5i+K1q36oUHSJebMzd2M9TOp6suEeDzkIvAv9Q+OFmtgvrqZ+yUI5RA03TUhC4qsA
21fqNzvlmPVjGt1JDx8+yZqPM59do0RlKB5mi4grmy8Hob75O4X7IlU2Kvx1HO7UkQ8ovcqhCdwi
2zQOHA7E3XKu0dJFEKAIsYeHOuSciHybV7uuvtP4lIBMR5HXIiKJ2q1oC2+mnY2FIW6/LOXZKEbE
QSOafOyevCGRw/CO9LGMg3QpmSHAtW1uqcZeO9m4ni30OHkE8GBk5z4fV7XmHCWMPsHIimfojzK6
UjEJ1x25CKRWzNuD07LeZ09xTSLAkFstGigQE73eZjblNoItvMiDmF0R5hnEpL+J+lNoG55LlnEg
RWU8ttVn7vJMJAAuTKcirk6a0L1SPCqdf/+oh0ezPxf8hVH+yb/NSZExisfc/AlrYqZvqYo8X2MB
158VanZjK5iWnpgjll3m5BBVOEdFsdX+dEB7Nw5ARpp5QQ4Z6qZf2jel5kM51ByFy2flfnVRdP9H
Djz/KaoYO2JNOJoOc3fi6ebTOMUov4p3rmyhASc69mpAol042UdnA6HmE5k2N3AQbDoIyCAG3tTu
oYz/Onj4mW13+FvMzv8/ocp5sU4Saj1iR2s4E1Uh3ipGoqR9G/Jsbwg0WXG61/nBI+EcqMU8FJN2
lWQSjPvSfA6zi4mWMQpf1W7s/MXVzrIfwnWr36fN6j3O001xUKZ3VwO/RujmSX4V+Zq4T7o+BFO+
7xZ4qvCxjECUjMc+2lc6zOGTpmwtsV7c0LeH37Zax7ArtrOj3JVp1yp3ifKS6AOT9rddfZlATEm/
s0zollXa0jhZgrxnRKkWT/3Yn9JCf8oJXl5RXxYXe4sYxeLbbJFL9LMK61zAdC6fY8dFGrtX8p95
56b2y56SF8WFa68XKyi1Af4J5aPRVrtG8ob30uJcc75lD1LCDayNitjKTHyG8bynp+85kvtJf3GQ
FVdYCJLmZinRYweo3bJgJI4yHBPYfeA0oXplArGbMbQElqHGQa1bT44dJVfDRCDURMz05VLtTDe6
Vg6tNybC0epbj7K1bhk7pUHNWCy3Rb1DQBw5keqi+z/lMUwuQigzvCsD2RtNt70VLlV6ihj25jjg
BSBXbWWW+la6ceg1qZN5Um2GTdybX1HrRAFMKKqFOT6KEAGJaQx0h2pM9+U5VII+35qai7/Nx3cw
GuOrwv0eWpd5eGb9bNODK/BONIlfokgqvyzb9B0aBJaV1bJOZaTQC5wwXhv9JcqTQbsPSyhWGdcY
H+k2goTTEDZkGh6zqTeoCWyqp1woh0ZTRk8oxtoil0PnRXV90V+llfhauZ2NT0vAf+mbvOdp0D/b
iRW/QE1Rl3AlcJbiTtAR31sZnkOQ0VI3pzaub7atUbk9wETpa8Ts5j7VrPNA8CYwwcwUK4CwKD1m
DN4mNlyB8W7GZFTG8bBru+JhGKUJqxXCdpHMG4tN06h8mRjmPEcUoRcqnblqG1NbxxGft+NCk0g9
nX0InmNXtpdCdz3BKaJM9cnoPtxU7AuCRppBVlQfWf7kokO1jPrHUh6cqtglkcQbJxPw/WKjhmdr
CFLqQ1xsWQY98LNyNgRJsCQFlKfUYHD2mCIdbUt7g8FtMUVHfEoJU+dcvMz2XmkD3d1X1iaaroM4
mLSZYg/gbevr/pHHOgp6mi6gs8wFrD5VwCMNNGAa0ixtnU4GuL/mvBCdyjVfEtKULB/d1O7BV9hG
q94r2ueauomI7eYMva04BzN+sq11R9RE57sJOBNEb8LNItks8mXLBuBikMLSKsRa4mgw1sgfgoqy
Ljk7vhHx69a7qBE7OceBRIEgdRbL5jUe142U2yY3do3Zm3BvjEwpmkNEz5y/r81TBZwqxbfDuc3w
2w+fee8SWGO81+0PwFnYlqc+Sk5atc318WFxf00B2F2wobT6fra6YLb5HGplJ+Ivw6TtRPGxn5EW
tc+1rvbcUv1U3Q2Vj35bI39x2/CzLRuaZ9IQEQlqvEkzfaWyPxNHW5h8KAbs5K3X1K2extc5zLyw
EbTdmZ4VJighKgUd7tDNm651iPucKun+DG2trqU6C1/RomStWeGvVqFH5aU2ZEehZN0jG05VigoK
y6j4P6AP4pqbfClUJJ0dVVpO5B6QYBs+DCBvRyeLIEvTrWzcQzxNMHm0xqBiGiHkqykCG6utyYu7
KgBqqyoTydkAfCOGMj2kUwMuFV8aTG0N8IjMyqMCGWcM2nZBiTjJ6n3U3CAR2Rl57ilL0sfwblA0
wJ0k4/2Cb6VAdWPbtrpWZSkDu74rxE6TdVDNVDwtSDur0XaD8i7aRefujTH58mG8s4fVIoqti9Tf
YqAy2U5SvEkVKgXj2vPKN9BLYdEysvXq2h4+h+XDbLY6e6eBnKxFaRMznuDRU/zIfur00+S4zDq1
T7N1qFsrvedH/Otqov9C+yFDgdAyKJcOU7r9mSkNG4xi+1NxK+vsRROzfZ6hucESclbzu3pbyww/
H85OfbHjV6UFpd6rZXV/4cqE3MnC/qptHjTjDU1LIDPsaCoK4tho/mqk/Jk3iLckijZGAlnRgMJl
qul6cy929O1QWfTX6eiwJmYc94qEox3OQ/mThV/xANzJKyzmX0QGIxN2keLH70EpZlVbt3awyKDD
HaFeBnPjhI+hdjLCPr5kODcNVIhXa1p+knoY92n3KvJNn9u/VpHQTzJsLORidPkFKOUr42yPBO4P
OcSK39de1j8ntu7Z5MM6o5ejxs2MftvflXcERaMNmVw0v2Kd9DkQw6VqjnOM4An1qtALWP7Ct+N2
a8cosdfE2zkzFQg8XauRcKn7UFvCT6gwe8rWzRXMk29cvshOkHC1qEBUtu76IyHZr9A4Xs11W46n
Zdwl4UEX585KvYgjJhteh/YJ0glqeSwgUgO3BHlDdOpiy/UUzQoGlWsNhiYeso9Bic8Z07jZHibl
Q45uwKH9mJhNoIwvpmESvTriTTD8MlOsR4tZr8iRMwwdJ23+GNnC2vbtQgYI4/+6CiW8qfbIv3/Q
Yw8REwMyL22V9Q8Jm1hRLMdIo5UQnMIABOqHFFp1PovcvquYtE2hbvPqc5lJ/JhMr110T9Pe+7Da
u1PO74ELNvt0HLRT/IPdHQ6Eh9T+CokAVu9WDph8j1ejMvLEBwxfZhvLKUhHvuxd+qv1xS/qGIKE
0sJCRCO6AtbeVPkthI2CFHUjQvsk3cRRUJMPUwFgZ8l2qGfBfrdrxHCZ1Bl3y9AlNaGqENplDnFt
9qyfDYEodjeDORjBMPzFjSOeUAY0qyEu5UXGIPoc+xO8VhRrs6+q+DxcgKr0QZVp4w21+eogQ8Hg
UdnWpS6NTYLPZd/iSsa4opRbUdCDqDB4y1nwwi6IKCc9jP17otNbXZP7Oy+3bBkUxBtbrVdLLkDQ
kTbpN3p0nKhAqh1TrBo9PZfKOkcgIisC5gyDddFRYBZUgesxb7f6oCBpncAAGcQepRJdoyH358kQ
D/00f04KuKFhqa0vdNTDleM+NRqdY+70BOKatbf2vil3evRXucSzJ9rFYBA16zHzKte56B2scn7W
w2dU6vk6Sz8amjqmm2y5NOvmGopHgwBr9IRSJYJfvE7Zd8jy1Ta3eHzXONxi8dzbt8kC1dVeVEDD
9K4IuqUmZLHB3+Pz2JzcEe9AGDfNgzNDMoVWrm2dJNY/Q9yqBcRptMDJVWHouwxX6hAY9+VOQpyH
S+OCpDq7sc3Mz35p1qPeYGgOn6dk2Bqh4xfZpD2r4ieUise1YDVJ8opEikIDG0FGa9QOiuBR+WrV
CAdK+tl1xW+0xKBkt3rpdk0avirAC6p8TiYg2dhGcNNZebaNnUnn9UHVW6l+weO34hwSlqNhBIge
THubq99zTDufMNAVG99FIo6AF3IRKnQyswm2HKRvnONWxYHpbMryzyhtCMaeSKJJkwd1ijXCgr+r
8WZLfEJg8kQsct9lm24utjYoXiQ/K1LSZfyMEwu5OyrEgY+b42F8kSPSUFMt2VZS3wJR0RfYIcdM
tj1jNAg62NR4/23SNiibR2jZnE3eFe+doz5FpftR1AUDNPilPRcK2oJ7uAOix01RtK+9zXgH4Jba
w5FA4lQJ0I1H/bRxMEShYDYhRITftmw7bXqXqdMtsYoV6A0I7cJA9WLZyL/r1ArfAH45wJpfW6+/
Br5ZdBxajHSUsL3sQpAxMInypMiToM/F69gv/Lm5keuImsWIvGIE5SQtWWLr0iTnJMtcUVmPBf+p
Zcu6H/qdVBGBLOJAPegKW/GkIWpphZf3ySYJZ3qMgWeU2xzxjTXasXYegCCP7QDwLeyLFlVb5NNF
NLZvEz2ypazwD6FWI+HZ6fnvJewHy/K8bCgN2HUtL5ZFtGH9N4YAedXkvsmshXqO2boVHM6FbYLL
mHWAOWEi4/SErL3ZdbkrtovbAL/G5kOZgvYxC6l+VLnN0ZAozYTWIjZW96HOMJx2fppabHURT2Gn
DsylOFE6C2167MIWmuGjPdoASI51UhxxdbLG08JTNbcPNhO9IeKgE4DFwuMYO2Qu8woEWNTdmgxx
yjhtK9M406YHdfcCDznjsdiM46/eOIciddem4BuG/+LvewbdbYtxGw3NLuHH0jo0/MNLpY2BlX5w
8G/nqjgkrrMNuw3LcSyP1kuIZqeu6fZGtdJVmheC7S7O4CHD3sfhe9hyOvKgIK6Jk+Whjqygh902
pwkoVrzURMRVI3Uu9sVG6o3dGupZ9Zrl10Sp1Ydy15QfLiVGxD/cJ6cRbVz548qbYl6l84MOLE4+
IxUiBR2b9BPlcySn27RdflUQjZaa3Gz2x3rARJaiHodzA+LPzIuRvofjhfG06sGwat5iRBeKE6i9
ctWrduvGRtASH+/Ndy7GmKIdW/rGECjg52o7KLexyTY2SbZuctCn1xozkj5QiGaqnki6O81ha3nr
5YMCGHl/6UcO9pTAFvntWmO8NfVwl1nOR0wx7NDkm8kxqRXH8FZivCkQ5OmZjcoMYYKtHRLmIBPz
ZthFx264jmOyqWesf3a9N7AQYApcE6h498FLk09KGSA7kV055oodecA+X4GWsSZF1rTPUHtYoHRF
fG3tLyW5qraPvwj52vusf+n1twMvrzWkusr3qlzwgKbj9zxVeOvr8l2r0kudEGLbGf1Fm5yXeFHJ
LygWr3bng5IfapeIuY5aOLHTQMVStsr75xDF/JgOFsSW7wlDixrFP4iSuI8PYMe8W5yelZNtogr5
eQaVeZT1JQ6vLDNxBSl8KKK7bTJoZLrurfTbAjgdr7PywryfNOFlsKCuJgIA1GhEbB327BtA8uz/
+z5DB26N46OKJHVBaevOw7ZnOREiyVe6KE96M/uLVezn2NKfKJpCE2v0eCaTfloLiQJX0yLO7lzb
1Nb8rQvnq9Q/nfyyCOnlrYLARe+QZBVudBLW9ImCvcrc9RAi49Mw7sjU2RmGkx9kdZ+SqrB40VpQ
fVZhP0p7yfNR3hnxe8oDE85Uz+y8xG8YJZTWzG5cR85WFYHW0lKYoDItTxTOBL3eeg5vNRn5pjAO
WQHJ3ItwP2XG1UzjILMMP3InDBmbOt1oCgpTJO7S9PV2U6YnRYRPmCL65HscncdofrOiHyy/UPps
o7al+Hr8pFmPqWJcOvD21qlPyqR6timCylbtJ2fKUETFjhGwzBHkVIwBlsSPZMR9NZLUVojU/HTC
jNTZoaFNMx///9iu5IhLtYw1RTQKBFqDJVhKvi9rCpYY7RHGyam8CfGJAnAxvmtIAwPpw+BPCrMM
B0v9Kuzlmd1pZ3P7lBociRuppwEzlNJ/TUt24rOeGxiPqPKTMsdi4SAemrfZNG9iEZ0UNAfNlB6t
tN7rkYVXZrICWeu6jw9onVsN6JO6b0LQg6SOX9tMXZso23DaUh+Pcrjqgr4YT1EXehE0S7XM6POX
1DeE4+fViJaua7TPenHtGIiFqFfl1jmtJ11O1i1NDgDYOx2R20grgI1rzc8jwNqzMb5zAEvtJuad
GfKledgtGfqflpgYF9TrTwzadXTl+TDdR3Tdotu5rM6heK5LG1bmutjBVD30TBRaA3hg9ptRhFfe
s1IlVk/5rRDLG1PmtabkbclrBIpujWQqrRVfM0TvJVHHB6yVxT7vRjLpAHvT1G/Z4KPEb+BtmnHc
O7X9RHtV7XdW9dh11zneGIZvJsahBinWjJe+qRilIxaCdZWHxqppsKZVgQr7aojJy+8pTGwtRnlO
J4mB/Ia1beeq5SbSMn2zaMv3ZD+NzGj1cnGVn2K6QYuzqt+doZTjENBricULqzSAts1nC/2m2Dco
IES3VWPta+hqxMbFfgKQ0cu9GH4iY0GGnnw7eg4mrnAHuuSDvfZVcpwIA6fRTXzFC0tbaCwHEyZ/
YaaQ0xnfC2jKvJ650Oezwgs+qBaWBG2VyOkN61Dv/iTGn2Zvl667FNYZRhO6eMZ3rDSnuC19A2d+
arXHfLm0Zr6hNHXdwiEZxWNbvjvp69xyH+I5F4d8RNPeIhs3Ti0ZVVkrACvvvEVQOVioEj+/qxHh
aS2GV9Ro3eIcW+XPIDo3xz9st9hh7mIlmdR49MUaJ1FMPl3Xb+kb8ookXkP1zlQO6jhvA0TQui28
aBj8ajmZdskfhpkLIUYS7lilAWJEkIo1scy3c/1Q6A86c4666Zc92bEA/KuFPCRnwti6vN4JsGhd
1TucugnopLUDODLNTT+cG+kVwF3R1YzWTcmwjUrb/G3u5VIAJCJ7UVB5oJdAsRQ/ICpfZcaXYI+G
VUBnpQwQsC1OXeUkYyQp9MdmiPJclnPd4DuCJUjOMJuKxTWLwqIJCy/pymCcx4e6g+Q4JvLQze+z
6ae25enZoU8fu+loIxzVk3OtKjyacfZeF+bOEYJP79utL61S7m0Htrd1UWdikVS+GD92rOfAfhi2
wZPWXR77Sy/2levSq4eBi1W36uG3J+tVNf+sokTfZe+TaHlJm09XkwX+FSwPzaj5uFT9We+RQWQb
JUUoKw7R/TeSX6zrfPPopkCpsQBKM1yXff2iDvIhgZaRDgHS7UEZIuxiyjpuo+covT8VyaPlJvuG
T1oPtQD2xTNaueuNo1Bni2RURtk06qjLy7Zq350wHTPkPYuoesOwgRAAYiCgx2yd6rswIzB5sBCX
zEvpz8OXZRnARhKYIKo35GOBq7YgAKMksdzxdHfeaeo8+81oEs1ZPlRpTkJLzDRWDj0oiz1EUxCK
nrKyhvW3meRmqQAishaXJwiUnLqXpK1427tIpSLOImvF7HX9Eima/XLP71N9mz3fjwZL7lwNACFy
wRRMF/2mmJCLYoXCmqLMt2Y5I/HMtLesrbylI7EAXXwDB/3ucMVP0bWBDLIwULhtEKbtp9lfWhvT
xIwvbJyK37LD9Dx3IbOqROGvNa8Onb1tIRnDxv47NvSHttH24p4JUReXmgwjuxLJthoeWwBkuLVF
y1YRYJiAQHY0rkWsM5NlBY39Q8kReUfptAvH3wirshuzyMXhozswLpVirs9li1gNn/3ABkqBq4XH
b9TO4X2LrKFEDPU916w3IpCUSu6KPH03Iny5ZTE/OXQKXEFPt4ygvQn2NVzGHAGUhrth3fGutfJJ
ENuDfD+Jv+d+pyfKWtXXwpE7WJZNTeBTnRfXmNws5qcFyRoZg4zqNDSg8pvNjyg7F4UfIdNGHZrM
qBzmS0K6+Yp5mxwBJMCx4lyKZfGMMfTSbh133bfe1xveJX/o4oNkgzIyxbNgIZ0cCrsJNzoIUTxd
zZkBzb4K0Fe/C+fFc4qcUZuULKUY/or7A5cE1JdtDPsB4U4TXkeTVkPRbOr7eAH61tQfWH/lGIgE
Vxs9VTZYOb8rFoRGDxATiQq2mlyjyjmraPlS9gwtI9TZxoccttPEKIH1DR9jnOT+Upbc40t3ckbl
7o18BOWp0uemCTDg4sm/JJCiM1vcC7pRcgRUfusp0vGPATYEUfEs5DqcnzSyWZQdryXW1toNWuVj
7BHYpIG0vKn9QP8dUZCrPnXhPh6fZ203hNssUvwpuYTpQ44G1fUn/Zo3wTz+lMXaLT8T2Hn7I7Eg
qV572NTkPeasGF/VfO1QRjUedYBOpSSmpmSvXTr2/OIyFSDnQruLPZOHyGGwOWccGu7waFt+OZ30
4bU0r2Kwz0pkfdTcnbk4MQv76nCCouxU+dLEe+neDIbmGjw8H8Jq3bl2eBZy9PSOLy3B6yF1zGAs
LQ0VJaN0zm5D6GGH2r7KHfNg3M21TSOI/oQe91qyzgutYxLtTq6FxGdJOaKWAqyxMM59iyrLqOat
VASMVNXtQ6fiWJCzvhkQYnkN9iutuDXqd57OmwZPyVxTc9suC0E4Q8Ifsg6zEe60tN21dbPNFVxT
ubLRMAMIkmGKh/jeCzOt4+UnFp4I07Na9S5Qs72vNZUNRENFDbq5cyH/O+C9enyPM5rgS50Bxobj
0Dbka12HiikeWfChtRiIZmx5TfFB/txDrLJMV3iD0/hxcEqO33kjyMqZik1vnw39rBs7ATQEE6k6
DzkrezcfhaWtrKZp96YTh34aW29wFASPQHe3MVFSEIwx3/igmd+RLrYpXq9sgdnOUOLDdsSDwStu
rGwdbxZBWWr6VQjUrzEUzaybG2Dc2mSoFcu+NbJjYXTXxET6q+QvSpQcQjQalhKdrC4xVqLGjNan
W1fEW33BGEHS2lTNPpEbA0Rg+UgG0MpoX+sUX8O4rpSHUBIdPReWV99tSBls8aPkUR04XI27Y9nO
OOiaxkblbRsGv2f/BMoNRV+tQrbGWJ8wDSRdsZKN+qY04buSQg/DUNk2qQex9WNzWbf5WkOg73a7
KQnshHElnv+iND2ULkp2DAtMUFYFWDffFZ7lRrpy7SBni7VyHdqPcZQcezQ6lgpacZ/Pc5y4pe3u
tZZwp2fdIU7OQROUAfDCsPWNn+KNpwTcwmXYKa+R3vouDEGfxwg3HiN+IuTdqdX4ywLHW84/jYsc
RIGaIfxlmDFGieLBAT1sEZrKBGkR6sCVAS9Y5OW6M5unsCrPdh5f6E/eTYW41PKYjoQrSfmLoCZV
tkI5R5nlE73xpoXxISxs1ctiTApM+dCR7gos65iFaJ3SCWHxf4+l0u65Xv8mlOqfZbtZVC6F447Y
blaq97XcMD6v7tGJj+MK7+D/iE7897HUxj9LdussHSxVt1DymUGsPNf9Ux++/o9f4N9nebN7/Wuq
VmPG6pwbunZQ1bG+C0X19jjrcYok0YIl0ua6eZfZiEXWai0m+hju9VdGAnrJXGJUCP/j5/j3Qbdc
W//6c2S9XraDi0pnmU73GN0cXztUYLD46LzwK+nrJvcoHIf7DJVjCu6g/o+/2vlPH8E/opDb3rAX
2+FmmEwCdsnwsqNQxZg3rcH0UE1fM2o64XCw2RYyPwzGbtR2tvycegIPOh4wpdn0Lp5FXCFJ/9bk
+jpV3B9usS7e8v4C0JV8mvaqAXswu0fdmj19ZlJz+aWap3i+lRzD3afRaNsEHYjqYjZPI/szHl+4
QzFBYc30BE6zsJ6ooJDb1FL2udkhsycBfpFMtBjoebANPPnFyo6eaSZxWpLOGt7sT3XAXlluG9lu
tazfl7GCJsmkrJWp8CdnP9Cbvc7/NuU48AzY3P/+lf6H1kzjn2WqY1x0QxQ3xiEeOwVFeN6HBsmW
pfKeVCrO8gTk4WfUUY2Yg8OaaesqmKtFHI/Z5xgNHXP6brP8DuLn9c4m/ZGsnrIrD/2IPLfJ9PZx
cphY9CrsnkfXTmHiRw0sz0WghSUpgRjMF3ymUnTh/3jhjft78e9eePNfn9OhzvKqKNWFlsn44ewX
+/BSbZLVl//abbN+pW7Qzairm+LhG0QIvNqPq6v0xQrk3Ys2f5H3jcHqqCL0Xv+vj/k/vTr/yByM
haJ3ihMZD5E+bAngUhGwKM0b+flvraOvatcAe43W4JJ3hg/JLpLYJB2xXxksG2RTQs3kPSPnXsLF
DczT24Y0/6+0uyUsHAVxrdaliS+ulm8dZOwyIlJ+hkIbSWdVLf2Ehvcyfqv1S24dpj9rvv8FDmlk
y7Yon1LjVSECsl4j1YnOakwk1137cNJHgXvrNiA+LO09Zl5TrtFyPtJDvXauQO5L/DJbgUr2R0YW
6lFhSpO+w1wLvc57so/eew25O1onnJfrxcRQHpQjeP6G9MWnu1cUEPpvdBDy4Kv0qK1Rj8Y3+Xr1
ZZSfBpcNFzJPfJEdctispT5DKE81IQbKHrVpK6bVSELbsAoJuioBdYDKxlfnBjdtGQ8GdzNDsBy2
8DK4+bpxZxOKJLPTPYKsMJ4nkoLRyOk/Xc2bzWIfopWgVG1BDDJ+WSZi61gGSbGc8F9ybcaxvlJV
m7c3uuRthOHJfM1185Kkx6hC8OOeC7SVpC2k4F7dup93nW4iUr0K/STDX5p6+ulsTM3aar6W8oBf
Chr+tcVgZtNaUnPqkBKF5UcDntOvGeeE1lxbM5HEiourXg+XVpZfeub4LoucxhxTlCyuhPARfDEf
Msv1WI+Sdj0Rg8AGzVi6EumXHtKTPtVBDIFMA3YdbYvws1NPJdsBWERtCoJ5yfXSiWpBs7XNco5S
48TFvEA9GOiKS36qbNwgnUVzuKSEtNRMvgYNcMZtxumAHS3tXtp5L8uDjnyiRciNQLBJ8bQnKZeC
Jf8EiXShipfTHD1L/7MXIA5aADFoONNFmseieCTiRot2rk3+T7Jm/h3pee8w2WXY/qL3Tk/eRBy/
ZuW2VD23fsn6x7rUfW2InhSG2WIY8HPTc1YKL5bYZjoj3kxVtkLZXaPvlEV1/e/vs/Hvw/+Nf7ZC
S01PU5WctaMtbbKHHObKKqiIkEIU7lF1DMgIFKXWHwpKHktUxzkhsWA+R0Zyx5zgqLrkt5TFtc7n
zf+j7syW40bSLP0qbXmPbMABOOBtXXURC4NbcBFJbTcwiklhc+w7nn4+qLKmqEgFY6ruxiwtzSSK
gYADvv1+zncc5FcZB/0RyVo++UghGpq67s6HmpIUrpuhLilAAKryYjKf5Yko3l/Tpe1D0Htr1Hno
xTHj3Hdna9xIzBrlHmH4iXSBZaz9xRj8F7g7CrjQomTNnQuUGd90c2o1dGQ5Zx6shgLVFFI3hd67
YlXcsOlg7weNoGMp/316dNhsuJvgU3giAepYMx2seYwCwmA8cR8p25qP9aPxgVOihZ1a/IcXOFjZ
jH495A7sjT0qpBnN3o38Ih7Rxs/P7glW8rEFsHkwH6aVYfl2wiXC5/Elf0m/O9+be+MDO5rW2vkv
7d46dSVx5KkfTHOZlXjCRnG+H76T0sY8x5EiOuYPwgERvq4vo9fuBDj42Hp7+QZvALcddFdNMpS4
DlKK3LHBJMq4jUKoABr4fi/3j7zD/gFENzeXRYo2xmuOiXAtAQSsAcUhkQVb64bJyke5moX6DNXL
PkfLUabXRvwSQEk3ghlZ2bjJ+psZxbLxmlbUweP0Imw4fKqNMz+/jFJGWYvqdIkWvqHqmPUbN1Mb
GxFvvLgOqnwXcBTJPhDeX9r4HyL9YlkPUdJvqNutmVNra9+ALbMbirVp/KXLbwqk5HA9lGbKsL7W
5HV245kyPpbRi5Wa9/XMEWSSbfoIraAFFVolHBkYHZl6Hyvnvif5u81uEH6MJYEM49cyBqFONkPH
8c2kLg2F5ogV9/WQv4zzk6g5Noqym3rETMNOlBPbhEOzWJfe+v1H8GNA/cUw4h8AhZmLe19NJcYA
mF6YHeH/Gv1z3FAlQfPeY4eQ6EYitvuztu4N55ZXcFfBH0ZNNUT1CqnkaONfT6mY62A/VN53w8El
k7WLpe+55N0xKUpSBeoJ7Yjusa+A2bmKsMXg0Es7ZPCyXuMGqDz2wqxD0guraTj03w/GZav3hn/Z
Z5dKWoj0HjW6DY3EUjf35XQ+Jc1dz3GCVhz4ll270xz7rdwoundj9VIE7rrw/2iCqwDRqIlJLGsf
OFHclu14n47DNzvoz51xWttQWEYNdF6EN878dcwv7HbvzfOJxbJ1ZGflLQPfm45ktpRcXNlwiNTu
IgOUIe7rz4YTPjkhlqXLIIMsDPagP7HjODKeeguU+83lWHIMEyIa86oNS/ng1Wlzy0kkxpGsKBS8
/TwHFqO9DTK7FFCe77l3779Kx1Ds3sG8YRqzydA02VdGU3OKOwf5WTrJB6NjYZijDsy9McQyeeua
LTXQ16wyt73RoOsdKJt0VLkLiqfKjP1Tw8uxRcTBsDw6KjBFqgpIUwNnYQh41uZz8AzeOuGsAeaK
b2M19M9dm+rUBg1miTD81X0o7+P+eXgy2AtwaPhtuOHpQQfazVcG2ih6PEJ2VhRknEDl+SZrGB/n
XvJMURSarVipT+33VF+jZud2XzVJ8FRvmNE+1WSGsBR4Ye1oIO+YVvIV/ZLRbNPLBmIBVmrC73ZI
1tscItuq+oqDujZX2R1QTN/Zps09VJQ5ChEkXlGzz08EF8hjr8zBpCImqypmKFLX0OHP7PP0knOQ
ayScq4jYamP16JM55qzlJeGt6+hMob5cGYSelWeS/CfJvi7dBCtWlucU8pbf2mRr3JYbuCxrh1LQ
s73FTbfTa2yNt/gnbvSOxe41mGVUuTtOHy/0rjvvrqKtf4aH60S/O7qEPJjApB8GtSy4K+Kb13j9
d2Jn3uOBBTRNzPiwgde0lRc082pcORsgqevXL0/hJj1jHXKFvbw6MZFaR3bLP0oub3pkPHfpyPAt
SIrjmHODbWW9NJFcIdNdQxRYxWfR04k+uNzcL4Zz72A4r6kApOlyrWBvPOQX5CHcTS+Qvdf59j8s
xP14i97cjmpRntRi8q4DhTq9Sm98gQwwH1Nx4skd2crLgxGsNfvKH9PBu7aMxXPZEbFTJQVgduNM
6epk1syR0UEeDFe5rWo47zNFDI5Xy6HbONMT0w86B+9skMQlNFc+y2p1arVzpJfJg4VuVwx9FWjU
9n0Hux4kplFdZlR6odlBbRk2pSDqJD/xIhxZvcnl7988JJujXEdrjuioDe1m89nGYC5PNd2RZZs8
GFdDR5ZT6tik9ITefV/hBYTK+P4LfKy0JA/GIs/L/EJGHSXQugCVlNYc4aeRku0a4wZ87VHO7tb0
8OmWyHlurZGj5diFbkVqQLTN3IjFI0Gy0LVtYAVd1VK5KFS4GmezQ5gsoJFMqDAJyYHJbhrxlWyE
eaH9yLzqQFVsxhbfTI+FHMpV7n9xBHBIIn4D1G3xrLxrP7MAiwYB7C1tqj866LZrXY54BrRTAEyA
gfd+SxxbN9iHi2M5BG7nWNl+uk9QRRII8JqVZ4JThEXev0Z6xcn1+9c68rb8GELfvC1eEJVdbnCp
IomsCz+vz9Dw2ptxkbS+f4VjffpgMObwuJ6RaRKX0UASAlHOiLgGxrAS7olZ7NgmTB60V1y7En8S
l4jsNN7VCA2BmkfutvfQ7bmWZ26H0Wv2oi+D2ziqu0udYdCDT5vgDCvnTcIwfWLrf6Q95cEoHE0Z
p/WeHHkLK5ap8aWPDmyKqxOP60hjugcrSkPaMjHHcLo2qj1hEGI88xXgm1MpI7+eQtyD4bfpA6cY
bXINYl1TaAdl2+x7YW7/oxfBPRh1zTbOdIWk91r6AHAcU31toLuKZvim++RU1zkytLtLw715n3HK
RrOYTS4yse7vEgTvWdFfJplDgSi68tV8O9uTtwLYvhEOGpr37+3IuOgeDLoVYJyqCsSIce+py74U
yYkKxtLyv5jU3YPx1vc4MK4rPje0LtN8IQAiKLcwiEZbOW/+s+9+MO7KuO2qvFi+u8Fxun8Wp/mJ
rn+sVQ66fg1Gw6szPnlBvLXpw2CeCMI61g0OOnxH9GkWGBYfrDfQkSdrgyga4N/7DXKkD7sHfbhu
hjA0BJ/uetGKpI5AwLTfvf/ZRx6oc9CB0RGNYbJ8c4U91cTktBjq8w++s0bn+f4ljjTOjwChN10g
yoJw7jXqG0fgUbc56ZZQIl7YaL//+UdWM85BP47zYQ6h9RZ7iao9NOdgZXmeuHB6SIDE+Pm8qIy9
SiMAKATI0vevunz6L3qCc9CxI402bHbyYt/F3bcitV3q9Ha2SzUkiCLtsGeA/33/UkeCOm3noDfL
riswCc3JHstQemM+zRku6rVxPz7Zq1NF3GNPaekzb55SGcd+SWBqsm/tgi1HXsXgbiv/W+IhVy0x
+p8KCz72xh10bz3GyrKDBmIs+nssQTr+6I1XxoR/rvncR+WJ4sORvu4c9PUqM7TjIEnd96YfP1U8
+KtAFcH5+4/kSJd0Djp8FCahCss62TvhWR8/Jv2tWZ7okcc++qC3c9jdGoGjk70BTjTzRtC+26o+
MaMe6Sv2QXcfPNanVk+rZB8BuueYv4CyWdAP1zNM2VPj7LGrLI/+zbvk2kmPgnRpew7d+l39Bycy
CcESwWqEB/L6/iM41it+rNvfXGXyrbafNFdJwHHVm6QnvQHQwwrTXmdcBrgcqhMj2LH7Oejradym
JChzJbTHiPepo2L09ZstePqaNIkTN3TkwdvL37+5H0VAbpAWICgn9anXX7RuIHW8vN9Yxz77oHe3
mauCMc4yKAt3PcZcEN5RG59oniM92j7o0XjFGlugfN87e3jyHV44CuB3ZrV1ihMj4JHO/CPD9E3T
OG3X933OFbr2I8g0rIQnvvqRdhEH/WHKS7+MBgNXxTwCAX5pMJe2J0agI2+NOOgFuVEPCZKcdJ+I
DbAME3wF3LnFy7CpgPGdygI+0jbiYPpzdDnlvjen+wK4myFubX3x/jtzZEb4oSN50+hoz5xaxl2K
ITHjdaHw6DkcCqAwdXPx8f1rHNsqiYOX3rao4PhJnO6HMIE5LvN+urWMvEMczHBkRVQn53DhPasi
2SLVG7Zqzu1zVizf0tY3zq2wH06Mjccacvn7N/er3CDqclnqfTPeGs41YUgnXrJj+2dx0EGaaNJ+
pTO9L+FNKM4NsA7gsl91L8HnBrMtCWan5CfHbkL8fBPlbHWRn1V6n6BKr7yPbXNiBDn2NhzMeJ2V
z3MkVbr3Z2PnwJKpqZXHpAF4p+bUIysqcTDxddqpjTLnCp1BtEALpOUuML63NVhWO9m8/74duYsf
GZpvnvEUxkiSXE7CE3zanfOQBggY0F4U86n89iMP4Edi95srpLKYpDVGHBeJ7KNuWiTGxpf3v/yR
BvpR1X3z0VFiG6qeU72fX/pH61v5PfiMb/b9zz72tZcGe/PZrd32GjO43reTdIHFiU+1Y5yoQRz7
3gd9vIUl8w/5QYf8gOzIj/Isun//ax/76OV23nzt0USnWCUhPYvsC44tUUQKB6TNnEiy4cAkB1r9
hy100Im9MpNd2NJC2HNI9uogS7x/D0emT+ugy+YVoW3g8nhjWuQ9V/mZeafyq/L51Dx07PMPeq7q
Gjf3Q955wj+tR87olzTuGmvyiuPO92/BOvb6HPTdviziyFwUJp27ym6a5/LO+MCEYX+11+EX/3wd
bNEQv3+tI5cyD5orMUxp+oGZ7o0ckZq3VbZx4pOP3YV50FLREIhJL1NpZEDCKUIS2xqXXR2EOVSQ
jYmHOyajIs8o/A545zZG65VbXzbdTdsUzq7QbXHJQBls37/VI0/OPGhVRzZFa5dWuq/Ik0Wf9jl8
chfx2AqfwftXOLKIhv/xcwdqzAEHO6GG+/wFzzdqQ+2v9Cfx4t0Hn9kSvH+VXz8ycZgTrqrCM4lW
0HsvosxKFbuo6xM3cOyjl4HhzQAQleaA5p3vb1JkzzyiTZPgxLf+9dpQHOZ5m5k91fh/6Dczr1lu
4PC3+3KEGDlUm/cb5tglDkbGwvTARMx9uu+heuGXB+0hqeif2ocd+/il0d40TtblE7m6rDuyjOOx
qyneDdGJosuvB16hDkbDzLRboiX56OEedDfBOvVmfM4e3m+WIwsmoQ76+FjFruEPSG3Ibhwf+zs0
L0sq9G37tbntvzbfTlxm6Ud/reEIddDfdRWDwUi5CXLeyJCZlgyJFTgzaxdzGEZ4s33iLf11Rxbq
oCOPcaCCGN3qHu0BLC63BTq4G4JV/FKemsCP9eRD68MSYu1AvWN1EBFzS/AKjh+G+q1XnyG3hvXv
nzo+PNLnDv0PVZc1xC/TbBWhhIFx3jHov/9Ejrywh+6HxLTGOago+PcGSDfilY0vBcCs9z/82Nc+
WOLYg9HNCgf0dVsSMMEMGFgffnzyf7+M/xO+Fnf/eGWav/8vf34pwKvFYdQe/PHvj0XGf/+7/M7/
/Tc//8bf9/FLXTTF9/bwX/30S3zwnxfePLfPP/0B92zcTvfdaz19eG063f64AF9x+Zf/rz/8r9cf
n/I4la9/++2l6HLsaR9ew7jIf/vzRxd//O03/MhvWnf5/D9/ePOc8XuPBJ3hMI2b9vmvv/b63LR/
+03K36WvpPClaZmeI5Y19/C6/MQVvzuu6VmeEhK/zI/k+ryo2+hvvznid08pKT3b9W3lO8u3aIpu
+ZHt/m7Rg3xlu64jEQX99s+7/+kB/euB/Rfi2rsiztuGL/NTz+fTbc+3HWVbDngy6o5Lh30zQvZB
aOfahXshyro5GxxIlZGlrAVB7+6GKupOHBD8/O7943q+a3Jn0oJvcSgoELJRuYJ2us3SihoSQWPz
xjfC4JRg4WAU+PNCvuUr0wZC6ZkHM4tIKr8wfOFzNDwCa0qqrtG7yokJtgshLlIzM1B1S+iHBZgi
GViXOlV2ifmAM7cTHe7n3sx3cSzJcTbN6/guTX2wxnCc2BeOS+QmMcbpuV9Z4aNMfPImp5mB/c3r
9+cDfvtAfx5hf1zL50F6GGs9zFGHmrMR3EUF9Extu3E0GM4r8651AeO2vco+WW0dXeXRHN8Zoj+1
MT4oYfzj0ryxJndoQ+86rNInZpS6luwV7DRruMY9Gt0zR9Z7ORTMJbBzORDyLQn2Peib24h23mks
nI/N6CLTNEsZwIsvsqf3G+TH9uFfk9ufX8s3MUzZtmWKH4vdN6+4VeZJbziu2rpFVZ75aeSd5/aE
e3QSIEgC6CijTbiRXQPLMKB8w0ow8itCs+RmcgIyld7/Pn/pcY7lQ0JwaCdf8S4cLBxyMmEHt138
+/PEMjZJK4kGNqnR8w7ZMFwUYTjrE9f8S69brklfJ4CLDm/6B52hzbJJipmkqmIkcFhrBAUyh2j1
/p395dWTvm16y1BnesLjHfx5LAEq3PhGTCK3F5W1fdNZfRuBNUu7HBuskb2MRpaqi17kXnlepBmB
mu9fX/5YrL991AwqCmIDr59ybM+2Du4zMfCN18SJnpWjKW1y9lIY3ivbE6Ygt6Hpnnvhm1/HGaVD
RarHk5OaVn2tJlURJNGUxTOSSf2qw8Vho6PMJeTIjLv5jGQuC45T3IAeCqTNKjuLjUjc5kLq2yGB
gQHh05kedZiZ1dPkt/JegL8nzdMJxXcnV2N7azRZZ2KKRc7xlOBdLwnUGyuKxH7eTS6siKlmi+O1
GpuSEaVNDYxD+Fiaq54SmVNbolyD5VbXMeXIdmt0KTw66c6Au0RLiESSxjFNPEHnr6RLbFIuTHvY
FaKJoK4ZRQV9vKlcKW8rSqYf7cKLwf2Ni1N3bLJKfctgKcLEJeuGEM91XRoe8tQoJxivMFMMLk0D
KHFTWgKeJP49y/nOJtSZHvoa7MT5bDa6uYsqa/6eTaUoYHtk0UtlhqNxZkeuY5IVpjla9YcYfTWJ
dq21oldyxDNMrfg6OB6rzzyI5q+xaBsDZ1JHLhcDCeryeijbL6mjVMuokbGFGkcz+TLMxuhsCsdc
qL7Cs5FuWYthWUCA9Ak/Y7u6GsoqbIn2YjBcZZUdqysztuuWmBSVIPozFCCXZBZgfmbDbJxNA241
28mgd4zz0hUG9HDRTfvWGxxSABsi3kt2XICDA8/FKB6U+lx7tmQVCIkKBXbTQnq37YoASQIBQOpP
RUOZMChk/70uVAQ2gGFRXpqZW4weyhgNqMhLa/uLsIk54q7lEN1FrlkQTqrrjLwiK0jQqEV9ZH6b
Va3YpA51kT9MZRxYV67XWGpfeELF3o7HMyagALHHfupovXEXuq3Gv2kOjQ83tWBsIE8+rqiuzAMp
BBbINwYhznE4ci23FOt6h1Eya4d1NQa8da3TsiHwEw+nUeEOnCd1qRMQqmjE6WWqRyg5MDQX5gCz
PZkYhsKPMjY9Ig/PFyU3Pk8K+KHCQrQtmrKNdrOrJaLPRpN82ow2kb8gtmGk1E4SP1re4o2apmLY
dMpx003l2iEI0lhJMLq+THZBNZJIA4a7xeqHVaEmcWhM9cZqdXUDqIuDvDiPuguGUoN7cVQFDKXS
TgvmadbPsd3IaUe6dJ2czSO4NWwFEfIzYSVES0vYkCtpttNrwv+e08DGb8sSwRKfeV1lez1FeW5d
tYQgFujlFeEV8+DNmnRT3fRfYzsXvOC9N4TfxjwkWd1NxoAkbQtU2K4nPv6L8qxUb1kFjcZOjXOU
UBYqJdmKTgksIAwL0h5mezBHpMfQRpZxjMQH/NYB0WG2PW/MbODQbfTCUZzjRQXg52rCIlMvJ944
6dpSQsFfMNN55RFW1GCgQPDb4ZTe6oCWXecpsCZIHYDPZe+TdlDpgYgs8BpEZunY9D/PYRzfaNHh
rijLmIAcDbeo34ChDTAMAGj8QweOuBhiznaYvhzrupij+muUpLa907NP+Itrt8Z3o+hDzL/1RE5L
FSaqXTVGHQLgCi18lENi99c6ZX2AvcSrzPO5Ilx2E2ehKxOOxUMXi/cUwyNb89CgUgq3Sh9yGRrP
TSb9W4CvhKIYswXeOC0KAWI8Vkm7qQsn/uhbM8HhgfCXgSxIy+JBg4dCTBwFAZCx2W+hFFpWMpHh
oVs8DdCtH2eCI9xrMdtLtERr9MEGjgtOnjIu8QjaQVnqswbt4rjz8151173j+uPOIOG3W6kUVsK2
ybX+lPdaTJtsqnt2HuHg7fRkG68MywpcehAaCB4jYf+hUpbHa5bKFD6suCWxNDTtnuhSVQGIyx07
3zIMW+1VnEPrPK/HGTI+eovGvpi9LCouMQ3ULuddguFm5c2Rk+4Gw609vKk5kSmiE4Yg5anMZ4I+
Cju6tksyuaHc5OWH2cayvPASvPtaKuwvOZit7lo2ldyX/uDDUHACpOU1/3sAKdGRCwSivoXUmSff
DbfEngvVkIgUr3T9K3b3tb83Y8ebDfhUVW0BTeh1W16NJF4TGRePPbSZEqJf1pYIGZt+Ashqzmj4
O91BxYoZ/ZB96wBiZuJDl+yHMrbJisEHuUpkzi2mQaIu8tmEktKijrouWG8AUWiK2CQhN2qmW88r
S/NqCio3/tQaui6uKwcVxE0xpxGMQq2MejMgg5lhBxBUn4tb/E7DEo/OOIn5JbaylIx4e1AketVt
0hOnYkfw5drMqUFMBCPmcFozTDwfL2vbWZ+ZKdqeRATlyStqeiXCFG3qdryshzjqPtuucLHYp73d
UlEZhb9LUyu7AEBaE9IyVO30MnmNl99aMsSD0JYGLgfHq4oBV2SXm8DQrDLubstEm8Fm4LX9VJfM
e+tqsHPo/16syc4Zk+GhrudwemojNx/3fVoFxl0u4ubOg+KEO7Wy8GIWmeHujTrQBAdTqSY1Ocri
8EEZRggUes6q67qQJHWLscYwNPelTi4xBYXNSyCGipxlPUbN57rEQAKz0cmHO1k5zV3gEXv/pbPi
4FPsGDo51xBjm03AGaaLb0tinLUjuvynAhwGoJrUDOMzH1wcS8NYfmitkXYeO0DIZ2ZqhVDCyAC8
nWpF+kozlyHDV6lCzjaqFhqzVU/6c1QGZMi4VsOYEgQB9EWXeAyQ4KyJMC1LPyBBejbR5xa9gmQ2
eaV6ceKkfxrTPpfbxlD+HT1ffIO1EhFkZDQRycxy+gPb8XyvyoTIKiOw64ekitBtzPFc3SSB9Mqr
cExG/er0RfihVXIOSQDR2M+HbglRMHsmJM7mI+MbyArWfF3qaVYh3Ln1ZchbifA7ztr6oXEjc59I
H8tTaziceVi1qFsAXS2kvEhokka1nQYsKMwou4/NHphC7yaU+/uo+dhXEzFfrfZJsvPs1CVy3FEu
9hjfrKsLd2Ju3/aTB7UiyZRJ4HTMWIDEvUaQjQyCDBAvNEnUJafG8Dc9Q91AvCnDDInjBAiTeRPE
+jxNYBdvQioRZN4J9BOM9Xb0Uac5TxcR0/BodDaxafjU0u+WH1oEGk0ZAIXenz8nnYRK7DLlgR1o
I0RnPCG+UGgm5pOMvfq5KCYbFkArrM9gn4kK9qI5+sZWrWz34czqrCfNafDqe+UW8Kj6PEgJeqtG
2X7ifWj8P1IHKeYX06xEd8HaEVTHtg76kIVqAtUp2WSNk7gXcgzUQKCAp9zpPNZuVDyzNCpu8oTD
PiyLNuzKzNG2eoAnJ6Mrm5QLC/bApEzM1lkeBLvZR4bLgKaFW6NtZ52tmCPz0Hx1RelryFFeQFO3
2hSElqJ3j7p++GrMaYydfui6JyOuhuxGsVwF3CpqaPmZTexeNI3ghWtjSp/ITB1tMBE2WSj25Gh/
7bJ+LbaSEka09SwtscxNLbEppgVfSwZA3M9c+MIV/zwr8U8azgjfuayDV9PlOJCwzUZdTzSggvk3
mt2qdj0QQ2YeZOeTmybpDqgNXLsuy2xifmLX28y1Y38N68b4wmTjtOA1Aw0nKmIbsk7LuP/qOUmP
bctdUNJ+E6tpceVD4srCkdnEdvIIcID26vbMk1MTbfIi8TpyF8h0CysDcWVYLMhkBR/iPm9ReO0m
nTQOFNmpJ/kn0MzKKZGcFkAA1Yab0qy8F5P3BMJwSS8HGdtypiaUHpmgwtmTK8Fs9ocbF+raCTwV
rPPatQkXK+aOdWUZC+BOZePdw7pPy/NJtT7EOM9qP6m8jP2zVk2kvQV2XMu1nfE2FUPcz9uwK6zX
tsg52y9yk+SVgjTz5FyA7p/QbrazedkahvOFap/tnAf045uojbzvrki4AyC8E2zARFl3nVsutLY0
5v2YnVJed36ZLrzUMIkuJpQe361mScdrCP7lsmGl4p3tjOJTq7xxIM/G6AaAFn2jN7GFKfacaJ4M
crqyOzbwgzXIfdxG0Nez1h9p+9RpBJAYs8EF6jMy9NveqUq2S+3ck6IyREtom4kPY1QCHOWMONRh
XPEMojm47s7yLCM+E9BCjW3MnthchcQkf6IKEvlbY3TZv+oi5GWq6rh3NgGl6Wc7sRao9wyoYdfm
Xf+lT1KifvOhn7/lY9KrDW8puNVpSiBMVI2Y/YW8Ftm7qTUp/tl13jXnIheV/iNzZZi/mNof9YV0
a9M9j+ABGedRIgXZxCEL67PcBc99y9Ak+7XLX0BQbdP+T/fFv1XIPlql/qmyfVu+5g9t/fra7p/L
/x/q2Ys8+L//WTH+Sz37af72mv61mr380j+q2Z79OyU0T3oULM2l/kwV6M9qtvu7IsvJNSkymbYy
pfjtv/5ZzXZ/d/kLakLUq03L8vjRP6vZ3u+Wb7nKl9DDbJP60b9Tzv75NE4q32OtZXKppbBNTe+g
uNY25ANENplXWRCzOTHaajca1bALvSnd5o0Qj+x7u7s3LfSLkutSvv1X1Wm5qOSmKeOz4LcciOk/
171QjigvcTywNF2GCaACGwVYrJWMFoWVEqirIdXsU1uErCp01JDVFunR+reqb//4FsKWFPgsRxCx
dPgthnGoCm0m5yzrLmJYaoHA0RbOYon/zb5mYn5UpOW+f+uWVH9tcjAHnqDu65uWax0W2uN6MibD
bYqdQabMU+c21xMJKNOHHos8wJ3AHu9l27HtCmTt/hEXJWWWCqQ7lG0ym1ZpMk4vdTsOzlfSjMQn
FteE4MXJbMunMcoThOsgoMqNJd28Po/cROgHN5WduGbhSBhNBe3ULrP8pld1F++YydnHGp28ozB8
UzUpcbSBZY5iUwi3GK6COG3XxtTZn3KQJWuXuBLq/5oiF8+uSi7yTNl6nYyDT15KyKC9zGLLRGC2
IdgeLdIn0vvy15RjUygMhkNWtryYSXYhl2AIX5U0AwieNmmoA/Q3zGtqJ+b0rlTdnRqiT+nUkn+m
W+OejJBgiY9uHygGVhcT9b1bjgfAAMrc/K6NDApBnz+AzJAPoaON86Bc2LOmtQQicZHESwRixDzd
edX0Y2d6K6sZSFlEOrZV1d/YT382tI1SI5Nip0rbZMUXsj6dlnxDNuhs/FtNpp8B4K8XGQwZCarB
tbX81k7+ZZhBsqyAc63lbOWvpS/dF78vSzCvY29+6EPnU+Yl9ZbU36vRLbvkbDCkktu4GhnvcxbE
551mm7Lvury4dTyiqqesr3ZWZUyvc1W2zQUWWWcEO9RbBLSqMtR33Wg0KZGxrbiFC+h+L7QLBlPq
KiVITjrD7WC3LnEF0dTyUCbpfB6jCW5U5MNrv1ReN3i3EaU4tW7TlLTkssiZqevRwk1KLkFWfRDx
PNQPLg9qPNdpH37rlNH0+6ryGmb3XIlLSVUTu7QChLtt6Wg+wSUTgr95HKAxof309sZI8MPa5TC1
uwqJHXtEWt99iNIkA5xvUHyAitERyFdApN9GwlQ1+TNxFvE9E5HvvCgGYwT0wvsg0kja5x4Uy/xi
7Mm1OEuB1b6o0eue9JyTTRhmBtZ0YMC+hTe2d00CqTvNGr9IyJKByGPJW2fwJ0JDbSdmS+Rn0exu
HCeFAtwhuwQaYXcZvPa0ogyYV517Foi0rQFYUNPbTlFRfkhbp3Q3Qib5V4/xdUkaKrVBqFmZWDsn
jkiYkejyL3SRW+Vj3wLpgzM0MQlnOiVviaNL8kWrHr7l2qs5i1j3jQGpIvEjmZ+NbVKEW6tDz0OO
ZBo9DsrIFXsng7VlljGybLQjQzwrSbwg7qh8EFODx2A6szlKIGVDVsU6avWCMc20311CgyS11sT2
UtJ9Q+PWIwEGUik7JdBZme0HW99MRLul4k8gSu1LZ/qSdJFsroe+UE+jTG39QG6PYm2VCP+xyoMB
sri0H5Rrjmz38m7UUMurlIaOYldshryO0y/0amDgYSpcWGF2RdZ6PBlRsmrqyFfnWWrne+gz8NLD
BC0VI33SyAfgun38B1w/ftXMptG7ZIq0661DmS27UqbTcCzisaoNvZyc2m6ahUYyrayeeGMxvVAy
L6Mr0lyo/qJtzecVZ56C2ImprQdEwmo+S/QwXNlNHn1wx2xwQXn4pPs4VLijMyxr+ctMsW3a5Cbb
WloyhuvLeXj3NCVuzWlsIroH1VZhx5RFKutFrUSKCwYPQ35Fz7UDcmeppG2paM4fnLEd9LrKQtau
cR155ALVBACsQVD31nZ2ibdZ98roXhV1bhKxiZ0k28p1+53haHfeTAxDL2bvdOmuiAb11cqT6dkD
Jw8SX7jyxhy9nk1nGaS7kn3kPaS+mtAqaQ/edggc9ZmVyWDtAspO1nqRQC6RzdBFpEf96DwdAIVt
LM3B2poIzuzFs7W6LyyvaSjuEuq7LjkVheHvjc9EOJXtaoIKvjVwORBAxdHWyvN849G1ZnFn5OZI
Yp4TEdHiZ1kEHJ/CAlDCCSA6UUaSTLwBfH3fqBJPhKC07+pprHd1CCT/npiJsdhbZTrM+zoICujq
ZRjFnMPEBI4J2cS33jTkemdUXlGD7qauvm6knaQo3JL/w96ZLOmJbOn2Xe74coy+mf59EH0o1E4w
KSUBTu/g4PD0tX6dqroSlUpZMb5mmZNMiSAcb7bv/e1vue5DITFT2Xk4lD4VXtk+GkNDN1LTtojc
qalgXg7UoYCtq5lIB3wN6RE1GhvzWLqyKDwMnu5A6jrQtDNhSkjUjUyfhjnHLBt2H725vMgnNtMU
31/DxRayW/CIrMwMTuXQf3CbBeZChRK8STnUMDkf6g9QUzRNbEyXW3+UuMx5Y968itRpZxgJhriJ
JuU95FltPOajPcrLUFod8yLoF3nGIj18GRSu4Vcm2lPpmHe2bckH/KLb8X0kbCBRNsWn7ISBtnpb
4Ij8RBZcYcWaDv6TmpICkneWhSaI8SqrD53fmy4E35kuA9uY55IrsaJ+l3uzeuCQJRoC6GurOzMb
hHnqupnCwJQChj67hZY9vrjJcm0rLL96JccHEJalqs8eOw7OGi7C0RuJsEPemmHdZ7EGJsL/BP89
hYV9KMzSCB86a9YvZJpyeRuGsshO04ig+OQWLlbZjTs052bGhX4v4G/L+waX6gWPPhkmtxGhYX/T
AycjWHDd5qvS5ngXCmPWF4WFxHhYrM675xifomPXq+BzWwxZC7t66aE/lNYCQmPIk2+YsZnVrcob
CIlwLOBT+hKKKyzHKJ3YLqzpmwBwgEO1iQXwZQTApw62IqrdzRmKcE6jtLzWGenfK/zpWz125Jx6
Nf41BN5j1lrGbaNCecTyKvxEWhbHUOv94DrHyDOG2GyRE+W2AkoVcf8n7YzjvQU1knLdxRp6C7Pv
jjKDTxLR3HM/5Zw0jRrflzJrxd1S9uHnkCW8m7jbfrezKImLKatvUDW7FxJKuIQOZKyabmp3hjFA
KKyL4ZsfVFgXY+Xw1ojK4mOK+ADIGsnO25be32AfmGNxhzbS+jpkVRcbDtqDNuo4vnPIoXYk8k/k
r823wmtfJhna1GsLypVVQuAwWePLEmEmbqn61LXlXeI4n5pr3rasrivOaCnQFkOP4W9kX8SMJ6Jw
e2qN+ZCeqQDEXT+aF5WmwWH2Te4A4zBfMnqub4PBEkfDN6p9EBnimOPw/lCG1SOxUXMYrjQw1wxf
5FAQFvRscyCA96Ed3XckBeCgFrFn1eciS9vTDC7lEJb1RVVkzF3v1lUwfpQ7fQgdF9ZUPg0g2bFo
pH8o37lVL46OltE9NSR1onAyXtgevquoKc5khz71sIqGVCQXM4jemV0V7fxZHLU1No9FglcAqv6Y
P5PEM8ALnKyLD03amVTnavtczPRye9Sksv7UR9UzUTMmkYb5nGDSQ+nDu6RVjzeJD0EJV2cRUxhE
CjtQmE9bUvrejBcBL7EHZuvHSYPBbF4BLbLo+M2GxrjnC8Im9i3xki0ODdGd7WW0+0zJ/QB06eDm
8kFnGUTVoq73foN1l/Cgji6ifo6o0QHTTLMW3CyMsQpAxGWpW/u7vXTiMxXw8L70hs+iq6Nn5MbW
rWZxgIaoi9j2yudCGM1hpIT6XouAasJEusQYIYg6TfqWiu+b1J/NF5eqqabEe1ZudEit60ZsNffZ
gJEW57XnTQdHY13UeDh5R+m3SYC1lva565wRXle7tOdBTA82s6cXgflgDtOXpOqYHtZDmAwkkZ3g
cxNOj9JFQ9HCIyjouETTVdxH5teQMklvoZ2tjOzSWuq1lT7nXBREcY+Wex+41YPv423ah9Z7ApnZ
2JV0fR3rSvsfBhm8ExNQLg1+ysPU9wzKTB8Vzu+cQikmw8zyebilLxa3VBtsiVNWzotbVc2tHbrP
8xK8UOIHTLfY/oM/1eEXb6JsMkHVA9fU3TJF1asvizs0MXdtndR3GRbg8yTua8fFIb9oqWAiN95R
IcBGdCj8Gw+f3qOD2WUJS0TR5wiocDqZkXUF2BbYluFBM8VuJM+u674Y9nwu8rG+9CByMGcnbzjP
VfYhnEZQGw4mnU4blR/mOrAf4AaW7RFjLvchy1QCK0iCdKh867m8gtuNBMqoAiiDJifH5djq67Ox
zM5X0oT5uyontKKAEd6pmgKhEZnFKcGFtRwr3Myito0RZMSNKZigTqKeW5Ab8ZQtr2YEGNxEhPFR
WyTafUlaoA0aZNVjMJyozMYuBsK7xSn586T2bru2kyfPBXWhVfS9mbPq89Kab2Z4Ha/K4aybQtIJ
CVs/hvP+qwys9GUUSGqroiQCtoPykJgDDCEnbw5zkbwTtrztaFE4zZUAntnUE/gwn8ogqbnB/5ja
fnK/sHvfOviqFLCMS+g1UX5fKZmfSPWfJz7M3pwamHaZYx4DXx0aCyRKkRmSE5kq+uLU1iOSJ/b5
ZhD4IBvJOY8KymjKzamfWZiMWOBJYmumtM66wN4uiNLhWaQt9FiQWzsOy2TnYsN6686iO4GbvuUK
mh+8WRuvCau54C5Te1+CQD9H+RB9RriwZFw3sQAXD1PWht2VJIPdverUjeWbcWNlmugc22Ydmeae
Eon3PuAj3+PxDGItGGq6HVqFT1YQwml10upkzYY6w/oGTOOlw2stSkwAMXhEaHA1lS1cVA+EAsuS
FC9S+VBnKtACTRdSnSORsRvJJTw6zuhfKhOQ6+xxP6gAdtxmGZXJTsPqVcQONtU1SAYJ9IFsmO6c
hoJI0eU9VDv/L0XKE/wSltqDiwWsc15acdIwqvHOHmV0TKKljbFEt+OyZrL2mPyjDqi7SpNecMhD
TyNqqzeZN+q+xe6YLPyT65ih04MOSTKK4dpEDPGSD2MagRBFjODiXeyzN1yNaaUPaUT2NhV8XBdx
1SQy9HpA4AmVphSl2kw78G5JcmLn41Ta2VXZgzf7lzBK1AgrwCg9Nz1oPcD0dY3Fb8OT6ZBS5CTv
IXY4JzGk5Pb/siYrjZ7cvns7TDX029zOPRLFYuFPhfeTaSo0nOTApaIuhzp6V5YR/YRcmvJmDD5Q
j7Mr+blQovbqi26D3h+ujpAyJDrKZZ3DvvA919HnZfEsZBSj71QhPB9F0WEh193TGBRT+usdAY1m
GU3chbgyasc4ZT/K2oLip39qrLL5lPYtTmmda6Nooi6wC0sZnqhegV/GIGjfu2m/bxN5jir7L07c
YR+hzXgjO7rB4fg51tHNDfixrp7IwFdAmKPme9OO7QkfFgzkg+4t5YzjElIom/zmUdLFLTrcjQQW
mwA6qMmMi8BOvAHE07EH7BAvOh8RxMhjp5maHeVglBydukh08PivW6N1tcib6CuFe1t5fRWzFOUp
zaj8505l3NPFwwVSUbZtJhomsdwNd0NjInGaPKM7RIN/i1tQjr6rM1lPCFYhkHGODP7wnKve4dfp
dfs+XEQD22uQqQODGpRN0nZcnLRliMeonouPlpEIAH9+cercoOmOssM6B7s3xAoH07aYrylalfJg
kMPEuC51SU/MXcZleKE+oXekIAkkrKhFeJJxyHq5nY6Hdg6c91mOROqAXiSLbT7tgUocriyQUrlN
T+VbkyrULs+kvuv6yceAfX7QvVvcDEp+6+ACC2DMe0+OJ7dCJUTx4Zjpubtx6h6UM9orNEzN8uwu
U3Jpepk+1okc3hqZuTdk6Z7qcskeCosrx45Y9buF/q7Y9ZPd38lhtO4MA+vZHF2MYUXeoWcbOsEZ
v5/CyjhJyzlIy6zjMivLczQS19IXhB1krq60WNx4gxfuuR4FPNoZUtyt3nSO9j9Tr+e+60O270cf
354ptc61b6i4z+33rRO1NxbQSy7m81sfhDSoeh9T0wV+oCm6Z2fqOeTV4tyZy/idig0AzSFtboYA
hj01pv7GdeeLqC393EzQSXOW+mOWd/5NXkQ29/F2RnzYNFy0A8cx7lUP1PUwkdV4SqZgQHbIrHhP
viY5osbtLkZVV/vMNYODgWyCKmGQvBIoihtw80x622ieutF+8V0QqqVVVM9NZAc3VpboGKyZhXiw
yQEv+FV7MFK/OuVOnu4DwGHI0q7SHQOqVkrOMwvufcj2OYH2ksQ2Pt/n0gWEcXSvCKIrCfYuLXoD
U2mBqyQII7U3e8HvN0oJyKmZBjQf40fTC9p3S8Ff8USEu0/wQ0nkTXSXG9hzVopgWEZj9wZBqNxN
M7Z4UZ5hVJhZltyxH2DuSW397Gb064jJsk4VVJfW704yGoYvynTn3UT69iJUw83AqJaDp5OJSqrb
fRXcL8ChpDiVm152HvDkfXAtmCdqSMqTES1s/sWs3nNdv6qjsn9rpeYfwikLEoF5QV6CoCrXmMkj
KGyPSdD20MavIlfe/5XEhj56XO8/DT5pyr2X6ndeXeDJVih4dkZX4rWmNWdhlnVHY4DvZpGbHidL
xgnSkmQfIcB6N5v1wugG4IRKkHMYtLpnyPNwVBPMqQeaCN4OPTdfzL+sr/Yiv6d9WF3IH9cepPFq
fIPg5mU2U7nHkHU+zJik3ifNAsdiMK5yH0KJegIBms7pKXed8iiE+4ESBBiOpfN3cnbdk0VOgCiO
EzjMAWJ2zWjfVf2wXBIN+NiuB2Q7S93cSPT/pwq15qNOHX/nhPBAydpF72iFzh8C6X1TOqmfnBzM
X+BbhCGZpisJWc+pdAz5MJYaGKfZQxCooV0gFEovNtWh5ykZPmghoWEZiBWJ6bwwjd0r4s+k/n9I
annD3KpfPHonb+gQQoFnYfGLFnpCdMqdJ+HW07K863DoXgYonXjaBPVR5+Bp+6JCDrUMHytbanCR
YXZHwjQ8lG3m3FC/b59MlQBy6yI4ouDTi5NRoUKbA8DhHm2cu6kIWqr0SjpffNszzpW00mzXNA4W
8bQ89F/JQy1/FYXnxzIYLZgH5Uzcg8a4z3o4WL5vPNIiMd4YpYHjDrkrCBHTkL2SA6hPNrWH/ZK1
MBWkuqusqrol6YhetHIvyA9Dkj/TvUSsvQ+B5gaZMd8MXa+fRJJnl3pO0vfhD/GjbMIy29OzD9NS
01rwjHirJiAt2U6bGSCU7vqbin200/YbgKf1Hv7bW7y9glNWMzqTrR9mZapLobqzrGuqEq73jGaS
GZ15C9QIVZr9fQam4Etn0/iAIM5CBYNQsy9OfhCJE3/d/ET6AP3m/EPLSRDSXsj6BzedmRhyb0RV
u5+J1UHSkB6O/UbU6Y33QxUKtvmwILRBXNOmXwks5s/KizizzGvdKfLsCrSYf4RJ+X4UFddwDLKC
sgf4bvuABkR71zheeQw9FxVK7xEIz05DPvKHMhUuhZGegihDBWsFXHDsztoDLqG52za/2Glen7D9
DL7NTtVzFjf6QEazfkBybb8myGfjQCXcnYSTCxRghvec9PA3ixrseEeabafHsSGEIxagV26UN0XI
wvTa7CpgFvMb7sct02axnhtPD8c+MDiA8wZkCqqZkpd0B/HiGjosD2k+RTiTiOGCiScCnGiiyKUt
UqSl6TZP2iib9xbn285uWY0IsTFvylXmHK9AluNg0XSEADF7JfmiThhq9/vJcJLbfOYC1qN1fA8i
O7inxBTFc2nbL3Ntei/XdNEzyR0vtkXfxfMPXTHoDgW63onoLInc55FT7RUaC2WPCofRC+FqCwgK
6xGwnfqFvstPvV8XH+neQaw8/RAuW+F1WCo5W5+WH6rmLEcsAp/c4bIyePOnYZTLe6sIfVpaWmhx
1SKrv2Y/pxo3hiHzg8tpiHqd1FvvXLhhh90ubXI3Vk5q3Flt2cXCcse7QsBQTXSpMF+szQOS7yuW
Ex/U10EFzTkSEHGQBbF+yMfs02pCkFnQl01u+N+q7cp35vQz6hecT8K9Ycyoseof6m6kTCSYsApH
6Maqd9x2INnZqOWc/1CHmz+U4hWpwGQvuSh/V3rgcrMnmibxFprhcKvN0B1PldMW865bbMO6xeAN
wiGUL1geP3ToVNh8EBhpXtVHZcn2DUn45VJGCrkqiv9TKp1AnPwmKB/mCSC409IuseP8ZWfSTmc/
dgWa9on95+CHjXOKtLQfyNQS/qOsIb/+QxgPaTh7Nxlyli6FGBsRsbDkoTSDMQbrdR6SxjCPQ6uH
b2F9FdijmSWni+XkqyxswlhxTazbKOom1zxHTfdmNPNhV/o0JMzZg7iyiMbopVUUMlGYHrKlfs1l
8CmSnxf6we6HqbuEdFCAeWKGHwbt3rI37lF5FvGAfbWnR+oJC+lfKr/nkGQoaT0RT5QidmmZ3M2C
erSfetx51S2/8M5DR3bw6Y2SdjefhDk3J3+Zhr1qwKXBM9wFjbuLRP3kGTUFDBzR5yF7SNvmpDTw
F620cxmV/aJhiyDEAYZGWyeMOQmqpRcfK9JWh8LnqMg9wDAoFC0yFZeQhH9aZTBIW3VCBMv/59+o
JcdNcfnGRhvmGrT9ZrTDTUZ3bXBJpqNDs9SbgFvgUWT60TSwkwjhqoBkBCdXIHyd2ofcVA9jEoCR
Uf33CEvzhZsEeMFMPCOS2stR3dieuC9HLzxcfTenMNt3rS4ucjaDJ7jft1apxkNitwiqyi/Qxh69
2SY96T8AR+uw/w++OwIpg7oy7wsE4s/VbN63lf6rTOW0b9lJm4nRbp3gXLWgfroQAW9IGwC2otaV
xANeLam58aLhz2/za88JN3ekRGUWIJRT2X0aZeDdOgc8bz21ByfpylOl9CFdEEVXbG/7IXUw7CPv
Xhj3RS2eK4fsi5REsAkV6l1OQL9PU7Pa2w0ou6rq3zM+l3nMkHY6750oa7O963bBrWQLORPxJZwp
lJ6E1vl9OMnpPQsBy3WrpsWoH5mhi6spbgz+pMFmeVfHHEuzFMswZSnPziP3VxqEhTuTaSRHS+NL
+6MJJigs88ElsCHha8FErxqBvqKmV8FSyWejrezjNT+xo+j9SbnK+X7dv/bKrIq/EsovMi5a2jj4
1YnDnjKBEPo+oSqmSSuSmLqR7sTFbups330Myhm0IG3C2Rs6qaKZ4E75FU1MEZtX3NdNnt5RIMqr
feqN5nfFfrr7v0Nl6jzEV+CS0SZUfrTtejwlXje0H/5Zm2L/2mmHIiaMPDKKHnlPWmnNH8qVnxr/
6KyLZGNm6cUZouy5dMvhZbI6Lk8m1wl90GFtBkDiR0ZcziR7j1xdFjBDQ5R8rFWDPNypXQOiclkC
iXBJ4b4gW2zpVZnIY+zoIwXgKbFnFccRpSUMyKjOFdoE3d05QM4/1rNLXkk5I3oRHNCtY8vX/89+
wv8vVfs/tocfwe+lau/yb0P9ufqlWfv6N/6tU7PM6F+uH1nkdjyqW+hi/0unZpn2v2h39hGwIRWj
UxZF03/q1GznXzRlmhb/0JD7i04t/JfLf4si1w7QCnPrsv83OrVfGzKNq4LuKp1buxEjgZubpWx0
nIB+n4PPxuxcfhqDvxGj/ebJayNinfuWLNtyikkl/oW8+C+jS/9g5/y7R1/7Pn9aR63QBodsreNB
sM3nnfVSONW43/beV3nZTw9n4SLnLQV8ei+rDrqpHkv6rk7bHn7dIX5+eGsU4WRnU+wF6o5KKzem
kq6obQ9fNZuGfl82UvHmuKQnJyDJ2AFfD99tT79+jJ9eXRMQI23vx7jBkYeemKjcmTMVym1PX+kk
0zwTQ8hHjNkOx6OPbvw2KuZp47uj9vz53edkzv1k8RWhZBuHYXnM8PH/5xe/zrn/p7n87wV0Xe8/
P3qiyqMThE1xacNsvIw4M/TnxWav/zwAEIBeMidXh6dkNG7d2sVw959/7m/WwNrv1EZoYw8yGWIt
2cFH26FyreZt4+WupJt+mVjlnLhD7I95/lRVVXcvPfcP3dG/efO142lbqJBkaa3iKojuE2k2cVGk
+g8uOL97+GprCL3SVL4iqW9UOnoRZaZeDaPauKWthkWTVEZ4p1Vc59M3OpsOFnmLbZ9z5chg21Vb
9pWjrv1VUfLsLXV5k9tLOv3BJvw347I23w3VKOm9yVTs0DV3joYG2aPK/uQr8bunr0Y9YiIGYmgZ
mMG47y0amvT4um1gVtuxpZA7oAkB4RoEM+VkMlhP7jKMG8dltSH3hmcGinbsGGaneCHZ7l5mi2rk
tpdf7cgpbb6ZaTS8fEcs3dMseiiT5Xnbw68f46cNuW2XlH4vXl1GTtQd5sRqv1DTKT7/8+OvI/A3
G5u72pGzAC1sa7LB2KmB7ZJRkgDFea166ZaIilzi5ebNP/+k38yetW2wNhcn6L2e3UZk4tYiCj5V
M4qzbU9ffeE8HBY/RaQb17Ts5OdO5PmjzgNU2tuev/rG0xwmVDB+lBGljdFuMO6GTv1B1v67oVl9
Y/wAAmqy1RC3jh99NAxr/kBy0v7D2fW7p68+8RCNIqcSz9MzRbtyxOU1h1T7z+Pyqxz/vw9GZ3Xm
2mU3t1Ma9LGQ3vS9Kz37tm6X4MmYO1vsK5WALY1qx9s2Uvbqx5mZTd5IDjLujOjewTlgp2T59p9/
ld+Mk7064900JTcdzDIuUQD4iaaBXx+2PXp1pAyit93C0DJe6v69E0TUOPo/mHz+5q3XzqpoMpvJ
yXlr2h3vq6E8C+luOwjXlqpeRhIu8ZDTkUH7OhUzyNhp21uvyTaT33Z96HKUmGN6k+nsu17EJsNQ
/GdWgy0p0dbDRFhThkiTo/DVtds3277j6vye1CQgRYZDHI3ZnTDHm7lKz9sevTpcsa4iVdSmBK+o
yNA+GR89Of/JpO43k8ReHa9ZEDVji3VgPCgMPBerwOhhstv32159tfcqKyk1gq0+RhZFkQUBTrHf
9uTVrku9VhforGVs0GVQ9JS38mDjkrwO1U/nam0Fjo1UWMZ1GTyS+33bhNbGT7nacDXJAUO0C289
GM2uMv1XUjMbbwRrt6MlGApDlbmMLXibGOWR4984JNfUxc9Dkkc0RlooceI0aD5H1vDSkczddj6v
LZJaiZCqgdwQ6wxTz6kpurOib/64aZ5Yq4/ZUtcik8qgOF63dy1aGYS9cRNcfcwRLzdZ1YWMvbYO
KHUZX6Ng+b7ttVenmUdRjuYMpreFyDebG9Coctuh/8Ph86fpTWa68YswlTFjA2XxWwSMdttLr7bX
1gm9PryOdWYgz3f+Ilmw7SuucdlhH9De3nK4B3X6NVOZt0M18mXTW69Z2fOkpVBOI2Nb65KCsfqW
WO62XWpNyw5dXLY7WsrjYLbPQ2AdkUJu20rM1ZL0+9Yio1jKmOLGEzntD0lFqvefh+T6jL8J/dcd
lG1oWAjXON41njuIPbqyAFZM7eMb7lNedXBFKDfd16EA/bqzhEWlApF6kk65dChQO0XRiSqW3mR0
fLW5+/X5c40xPl2iMh5nfe/19qfA9l7+eZSuj/i7UVqt/ygt5lb317pCi4EylSvIpxBiti2mtal2
2tPgqQdkLgZ9eH4IqHfst6VP16ba0xK5Iqo44JaZYmxYoc3CCq79w+T53bCsdoGGfqxKJwYFcAww
UrzRnKTctA1QtPn1Y1aRZ6ULZkJxG+Aoj+WLRJRmv9vyOYO1JTaBkOrxk5fkB0PUq28Isg7bnryK
sXqMNopI8mTZOlQakToHfwCa/P1YY7H564Ck5miE2koYa99HCusHr4gV/+TOew2l/uf8psbw68PN
0TFTn2ayOLG6YgCP4nTRS+2DpHpH9Tl4u2lw1gDcqZETTkvoJcJqgQyes7/79E1uenh0HbefzrpI
4ofsC0YeB5ZLASe0C5ONH3W1+u2sJMIPIqQTY3cYdX0ZCUK3vfVqTyx6Nt3BDrvY7L/2+PcIsXGK
r+6x5kJnGo0oXez2FVZUxSW/6hO3vfRq2btKjF7dBAx1nQVovZEJFGJb/Imj56/fsXaxQ+vpi4gD
9MaXDouqw9wIe9NRGqzds1WUR/RwMt5hHYCKddC5Fds+Zbha+pja6ilrGHEdipPqjEOuk01ZsyBc
rX0Gd8BilrU/1N55KJ07i3vWpm+5dmctaIebNBLRONT+QfRvsLfYOB7urx/SmlIVZB1DjSL50Ibh
qRbGpnMHE+lfH32VGjhmzng41YxBDjZDwZ/ioevb/c1OGK4WpIlYkt3P62JVFgdtsxdivbBtqFdL
snPrshiweyWTgjbQLu9QaGycIKsVmQNFqAWa9thYhP3iOmreSTT6254erJakRXEuoNeKvcQRYmfJ
4LWP/pQDuq6OvxnvtWV0oPtsSRVZz2DEaOrkKgpFs7YcOpp1EH0dsQjF8c2kf3Db5hWslqlckgxT
YDoyUSEjy+q/JNh3bnz2ep0mOFQ284SMRS7iuKBX2i0SD4NN8ydYHdKdsgxfhnkXT3qOq7C7KeXG
wzNYrdVZ/LCT4tGN0s9mbb8BtfK/Ml//r9xwEKzWaiUhTqrCYryXLvZLvGlpP9g2IOtZL13TM3Br
iGl4dJHCF/0hqGCBbnr6mm8vkZAmODx0dNUlwV4HHuJqsS3RF6yt6F21aB1c+4KbPoyxEmp3vqYp
Z9ubr6Y4l/3CHheOUHqRkKIvppTWOSobuue2/YDVPFfVbLsCD+2YqwuNPw5OJ3+Cdfxm/10D642k
D/xFMBODEaD7XDwN3bhtG/NXkzxRLZ4ekegYlu5WaIlL9J9o1r9769Uk7007msTATOwN80Cbwimt
q+dtY23/etZpSBw22j4ZT4j56Vcu22bXlnb917bHrw4lgRgD87sZqUSVWy868/Slpwns27anr1Zo
aCdRlQmaM+iU+yZk9sEIw2050GAtOpqXwbeVhaC56JPPPt0Sfa62PnuVh8+zkg4oj1lYyuibVWBG
bKtNyMgw+B/k81H5jevzQdEOJ/Yx0lE7H3B2CMdtM8Zbrc5uCKfajti4MIu00YlX57EX26aLtzqD
csMpZwvvn9jvp4elSm7czt+kFQnWdPPGoQEos1KiDAP+nRfGavxTaH4NVP4myPBWyzNzkKQnreRW
XmIa+Wx1QydOoWMwXypljQNutIv3TqDYF/RDtDQQZE7fjxt/sdUKRm3glGHZdHE+dd8xy172TtBt
E1MFa02SIQS9fv21ODKAFKlb6yYDmLXtCPTWyzcypsiWNGdV3fyudsJ3hGcfNu0MayyJcGxdjS2p
o6hZzO9jjvfJIhvjTwmN32zIa+z5uPQ4d3aKMD6g9dMkeqyGcZvMILj6E/6cakjoxO2KmmHBaPRp
TNqPmQmmbtu4rBaviYwpq1smCwLOi0rqt8tgb8sgrREpPrI+JN0ZmzH+3jpLb4ewf9n21qujdTCW
vC2WmuF2BHY2KZbpo9qYI1mrU2o00jTDXaNH7IxbgpiqlxtHe7U0e1zfRBFw28tN74M9BqeiVNtW
/Vq0Fym6cw1rIlpPcZHxpmo/19mfyIG/m96rhVmS6UaEFRA+2umTrJL7vgi3ZenXkr3S7ftmzFk5
SzXScK7oecwt88umebImPhHHuDXmK6z6qPlURl2l9haiqXm/7fGrhenqGVfWmpTDoJPnnLaMZLK2
BY/Oal3mHX2s1jUudQEtgZDAjypwt4kVgjV83LUS3x0dTuwes7ad53vf8PLcmNFwVmuzM9IBr2yz
i7FSeMER875ui41zZXWuqmWwgMvyaC3zGMe0p6FPt+0oa0lRGcrRJ4PbxtGQvLO1eLFHZ+OjVyEv
bl3ONND0EWPbeJeo/l0N7XC3bQauFqbucXV0FKveG+VX9oC7rqq3xdJrWnpv018dSdb8oPOzj0lJ
FbanTW+9hqU3eR8GeiAJ6C8FVvvwdafmzbZHr5akXvpBCKtoY1MMX7UMHvA13XhW/ujB+Snlj++0
l0cLr+1GY7ykxgOq8m3fcU1GNwZ8zsKQFUkD23PQZi9RZGzSEgT2aj2GLd7zi8MG6yjzLeYEd4u/
cT3aq/XYRKPpLGPVxkFnvsW8A9KlTb/jti9p/xr1DNqeRHE90OheOc2Shw8Tzk/bHr5akx54tEpg
PhoXTWgc1WJFH4xg6rcFm2u4uZV4tMRIzgXPTc56ih5xDdqWP18r7yqnQ6Ccdm2sjfTjGJpvaqPc
pFcO1sq7ke5OJ1o4cmyvx5mgxokkHXHU3DTiawmR20IzGDOb+IQG9L2qFe16vb9tjq9FRMQPQD/o
tY19Vb8Jh+gVN4eP2957dQPN2JqyvOfaP41+j8UriCUMrbZNw7WEKFC2CNOJadgu2ObQu6l2Pryz
bW++Wp2BUY5Nfc3fGjo79ngwVaG18WOu1qagj2k2JAk5r5/mHfU5urXx4tlve/HV4sRsYhowR+vi
pCh7mo6jpw6DwY1Dvjox6x7X7iRlO1TKofOkELs8N7eJcjAP/nXPoi++XUzF99S9PqWueCvTftvB
ttYSjUUBiCkniqCdGtemwH9jpeMm1QYt9r++Nswv38cmh4LzFGE6POHv5poYxG76nGs5EfSdLBmb
Hgcv1s1kZn/hZ/unc/MaDv9NpmUtJ5rMRGBKhC5M6Sl/xw6mXrTVpHFCdIvJYpq0f8rp/OYKtFb7
RNqGDNG6bZwk3TmYx1dhiW0lC3O1UKcqw7T+mt42sLPfDZlKD4bGz2Pb8K/WKqYRwZJwbsRZ5915
pnMT+FsfvVqoSCAc+oXpe9ONg+lpm33Nxyrbtn2Zq4WaaBd7s0ATXMgSitH4NKfRpu2Lhulf53vt
CvzFXMQ+o7RxjgBihU2+tyntQWf2rw9fgnEwwoZBMUtxFy7yoczEpkvhv/EEPwWgZLYNr+6ia7JG
zOBJ+tvG3tgmiXn9r++Nr6dCZs6uqwYl8NXrnhaM4zdNQn8t+JEmKMTZFLQ5BA7ZvebFNo3PW+a3
vxbi4EZmOJ3Pho6jsN4FkM32PfXjjS++WptlVC9jgSUYhrruSRbD2zHw3m578dXC5O7tOLZvtHGX
Q2Rq8eCZunfbHr1emDZGA+hZMbLCq6mGVlWM4aZlSVf5r9NEhNQpF5fSU4m3O24OpnWqp2xbggyU
+K9Pj4w2msxyamMoXmdU+N8GI3i/aUzWUhwtKx8qHPuJGOC71vneEHrbmKylOOUVzPEfnJ3Jjt24
1qVfpVBzAaJEUmIBNZF0umjscBPuJkRm2hbVUh2p5un/dW7V4JqZ9xrgIIFEAGYo2G5urr2+dimR
oF0SDfMKuA6Vy+g3TVwxDgl1sy0R5rcN269xZ55oSb3OfXA7fu1tmJKkcgct90HEHfxRuvd3Ozm/
3nZundFYj6Bu4/aGZ2cYnYAvfIo0QKp+rTurksh5FajzxZ02PeA6l4xvdrhN+J0OriQHtegR7Swi
/jJ6JyJ1oXPr2bKzLBNqBAElCrfOEdwXAHRBXNWgLfh1irMyRUn2u4U+RpObS2+Px42MF6+mXUUO
2GhjPcHK8uFg9ZlF4TvRCK+7MncFOaB+cGidodcQtf65bc25F345PTDif53enWYpiy022KQehvNy
zMelmTrrdefkiXteAoinRY/njWljcLoKHoa2/OjX3c66rISCVHCEWoNxAPBALgD7xfOrnXUpQ1sn
wIHiq0E9aAXSb6r1Oypd5Q3O4D46NkySkvMr0uyPMvTbAl0lPwoDyn4IMJB7BZdAQQYYPtHS87Od
RQl/JzAXeyz3Az6nOm6faPg7HeV9ov39dsJdTBXShS2KvfAODO9CTr91kJh+azUop1dAokJ+Fukc
vuwhBaXkv0+ce4z5D7/QfZ2d16NPkKtowGEIpQIdtyyftnISQGBHI/QtttXvUWwBN0bFdeu3Gbuv
ttHYRQTudYhjYIT9hQIF1mdHM9Z+M9bVReEFQYLRicGHyd3LWEbPmmi/L3dVUUpwyAylGB56nXY5
pIzfWjbMftsxd3YfCQum6IAZ40PCwfPr2zdxsnu9g3DubD04/gx4hPhumOwW4QzvQXhy+ulFcPH/
dddMgMsBHBr9DVfnn72NX5cR0Pn/Pj/vbfzD/HQlUaVSoE8rCqBzCAhtz6f3Nq75Z7mvfgcVdwID
VLV0EXBSA8J1eGsCRvJHbevfpY7+w3LmTsCOJEm17wT5/y6JMMVhDPljqHTU56UE9zUvmzF4kVp7
7nrc2ZgqOU21tpBKxfX8GXalz4lZvFK93LVmWkwPVhuInQ8HQGRZ0E0tGGbWr76Iu0opXU2VnDEr
H/qVxz8VbM2hawI1+DeT6H5U/cMkYvfN799uwQQg3ilB8h42mGZ/DeVWf42nTvktW1cuFbcjB1+g
R9fAlvwWwdQ70129vvz3BfCfvt1ZuVswbO1h8YIJ0GmPVzUBeFQ0r375AVctdTQoSVvgU/ig7Ibi
LvYCH0+/LcdVSwkkM1bwGJGTXQl8fRcKX+GMq+M3J/y/Hrr+aVCdhQvSaVn3ldAPq1lIg5ab/c0C
4UUFW31r5yxNjP6IRPP4Hu7T4WtfL1uA0KhLvqdg+z6q5W6/CU6OeJxoGbymAMXDwBhxw7tqafTX
Bvb1EyBW4fZ9CRi49DjoZ/lEEI4/2mBEW3aw8q4z3/w0zpw5u0U/zgNMCQGAOOLxcRqH51oLvxST
K2aqttXStbXihrjwhwIwT+vgL68J6gqZWqH7STRomkbPEKxPh99R62qY4F212GpCu+UGWpLCDGqr
3wQ9/2FNUWdNWUkqPuNCeAPfPH13P60+4HrVffPrEOc47LXZRcnROtAGxbaD1Fx992v5/vf8+z5W
NlNrywFdHXbZJh/Tzq/unbsKJlmvg+BSi1s/n4KwzRPAjP2+2ZnUYL6F0TajZRYPp31On1bI0vya
do67Ne4Bc9BomsCpOp6PAollv+PO9RxTQ0VRZ4PJ1zNTwroUz8jp0a0nrw93FUxsn6syikZxa8qD
FKHtX2yf+qXYuatgqqU5ep6gcQrwTMLOHLb4fp/txKelauN5QwHZLenjgsG3ea0/+rXsLEh2TCBJ
kR4j2dQ5PC/gkf3Vr2VnMdZ3Vq2dNb8BT9zmxwLXaNLDJNqvdWdBgsYTtAmAQRAZh3ORGriDHwp4
br/WnRMOYnFZBmLit5oxgNEYU6f+GKvfHKD3b/yH89PVL20Ah/A2GfhNLHHzDK9Z+XEcN98p7qxN
4BIjOm+c3dIVoDxGzjBV91w9TtaqntoVVs+W3Uhoi0h/q6bD7+LoCpgqeOauM1n4bYFLsZbfR7CH
vIbS1S9RacIY/jNoeRFDUVLyviZg/vg17qxL2H0BMispu9WrfSuP7Xle/d6QuStg2uMDwMCSsVs4
wl99GWWXrZp7hv2uhqnseUXZsbJbx+IPgKm9TDN779cnzsokKUpEwgZNIza5ge7wMFG/uNaVMK22
HuCB3zNs3nt1JbMxVwlGjedEiX494iewIwiULuyGfUWdkyBcCkBNlZfkl7veYfNex7PtsHSsQJlk
wh6A0vHsFmdVritEi6w3DFBKUUiAXyrqt1G5AqaSjjU5qp0BAp52p7QGFkwQ6idU5q6GaUgCIRuD
1tOVDadWV3EeIsryG05XwxQgeTpHK6Yh6paetKk/64P6nQ6ugmmh4O7OHVb9bNL6D1yvkhWMhjqY
/XYVV2Owg1+CgvEDfBUdXhWQpkvb+QVurp3IIYOGTnLbbqDIHsAEiY+oLfTbw10/kf6YSFoSs90A
XVenoSmByZMARnhtK64/VAPeAdxECcZzGNQlxk3xOi3Ec6I7e9ahUl6FKmC3CqZWteyXnPZAQvh9
uRNMpK2F9iJC46CS0gxIMRA9KFB0fq0725YYwX0hJGW3tQTTPKOjDKBLuTPKPX+BE0+gGjXBu+BE
b90xFPaY8igSfrdB4uxcSK+nY6jb8DZLmRMib/EaeU508etuvkN5vqLwJATrCGWoWw0+qPCLglx1
1wBzvLafy/A2BuMHELs+jl3gpS7irrir61XbDMoet6iLPsH+A95zQPp6TRRX2sVjOyzJke432HUD
xFmJzytYlX5ts197u+kme4ydOm4SBaMREkCV/QhUlJ/JAKjEvzbfN/UWxXWCXcvwZ953p1mEfrcU
V7mEekgBm7J6uxkwF8zSnnolvbZx5iqXuFjJjINzvfUDkmJ4eWzuhLAvPj3OXOWS5nguCiux3lAQ
DRUQe9YA+/g17QS1AJ4s6pgDc0NSu0hmdWsS6rWJQ5L060CaoTVzZZW9VfOeURplAfNK1jJXtKRh
OrclRJpbzbdTncqzlT/8usOZfACZDEoDSIIZsq7vOUvYNQXN0GtVopr/1x5pddwBpQSEpSVjUii4
FZzi1c9JgAnnbECFfxxVNUA37cqKjpHn0rPmiQnnVOA1BSxFl/Y2xObNbHQBJZrXJshc1ZKNx5Iy
cPNuYzeD9ds0YL2lP70G09Usjes2guHGzU2x5LZOQQGgrNceyFzNUipsCmdpzMDtzi5u+70/q3AJ
vGJO5sqW2FaTZQqJgfAstqdACAZc3kIKv25x1mU31rAIDjdzq/rg/VGv56rhf/o17RwNCVwPNhbW
5kaC5iaj/l16tJ/8mnZW5k5R91SxxdxgNfUiI/EJdEWvM565LkKw8rQGVwhzG5r20q472G1+pifM
lSzNtdq3NcBXtxFotiB/P5Zt8pdfjzirkrS1RCXYALIV/1KG6wnUJs8OcUK1fmkXlnKBllESf3TA
ULPf2fzcJ9nf02GA4vy6BUZ9S8HkWM0t0cMuTkk3JdXJyin6Ctqu5lky09ovz8RcBdO2ANyshcFm
HlePEWwzlyHw28ldBVNtqFBwPQDluRlyiZqCcPr/SKW/tv9T/tAv/68v/ldvuhdd9cv8f//3fUL/
Uw85y1Me8bBHIJDfdoDUX+dwqJ5kByif16RxvYM4HxMcQsFyizsVAtrWJo8xqN1+R75rH5QoW5ua
Vdhx+7uBgiiasvLbcV0RUxzSdI3h4w08K7/EYn6Cc+PZr0+ck1PjnRJu7MF8A3k+SyZ5HZrE69LD
XKfDo8EjWLyq5ca/pfYUa89mnQWa8K0WQ1stNwAtc5bUt83IV6/OcFU9Iqmx+yG9cTNBAreW+gqP
n9+pTP7D1HZlPTHdbKha9EaVLPJxxSq6Brye/U5NV9fTbXxYgSmab1PNXuM97bJezMZv3bjKHkCt
xhBK+eVWBtBnmal6HQCl87q/oqzb2RTnNRaw3ppvqejOdZJc6415pSKZK+xRKqkrW3bL7SDtB4D1
CtZufskC5mp6gi0G6gEMJ8Bxo5+kJt+0IX75Qsgpf+0SvqTTHa093yL9g21N0YjKL/xx1TusNWMk
F3Q2YM855AxneJv4nZuuemfdgS6e7hO67Ob1yk0znVi6zL/ZXO9Xsn84GFz1jgh6YhK4MuDorOOH
FYrlP8ahA+H7aKqRnpZgLkkWj7A/9pvzrmhxnbe1HuBie+uCYComPYUFb/3svZkrFgJxdIUOfZhv
qgyPbEjNmINA5aXDYK5WqFtGGqS2nW99cAzngddDkfRd73dncX2VmmDZOj5hboKmFD61JEEIMHk6
BzNXK6RQba6ieZpuwHDyQnXdF7a0fv5kzFULMSCn0y0ap5sWyRsQRKuSf/A6N1xrpXIbF4pin+kW
NzZbRfy9Udov/eEKdhZVbVNfo+lJo/4JO3HGV/O7QsX/cCa5Itm1Jbo6BjrdCIERThs+LbP2O5Bc
NVCcxulqjZ5u6Z4WYSKzvvN7EWeuGmgVITyTaAe6u5bnY/gRhdJvD3P1QOGWwg87hKkkieICzgF5
unjes1w9ED+qSAXwYrpNTZ8ZsWXp0PsFRK6l0d7pBuVJx3jrdFl+SdetejmAIP/Ta27T+9z5N0GQ
0CqVAGONtxJmLKyVWbd5hkSuIihddtWbBk2DSLwUzW7qPBmGzXMGOqeoNjqAISxaH0l9AXr7Chm1
1wMQWKS/9gk8/MpSlG2Hsy5aCtCS+qsykNz69bgT4A73erP4AOKeQA2EUO5dOvg96DFXFVStHatk
uNWQqhAoa2Xfrp+6+QA62evTXWEQthMpZ4X27bKSYjyabyZoPTOILjaNqjSGF37ArnYWD8seZwmc
A/2+27l3qgoIZkur5KoDU6wRMM+ihbmRX+NOhLvDjMQEA+VXOsfZAeURJ35r03U1CpeKjmNV2etY
WXpOVXlclh1kcL/vjn+d5RBHTknJSnttAv4UKHUSdvBLYrvCIJ3OhC1IYl+BfFyzcBLPkaz8HgqZ
S9Rq13WOIO2012raP07AkWTgaXvG/S5SSwQdshLzvVNMCYRckt7g7u355a44KAb2CnBvYa6ihDNr
Gq08x/f7JRFcfVAnlQ3aLUHjUn6Ah81nufrFhC5Ta+qGft772F6DdshJrYrEJn4L0xUHETXugVoj
g1uhKmyUQh/0h9fsdoVBZiKdpXy315DVX9ugO6/N5NkfzpGJQ3KflF7tlY3b42Crszj8bACZqwwa
8IwXKTXaq607eRZlQDJLdeR3YXaZguCLkBpPHPY6bUkxhvWrPMZXv+52jkzbNcirjMZel4U8R2UJ
F9+I+D2vo9Tz150K4bFte2MxAdn4RohEI9s8+W1VrjQo6cNKj6qx13U+cvyiS5xYv3ni6oLmKWxY
1WAwjy4MsiTSp4AdnqnUv8mCbC2HMWztVc945tibg5/gKP/dazRdYRAwD5YZ1CNf9TZejo5n6CS/
U8eVv4TpopEnR9MJa/J2rvKh9EOYMNfYSE5kH5MGTW/bcRb2brIhPIfSOSsnM4ZwGMfKAdF1yXRf
v6bhVPsFEMSJZEeURbFp6+21r8OcxebUc8+YyoWj1SwsLcF/V7HKn3i8ytXIf/jNEWdRVlTUR79g
4cQHPetQ2yxFtt2vS1xPo77b56mulb12uv4QNX/qIPGS5TNX9DL2WkSzRmfH4YYzgV3KcfGLjl3R
SwhfWF2v6OxqhuFNqy6o6/G77LiaF03hBkbwlAwee59xoDU4/DW8xtF1M5oIVkrT1fZaVkfRJLdl
0H6Hu6t2aSOrIxsE5ropoMWNykAs9nvWcJWF4TjtY9hj9yvv6NoqRbXz4ckwYa62UJQ1b0iJ7xZi
+rM92Afb7rVnbzvnZNKGAXTyaFvFT4akeXgcni0767El6uAhLgpXM+zZLn8M6WefCUJd+c9SKs6W
DRMEepoCSu5sbUevwwBMol8P9nDgapr71FzHjXGYgUCQtzRz4Nn6Pdn8b6kNlTa8NPdweybEFBCn
fKa23by6m7oKoPsFO1knfPoc75dh2y+r9rOio64EiCRRtCUAoF3xwjtm+m4dI0q/RUld56K5SiSS
G7G5TrQRuemO8d0m1vk30dS/ztq/J/KpKwMSy4Hrkg7na4ikaXgNdzUFb9QgjMwZsa380NakTvEK
Oa3qAs+GCeAbttrpMolN15c27CqahbvYmjfq2Ma1AhmzpX6pRep6z7AW55Vd2/k6EAnPOUJ+gkvm
dVmnKf11ttkmYLIDhfB6DN1XysoamWI/zBR1VRxWx1QlUTNf07m6Vm1aZWT0k4VRV8ZxHN3YpNCB
Xzc7RNk42j2Dq2Xqt0xSZ7/TYVltB6nuPd40Gcg59wLZw8/9g6bOnmfsqOdlRJ8brMWsJFLnS8p+
eu17rpzD1NLCqRqfLpn6Ei7rLZ6C3zx33efEP6wSV71ho+pQlkp8d1QWdIuvIvGr+KKuemPplm7l
M6ZKRDTNAfch+QHaoVeXuDo8aRlHALLNV9LGj6zeCjjDeQUL1NXhpTZMp1rMaFqsUbay4NbAqsHz
JHDmSdWVzFbBOl+b0Jy2Gr8Ajs1+NnPUleLxMjaqk9N8Lfu+K5jdu9MqptgrXqWuGk/KJOygmbtf
IpMRV4+OriVqyhfpdbOhrh6vrjvVkLDH12Nkb1U9qiexrNzvbkNdIzEj1hLQXSyi0b7CB+25MbVX
MoO6VkjhOrSswhS5ykV/1Vv5gjH4zVbO/sPyvP/83wIHu/KoTNMWWSlB+0e4C/UPRsR7iLrSOfnm
tZRcORFBIVy4hAxbep+k2drPf0k7+KWk6d8ERRXAr+0QYb6z+hLNX7c+9VtJrisSTvcABaRoORR7
mddxmIdAnPgdFq6iqFwGMvQHGlfJ+CzHFk8vo9erOXVdkfjWaM1QNX3ldAiKjjdvg1L6JR6oqyvq
OI2mcI3na3vXEKDu+1tXNZ5RrCssWuL1mKqBzte9rp7p1OXT0votIVdVJEd4yyQxwRwsqwqJUiVz
WLn5QQipKytSU6wPTdAr6bBcexUXuNN7PdBRV1TEdVB3AURFV1G1F8n7PO24l14JyPFf136ot4rv
sG0DISxAHYXNVOX3tkBdTRHb5rSFOQemyUYyKDZS7pXrpq6gKOLT2EwBGrZAQD0HpaiyueZ+9kbU
FRXVwqRhHJn5mshuLYtlGPsyG9SAujuvrdCVFkVw90zhS3gfzSEfmHmNY78aXvo3XREbxr0aEbC0
WxcVkdquqxHKb7tyZT7jlAxgMCNk6Vp6WReRKRH6TXBX5BOQFiVOLZqO2+QBKZRCDX6ybeoqfCTM
RQ4bW0zwQKjnRnbo8xZPo15j6Sp87rJt2HuG/ZXGJXlQgVHnLl1Sv8XpSnyOjoqJjCNar1QVZrqd
dZdvXTn6+VNQV+nDgr2vWTv0V9l3bTbiPjHspd+J70p9uiWaRtmM89VMRwbt1mNTqVe/XnduWaqe
xTySbryCgmnOq2JHHoQgB/i17kTPO/KDy9SK7VoJJMCZfuH14ncsuzKiIw7Y1AzHdrVbUBVwpppO
mw49w35XSQSt76z4tG9X3aafSqR9s55tfmenqyWSDcAGJBr3K4h+M0ygbHSZRePnwEJdOdEU0Qkv
rnK7dsm+dBk0HXGXi3Fff3gNqaspUr2GLeOGIQ3wyWatT3z8nUbkn6Wc1BUU6YaYarMYUjy82p8C
w0tPZb9Of+mRtnDWgqF4/Sk4km4++f0t8a8n9rGFw56IcLvy5X0wBzB68h2FyGm570oKKed2ZY3J
FtNmC/PjE1BXYhTsFO7kKXpJrfPbOiEX4gnIoa7xULIfQbdUZLviigHDQ320WTV5JkVchVFJJdzf
52m7Slo1r8gdBSbbpyj+XYaBhP+62f5DcsQVGdXdiML+RgzXHnW+9CMYxerBchuwJ7WgLv89rM3I
8HEumwpQ3v1oZv3Hxtd4h/WoHFrbZRVevfoxQyZRHw/A1sBSZztKNX0gHWfjI5laUz1MdtyXN/Ne
VuLUhCj3vS2w8pqKvo2Yue0LX9NnCqADOfUyLrvCshIuD5lkovxCAxaleXtgCyhaOeqpmBkHZzMW
QbtelwrJqBcamYCdmyWk5YVv0E29rENK84Pt23bCS+WD7SL6CUGU+ZOGenlmn4Z3/Um9R7pJzWV6
nqF2/svgt+05AzWEX+GBB3ejOA3TnwHeI2GJg22jRH1/lZTneNdUfyB1ZH8eG+zUYLXajTH4KMBH
3PQWs+476Q+8erGg7fRV1Ul9fKoH1W7nJeXBfk5QdjrdUMLUpo/BLOz4zDrWx99gi76bawzUQpWn
fKlf53JnZS4ZJIm5IXpob125ltObDg6b+0cO9GhVNBoFfnlTip7nIBMweV7IIeeHO5ZcFWHf7PQt
XpirNRMyCsSfOzp9urFoNmBjtiKuP1f1JsNbsKJ+sNi4WrpzyruozEWM94ETT7bg7coORU+wItjT
nFIj+du9qvr3a1TX+lQq09N3Gu4K+Jql7+92ZDoN87Gc2zTblrpvziEcb+K3jYqmNh/hK4/3qcPC
0VT1HcpvkmaF4H+lpgxy0Sd6KY4NKvQ8XBcCp/VRclg2Ear1JRUQ2GUjFcendYZcK6vjdAjyNWxK
mh27SZozDKdDcepmU9Z5uk3ms2lbAg9MFa7mEjMeJD8OOFjF11gOpLzEBAz0zAwxwD8B7JtMLsdg
fUhCmcC8G5KZMj/GIfoDv2aGwW7S2gdc9AeewStxmL+YOp2bDGndRFwrNocWRkQRMukbxSrKlj7m
5sUIukuVzVFpj6zudLwXbJNBfzZNulf5XMJHGBSc45C57jXqptc4SefTNESQzdI2lFUepaopz62c
6VYQiOn/WOtys1kQag0uR18bWaRhI+zH0dDkMxIHUhXDysSUdXKV62XGj9urSePlyKp2pOlbPB3w
OYMt8qovskvx/6PaEqaygI8tAPYNDH62YjJG7V/ILhR0fPC+r/WPpBKTKMKqM/FTC9vIH9FRbeEl
SIPtrwkIlW972UQfSdo3HDmLKpjey7I5QhjM8PV4ZGqFR3Fe02kgp0VGnL6s3c7Csym7tr/tRkb6
otakGbOZGft2tKbtz1hbsck1m4bva0WR+ZOw0DZXgISC+hLstvwsOEq4BxPSEXaPU5e8rkwHD43F
T7IKri7J52VIu3Y4wVey1c1pnS1t31Vctv1PvOYRfoKtTJQaaIllzB+2JYarctbbkqk+b/AsNMQZ
D+Nqz/HH7tObAYYD9jIGNEqfhnW4z4EgKbEtlUOJ4cK9UH5AGVtFPjQmqHrQS2dJxmwYS2TReN0N
rz0Jw+p7OsZd+X0GhWIswkkixK6qlnePFey7t1vPydG+Paaaf2q3JojzJrQrO09amfkNdtNgy2ll
ND/j5TSJMtgvNt0rykdi8VpqIh/SAe/6KImWc/kw8I3/bE3UQb1Lk3597vse4ULU2fkzLF4N8GvK
1D+X1i4vWm0yyboBKyrI5yNqug+1OQJZkAMxRgaHtjUuKsRL4yUcMCfCgKv0zSZkGV6awIzlqUao
FuRjmpTxKUGVWVnMaRXoTCUzC051EKx/8D7tx5tujiI+sHdkK9477937PhIWZ02KAFJJmim5w4p3
enuU82mo5ndNMInjhC0hwReWjcTu3KeShuellSG5BUi7alLEqHD5NO4M+TLCZ/HHROLkMY31+syn
oNYPIqm6+MLAuIjOFItgecYB+NDtQz7CCtJs1bNYeYWqkpoezynvxyektXC6x9CNRPme9LI+6yZZ
VbZTZIwzLFDxDY6d+xuhaJvksEH+GtWj+M7EWP4ZDeHQvxuS6sBMqIgiOQ+rtNhG0uBAhFkmrNd2
Cc/CCDispq3+pDY9W9qYh74PxxMS6KqAj01/0ou8VNt2pWGtC6bwdDQn8WWKSZgJsr+V3TZlsTy6
TMAcLlOweMK8rN8hjDBZi0rc3GzBmh3wJGhEchQy4SaTOtFPdRQ9b6QpWDJ9kWtgz1FYV4UBEKkA
rvzpSKYdqbwmDYoFeLdCdlbkSgdWZAQ+epethP8Vduc2eRZp+9Hsk8F+vv2ZSLmc4VdOC26b9WNi
S12MNeyt4SwwjbkABNBg2qYlth+2bQ9wtIsyQJg+NhQ3iAA7PI62/nVPA+yH5SgyisHNoaEgGSX7
M9nlhdTbs7BTeILt/QaQaqfyJWmqfJ/DNy03X9GN/DTCufGKRNafisrjFMdrAVmrLLq9/gkeSXUK
DF6UUxDPEABs7Vlt6rJ3csxLES55OBgcK4a8hF361uzJQzxAK1gxSHxQLNxnSWkuHR3F00Db51Jt
a8H5/q7tp6E5V1vwlQJdlTVl87jY45mUUmeSzK96bdKHmafTqVz5z6ayb2SD5+K8Rx+yVi9YCXrL
xzB9wpXzuJ8AsDDfrMYW1AcLqbJIToi2YhbPZxXzJks3ZfOoVUFOh/F9mcjkGi0S/uE6fEdRRAJ3
pTaPVTRkjZmyegjxb5IeVQgWut9Ty2hzQ7KClxlZUWPSIOmcTX3LXgCuT3DSlAX+INkXB+CeKhuS
Y36JJOE/V14uZSFsFX2sdGz2YrQtHh1JVDf1E2GEIXdgDdnfgDaUFGvYS3WRaauaHH8fiXIWdCU5
J8hMbQ+hjskzDwOlMypRi5ptk07/0jvri6GOg/SWtiX/PHQd27J4X7YvAEby8Cymsfy8tu06I+ZD
XeiDiGi6YWZO8DCWQ3W8CoqX0FMKY9C82/voM/Awesqmupo+J8Mof04SLz+PXWfQO6bBmsJyGhOQ
p6v6wAGCRNkbHmzt/n7qhewfEhmm0XmKZAjFdRcs9DSQqaNF2vYSaqd+Ld/MrJzNpY1p8607luau
WFe0hxBZYVpFw7yveF/ahSnk0uJbKcpl2nexqMhfcwLK3KvSYWuyaECyFTnSdfwStt1oEFSlVXut
yqH/pJedDl/1kqw/Fw7VUjbxGEr+CREx3q7WntACBtpR+mJVp/UpMi186pp+b5trAkLTh5DQsjkN
WmFCjiZFOaesFrBUlUmmt8u6ygOhybQ04FBtpn8ZxkHWeWf6mGBjqcMlQ4aVzWcx9wfJpkbuY46i
Z/J2hC1+82GE3cT8dprDcDwPoZnVuSYlYkMRo+o4X7cI1cD4K/rlbIe4LqgOwyuC5kjsBa6CT7B5
m6F/JuQBth5z8gg38wjxGDuO6dRin/kcRvGxfWd7CbmntmOwXKYBHtYF6oJr+a4BpjS+jXFKS3RF
zePMWqJUHiZRh32Fyy1bMZ7tlcGTGl7FW4PiOybrengX9FtfvyWE91XBEPKSbNFwQHrBvQW4cDof
ND0htn6B12KFqqYwxVF62H0/CpMo/lhvlKmHlMgF+hqeGAUZ4JyWma2P8cNm0ukPOsIU79JCRx/k
vAY/PaeNWn/qIFVRplAb/NrvAWw4+5G38gq/e0QlfEMRRWEXxO5ZoNPpcal1cGpwkP9BTcw+zmPQ
PPBE4EJR99sDtkKi3rB4oTZrGrvRB6FkTXEFsLDPpsfxs7Fs/oRbXZpk7TCVcT5F4TUqpToFzdot
hQ3SkV5iGmxbri0l27uF1Muex7q1Bfa69MthmhKu2sAT91hjQ/8lCJN0O3UtYoGnETvv8bZBuJoZ
0BfPJe91+Ge4zPGR47JT95cl2Bt9OgSR76HvENXpCAJLHpKNUvEoB7N/BIJS/YTOw8p8HnVfXUaE
WzXek9aRFAdtnxbb/Q97X7YbOY6u+SqFulc2RVGUBJzuCy0RYcfisB12unwj2GlbO0WJ1EJdzWvM
650nOV+4sroynd2d0wcY4AAzQCFRmXZEKCiK//It/0Sv6uqcGIkhw8QdeCW2LwEtGT96KVsSaYTy
IqB/mxmWnnOoMHyzDTOL7d1+CVAhYnCMwCiTzCg02pjD4oGzlER5UVXIxzBY+7orpHVT9WOOSKQr
79qfvHy4Wlwl++Nkm+ZZTGKm0BW3uRWanCI8KeX0cNyVCz24Ih+PhaokBsFPxUNemrl7yGzejpGT
QWbmBL5lxXgA4BSQ1up8wpuuD3Da+7qP5mXqi/VULfRy9HVRwqhtYXOkWtTCBN5N9QOSupqHgtES
U9VxIbdLEJSvbp5P12iXO3eF505tki86v1CYhIskSXNT44HkFrkswPyJy9kek8zT+SYHUhfm80LL
FRHDnG2rUc3poehJeteN7hWGZrOwpRDv0lzniYdh9E40FaDwJdyZi2qrpDPBJKx2NCzlUgOVSyqD
PNEzS8vDUDqLtSZjRXbU76fP2eRYe2F5TMcOr1u0ECBJ8jZLj7oisTvH6feZovnzXIq8Cgky2Snp
XXvwt9xuvI0JqhpsKjp24FzYPJeJdDvr3lQ2C9FE8CLhu/V6cJruTLP5IkdyYIPEzAvL5wtyitqz
YuHZTrpOs06V4ZguwXUw1ctT67bppT2l46HKUQmGwdzY5d5HDDfPGENrxmQxiIFrLUa5me0le5Ri
MG3STZ5AtMlnOa5EZhN5hZ4civKRIj3EGNL0BTV0fVspDaZtsfBN54/jbY/D8oIaJ+NbMuuiOqKN
37ymfhN0kcyNjmk3N5eOmyG/qfr+oIMUvo4wA8YxJgPmPHTgbbGQwiBwSbp5aQ9aljpNMnfyrmyM
V9WbLNUoSxtD3C94ss/NGuIZ66bv5npAQRvInahnuXHpwB4U+JgN8qtgnJLGbnvsKgTFMqxUEVxw
2Kiy0JRea0Vz0I10m1ZuGsSdJ84hoS5u7aI9VCNz4qpaLsvFdGHpSnKDcYzLThIM79xTx59PC2JF
l9TpBIl5DyOEpLNbj1/IYZ7ppUgH75QrjC3DoudNFWGyjv2IVWPOZeFUYiGg9ndUKJw6ysxxNnXj
kTMP52hhW+o6z/0Mo4fzJti29fQK0idfnhT07a+CjnDzRROvCqvcmGi2YAS7nlJjSGgI1IfC01uy
zInLartImiaf9xktN3PWHE2j2ITmBPUuEPxBOYMZHhFuZEEP9WJS396MZlG3hU2HKoLiCAM37NpW
3QVrfPjK+4otN9YiBjscakafwJ2vfhvp4LANaRCTotFx525VGgihqhrzEVJDp70axh7pV9Va68FF
vyOa+mnJLwm8pYetUQBlI9ZTKndWRXws/pSTU5WRUR0ClwXeioIF2t2CJt2qqJlMM5x00RZvABl0
GyMEj2jDtJnEuyxQ78DtcHDLnTVj/akz86PbNm29arsFg3/Z0Bt344JBSsM0gGt5OBU2uyp92rrR
iIN9T9p0esqLuvHWXiVBQMMpVMJlG96EdlxmRStX8C1Sv7F8BsqLoXc4bTR8NqqoZTYiH+a74VmW
Q075RnpirC4Kg2f8AloUeetVge1uZV/U2NSsLeJRMFGGDQJaHiKVl8GlcQbahsB5BiS4pBnyz/55
LG2MmIERKK7B+LEVqxqm4r5vgnrlOUIVhzZrU1Q9dOQyGXQ+PmvYcZHIHilwxjH3Bz+yu8K/hRla
mUadxd1iRxx0NE4oAgJz4QyOsU80wwDjFy8HS/8w+ZUeLl2Qcei6G7O6P/pNI53XJRNVvobBX/o2
6sEutjaq9QVPbtW7V3aBBkGc90VhHTO6wCIktHMAEXjSld8jiNqQ98aDaVBOzznGK9xjmJEHJxhN
3YOD7iZtQgunDjtSV5BLIkpvjCeva5xwIFiMbQlxjLMuadBVK9ZgBe+nplI0mbPZsHj0MJsjqibd
iIdBG5xugLi6+UrOaFKGg+uIOkz9imQR3NN1GsPxdLxtnAKj7dpUcFB2JtTTIaJI/pkPpepXQ2qh
dTDoQSLb5cqWhwpz32icTp5X3M6CWDKCvpJMkeyXWR+9oeySRgyoG1GDNNUq9Qs7eEMbyZ0S4dVu
B9gKmXao0JCSN6C3jhKWkXjBRe0TTqswa4d8XKUeGpkPnZ3lzA7Rv4C6A0+ZY111rYWTtlG5DxMd
SwSFCT3WqHFXIcvK55CPlKZPmRMEeRgQVvWhxuCop7zC/yNFKt0pbJoF3wO++v0Tut4cQ+sBhuoo
K3vcoUZ4S7+Z8AF13M4Eqr0SyTR/Ii0GwWxq6Sr3JpiaKU14hk0eUuO1R1ITXX3xewuuT7IuszIu
Dck9UAooNB8qbpiY2aNyFyv44oytROdh7IYyAfXXQv3UVJpFXqtIEM7Ixc1/jwb3URysnbwqi7SV
G4WBmhsR9P4VmmXsvwnHOB8Ewr0t7ZY0vdz4msxxLao2XET+dTTGX77zvVJ/+w/8/Qssvvoiy/WH
v/7t1Db47z/Or/n773z/ir+tX9vDU/OqPv7Sd6/B+3793PhJP333l0ToQpvr4bU3N69qqPX7+8OZ
6/yb/6c//OX1/V1ORr7+9dcv7SD0+d1wJIpfv/7o4uWvv9LzSv3l2/f/+sPzF/jrr6dhfKqHH17w
+qT0X3+1bC/4FFD4TCJpxWlgnxGg6fX8I9vjnwimergY2usT5OgAtEXb6xyvcj+BTkWDAMNtCP4k
Zwa7anEOnt+RfPICmzuBQ/EyCvb5H5f21ZTs97vxj03KqAt4708AyvU84hCk+SibGXWdHzA65TGp
Xenqu6FOa9ToA9/OwGRv3QbmTsWgfIw6mZs1z/r2SEdHXjKZylVt+HJUzjxuhwrNjToX6wwzyCK/
7apdEOjuZNuz2EF42CXcnrMN69WyLeyF1DGeyHTX5ZuKAjT52Xy+77+O7zMacJu5Hvd9DrTtB80M
612eop64BZqZxVkjfPiL+l/IVP7M2xH37ZuF+/pJPrEpbNACGnxUsQ6NCspJDu4tbWo3yfPZv1jm
sVgLVzbbLsj5XkKkoiHCt3/GIfoHXxKfyF2Xw8SP/jAIO/dlO/sNSW9dkBUw60Jl2zplbJe53CTf
bOWv++VbE7sfPgqbzHcCgu9oYzU/rmeJfTMGY9OdrInrVW74U8MxzdGabfcnxIt3vfyfOxEL6tDA
BpqEB8J2PfKRReu1hGcNN92p8siqyWCm5bsrf9E70RFk2M0KbazQdS5EVkUj+9wR69puaVSW2yx9
arxXxvwIJnAAm/WlaY6kh9h6hBE2a1ZNfesO+d3sNpGDGqaWals2xbYfs6POMbNmoPZPtCHns/T7
L8MIlotQ7hF88EfSvj8bNBhoXZ3sarJWHlGYXpwihWuMboHIAIP61/fph90IZIr6Aax0Hc+j2Bm4
nm/YvHKavao0PTsRBOX1ks7LBiBFvZ2aVFzIeQrQvvfciPY/3SFnruD339TzHehQ8eQR7tgfZRse
RsfwICvYafD4lKCzlMaKps1PNIHvktnvP8an1GEkcBxmB+QHKjFiF8CLmZ6G1G43pZVXG1ZZmDvb
eBF8m+uYuhUqE6hMQ7jEFolKcx72DLl72fTFQaJ9llhmTYefae9/WHkwMwOolWzbs30v+OjUIOFR
O7Rlmt0Vadail6CHK8+2oEqQ6IHazkwTNMBuLM/yrv/1Lac/rDz44IgNYLfBOxGzqD5QlmwNLRxk
a/0d2qBLLxRwCfSlvUlcd8p87p3xVNaotjz00kNTO88areTJgUt0w1K0AIdjDjpviMGLT5jTugYK
95rZ4Dg4AXtu+RIzf1nPskuQU/1ks75bxX93M12CBgt2LEc/OCAfJRbwhkF/EL27u86l+3Th66mW
cesHB4yJ25aCRa4WYWGxz7DQfV+0fys72Rdf+la1b/pj7vFdunIlX8Wt7l9f9f5JfvzN/4FZio1U
AfSkf56nXCkN8fYvFxq5vPzlL78kuu1bPfxyoeon8fJt/vL1rX7PYGzmf/ID6tkug0kQsc9Hy9cE
hvFPCH4gPbsu9RxAGX9PYJj7CcZnHggVBI+rF5zZ4l/zF8Y+MaDLeFIcHFfn3ObfyV/4u7jqz72E
t8GJhwvwCEG8PydNH04+04i+tWp+hybVixhrDC8kgJP6Mq/27RLQhPLyLe9EelH53mGxm2WV5s1O
A/IIC3vco6xhLxPrMuy4JagjjIS/nlLaXSvM+z00xp8vvLnXN2lJxZo5tXtFysa9woA5gGJLs1Nj
hYeunlW8DCZLsiAw22FJv9TEufYAA8eN6B6a3K5W1NMs9kj2YuwiQxMk9cPAl7eNyS5U6f9mj861
lKzYoGyTySTGJmowAiB0G+c6q8vnoa0f0wYNdOMXJSga/qlvPRXatiVCiP66MK0XQD4EYCnMKB9R
497TLrujefPYZjDr8qSPSQXWU26D1DHUb5h0izYRYYdiyVbUcuD81mqgmFR9Nr1EoQSmwAMIFs+F
7Z+UYRvU3VZI4FEezYofUmZdksGzEgzIdUI0C7fAxs9VP/XjtIPVICSQLjpDi1gTPcrVkOPqShtG
uPNM7tMMl4l5yaeBo49qWzDOEQ4WqxP1GzztSawDco9ixazNqABIGFsDZ8QfEytfPLhwhBAZixBa
YHmV0oxHYI34ce+KowJXLjSa1ACI2vwlQ5AO50IMGzaq9HGSbvqQlV6+GmAYfazHOj+ONcDWrEU7
2JZN2M71FAcDmjOqz9C/1wuc/DoGukhXycRGMh+VBT7fW4h85m5rPwwSOwAEpQXtnFquuqVXMWDm
F6tm14FnoaeJL+3Bnymy2vxNWPlb4WRvhZwouk9i15rZjyuJJcqAnYPGNqQXZDbWphitOcE2KSId
ZGSTTfLGqyCNV9J2NwZMmnCAmgy7lnWXcKn2Y2maPIT4c48RkAYUH8FiiNO7MKPmfvRz9FWAdYSj
PfYXgBSqS18QTIVXhfO5NgDAUWA/plmq1guZ7jGxDaFDjXns2t61Yiniauo664zwg6VG9wC5RvdF
WGhrSojaEE/YNfhIMiGefV215ctUzvdlh+uuwP/aS6A+d83QlSEme1lhBqA6gj/YiaP8T4baKjYe
x7tg6u9R9M41DDFnFc7gX4XM0SoOIGoORZae0q58Bq34Vgy4+22JNaikCqL3NRdSjSEOsGvLFmPY
+boMofTaTpU8kmncj7ze2YXdxssiYPhY4knyWuRElcBmVxq7053dNaNtHpYttq57dgECXyLbBY1/
EQiCzd2KY+d4xfVS8gPF3Qx7Ix+QldShNXJAo627aTUQPgBJG/SEHzu13Geeqc9tzvtUY5+YSQyY
C+zruNBiV/eCrYpsKNayENh2DHACOC14IgpfnRSpvMQHI+okNc6X8txVgt43qa0eAhx8954M+8yv
d4vE9XqYD6SoPLYj9hOBPWS34DsRWOqGeQ4CvJrIsrEzPcUe1SNIPeWbJYd9V7cqdmjWYPAKHaOS
pKBP9RbwWt6lj+/nX6vgjsKAjydgEsLOiWAX1elyb3FDI6LTNgHipSLe5SB92LjHHWi3EXI5N+Lg
VCjKrokF5Jj6vL2CjSeL/MWbQWUCS6LwHSshFlFwPoXzEsg8btT29owdNQJMDP0US9La+HnW6vpi
0cD9mwCHh9f1D8LuH85mVqE34Mg3QQdqhxG3Xi+70JmZugH04kaNy1cuQSJmFY0f40y9r9CICoXy
T+hTOiHBxQCQ7x+GHJFCpk+M52+NO8FkswZC4clRJ+/vLRxaxaC0Xozo1KbVkiX9QGBtu1TPZqxJ
DKK+ilUGlxC4B8hVPok81JOzFrm5B6D9RlXhRQvIMpdo8+8722qjKcMjWwu3iNq83nWm2nUNXo+w
dwjUtHfSdEZuh7Dks/JRsP6hHxp6qf3cDom13EvFYS4zYiNS1wdIOA1dHgnOg34lAqtEY9uzhIlU
ufT7YKiw1wh67hO0uWA0+AdHOtfjhOeOZPI2aMRjZ5V3ZYcmc5ZjL1Qd6EOYjY0+dQqiJbCZInIX
cEqqmh9s+B9tarij3DqV9BKqSwn6Fe4lRTiYB/UAck91iZnGLxJCWgDdmkbTYJkIwkPnsoZWdZNR
NicYJmifYAeAbvbkuJFe2PXkVAEoQhYmaPpBAs2mwsQuiXub8hMGEGGmay2xxmenLqXzNxAabxfW
HjGz5XHGZUUmwy/Dxvw5AwwJjyaxKztzb2l+GNuuQzN29DYFJj2FDsMN1Vn/0Cw1JrGVWAntW6/o
l1ZxnXkXIqgfsQ8exIxN7THvFDTBl9TKX4jvzQmlC07vYiKgRCzpTTqLY12Ze4gSH1KFtr6cy37v
iA4olIIRX8CtV0QaFVaAAiw4c666BqPU66Z5tK300kheR1OevVjZeelbjhMIs0zCQlArnGb1ME+y
DIsM12hjmUeTBheWZ+7ndkovK4zaS9q5Ka+tKkMohRUqagPrBEpalfSsxyW41Quco9/MnAGLzF6q
AacMOAjDxpJ1uzEydcFRwdX5E2LdVOQg4YHLsQaFmyYdcC88n7ixCFg5dsvE4gb4SFxb4PEUeNp6
C/fOnhADMTIYVzgUz6NjXTZojEVBY50GF0f5MAR+CFADVwOWbThAlhvasgBu00xhNuE0EMb3QwKp
Vzj15xXMgSOMOuPY32Bc9hFzU7PvR5vd2zlWI9M4dN0JeB14DMWz6yDyaqs+SgFEmRA76h189aAE
08CxZsDuQwdEEJ8vBcVxVKWnnJFrDf5oGCy9hOM9HowFDvvrvl7QcYbLdNjXeX5VBwD3zydlNKj5
vgDv7akfOb5MrR7O+Z0qGhUV1STW5QJqGUFuFfkCSY2kOHJo0QUrr2hJ3CqcsylJRWghEUxoXe9U
g/rLVG5cju1j0xbDCnnzWk8ahaPIXopKYfvhuKoqnP4EXEdwqpA5OtA4bVzDe+A/nrMCeE2THK3r
tQVCbViO+INKbE2PzXVYghmXWGM/HqZOavCOyDUpvZWTUXtXeHhqgF2GXKQGMgl5HCdcnyF1DoJ1
WwFvGxEMFM7IIsdyg4v53Dc4dmp0wJAtu6CBGLzS1zjOgLCrsPby29Giw8r02KgVTOMxhQzfmzvZ
Syurx2wKTDSeU+y8bvheO1DE4ciq4hzoQJTOzRTnqX+CxAHpNPgLILbbF1kv+8gd18szZk2MoB8b
6zmDYUHMJKBmZeFBRw9svng/DAv4bCZZSi+b3H0DXjwlZctMhKTnfpSp3gCCU+sgdaqkADsuDtw6
WI0aO5iC3LbNBOLb+WDBAB7Q4+YMTprGOy0K+fK85AC2C87igs6g1PWIROiAYBkr7lySPNe/uyf8
XyhY/2lZ+z+xWPXelaE/LVa3g3hSedGjXP3jf4t/VLD+/nZ/FKz8E+YQ+WAeE84gb0Nf/Y+C1f0E
HIk4FNOVYMNxlu187bijKkUe66B5hp+jm3MW8v5RsDqfON7E9m1IMkGCgaPgv9FwR1n8XcPMQ+fW
OVe96GX5aNWhov6+YO1an1PLLvs7dyxvKg1OTGdzK+Fu+YxyXeIpLlA0Dp181qUOVhV4+TFCN2ap
USmfKqJMojuxrBDB3ANo8gtoicjCBZDjPUOBGvJuuWfnxhNsmofV0Guc8XmPzKfJzHqcnWKzAJhL
XJKyrQmmdmebuVgDDwrWCwaXxJli10YtfDXZ1ZPjCQP0rsCnAEVfNSPCfMNlHrcYpRl7VllDvoUy
YlGTiqcecblCPQV4HnNVpMS5sLT5FjmxH9sBBAfmXJ1mSDQUspxgKYqDX7k94nz9bBvn2hfNrujL
l2YpngsPGe75H4KU3LMcp7alIJFol99UjQNbVd3tENQ7i/jIHculgAIF+e5otY+5j0J8bKFrXlwp
VxOKsGRhvIL3OJIQ4Klv1E8vAfGll562FugHqufcDEGk8vY288b9LM8FXoGauhhROaPBcD74y2fv
HElzzLNd+zmuX/akPHVIby6KpsivfL2gbQXSmtmmrjZrQPtIj5GYvFe2IDQgcZo9f90EuElg7Nu7
WfLDUHUocvkMnt8j0fg0VQsQmlGisOkcDCeswvmfWl4/Tqa/FSbbpouWCRX4ZdcVGDXclQjeo/Xl
vbzxMe8ZJg56nxucbX2TewkkXnXo5/w0CJSlHKFY9fUjOL9y5dVmvlQ16E4LnYmLyhlk5HaYdTL2
SNZU2uHQKwjCDG4PDZArzWg64quDh9xX5du5DVCZ8zUO9WMQQPoSZHYNqkt7fK8/ijIfVpjAKB9l
GaA6spGrdotj7xwBjc7ku+xgzltndtQec7KsMABpdQfW2LDzeAbsE+QNqEiU19CbGqnVs22T7rpY
hgfILNa0GPx4CZxN2xXP0kZEduf2Nud6PgBCf1Rpf5uyEl3/UtwqXG3ZIZqS5mgrDSLJNOcr1VtV
UtLm2RuqF1NiNhpjdR4XzIGbpaPmS9HWbMXOPY4gRxBrcusy75EtG2wFepb6aFG9gIyBHNa+Rnoi
1i7MzFewAwF7p0KkU6YC3YGgNGgxvT0Cxu7eD0WJpDT1hjlMK8TN0tRH2rsbPVtZ7GTitjd4zqD+
eHONfT2eiarTUGPbFeLNldwKwTauI5APsAk5EWv0Ss0qbVC1qRLcsqCZ9mWRPy4cnRQrQ6ZQl1ja
WXqjiADQw4tHTy3GD5tsxxcXVNDU5YnOlv3kYs/MLu4nKZBW1DDSwlpoeyfnYr4qqBLrRSkU5BXQ
QiB5WdIGPUCYDMFzwmDTiFR4A9fpphhsy2W1LCg/Rd49gOkpo8HwLJYELYauzfIX3QJdh/3zZWoV
b6nP1u8Jr+2BpM6QO2Vj5x49HIsOJc4FJkmyuFZoJwUZFmDwaxXDwcSNugB9jnMxhJXkCaDOfY2u
1qYFbSIemUEjxKVLSFT+MhbTHtj9mz/X431dIuehYCJEmMLqh0WBS1NB3kRTqcV6yCj6fnUJnjft
Hyo/ewZP88knYx1bTgeUj58TwhT8dBttq5BVaD2AH0Mj3yCH8WGQsx5Bqk3awrfC0kfqJ43bXQ6w
p9xU6JhdAXVbNv6cdg8DKr8EQyPErhlF/yxbSAPGAvVWCtrW+75xNQprPGxgDfk44oJ+oaCK9WZD
bGwy5CfFxvJR17GiQN3Eht91y/+vpyBn2f4/T0D2LYZ6vfb9k/6+M44XfUX2Of0E1Audb4YWNDk3
wP/IMyz8CJkigA388+/4/d8TDRs983cgi9g2RmqenU6+5hn4Cfc4QRjkPuaq2bBk/DfyjHf72j/7
4pjHEng2gCHA+kBUMe3tg6539CfFZ1rNYNY66q4c5fJbXs3rAbo2WIn0dgWCW6D2aHFYz/My8yNS
ZNaj3db1XwZPzDs1dOYQpKy5AYGnWzsZgVHf/0djtDlzRs74tXNWtP+LHfZUP5kn5LUgz/3n//rf
qjr/bd2bp5cnpLubp+e2efoj2VXfbsK/v/ef+S5ySZc6LuBf8Dm+y3cBDGJHeeds1zkPi/sj3z0n
tQSbF4TEd1AH2+PPfNfBxkF26lMwUwDF/Tv78Ay//LkNz9ku+Bg+/Ko5iArIdj+AlKAL9zUVpL/j
abd2O7JtGI/RtopbMsR48apq5Lpsf0ahsu0f02xug7TAqY+c3QE4/n2azQObdlo7GnO+TNJDUqIZ
uyuCKrHOTT1iN4kFZif0buO+y5BcFiOyslbBYq9BLINh5XoSVayYumQzX51RFPBqk7yAZJuONyV0
T3U5xBmRF6ipj1P7bDcutEsi4pl73QD5b+Vz7qsV75odNNoJeqin0oz7gKOXFEAUU80tghqP9TKv
nZL/5mm0Q0AfPcEyy0O3hYDUPJUQTsk1UfUhWM6St+LJySDdHnv/BN1mgqr4NwTHO8a8C6fTcV0U
L7mAiCjPrnk/34yYYQUxpQyisvcPU+2dME/g5vyWAAsvRiSOKJ2niwpMsykYMeCGpvkK8F1spSye
NRarUquBu/E8WJclZbEGtJfwpdoJkn4xgLgvQMPfCKt8ySFiXCH4s7U3yQf48yfSWR5no91Q5Va+
IrO1ossIOM65OyfFM0PR4sFuMNIMWXA3Tsizq9gGK9RzAsi8Oh57tbqUkseCNTvbR40EmSYrTAKR
Q/zNo3f8fUN+y3N59xv9sE+BnxIgiT5g9TOr6jsCRae6Zphtq79DORFjCOo2P0tsOpN0hXttUlCx
HT5d0bI4jTzb5kGdsB4C1do7FOMYI0DfQse46sycomGiHrJ6vq8B9+lWrnOM+8DEsrhc0iS3x9gt
GIRA9BpJ/LpAF890ThOC8XsQvDu26YxpJila9rjtJd85bv+AIRMxXBrDIZu3nRCRNSEVON8doJkJ
hMgxknEAl/ZwAx4P7hkkZwXkSkgSx6iu3XWV85gB3PGgH6tqd9epaYxGq3mczhjj4DbhOecajPyt
dmEyPFYHtGM3g5NdB7w5NtTblfV8lTngpXbdbQAv87q2thAX3uVFu3ECejf22crWdWTS5ujhMZlz
dqhov0L3aT9mX5gHHWLTHDOJa4Wut0azp7OxQ2y9cjCCxhfDJTboLl/Sn5jo2O8MpY831gZZznMd
yhxU8t/f2BHk/UbALfKuJ8FJ8uBUEqRbtb8yA7rpBHXWZCOznd1E6nKvJ4napr1Jx3XLBCwA5qsS
Ytu+K3cFetGkzVbQ3aK1RvcSXOFJyCNPrRMzQ1zU3k5CWjI4PMYooyq07Hnbd93FO6yEqrKZobN2
R6gkp0RJ/TnFSajSJsodthZ43krPbIsKXU8OZXjdX6ZzGTt9+ZwCGZhGDsvYvARAOt1jsl4soQIv
IPtpiybhkHVWWq8C0yJM47Ca0QMndDUOY9RpwI7zeenR2BvFBsq0vQzGCKUnnuEKGuH2otUi0lLt
M2e8apwhLpHMYmLplvZLYuUKArJp3wR0DaBsibQNpAi0WTwScdsGh7y7h+T+Kp3kpq1ewPpA0Y32
5uxBO/Klp/gKFBVi318OCsRWGOuU59IZo2IxjBonf2r9hHn1TmP94YafGzYIN8iB3hmP31ChSo/D
AaOQ6g5rvR80jpQMBujGjRQTm64zV8Hkbvw0u0Zxc5RekFilhCpqiEHAjytsDina31A0JgErYJSA
5rhELwRK6BUUXJuUMyBp1cFvhnhuh8/KFxfUce66tPhyfkoontsMx37Pxyg1Z+2Gf+iDn1ndI5H4
GFWpQxDUfWR4DkeI/u60YjXtPF4t+g4mFx369nI90SE2/VSFc1r+5Gz8wL16j+GgXrku2mMggaBL
9v2njVbvWHJCKGWtvkR1u/JCL3a0BLVoqzv3Dtj71ozuru/BcoNvGhlQl9pjmmO6kUj+9UH9biD3
7e1FD+78hX0bwgMCzskHvofjVpkHudN0N3Hwl8vuwgooJNZn1FHw3ehztJ2QZUBF0HtsM0q5mbSL
UtVdwWI0JtUQ85YfSu0cNDrcOK8vobvctShRZyGOpci2HU5USBswYg+ymbE9ujQ4Fm7/mS3ZFiVp
JAp611jjDdf4msIMnyHUOZzxhb52dn3HV1mZvTRNt4aJQeybYU9qN3aq4lUhalM+X6kSH4IUqPHF
LXonwKoz04fG61QEX7F7G78DWy75WwbmB8MvhPAzSVpqARDmOwyg38oaPfJ/va7nHfP9sp65WCB4
0nNhgtLh+3sMr2i0HfP/Iu88dyvHsiz9RKyhN3/peY28wugPoTCi955P3x+VWVUR0Z2ZnRhg0I1B
IJEyV/eSh+dsu9baLKsuKGGPF1fK3yfS/X+eRxrAtN9xsX8c6T9lVdMLF1Df33+K4//5l7/H8bLx
D8BS4AhN5tGb+iE7+nvdWlb/Iaogr1Ayl1RIFf+O4wXzH8ph5ixNJtUEZH7go34P5AXrHyqvVURJ
0ZEeAnH3tyJ5410q8997RAcifpw9WZOphHORv4okkmlysJW2PU/rvH00axU6RUYh5K0sgfG8l0np
uqk0nEGcWLA0QAGtAhXYvKW4mrX0htrcLLyYOmq0N336UWRaNg5jGiy/hiVJjzNOAWONw5NVyPB1
4KqqtqGnuYdoalnDLitnXFCVpndj3senDE5qx+wt+RiIWe/XeoKMAj5gSO8aw9hDtTb0r3oeVzeT
MMlOpaqFp8pG6ctT7yzobtglSe+9piCZL67gBpeJkhxYYeGptpTmVVu4irhJ6T0tzLRrnE5pKpmb
TvjJNsdx71Wbst8u265/g5Vjfn+/liE2itjuFY02lAi2EYC8uN9viO45Kxjx+8bohKduWMWIwK3g
XU0IaV6cIBJi9xVSDVqR7VcD3RcEIAz0ZkR4sN/E6Zgv0TBwwqkaLfmktJS0RRyMOxQI0qDaMHQ7
+j7dNUd4BTWCvNj8fO0chMhkhteXmfywF71+SYaxehoruf2cwbn8LK3SSruS3vzqwNmrNfQFWsQ3
VBrLVo5SwK4mKpwvrZ485gRSykp4iCjoWLYOEv2UZ1PV2ygrdx8luYkdAfzv07gasJmReBDDrU+M
Dn9AfhCLXfGgzUuh2NQu1Q/xXKV3SyGXlQ2eCQIZAeOAzoCpveStaIQDulZ36ToP8Ali4eMcF0mI
AIIVFXNSe7FlKpFoVZTxh1V25EkHKKPvL5q+qN+yLdeg7WTKcIvIhy/CyfsMYnu9WZd0J/hTl1uj
psCuoa+SgRaq7lQRvJhZbFokiYv8WRWpkayIIXxepkKBCr7RPEhISVwyarqE8RRokjT7e6qlN2uW
m1do9M2nNRnFT12abs8ZcPY7cQaT25u8RC3U4sO8U3WcYlEA10MQPon96DWLJBBnVTKNHNMM1HLr
oy7fZ2cT9MKz1n5+xjXdZnk7uBsxnJchdvWaHi3eMo3h/M6wu8Nh4DzUlg5koCsQz5AQvfwMEIRc
txS2q9ZKqEdDinjZTWEJ3tvr8sjZhM5feIDciisBf3FVaAXcQ1kAkJCBjZH2MQvUFBzIqCkE7fqk
nROQS8FQDea1tOBei3ktuktJu36GifuoQ2DyN3kS7/Cr/V0qIztTZaBjDvSKdVRHgVluV0Xeqrej
rX6jM0LzGhPsfIuR6g30gn7xkOdimBVZcS23gohiU9QP5ZZB0NoFvfSXckRkCoofXLQ06afOrRhc
FKbJsN68w2qkeF5TeHUTDF0jWWnnZqNxlywrg4QzHsQ3q5PZwnLL1mlgx9WrJLqa3qDzUG1XfR9F
L17Qge0RyBzqaE4eoEF5+VD7lRHDHB0cECWAZNyxrAJrZRpqWbpzy9sCJDqb+jdDui2SQEtRE5mZ
EKjrECTP+f4qaHYnkUrSRM4fciWASDXkgA7jZyBAukJYDQJoCGvCZ1pajhWTp4GIe63X506pvbVi
nvZtvn7ZyjSEmJ1nZwp79mRJ7rzcQwy2shuEI1bMUgt57lLnmYc+FNpxfp8U9LF7Hz0r1Ntup9YH
gZJs9Pbbab5p2sZNaYfHDriZqKh82HS1fDaM4SH50hqhNIVj84B8S90sTkHOOtmqeFfUmt0aCBL5
sfXVlMMc4zyhPZaC1GhjhNYrkH6gt17jLvN7Y3NSyLG9fDbTj+iYK+UL+PggprXSzhGDDew9LhNb
R0UITSgqldO3NR+expjWiybTelztfNFOc6ecASAhYyQB4XjItLeVkUwZAbzMDAanezCLk5o200tv
WGqkq8IoU5+XEdBZFjFsGdP6UdHj1mO6jgMMyW0t5aSY0kWYKwSkAJnUKrOHlEJ4SsXZnhNFtdeq
dWkz2DXYJ4QDPGoezB3tnyBiekOn32syypLSOHyVwclsu3qzZ9vHZRyvZa9/QEdC5NXrJ0ubL1O5
uwMuT86XzjUz9WqULRxIhSAvk5U3BII+ibX8VTlmyWoPtW5+LjSrcQTlqUW9TMnMD132ig6WPXRX
LIhDWti59TTdbvEAguN6rKKxjLaGikG3rKG8dOduh+U7DiRlFVpT9EKAR56K8nYWkBWB42/GFULQ
koOcmasJ2GC8VroYtiVEUs1mC8vue8tYiLn+ghqYvzLVJxG0U7uASrN2G6FnPPpJkxinHe5TUMzV
TSZ9abPMLccYuFRxaes+I+X7lmqbt5W6ty9fwDfSV7wach2u1SMI5L0+q+oX1H48XXugwwqoxGnN
z5uWBdKyIsPHNkh3i6LY2m8XbV/q08I8YpmZc1vv7VWmcYooemhdHxpmlbHmuQJRUO1uOqu679HZ
is3tZmwUP5Pza75bX2REtbvpcyVmHa0pIVwkiPk5TXu0PI3HctoJx7/k1QkRlqJxs6F2NvOLYjyh
3SpTtTSVS7P4c/6179tLVt3OylONYEEKnfZTBS87TjxkBO2hSm676WTGF3YhQzCi6gvyN05vBiZ5
Z/2WGpLdCK3bLye9f5jKwpksv1TyiCwIiJP5TRs1nxnDyB1FUv6h0j4lQPi0qDYbIp3qbMSPmXIZ
BWi3ii8ZABDJFSjkD46gNeKLlYvb50qPbyelsbX6Av7FLkdP2z9mvS037ih1Trrd9TT/TQ/CiQtd
L2BmqqdS8hFxVht0cXLdIgNW9kmIvfW7EL9NTbTHb934UW8jWfzSTeepe8rUD3Ry5z1M595J04Z+
OgIGIAWeavGT8rxJdzTS7GlgxDicq/LJbF00FkTGYWjIIp0r8WErn0ZxeUFXvuWxqZGKc9PHYNm/
W8VZOEBn7j4gmfQ9zk/9VNuELqGcPyCTY+OfHHE8y0J3yRUmjHeEaelnuThwywJqfIzE8GbNxbup
8mZr4gRa0hvAmcrWZ2UJDQBSWxHpw824nmZM1U79ZD/pKagGAAxa7I3o4LTlTVNdd0wu1Spxelum
DzMnSBiCqjn182fUiaUyXJaBcCZxG6ZYoBzgoAHlCCXdvgoppwMvYQSCcFOgc5flCN91J1H/nq61
K3ZGYHKxzTbg1p60/q5ITMdkdttCTI3YtF3l9Q1sca/sL9myuuNM2amj3d4unjE/7WhiimDUy/R+
N9/gltvG5GVTWAHQS7gJmsV5NEk52FDKNj7brE5SgBRIuSj2wtTGZak/ilT4KpRgs9KZCQvTBKRw
hsyUJ9ST07Iw6Bg5aMet023JOPRYuNeLl3q/J133hsw/6N/q8la2z50ayrtul0ko6lc5fe3yl73I
vEn/i4qAdDTafshd3/MScjA6ZrppoKzwa8VHAwuYKFJTMsUiZsfm/VLCXjLl0s2sjr0F33drqW2P
9W2vbpWIzxLnly5D7wVcsH4BY9b6s64AT6il+RMTuswASeLpk5ZnC731ccZJlfLHAlsCpo5eLB3A
R945ybD2gnmrM4T+dpyyPhzrQT2li7i4ysT6M+BvC/o555la5XxmItQGNFt5McfHvpFPbcUZ3I9g
DZWbfhn90dJvDKn6lg3ro4nSq00QbW9156aMjUJSlU7eodvXGLWB6hGyKom0XtBpEZ1kjsOYwMRe
B4Swqs23EA0QQLuW8psx7GNQ6TUyifK0L4yqEhpf3CMDpbHkOOVXoZqueuPp28smPsvtN7lghpFk
XsfqIdmqM8RCYH0yT7Kg+Km1k4c91CzOTvpUxsT+7W1Z1le5T2CDzFi8IBkWRAgoalh1Hln4EN2i
szDXzyNPwgBp4I0bJpEa+PBtz24UVbjb1NcqHSOO2n2ZEdOGUx0J6fZRWhZ/qIrg2EzTrAdzUYct
0nFTN55303iUBkC0O9DUFA+YP8FAtuc9fkmb9qysD1L3pu+gRU3XaJ5j0xcNAlALj/zn5ROJ5PyH
PWhCwpXeOd6QnUjR/1OfC+WIvuyBtp5zY/lozehuam1JRWx6Id7crwVifsFerxkCmElL7ERFnFhD
9OFNFL+Vcv5WneW/wcD/Q7zgTzS4/0U8fctAa9OgOPnHlZjH73XxWvyT8zb8HzcDWzuN9Fnvp/rb
a/NjeeZfb/fP8gwQQZ0OpiIbdDTf2W7/LM8o/3gvi8LZ1yjA/FCekTXI/wAKIVDzG526yb+qM/zK
oEFpopdmmdDaGMLxN9r99DR/2oCCLNFEMQEV/lK4IxBSDYRWlWseZefuNNwIt0JIRO2SaJpX+XR8
q96YN7pnICDqDw4aTifpEYSPdBvfZzdId3j1dfu4hbhIv/LyW0zeSXbQez7ll+K1jEDgKqh5bHYb
qQGKJl7irr7uSH7sFK7s6p5+mqPCm0PVmfh6deWgdYuH+ARwPFjPqbM5XdidB091wK2fFTeNhBAH
60phFvYRcEZfDNRTFxRB7m6e4Dehfmofk5PiSm5xMyC8aU9XyW2j1m996rg3CUB+W/IVdwxVV7gu
pLyZbV6KqxF2N/LJuNWD7ma7pq4eqe5+Km+yaA5bnzA3KH3VE0LCsVNzH98JNwhDnayb5lqF3WkM
4dU4xFFR6iSecNUCxMEic2Gkm11dQYGbdGSxMXbxHN9RQLDXL9VpjFQPBBlvq/iD/T3yBjf2nzLb
cqRAdzNP9uI33WFd/TbU3y9D9aSQd3DBVLiUqOwmGnxPvIsv64mwN6CB5wBjD6egdlN/8bsI4cyg
P0+uFCBh+7k/o0/iMx3VVU7FxfAW3wiKSAqWuzpkMGawPFT3qb8H1v2Enklk+uk9lB+nCAhkVbsI
ZocSdrC5swPY2s5P6Sk/mb7yJp2KO5BsX62XMWy4DvR67OnJSZzFHW3DmT3tNFwWX79tItVHvNIr
gjaEqe+mIVi9+/h2u6BB6Yq+6CILZ3eufps/iJfq2/6BWIzgIzlw4HY3O/2N6PYe+jk31nWIikc0
eb0uWt9QSXO0yHAr3iS7S89zQEoZaFHujZ7kFX5+RT/OZRiOEqWT26IP+WjcGREZG6udBaj0+ntx
V5/QD3TzIHPFj5AWT/J5+ShElbu55JCu6Y1fM77GD4fqQ3VWIkag5vYmOeaN+iDdsROD2Mv80us4
J4iXPXybzuWzdJd94fzwyvzeiLYgw9ec1EDws9vikWziIp/Ki35tzuZDfjU4Af0lj9JTfVLPw18M
YwCT/AdHnTLwjyT/pUFoSW866QqJxoOZh66527qo9IWTbdgt19C7b29jkPkGp7KM2ggWtyd6mzO6
wpMSAdL0qlcKbk7piDYJsb94IFSdwv6QuZmPtJRDFQ1Gjp2FkttHnDC/CKXQGO38a+YZHrvIgaPp
IPPrGz4FFJ63wi4fz2pyqgKUcfg32gDg3CpgIsW9dkb91dPdJEiCLMi+A9Vn1osGt/L7/qV6ZpL6
uQiKZxMUW5gF220b0o6D/OLM5wfBMRzhg+r2/GwM48+pr0flWY0KJ3abZ/NzcpUjCTHmi8leuuq3
bMgoieSn/UF7MLzBn0/GFbGHJJpPyaU87zexP/jqrRYozR3COh4ceAemynUNYK6wvdfjPPizY9oS
P3+jNOy8fi7trzVWARytTdLgDp54QjfP/vaW8/eLy5nktbFjOrmz2QzGcyRviLTTcsnDOcgxrOZN
F44+QwT9OSpbW3IXjxzTyXwk2LbQYj8K5+QjO85tnVdmkEcQUBzdPi7uGzb8gii5I1+Fc33Z/dmd
vMVpvOls3ZWOxnfFze6PvumZDyp6koHFdpADOdBcijIu9Byv9GpHswmkbrfT8bnldfuS3KI1C90Z
KKaTe42fehyBqAsbTw0I8bzVLWy4XC6idw45vKN7vbs4qiOdYbY4sKb9wl/sxe79LUA2n01FfmVP
9luCR5hdrL69unWkuZZLemFFOa9iastDF+aO8WR8pqzG9ss+9bw7jbFIwAMJbOOcWzMdw40fjGiy
qRAHQtjyJumpfU7cyfnB8d/91rb4EfFBVPZz3vBvl3n8/IcOMZJZBS1bU7wiTnPdcWVkqgGsR7cL
K6okPJPe3f3eNR3ugKWcHOOS8iRo37M4qNG5gvtY4IAmT+PLjNX4ALHI37zK/lY7tUPNy06dOJhZ
ScNtg/K0hWTIHEOgtv5xZEmw3NV9MQPiWR/XbIMS9RMPHV32WO+Xi31sm8NJ8guXjN4Bge7N/LUe
SH4fmacYQ9X7JqY89kqOsPgyncroeEPmv7HHRKe6Wf2Or1KMZucN/Ju8fj2bweQBrHeOH7GDXo/9
PISa2/C96PRR8aDyRp3XhBZbQuZj8mhxVm72ePPOk6KczYJS6fuN5AQKQFowBqlruqWLGquXR/zV
1XQWx7C7DxN3J7N9dG6GrXXDouHEFR/rxZ1zNvzmNX/i/VlX1OgchLo8MRh9ivSe5FZexj/dIao4
8X4sN3tKuCufY8/0Oi5pe+OxOK3LAfwC1Tt5jBM7fR7OHXtHDXZXZ+UA7Tp6VPGcM1vFdq5+zeNE
vMu1/JQz66oYPjOgX0GswkZ3RW92mUlhb47Akzl+d6zZZHPAgsRP8B1gr3CM4J05CAWGU2MrQxjE
BR1bufEs/k5yGz6k5h6qytYuko1+t0tZlNs5QqXRR0wwxBLw9DZ2CwvEKwT72HpA41m8Oto/mdfl
tLEcA1dt8uyJJ4I4aC8Ii566Y6O6eiDcHk/acLcQdDQbFvKT3wel1zuPFVdPTZINVztvVCpsi8tN
sQoI57+vBaUXLhrq4fsij1x8wX8ifkAkomFa7s5z5nJC+TwGeqiHI145c2PPCoUzNugs3C0hg/vY
x8dnqUR5xxlJ3NxL3zcmGtP4mZ4H1Aa97ggRZUM+TfYMTt6xJeoLtiksj52MdRHZYinGI/b6gMKH
S9zh0EBzBm//tH9KoyNLddMAcxUOCTbIwNUb7G81QMq+ZOcxEsHvvliRFvU+mBV+wpD6UOAUHzsV
wkmAqqsvhL0fxs5ytiIkg4LjOIy8BHi8rWCBZ28jDEkJdTHRjhCm0fhVxQxbl8NWIXDKksps6eNW
Jztza1aUGgofYbCrZNZy81jRgCN1bz4v9+oNNo1nXbnStXKP9W65GNUpQsJfl3ezCxehO6xe7BAj
+dTP7DpANtxmgAOvgUbAgcTUBwvPZbmh3o8tMdmUFeHqxEmIsUWMinFmHAXngjBaDMyr9lXn+Ir3
W2DiYuhZuu2rEDSYNcQ/Of7Nh4XjWBEGrBieBRvMuHYO4fHJlm34cHYJJIhfHcK2MHbRA/ct7jPh
s6XI9Cy3cQnmnJJFHn0W1hVPyrttE993+OpLWKzD8xyndXOkwwwxYzTgpDoK8WfLrdP0vAwam0TA
aupO58w2Ew9s2ZN89G4X/uzd63Ep8wWNMXe2KU7YxUP6rbk5lro7aVxoyTJgPfl96zHuBtOQP8WE
2O1tFXQEKqmrYJ/Iws+7fq1vq/vt+xoegQLKEl5GuNKHWA6OehxIvMy6sRg/cyYr8RAWDIprcqIB
nftSyLcnGkGn4pScmqDcLgx0SW+B5l2H6/CdnpBN9SWg4+MQBIl29UzDKshCrsWnDuSA4/LZYHbq
LkHnrHZ2JSuyYccSJTVB60PPIoIiuCXOyUkpMptxmERFR9glkJ9Qrj3++aMtfhOchJzBclrviFta
jwfkb9fpZr0wA8Q33dHbPSsYCdRWOh/2wNvLHhMkvDhSYse6aUMlQL6WkL1wxKg9azfxEyXrkS/E
R+O505+presXAjEvBT9jVwF1FEcLdMUhC7AzlsV0LU9/YiKRGo3nOGqeWV82CuWN24kspD7Ld4vA
dA87e1YjmQhOeVG/mU/qXRawPLw2f0y4HP1z9t266c/6HcUjr/QpLWZoS9JwdpJ72qNeH1YBLpIw
84hD0VTTvCQQPPSd/IpIkZo1d89FOqVNX9WN7a9jWBBJaQE/sDtnsO+ITV/hGzb2uHnFJbskDXkN
fNtg8VuPMC9EKUftQtSEs8h60TQbadvhk/wY0xtkn/BF88SLifmOx8s0DSZYOBoqT+xkKktuEx15
mPX+3CzeEOTcq7qehRfCUzagMFziEGFWO3milCtHGSCIIPUbp3bzzwj5ul9XHmL8dXEXf/VeASdh
FHrbtE1OItdoOIan2rqts7sGt2Xvjny3uUcYCqrQVt+jRqB/fARAvcosbHIu0kvRtQLZl6SAn25I
eY5vVOkhETpbg5oslyN/raIs6r2UWQH++rb5vRfzcUd0GzNSh/Sr4xOQIrVljq3JJ3EVtgXQLRTu
ZV/3O/+4DNRZwA7aybfyobzZkkD1G5zbEdYRBGHWYvZ0G5KIXg2P3Y5ZT/zcq1zQdXyW6Eu8psU2
4HN4cOxd53V0FBwtF+8ch6bl01vC7iPozvwj2D42937anee3PDji2WO5jhQEvVIuB0gcLrp1xI8C
Nkq35xPsSLvHZR8XNTn8HwMks9A5BononERA5mcSfod3xi8a2P/Nboikj6hOOOcOTo1kFPl82c3x
qbTPjvtg0UlDg9obudjJ3bkQNEYw8kc4aBFEZ/hD0++eGoy/FZXBGvRcPvjK4Hgl7tdZbzVuQA2t
E/voqYtYL5wSPYoPu18Qe/SOie+liRGYIdwwG0caHPWXMUgPM+wdq0wKgFEmLLjMmd28DUSMgo8o
h5d7C76FwMXmD7hgAik/jZAiv8mjI8Y2DRZUtslAVHflZhDE99rvpNp4mCNdFIgq/jz+Bqf4B2ns
8fMfwm/60Vm1Na10JUgl0qygllJYwq9734hTPJ2CET6kVhwSAB6AQWRFo5NaEJUjbFqBBVQdC1en
2UeYu7tJWN4d8dYaSYdfCKDv4RUkaklEpvZ+Gz/H1/jaX6xbpn95c7QEEhUOi4h1cKgxEVQvJ42a
0fChfNo82uNRTLy3ODoWG5j/UagJq9NwLX1U/MOa/4CmH07jOp716LCIk28+zkfaxhXOH9ePq31n
4ISqYHgGkXM7XPPH4fvhBqSnw7/BhXcLTwslu8EFDPfGebW/zhxuZOjfTZVla/xDD590e+a4jVgH
LYQBsPNruAqYYDiWDlMXAO4SZx5+Bfmjs4A1lFzzpL9JBL7Uj1zo/ofdrFk8CksU6Q6XspNYLoSo
fL5D5cTZfMb+kWcMR9DqH04JOJS/uJgJXnPEaPH96h/RjUahgajZlj/s7hEbHOU72Wv9AUN2LAS+
NBAC3adP9347KcGn7HSYKZ4IHUlPxTvTOzzVyv2gc9zthlLWjEVnDhmRNJZ8dZhSMFEggjvxyK1j
BkAGePMH4X7noKHD7CFITqqv4bXnEMccbNhLxeNwkGdlfk6sZAYr8U/vH3Gk5dZEiEeMTbbAPdAu
QGDu1rprr+LH/L5qw0wk1MuvaM8Rtx6WiuFjTkUQ1jqMkMrYgr177MmFr3tSrTPwH/8ZSoAzRb1N
kxMbUd6vupOe+sOAhEdqS3LNmV14jgTmNgfw9ggRJ+KfI8RTvE70aW+2p9ITuaAjMFxZuCnCtWJL
WqzGEdK1hGVUcgjqWuVyJCUG5zF/t1zYsQs6YzfJHZRNbNJRcqgwM+DriWf//LRK2h+d1qPx8cNp
rYqWwUipaVzj79IteliNTRniiPeexYf9ES1x+QoGyj0CWRPTeISWkl/fCbcLVebxsxZlj4yyOVNV
u9+/Qte+Xd7gF/hKiI/3zJNJSJLeIs7mHdFDfJec6kcaZWcpUE77W0N9MyHm2T2ZKufmZ5FOYDhe
SKAJY0iNo5mQmCTO78PttiTW0O/6s/G8n6jvuUOE0/SKU8MWyS5ItZFiXj/jHDH9rniDIhv7yqNn
Gsl38ufxVF3wQgS0Mr4s9ieKnB2lCT0cIuveTNzl67zZXdT56rk7W7dlhH3HilM+p/Km3Mo3w9mI
SL29I8HPAyt8fwT/z9o6xwf9S435f4aysmXowMrpZPxxx8aFNNDAh3t6Lb6jBFG9/tyi+f3vf2/R
KNI/TGa5W2gSIoYKUPZfCNrjNzDhZJQylQMIS8nndyacYsDVBNhOfxo63G8qhr8DaI9fIS6oovKL
TDMquPrfadH80iJEJRX47IGhNRGYUDSEWH8+SSg9743AhKn7pHrL1edVZBAS8Ai4e85aMmKsp9UO
0dcoMSkUOWoaqz+s3H9V8vr5DP/nK/hFegKwYKFYPVfASCF6pmgN1CSCsEmW6xYxpNg1u/tseqn0
kRE6EgCgb39/C//32o7/N/3L/4EbXfpTZU77Ne1fs580x48/+G1Ta+JBGJbQ0qTJfGzrf9E7+c2h
+guT0UJsU2d7/2tTy/o/Dog2vWgTErIJBfDHviOtSDazRMvwEOCU/tam/mVLKZwY9AK0Q6zcQCOF
LuZP7kETNCVHQ4JuDzMb/Dyv3poqz15z6KWXvRNKV8mnjkGO68FxQgiceW8HmxK+mLjFKHApixr9
+S7/pRNqvF8SUnKcdlifB6vhl0tq6wWl4IyEq90nJq3kk3Vivui4emUz0YZiUO2roHYMsGC4SeXs
bQkas0WECE4jrRzQ3y8agNM7EwkWPWMuVqwuymO87TszQtpF/SAx08URElX4PDHNb7MnlBx35nQi
h5ndSnu7fuoLaNb2arXGBzlRJ2cwZiHYjDETQSQzR9HOdeah2mPCFBekJozHbdeov8b54gx6wVyZ
ssaEAHdAAGNK62J0esOYv5dmO6q2JKqgemV92d4kBaQWsMRqBf9gbfrL1o8WkwfF/K8ADu982X+D
/39bVVrfh6IOH2Dqv1gvxE1KVJfbnqkzk8dwLE/mrjfGY9nLoXoixNeZ+butFDAhwlOGl7oCRJM+
dDMEVDHxG+Mxplhn+FkLDDVfI2STEQQDP8qPMyQ+4yJzTQm9JdUM1Ub4W7PXf7965aBJqLTOGXbz
857Yu2JsEuZjuGqRJK6po8ItFVn9m1gTjvO/VtM/3uXXNUJ16JC2NTTJVH/pxUvGnqUVOBDX2Gra
zBrPtI7vp+pSGtXLbizUd7uscf58v8uH1f7pU6GF0K0QEQ2A0q0rxxH9IUJLUD3LW30ksK27ymvV
Srws6IwDncvE9VWTc+U7pziHdSwlzb1aQZJkAp+Yfm2bqrpo2dZcGJcn09EWwUbBrRAuYi7nH3Om
ZD6nKEcjc7UUwapvjB3JzUT9C7f0LtH76w1g3mBpmzLoCfOXG8CyMDE6KXpmyM2MvlUW2sDFnDo7
DFmQsnrj95AqnX2OKRmLU+lnm8IBFFvDaST0ebUhpQAvIKOx0h4F4toOSBwJhVsxWznYoFJq+gAn
e5wd5u8xyQwYx1VqhOV2QWgxQCTlYdy3+rbIk9qdAG3/xQ3+3K9l82lozWG8oeuhe4yl/PkBabMA
4X4C8JvPah/KPfD+zJwhyahvcL3Ivfe/mhDwCz/w/RNRoIDAD1bNYBbez59YoikDtYJPbPv+aevA
YW8YKbcQTkhUKn8FwPtPG5D7gzWjGEy3IIiSfvEBTVGI/aD2nauJulOO2uiDz2ISmJoJbl4plD02
pmYxdSXUTRDU2fr25yfg3aL/tIE0EV8mcbdoQDMR4RfbxMybHkJH0rkJUvRB2VR0sKYqjkqD0c7x
oJGWbzLl7ro37KnrLKdRumPwKbMHh6lHbXGdjUicLcooBjRaZXyCBL15ap5aCK2MoiunjJDUC7QP
lQquS22mtHFrXXGtAdJeUoraU7Xeq2YOsxU2x11VFx3qeZrmLbOVPAy5YD7N6URFP27h3OY9fBcL
G6qt6VbZ42g2zxIcCeJADsGikWkLuR6tY9l8yFLAw8wgJ+s3eHQMw11/AxT8rcTivxeV/W/TRP/z
1MLZ2n4afswnjtf/FnUpgL3YzIBK8bOMN9A4Yb+hvRS0Xd6VLEwU0RGoOAa6/DOVYGyLhTIE6cKR
UBg/iMgd70cogkY59D5DOga6/A20168mX+YgIXYuYk8k+ZgQc5zIH0x+Y6mzNMSIslXz3veMk19g
lYh5AYFlNsvpsdfmGSnQXrpYrRp/WfBKMMdUqWesH3x12+gHGQ0CtX3OpXXpHKbzjQzg09tPUNdA
/3aTZFD0zce2Z7h9ltZ+LRe76v/5uf3FXXIXxjG/5kivNJPQ4he737fG0oi9ICG1vNHjyHqK6gNS
ZjmK1pxE2uEVBZl8+vz3PxbVb8wxIzoYx/bL4llrq9VKaUnoxG72osYut2bLYnW7r/upRT576fXh
L1zAAc35wUK93+qPnyn//MDWdRGUdjw+U6RKGbcaSLIYynInv/z5zcnHO/36SawmSvjQSNm3v9hC
sYclJbS57GSE7Ti8BqKdi8wlupV5PQtP42ap5yrdiFsb9LgpaosjspYIcnvMh9PPgoCINbr+TJRE
gFnL4FwqFH2WbKK50cjSq6hVsJhWhdgayXmruWuVAQHsVpqL0v3zm3k/Zr/eDaOOAMgjcHMk6Iej
+2GjSxMjNusm3yEVDknprrmRxeggLNTlUQBYPWa+QgPqzK2lDL6XggrJpds/WXtrMMBz0cD9LLN0
jeN6X/xemlasLWov31N148QUmw6JitkcceuWk9pMzA5sGT0pvd+ifNwtnI0iGouWWb37VLIcx/Ad
+pPHKi3HelnJwmjcmEVUayUDNfS+tMOxytmx3l3BtDJG+R6PYREWGtWiGVOd/Q/2zmQ7bl3Ltv+S
7WQOViDIbjAiVFuyJFu2OxwuWdcgCPLrc9I38z0r5CuN089xmsc2gwWAXaw9lx+mgIM7D9gcPsH+
z6VoS+Yv2TraS+GFGJXi/msYEpog0zvran75pktnaBGYYTKf4xNNriryfpX4LEMIrh0VEvpYNCO1
m/i4WHo6MbDcIOZfj9mAn+wKgUKBch0MaVlfBCiafI8mOnJs1zmgesUMzCwePnOl66TFAy7Jl31a
mEPhwLy5nBuc+JxgBZXR2K7b7eq+Nk+NkC0Wdq5bc3Km0301TOt90fniMSvaDBGmw1z7nZ1Gs7NX
eGjeE4e1F8x0LvoooEauP8SKwduB2bycFqaMDCOaZd1jHThbOZ1sPS73LdjHNM6CJeK7HlWSngXM
LAimd4uhjBcM3+QuVFCK42kaHL3H15x2sAA1jlU9CF2MCd31OOYG1/mxAa0rMtKnXT7qFmp2KEUZ
z5aYH91kGS5dG+/NM/4WXwjqdnfdIBrrjNRfjA/kbSlOsEnq/soSE2FT6mvvZ5sLQdO4cD3Cz1JP
X6kCzR/xrJkReuS86Crta/qvRWvTTyOKL2ILaMneaN0PVzVvzeBMVFcLDsfdnJyVvU2NPxyCPm7J
mD+N2/4MFI5h3mDbtYNt/8Zema282Xb1dnTZ4MNtr0+2XX/c9n/pCfXwn/UiSH4gdsRrZEWHLu0C
zAft3NkFTG+CrgPME+4DvOwIboIyemRqD+vttxby6a4UyG02XeJYRb0g8LYQ+Y91PFMYmzOZ8iNc
edt49Y8QFhIABLLVdsqvzTRwKLnur25CIRNB/F+ZU/YFExpJqu+XdTnvKZG9/qO2sPvZTslv2uTX
VANDmGun9bj//2DyUXLH7u+bD0uwFUyF8EzE7+dTKQvYer89tmV7gL9/w//FXv8Rcdr/+7LuGcY6
33/+GXttf/5fsZcb4X4nnIhs0LXJJsAW/C8IIaLi5RNaBZIJiX9Rev8XaOb8F/p3on+Se4wFwKD9
v4oXsRchBiQzLNO2Upjzz8B62wH652dDkYssR4KkDwSXlNtR/8enHCajPRUSnObCiDWQnmC9jWz8
7CwTqYO7DtM7n9Fu6qhBsp8TD5WM6rzzPx7W3b+u9qd4cbvG6W/gMWD45WyWab8nov74DSbIZ68e
etrOk08vc7V7xoas4apb/PCNM3hL3k4vFWIy4f721cOw8Pnt4v3JZmL/9uxoadWXDYS0pgem+sYW
4Z0uR3iJOMxRu+dlBQFv8fmFVsZzuzTgnjrLXY5zGS4XYGBgbZK3B+9mWeOCLfD/wEugyUMV20sd
WBdUo5bvQizFjTap9SG1K7IyL8ABApMJaE/lss0IzroRDLgGnKVHlegR+YLUZXloi3mhN5lM7Ntr
l9DgqtUM9YlfcjCV442HtFfzD9kECIXMjGhWFyVebvTDGDB1F8NAq9GVy7DpvM7gLdIypRLnijUC
pZ7J7DDYa+dfup7bNvHr38CLFwNfEvIH2QQND3h9J8/LeG6F6SpTXllqvgc9XP9EY0b/+kV+5+5/
vv4tvaDyDPw6oLZE3Pf8rfQ9dYMcUwFYPyNa7tQH9ZMYP16wuvwQaW84OJbA5jAYe5Rkucd4peWm
cT6AyTB2M93ORfjDqlMe0eu/7HQJUBMnht8aOszjkEacRIaDW6qq6vhh67g5DjEjvOz0ZBDzUad8
fP1aL4JqLsaOxLlFoQ3XKvvk+DK14daShV52q/MPTl2GCEHstT5P26r/npY+E6GNr+snCf+p3VFc
W7+7qWbk1PRievRDFTKXiYf556ZaVm/nZTbCGl1CqoqrwWcQu6i65WuYrG521rklM7f2OOLBYHdd
H77x5LYn8/yVOj4oGRuQEwnsv3QZf2we09oUqlwbPhy7/rAOFQMDfprvJ+XfMPr44/VH95fXFAHU
Cxz2Xo8K5bbq/7iYlQ8Nw3mMxfulhwrDX/2zmmdw21iJd/36pfztWzy5sWijbkqHnBLI+0k+CfgQ
AvBkgTGk8tke6qqL8qPuo+AgSsdazruow3xH1h0ju4vw058rAcYd/NxQxnXTOSguqtSmv7uIIsLR
RFoTAWkWfBvSBBgDy78B1Ry0PuJWRYGVdKTs3mkLQktcmDRF/OgO7lef//XV88wyxZh0LisMhKq5
zGQ7JATfym0vIR4m0S3Gx8H7eV3ENyPCqt35yuou22awcIpPR/YoFbQrCXCe2e9GPo/sXGd9Nr9R
s35RS+DbZoVTfaWTw/YrTtLhMoSFsQbEX0ATEkSGbkeFK3QN3JLQaPEBAPbwKa1poO7WUWEuqZ0u
O/SgRW8HjMZ+mGoE+KZ8T71ng5WUGodh/VRGfXUjA+1jTlZAeDlWel5+mDVl4rrvw/Lr6+9+64+9
ePdshi4jwESX0j85lVU1wJ0XFS1U0kW8QpeGSTMrQY4QjXlsN5mscB1xEXkLOJmj7yAhhc8GYrJG
76uboiLG08Gl7YbTBy/oPJI1Dpt9rUone2MBnu7c2xP/87eebF0J9F0/2PbUovQQsxWgtMUoi8Mb
j2R7cc+XAywv3IUxbLS3fvPJix1xUNFZ1aFTr3T9rfJK1ISOW97CQesf08EL42VhBNfPveodyKcF
aj8Us3zv2mK6e/23vHw7/BTibLZqfg5Fs+e7QJebIE1gfsdOl8h47Mbp3hvmAB3RADym81KPcnEY
DG9c9uVOR7gXUpf2ICtTHz550LJPhDX5xC5Wtk7HbCz6a9H2jN8uTYnso3GCN87kv12QBGdDiJJP
vCgtGQhA2rNHFIsLBI9maZHLB/2AqdzoQOyU9RsH08svybWpFLihxw6LFeLJ7qr4arJpUdsr7iGZ
OODdxwC56Otv769XIYGlyWyzwZ5GvJh5IRpgbjnOhsg/x0ds2NNelm/EtH+9SiAwBtngjc5p/DeH
jQSezr1EYFdp55Q0cG0u9c/vBfkFYftGaObjeP4l1gm4Vu3jv1j2FtNxPUxWodLqjbX3t3uBkLal
KFSJmQx/fhWR1lR5ZnYj2U34TAnlQYVQk7l//Wa2ZfN8hQN3460QPgZ8Ar8ba38crrZrchHUvJi5
ZEi+9QwDG/zRs7Io0SUGw/IxKug+OyXmt69fmZzpxaVpLqM8oPFIy/MUw4ilMKBwcFzx0vOP22pt
H1VvYfWQLUhZIDzFbanWeFVTc5z872MFeDUXdGOSNxug28M8eQr0Wxmi3nJF6A8n+5zAzCfP/Cnf
Hnb3Ne1buaN9zyihv/xPq+TfNnjdl9eierE1wTcMJWbHJ+FwkKeDsf062bVQrD6y2qNx1xSTphPZ
SZ8xon4cxrOpmd0b9DQ5VamqSK5rr4Ve46RT9rFI3Ny5GPO6HGMDTw9DJREI61hPGeVTrFtXh0JT
DrU18sai2fnUyQBAOiV8n5HwNt05g61VHPW2QGEdahgjr7/av9wikZoryLA5M2BOPf92zdBl85K4
EdpxnH8byBpoHRRoHy+o31iML7dLogYCNux2mJGnb/L8Uo6aKuM7KqFo29k/53ZR15ZKsWRzo19t
3/yPl9K/fXsv7wy3WsYA0YXQ16Ux+vxykahrb5253LLgq1pYWITQeyscug6OLd94jM7L45ebosbG
2L8bbtKY51ertUywhSgQWsHR3XW2bPDtG7tL9CbJMVkbBLaVJz/WVejeA0AcLmwPx4rSEeXF6y/0
5S4ROI4LGYVCAXbu0ckL9XSYa7/nm5V66Z7cdN4m6gfoQf3Qe4gwvGS9qGhhHpy8Fm/E5C8f+bad
44K+8XhxQj95w+XiO3U98chVV/o0dsjhx3xghGUDBL9+m6d77rYefXphdOUwYeW/5897SmBZjVZB
0F1M353GZw4P7OEb0fLp/fjcCyRO3qtH0skR//wiFDg7p580UydyLd+la6GPi0EwoT3RvnGpE328
RJXINXCW4AOi1kQ75/m1ilLQNGjBzXRrjVjJklFytiQelSe90FCCGlYK73y1jQDlUmYRgHCvsRaK
ysYR+7QIYe1VdR8y7F2OtJ66oemve1VGQPNmOt7v2W3EtG9EJexYNVb+pAHy4YszrHN7l4elrM4K
vKqe/ul74rYCMlDWPpqVF7fl+11arxbR5lirc2NZdN01DKPXr/K3p/dbFxPQiwWV/Bv4/sfZuGQU
baZqQErS6P6zqTIEMEk4W8VGxnE/d3rN+50daZql2vI3q/a2cna8DedTmVYJNEPfX3dzlBMgiKQ4
VLmT7cuhByZYgddn9y4ih7kNCgbmFlPPQezC1lVMZRkvQTtZDXb3xnbpnCa4fBGCpimlmK2PjBLr
+RcRzbla+6IYYlUVj05UD1/HeWJkAzLipQ/eGgtI4d4bsEKPSab7axzDvNvXn+vLVcY6Y31xfY9M
6/eu98djnepK6irxoKYnGiFOAkjPwUD6jTv9y1UIAreIBiAuuP+TLSvVqihmHFpip89gmbgunquJ
tg+v38upRwQrzAff6xILAt7dIC3Pn2e5agJ2xwwxIcT81Ms6+jXlsjrPcQR6nHKAl8tkZwxJ54EN
/w2Y/TyHNh1xEd5Aa1++OGrpH/7xj9oOQw4NKahuEdc8/1GZg71t0QgaQu49FFkcUYEQxsSSyxtL
5C+fE/sYhxMO6nQUI+/khOoWqevUqnQso1ZM16tPJw6IoKCmOA6ZpCeWgVlFegjS99CBVy32wVRL
987GHunx9dt+8cYJNAKyGL5wBDx828/v2vaGusNXu4qVSvLrgMN/T51WH1+/inN6FpJdwMiJ4ATh
9UBB7+Thdnam80ThoWCq3Bw7BFRHKivDD6sLkw8W5aBdJwJoac4CHcDMTMdRg7a+QPW1HgQunWcG
R+16vybWepU1UXZZVXI8G00oHvxgmd/4QLfv78/I9vevFbQziFYod/4GMv+x2PLWBS9v9w1+rMOC
r/3mSdaRF41ifKso+HItUDmjnkoyQcxCr+7kYzBjliQLOMbYxf5zq4HrvImBm6X+Xg855N9KDeO5
VYkJs4DRyT7MEXLWg9mk+LHx7PzjZq3B7G9nTW8EEX/5NtDei+33baLerbXzZw3RxVO1TQp8YqOx
Ka7wBzU3STG8gVXZaNgnTxt96EbZDhBvAkGXJ2f7VE+OSnFVoUdZjLRyklWgNbA7XeC1N9kXmFrw
AqqpGPud1/ALdj4HymfswkCulqW0Ptc5+DQ1te6T3wTFQw27/WCipvpQTe5aAanFv6VbunDZUXAN
nYM3LM6NW2WQGQm4A1rDXOHRT0YrvcuNXn/YhiQmJro06ZWYjbiBAu59KXPH+lV7Q8UsmCumCmJL
knxUS2uYxukaeTE6KvpObM3ULZRl4x2ycPWZO61bj0nVKJP+LiOaogsS1cU3UgFwErRJlt3ithtA
tBLWz9zt54e1UH6CYgGBAC6Dou12Xm7UpznC6ffYyAwjRzGiFLE7J5t3k11RB3eDQeqj0y/iey+j
Su2XMMwxlaDGGBwbgTEFDshRtXmjhMaOR0HL5dpou8ovQnqyX0Q2z1utLms++jQ0oCenga0vo7Qq
e1or25qc3dRrztSIV+F50Uc2IEjskZIYoDcC0nUI16exwYP9LC+K7h7w5fBhkP16lwSpBfQ1Wwg3
Wszb3pUmVx/RSWim8cOx/Nm5s/oSZktx3SabqDS1pxCKVL023wEFNge3Xurlwk+HPN1FUxvASIpE
su77trV+9srqDTKmBmf0wqqY8dKp5V6MwlUM6LqBqnapH24c1kqkjCZnFrqN3p/lt1as5v0yJ9F7
Iad5hq3t4AFNW2r62ng2FWQ+SI/RNzVUX8Fwo6AuihXaeVmP65mebPWOKlPzKfNW7wswQ6+JMRRw
YAikXlbdOcHmVJ8pXHGPxl9IGLGmn9GRD20EcGqoI2Qixg0YfooSDWx5qmuG3/sxPKyNR1Rho5sf
3k0TWMF9VVbpEFtLUjR7IZVBVRT2Pfr0ZOSO7WCNnIPb9hlzVF5Uwr4YJ/mzXYWlY+zxZhgcTTng
ehhMQRAnfhI5t1UzF5JzZ3TwawhxL0eEYkEIheSK8H2hW7Dvy8Ih/50Xi65bmAR011a/AcPKzb6r
TTRsT69ZD61yUGsWAkv3nb3kOFT7zTheWQjm+qNVl9IcTZ2oxy63NM2cusg+tQPGPfG8rvpLjetK
GAfS9BmmRzK5oX3rudfJWmQftKuy4eOk7cWKhdfNxSEq/QnccI2gnH4OFjaHSnYFLkY0D5gELJ3N
5dhA4L6iAN59yHP6SrGjXY9Fubod9iMZOT2xGxwCHcqrskNGdSabWT+WdYOfvdURnvNz6uaz0k6G
TsfI8TrFKrDk36mh8+ZCfq7SbPpkutBjOp/YzKazUShWtqNEvZNrVD5O9hL4V2idFPOWKmyuNSz7
7KwqJ7oLeeEb8BM+DjZs67Y77h1kR59bkeGcKDu9sBH5drez5TD5mDHR67xE5DEXl32ZsGIrnDLO
WhN6UNEgM97nvJ72Yu4sEzASAkT/KmoiyXSqHWoC8MF30cmMiulqq9TrrjZVB94xMJB3s97Tw57m
QnuzVEZZsZkLCJXWONXOPi8S+wwBuyOPWdHNbIrhkv0wab+mB+y4x6MV9PIywPX+2vUoIzLonnTf
yIegcCYUbO+qVHfMOQfs23EZ1u73NMM1K/Y6C6lHBrldsHduO2zRDEcrFZkX90YXoFRgbC50PlE/
HadQZt2FnSkifBVqRkdtu84/KOX6DOg29YBbAbbSgC2w1SrB5qke+kBkQFcuQNDpjWQkfHtflQ1t
pmjAwgQfbC8/mG4af+RkJi2MtNmD78wQln1uQLn3h94Tzb1c++Vn1ci8Okp8zT75YNPBFqceh8c8
5hFTr8aN6kMZMFNWtcOKvIYxa6ZQtKTrpbDxLvfTWPrrXRMO2bdJVuF8LSKOvXMV2iNYODXT+ckj
0s1dQRINfmKymVe3dcj88ZSvv9Y2mB+Ma5F8uqlIAegE9K2chRFsKzzTTPo8rHYhjhmMsjbniTLi
c4XWlFJDbbNOc7R26Terk99qYZ01KX2kAo1azXLfWYFhdgGSVDk9Nrm8M6p5DDXfDP3K3Qr+vsee
yi8vyCoPc1n+tPPiSPx8IbS9HZC3qFffJYTpk4oqBklqVP6wFgSavsBETKIED0VfP40c7343XqHd
KB7aIn83L/pKBNW3AgqzGNqb1fncTo9lymyq990hnasdeeHzL4wLUDhwJHntHTlaJYbuYcnwzuDw
VIMhxiAIYITiNmBrJd6XFG/YXdNRz+4S+3ayKrveZU423Sd4UoDFEpE5pwNxRX2VP4v+AHsPjG6r
EXvaNJEGGnB/huT7cdL10U5ZGFPd3iSgbYXEdiOS8j3W7hf4R6/cYf2ghuGJWONxtMpNC5fNX+xG
Duf2IkFpr1+CTBz6MbpJXXHF+7/33PqDsLCQzxlqLZV7H3bp+yKQFwIcW3rjiXrYTySCu5qz7oqv
TB06Jnf79FKSGyV1hEVUqj44XXrjZ2gBCzOvZ94KlcjQWErz+aEeYRLqDUuNOd1gex+SsfjqYJrW
KxeKn+7OqJIeEzpOu7ZqjjRxPhnLvQPVukN3j69Aaz+4udpHUdLEXYiNWQGFgNtEJby6Z6rNHjwM
PLIiZBJYpxhUZKBMrCrlZ9wFYLK1Mz9Z/SdvduLUKr4XqvoxJnMNIRdUbWGu0wJ3hRniS1TfJpVh
qNmCbZU64HlzXrxZmNe2ZnPpZM0+TZareTVxtjIs6do/Wj6gQ1+tP3Lvy0zPfhbL7ZyKp4r1tJuC
fL8G9nk6if5+ZmhCU+8K2pS1Dr0nbH/4xC2L0e9kg0dA34udlxYzo/rDZ9ca232bl3cVMOFW8FUU
qR3b6/SNhX/bhkt10S4N7ArJFte35n4a5n6XeOp7OaE73OVWUaqdUw9ESUYOsW6bm1l19vVgMzzD
wRw+weCX/oU9ixu0VufhMp7bifHOw264LjWtZxle98IHktJuQCXPehcU6KOTgACkzc15Qjhzlo3l
j6YoGdGph5+4Jz/OofNZDhnKyPGr1gEU+bGDsnwxp4YcVijfTuKmbZPrshbmY9B41hfMpJ0ftVul
kJQciaGATQwC4nosUAtUThq9j8LOLXaCRJwg0msYz1Dj0t+bKOuhNqnMbWPbXhYZZ6PrjHGATXe+
y8YqhwTpqvVTsdZOEi/Zkjd7nXTRGA/ZZm4X9oFzWHoKXpW3nS2jm2JbYhO3I/RzDSpSr2hnHUdD
C4isSH36GJ0FJWx08tskwr8vZgokx1Iy8Cx4Dm3AOS1AHd+Kosg4K+22B1zgjat/CGu9DDuENSnA
uDYn9LET12OYHKkocIXQaS/6hGT7oI0auHzfLpAW6evxD6hw+krO0Lzv3czc+8GscVhMgavvVAPk
OhY+uuSda3VttO+HMPyBBWP2RfkaxLvx2v691CyvfV+VIXjpsJzZwJSFUTNeAuFOUzG6VI3pR76f
tan23VKUTDhmiunCnMkZRnaSsoVPUW2MZ+Z7evAUHC/3IRBoyMtZFttWBJerzGeHIURMwvZTH2i1
C+dJAFL1DYGIMM7wvaN2wh+pw+A+Ej2W5SggArUbOFDMrlvasqI43TnLMZs7ItMaPdKvJfG9muc0
aBDufaX9XWdFcsIJ0RMFB8lMgDu7ZY3BM+UwSE1yRRu2ONq79yr0H+96tliwRkRp8kC7Kr2KiiGH
ImLPI2QnaxK/iqa36Nz0U/rka8okOyGr7JsTWU53CEo1fLSUo6/BsaeKNzMttCWTqee21xG99+iO
sD7DmsM9KJQ17MpUrlncFunKKe5AoT/LI+N+W2lr9ofcOOuHqgjrdE/an3xEFd18E1buQpsQjfMV
502MzKzJ7hChTeqmXDynvmC+A+Nwx6sQCuX91urLmimCJVvMGvpUXzOeGk5pNPFx9ggVmE20r2Uk
VXhOEakcYiai8vtyduorq6/aJ1l2+h2FBm4bEhDPl86ktVV/KWztxtYO8Yl3rU0rt9KsEm0jiTHK
xP3Cxu0ixnVWTvVw0oRu6RrWIV0+G+o8bmXpRVHr/FNqGk/vrSKXEKnqIGcbcr3pm+2nzH8Nhcei
9uFgBm5Rf5zLqgWoWm39XnQ3wiC3ZiUilm7CT7jFlyhOlhBL1arp5ovRc6otOrLrq1wFTNJ6kx84
e1Ek+XsrHacIteVCJzcPpuI2CWasKdZiCbxzsQ763eDVeA/MQzN/I8cAu47/NpaJnS7bGxTqTEd4
tZV96/gLn4LSkzBo+9CFGwbCGe593YbED6MFMYqnre6cpGq+rlFF+09Plvu1xfbmBuXDBBsKQRBm
TATd3y2C5ve5s4nHG1k74Vk9+kVFrhRScxymvINTVbio7sOZNOyocL+Qu8G3K0hhbTuoXYTYZjx0
qxbiPO1QMd7R2By6PaOk03fKLbbah7UXPQTp3Nzxz+rPkOjJ40s7Wh5w7cnIsskigRSNvfrl9E1y
zwDk+FkNgYM7xVgMFc4LDQSCufOzYEftJ9I3xayy82FosuqY2kuKVUrrE80GCUOZuyjKKXcsy7h0
+zn3LUxZ3FUBN4qc/MlJs+opiVDB7nxp+H8LyHtaXEF9O1gVVEvlVwSTFir0Hr8wqcHW1iu1LU/V
83U+WHjQ6IUeb6wZ0yhjLzWsFwbzwDCnJDSkEbgz7mjb2z9myZDhXgt7eGo7vwW8pBy0+osts8u1
TBo4hNasgNIUfAC71DIGmrRbB2e1FFfFWFM8gcyfUVtrrCubDJWeDnXdyp7yCa28M32nBNNg+kIH
vmIgm6hxtC1RUAGypnTXs4dClvLc33+6HO4xhSH8DxsszA5FaaaPRLPWeHD8hAgrXQUisSgT2d2y
NOljauNI2mJvxeGV1rN/oFzBN8HEFYd2ZCh27JXFwPgxY+7f2yxKI8aGqhKvmJr5pR0Ducu4a4XI
nDOBc9qlo9Ac7c0oHfAwzOJjW7FG6V0ml3aM3WKx6Bqpcol2oxbkIWPU6nC3Yo5zhRAC87GqJhHZ
d5mWN7ZfWClqxV5+xlIRN2HkofbXpSdrPepusD9PwbD+dBfdfUvSxB8vVtPLGzUHGbbFc5q8X7I8
cgHjDerBIoqg4jLmfGLJEHTVvvBl2p+RQC84xlFF+JIEy4gYy+gOBOJI6WkX5vWM6+mMxpg9a8n3
vumjHGOTabSJJSaFOaEe7HgecY47hMGE4yyF6Q5vGCtAvt8mTfGeUoAPrDca5bBXMnGGs15inVCO
fnqrHEphh9BOCGyyVHvWoZ2aSvBdcXLt2ylN78TQ8TEwFtGD94nQtcbFsk7ubrLWFbjr4FSfajWJ
H47N8cLJNLnEy15HhmNhdmbcNV/P/DVovxRlVHvYrEIaWCpr7c+neilxxI2CG8+U6l07BnxTJfFw
cFy8qv+IzZd8aPRa3pSiZxOzhW/V56/Xwf9SWMYRF+24u9X/aeg8r6jqIldt35IzhokgZVQMtnaz
+uyXonqj+cy85GlZNUCbjKjbhbAS0nA4Kav67McKsQSxQ2QEODg5OY+dTBcvrksLpGLmkg3z5VPd
isemtH/IZKTOkTg2k1gelYksFmlqgOtSpH8KnKIxJNnDSPxbS7Lj0G4Zg+nqxSHBKnyyxWSosu+S
UXysp3PcnA5t6I/BhcfgDX5vS19+piwGfsHPy8XclHlCxkLwB2tB5t1gYpmokGvgnAP7t+wsxpt6
o24yJXv/oMsZz4lpVVlMIzgA2bk0rn0VeNG2X3lsFkxh2USLUWCnH6cpcnF1wm2WyNB/GvM+Z3iM
EvKvsVnHbzUXmc7puxgwqCVq97ge6uAnen6HcX0vZP7LZ0+MnvSgWvrnrhIyjuyWQXzTTAnQ4WDO
Pyu36T9zGKq7ksNq2ePiWj1lWN9CUmuLDikJsZ97xNw8V9crXlPQI1KGvWKnoq60TxqhIoyi/erT
kJcIFtpByIIghx34nAl5Ze3QQE4Wxm1aXYxdGP3w5dDiDEKzFA/nZv1ML9RGRqHWxjnay0xo7Mqx
T9DM65zcic1lt4QUQ9GGdv0Tw9zzB9dvNR6FbUH5qdeB0+8lZW29m2lFwXVlAAd7O2vEmFE2ufPO
rxo6sUuzGqzoWKxFrAFjPJSERwSARKvX3F3xK+80AaFaam0dxsnPf5VVPT0splxuVGqyxyL1ENiU
c5he5bpiLqwbKKwNiU/qraKePvDUyOqbw0RQnCuhH19fd872sT/v6PjMoQjPFqwHuhkneoi2RA5f
eLBGLKMSOPxUj59ChCLJgTraKg44DTpT7PqBGe+cdcL5wBH0dOFGWMiDZGkstupO43KwUs6CH1QH
t+4SBo96LEaLI7pecRRCFv9x1XYwx6//fP/FWt4mMekSbaPMNM/kSfssU22e8/AZIpSGnCANZ56+
kuXw4NNn+CznUd8OoRnvGb8078gQzYfOBN58NqC9pjmBPIWOmoVujDKuDTdYh10HMaSzf/VMMt8k
OMCBtyRbtI+j69d3yaAx/8oqN4caAlCDsrlbJp/8AssLSNBE5rsJuTFeBpmjntxJLjhLlRO+e3gB
mptprEUYZ5T1A87QNLkumAFUF8LYpo6Tptffalzqv1etyaljsYToNuio+VCllK45JAjkXn+Cf9l4
6d+j/qVZhwT/dGqBpKKxnAV1V9624ooRHvhiekXubw39WxMSLxRIaCxQONpMRIGAgAd00kWPhmgY
xgiafjQVKyTehRVkinD6JbqyrS5kT3eJKkE4Y3A+KcK/kErfdPCx2rxyyxkpyOs377y8ezrujPmg
RUJFwBt+fuy4lpcNFOTBdBZpd7OgtCNmH/2nxtAvcLPKueqKyLv1GlqK9JmbA8bHj+5kqOZSw7js
mb3fL+NIQc5Pkjd+3N9/Gz+LqRqm+E+7fwb/2aamaBHjOAd7uBmyI+ao903I/Osbj+FlExr5IB3G
0GUaMnB/T5v80dZF5la4Q5KC+DMzTaFlHOSvqKXRh7d2ge5PY660JeFtEYBI53OK1VSmn1dgT7t0
pJ+/01LZ12PqLYfJlM1lqGy6EgWl4XZwkw9v/Ny/7Fke83TIIzCH5tTantwfP9egMqo4KXAh9LP6
PC967EBkNB7NMLoXU57hKVlZ8E0JDS8DfvyBtG+6zO3kKarTaF+SaN7TSEgpP3n2TTimrrdbaz87
tF2ImMZgQPf6L96il5NNltKVQJ9qo2H0TxVGGBM6s5oZ0+rWVh7bfGMIRy1v1g2+txPWUa9f7m/r
DIU9IopN8+1RwH/+gCbbovi2eegGItHvCgLqQ+v7sFtrMVygtBPHflrt+1m6MKZy2e49qYczts76
H+rdWfA0sNmaJWoOABQnoZYNRsFIeksAFSb10yrG5LCGc3MMqIlfMPwdvCFR2978yYNGEY6wj+Is
d//7uPjzy0hskQ0L1Y5oGprbwB8xPgy0vJ79snijPf+3S6GnZt/wmQC1ffn8GYdWRh1wppFkp2kL
edrFNa1MiA53TR5Fb8hEXigBWJbAWdAbwHBi7zx5jiUFQTtl5De2Jf2b3ERMaYly/cdB+LYXbkxC
Hh73th22fzw9C4dManUQ/+BGib1rjPUub5yGyHcKPr7+ib5cEfS/KfsgI2EOlimZ55dqRTR3VbgC
Oxvm9Xyq7O6CAkl90Xt04Kf/5uzMltxEtjX8RESQzNwCkko12lXlcts3hKdmHpIZnv58VJyLFtIp
hU/vjo4dO3YbAUnmWuufkuxvib2GZVKjMIuB04N+cHu9NKzCumfw4ffhbB7GPurBnK1mR1iz85Qs
COiu7N7ne5QJkYu6hGMFwsyW1j90YrRFy7maI1Gg9dXCl1Rz5IPdCNKR2ow5ch91L7NwFoCCMsuv
UFQuPGCdyg6KC0CmgFJ2+oDrsKwNmoLCL5KSYKMxjYjPlc1tpKuABzqV7scv9EIhiRqTayHkwxlD
3bJdK7w8eq0vaz/4fnz+83w8HrydfzN6wefRu/LpvXeDp5/5ybW2EmCsuZJQXa91t3/dc6HD4fDv
y93nK5c5/+hOr7IpjYF7CmLOuQoJ4FPFIN+9Vn+8H6znN2JQwkJg5CVtytdqVIk+X2+E7JMv0z0G
6J+GG/Mu309YMhOxEkyH1cUdyDgKlk/K3v328Vs738RW5iYGpVhUoV7dutDR6Dfohmvc/RlreVM4
OEdXS+p90y3OXz9NLuUi/mKBwHmzNltYjaSZkrLD21lq0deWU4vjyP1bRj3bpLoyeR1kZuiKtioQ
DQMQ3ZmbhHYmyV9lVJrPs5GCjGXxNULvOVtxlZloeFry5nCNVdf185/tcrFGyCumTPxptvrbCd6F
3wwMxyVkBqzpdTX6nhcKDvRIDvZpqRERlmi1dcVI8NIrJGzU1uCJrTLD7a9AnI4kC/+OBrbYDthq
PBpp+eY2sXrlcD3/HjhbkZAhnUVzwiFxer+IktLKSmjEUyUZjxBhl2M9Lfq1jeR857IEaxJhPypQ
ONmby0AZcbTBbtdM12LoD/YSGZiT1cyvPH3SSAbBGeit6rKIhLSsUL8lteq8FGhoX6YInhWua+7v
sBBW6sPCHjUS48eYbKlKdt2Vn3rh0TOyozRHhY6ccPtA2hQABi4LOTI5xmrkbKqeG3fzUaayv3Kc
rNv16UaB2wHPBfxtZV9u33Kvuq2YwSjAe4fiPrRK+3OsDySXcJ9fGk23dDDzqf37tSWsd0MsBCqr
auT0jYvFcFNYU7xxO4G/kEZa4DgT00Vn+V8z6f9TCnN+XqKWWuVpBlsE58hmGWfZUGU2bgXENKOA
DUBp08mPjNUPCtSmdamV65iInggTBAgeVfppHCVZyh/vhxeWuKa7qArxRNQ1DtDTG1bw2BHvRGMp
WlJmqxEHccwfrqybS1dB/MKrZNvlP5sVLictcYskRmRrTu0Oah2ZMaOuXbmXMx01e6HGWuEqMDXY
3zc1VuQOpHGjcPGLWRKeqVjZj5mZVOMV8HqOTMSTHR6qgCmOs+zxwcRhAuTWB6Sz71KnnR46+OB+
DYUp8UQbqfeI0aElNm4ddEXT4WgoSKFXKhkUA2DFx2/iwrdFc8dZwciOmmKrJNThck4iFomvtXi0
lg28PvhHd+Bqf886h+StMTyiN6NT4eM6fenIYwcsNonhxUKMEnsZoD+hCq6fFDq1z+lgEOK3xM3n
rFmsIxx5ED2FwOqP71e7sCigmtuWve7jBt5Wp7+itiZ4LQ6j3anLcHubYa4+mNVsQH0P2zpQnPjf
hqR72F8ZgVLamHxm8zF+T86UrdwOwT+kG7QVrl7sLMaxWdBdCgge8hAOOqc7zAt8whTSnI9pnie7
ASaxpxYyfZtmUV5ZfBf2K30l8CNrxZkXV4zTu+lKCEsYDmS+0ujJFxAF5yXJ4NAUdGfAh5nyaoJ/
Xql5L6wZtKcqAj5nPfxXt8P/Hsh51cHsHTmQcb6AHEGwOA77ErqaE6tXLoV3KX/YZkfGronRERax
4NPbWRYgbxYXcUrIh4TF4pliAB2IY0bFQ5pD6lKHCuy6Rf2HkUGRZa9Jtrg7NdLl5zJuXRgceoCf
mXJPbHzCN5pgzRCUYklfFwvNB7BSDnfSXWSzuhfbmjwguRWGr4aVbhKz7do/tKwSP2pr0X9WjJGK
ndLN2uMAm1xhGG9ayHxDsD1kVm2Bm4aoVAAlbYx+yGQpcY/IHcISbF1TPnWxGFNf9G7+iJbU+kfJ
SvuuWoMWPIRE02MmlzUC05HiERZ21AXGoCmxb3ey/tPjYVN5U6FV2D7Odkv+gKHU2O/1qfXad6b4
OkRT/Y8OKxvvsNqu5+fFyA3tKJWYCZ9dSOW2G2vAPzax9NZ1savDecIsnnM1sgwPtTxE6iYeG0KT
+kUxn6oM646dOi72H2QweXMjo1k+xHSvhH+2uOYE2Ai0fELOOJJ2lxUh6bmVQCclqEHtfREW0Obc
AlKSj3AeVpzllszZTC3CpVqFUo0tBrzGJycyyZ5q51YpPLcd58femjN934lE/VbU/OmIqqL0rQmL
aA6AfJsfVoVbsdfoUZbu7FyJE8/KS/5Qt5wWLaCGa+6hIjkEti2NGntFWHa13yudluyV3AAoYEXV
8IqNeiB6aeqISV+aCMoevPGlCgSalFva5JDUtNoZvoh1MO0rzChkgF1dfcxN3DLvi2mobsMC1NXL
mIH8BnJZ8Ixr1SQPss6KH4Y+IVwdonz/kEt31g4tpCfIZSQAkISnN86fGOCK98mt3du1qtU7I+9d
1ueUtZjctcMAHXGSau5No1JBFDDqydjNaub8ZjAzZbeNNmPwZqJRC8y+npUAljY2fY4yLt/qKeqJ
RFKHkZBXRnlA8yUltBeXCcMNbYIJCYTvMG8cTTd6UrsZY73YCHWgubGZMRLUkF3sKtXKfxWDpJWX
VVYSU4gfoOpVlhi6g5JEXbETmTbV+wVxIV67dSvlTYiIi7goZrapD4Yrl31hjUYNyFIN1s3CWB/0
qxU1ETAOFoWM+PWCgWhc6XfLoBgkcqrZ/L1pRDjcmlrd9b6SWTnpUXEtCCetzJwcIF1MuafI0gCz
a3JmNTKOsuUwD1Nj3QwQIupHp4ddfgB6trIHrZ3tL9B+bfyQm8QmY7Ee4M1GfLHzLm2c8SWyq8i4
4WAySEVqkvG+gqz+Fffp+kesZFWzyzgX4TcViLADmJa12CmR1etPbp/hV5VMWoQsIYl+J51avo5V
Rldit8Ks7o12ZG9s1J61klqAZtgbGj3s6CYMfxrz3L21dqaR+DWO9h9JDQZaMrTZuMsWZSQWpu2H
6GlwGJd7wKPEx8x96H6DIhjClxnSTyb0lS8KdftzXIwErKgjNRs8TQRPipMv0BjMTtymfdHou0y1
ot8z4vUvsA6qt4/P1wtyIpvpNkpZCEcqPkOb0q5wlZRtt8/9lB+K+qCN244mLauzg5naFZi82YU/
xgKeMxO8DvYkWPU3Jdat21mvjf4QaY08lHnC07ny086Pfpugdh2zgHWqzejt9NyqCCposFbmp1mt
QcCdUaq382D2iCi09FdbGMavsc9rYoLgOameFQlWmVm1lRHQrTW6V8Vu+TWHAdfjoBKXPz7+fRdK
Ext8zcWnHl0i49xNaQK0NttigCgrMjMt77MZwhqeAJEbB4siwbNw5DJhZDqh3Xim3ua4ysK3Iy60
VkySO1J9+IEcp/k0DO2y2lCHCSnPVA1PpjGU0BDiiT8QH5S89B3FNEiXk1KRB8WNsTqtQdM8HBVw
MJO9rNvg47s7f/gWwnuoAJACaG63IxjT6GKzWBiBIIxw/Jwm45G4guz3x1c5L02Q960LUKcsIbtl
8wiTmdUzTFxFsTtPk/cRblcy3X98kQtz/9OrbBcS0OyYCK5SeD+fveM3f/f585VLXLuRTY3V1Hbf
ROslKB0Ih/0D7W73Z/BK7yXbJySGXmt8350DT+us03vaDDItJ8IcoeOCa8b4EhAw7ucP+hEzGxLE
yr18cB/FQXnObqabeK+QHOYeKsLSBTnSZCQGeAM+zDdrgLJ6pWI/XzjYURhrk4XtIjvLpsQVHb60
s0HpVqOI3Nly4KTR3WtSwwvPG54UKjqWqMuUafNK0xZ2Yow3kw81pTmananurXQqPrV1VQUfv9vz
FtzWBGxHhgWM6Ah4Od2GMrOkmcRYB65yBaPLHDsa/yZR/+mMvnlIC5vtusds5FUqTTTemGmkXOka
LqhhVysTIpOwkjRpgzZDwtR1u2m0phJ4VatJXyMe6KEM2+G3Nar94xyOGLYMheb2voE91K+yZWEE
aSry2zyCQBIskBe/NhSMO310HeVoiqx/ji1m4HSwK38+a0A5rn1265veLFE0mpoFpQQI2XE3Hzez
RdlPLuBCvmKfWucuL45e9L60y+ylHfoZCqsqfi3ZknxHspnu52zQimu/4rwhARhSgVWwxmIktbX4
6WsMcIh2KZigZEN4lzHikL6NmweokdmCeGq0JH5m2CU8t9xp4ObXy4TbdBTbn5tIN/58vJwuIAL0
Rji3GLRkAEtbj8Ihx1IvS7GZDFN1OMxG5t4UbQXJerSHgKyJ6TbVa/soHKnusjKZP3VpPH3B7AZF
jMiUJ7sMMSxF9L8DRZpv6K1IqhShdYCpYjx0IG5XPoB179q8R2bhfNIIDhjPbN0MhILYd8y70h8y
3VgNKLoj5BJkjvOSvxpafm3GcWEHAb0GGxJr1hf+gKcf3NAjMyzCiUB75kGPkGXrG9nN083H7+HC
Z003THaAi4EBfDft9Cr5KC1wGSeDL2jGbqDRPknw2C57wzZBo8hbJsc3ZGuVHmLJ0PAX9JZfPv4N
50/WWUk6zPUEyCxG0qe/YbHzaQaVS+ENuP0/iaicXZt385u5mPotxMjkyvUuIET0wgwg3ukBEBs2
e5k96CXWhAyRZSqcn+7ipr/Z28RnmdJlyzg3HsitkXDxDWKrUzM9ho49ksXjmIbnOgNRp/2cfTKw
6TuWoev6BeEaV5xM32cgp8sNNyP6/xU9ACXcIshuX8Ip05nPOU0lqk+pMy7xrmhc65el16XmDXAu
Pqkia7/rIMquB28RjqCtV8YDBKeRIIRQr8jOhDYKr7BaVVgAI/JHlDfR5zKP5femR/2FbUNr3sYo
5eIr38uFegPmM1sXb5XBC/v16Wud08bVophBZptVUEJLlBUUdjGMvmDsrFVeOYo+9RzY7M9tP0Zv
+CmIEe63MTy4c1NNV86P9YPZPFGNX+Su9T0w+Xbi2Wpqm+KojmcDCPlNh8YJ6VNn3IFSXGPnnPk7
GhicrfMtBw7AWhRvPitNT2YEHzgltktq7dXJ6W7LxcpfTDtLXgRWL73HIRsdOBd6LyNI6inXzeiu
FRZByWUzHAH7y8fMxXA8S2R1VJR0uRE0ZdmV9mJtbDYPZTUqwO2U04HtbVOndKQlyA4nSn/WR/Wb
PrUd6j21u6tS3K3sViGcNh3qo4u/y5UVfukrpJSganAI6mKX26yPXg31ZtGrAh/Hvhb72HQTelX4
OxFMvcp+ilEFQMNOlw6aoy3dn0M6jF9cdWjV3QCF2UE+Vrb3Suv0cQCbQKLDGmYorlbUCP3Kal5/
zPY5AaBxfuInycm12Y3tdliWOEkIms+c/J7hRhRYork2+7/0NpiIsgmapljpQKefjCtp3fEEyHwn
qoaXrLARuwK4/Z7iyfrUtZKU2MkxOsZninbFKedCC8yZBjiK0QgG2hw9p9e2zVGfjJGTYGlDeaDn
7e5SdH5+GytIxiEH4Q7sVuG0RwBMeKkLncVLQ11+MSqH/z+DkmeSrZprs+JLv8vENZxyjzAq+Ceb
TynS3AYUs8p9ZiipERSIbl6qhbmLnbk6NDwt/Wk0JlKbQmPW3ZTitc/UbNqZhWMfQ1nUyN+i9u8p
6fAY+GwATjhF+IJOnxZ+YFqdxahjlrRfXgoGMzvGh+Yxc8AjPz4eL+xb9BB4TK78Gxenj9NLWbPQ
sTgJW79yMX5o6r4ItCTJHqrRulZzvIfJnC5zrEuc9zHDO+q/edhx2PPyY6Pzpzo35idkecXOBXJN
j7GI6kf01z1elHGNXEqpOrCexgqRbLau/jVLG+Y2VbHErxI+sPAStY8/EQ0SwWInQ6oMDFsZUNul
i7y17XT+umAuUHkuVY7p226h2o/O0OnWvgON+g4jTXzFSKL9miOIfBOK+KW5tfqGxE393ljtLVBo
vl8GmZEN74JT9KSUfV06yecRdrmMDlVqt+o+TDqym91WNSHNqzC2O8n6Z7iaukuQigJTAyVXKIaV
erABsJQiHrypdskPHtEjHrLcndicQOV6b4VemaeUBTGClYphNoP9Mlt8LNU7hsAQ2N6SsNEkaqJo
+hmG8J09isZ5YmY0LF/NecJ3QBQIo/jXE2Jp2s4CDEbtN/2ba+wnBwMqzoyS08pf9ciyrjVx61LZ
vF74lpq62onCdXpvp/9DSkBfjiiKLBmfxxke214YgdG4477OTO0Gr5AICeHUXjliLmz05LpBbWRr
4UvBi+t0AWfj1C9tQ0HlzmjYTFj2xPgV+qclVUkMqSfbClqEk2gdlGFNqXGCROT9IdcL7XOjuiSh
yNA4Riij6OxU6d6XTPKu9OsXtpl3gruNqbRNGuLWR1I3w0LpGa/7NuL3na26WcCIknhqzHq/J5E9
PEJsd1B1AEDoFKZPlTIr9/lgTYel0GI/ExWIwcdfvn7+6RMCYZDbgIUZw7rt++qhdBsJej+Ey13z
IOIpxVoL1VMZTIWa/0E+PU0MK52UGPF2rEtQjSrRdo4oReQ7fTa5HjY8E1EpZpFAmM4TjErcukpf
42S1+lbUkcXQQY190MWArUlYNwr5PSaOFkiO6USBPfXRDAzZJ+4N8njb8pGCzonvJK7+OyGuCN1i
lqVPzWyFv9qu7Pt95FrzE+7K8hZcsv4m+Wq6K5OmCwt5jWiBJYg31jp6PF1SqEUifFUIszMWpcfP
Ru9+06mKoCmi0EuB28C14vRKDXD2NmwGxHBOVtyS/7plQIZtApsYvw+/yZXiGNppe4smrvCRjl+r
Vc8LSC4AdrgClnSA7zG6/0UrOVcBWdhdfKfEq2kXTor8DYwhXpMwTr8rRk8FaZLH+oRV2viSkT3E
6NdtzIdYW8TvRhP/Wk1PPOasL6+mtOc/sdV2n8ELlq8fr9GzyAXQ6LUwYsCxVvkwCk9fRUdgoZlI
WSNhMB2w8bnEwakf59HcG0LOyYNI3YoArMUlyTAtEwgToTaNAJ3UbczHsFRc/KjAvJ24gmgcn8gh
kFe+7ndC48nGZ9Pl0d+qYiWZcY6e/siy62reno7AmEnDj4nZ8b+zWSB+ItYw/GqbC5a4NpGhv6I6
Td+GRcVYqNVaShzcfhzDj9BqYk9p5xK9kRiL6KgONczlsce48IgfJLW7u3ZohtsNTxDMsQViYGaT
tmjU6LKwc8mGANMhghU0AM4aWQmEy4OrV4txZZmeN142gzroerx6Xgd8mdObNeyutMeM8KV2KIzj
kIr4XpWGsSdqbHloYNYGSwZu3AvsteIeUMFFt7prCD74f/0S6GB8oOucdkv77DhA9bxki4n74psD
POppZnuINeU2SiJx0IZpD5fnSP7sGMilAGnL3SttxvvGvXn1jC058GBIQzXYvvqQjapq7fU3aO34
CJuBkyYeUvWbhb1V6LVRIXxYJPiN2SoYVIQfy6gK4kkgP3xaWSZBG5fLcSxD+6aNYvXBNYAmQ5wW
75vR7PdJGUocbKbpkEsGQ3PIbA+QTUU3n+U74heaPWSfaFfIBhV728m9U2I9UKkdjuGVo905TdO9
ffxRnu9U3ChoDDz/lYL2bof9n3M+TRE9ta5JUdO64Sueq9RIVW/v81mVz39/KfpbFpqmYy9lbqpT
bGOypksQRfQGkJ/ILXwKO4TXiASrm48vdeFV0nwxelmHmNyZvim6O1shnA7+nF92hKRm/VwGat5W
B/ynCXg2ozEwcWfQPWsMoVhSCQYhmm+icfgwR7G6cynEroBT2qgadaIbtUKJbifqIH8YK/lV05FT
Iro3+Mbj/CWfpug5pJjadRkgd5vVEaapRnqnmUO1J/WtB8jtS/WoW7M8lgR63Mu5qq+RSc4GyAze
10NuLZ9ga29bdDHjfMmYsPAze7b+qHGZl+TUpsonu86bN7eCaeLDySSyO+dWUPsyTEtu6JMx4Rzz
GiAJG/me2qBRtG6fLab7OQaWroNpNNSbmkhiTDdGOy68Cqrim9bV+q+PX9zZgI87II+GIeb6EdLt
n25IukujHy/vstkheRR9OD3JtJ2/2bPLcGRJru07F5Y/18NPAB0vtKltdYBmbHLlEBa+qg2h4c2T
HfrGaGGMYhbptazMM295TFnpTlf0mAoXjfKmZzISA2w7U0ofuVy4d7q2v4v6RHnrceq5Q5qLL2WG
etSblNIO5tU0ZlRjnCR60SALLR1x+Phpn40q3oEaDmRWDcO3bWtaOP2ouRnWmMnq6SSB/Q9KrOlX
rnLptvnqLeAnC5SLmfjpSyVSIsuKAWFiNTfOPRbx0ZdZk7mPmCk+ImQ3gzArjMcKI7BPMzHeHq4n
0705KQOmdlPz7eObXpfQ6S7PDSOEo2Bi3n8Wx9UvyThiPIZkBFtcb+xHpuVTTXxiI/sb2eruv2Q6
UqR8fNULj/rkqpvOBhlHFuIgwvfnwjmBhKsGYzzJa49av3RzFC7EOWGITiDJ6aPu8gzeKQYpft/q
b00xRf+kpox3EKMMP3STlG03sb8mqAxf2m7OdrNRlfucgo01NosvThyKK9zfSzdOKYywiTOVVbYZ
FinNIEWpx0BmAn5LZCnmjYkf/JUN/7xzhPOL7NSlvqR/RJJ/euO2scRaPLhwH2gS/2kLp32ONTG+
YSsd/Z7CWfum1VqX70iGLw9asSCnxXWF84ESLfZaPcufUwk72cvHWXxtjM62KYmT5JpG8sLjeD/8
IPuvWMoWwI979qHS5gVFYGlYUbn5nZVJ8/jxaruwrTG6xv4YW28Sc7dHLbqcmXYQGsTs4FS0DMm8
W/IU1rfliuDjS126IcpH+hwDvRwqttMH71TuAoODPWS2o+S+nHOYi3iBLi8fX+ZcYksL9w4oMzCn
StwSu80oqUvXwDNnIpjjBVqZIFVCw9r5FarKOOzToa0cPxmI0PWMXk64slV2vcutlrB2pa9lgvdf
sfomEYhVexJxRxGENRkwf/+lk7xJIBinMIXHVlVK9AOOaB2KqWqBHQtG4d7h/HIt3erCG14TntFl
Ua/SFm8q9yquNKdLGGamIipxV1Pbna4YhYSYu1z7hC89e+yTmXcQecC8d4swNSaGOnFewJioR7qB
tWUpGlE+lQXz3rwSuO4t+hI4ZWU/aDqRhVlVKgScGu7TIiMl6NWB6rdxu88T3K8rZfulX4f+j70c
qg+55tsSVtSzGyOeK/HZbMLeW6Ca/tGWyPpJqS6ch5m6zDqmeA481qluVLsuL4dnS3dCHBj4NEIM
ktSi9RybmGhPR5xfemjWxTVSwoUPxdFgZeHZCIQC5+P0Q6kiPLNW9pLPnKI59hq62UW/it5fOACo
8GAtr9stNPB13fynnjcqIL6S1Fm/VBu8Gwu+hskN20AjjQ8wIEkCG6usx7Rq48cKH1rMm90l/oYN
7ddFKHoA+ai+tjeve+/mxCXIUUPFva4dmuvT34QFaQOfFbR4qOzxc210aNxVmf2LQfKyN8a5v4Et
slPS4k9HO70zJrc+jAzJdle2kLXOOP0dQFcGZYjN3JofszkjMN0sJd6wZFwkpXyu+rQ6yDBND+6g
yWOHd/1Po85Vb3DS+C0d5hkW/Pg7c7TP2oj/DQppDJ4F+Xs6TqL7ykHfNtGQ7Tpj0nb9kkVXdtbz
QgXYGdsZFLQwvgxzUy3iI+uadclbJEQ5u+3Y3h4wK3Xvcn0iegi53UHJR+cKuHO+SiF98GG8PyOm
SZsCYhyj1V24l4w/1O5hrkzjEZbO1djk8zofQE9DHMxMyNAovk+XRBclg5MNLQ5KoZv/rDtde67g
P/3j1KPxiHci/hR4qrk/LCvGrpWZiib80sRKCoOXMH+z4i7+2aLEf5QYNUHWbSdsCEkgsr9+vGYu
/E7aENopKHdAedt3UOV9q3RqLaleRHiTIw/bK3GhfxnLVv8OYf1apM2FOoYkDIS+MKiIKgLxPH0w
+LvmCaUyTXJd5JlnDNCsOVEI7MuFsfzjaE0EM8fSip+1kc6fiDixl71tDnq1Ywab7Vqp8z9UlDnp
ronj+rYJ0+yPI0yKgY8fzfkJtB5usDlpNVXO/k1Vv2It5JQycRYoF5iuRvFj1DG46DNm839/KVLg
mN4ic6Jb2zyUwUz6NNEZzAx4A+2wISTNwEkHb7amaxDahT2CfROpEOAmL8DalDNaa82TUYFAdL2R
w7JctGfmBs7PRdeiW8VVZ9x0cZOmlEpz5Z+aV3hll7rwWKGtUbWt5ZTFjzhdAJGb5JgHqhgqiEbu
onZwg9IoM4849uhKlXjuYGVjJ8GFcO2gVMQR4PRaTplC1zHWa4VZ6fg1/Os/ZYOC0MO+vOu8bNKV
wsc9enH3dMbmuLPZhpabOrewplcU7CQ96kziXC3pKvjEgpGR4+7EkY/DXKMdI4IDsa2OerlzI02G
geKO4ffaworaGyDSuyQN0CFcWZkXNk4AYGBxCLkIhLeioUQpSJ6MQiRY+Tx9M2a1OjrFiPMklsef
4YvAbRdT9vLxGr2wcZLFA32TKhXEbJvl4EQM7fKFZwkJI9zVDBo9PR3VK93UhWLn3e5g5cMhMyPv
4/SVTaIfs1a4XAavba8pcP731BgHSAX3gcVLwF6P9Jnm0TVqeVurJtCKmyY7fNUNyEl4ecDfU71u
aOyDNWSR9D5+DBd+oKGu/CzB2mKisv2A7HidoebId6RaOAOOx5YLs7I24R1pAu51Go/Q++OitFTC
InR7P0f2KDCwlKhrLS20I69sc/s77vjYRgwxFKBYzd4+/pXn27oBhw0ICiSCSLgtzujkBvhUraIx
ItXgu5XHyCRwNglmCxNXr8ut+PDxBc9BQxpT/sbFhI0MGGT9Rf+pyzK0PUOnEBRaVFLfYQRkYfKd
Dn4769k3NlBiO+uwcXYiNeStmU/jvmlJOBwmPXru1da6A3L+e3YbGCaafZOZjAVYtf3+9cWJ06jX
FK8BDCEgpXXsX1kdp99Cvvg/6+fl7FBXJeU+MarChNWhyheGU0W1D0OHKAKOMjDspBXhVx2SKu5f
ZDikt92gcF5//ATPN2ZgNHZESmgGKby+0wc4yrYd1UZVYNQNpHUMbT76YhiVVwSPGhYAKmbsakTa
jR/GCLM8IRp7//FPON+aTd2Cy8FQGZYdE8rTn1DjZkt5jY9jG9U/bMUVd26v/xon2f2txwGxRRbU
UQ5VGGEwU08vpMQMIlhMXKgZQ1+ILAUpBYH4+HbOdyx2fdoRA0oV6OhWdq50CgaiNn2OnoWUDLLD
fzTBdP1vr8KeyApDSLhuxVsxpTmPqtq1IvPtthL7lV64x0QyutIEnt8LswELGIrHsuILmycmaYdX
t3YyVrOyvGP4JwOH8IDdx/dyYXMDE6RkXasDKnNnUx10br/oQoaIa8fMfUjqafwTMVRGv4Txy9jP
5lfShFIPgS2xvz3ubbnohwDTUurpslkwFU7DuzxizISXm33lOD9fnjQJAp40TQMN4DZfiw1ZhGGe
oyQ15O8wyzXcyFr9OXWy7vuV53De0a0TDk5X4DqTr3LzMeq4JLJZZIpHslW3F80iMi8VWnvbm0uz
61IQRYAWU/ctddKC0Irb175tojesj7W/tpPANoG+jhEU986hv3knaclUYATu4WCDuGCoy3S0tCi7
UoKeu3Rwv9TkbJOsHiQ+m1uOlH4OM0mOV6k12ReX895LHPAVHIthoRhqyuABl/msG/rfOo1jgL/N
8PPj537+hiE30zPxFxJz3OZO9wU0yQgZE7RnA05k+3imBWRm0WNrL6891QsH1uq/Q9Qv5TZBrVsV
B2F47LNFl/sOlN8+MKucCdqS5J24I1IE7v8Ym+a/ebXYicecyngQcuXEmLYsF88g4VWDuTSkpC5C
OrGvHAYXgGu2RjYuKI0EjutbWX88dlEc6jmtkGkknU8EUXVADxu/LsJUfmFliodk3pMMMKXd8Mko
UxJ+TMJ0vRWL+Gu3h3XYx7egrQRsvH42r4WIhjxWuqzw26nP4aQZxdHCvPpvT5+VQYimhbEi/SE8
qdOXL7gTlX60RIWhKj/rPKnuwMGXvROb6t/uplwKor2DA6/B9bbvHn9QowZtKn131ONgSPXoQEf+
15NjrHNx08LFEb4mdo7a6Q2VoZJM84j1eZTk9c1Ehe7bjWMHH38zZ3UDA3VGTwyg+HAhh26+2yS3
lwkv4MrPnXL6IrNE/4LBdfRm6616hLtseZGlNjcTZuaoGZbq798aQ+A1WZJPV+VHnN5kEg5uVVp0
UVRY6+jULVmnPVEqFVbAH9/pWdvD+3JWQvCK469f7umlIIcVsdKSJqdpFak8hVdqgjCnW+jS2JBf
zdVbV/XJNA2JEvmUuLyxI1n4JJ1ersVAxq0HOuECWbjH4V8GFrmuR2mNDgjmYgValg4HvO10X3cI
tUHoRU/kQGYQLrFrq5vA6m49PH/8GMR7SXH+y0AJoAAAOG1PJ2fk0HEksR6MBwh+GHvMkn1VNqoB
oUIbXd/MJkIgpkKPnvgBVuXP8MV/5A1zOGB73fidRLAMDzE8gR9Lp893YNL9QeKSovk4AmkQ8YuS
Iy+qzRlnAaD0BfaPu3QcDnkBtzgS/TOECqtDlCJV84VMiB6qAAYGhc/4lQCtWMzNaxzie+wb0WjA
MuhGHIrtZpyLW4pPiJ8lG7CP7JuxoxopRC13I8kvu7IzsiSIedaPreKGKUYjQ3vXY1SVeVWH3YkX
L5g7HGKZLvjZw1JFkj1YzSO4lJN6LXbuI7zRXo/9UGrKj9ROxjs3hrGH2j7RWaRRRCB2P9rK98rq
yq+RHWpk2jXzP73d6r+jtFK+12piwhPQzbjyei2zkdqKXnkkAFfBUsEYa1yeqY7k/bB6DAX10OH+
S22FjXKmLjgowZ5JleOixslhMvA+OhSRFS+klNQ42jlVjaMAGXBqoLSa+72AYo5Nf65r/9RtiUui
VXbzPXK8IvX03gy7pzJC/uVrIjIgP8+iRtQ5hKP2ZtRpwc0l2LZHqoWbgmZI0hdSsE+sAziwn2rZ
aK03UbO8wgXWkELjXvClKceiDHq3I3EEPm9j82ibRQZhsyIbpphxjWpdG+eTca77t4WIwtdCdWLH
T2vZAamySqLAgT2GG6i2TMvtUlNhY9xZFsAOPQcbUQN8V8GALevgscoskyTWHLiOICCCqqayxmGP
PlmbAn54VQYZwsnf6dJOfN1MPTUvmgin0UXlYkvlmgQFQczq33q3WGjwo4EqkwFzBoN5GqvfdGr9
9OKqvXzLcP+CLgi5SiFzzCA7uclU4XeihaadUEDF8Kz04VNJ1C8c7mLCDgHn8WhFRGOCWcibw62C
7yn2onC0v2Afkla+HrvOY700w73O0xR+bzM8I6bDGKfdwrsi7lYuI68nX7MGWIz27PVp5uxmHIMn
r28le/HHW8GlLcqkVUQU8D/snUdzG1matf9KR+1Tk95ETPcCmbAE6ElR2tygKCq9uXnT//p5oKqe
KVL1SV/tZjEd0R2hpgEBJPK+5pzzYPej3X97i0IFtLA2tome1Rv/qq6K6U4pPfjFo/xYKnEn9LnL
UyGe4yHfl4bMEMxSTzLsKWOxzsZlI+wArK9+78TOxqucRyQ4x8xfCFDCfjXb7GRkrF+15fCL6dAP
9SFRUFBmMS6xEKR5fHdLNszG70YT54+wZvEFD56KqnpRF9IV8y9aoR9fWsLVmPP4RCpx6ATvBvij
LceCsu+MLm28bWMV4lujvF+xS//iUYxzR0PJi5+SZfbbN9AOZsdT4DpCw+3yzWjH9n2aqvgX7fZf
vGzUIBSULD2QjL1fLZNJDrimIUe3FUMOWaJdNoC4zqHs3i8ap794Piib2FIityNF9H2sYGuxGfdA
S4eOz/mYp968EQ2i1p9f9j8KbnhH2Ieihzgf0Ayc3r5sPe4alaWQyMnIbqH6VOizw0XPF3/di0o0
ZCRMvSTohGzmlZbN40dpuWMdTs6YwZpoZL/vrb4YfvFB+YtnT4HMIpBqgTHK96L+TzMwlcjCJvac
yI62ctcY+fx1bhCk8/Nn/xePgvcbmRXqF1YT75+8WKaszXJWNkEM84LhAwVmALHl54/y4yjgbLpE
OMWhSTgrQ4e3r3HrwWAqXK+hZhXjtZkDqlkNFrdvPn9WyA4tWc+sV2/AYFq4Nxq5YSPrXDIIDG4U
lNma6fryioUtqzg7i+zh53/fj2UvrzJdKgORwGGTYb798+zMd5e+YO5gSIyFYXqO/eajyr0+Te2b
ZXLmBxR/BEB5WBpL1mv7nz/+X3ymGCn656wKClIEOW8fPzelgmDJGBhxobWrK9CtIKimUC9I9fjb
D8VinZE7EzMapPfSYafP3WHMjCbEXwXOkPCQNXNk3Get96uR2Y9TgLPDnkEuu4WzgOy9whLaayHg
qtNNZLPaJ3BWHrMlmB/61El2JiH/131v5DexiFOWw6b7ER1Wlv3i2vueMvy2wOWvsNApI3cIsKi+
e3MT1k66SNHCuGSDpYdZLPpTkvfdl8Kfec6YMrxuNcqx8i9I9bIeyzZvywudVSApcMjrH2fNMe98
5RbXxJyZbQh+VBK2ws3WWg2Lw1za6hLvsh1L21kvy6h/zbtxsqByxsznIW+U33wxtmZUx3WirZga
ur+4fn+8fohDY9VBAU+QNMfq2+uny9ypMcRMqAsZWBHdhR1WMjOf8EL6v3ioH/um8zzXxgWG0wQt
5DtZgKM3FjYdIpZny0rNQ6ubi79qstq+9C1WYjvmDw2C7tGRv8pz/4tHPg/ecacwJGTZ++6R3VbO
hJKA4JnMsXusMpggtjGpjeVJ67OZ5NPGFvJv7z5Qn7DYdHHRM8r+QZAHJkRx9RD06i+K5RFZGM5H
krmckxLpQgmT/8o4/H2Q/OZyPftguN/zNrL5CN6vb3PaCp2ktibMc0PelYR+uqGBL9PayNjvrf0c
W3ELzczS0OwFWPz8vCnuvKDquZt2RXKdjoKGom400rkKept7ryvtCD+EKcOpJSF3b/RSvtSqam8T
TjU9Kp0k/QTXKCDPFFjHtcKqDKix8vUBaJTW0zZoWbFu4jrPj5PIXW0FMFFia+qbtl1JXyuNCBmw
oUV0OvY3zZtVtcsgJoOXlopsXNkSQ5gu+fzUaq2XRM2SiX43xZQnq4q7VP9373KEnPNRZ7WIhobO
4vyB+dPh2TrEjpCXBMFrUerIaKzHYwBi2MZeEP38hno+ut6+X4hHzzUdfh0+fe/3pzEmKV9Ph54R
tlecchOz2zlrqwXtGXe7s2YK34NnXoo6J9nv54/9w+nNmIQkXNJGMbGym3h3buDU0tCGLISesBc5
EM4rQ37A+v10+o83MbHqX//Jv1/qBilfnHTv/vmvq+a1uuva19fu9Nz85/lH//tb3/7gv07pC4TN
+lv3/rve/BC//4/Hj5675zf/oCcn6eumf23n21fVF933B4hf6/N3/v9+8R+v33/L/dy8/vM3cA5V
d/5tcVpXv/3xpf3Xf/723fT7H3/+/X988fK55Of2qn1+LX74gddn1f3zN8v5wPCSPBcklvwPXdNv
/xhfv3/F/kAQAm8II0j0SN+V6xVNd8IPWR8oNFHdMofg7olO8Ld/qBqqyj9/M4MPNEM2xiL+Kjw9
ZGL9+w+7/v16+/094YX449//qPryuk6rTvFMvmuP/nxdIk4NmL+ffxV/Csfv248AkI4zbg2aFhaa
LIsWp1ieSBZsb3w2Sk+i7oW1scSgXmfPah4rU5vh/I3m6N2A9GxlaJHpR1VGQ2tFy3mCLpmXAd4R
pXNpdIDYdJBm9zDEaOuxqC0NfhAisPW83XqjG1dRN6DciBxbEFhIrafMtag1WW9KDfIqVl5Cs6PO
qicdBK81Ao+WvZ1FU55qxib1/eLCNmq1L7zMPC0VeZ07p9Rh/442vPZwEDPQnJYc3FdbWYiDHYB4
1UVnA8qiQmvtYKt1XW1G0ijt+s60hBnvxzppCniHQXfCQw2gXKigMnaG2fXtxrL6DgBlytYKdLPh
E6FWeVpM6oGuYU7LXaPfWVrd5/upz3w/KsdMfplcINCgISoHZ05dGFPYxH6lR9D13AOVVpfug1nl
EgECMCOQTCk8EoGVgJjEktJ3ZTXFcCMBAJGWOaXjNgOlPUcL8Sd9OPXM4sIs4zhY6WNlnKRQ1aMC
1FhukXHOoJ0xpIXKAlo8pIu+QFMqnaNFmlO1CfTRAhRt9c9Z4nUjdN8sEUzxnNZfaQzOk8jNgHyH
Sq/OUdOtBWaP4WOR3nSM5b4GiHluS6uAk5A2mdjFsTSdFcwq/1gbTZGtbTC+QwiUB6s5/bN/MbRd
5a66MmYk1Yg0aEl8yRRe2NSd2W7UMFNXUz6US2SOXHehSUojx4PewlPNWp7qqqn6WoNNkQavS81U
K5zbGJQjCdj114E1ir9mEKV99gzzLPDy6nnr8aGDxOj5+akMrCEJGZlpL0GXqHadqJ5JdRAQ5LdV
i+M/NYNNjmdG2gVWnjG2VhnK8uq6x5p4qTJ95Mrs006ElgYQFj6voX2bUfwf+24y5q0tE/R0uU9D
uLXbLussNvkY01ZZXycA5abK6F4qNxXlia38eIHiJI6ZKot2rp7At/d+5A+WFAcZ5ItauU4V6Ntm
8UhWqvKxnyKCQ1HlofpoeuZ9y3RAyKVnt5k1ob1cBXOl8cnpkvnQ68TM7Bhbc8oyVGVdszO03CKL
Hp7ZxAeIOjHMnDS4LaVVlbuxMs9wlh4iTHUkZiNWXxXmoIgbqLNLpVk9O6Os40gnyNeM3EYaS4jC
Vd7XXAmXVTqlRwgCHTIUb2y3ed8Em0VaJoRTiNk/P8/e17HsvDETsvxGu3Ymory7Z5U1ahBtsCYi
GZRaTyNRrirAT80n0Ph9jPG3DrX/51H15nj76dH3v/FQO2eS/+RQa5/lmyPt/O2/H2m2/4HuHM3N
d0E0/TC1zh9Hmv8Bkdg5jwOtH9/hMBz895HmfaDAoUDmqwZjvXMi2f8caSxZ2PEhuUcv57FO+htH
2u9mgD8fadii2KCgXWBch+c4eNfmeJA2CzEw6OUoovpuW+XugE3UVrhUHf1lWuxAzqggikE0uqtm
aseESjnOkgcvGImV0CfQqzeeIcv8HoeX30Xgvtpmy/yZCzpW5wQ+XTF/uCw7Hb6yV81xvKWQnOJN
INPEPSSVU3oHd1FW4q5y1Vrycy9Le74VdcMH19GyoDiAXNbsR3sulCL1DWQtFG+3BPybFInxCeic
yBE39Pqy6VpNd6Gqj4U4gcexxzXhTqOM4raYGAH3BeqzPlfZtd8CNF+1qay4F3QFUQpx0/bzQ1Ly
TSsUSIu7AqsDMKWdiy5eB9YovmVksMu1axEWvR30uXPtcBgY9pyc3rPzG9mRH/xgCuLrCCWA1ADB
uk5rTScz2R7HAz74hHDkhloH5mTFHLrv5wGuTu/F3jaYZ1zzcKPFakiAM7LAyvtLbakquRZn+B7g
iDnx+ZuT+UoV80OROzXz+rzKnv1mGq6MDNl4VME6rBACtNYY+p5Wf7XFqF0UEJLZDiwN6ybDGhxM
b9Ag0kiSGFxGDFJY9rQQ2hIyLEA48WKkWdNAnajtZgvveNHWI0/0wZZGwbE41MFpKEpT7elv8m7N
8ruPvxXkAJn3XaP7NJGd3/gEqBZiWku/9OSK0gim70CcYAxoFB4yR4adb5zOBlSMgJrLKY57PCSU
QTy0XcVWskbKp9NlxarJ9k5XxQ9tzHIvbICRIJqzzGXhbBx8D5W6ErcczPo5sNBn2ekHhY8OBY/S
2oLFnCGnZ6qA8dWsbpMMZEBImyteJ3+eH8nKRkkvibBedqQ3IvXFvGaUJKlptVrbDrkZfNX/FOu6
tiPqWS+3ovLd9sCpPqFkjF0uMbMfAndFPDJ6qSr3eYDSasdN6k7JElXeFBt7n3QEPbJEs0wkmS8F
l5gcgnYzkmR4O4+ud7KmppFRwCZzDi3OomTVz1nds99TCvpnmRRXRTJnuKqEBE7aUvlERjXX5gpq
fVsSKVHKbjt5HfP+2I71fqVGYXqnmZEO6d7Cb8t9Uw7N8zl7BbaIEXfffPTNcQQEcmrCklClj253
nuP4k9U8LInTq1A4jaGFxdCNl1nWBmLVGAWWTTXb4gTi03du0laARdUSYAtncfQMmJTu2lrZQNfJ
ax8a63NgxORfCWtiAVEPdXr+uLvqTicRNFuPggozKjouss1gdgslDDKW5oRBUg2rvCanPirJ4cU9
gVP9Icg8E8uRL1pGSm0gCd5SVmmhWtT8nOXhPL0IU0/iKGkdQnnlZHfXVcqIKidd+mtjEzQR6vow
niipUBpXY+6mq0aLjXrlDItJRpAr2HDl5pzguW/mT24qPQfadepyUSeue13oCTzB0T0rRpnBCe6F
TkNce15kY88azuqNPRusrAndNmNZ65SJTDeFNrIGRpAKFBeJLA7QKemWy7QfqRnxPgNAoSfQu5VF
1EEVOSaZVqxs3LbclexvWeJyL3+xC8m8SBp9g3dWDEBbAxmPMeHt6kyEjRldrAbuHpeFXXu8bxZY
xE2qpeUmRrv/RaJHYNc52taTV5PutvKX3rwgB4MM5qWS6tYW3plrzU1nXjnZXELWg8GBdlenB1tX
wjduiRh3oxTo+K0CPAHjxEqpZTLIyzxV08PWXtsGSDSRsZyd9UJC6WajY4QOc+EkIiVePJFUD5Ue
ADhjPzO3jIQ41FoRHENSqwqtMdf2pg+Zh6D/YW1myVXFScWya+UagkLGSpOHZk6tvQf4PlnM7NJK
veHI2xWv506/Ybg9XiUePFPmOasG9ujt5NoXRSblNWXnbWGr9GouvajytQsWFXei4yJgm3bRzc21
GCV6ZqXZoesP19bsrMnHPbi502KLjhsdz/bc1bsyscjcR68XjY2UN8KpD3ar75OYejBAYoClSz1y
xuX8AeLWA3v5kM/jY0Nvstb5I1ydRB6K9a+xPm2N0nxEVLAXKchvlaDpi4V7haxuixfny7iMTJ40
N2yHmXdE4JQa3IWPrJGf8JmKTa60bbpkX2o3f1Ae6Q5a3x2kqezXxpg2MzeTU+f52mGivVuiXi+z
JztOQZ8nwxx2g4r3hCveS36DkQvC7Zb5LKUn9tQiO77iemc81ctd0lqXcI8NAAFuWOr2Bccedzla
w4FeBWzu4G+stHSZBM95vLYHJ44IUvFvgso1d8uSu5wrica6R39mSZtj3USYSPSj3CDFuSDb/tAN
ZRlaQ4q4gQS3tLwpuvyoDTPI5LF18q89+TE5OvuLJS6nG6/iRHElBBF+0fWoTZcZrPn7cqjdyChn
bWfP2cOI1PrE2z7gtKvdowBGGCbci7Z+hYtQk351lev2TQImZjs4Lni9gMbbrDRvh2n+QZZFEQmP
kzctkjTKs/7CtMV9a5bBTtr5SbDuJCR3kD7icuPG6EGtjo51M7W4DEpgkZ8dorOBAEn/WmgcJ8BO
ZuIhOKppri87/3tiMUB0FTlV1d0NhCR9c6DMH22/NrY5SvQNlCb31GlTfaW36qsJcxn6RBXVc8V9
Z9ZyouYcE8YQxu5X1K5XysxMcqG4Be/0Oa7vXAierH2YHpSqQj4R9Ol1Fk9DzIeqGPDjJUglkjLn
dO3OCRLpeI1YJI+sJLlHU/pRbzrtxqBUDQPXbNdp2nxEDT3gWY5fiqL7rFuSkoboHftOi/X6HrO1
tWGCbH31DPGQ6eXyAEksX+GSo35Bg1PMI2BqOx3o3cetNQQSxkCR72JOi4JSYjWBhulJjXY9fSUp
ZNdpEGt3XlZw6g2FGzmz36+MTBxxFTBG6ABKwF3aibQ+5nJ0Lgv0DqFpTSeFSHSVIkXKtl5ukbvN
ihzkgSIl1bmpK2JTZqBBUaFg1I1msUG8zy7Fjc2vkB1uxbg8zWbyLe214UbTxvmeLVv2Oe6kIfp9
4qA9DVNHLnAy3Koxt7IG2bnPIJX09ZobqmlIPs6V+CL0udGv2QcM8BLQ5vqEX3X55HyTcb1gJjLz
1LZg95J0uSp7W6nbtmPzdCAtiwzp0HErM/0mnDRvKQDGwYUkRamwNNFiT5157twJJfY4WHNN1S+D
3xIsvXayZFBVFEjUsPmlQw4VOzeACmV5YHjZT3hozdJw5ArqTJnfZInVyTsrnbTpk1OW2COQt1NB
WQd3ZvaabeHF1IZ935YaG/9r3y35tce4ThmeXDPZLXx1PeQB6qtnIdtYlpESg/imB2dZ+ar2av4k
1bjjZzvOphXptgiTzckFVA6zgZCy3mrc2ywYKZR1Npgb94woob8fyDi8bLVMsx6yygfFYpmNvoZH
Z+gfG7SVWrX+3sX9X0P7G+q8nzW018/tc9w/z2+a2vOP/N7Ugi74gAwYxQJjV+Rv/PffXa3mmh/O
PS0BF0hjz5EbdJR/tLWaETCqZapLGvEfX/zvvlYzvQ+I2mEt8R/+lz3q32ls3049iAbFq8dUHuUG
fTUpB++m+HNOWhET03xtxcVdZSCYcykOw0bEv5J3/vUjIb05L0TP4vx3M+GBKaZmZ/mayJv5sul1
53okRGVdT/hB/vQe/MUA+q8eCqH5eUWI5tFy3o1yWCH2ndnxpPTEuE4KBpma4dziOf/FyOisSvqf
mcDvLx6qAnQSLOhY+jDM+POmB62xVHUeZCTcmujN1ZQ5SDkTGOJ+R5x+Fucff/7E3q4h/3hAJhEY
TQgaYzX49gERaeP7yNJ87VRtcRXU/ucMHciJUGl7kyesuZxE/TLq0f+uvnrzPH1mYrxn56y188Lp
3fMUpZJawNRhzSbCu6a4KF5xD4l1mlfJjiPPv4N0MV7O+eytGbY3u9Twi8NE+Oal8HonolouiHHK
y4+BkapNFrfjYSBc7HpJYpLIy9Y5JnPf7gNda3ZG7Hp3GdG8BDZNzOCYYwjs8QFI9LJuuotmKPyD
O9X5p8J0yrVnJmSJ5DTnKmzzpov0gU0DNLXJeBLL0IVMl71Pgy7KbWJpTEPUqLQr7p/+i9CF/RlL
uEIXv7RsztqcO3zHKP7oYUx69uriK8n6Wcj6+3LgvLtIzWAIZZOTzbFYHYNotqirKXWMUJbWdE79
KnY+eVnMFFLto2En/iUy+5EzewCj7hJnClrWmx4rj8i0lG3YVT76HO6Nm+5tUhd2jl4+67U0dwJN
QLySVJqPugv0qwXvfdd0sYN3is6hR+A3v5AsVReM531CU52x32q2wF9YlMMQaW7PWiBIWQmEhZn1
V06mQ02n9Cu+dHANQip4eUwKB9w7w+o8ykutfRoKld8adkH1nDT04HMGFRqBsFq1lfkFhYKGIx9D
qapiAp4WkWpHSEN+RFKhQ8q/37/E7ozxi3Cae80i0RiBKGcwcIcyO7p1m+8Gsn73berra5PACVSa
gToksZVfZWSYX6PrFHvDQ+65Mvg/d32pa0aYnQvKtp6dTZ5mzNYwR4owLczh0Ayqu5tLh50OaTGY
E1XChIx49+RTzLzQWC2+qJHdFm64nJf01qJbB9a31bOJ4iVGKpqZLwO067NOWPW7URDVsUo6aobC
bP2dQTpktpKqhXLfxxDmynrY6nV6lSpvUaFc+q8dt4BDOQWotHR3VBjerNa47XT2mb2uq4tMxO7e
1XlxFwxkmxQeDjqvfKRFqCQiS1S0RZQVnXySLr5hMtQZ7ptDsu4D3GWR1Q9LVAzUoEOZLpE1D+OO
dArnsRuH+tpsXLlO4godYd2Ij36HgMgwM3hudqkf/DLJHx19QCQhZfF51nxvLYla2WaL/9oZVbXp
YME/GSzbIodBxj1Qgvi2oqQ/uoMdPIgyN0dE9/4WFmR8YLVRnRAJ+ROBeIb+YC2JfkUJIi4NI0Wv
3C3VdJcwK4vyehRfU1a9V5NTIXuevfwiSKf8RnOUejqLNLobG6EVURL8GepFS+wmWZsz8MpdV+EC
ZsozdIwCF5TamMeTVtS3ba4suY1JgJA7f0IwfjPodLoRoyipf62CAtqUNQy92FYLLcpWOP65pSSN
sT4luhK73FIBLSU1rbGK50L/imOb/DzYRvG8jlMDR7D06zw+caTwei+kGPqhmDv78yI1t4tYXZ7B
lETEdRGcC3s8uGnjUW7F/rXelTsv0w1nW5h2DPEiaOwxQm+kZTvAfFP57LNzvE+H2s4jJ1iI/ySA
zz4B4lQkGZGlNaL+H0V9qIJ5+FjRKw5Mhq3puRyQiKykrZjn0KBOLz2LyGULTcx6HEFvsXr3ku5b
2aj5zpjpse+zXKBVr0pX60OvBGS5J/81J2XbK5vpIskso4uoCIrbNo7Zx6XiIRX0b3pjo9xmhxkK
1R0dvQ0iOiHSHZQnor5jLDIMAuBxQKKyrMdD7CcbKXouuGoWj3SgLbujLPtmJzPpyQ1A5FkGDQ4o
nj7f2Pik/ZAvvY0BQLQV7s+8D8B79gg6BK/HXhu018xhKiGhCV5TjRtI0HoGbzU5xjWdBKs+8tO5
vOpOD8fYyHe05dnWmGhEuiS4V726al13J6rSZyaq+TrpmGrbxO6B/OFhPfcE5lXCNq5Me37sz6/R
kmw5gda+bC/YU164ibYvG++imIrHcZRPTg1LjUiqF0cazxaesayztwa6acNtHny6/AfOoS1q6B0g
s2Lvti2oPEmodD+SHQ2Jk9T7uN/XVb1dTNyozCAe85mPzUrEcdR4y3ORtkeELSdOyW0XtN/oRbfM
ra5suyEVvbmrZXFTWcjGWexvR9fapl7Sf+65NwAOJCwGnNzeG+im8krZl0MlviX2eJ+23ZVncJEE
1U1j9peNRw8KMgxQDtqeQMzo0jvBiEupG7/hOhqWnafLi6QAHTozf1qy5GXSg7CBZBMHrz29zwpH
W5QsxSO7hg6I28Ats8hIHkhZAQgL9WJ1dJzpU+p6O8t2wkHBoai57+bGusjKld11z+3AX7wYxySf
r0q7PbSJIgaJLPSwwZhiE6OpWpILMu+qU2O5wl91GddMT0qrPzm2b97ZKAbRMm7lgIg/Hul2nbY+
SV/sSnosXvFy5/QG8xvURF4xfxIO0lrW2odx7NY2LkB2nFzDaAHMcMTvE421Zm/7Sdbwh2FHkFmK
4Ok8nSP/fuV5zrwiqj5Eu6etsJxs6fuxaMzttZZk8qPhD0QxWHZ7Bb7z2hrsvmEbYtVHxP0MoKVd
bOAuHmjaMdbLpCPdvrhPHUpDPa9ObqvFJJETELOkex36Olrg56LOv1YWgZ6JzWSOGQr8TvOQuTGf
KGsVp256F5T+BQNj6ypjVxz6oxbseACefFatvTMnsrX0DcOvdqNN/sdZzK92U1OgOG5PWnoMsC/B
l7go5gluZ3g3ppc1l2x7y4g4C0azenvZYCckjEjrb/SuCfZB7TwpLeMlU/NF4DE+cwt9T7arvo2b
rrsd2l4QZCJHlsRih2NofDa1KTlJb/EO/Txei7Tazbog6bs1F6ZRzh7ZVr1Lx2Xfxoq1MQYWi7N+
Z/TTwAjIOA2Le1Nh3d21ZgyT0c6yT7nuh4nWXBZJoJ4SOiRSPckA6pW5BRN1W5Uqj7o+feoCV22Y
wTwRXo2liAcIQebeqCF9JOX3tvTti2BE+hWYNa6IQGyb0TQvDU87jR5TlcTtRuoC2OKzfsn6Z2+V
zU1gsfpO1XEwWsK5K7edoiCpRqYX/ondxLL29fIz+fQXrt3u6mm8qqVTMYQyj7Yz3Tez8S1Px51n
yVuZiMeicG/J+biM8/aI1PY6D/phg5Jqbcz4QQq9R5XMVN7VU7im2hpGzT5A06XGbLtI+6id87lt
f97UCmBAEl8WGWsU308v68H4Yk1lRILWdugyYBpoDVaG5n82bHkbzwCrUPBfZWTYIpXcmLlxxWqP
oDWvjIxk0Y6EhdyT7PSlMsh8qAoM0ZiVorqoNS7ZMTkoay4pBcdt7Ac4liaSV8Gdkr079swmeV04
l5ajnIzjkvFZV23LvbDW0HGA/bz1ZHdp8MWVb/fGrss1kAStT0JMYxHh3/QeTiTzQVNsA2oylfWW
3IJSH+Z9MNomUnTzq+7zJuYgKQPNnoATai8gDfSNE/cuaKmRbOxEPRS1fVclvRZ6KUAac6zKlULW
eaa0tumN00rsgyaj9thE4JHXWbrq/eFlYMAeVkNz6t1RO6Sjtl74aHOpBE+qqD5PsA48lS13y1Sg
ObVafZWft0KMh+WmGQNj0w3FR6djPEz182kujVOJBRS3HbsxoymdUDOVsbMXVUfE8WdfzcH7gmRy
C2v2AjDOM0uyeT2Z4orb1Np2eXkLHOqbxs2DlXSNZUM+R7xpfbbEMh7u2pplSty4e54/TwWwTJY2
r4TFXgAHSjhpJrY2UD3CVImAKKY8uZgCm/otCwiDKJW26sxCXbBotDd1N2HwIkAJfI9RVzs3y6tt
vbiZHlV6k1GzxjgBpYUWs55fy6VvgLsSB1xZfcots6nWZiHlthO9U7HaQ4NoKH16PGe6HFSsOS9x
EOf3edBeAmFlfD635d3Skx66oBMlNESYxzLvaET0zu0f9cozsDJRH5P1Nn4hnIbRn1kmxrq0aqDS
hKIgZqbnO38WueriGPtg4NavBsvDI7A353GIneCbFyfDthstDAUuxsdoTkm98JO8C4j6g8YcD0Vy
m6DifM71Ytq1tnUCGpRsRt1nGzSb6Ssqda+LrEC5nzU30EhD1hyOB8rqsItF3q2IxdlXPhyJVaL0
GXSYIetVNpn+lk00TVPMluKYiImcDR2wuT1KGUEaXa4FW9eNOzrTZZvX3V3XKefK8vLy1ObBp3pB
gp92uv0qCrKsVtAuaG9YnIYxyz3kKV19xOQVbO2uzo9Nm7t36HyytY7B7hKGGeZCs5iYJrcyajRJ
NLvuDFdVaruPMzhOYnMT5LpibtTJHQfvQqWG6leZr8RNE8RlBPVACy2R8nEaZP8xnRPzgpR644bh
wNktmFhMZJcyvdfinPJX6PpI6pYj8g1XrPdiG1q9RpTtf5y4Cr95Xt+uh2w0v0yBVRyxtsA/dufm
IilbfJAtSzO4SZBaibWNR7Z8Dp/9Q0682daMB4+NgehOGAeLdZHqr3jPvE2sBwCpReLfg0qwrmSA
VnlcTC2a1Uh5VhrMmRfmtoP/dYDbu465kRzUEvBGT2YbJXpTzxdOvPS3rVOepxoeMQhblZkSBsP5
nTqkdqyN7DrihKrJZIHJdTsf9dJkpfitIgnGr9e+w+Vw7SUmVPaTbsvUIO/cXc4aeAQcetEReuWP
1hpHT9aGxSjcEpWiV9RMvDTjpFpH2NcunKiPHRxoe+VMZB6uBruOb9F0HDHqc3MtR7VnN0uOipnW
+bYzpf+xmh2LZiuNQ+QKmIc9yM4ufz2FaGJtEH2ZG8Mo5LHx2Z24qa8icvj1dT3Lfu34xbxGgiK2
uGmdDcrOcTf0OuUJe8P2HNzF74hqNiobjLMsn0m5CZGNnsUqpn/EvwdLuRfXcqRaMqZArejapm3N
wb+gFiSGffR4u/JmwIdeTIfc9pstLf8du/7x/Ab7ezGzzh46uc66MT5litwnf3l10yljMeN8l2tq
60FLrAMOxu0wtPuKOnaF2pB+fxq6VVDHw3GK5w6mtuFspqlN1kPT94cuT9tT05Hg2QMavkhmuzhA
dzAoMS3rSYBZm/hAYy91zMjWycqpC7dfp4Df1nVl3wuTKnh2FIl9WUBLYca4QKfgTD0X7kVnkrvl
YCs5taXXYAar2n1XO1CUS9bnq2qZtEu0LFiqjc3U1VrEKpz9rrN8CdqES8+e9LAkD3IzG5JP1mzC
bSwT98ax7YsWaPIaMNyRv8cJ/4u9M1mSG8my7K+09DqRgkkxLMtgo5vPI903EDJIYlTMCgXw9X3A
zKoknVFkR64zVpSIoMNhBqg+fe/ec8Uc2tuOB6nd1CGZn01gnpas9i95lyd2TFzaRmHxyRepe9M1
zfWU1eEp9cxhn7hTiMhPWxg2hzl/6Ws54mlqEn1SHfS+uve2HgPCHcHy4w4uSH0A0uru3D4RUWI6
cpvp/mM2L9U+hREa1VmA8RSLzCldgvaGKKv7HM/x1ocQMpom4pRZFzvMEW/T0EKtNMd4Ry48qSK5
9o8J4Qs7uw3ZrkdzT4pQsBkry/kwy6rdx2PaRRONgo0OnGvoN/M1A61+y7FSMp1v1BmRxRI5fWFQ
Ewkx7/GHbtATz0xxeTITs4ihf8b07hIjPnNS+2jaxdfOq85pwNqssS1ckw0XXGVhfBOIkvNEZ4+v
DrHQ6GJTArvr0fkK8zBuN+gDqicxsgyWMrlrBjO7DIyKVW0BDjGaeXpc0wheLVbmU1OYREdXrX/F
Gp9Hog36I+eYcsdOoDb0WMpoyglsmTtfnMxeqF1pW9OHhf7qrveC+ZJGuLzJJz1z0smrT0Yc6zt0
3swD81Dkr0h3CkRCZPnE3Dzzn2nZtfbgamQr/EslU3lhm7O/N7vBvA8bQWAVGHi4NdIwn4KWMCfb
cJj/yUo9VJXhnDmMN7u689uXxEhgMRlte5XrirEe8Lh84y45nc181XLZedikm0YG8TU5ghin2/Z5
VgUjv5iZ2gikKBJO12zRNshNosuPNqk+EfsFz5tsnxfXuQZrZt4kdW+yMIWUZVBGmF0lji4ZBc+h
/4ypo9xmi50cprAzLpzQKzeLUUq6EPVT6MHtpHCcAEgigMHaQ7VoGJHGRb0lainAMrV84HHIjwzD
3B1WfBtRSR1aCK2oQVNeD2QpPCkulXJvvSHAro8Ohul97hgISer61pvGfpMGMtirgoY9URp4Y4PG
ux3bUl67jOy7piqJWfRBf4eZ6Z2MOnsaSuvJCrKe3ic+KhTBFIBzKzZx1bFK8EgEXWhCuyowZHnP
reH0mEsaapiFQCsG3EV1Iv9x507Nq58HGFQclBLBm5zGT9RSUOBQBx9aHQw3qTt9dpsF7Yvby13s
+pw7+v5TShTCUDTzqc0MTnmtOZysTotb3rnuaqmL4bJjjz/K3Oq3TVYSn9om085rnAKtgG+Yt4T8
Fhezzq5ENr847fzRyFvFkU3PD9ViImXRdDhalMNzVHbS29mDfdMoSZ3pToAipLY02Cl9VrbSexCf
4Uvcz9OLwJCL3i4wrmpF9Vxm7sZvpoG8P490FXd68MbgGVbxubYYUa7QBcR4bHFdgiBval8rgha2
dqwPzThd+H6KUmPa0tG9nHGOvrUoCjdFam45UB1HXz0gTtgNExL4Yrn3mrKJaMEDrKAXkpn1VbCQ
5Dl6QAVEDuOhy7I73fVbOuDbjr9UC57FXLUkf2QnfxLXfhZ+CDvznGsRNa59QK95kbTuMVjkI7SD
YI+iIjIzdVQ162WY3fWGehzTBuyAiro6ONJUJUhM7hT9kFCOF0mfbYlv3uvY+jIwIegt8gG8/rYy
FvEG437baQtAKLvtQrC53Rq7Oul2fT0vL0TDHhdoEiIV6MfmXUOlDiTq3LW8vVV4dnyL1IcRqSKq
kcnAgeb3t7hq96GQzw3a9jTrXudEb3raMXo92wDvSqo0kqLZ81rtXWMeXgES7bvCfiBoadN0NvIp
LKEXhDY8xauGNLR3pat4ipZtWLTkFiOxX8X7Pq1/z2Z/8/1I03/fJPKzdJr2epJhf9R2vWXXuMDC
0XzQjnOB1P+QjpiviLfaZPF0ShJnm8KDsJHebejuXg51deBkyrMaO5fVoE90DKIp7aOR37RI6tcm
77YJJHT2j62smlvGoR98g2UwSNi0Te9SiuoeOQcvtYkuzUfIVcbDHvoNYwGLLwNpme9dTj7hNN5I
Wk156ziNE6HIjVaMoD8EewMI2SUf5VUo4sdh6C4K+w9H2yQfYArNiIPVSHZyVWz7sn/08Iwi86G9
jIYrp/3MaSe0xz1Wy8skrJk0ZfIhNturcqb9xY7uDPZ2aeW4nTyzQTjn3CWpIvcrfJslUjNevoTN
gwapcZxQn+BttCPPmy4Lorv6gIBOFVzBQ0eQShiN4F02arJpOfcr3rFwWh3gjVYdciB5h2br0hnz
N3xnt3NSZcwQhgs7X8CXCPSSoZwpA0pUjWrYecK7Usqd4IKuHcyu3aBsne6cwqavjfzKXYb8lg3/
rvSGq46aEkM6HQSb3hp3j/iUaj8czmOV3rdZozadP56bst+lik5sqc0DnNF941rniRDdqNchEYJJ
eot6+dJ1JOHHib4fxfyQlvEWh805U3j9KqfXO+V05WYIWU1jo6k2ae2o/ZCZx4wQQwYrzgWH252X
u2/IGQNaEuq1dtVz57J0GuW0bIveP7v27G9JxP1sasXuor4StHnqdH5y63A7VdkriuE7RkZPgMgD
Wu/qrXTG81IE4YlhxKPLqtUwHGTIeTWE6ad5nC+IK9jHuXc7h/mRjDKWS6Y9Vham2y4O977V3WM5
RZqhwyyysuncutZJFAhfQ/EULORa2xTKtbGQP5W4DyqrkIl2AziZ8kqP8ktOvM3U2gdis25CL/0Y
9qMR0Xg5xS4nv/UsV3Pr2qhvOJxsHbM4izI9x+F0X3jtvYJlBFyrv0AdeM3+9wb5ECWeFTyVSTod
pD1QP/nBLmEsiGa1uvG74rKzVXGIjeWFETY5oNNZhgq1LECwASj7ZbCY2YOVcBAnP2+6XhbGcprU
RyqN0VYPSyYfi1xPUYpeeleYRjIj5u04d7mxdfJDMLOWWcyX2jKRPIXLddNlwzHoeS94P8pTP7f+
AYlmcF2yhhyH1ree5nUwaCagRVf/07zx7SE8lQDyIrKs6fgEXZUeNOXsBzAI+cJDFy7njLykK1uI
ISqGvmxBIxrpzupQutpG4O2ZJDNFbpFJFUOZPsglzj8Vjp3flnNL26dAvbxBq25uoa3b9+OciVvH
T01uBvHUEaW8+WUcQ1oxhoVQtQ3jLI+SeGn2rZl+wiMfd+inXJf4SOCcr4ZuZ3ZIXetbq1WNjqYw
UGxWdmEf+dmf0Hfb+K+q7q5lfHisC9tHOxQuL4i/ghuUxsG1EbZWHdE46nZhlizbfnTNXdqV0y29
Q+c1NlLzDetXeqw1EZYbHAnN3mvxy+bM4cpdRhwKY55B7mNQQfct38xuprzZxU2/bC2bPazqk+xj
2PoOLYtFbb1pmACdNojPxpnVJx+ms1CTs2eeYFPYxeG9gFTIkBkV/a6kuMg2g2E7e4s2CQs7smB3
tLOrYBYIQldm03NZgeuPObpjItLBx1SG7M82bdCkgKwUBGAWtVtOT6aCv6id5EtSsAvU85y1m0Gz
AUBbbo69XakLLMfLpc76z3mavvmDGG4y2gc7ElraRyVdFNtu3Y+X8B3qExbi4qETdFYbndGVobG6
XTrLinwYeFHBLMWUtH7IkUiYStJBBcf9qWI4qDdpGOrTZPTloelRkw3m4u/9oG3Obd1VvEAsbVBg
tm5tXdc03fcTfbf70FyKM/y1A8qEO2ZDzn0qF+rgtuN/N5H1bKegqnYj1fbL1E/LqXQKGmWkKfZb
athxJxK4jzqbifGih7olFnHYjrBCbtssDq5i1MjXM+ER3sYfp7rZiGyidVGPJapRzcyscpOz202a
vUPH626C5GKjm0RdZz0ZcEpY+TlO3fzOrP03yEktZFga4wkpUQdqpxBiNvmRG7NmY1fJMFybo19n
PAHYEnkzRAEhsggfwqEIxw3crP7zYsVweBOE9PvW1+omQNnLcc2r0i3+LnUY4WpR9FO+ccb33cPi
9t1AWZAzTe/ShIXGoX9yFXeTe9FjTLlwERtnvJ+LR6cjbYpxL7GLHhUT0G4bJnlM7Y+b8tFqErvZ
islZIkaGUtN9W8IbKZUhN81szFSMw3w9FeRkzYj0P1i9JY/FmKXbUBCBPg2DuMJaUPMzDe+6iXt/
i1eGNqWY5UJ2LY6Avy0Vkp1G4TrNLctgGewnxBq52VlsOolpr6FyMaeKGqrEh9DDMPcBUiuK8yll
ygX2YDKd09+GFDoDOOV8l4x4kxh1BInFnGxozWuv9fvh8LcCJFPvOfQsmjxktpVmXDbCaaEmpPBz
+pzEDsfjb7qh/+jz/i8A1e8kVKtL+wcX9UXdff74o+16/Qv/dFGvKjtUqwRMOEjFvrnH9H+7qENE
diAV1wx1wkf+pc3DRQ0um+QFIla+md/5ceh4/+miJjAEPhEtaCJYkAn8FWWe/Y2c8S/ZFVkSJhSB
9frYi2zkAKsa7DuQwDhlIc5lNUQw36yjsKW6zJeaSnFFGvhH/FvlwCDcpLTpixQUEmOcUhhzh8/D
Hc7J4utTbzHelaRm6IwhmN0Or6rOtk5j6OuKsKEnQ/rOo210a42mkHg3Tj7tGQEtCHssgfyqGW4d
02+veiEJaHa0FSY7xgz8FrbhyW4fNugFL/ysGOx9UDAswy/s2RlVHsrrK2TYalARiwTpLTSd4uIL
wfSCcUfQu32wdXp3bQ8laQCiwUxnhp5TbKOiGXLpdRzY3ISBG6sJ8jqER6hrtOufdTt67bnx04BT
1AzzjH2J1SUWdrUxOyljBgQJkuZO61NQV3QDspCQXAuFyhVq+w4Y6eRkalcVmcX+1wx68Vg269SO
TMph+8DL6Ln3AO/p8m1yM6jhxMzZqR8mN7nQC1oRmEwpFpxgSxRVcuqcJnx0ehWbmtGF1wNtc/K0
pYUlR4oHQ762LG3+Zdk21XXbchItErCMN1PPDDufB42aQFr5lRvmk7ouw4afq4eJVGKO2eKjo5KO
e8imtnw0vbmSmAC/SZORL6XNwr6v1FQSZVrjIdn3dJS8bVeZ2QsDidQ7e8qSptjmJtL2i0whw9zm
GWwMpnupeMkcj8q5Yb6OviEJeiZVKLOcc+mhKUJ8EY5d5BR9v+wMdGLI3cq5Y35sdzaW5L5M6Ijo
sSi29MUKRq0Us8ZroUOkys5gBhRMHP9qRsdeHu6HRIl2N5DxtC74MokWMrw6dkHBgUgXMhMb5jdM
JDGu/THYeTdvp4kmL7EHrvk6aZGRuekXmflgd+WcHDzfjZ+HYEw+lu6CV3ceQ8HOnhUhrcI8LR5U
ogX+/GDG7l1Ofm1GpuWrOkrNPLCjuqnVOfAmRuGGUv6NIFVmdfg5zk2f+Csd1xDEgltjywmMNBEq
ch24XwF0S+ry1XjORodEhioCU7lbN2ALK8OlU2s0tthkrR8ey28+9rTQWNoX2jCbDK9Zw+zUDa8Y
aVPJ0quuTkXnZO3ehlrSkdO0zI+d6FKs+yS8fCK/ZsCa07n+59TvFbxcfzI/dMswP9F7sWM0CHMN
N7PBWaoqC5lfnc3ITdy2lsWlXY00RhR9/fAg6hpEwZDGoLcTBFXDpl0pBuob0GD8BjdgqyKGy4Ei
AvQAijX1XdKfgA6UZwhgzDmNZkUlQPFGmDYV8whCITAHjZSvQoZnz15T75e0A/XufsMv9KMDiqFi
gIa8nWmAVdjy2egEhdyCdKUhahqWgzlwzPdU4F4zgwb1gFQmI4aVQzPPqmcyyPgGhqALq/y7hXDm
kpwL2BF0ovsvzAdogyDXnz5knSzugxpFjOgmxzqGwEkkB8lxAvLID/KpXfzpRnQ57SSBPnhLmh6+
S1t5cd4dmMkE7n6Jp77YO/YlYnt6+NQVnRy8YD/3dJGpk9Bm/Gd/HuZvlBMHRfn/bgi//PLpY/WO
i7L+jX9u0B6ecMTd/9yUxd8t/N+CTXlVzX8vmHfcv6/Iept0G/4C/Pp/bcrs1yYcFHAphKeYax7B
X9mU4bGx6X6/KQNjAupDW80jrhbIyTvBfDeMnINlYUWTlw3dLieZ43P5jf8gVxSEaSAh9vOheJUr
JAIaUZdv1Td0RNB5AVIogBJk5FgaRU9ZPmWDjj9hAfHdbUcdchvHfgFAq2KeRtdLVm/JanEkEwyW
qFkYxSXxakW1TzpO8niTLIAhABWsErzFgjZ5hJdRgvK0dLM1w1h/LVt6EFUZ5o/5WBWPcTWuwtPF
8B9I+ELwV49uc0kprR/lPGTXxqiYq+Vjllyqzhq8fdmVcbrFxR1vLYM294bGTfdhWAH2EYK1FSUs
VHLNYXIF7Hm996RG2wy2nVFV0wGeRNOcrXGKd6ELFmlDF64uNoFQDWcCZkevhAV+LnXH1JSY3R3f
IUq1Fucnc0AorYw4W7QDkZ1o840V3rmi0K5fnNS6LgXckx2GAuDXRVzM+8BRPg4iNSR7O62RaAZD
a2/i0i4QNdEjsDaumEcPlb5pXkA+qUDQICt4E6VJzxSxyxxuAmXhm6tga5C1kAYlsrakyoct/7b9
WLkQZKKENdCjq1bqhzEPoHf0wrxxTMw23NyMu6ysw7yIkLfOnNdmy4wPPkSy+6yv5rcgACp4sEyb
5ltM+ifrb1jpnSxrBy1SopJb3BoeCQyWH9M3LRpN49t30tdJ1TEeOI86D4mZBktMeC1j+tqX7VFh
ofujrMfiYOKupWkbWsVXCd3yc5Zi4bxYEPkgqagM74vdNfVT5cTOsCO+HAG2Y5MSsmlCJT91c9/A
+einGa3RUPZXTZ6Ect9lbppDCAkxLSd50d0hYWb6OMSZg7Ifs9VXu2jXA6rwjGHjjkjP6A8W/SMz
DPnAFBh9M+IxaeEsIeimW3Eo0MSFe0i+UVL+s5L+YyW1V5DY/76SPnxUn7P/81/dx0/Zx+/dSN/+
2j+WUwE1in9WhDtICddeaRn/c95Z4ZOwyv51EvpvxIb9dxZBxwcga9u+gGP4P+cdy+MoBEkbn8vq
toHf+ZcIGyvr9PuVlUa0ZbseEaWORazdezdNQixp2Vsu4DiaYMYBiaz8krkhNXbFKPViEhach25Z
TJp7tqk3ljPMz8uC1Oo05kYbRqYny6/IP+aHhAcXfZs70E0I7Pxgp0tPF89kkJH5Ok44DyTtscFW
F6HsQLRDqZl8FlXSnoLeeKqWQERdYFZnPLGIjR0n7l5QEvhbu8qMz3Hgmvd+AyEbBU8e8UG/0kVE
5y7paNHz0yWzN/rZJ7Q5ycfJLj3GMow90swv7wMLrQ4M8aI4FYmLSEuE8LFLGsREzLld1FE5fqX4
ou4suxFJiarcW4F4JHKM3sWY5eg7LE8MMQqV+BlCHSwJvTsqeJBh6qInGwbW2WkoNMvWIvNT08rF
Pcc99dJFUZQmfbq0yx+Q59vjwdHT3Gz9HjnTFQ6JDPVxb1/lRlNgAsWm8sEc/GyiV6666kT/tDz7
Wd9/iVPaSG5aruBrBFDUrMREP01pnfXb2UIi9AA5CbnHESJHXPzBAlH4KDvHQpXymfV1Dkdy3GPp
tQck8LiDMSnMCesJSAd6MC46/nb8Su4y3is0fGbQYNeIhFSQkb5YYW2oW7sVHElDvrDEDnecL1Xd
GVvZIZEzr2BNBcQ8JEueJdeZwa6TAtsH8UE9mdieKthkbasKrSsqW4hLy6g6qGLKRR1sV6b6rAkq
4RfmCboqc9F3J90qYIijQNhEe7y3C3Q3COJ3hjV5L3gNEjKAvKAdt+0CgmOjdRB+VISsWJuaPtrZ
70YxXDb49VFBICbs1D5OB2nux0klGY+83UdKOTZDB7d0x3vPlRiPiNj23Fch0nmHookZTq26MXyh
JR08Bm1RX3tNnqq9mQ7FHTtjMN5buVGJExTGrn/W9MCf4yXMP6dmhai8rcfmbZqLKjtwEkHHOmXE
ybcT7U+UGFLcMgRn61KNIanF4dSkT732i/kwqgCIgvYr/YeHpxzSuGlkIDIYK/zRtyndf7+xB0YS
9rSgL2go7qNBgNW/KHWxUC0IAT3CAgeNNhjAAGM3fEv+lNnZrmMyqrZGBYAgSKkUjmPTzPh2XBHu
AY93d41U9hP6D/RdcdbOr8D2uTYZ62kd9YUq9iOqsZ0ogsG6QJE9r1KcQMHhGJ3HNpvJuRtB+jzl
KdiDnYBbcMosQbKcNpokjgAftFDPk1YvH81AIz/vHIbA8KbmpLlI86Ltj7AJ4OEOpWPmmyoZmhv6
GGa7nRajWB6rtElBjM08ixtN98+9AYSjho05O/7nbqqwHhnUFgnksa55VNR/w6nhJAJCCCnHvE1p
IMidhNe2zyzbyDZUCKHcDV2datghjIPwzblHpMvpzSyQ8u3HavBxkztwbTcELRt9pC2oxlFs6f4M
B4XXn6QA98vC7P+2sSf7gjaog9kpafOvfjCZak+WB2iaIbRnLCL4EUgpMIgpuZgnC6FkYnbeFp8a
IA1TYfWe66R6DozZ/gDpJ5GMiIL6xfZt8UrIHdOlsPOyZEWr6HbTiBjypfb9YuQon3HC5G8n6c6Z
PGIMECgUewRHKjkXGIeIX0jam0V54YvBwgqiH60l83QEcafab8JsH7QWVDQ5xi0ubx0iy2qRqpVE
QrhjRR9aDojJ7KxaA7RjI3EQvsPuEcOSOtkZKkrinxAgEaGLz8WlW9YbdlAh3Owp/eYH2/LHD4QQ
ihj1bpfCVI3RG9OJWrsSxEdCZu50ZJjm6F02tZfTOUuISLXkhvaNfpNtEu4yu3UYGZISDE9l3Mq8
bnLO/m0yG3Fz62vbKciMgCPSjoxWdcsnyoij0YvrXdPUKCuL8hTgdPNIkx6MC4A8A4FJwUcb7DJH
oQpAH7/2v+j40wtrHUEIwCkXRptHNpuidQnrY7LNHfJTfi52sHHlyc346jcsOnBkbLBRM5PZAgLE
IXDLBfKJiWbfH7eIZyH97VTqO/oMihXR6CZzCm8qbg13iQP6MW4o0er1sO1E6kimvTqZ2ks35+uk
xrfehK7n4mH2DQYbIlAzBCxmdQ9ZG/p1RCgsxxctEbhFWDCH7i7n+KQuYzqs+pjjhJqPYur7r5Tz
/aMxhcO0G3C/EpXYNfIL/vky2ceW1w9waEu0rLUz2W9NmabLo6FJfuCs4xd6Q4xdwSimB8dyYxdO
1pwTThL01iaTLk3SpCGNfvh4Kyik5PgYBcRVDIe255fPN7yBCON6UhDFhxG1BD2SmWiH4WZYFEcr
JRPOI+RT6J5hb0lAQqTJTsKPkbMYO3Y6eCdnmT15mZoqORHL2+lLLXE47yybn7kczCor3esc96V9
u5gVBuup7NJi306V593l8I6crZ2N9lvSO36zQR/ShJHTBXl/rSm8j4Geg5uBOwqf4fCSnm6wR9Dg
hEjmXpTmyP5UdKS5osPBVF7dDIWFX4p4FXGDnBoE5KIGLB35Wo/9QQZgUkcBZ77XEoZrF0nABtdi
NOYH0cTx3meKi5d2BhSQYj/J5WBtMIbbb1bWpegYgDPXb7WP1aK0BlSozUpw2sz5tHgnaSRtdoeI
rMKMxqnr2cgnZFSRMZJydsG6Ebq7ktwZ0qoSC7+TW3NTz3Ugq3BX53JMaRENrYCHotAjn7vSd81D
DoyD9KS+oC80xHQbZZTxRmQTUy+3dS4SMr3+4ETnNTtagRiHU57F+XaUU5q8KfBVbzCqBaC23OMX
zWW9fqdlJZDVUPBmp9kZe/GYVIZo5EYyTZZ7KkMUB3JS075hqBNfqjD2lnsrIDDmEUW0me+Wtg5J
1ArD1n7D9K36WzmLCuPa5L/lqPLbHU0k2zmoIeNRwVrf4F3SbgPGw5ED5JBq0RzqHUtm45vKobay
OvSl2M8BfhDQMQbHz7HwUa1pM5mRKuRO+SHm2Tav0AB24jAV6ABOCOCE2ARew0bgLX4uUQ2NA7fo
tAY6b9GH3Yi7X1jpBuGYizJJplfWpO0XUjbyG5vu9GNQg/aKRGw5Yje02pmj3hupwQeybxggUg33
ZJjx84MR1yzhAE67nRH0v6DEhumDoFypLWc639iVQGuKm0I0Q3FjWQI0lCqq8Lhks9EjMwLAJO1p
Ql6Dz+Ui7s3gI8PpaozgVaH2SmLArJKHxnswRqL6tmYMLW6DsxwhCIrOrx64lWOsDDyWOdSPr4BD
pqdGjdaBGA/EY/A5mvuFV3XeO3PPI5r5LJ0et3BK7LHcjXFm3sXdom6yYHC/Ll1O8zeTor5pvSZt
N2v5SAPcwM/sMq0cIpTBPDSGJqEZ5RFDI+BoGeEgfajBpXlGtZC2Mi64fPfMmVwCiFD64jgZnfSz
LGQr9vSzY9S6bgpp2peyD0/t6HgfaqPIzzWgWnwCzA2QMCx1MNIFN6ePmFRmEpj8FnbTQMmY4qgo
ifqhVdn5l5z80yvDwqsR1cjIcT0LabI/1Mq/pVAPP0pZ1PscxovYDAj5Id4AXOMAkSPk21Lojo+w
t311XEB63nqjYvWZEzc/EoOheAPSGKkq9N7pU4FdpD5JGqXlpjcMp92HtUXitym0Aj00MVjYaeYw
NdiwNcrzuwPs7T+Oft9zhH+kHTD/Wj9hqNYI2xjSEdvy4/yrcK3JJuhLRoXLGDoqqCa+EnzB78K5
gN8ZTKI/YTLCLn749ZXXJt73R1EfIAaBuLDqLRNzf/AOeFB3lBgtxpZomkp2l2IRyUNexRUWOXyt
qfQqFF6UybdOBthqoarQv7n393RtfgNGjBand8v1PIgVP947e3W7FBnrdCPJTu8N6e5RW/Zff32f
38gN728UH3zoW57rmhA2f7wMph9OQtrAFzatekS/7eVqz8hCWt8a11cIdBiW1TLxKVDIsapYrccc
PvU995EWVNr8Bp7+8327/nr6ZzruAaJ4TzQfcqOOSzfDtD/DtCBMBv90PCd3v77vP7sKWBAycRze
WPrGP952YTEQgDRdR8yGlxNnI7Trblz9xbQa3xGuRVYAnRMMSL757sMVU8DJMQ+YzHgc3VnFbTvg
4NLOTzmupfo3z+zP9+QzeBJ8fLRpPH7Uj/fkBDQJhnjNbIHui/lauNPOjCEk/ObJXN+6Hx8ZQuRt
jMWBsGiCv49TGRtTsefxbsQ0k/N9bQiK1njG6Wc6WMEKZ8ji06+/rvVXf3dJH0MnCnmCYhyOvD/e
WkjGB/urlOscuf/aZZ5zK9J0PJsYmR7NRcs/2HNILDF4Tn/zPP6Ikvm2BrmMGkgutYTp85r8eOka
5WboYc/He1VqVupJGHSLemjNmy7J7d+kDlnrg/fDnbq28BAPkFIVOv5PQH+7yRoJPIUCZ3TYdgZU
nkOUl/OMOwFCHpxu4UPOS8VzgOu5OgiSU66zpsg+/PoT/+lL5vdYswnJFlhjnN8HZc69mduOIWSU
D8FamKB4TLcWrtoEV2EBehHG+G+frD9Z7wH8+o5NnLJPN/DdE5zFjkSGqVmMBiGeZe0TdhLhxRHI
GipzTA5hEuBM3xQdNrXrX9/wT9+zMB1iWjCP81Tz+rxbEay8W4/BqUR57cdnUywpimbkyV8BunKO
+fXF3n26zjptMHmiEa94XO4bPv87Ycfce8qcXCCOJUfUs1KjX2zawHuFvoJOPaA5+JsLvlsb1guy
hbDg0fPlDt9fsAnzIbURfkT14NMSzcW4LX+/qv50Wx7x5OzWa0cY4eVP610A76+BWhINhWx2XZhD
yXF7ApZrbedHkGq/277ePTCIdrjgerl15hd475c8j6T2eoybLOoSx34rObW+AOLf0TQRW5XQCkrH
mRf111/euyeFizog6l1SL7BmEXTwbkXohY+YeCbA2jH055guTBTW6nNpe9NvvrQ/udDqQ6bRteZ2
Ou67RzKdM6uxO4KAUKnhBi5XXwberU1uF/Nfv5Tn4ekmGcKHVfYebq1NPZsZJ4HNRHwL3FluqqQ8
BRPCn3798a3Sqe+XuPXzC4ibCvje7JWZtf737x7+MvZE3jteimqBO7IaCHX0PPUwXuWtWPKLePGT
O6fu4+sFbPWyGn4G2H8T6t3D6JZeeQWis9S7X/9aP3/Y62QNyZZlukyJvXcfdsVYt8n7jC7xwtkO
oWMBh0DlO7TovwtO+bNLEYHO58zNQ5t/9wFkC8rhKk1SkBnjk6/00yjVE3Djp79+R5SQ7F2Whdr7
/R3loJKaKqVrPlgrlswqy52bBxgHhq78Nz48puLCZzzv8xm+vyOFhG4E7o/KBxZzmi3xNe7YKcrW
P/36rn5+5V0m/OvgPUAdyV7x49NDl6UsOtJDCZKO8yMNZ97vaVTLCVZRfmTEkVwJoxr/+PVV350H
eGYpwtkcGP7zgPjvdyYm50YMZDmBOpWGNUobNV5rodRN2A88p2mqXxb4N6cyYKIzBK38Tb36J4+M
z/MZUKATwUzF+uNdc2LWAZaydf8fG/vWN0v7rS7X2kB6kl/o13f789W4VVN4qC3CkOu+K7ck4BkV
+q2BlnkVCOI0Grzh6f9jLfj5Qkz7fCqrFUEYwtf/8basnNAIaK10O5fp25vA7OzfehOQfXwLvCH8
D03lu0+PlJApW1UKEfbscZvxHT2TqgjcYv3TX/3oPKpjaHk8K9zX+wdFD0OQOFbDR9fnF+u7Lc3s
4t95t3kQXKpTyJGs2P67Dw7/I2dhOEmQNNL6TNMVL5ZbnfN0+Pzr+/mpcCDBB+XMSmzktMRp6Mdv
SJB10OUD7Y7ctfKjK/S4/f3d/MlFCGQNPMQdRBD9dJHBl3NW50G8KeFuPbgwDL/yRrn7v3wrwXqW
Bm7HEiXeVydS1y3DIJxrxegkd+wvFTRm9buT5c+PtL9+XqSUUk/yx/W//z/qzmtJbuQK06+yLwAF
gIS9RaFsGzZNk8O5QXBIDrz3uN8n2xfbDz1SbBcaUdjWzcZKE6MIacQspDl58pzfvLrdyG9xbQwa
z1FzfB3QZ0rH7ghgjvTZjmsy+NsftTqcNqetJqkINIrr4Ty8zjw46/Nw/fic9PAMSpR2HvG7HPbv
H8rATYN0i7rdm8MqygkqiUdUAGHnDW5iY2svYxF9hnqNttftwd5sCYoAigLBE8yW+vbFF6eRDcsB
VaPIQwReohK0lwM23ztHIWvUwEPwWmY/gHC9nj1piqtOYxjkjtluNWVXtxitd08cozBpVP/m65g7
63qUtog6yahgq/s8nftTi2oj2iYiNT+RS2rlRtHhTRLOaOA4CEIk/KSOixM7tKK2DL+EsRnG4Vch
gLwCZCs/jQqqkJDY/A0n4zcrxXi2agEp4aYgr1uMJ0eRhRqcsJ2XujKqt9AdbSs6vXulGGd241X5
tW9yJo+nTR6VSOAHeH6MdzK0af9oeUM5+u/deSwUBRuL/IzqDcas16s1NiiBwnLmRKUlhHLapw0M
WCu1q42B9DepDCPNmRl6kwBs+Pv1SLXf9xkA7DnsEbs7Ox4eQs9T/0oBJNwXNVo0oAiK/ENh0++U
oJklruKPERCPCvQy+HOcFxy6JIDykAyT7uQRggAQh1p2lCYN9wqKg49t0+l/4n0CyydGXuHRVNLp
a2CP1A4oP47PBiIyEJ28lm6UWYJbpHerhR/palP3Q26Ux38Ay9A/x7WwvRNNzG+l14vokiJ7/73W
myE4qPMr63noK++RwjoOBXRw8m6nA+R97qfC8h/rJoU8Qy9QPJU+RgVuDaYB3hZMLq4w35stvYRB
XdlS8d/qBiN1iOW9CujZGE6TP+bWYxNC549MiXTHMlvKv+/dYejaIsUM0YJHLO+7xWqgxT1ELbJQ
rU8Oi+pERvdpcx+/PZ3YNXKX0mKk3Iq18vUoqKMXsCO4HjQrp5wkksF7zOyWHLKX0NEci2mjdLY8
ngI8u66Cq5JJ0G11WUPPqz6hRAQYPMfK5+8BR7JjknX+5X2TxygEUqqcVMioWS/LyJGFJZIO4sMB
c00qjgkFnn9S+vn2KMvLjlFsYGZUAAkElOQW4dpLQrWtAxnPH8za7iJkTQoHcWBeAKmx+dBYmThe
aBxQUn8S4WW6EEdFG+Z5i9toL0EmSLkWfLqX/wSBdxGzvuQpfy0dK69swP7vzMKOv/PZO7Je/lHz
r/n5ylzz37/u/6X5JfUMqFLUohTq0sR0PMBf7YU3NK7/9T+TH9mv/3Gu5/+oX8MbV/+gf+COqvKv
ufaukFmSslDfY4h/4I7IqwuOISZeFPqotBr0d/4NdzTkf+mk7ToF+5fy51xT+je9S7f/ZZlzbZLU
juYQSeS78I6c9FeVXg4/EUylJmcKTuabBo9WxaUS4pzoqvlgO01LZlA3xqWMsL7wNCRTX83X0z9/
8Ote2iLwvAzHFCD3PhfKkGm6DjyNUWrUBXFXimzwdQVqTk7XIK1Ryam3RzxqK4Gbr8nl55EsqoJ0
nh6LNl9+r/JgbgvdLoFWu6bE3/peQRVqTNonpNZGdLpmIoWXj83ZngEetjop70sYXr4XWCoUPn4B
+ddyfAr0qJWlskuLyjiXcintskhPjrdndRGR5lFU9hW+gSafSKRYfGXlF4raKSxi0WduBH7ngDER
PjNyOG6k3ysTSjPQMHnHmryVZ3u81xNaFXSSRDGicaBZzamxpWmPiAGQ9TFP0KkOsAsio9k3vYRK
NMYwG186Y4OXC6qy+ZFuZfQ5yl+Pz32F35GOVWo5lVM3i6oqnwx+ErbNLYfNCfS0OpZVi162XBbR
Q6oFaLCxxi3yElKJnqbRixZjaRxiJsxQIYZ1HcAzWLz+04Qi7y8QnOZPSEzh1l5U1paJhhjPIwru
RIT5f3+1GSN7Ctq0ktn8aWHDJEqrXQlPYG9zcT2lw+ygKUsPXuYpbhCgqoEIN4I8hp2d6lxKPnBu
QnrjLTh2z5POt7fQvG6LgzI/FrloOCeEq/keevXbBmAIGaibyZWUANhoiTy33wJ36mCUIROAk2mI
/jKkxGHjzl6JCAzMeuJMwb+NecFfDZxrIY1VU0yuV5gtuLlxOjdI+7goivwNomjj7p7P29VnUlzm
A/F35E1iEBiuR5N5ZSngTTQXVJAFZFP/Vij67zFObLR3oI4Epdzsbs/sm1V/GZJNTyuf7GS5Y9Ua
JTG7mzS3sfsL4hfJB3zkjhVV6XfZQJi0zVGMmwMdeR0lUFVcf9vkFZpRBZ42M83xe6vr9AGR3gJQ
LCTIaTLbjVDwZuVexuPOICBwh8mLLSMpKHV2FdL8Xe71TxjilQ8dcogUGCpIbplSf7k9kUuUwD8f
CEGATijui3zs9QemcYsOh8GAYYrNWQLgC9M/P3S5ZkK3GePvdecPd61RNp9nZNIpRZx8L+lZvBHU
138IBTaTLiG1WHkx07rRp+NgSZoL12+ij1WXD35iij0WliSBSpFeJIwJ0bXmxTTpQ3mu4j6btZn6
jV/ydjvPpSQyhBmpgP3H4vAYRQFYKI11dLjSwjFCWD651uwBV1JgD1H7gQ7tb4XgN6GCChkXDfkH
9A3KCYtlMDJEuzDY1bBkgBQeI6E+YNgMelQdd0YSAbLttezogw2EheDveSQTnFnUgwgwK4DfCOUR
AKoL2PNRlGie2waqTNT1m40NszI7cExm5Aqlm5ltcr1f2lLLDB6s6Kq0ySfDSKaPvvDST9hcfM+b
sApBkFnBxphv7idQLIIq4svkCAQ2rsdEtsf3eG+jDRuX5V1Xy0gWo0ni5kTXL3Iw/MwlNoptlR4q
iXm6EWveXo8MP7cD+Vo6aWS118MbiEnjLWYxuTLaLngbqF+smTAQmZ18Tqpcd4gg6j5MJGUfWrGN
zVueuk2k5cdRhvzBZtP3IGHVQ1uksLd7bvU4L9o9vMcGXeQ+dW8f6rX50ijZ4FxDVkFCcf2DxzFH
JK6bkP4UKrZrvVQ9TjmCVZSJkPfNwzOelLu0Tn6TN8YbNaqVjWzPCgp4zQtM+panp+OOR/ubtdJT
K7mPvQoyi5r6d1aq4tvhI1jHpfgFd9Z3luIIZKwSLVuDUimVl+XGrNGxV5vSYGNCOURxk1StBcSy
l7Lxx+3pXTsCOu9VIGQvKehiP5S5nirYg8juIOfYpVYFqcUwqzApSnCkMxpekBvVNnbh2pq+HnQR
lWwu2SYzGTS0RHpUtMIEPJX9nGTtyShMxHdQLHQHpHlAKRbvTSeYWvJtNgtgPZsDeL2foM/XGE9w
5hETEm5JeMFDQobYnmndAS0CfWMPvb3d5/Gg+tJmsbl7F+ONdW9AmjGR5UGndmdCAT16sfHXzGBz
bi/lyq3DUKRnFmBAkAbWIrRIIOFRz9RRw05TBG1iv3OzrAMBW2spVsQT0lBGbh6h36AfLMFKjfAV
wQMzUDfmWJkP5XUWxS8B8UASa85llsUC65qc5lmgyoBE6gqxyQIYYmha8IVnSfe8sD5IbYfKNQLC
BxD1SA+Cpb6IOEf8T22GS86D+bwxO3MwX/4msmo4qyq4Jd7N1wuPcZMGRkcobqf76GoG6hkI7Uds
31Wn8iZYZGPanwM11F1ThzQ8ViXiVhXBDynYrS7+28yIE0dygJIIqS2VtOvfgt0wwpV5q0DTwDQK
Obrw4E0+Cb2ObrACu+n59sevnfLX4y2CaMQRLsu6U9ywmtkYSYSzTFZobmEU4SkaJfNjNY3NRrq5
dsppYtnaXKgGKbb4SKNFwM7sFAWuicFDRuusk5GOD1Jj48grJ+E+0zGvbKtWQum5ibeykLU5BhFG
4YUtSBayiGxWOPESogXh+nlm4DorintFloyD1lupI3lJsNcTJAKz+WmII2J1AYI8PPKPTbsktXu3
EAW+xUWCK1KtFbuMx+JGGFz7hfTDXrqwJP/mopSrUnzF1UBwXpVY/93ZiYw0CuSfssv7w1hZxkY+
/vY6Q3oAMBBXGjcaIOnrXdeTCo0xb2Z3CAIPS16MhOQqQwWrSsEKlsqDbWQ7qK3+19u7bw5x1yeP
cWeRIt2AlsuOvx5X81SjnHIerZDjwk++LedQ3YS1seBvtxujILYAAokmFhH1ehS1lNCG8XTFbamy
zBRBc2eLWWo30ZozxHvMifIgPUH8+mUNlrUR5t+u5Tz6nKFoPB9BI16P3nZA+XOZuQVXhv8MtW43
AGnynGQFTM4S1v3tOV1bS4GIBC9UEnxK5tfjgbH2fC+pEQi304xrDClDfcoKMu00ckM99fdQc6GS
oHS6sWvXVlMjOzEoPyJGtewcY1Jcpcjgq66caf0DEg6WW8dJuzHK22tzfjRyPGmn8ZnLulyrCyR+
slZ18dQAKafn5n4sx/aMT+zk3p7K1aEU0jsFfUtQ/IuNI6I+9NSSDwqKaHSVFE34YZIbt83fX92k
jju/8ilPzU1weTFU7XdtoOHZ4HbyNMFujP8K8KpyQ6OhIjZ27+y6k0YyHGUMGYA+KbS52CST4U20
1TLVLaMaBnnJW1S1Aeph5Lo11BIu9zIWWZUma9TLef1Rqn5dplGlorTTBsfoupdx8rUKa+dzex4k
RKt2ZTzYUFr8AKyq+NPgOf7H/DxxixTJJXQw9Y3ds5IKkXZwCk2DLjPQ1UXwV6cSoSK9UxFShXmL
X1m3R7qLLFexUM1ESNSd6Hc+xVleuLh+YDFUICvZBBKUmNu76+3Vq3Ls0XRhZ1kUtRdrkEsGlmPo
sLg9tL1Tntm7BqZhEskPMKDiE2qizUaYX9vPsykr1V6Seqq+1yuRRSg9liimu57d4Uk0S2qOXZi5
wL2ijaOzFoXQY7Bp45PlvYkFoaHgrIlTGZEdSTQpl4qLqmJnkmM29ZHOQYdYQCAfjdKyNqZ1Ld4S
gvjCl27bskFZBqLVdBisblSoNpJwOB8i/J25LU4Y+87Ptvb36qSiqEUJkrcoL4frSe2bIYJ/wh0m
vBoJ5LTVD6GeBQdYRurGpK7tGJL3/wy1RCpYI5xaGuxcZGMYnoWMKA27hOQdM3MnprhPFTgMNuZT
WRl1bh/SGeWNwl+L0BSHqVygtEB6XAvpPrVhXE9KPFFKM8rzECHqaU81Pj9CguHjCejdtZ8cIjya
zpS3kGQrRXtMmqLadVUHZAn3rn2A/t3h9nFaWYern7kIM12XqYDw2HEBxtauUaj1R4oROUP50/72
UCtbjKEAv8JwYm+/uM2+KjyjyINPa8GDoadec7GS6UsFefVrQ7mPYDIh3fVfjIftMP02MjGCxfUW
k00fauCcwOTgiT+mUO1OeCLphwpZ0eOEkN3GPludSnayjjUwN+wSoir5mWU3hqTATFMwOBnRqJco
rO471PI3hlrbXLwABH1xbgdeYNefNiHPYrZlLc+FpOoUZ8YfZYLksGhLxbWMGNNQGnEb0zm7WS/T
TqIgOH+EpbE9Xr4/6hr65IQ7kNumY4qw+iSkT4Pe9eArUVX9PESK9qD27Zc+HjpXj+PwJDzJfgwR
P/wD6LYTlCrWSrXyUOEfA686iIL7qcubGm57pV/EFFmm6zVBLS4F/iuQ8vOAilTR7O3ZemMmifeg
VJShdaZ0oFXieQXy/YPhof3fQMjMdmVZmF/lBsfOHYZr+sWTysHE+CIFT65iffc02GF1sZMM/Vej
E+3n0qRM4VCuNB9RE4F5loHS/pAkKg5zCYIhP/REzAY14MeRL9ZzjBIVM8v0Q2CqLV5yttJayMki
DIaucNx8t70k/jtKlAppjFwvE6fUQvubhldu45o4HvyRqnQkHOBO1aFAYE6FkN6o31LYQcnB7vWq
JSCCAdqFUtTMks/lZ3nUEZwpVf5vtQKbvMjM4rsNSeBT05JXYXji7SnATBi9K0ht7RpDzNrOflD/
8vUWl8aRHDtzU3kcalR68/qbBWefYkFVvxN6Pucs9LYpg5Ia0bAU8w56dcL1KJNqS2NbyhnIbIFY
qSMgEO8biub/xQmAxIcLIiRRmUfYYqiy9Cy1wys2bwkmWSHXRy0ESTQgqa1rjXQ/TUzb7YDycgku
Hl6KDs6FYwCOwXgp07z6PhU5lbYtOtmt7RiLXrvRQaQF6qnw7fsaZvyHBjfiXSFb8GVHX0FSZLR3
GjWwy4itDIqY0BfKBKRMxCQe2zBojrd/4VpcIA8GuzvzqYAIX8/KBJYJi5hBdj0/Rb8jRrCT14AB
/adBz9SL+/suMjdyQ3UONotZmbN8BbQ8xQEepNeDIjTflAXKKG48hYCt6w4NIqcA0ZW5NQfjkXst
NGB/w0tH3T6JHgMhOBm0D8I/wJtVf+tGlt7jcYkFjV9r8uM0wL2AAVR/DyDJfCymIIRpiHvAX6VU
m89DEWq/WoFSw8aXrFxQPHdNMWPBZvjpYvZ0a2akpwMFFglvETMc/6yLVtsNlhwe7FpXNxZrpaqn
YlUPehLNK1qyS6xC32rqYHY1bKlJVe9jc2p/9mGLDkSaRGxlJHnjZwSG8BTV0sF/RnZu+DqOqfe5
LxPUTf3Ix/WPxvHWiq7sIrrm4GI5XVB2lpgR1l7x4B4pblbLyDaYQ7kzMYKmkxQYT3GM+IGacapv
b92V20XlTNFGnavnMGevd1E1WV2ZmQ1vmDL0qVpi6z7RdqE3rZUbQ629reikqeB5XqqGlrgeyzRR
RJpCPhB8SOL6KP7sPYsQbvZIXghJxZ4CnPje7ifeNdiuDr2cHXDhiv4063yL7jVnusvj85IR0Wed
J33xtIrwyag8PSEDy1Dxr6l3IIEYTJcizEY0iHsgolZUoqjShy6mT1vd8rcgCVDQ9HYF9UxKLW/K
ir0Z6Wg4UVYUlWH+SpU2/Dxpk35Xe318tFNdfIwbiwJvnFbPlhW3n4upqC5FUzBVgYFWUZPhSBAa
vBpqedwIuWtHkt7e/ATmTaQri8mZBjvBDIrij5SWyrGQkUquhiMmD8El8aNxI8VZe+bCYbRfkkb6
+bPy3usLzE4rAIEj9YSh9nC7hkHuxMVUHkMsKcHRaqwANRTHbIQjUQbISkXDkFD1Ny63+fJabIk5
/ljcpcRV8BPXP0NFj8TXKKSjqEPoCftERZqoU0+3T9zKxgNTzWMamiH/Wo5imEmHugRgWzi9ysd8
VHGX8jFlREVkOACAytxYnl34NISu27JPNj5ybbIBCJGq8teM7lw8AemVBAhk1cKdOkpSaA1M2I7m
phvhP3/QukR3c2R1DklQ/jGUFg2spv3VKDg4356GtQMgiAYzhZVGirmsVwVJbOL0RL0q9CYDRbbE
uGtlrJtHBJ8O8APxGaBqTVFuwDEci/CDbmK91nq+6kS9EezzIoldEeqfrAL11ds/7qWwstwKoPdo
r4A5gJy92ArCk9Vez0LKQDV2RUVTnhs02BwcbW03LYMKlfHikIzZ2U4U+2EsZBuPF+sZ4TzpQAk6
uvfLWjuVVmPgV9+Dxaao6gSKIe0m3KHEhO9CT8/kKCe4GXQifJY9X5xkPVCeVWkK7pCgjg96w7dm
yKQdPRxPwN7aINHwruK/M/nDWzM8p+pU3em9Ne1Gs7HwfVPajVCwcivxsGIWQE0B69QWMxHOkJ4c
vq87mgUcrklVnir29lnUdJxikXTOOE1bZYq1QUkzaTXSVaBKu7iVhlYFLGUEnMRx31ZV/CgwOj6E
pghPCS6xd2Pz/lYfqFjSDyw1+do3TYxIQ/R/QFqOQq2wwfZl0UGV8bDo06q8D8xAzE3HFlRBkB6n
UeqcLrKHL2jy/EDst3fQMtp6167EYEGzFSqphQayJhYTn6SZ0eZlobpiCKvPkmm0R6krnuuiMo5q
mmzyI1aCH0VuEHtUCyx8xa6DX+xTrBFJJtxQ0dN9VOg84FrSagNbrI2jv7a6PFnwWwDANaN7r4cq
okbHoqMU7oAk8k4ep96p2ip34lz6gDlwAV6l6DbGXEo9zI+k+d2C1ikQLqD5c/B/9YjQiXsJNsbC
pZHd3OECQvcmaKJdPygRhcUA56IeMf6okiiZpxOqgYGR/RdniT4Z+CUWFWzw4sNDX6/rTOY3THZW
En9RZcT85jmTYbtUSEnu8PH963YkW51rCjuzdghdlmW0x0AID09t4LaZguYxU3rUmTDDwgPCwqBF
00f06ZEB3Iifq8Ed8PYMX1VmutLiAOeVFlax4rF5Y+GdsYQqqJKM1aWy8+JiYd4LLTC39qxYgsIy
IoKHCUifgxBr5eK4YO/lSDP2PZJMGOewQLcnZe1o8d6ADTunYMoSi9kk6F3WKc672qhgzlqJnyEy
edjXhNKdFuHpens4Zd5by9sEYLQ8c6gBsi+rvLC4a22K1ZdFsM4o8k8Y/yjxwbPy4uiJ4neInsoF
vUD/QxHn9dlLiUFFZ2UPGQJMjo2CLll6f779s+bd9uZXASVQkBwBx7WsBetF32aUrzRUI6pfk6eC
ZcN1ym1MkW3M99omnA1c8FYBi0rT9vrs+TYGfyHAQRf9O/Pe1JKY2vZkHhttSN2y0eU7X4RbDKO1
z5tZu6wxvSr45NeDwnDy4U82mmvM3l0hanpOk7aamypGvb89k2vf93qoxfdFQLSxmWAoSUNefBz8
49RU8YE3O87CVv5F1a0vt0dc/TjYDDwdTL5Qnn/Rq2g2KF0SZVUE9MHHALcvNWXX1qWPQ0g4bWXn
K92RmV7LvkWtGsX/RaEhFJhJKRVKvnos0/Xyu/AETvauxYRtZxctIZROzT7gnXysTEy24CQN91k2
ygdLbxsOFNqnEAIKrHzTap+hnu8ii18hcBVsBPm11NqmgwPDA+gZq349KzzM/RiXDeGinmoCBfB/
ZK1SXXDHKHcepil4bE2do+SY24MH3MpoV+eJksLMTJiXZo4Cr9Yky7Ws9XNf4/kwdoekIbq3tdx9
Gtq6OMI0kB9wqvpiWMP4XxzkGQ1JmCVNe9O+CpBGCLGNY+BAp/qFjv+dOUjY1xZKszHUyzW5DBpo
QZCZwAhjvMUUI9IPBWPgGOUCtUylQIgQe71pb0vKX3hYlw9DYEcXVDB/iBpz7dLQETqc7OGY4LaZ
1u1eziX5iNKp7zaWSA4YqTpKUskOcsoyaKWkv/O5LY6+kcpOjuHhTpJwzL59etbO64vKFKK58yU1
76NXKzWi9YjocKfNvf/hEFQpWN5MKy+lWVa4s9XIAg4I0t4edC0DgYTIpTMXapGaWewPIWHtnNU9
U1e24R0dMIGXOeAVfHJCt2rk0RWJ9rVNDf+Y501y1+W5snFAVsIGEQOaHStIf+al1/DqwwO6fF5s
EqgwpKqBK6XFh8Iyv4dDGt5vfO0cFRYb5WqoxUbRtbZrZfRSXdgdMb5YvtiZXo4lud5Dvart6cnQ
YumeKknrmEpsYaXlRS6iW+Jw+5esBAW6+eaMFJqZ7cun3NAodPGB07lNaVvfE6t99rVQOhhx3hzN
dmh3cjpShTGwvW6x3d26+9W1eeBowgMDrwSq/3qv5emIqENMwSITrXwCiVLserXR3Yx739G7bjoI
ErR9T4Ubz0KBu7Vlc/kHKj7QKfqhtydjnvU3q0Jlh8xuxnMu7w07MMeh8vk1SuFlp0khVExjLj2A
Z5egsCfpxnhrGw5/DUh31O5Jexft2DLEw6QDIY8ltG9hLyghpRzY3FgVPtm3P219KB7sAJeoJFuL
KxEHqTHr1QpjF9kjdOgBUVDvCqxeJXUjCs4ndTmLivx/hlqUx7I+QW065xjhhB44MGzkvVr3W72W
tUI1XVtkCmf8C9+0GMa0PLO2ehK0MRubHwZluB1CZ7FTIydzrruY2KgoGS6uIjtaYgQkIVGqDlsQ
nxiKBEcLw/WtILZ2rHkio4oDOhcZjEUQw3ugRnuUBeX3GgC2QBMGoqBMo1b4aeFQ9zP00FLF+m16
6DH8OgdVHRyjvlH3t5d7bSdTo6M4Q58fafBFDI9E3wZSDsNJyRraFGZqupXwpj0l8/AsCbKi2+Ot
r8bcZKNQSbhY9mELoXt6OcBvKuQnxAF6R8+GP32p14/tiAg6inbZQ5F69jHqJuNgJlDX+gpn5hBd
4q9BhZ787R+0OgHEM1rfc/tn+XuQ+EYaLecoBwg205otowfRFnjlkGpwc8b6RiRbHQ92F9gKxDu4
xq4DWRHmejLlNZt+asPdrM98xAO4dMvazA96YLbJxl5bO9Cz9hR0eoMyubnY/hhC5EWdd8KVhe9f
0iTrXTiu1c4My627+aXYuDzRyC4iIMNphbSw+DhTm/xeUiowjtTg9zLEp11Q1MM+SHQ8mDK/do3Z
ys2OGxvvXFLHpE2VHQh86VBJmBPQTvD3aqyYF70pijM2HOm9pcHFtBKw4XGZSW5Pt8HpNDU79YE+
Ongsid2oJfkRsXqk+geBEr9klh8SWJ2HIMxUkDnmVmFzJUdF1woW1YytB806L/KrBGDSrCxqtUm4
aY7phEqh31WDwDiWVLJc7DIo8sfBeK7aqXHfv11nTS1I6EA9eQ1ejwxzyrYqLdDAtWIRj89B/eTj
sO60auTxUJDl/+J4UGpBT3g+ImjcXo8Xd4YZqlrJ8ajNcaeGA8YFuQ+8tMDnNseF8XT7+9Zm9vV4
i3gkCnnSAyDWMKDawWm6SuwrKbinctuca62PH9sK06kche8Niba1/MaAAkLhbn54iMXzLEDeL0tl
8C/Ak+O/LVzWL3jsVDtrGvtnWuQx8uVhtsMd0T/0kb2FYFvrziOCC1wZ5QvqCMs+dKRE7KixVCkj
zLKTXfZLoBOzB89YHymCF7vCtHoUa6N0tjzFtbShrwKLWr6vVaNy+tGMHvqyEI+yz8O8003l8+2V
Wet4zCrH879m6M6SMKrUUqmYjErjSAozZ5gSbZ+n6i+E4sdDXxUT1iql9S3BrPkgJKq5hmkkH2Qv
qDburLWloirGkwPJIGjli2xIjxulGXRYX5rC+7QBdrhLpVg7W+iZX4zWMI5tp32fGlk+hONAZ/T2
RKwF1NfDL3ZKGujV6Ns0NYah1p49nuP7KaMuiDqK/Hx7qJem/TKgknLPsg3wztAbuz5+YRfJth7k
oM5iX3V7dUz3bS/DrNb0/NzCT/nkW2p9rxbTDPuOxqMvZwFOLRNmpJmnfyI7/5Wq0WebJ9pFjyUd
/sOg3Wl9UN3T2Bp/SIkBFD4ysCvRBHrvfdzcB+2kfG9HzXInuUPIF889fNLi/DjYXXEsVT+792j6
YixZW4cSX4h7nXThorfYdbeJ2u5Vxeh3t2diDafB/IGdpa+JkNeyz8U0aJmCkZLLLdB+DAKIvHao
mACMZz8cFLnuu6I1LxiklA+kDsXBCor+bgobYxcKbfqQm1G3p1eGd0Fpmm5btNPXsjfUD35bZEdh
RJnihNH4GyMAda935mZrZC2yvf6AxbaRqkpKY77NnSLMUO0wsFzAf90+bEzDAXQlPeVU2M5BZmEV
XqvNKR0079BrjXoq4W398DS9dOrU9g+y3rW0VGtz1/dV8tiFcbYRhde2uAWanxI/HUVixfW2A7eH
OU9qKW7jMc9jGlRHENYxrldmtXHBrBQRUFy3MK4G9kPDaHGV6lrYWW1H/3JM4/iggDdypKhNHwuK
+JgttZmLh1K7If+1+n1QrWbgCnnK8kmAdkKqaC1NId1M2oPo9PRr35s/UBtVNx7w6yPB8CWyIxip
LxJ9JTV5RkmMVFV9c5YN7QIOW32KTbGVGayNZNOfUEkMZszuYs2g4pYQhrlAsCkpzmqa5fupU7y9
avbSxmFcHYp7EjUciAS8Gq63x1RSPwNUyJppOVBEo0wOJnZTLnu63EiXV7bHTBTi7UvbxYSteT0U
5iSUHdEXc6vab86NL/yjruS4v9gjJPCYVvYobXbWVr4PAhaCTZS1oC2+NCJepXe2VvtWVtiqa/SW
vS98LQEHpw+Olthbtda1SiBUYnuuZM0S4sunPYJpve1hc+x2dpUdRwOoaQh+B+FA2XiQQlHtB4jp
B0mq+j+jANO3wJpFE6wgdmnAkgIaae8CTcY3D+0Sl+/RD1MpWfeAJ62PFU1xWuoi/43VGUWKBAU1
Wkb+MayLP29H6DXM+GxKQJOMgcGhLJZKKdTwH7QL1Kf8FMKycHB38e+rpPIvCF6TI7dR5uBsEh3K
eByPxiDH9zFJxW7s4d7JfdS4VdqLB4wL0z1KWtXeT5KtesDK4uKeQH2ZRgrxbanHZXVh1Ms5m7fN
A+kS4DW606jbnOJA2mJ7rBQ4roZazAiVO2VmFwN/GMGja+ZQXSKUwDZCzFpFlIo10vu8J2eSzyIf
SnocyBuot2BPdB/2Ytwdq7x9wrzUOMIRb52iCuR78tvok52J4gxKOd04pmuTykOIpYduR4d4Lt+9
OjFyO2KCMKLLMFQ4EqLZHl0mrfkp9VV9vL3N1kfixNCymVUaFg8gpREgemZMVZD7+edcmP2xagPK
50L0/yR675I5+1D8zj431e/fzcOP4v8DiTIwma/m840k2eexWhitzv/8P8pjmoox6qwGwQMEiiw6
sP9RHhP6v4iGM8yAty41hDkK/8do1USUjGXHxYPSJLuP9fq38pjgz1OIN1RJLbII/uD3KI+haL4o
nVC548VLqgDCFTiLtjTUoBFSDVEDhCoUUurvBrUuHR1SSQmIKUjsgxR4EMgmkNsRfg8ga3ZJpOnS
9wRiLdZgPa0rV441+N4IT6q8LkWBy1KUlYk5W2k2HNFK7atdQCmuQJ1fCsSdJKgy49hV2SXOxjpK
ViHql9+yfqxqFyMPBdd5JZb9CyZRtay7aSGFxp3og+hbXHkStb0+SCA2l3KRCAxHS4owqBrKBi1b
uymVMtyPSlNmP400Q97TsejjxspXVQmakpZOamrt59BsBg0Tx3w01b3n21llOE0Q6OHfWJM1sdjZ
pR3vyxbkPAwys60/DXRssR6MAp1mcVWpQ4qAejzofwNs6lA8VwHfxw+tPVTyk4Un018RLy2F2RyB
9wxOO2Af/bVM0jY7Gxk5xXFsTBguSuQp1GzsrrIAFLS8tywnlQCW4sc3fgH2W38oW83RSNN3aj/4
JzNTgp+1ZHzNPfHYQKxDcUe/V5MG+RDZiQbxGxj5xzLpsYSts8R3shZbW4CJsjM2Ns4pUf4gqWn/
PAV1hdlEXd1DWhB7ncKck9rSfWeH97Kppik9gPFOH4u/4im5xwL7iC+VU07m1yBHIzcbtV1VaRIP
pcr1Jzv8bDT8jrbbqWZ9kDC6dBQoGyCTcP2SdlqbfetS63uFQe6uGBOtv0fJv95zcnZjSS2yl5LB
rXLzy5Abh1LI8Qf80zLXNtpzE9pHSiV4SrJdMRsfUMwf8SJR+r+IZ9k+HKp9m2qY/9X9qVPas8rL
zOIPbJw4avIzeErHRujuqNvNN8R6Um9HBz5EPjIPVcRN8cByAjRI8c8U5V1t4A4qjc9jX2W7jo18
sVErsPJA03Z5haPZDI6ssrHWT37Xq4eWhxouj7iwB158aloo3n0HYnTCQiuAEwqHrY2bP7BVhtrh
TX9GdmmdPUk71X0f70Ri6GdZ83C9m1T72JXSj6jsOEKS9ZRHsjuV8hfdGz6OZRhE+I5ljh70d5BS
UrRdq89a+adfNafJxK5vSnCfjGrXY1r7YkICwGynfS6E9oXykuTvCxnzYVfpO8yJ2UWOlRanUK8+
hdpUOabpZYeuGh5DMzYcm63jRFP+2An6gGwcarngeasgP+nG+Kkr85NZhI3bT012hEP4jA36QcZS
DZ2hKX4QjadzJMWdjFPlrpCaLzWmzoeyxMoWnQw9cjqFVn1sOrrxcUjAqmFOa3waJqGjIos3unSW
TPu+ybu7LiwfWkn0kVuEQfZzRDkAqZYIHr3wsa4lQeLwVWp8yKhDfdN7v/sYqX3yZIq2OUlJ8MXu
ulJ3Rog4hDMtx06Zap/tKlGhfRu9IgfKLwWBgmzBCLLFc3UEYTqjc6rsdwgERy15NCltnooT4M7m
dzwCInfyjs3xv6k7r964sXVN/5WNcz3sYQ7AnA0Mi1WqKmVLsmzfELbbZk6LYZH89fPQvYNF1VYd
+26M7gYatrXIxRW+8IZ0Mg7OpN4Y9hRem3Hs6Uds1ZXponYusyQ/jl19jfkBEC62nQurUcPaVG5L
M9TqLeoHO8WB0HnIcdgoWc2ppO7Uu5lP4gxn2R2x0wXsl6omjCotSUJxY7mlvaeMabcbEKJWdD9V
TO04uMjVgflzOGO1HtvDrntSm2rhekT1lYryRyTMD5NT5sqXwmj02LddH/jHIdVU6SeuSkdbC0vj
a+uhcQzC3L0ZFeFdU6y9SSrOySzxgFOGlXJn2vFRJPVNUrbmZcTU9HVu3uYDan+Zq/Qcd0wwJQ7T
V9R0xJQTFAYUv+8lDSnwLrydMTTfhCzC7yJ2PuWesjUGDxqrkRX+rNbubhrD53CYrrkClMPYFfOT
DiXRV0OvOaSDcVNploHoQAWMZtPWRfa5CpXyNiolzrMWGZMwSwhw6Z2hDDdTFglaDlgC7wZH0XZK
r3WEzPhmdplw8aUluCNJSv3aosicyUstna9bc0AfSuFS0Qmnn7WmSTam18bKvRY11iU5fu4vUSF6
3tWD04WBC+mqr9t9RkVn4yk9heQYYlqrXhhmbd1k3LCHOuyo1NuxK/c10p6+LZXvo9Vshmmwgrnl
NomqFrenyXkIjfijFcoPDpz8q8l735XNvoJBNA7NInPbXs2Leko6H5CV6j8UCKP7jtcfSnR25sOI
9seQN7dZM6EMJttmY1i1P1fN+0io3WUUju5GIyDYxnp9Sf9n3PTJ13GKej8FTHM9Ak98Z4xm9Kcx
fMvrfAsUmRlU2ja7S9j86PTdw7rzLW286MLsCgx1HKh1c5tg8OPnha1+slo0xr3yKo+Nd7b7ue6s
4SpSUxD0Yi/m8BadlGu16tu9AnMFQ0YyXRyQqi9e1N/W2LvLWLvGafQ4pfl9ph9UZcQiEqWw8KhF
HRCecjeKCnUtSSrXX0WT1m9KTXmaJgsTbOW2IRLfRKUAgBx9q7NORgcn5EzWrfgWRf58Ryhz5Srf
a+2+X7yn23xH5PA8eDMa83Za+wZnsVdn3qKbfmEWSZ4Essm+1pyDVf2oG19cyfEVm75I/6RZgBNY
dVtFxU4dJWof1yGmsKNp+3UZPWIAwDbTfK/HpFKBCdVqGwUJSbu7EcpDoYjnpj8k1KbxKOLIDblH
v7kgsUUNFtJRgn5sdnkqkdHrb+z5xnQ/zS1nfJxssBz36SNsHPcGOMc1W/aOIBRdFVx7hbtvZrxC
e/B5MEaaJA0ycD5RMhxbfdx3WgPm52surFs3Me7iotpmDQpfOmRAD6qR8tGCnkx9D1saVSNe6MGD
etdFPyCT+ZzlTmAXGqr/W938U6jcn2hY3SFFw3xFxxHT442Y7a0IjQ3G31tXaa68vB79MJLD4Fdo
09zPbYVTqHmkHr2LdYKT0QPsEaK1Xex7+65pY3xqokrL/DjVr3GzxEWZjH5Dqlzfp15GoEJg7W5g
R0rgiq4IyG3AqIfFYTYurIlC+mBcIHIOloDVgtNtXUXDUfbA8p1wvEC36laOcefbjYY4gFfX1dGO
5vaeJF8/WKYsj5jZJftoKsati0l207bXdEvY+2X3oZ1M44CBLqwn25lLjuswEfe6TN4V4taJ02o/
oPgV9M18q7vtpSaGS73bCsOdAt2p1MHPCocjssreWUZRvx8Nb9ij0+9uMmfA7DdtiqAyvztTdudR
u4z4K77kvpJF8YDntLmZLKvfD+WUbOJJ2xWZuBRgznxZT1euGj80BjK7lol3cGxwtVxUXWp0G1PW
W/7dWFn5ASRgfJSyZXXjco99nQ1dNsWHbOPq8edYtw+Okz5XUUzsKI0HKinbmAjMaBKYo+3BtPJH
nZFLAW5RsXHl1d33ZtIH3tTF/qzfmN19oy8rHp36ujd2CbJccJMh0SUbXJavtAQGqx8xMeCq00Ps
KCjFDpuidvdJUk27Oeq2Q9qweM2NJ1msybjPkWqLc3QdFpNq3J6DOCx2taJ+MBI7gM4fhFP9UJjV
TTpOYN4d46lVxfPyt2yRv1fH7CFJlU+elV07Q/dO0dTvnTI8Sa9Juefh03mIrHZNBjyASOl2luVD
PYW7hrJKMTbXaq4dFaM4Oom2wfIXT+pRf9DM9mlUy8CovrQ528sxmY60uFRzmxVgf9La8aOHtbIr
nOuoV7f2XBp+MhKEIAhZJvXTWIU3Zm/t+wrLWArYBUWF0tpGnWo8SccCiWsr4ZYW4sTfbThz1dFX
UMrdWDGaAHpibh2cylWlx602qu0pKCKLDznDP54hzPVhsmnG8QLUwKduSMRlrI/NXjjJVSOnbT4l
275rtp2R30fhkSLGR1wULjPWSTdG2wJmn2+jLAHTZGvnwtullXuMSoSdiho0pzfugfZtpzT+OLv2
BOJgaveQbj+jkhyMekKbfyKCqW7TEHJzaNPr/I6b+7FyqkBpvM9Oqzx6ofMY5cOFXWl+WeQomNnj
FyQGQwUdQpMCi0/KFpSxd2unwxgUXoEh2XyZeqofzZZ1VCS+ufbYlD5CFXsQopxAxiaa93GX6Y1v
WB9UqV549bTV9WLnyNo5xug+Oc70LoGgorUmhk1L36X0wwUr6oXbpq0+5Zm9rbnVJfZfpDKBMwwb
18qvaujjMU0PND0d8wP4163RfY8qZdvP5X0yIdJb935ViaMTdcHIHJnlrYpNelF2VUAq5VOVvNYj
9X7W7b1lDXuTmy0De6RkXQD+Eh8nca3Yyvu2u3XK8aGx4us2wvA3+iwdOlXj5O0i277O4iFIO/ke
/EGD9hI3x5wp2SN+JdwNo4tTol7fDi0GjWGifLeNcavUQG91O7oJ22i6pBxq5UEeT5PqD1OTf80i
z8SI3UGty1czkI0XoWgnHcqOmz47fYaBjGuOtEt7NKa+5nGi5D7m4+P8ThkHxHprLbLDC8vA5Jrc
Q5PfUwxIKUr2dnpMasUlcNQS+zPE3uKTp7aFSdLTFd/j2ixjwJphclWAKp8ezAkgto/DNe2mWHrp
wejqCZp/NCEzO3hWQy9NVUCDwczUbsnzIgUevtairWkbAoPcsBOf1Yg8G+QA+SqovghnpCwMW1wP
YJZ5vobdquTCKuJPuUtIv2tNoR4Naxpwpe8pPfhermejj9+6om7w/eiiHYmEAzY0HHeOLdRyk1kl
yn56rN3Y9lg9G/NkXPcwwT8ZjRdlm74A5brJETLP/VGZJrHF230bCyLkwIjNLuHxseHwkz6vMv6E
MpZ+XYhwWyp2WV+WzC6h1YDiWqCgPv8UtTPAPM58nNnp6yDAYmjEf9KaxAez6BeNcZFTvtaNvrV3
2ZBEV7Mrxy4ImzS54cHkY6T09ZXUFQPLQPL3h8JBCcNPMDN7TMc6e8waz3qavVB+VywNxtqsCoBw
WlxmyQawVSF9NMtIK+SocrdaObT+XWPmRG96Zc6E7Rh3IAcORjVGy9sq+sDhxHA2JpKE+Fl2wn4X
5rX16KbzwNEyDSnuwbUlFQqoXpFvupGOwa61SynYdXORbY25HN0A1VY4BkiHGremWeds/753bt0m
Hwe/rKv+krDS1VFRcfpqkwFWVTemS2mBQ1xa0KETLX3QOkBKxAOeNRPuV8gQtu4QfU6yQnmviXyK
LnInS9QHKa1kOfZM9SPeSRo+53oqpgAR9a9VgnE3BuyUhH1sokuF2vqkib8aQL9UGf2fuTv8/1c/
pYj/v//+fzCfiL5Vr+qnT2XSffvzb/9XfP7yt22RiM/dt/ZnYwfIyP8sp1r2H8YiZEDhHTbcwuD5
ZznV0v7AyguAO7Zu0JbxkvtXOVW3/0DT3EKeGQ0KTBuW1tM/yqm6/oe9yDZQ6KfOtODVfqWcumpN
MOaPdhNdV5vS3o9a788FewQPZpYgIAaZz/amz8gjdLsq736aHPrRE2qJP/s3LA2On+ALP0ah8bkg
68CuUid+2RZwDZkYtUC3DWSmoL4mjU9K31dcempyBd4Bx7nBFgGO7sb7XKbVmeFXvYJleIA8/KJ5
6GISuho+n5OiCu3JDCS2GlulQGqw1mi1GaI+i99ZmiyrV2UsODKMo9OvXI1l4LGu68oIRJcCoVnM
j16qlL4nRoRehosirRp/dtrEH5Sy9zs9+fj2TJ/4nj86zJToIZe+ojmKQShWXqAxTuU5BBDvKTv0
+c85zK8q8D8mlG4lL0q7H7mt1UtmdH5mN7SsQCUzvJrGvPykMK6vJYV5pWZZ//Xtt1pjjpYB2Th0
6RYxfIzVVvgXr24qrZdQnryODqFmdcVBSS2MNCFaVSLo8NXqNzZJyq7Xdfu7nItPiVqVu7rU6qcz
z2K8/sI8C+A7GG8gHNerqaXc4WgxxBQ0cGpCFHRqx+Q2RPc6CgeqtPM8baqwvbZ45gPqRz5WPPan
KKXWo6h9s3n7cU6s7RdPs+q4uUWrJp6pQCeiQI5vUfsZ7rN6VJExOKcGdmJtwbIE8gU7huaeu/rq
nbkUJkYg4dJovcPYZA953epnJDNPvg+zgjo9Z6Ntr3DnuUNtpCwxH/TYskcYxlQmnDTeZxgV/FoL
8a9F9dNQq0Vlhp072qkJItaJCQIc1DKdvr7uojbbvv2RTs4cwkuLqOvizbNqABtqRKWJoymoKSht
K0dtLrETOUcEfj11QFHZHRxwwD7AFL88ZbOUCmbtQES1QkM9oA41HYYsLw5EIO0vrzqQLAu8F9kD
YJrG8sI/9XljPlNYmuBpC1l074s0UvYz+ufvI+S1zmB0Xs/dIqxHmw91D1CO67Om67HOo1hQBxNO
GxdxRQZObndOW32FL2Et8GkARwP04I7gknj5QpPtjapRaXXANa59s1sjvWpRbtmoNhVRidDRl1Qf
wl+DV70adDlpfprFfnSawgkJXu1Qc99TdRqoDKkOYs+5Z59Z7K+ncflUKA6wDFFo/4E/+WmsqmlG
0xI2FQ0ZLtGrBz/L7M5hEF5fDNgYAOBi9SEejx73yzcCKESEPVgt4sWKtjdaNNyh8Zq+IQumUVOs
M2jdE58N6tyitIOuOKInqyPJyke0BIRGta9tlqLcXMlN6IxUiakiYkdl91vovpX/9nZ+vdHYw8gK
LaEbglFr53aniiPDKwAbZDD7NnYpimNeiS5wU+0cHPnEhOL5CrtuwdEv1JeXExojljhim8wLqv1w
W1mif1DnxEWnnjKrGXvueObdTly13LLQmWAk6qgYrTFxcD6R32oSgW5Kavh625XIQNsNoMMcArkf
Jo2e+nYlrM+I8mfFRnR9d+9psrlPaBKeExpYzuCX4RRRLnPMkYYU2Cux2qQrM6fIO4G8i0GXeexy
DeHfrsPJJS6j5l2bToXjT6OtzZsU8PQ/LO7+CutPRK4nFhjnMosZjAkTsjaPGcpW12TM+L3XhTuj
VOogl20XkFx+7lMvPjQ9Pta/uLyoCRNCLOJVfHLA6C+/uQR0OXdd2we6VqbbFpVWao4uGVxVfnt7
pNcfm6E4yW3iKzCJ3hpWV3cIKtstya8sSSyDwtHDC5eu1UHYHRLkspEYdlY4XM7YBTgbPYydgyvN
/ujkskmCt5/m1bZCNwtx5wWK6fL2a7gdVkAzHk5KG3SFsHwH9sY7FKXiR/w40zOXyqttxVDgFqHq
g7djI69O3rl0p1Cx8EOoVZRhRYKeXK1E41MIdGSHfJD74e1Xe3X6LpJg3CpAXKlrg6t5+UltBcU6
EXJiQGHyvmYk6zuc7M+5cf2YoRe7hWGwcnKhpJKC6OvPmQ5hiJWl5LXqLLzUEPijqJlVedApiU53
yhRim0GgXiAX8W5qonTrZGNylLXb3YGdjxpq1ZFJMaZLtr8+AwgTIT6DPykKCasZt/UcH+HSYCOz
CI6DYYy7ucrjM9Hjq0QTsz7iH/5hCLiLyxL76ZZL+lCJcmtuUQ1M6ngTD3N2lcxZFAZ10+sXBv3d
65YjFd/CUNlbiecpZxbxmtgGGo1HWGQEFjgn8myrSCJqtEyrwqGFPp7pW0gmYdCEZUUXQbcu+7zp
fDCXi88c5eoPrFHvrpV9sXWzNoNBJLR9rVrpGWjgyWmxfghaLrH7+kSJYOc7Wdmzs8IqoakCgbcg
nlI7mnFAaPYqFlAAQNT8OJXqvJejVZ1zd3l1kDItoC1hu+E+CTpw2SE/fRncaC1lRJouqFOtua2Z
Dd/OpuzQY9LwfYZpyRqdtTPbfI1F5WMYlgWinGTCoMW+lpK0e3VUoiqXQegYz6a4Kavu2g2VoMQV
dXEVxgTqYNhgyOLpMp13VBcPhvPn0HrwCWLfondbRPOvId2XZ6JX/UPHfoHLrZl/saeNsSpofVjC
6K9od+s3ba01d+iGdIGSzjTkEIf68vb2e33gsSQ95CYWXBRIqFWuM6F30rt2hatE66SX0/es3Zpj
XWy52s6hXV9/aU5wFA3AZC72s2tByAJpfiBhiERbKT1Go0h75ADK8iGje7vHBte9mjFrOAM8PXGT
LaNSL6PmwQWylsgB9ByWDV0d3IOYxlgv0yPd0XbfYStf0iII4z0AH/RqY4hAiDiHwDj66aaDMnN4
e6pfX2M8AJQJmNOksMhnvFzpdLXQN8zwRlVFH25icubLECT3Rzgav8icXpYSsaG9OMQuc/1jUn7a
VDUy50Rm8xSM0P3/LMoweV/2xse33+f13YXOAnUeNqKFdpm3fO+fBwknN50WPYVp1rRvShWj74M3
yZm48/UCZRRSAVU1KcIR6r0cRU6xGLV4sVroRX6wYbppqMIlHNwtXZE4ge/4yzfSck2CU0dhFibl
mnuNytsEALObghB6594QjYLw83DOdODU7HH6LDmXuTB9VzeSVCPRGzVCQJaSjQC4gM/MKdKAv/6N
CNgXC3DqUlj6vZy9uR8SOSbtFOQaAUzRpqj/pdF4ZmWf+EbofTkqB8lSmVkLD2UIClJic4kW9VE/
VFVjHwolbN6Z4MgCDW3dXw6ETYjYzN4PlD50lpdvNWZ9Sv+C8Qo3UY5GqiieL8y8dPxiHM/dkade
DlkFJN1Vl5j7leABGmqD3QKEUsDFB+DzL1I1+q6q6R2rpzyz2k+sCpIr0onltFouqJdvpkWusJsJ
Oe1GNB6JU2diM9H0+7dXxeuT6Mdewh4VjAXFmtX8Vf1AnVKx+iA1o29FmJhEPMbHjtPo4ncGIlMj
SaVKu17kSi+EodUGDh99U75rJEYLLPz5Kpz7M4fRqVeCrYUXK5c5OiCrhF9xiyFxQ7xEUFes74zK
wqrTUeqHscYu8u2X0pfpeRlNLwXuf4+lv/xIs4lqiOuQeze1E10NAJzExgD/PG44/8J7I7NA3Uqs
LtCc9NArIJaqx+4CAWCiP2NqK49urlG0fmeh1EsDTu86YF8DzeWxFGP5KFEw/yasQYfBmxWTExRz
hST326+xpoVwSaDibxNxsd7o8KwJYYpAon5QKtTsp0jdAmpvr3u8Xj9MZSe2lld4W4C4wFkKcwYY
3SbhfnLM+jeW4jKZyEFCDqTd9XIu+4msdtLFAEwIKFekE+zWKhqM1JCsM0Od2MhLsEe4g4EB8dVq
1U9dXSH/IYegyZvsugRKDPIwUmr4T3SF69hoflFy+8cMUwbCzI+bggWzWihY1dnmkHVDYFI7OUCG
7/fCgy3mRyDgr42sju/e/qYnjg+4fQsPg0hJA/r4cja1uXX54JMMYq+qAJJNIPp0+xd1/ZbXMrmx
+GQ/7v+1N16Xm+E0SFNiFFTjtCnz/thkqdjPaiJulXbuf2OlcuAv8gKUYZnN1eYuUj3FirQb0SmV
gx9NTQ+uSgfhnabVI6gP5XMBploJqN/K+0R43hcX217rzL5fU/B/vPciEbMoc1B7WnM11cHJWiHG
EVpjDyTcMOP+akRZ8dYo3eFy0mN9U9mgIbp0VDc0200fGom47pSoDyLNaQ6uGRXXEWKDFHa7GBVi
tz+TQ5w4Bpf+k0oWATkYE+yXC2AiXwH1gihZ7U7g1zGsHfceVjd3ZSnl119fbCxudu/ClFXXyiie
jBRVLTBHUmMQH3FVN34zWtGvRzAmW4e2tosVNWTSl28kFc+d9bocqRzX4T5v0+pYe0N8ZoktP2V1
pHMQ4jpL5gW1cy0ZgFp6LmsDH792msq7HHaQs6FHTzqeOnK8sMVQvAN/hk4a3RTvTHHidWJEbYIo
nfiCV0UO+eUrjollYnnMRFKlmA9TnRRXeSSwkgcbfYE8duv3Wm1+efvrnVwpmJ1AqqbyBA3r5aCN
p1tD5VVA0brsWfRAT1QVXF7kzcX27ZFOHUoY7P1rpNXrtZQoU7VipHJAdrQECn0dz7k8U8o4/T6Q
zOg7I6y7vs0K3Swp9grex8JPQQBSLPykmwe4ILn64TfeyMVbQmU90vJc7TI4m32jSM6jTGbablpQ
dKJV6zNvdGrelronydxSbl8Hno0zctZb7RiYUvZbDYsk5NrH6UwsfeJWJBj89yir/ZVpattoRs28
kYI99JU1BGNoAPmePOdQRxqgv7cn70RGTh1sqbOy8BBIW7cupGZOahp1kqXQS5SAXCg8Cop9xyEq
3GcpPO2ISo/4MNZq/qRnALjDDiU/ZNpc+8y2P/0sDuRsVietxLVQzwAcy1PMViIioCGXpozJtlDj
51FzxAXCxN+hRwdlDxY86VqY7CPmDZObnPkEJz80FZ/FBNddBFRebsW0D2N1nEdo2l5T761B6/yq
aYszSdraF+LH9UVzSrOXYGvxNHk5jFObLohVprwVEV7JRZTdZ8SeN9yVrRvood0dE+TdtumUlV8U
tys2IXo/H3Tqcp8hdmjn4uhTO/bn51nd6madOdIcpQzcEAOjXjABNCXqbaXb54oIp2bY9DjaqbPr
IBVWM5yhGGXTz4ADPxmdL0MTfHGdRWcOulOXCJfCUlgkW0Qr6OUEi166gyVjGaTE3ChwAP4zfbk0
kO5NNQPnjWkrDKaphcJnQIXPfmMd0azRKeUSAHKdvByfxmvkzJElgyr2iiP0NFQO0YJ99/b+PfXZ
FsWFpYyH9sHaolBkbl1aYTQGXl9qB0o3AntgI3PvpnkshjNTenIwYHCk+wsdf12eHAbEZiWdi2Cm
cLeDzqpuqtjRD7F71qn05P5AeI5Cicov2Movp09v4qzvXIoxGBvFn3PdQtrEmXvlcQJwedlL3foi
qawhtJrB2vSjAdDOYcaz4VnqrYn2So/qz5k74FRowAJZMA6IP4GRe/lMTdYA9x9USWVFNfZFpE4w
2jrnbnbdYm9XVuWbZmE9vv2FT10JS5CLKiL6le66txlFfaJnBQc08lHJNonbu16p0k1vWx+1Tnn/
9mCntqbDdC+iUUuDahUd6FUPL21i79PC1o8GXg6+mlr9mXk89UpMIKffDw+vtfDcVMYSsRdSlrKK
u8WQLHtEWRLTnyhujqOmDr/zVgbmprQ1oI0Zy7r+qTY6YNHsFAnfzRhtSBBlcYe3qnh4e+pO3l4O
gvu0D0EcQKN/OUoCyJxUgxZJ5GbRg6ehZVTUceKnWqFsdTfWfKzh2mOpiO4TJF1vm4ZG63uq1H5n
esF1YDiEUA+x7MsHoWU5pBWoqQAaa0RRVsTHpla0eFvYGdzcQi2yp7ff/eSyoaW2+Igu9riry6Op
IGfDlx4DKT0vgESJKjjKHbu3Rzl1/PBGYAsRsUH0c3VlJrHQUQbVxiCEC3BjtGjW05xCpwey/JnD
+9Tlgbg5wjzAVRbs7cspzIVpA1jPIJpEhrzJoC4+hU5X7tGRVbYFq+AQKYn8UOqh8RtTSf15EVpd
eoBrF5BaRTbfApoaFFhgvE+q2thg9GaeyUxPfTAKPBTnyBXRZlldjjPs/2TAbjBAqLSC/yILSO96
5f3OJYgw+dLTXFCY3mop1kQ0pV3jSYkatobJlYeOzFSfE4k5/Tb/HmW1v6OosqFsM4pqd9oWznG+
1WZP/EZiSLOYBADkFJ9mdTY2EetemBQcsCqX132y2NDLXqPYjZWFHYipUIJQzeUZ8NSpyiCIRET8
lpAJyMVqLdZlB29LIyfAxA1OtVU2zl3YTe0TV4C9D4dxOLRAby/mKh1upReTMc/NObmgZZB1So6L
AYEGmfGiLfJyQ5iz1lbayN7LZajv8P8ZLgZbrT+nbZhcTHNp/qnqs/Gx1L0WH/MWLkqUdtZdlKfn
pPlPfeyfn2R1zKalbddZjFuaadc9tMlY36WeaM587BOjANrnBqR2QzdlHb1ZdWdGiVWREc1Dhkta
ZMyQbtCBP/N1T4xDmkHCQ0xFyrNuuNeFptdFixWdFbfF1ZhWqAHRUDuT5Xmvvx7NdeTTFlghjcjl
KX66AFM9bsooxvdNNrF+D+8q3qFAO24y+O+4S+FRMqc476H+OG1mjHPVM+OfCJxejL/aoKVaNsIy
Yi0wXQXa1WBPX4siKy8EuKw9vAULQh44l4tfvi+AJ1HohVWwQLVWo4pYxFkcRVrgab16V5C7bp1S
TA9IrH3/jZGoQxLl03RjwbycX0Rw5ghze6BYrTtdNmjgbuesUR5UA3vUt4c6sWBAKLlcgFy1KNqv
hkokwsdhgtjfBKzPHx20G3WIdcHboyxn2Wq7IxyPiCUOOgvgdrXJXGGFQlhYNUdQr9ButNv42YMe
PF0MFqIKV1FZZuWZNzuBiyJE+2nQZRX/tErtrI3tbpHqDEUjvkNw7G8HE4LznCwc2qowUX7sZbE1
FQctodkdtQsUmc33Og42LmzrKkHoJkIx6Ovbk3Fyyj3ULOkeLOff6rlkOcyoamKvPRqMm2d5tBWp
POcXg/jDq0knpQD2Q74IKoGU9eX7o6kiPSTYenAvsyP3zjQ3H2a4p6Y2fzRw281yV2QX1uDSh0Tn
J36snLrKglaLPSDXfVjeRAqNq02Hfo+CIILWWY99IpToliOovB579J7J7AckBIYmctVjU3hQ1Sd3
dO1DZOhpvUuEcKLAjqKk3lWQ9z6FOKAKHxJhZeF7PFmXQDTGaT/P/UTxpWv16KqIIXyicsM178ty
wjGuEMqUXRQh8LXAYXeLTSJG0DpqStkj0PSoBVDUapihC7f1tvgzwSLVSjN3t94URleTVc9PsppR
pY3KmfFHt/GQqBmQK9m6UoTdMZNT3eFcrFhwHOMMNrMm8Y/wdelQ21T7TEb+1IeFHqC2VH0UYu71
fWkZSblrNUqgKF2nlrNtRRnCCFambt6NkYWGjOPFiKPwSqGzG2TqXOQx6PmjXjeuDMzIMNKtiI2o
v+yNZvA29LYg/qUAIWB52knl570Ct1FQaIAZ6nqJxFrUHrONrihm834h/mgXadowVRrapUHmtvO9
biFQBZwckRqfHFNpdnGfyMnnzzoIDCZ68qxTJYKThcLJdYWtzAfLag1URBzcMSdIF/y0BHOvXMbG
Q0nNKYNdMDXKURmImtB/6Od9beJP7qfR5E0++AOXknpkpMMlErCRA2Wzbd+1VmJ2geZmNA+ijk7+
Rd7bWbopwtC5Sm1HMFXhrI8XLRYHz3pU4IqJAJZxk0QTEkJezD1zoGKXQpDt9Fbf2GOcN1cYBRU6
bPdWLDTrvrn0jBB0YxbnM9qI/UKu1MLBafaDq9b9re6UyvuwHoYPYsr6bONILe8v3b60v0ws4c+2
W8pbocFodYu5oO+vShwDFaEuHNVUPqpmgVJJagp5dCp0C3wQTlq30SKciT1AyMWI2oAbuTdqhwPq
XiZeNH7sXbez/BRFLcioXTco/Dcv0iAfVOP7WJrooCuqkV4MilC+Vwm1MoRKYAuh4FCyhNUyn95x
ZKJdgQlA8WwVCOL4ZUSVa0M5N/6UprV7MJKk+Fa1IrmT2jikt2HkmM9Z0qSdn4MK030Zx7EaoE4a
ChZPAU668Dq42BKTqvZQOFOLKJk1Jc/loIoMiIoMqzscyBXkJXtabxvEssSflhNXGMvlZbl4BNTD
py6JZb1vOtjNWyeNrOdYyeVwgQR9qCOR1Ru3WTx6Fh3mMd7FYJiUbZd7M0as5sQuHcqi6Ldm5tXq
1sHtCEUyZfZusyhXoJiHPAii7ajW5Hy03Fe8SftTkFbdlJ4xfEEbBpMRjCWTxLfczHxO4FJEvuvU
SGNlcZpkwQj4R2xBqmnuwYOyrgYJipn6DnEvGyGedk7udDY33u8RWKDNEEL02CApUCponOXYUZqJ
afpJXRoYAYm+jtCdwGbWz8cG+R89SvP2vld0OvdjnODi06hZWQfSZbtf2zpmBptkFh5qbkosep5/
EJHftEYsAtKk8oMu1dbz+6Go0ovJE+xOXY3dAtD9gCoXO71H7EyHdB3QUYHDk5RhB6zOM8r7cXSt
ByWWjY7gwywK0AW21Pw5zhIZFD0KXn4IAnry2wX/7cORQAnIqjJ5MdrIVqOthuPAsRjaEju4AqUS
ENe91TqA45RRCbX2CyDFclTuVUXO9uyj7wDJ+6kaM9dOeP9Qb+PN/0IyL0atzjaDoU3KG4qW3oOF
eMejpQuFOmjjtVs7sfNjiioF6hkS02VHaTaicfSnKdZSfttrxRMyXjUrKq+U8kyk9gqO6wKyodEH
+opaJsilVT4aAS0d0GrBZ8GOHpguxCDwhfYzoeZBNYSEh6VosKvP/uSaggmfKg6SOVSnPJPDpu7b
px9X/i9Rpt8kQ0NN+FqhEZBEcff3/0iuXsb71x9r//5DkfIfROUX/7Mtu6Sb7vtvYnr3re3z7mdK
8//0N//27cdPeZzqb//9X1+rHmAIPy1KqvJnzjOFk4U6tVAlMKcBAbp0sv4zhfqmEt+rPPvboc0/
l3+e/UF/aVNqtvMHgEfERektGax0wkf5re3++79+/A5NQQobAK85yPidf2hTKrrLX0J0GejJYmQG
CuVfbGpkOf4AO0nDwCM+chYoxT9n6O6vsJXJ/Y9skZfBLaBefPH4SbQg6A+Az1gFtzlnvynDJn7u
j1y7ud9+mM/hXJdS1L/j59dDrEK5TjM6oc0MEbhP0efhQ347OIxExfNcOvwyaHw10rp/lztOlf0/
6s5sOXIc2ba/0h9wWcZ5eLlmF5yDMSokhRQvMI2cSZAEweHr747sKjtZyu6U9Xk6x+qhsiozRRIE
Abj79r0cG1dq/T46fguA+ZcPgiIGXuONhPvjw/3pTJ42Y1Pq2ZRdJrfPybhfLzSQ72HSFvw0q/58
Rz/3nqu3EfllxH660O0Q/tOFdGW2oZOdswuseTSkKldiBahlOK9ZEAuibYwN37CEHiGTI2O8eP1e
88HxND07KGPTa4PaCRTL//1dfUF6/jm6P93VbfR/uiskdFNzrZbsAuerFa5nUdB+OP4YcB/1wZf5
UVxnSNS/I5b9EIL+bjBuM/iny0LBAYqHhcvKG8Xr7+d43UL8IF2GB5EoG0qGI3BtcLJqNhvr/r/x
yNbNtgDNPcgVfA0wpU4qTL3g2UV5awQMDUl7bd3x2QYx4R4bo34oAxj3wD2jfP39lW+R69eH/vnC
Xz5LR+3VXkYb1wUeQhYsPnuyPr610e8v8qWu9M83+vNVvnyZgyYyBNYiuwDDAZ8t9ix3MG6FDeHt
gjpMBzOSS674rrz6Q13269NBcY4WLsdE5ePvr1TkbWE3ipNd9Nrvm4EHabqsPhzLGWHomSQ6XA+g
WzRPtXGzSZ9jTRYDIimTJ5YigQGeWziUi7F34Rvf7ipF38MktoRDlXUupP4qNfZjWdsFjEZqCvLn
HDYqTqqLlUVWa8GfRkh5MMNIGzi+y7qsIOGt7DuY/JcQ/q/R/a+n/LKPw/oTrDVZzS5qKB34Md3N
d7mr7IFyfVxelWeNtN/k6b6cHH694pd1o0FAI4S6ZhftrMN/sCUS0f3axwnzIGWu/WSr3+SyfnRN
/+5NflkT6FLBv6FTskvn1y9dRP3Fdkd/Dqqt7FqDKzu+OK4EbXr+DFcgOBJ5Q+o7NmxeojwjOPtO
URZW8RBVIf67PEiemtBvFq7bt/LLPYKPZSL5dfPF/zIqqy3krOG4x367Js6+9opvEsI/tBhfr3Bz
jgeOzJAhvfkynxfedpre5/mlJotrhuj33pV37V3/DjDZSmA47L/BzLB7sJ/XJPOWA78oKZH8/MqT
ZdxxOzDj5aieoVgkcIG9pB715wJWfsSKpUA5z8cuAj2efsDV9RlJ73cYGpSKf5K97ji+l0dKCjIl
C4GrIOykji8TKb5JR/2oCv7uCb/M5SrrFJlnUnbBmdvPYuE1B4msQefC2xFtI/50J+uk3GRnO9ZJ
B3M5lxLVqwP91SSwpb7KhOLf3TnzR+J44ze39yPr9Lvb+/KKl+WWdVdodlnCYrtsZBgCP5bRGIoI
pmAwR7J5OG+UjbzNNtrR2bLvWiZ+CCx/dwNfvoNGsEkWFDOgJGyrb7Lnyluj1u2T6Vi691YEX87E
9kr30m8Gz3FvkwLd7C7fDLss6JP51LweX97mU+XnAVyJ3SeEdp72jMgKlsAzKXbtRb0bkkkmbDcl
3wmf1NsE/eX20ZR+c0jBueZraSpTy1ya1Sy/cI97TdyDHxE6b0ageE1QBJaPNZn55nn1x0P+zl3+
kHqf3+xFtxn0yy3cRPK3tLGOW/n7nqBC9g8VVZFf8kf1Uf2Q7vR3E2jyTVP7aMzSYZONqtx3jV9f
6tT/XDFvapG/rvrlcLGid9zQmjq/FAE7GJFEjsOWh/BtTL77hL691Jdkdc8s5lAJlyr3DSf1DisC
DfK48ekeC2f7zaL3o4zxu/H8coLoNAfC/LbJL3pIN9ADenRPXTjmbWcPC9J+fpX85RkUSQ/HRzLF
wxmmnV5++eat/quT7M/j++WEYS11tVo1HhofZTiFLFrD6jU7ZK/OPt0YvuazHTR2xY7uIYpcwt9f
/UdP9C9jALsbdPDeelu/9kw3VTMrNcUYjP7qVV5xqLw8qbzMk9zcZZ/TM/xDPUrYRk1SDz14O9uF
6+TvbwIS9H81s6GTgeMDKtnWL+r+0UlZC4fby1P8CuUneTrvXh+DfN+RxsOMG1yRtOQ13r1aJIEG
gihe7foq8TchIxk5xrpbuweIYN16U5MnM7yiGTqow3usIVlw55dutM28AK7y+Hnx0QfwzhPk9TEN
zjU50Bi7sBskbuP2HvABZAdXSTKQ62lnBUkbXk8lOaz4uwYJLGJ4eiiTEyqb2znYHYQ3+YNLPbci
brh4x4/g+Hz35i8HuyCqvwY52R1k1yBQl5NEeObmsNP9633mauSzxJPuHq9eR+4fASAgb723uIfd
SvS4JlFL7iuC6xMl0MhTQGMoCX4MgBIAYOnhp8KFEMvkx+GK1ilyQl2enPcLed9dVzyCl0ief3cg
PdlWLm479oLT5rElE9nhed7hzhs8RO9pYOPmKpeR6GF0qfv+RP3HK43RYe4eDWxflXsu8evWPWAs
b7NjTl7xPpBrIjWeuXUlEhvktDt7wtvFnNyHM7ku4TVx3yEowf+6QnGP4V2xamIvd3DnQ3i4IlLD
mctxg9oNkcsPyh0ndybe6nI08VNqV/fw3QX4+Zz4sNEj5e0Xb77h+6FN3Hmjue7Z3+xNUobxMZjJ
c/SAW9XcULjxQI45AUTR217256Ry9+S4XTGdt9EGHAC38/zNduPfbW2ycbynjiTRSM69Hxv+Fhdx
cdIiLtBK5PPF9gYXJ9IV4xM+g32AGXdMfb6xCZb33Uj2DfEj5IHxclEYdfdnlUR+Rt7XwMCAapu3
zAunAF1uG6IGL2T/sHjlfUqumVuHJgbOv8O/GNmkt3dXkEd4FXkNadwM/3P7Ybn+hoU08TeKe7uz
j9YNPBmTDY4yh/0WF8J9uszdHXLP//S9TfhxO+j4+/fd6G5gkkIesKDBtPfoN374AS+NqPN34+a0
uDvhiUB4SsC9qCTRDp4grrp5xNe9YFrtDvfCCxZ38Xvv4XF3MMhTZOGLEJ4dyqEfcc8ij7vkhDsv
PZzIfOY2ZCHJ6B8eS4+03qdGzk/vmMm3z8gin7XnRw+Prn/cLJiA+/AZw1eTz8foaSIY3cUr9i/b
nthk/5y6z0sw+xufnyCnIasvfCmEyzYpEkqwt+OfsCE4xAURBpttoOXz8FNvP290ISbypNsNPfgP
uDvub6h7Pj29TiSZPSAeiEXw5QUD6eP7RxlvzAxtDOHJ8qoHmVQR2/ebxt0M30SRPxRqv6yyP61v
XzQZqoT8qt5hfbOwvDxJydPqve4GzJpHvCl8sHHm7nRXxdC37ut9yP06fkPaoIsvNtnezq7C7wLN
Pf/3ToVosUaIC5kmhK9/P1IwMD8M0KdyZA4ASfbT3KUhi1M0U5+LAGJbbzqYkQ0PHl9z4R36zcL/
o9D9y7j8dPkvO7CTOZmpN8PtTKieru1+jlFaImHua3samQczYJvy0H3zNv7VhotOfRWeFHBjhNz2
788sI5su0GuUX1BZYX5lS9ssT99sZS3Iko+N26wojTVKV7rpVHzXVfYvA1C0ZyB/jqAejeRfAqG6
tltYJuHqk7/G8qf9qT9PT+oTwhK2s47S/Z/+Yf9Ravr/jQMMZ6v8pfkHCrYfL+M/2s9/nPkLz6Gs
eRv+N5CPbt2n/z7tfEG2+B/kpSl/zjijMfIvu04wjmCJCbdOeDTArxaZ5L8yzJr+B/LHt5MHWtTQ
83uLm/6iH6l/GIiF0V1565NC6hu/9addp6b8cevRw1kF2i7Y7MA170tC+bcJZuvvUxIpHugEgFKC
hg+GnchyfznZm6XQIP2Ez5LilKCp6Y9cM8cjy+E4OULqHpkdql9ishRitNWa2Ot8VKu+DQC1tdwZ
DktYOwXICciUb0e5xwlFsrG9ltp6bE19jua86JCQm1U9RLuSp6HxP4ECGgjV2uQgOXTIEXK0TwC6
pIA+Ubb+2MBQzDElnBx0LemXinua2rVGoGVc2k9g70gjmvch25QCLsziky6tclC50lxKaVGOQK5I
J3U1++M45fIGupN6awgODUrbLAJUI9FnF6F2VtLDcpeUksD5aikOolCAu7U9c1bvYHYXLP0EYoYJ
w/hc65/MGn+scfhCLJ4dQNX1zczaZkYfq1UdGgs84bO4fAHIaAdjkqPRNi/U7K7N2r32Pbz0gS+t
LCeZKNu21gzUDztaqXlU0uZYNxJHAAWfFKrcA0PhSSYLTepP1rGxi3PWs3Nj9SjjNdYepWwslQqi
eAWSgDQpq/k42U9FbnlaTl3UdUN7drbmMG8FkPdTMzKYa0nXjpsjanf1iQ9Q/C49UopGceUzLJF4
fTHtdZuVVrII+ly262UaqpgqoCm1w4MhVD8drUBjzWlJexhAU/CwU1TirfZ5qP1phiWlIdGDEO0C
cgKyHfKzVm3T7mMG1qrtCrD42ju1BSeF1WlitU4w1zx37VRNgGS9JTftXabUnx0kPgR1PVNy9qzv
o26wD2qHK8KCcLWWIkrtIl4LwzVE6fHi4OQEQqfDmBp+19MXyLTeG2v1JH6S1OJQZKW/rDBzx2IK
zo56HJvBk/pgXZ9FE9vZ/JgpK6QisBASC0AUsvrCWjUq4bOsgCuw6n3oOFUID+wGXvr8SapuMPE1
GNL2waD3rQZyQHXXKxQWR3MITnaI6nGR5cdcSmPJ0cNeLaAjVfcaN/ZcgFHRgGrbPq7DhTZjDOuk
K4hFHquNCC0tPvzvd4tYN1atX/M+PYKjFM5ydVgkVNv1Flfq4GjbcRyAtSqWyusgkF9nIjIYhAfy
4s7LAhwSonJhh52q7iD7TvdQHm0g7b4a6gtmULL2Q6AI+blUnwv7TsnwnrqoobQjtZg+UZA9yeV0
bgB1n+wsTMuOyDPwPs1TI3VQLphGAlmcbzO+1SZnA43MQz4a3sAZPDV3A7zr7HJELeTOGcVFKaxA
n3Y2jMGNRDWRPZ6sJXSWeTtmZdKb8CcsNnJaBdrNOwYlZKvRQjXn/jCkV6eqwG5q6GmpprN1+/Qy
27lXRNSNd3r3UcN7VyuCHgyOxiiCmQvXgBHuZMdm3wW2PGy1tghM5uxaaL0Jat8tgFTFDLJ4Bh5A
Q8DYgnAA2AqtPhhS/1RZRrSo9AGCDn9gbCuVNdAfknMSzEgk8yTSDsOghq2TxiqkPdMaNnXvL42I
BmPwjey66MZx4ANsmoYqnGb5kXZiD8b0BQ1kb4pdpC7Lse82PdA0HOzNnWG2OZ45DfnAYPDNIj3d
ZGWgi5v5vU5GVQVzsZjBKNKdB9mRj5rTu5U0QreA2jhqXHxAPacKZuV1sReU4Vcvdaxg7cMO0xca
E1hxiUdVTkGG6ulnRlfXkVdkGdoycQoYJWmFRVhKE9Y07wwmWljHKRhNgDHIqr7pVxGY2XQGrmjy
KhtAYUiNc7dklXOxGzZgwWdXBxDurZ4VbNfzqnMHS05QFT1o0rrtwLJGqUCCOZAk7MNI8bWilyML
9bx4z+A9SJVqazpA2NnDiAN2nZ1uVudAsCuYHFZU468SZsK8kivqc9msZ25UL2Mr9gMskZMu6yH9
4I0cAWsntpypME5c9HqvY8O5M+pBPU6LpuxV+Qluc8ZAK08DyXIqZDfNH7LUzD02pEh4g5UX2rkV
DM5ucvKXCqbtaJesV4BZppKkQ0St5cRrsGOKpX2Q6tUvAbqo0OeSNKFUgqJSwOSJz2VBLIjRyACC
NZripsSpZCeCC2jgtF3rdylyZxOQNvVyVqm3QoEVVnKbqIX91GXiodWpRLLeeujzDtgFvKzSgqh/
7MZt3RzzGmbIoHyh4GhANjfU80ao7TtgMm/rqN3DWD9piqlzaVpGdiMfdGkAM0GRn5jJ6AvrrdHN
oHbjOb6OedMI4AonAq5CgwyxuroZlCiA2SDXwxt8INPYo7MXYh657m/qL9OHa8kFgCAeS1qRxrYy
74r1BdSjp2nBn1KhjitCHC9vUILVawrpXYZVWS0cFKjW0Gm6yStTwNyhXUO1zKj2DbqhFAd4CPNG
vBDrkzxqn9LSoZCmOPC3KFDkMrSUonMSOpdx1reQIW7Lit4rK72WEz05LNuLxnmCncDL5KhHNGcH
ms7fsznu1Lu0nYBKAcePY1O6nwC6hfmKDKSiIWSwlSAGUmFSHk4tEA0ZM+stiApQnJUjwBzzpGH5
rs5alc7wGQX3SlTDvhdrF+qD0QX0NmIVlCGu6lQ0aCsFRYLMxje98Mem00Hc1Su6BSRRI4h60m2e
lbvcxP4NQiLkcLTCBq934kOXuBXYaMzw5hGqfMABbFI6Od/ggPHemBPFKWrdImUF6M+aA1ug1CIG
fL3cZoNZ7mtzkcNcV3hg9yPQYAO3yVIweET0kVr37Nb8vbi2hUPSCnGRac8AeOlDOJlNWGmSBhXg
E5ufu1zfpgaTQD6mR1BPa2ABobdcFAPrlH0vcecwVH08YxnR5CnqBzSZzryHi4G8T8tXp4UcCZwN
wNmNZW9P3Rk2NCWZJJQe5FI6laC4+Rqr76Fk2izQBtkZ7V3RiSxgWnPu5my7NoWChY1XgO31bGMa
o500vOhXl0uatWf2MKMKM1dHu7+tnl1pam7BHT1olaU51RBkwjZ1w2TjZKeLHU8Ze+KSlAZaHg1y
Id2ttuY8OJa6rERzWCFjT5tgrABegz9XeONTx+uwq6shzDrt0jDL8sUgff6funU0RRIa7Fk06ywJ
Hi9yDSyGBPldJ41xBwpneXPlmNmyQ0n4NR9qTxXq+4jzpc4Ahsj/VB/9RxHVv5Xw/Kzg+b+/lQT9
DxT7YDH6XZQVv318VfX8+Bv/VPFIivbHjYSA5kP11lr/U5AlqfofaEVxEHxBQnRTbCHQ/zPKMs0/
zBv4AA2LcFZEDgKxz59Rlqn9AYHXzRHIQGPT7Xf+gyDrR4Xxv3INiPNhOXVrk0I7w41y+7XNTQgT
cj1w0PyxorDUggkV+u0AG8eHCXvh3pndHkZRrjobjSvzGRORUooTDxiFvE7HEKiNWwuyA9NHueCu
aAEoGtqFPhVLYd2VTiN5U+mgdFVL3O0XmI+POjfgTtkB1cQA2sp5JfyhhFZBZoAvit6xcXCqOTxv
1YIMHdQE6AKW4UKrFtuisytI1iywHZG395x1Fp4FXNalWdU1cNZSJWi3/hP98W+lTurf9Tu3QbJg
Z6GjwwQFpltg+/fciGHOA1ineJRcKbs9ULxw4JedooqrpaAP02hND6WtdzFs49O9sMf2fRCFeTu5
8hpWSYqaV27KVem4Qo36kKaUPciDZh8LxZJe2kHUV2mAyfBcNov/01Q8/vNF/qwI+pJLut06lFo4
/qjQTEB1/1UxocAlOq8LW4ILiGYnLWcFdIm8aBMb/mz3zqitdyiBFjj3G2pIZTM/TOtsjGTKy/4R
5uNlmGudsVsVGP2UM+vDNJulg5zWUMH//lYxkBjGv81FNPKjWwhpoJvA4xf3PbMwWzsfJ9Mz9bTB
9IAATLqCkJnV75bZU0SlvWi7nToOarNXB9DXA1VIMl4Dm3rZ53mRQUIAC2DnyGlVCY0AJj+DtTEO
eXatq1vDI2hmavnQSA4WRGGkIOJKGtzpO7oaeayBUdNGBYyAuvuZUlVOFAUgUa9ectMeyGwOTPK6
NBPNxijZasdLkWK2LUyMiJYQEBtbbVDalMDDrzEuFbUG7NNjz/3Cmvn6sECwj+1pztqzmrXyXd3I
7KGYwEf3YXCzxtMqKfoZNn62EsHl0V58kB4LqM5T0T7oa+GcddCMZjJjB3rOG6n9SAcmzmuhYtdT
bL5syzUbgxSRUz1j86ZDQUcIZTt8P+WkZqdM49Nrq8AfluBE41zA4pRj9GqnPTEmTT9yRseXehjk
uKK2/AG/1FYjdZbCTMo0u35IRmy4O1003VO+Mmy53FipL6bMfCi5jfOEOelqxK1mOVVybt/N3JIQ
xbf109qMSFR0Bk+qnJpRg66GNwGz1sm1tHJ9Wlmt7xctr/xWcfSr7MxzE2ZZn27gpCpvsbaYQZVV
2TnLBDutqwlckNmWapTB5vTAeEFxKLbXJAeW7GDAZ1QGZAi8K6tYq9Y1ZLrsKwkRyYh9fmdpQ72T
cxzB61VvQEyaK1p6o1X3D2DwGQloXvO+oIhp0U0CZKowm4TJkrMt4CtneJmkDhsLsKTntmHqneks
I+B6DULJfLTmHasXlbty63QhSJQ5AI9LDfOvguuhieV2w7JsrN0ZfmiPUH1DDu3QumOIWTo2+7OG
kG8ndW1rnnIjMy9WLrSIQV+djMDaEInL9svUt9NBtIp9BJoAMOd5LZYsoVyXl7uqH/Jzpky2z3pu
74rJGc+TNchPvBArigDNkMW1AtsadMilajRbPYutYZRGqEZyZACwGDy2Zt4j/ppt9WMVBXqRs7wd
QxlfF9ARJR+QRplsGSLnOu8CqLjpy9x26qYtpKL02kGpEsEsGrZc6QK2aBPf9gBQ3IGrC50f76c0
cIYFOh6zabbYGzpUayarnnxHDLYTDTA81uMGvda1Nzd2te0so79gaVs83vdtjKaf4k6mMmIxsaq+
Tcu1iTDO2H24ZgNNQrXJtL3eri10LVSN49x1zMk+bxBVlI35QGVvXI1eOlBngXsdYFRoB5m19A4g
S3herTOalNQVkD1ow4tPY5SdFGhd2FwtaLL3EEerJ9FbyxUyePba4j2ExZDVb500qH4D/Dc2IyQ8
iFaWNBTw6qNklOb+jTtW+dppc3pScmfWYboiF5saKIa9zKxcIuh6ZRGST/TAC7uFdTNbDmwxkZhB
jLBNs764KgbPO6CSWZ+jaS3lGziAiBBYNPYKqS4+CbCnlyIwQMh6ojfkpt5V1b02o3UQ4UylVdD0
2woac1RgYu3O0O7RcsAf1rxigd6DT+2LJhVJj/a4SFMnZJI6mEi5CL6lTYO2soOaD8MJnVH2fjEo
fxly2d5WYCC8O1RhEdY8GqX5Wl1zy5QSDis+rHZmWl87wcaOjKkqrHAqGhA1K7gY6x5ChKwDqbpg
vmQPmQHDiab1M5MhtrY1tCygZY46LgDvU0xhjylH2Penh9xRGtlFcF1jgFscQNAzRDesUowXU+nk
hwnNJyNRO9nYdiKnIedGt9FLI0+mTOVEUIDr3A49wGiuUeBMHAySpoCDiGgqRizZnfGGbIeYOUUr
hrpyMGiXVdC7aqU3KU1Tw2+vkY58zNp7RVqRz1RT6dSgaDIRrahtIBIppPWtGF/zpnGYNxt5tpmt
1SKqSOFZAIYux4kgHeMU/R8HrEIDT9a1riD3yeb0Oe1VINyhz4c5V5vrG2lKWdCovXZLi5RGXOj8
lg1yZGXPpGIJximdHh0+IEs19CtDX8eU7uQ+7UyvgYPLodAR4qCgVfShOi996g16U55no9Z1sprM
CEctrcEP5+jJr+UK6RGzU9gjcNwwDdNWXZsPCrbPc40npu5q6MNDW+b1qdMY36yZUK37fmktbIut
yEJFA3S7VWsKIzv42mGLtBH/yYgOB+TX9mvXsouRpWjQxa7XPOQp7QHNVFoRWXySTmIp0dqGd4zz
ksWHi6nzGXNCQXQvAJKjyPiAPNmngDqate2NpWQjlV83ftcZSjw3anPHF9iYLvJY7bk2DedKONqH
qlqjD1BkyVxJlpYPR6INFCSzyAcMvWEHvS5NERoAsyO8vMBPtVNng9Yx2GXLmSbdOvfQVANVSrpL
FSZtV0kbEu7Q4a6SBpwyUNeCTw7C33HLlRG9lhRlg8YfMrkIqOX0COfnWTL9khn5HszXCpmabtz1
UqH7ktFD1oFMYNKqtrbVSlXZGRpSpTf/Jn6Ppl8T6WKzoru1A+u0RHx9P6YN1b0WCdl7S1vR6IY4
Nb0bLAG6vAacJYqb0ztPpbWFbG1CUgnW7E5GOrkxAohr+iObFCWGE1SReV1JNX8wFKWOWQFFom9O
80g3wF43APSKCTDoWnJKwsFjh10NtbEMrY1T3vcy8lMWyrgJGiDVx75Ni0Sr1DaiOu8vsCsVcpxD
NOsBmVNy9+aXX7l5VyLo1gfgwwtZpIFAkfERvxx3DBtiYPNUgWYFZtoXzV5FkttpG6P5mCINoo3Y
kGfRUuwWiON3c2vpZxX+aBuqFSwp17rpyULl0oAbdZ0nphhuOuiBxUtt6PC/Kte4BrgWelp1Wt8m
HAruS4Z0IUUy8gPHT8eOJauc/AxHatlltt5usGPMEXKL0uT3XbZuMhULMDy1Zu1OoDsokTpm+FOn
GEHOjPTYooU/wrBKQEZz7AZdb+pHhrvzOVVLqDhH06SkhC3VNsfuehyaVQqlXJFiUOWA8c3gNwgK
p9jj1qszG2GWENS2tH46MIQMEPd3Z/jLt4E0tvq278p8Vwo6Xst00La8rpqDjh163wqcj4nEBoEL
1I0RqpMq3vNeYUmL5syo1ZZpUxnIL/gUBM5jh7Je0tFiDpwcHQzowioB00VPGGRm67ge0DWTvgKv
DFGM0rQBygISCPANDhOL3fVYyO12CBDG5YaXznb+ZNlSe1TzUgookpsT6Wkuv8woQRXEoBbiJ4Dq
oWdTSiti5dAlq8bLXU07PWr0lsW5o/XJsqjlm2Qulg/YWLuRTL1GvaMR6v1AkVJylbmq5TOMM5q9
3GLL5P1qXo16Wp+biQkzAe/KZhEau3GOlkQKoP04HNSsXr28GOHYx7X80URzwlazM/agz1ze6IO8
RGI19Ri9gagLWmgYjS2eDokO0n1siEFuEHTQ+lTmrd3hc5fErmvROdvPcHFK1qICybfFIhuOTJ7v
bLuxXouhsIqgkKfq1chydhhROPFbHA2uA9aXt7mfrVAzWpagKUxuAYNvqc9BCu1xWMqzF5in5GA/
F5Z4LqWi345lpwXCsZzFBea1e5bpUCawf2otF73IZTy3up6g1CnhxMz1Q9XXXeetTTXuKx2gTNNI
KXCck15n+1WrnKOciVJ4S51pN9hNim9XtfhuTBFIB4vmdI8Z0maRserj3oY3j+wPDXA529Ho6xhq
wfkMxHdxUY0VqwvLBvlVspQyNjLUQjQ8PV+pfJeno7OfyqFIfcVSc7iy6VBoKvVwogyt8XnTredq
ZdLr0NUrQOaUpah2jtWsbaiDol1nt04TwYa7y8/Kgo7ZYcnyqymP3VYdS7lEO/tcn6xCU6Z7m41I
Mwsk8d2+rvvMlQa7eEMKd2C7ta2dt3aSJhy4S81KdCBt230r290WrhFgBtStYSfylGfhqGfKAMK2
0r8Y1TJTH6YQIh7ljn/SwRpfCsBxEvTwiucGH6+Coi98YqJsEXNwS/7HCEHnc2th6oLCbdev2YAv
Tm3T/qigongPc+Dm04QddlJPfX0nmIIEXoW0yClTMp7YE16FL+mSDRESnOviCTU0PWSjoWE1UM3z
bC1y7sHmZ752cruGirHUqLaZNI0nhKYgbUOWi1witeTWwxzImsTEsRdVAFsVujs3DgL6oVtwpB8p
20xth4qj6NVqiwpsPUeFKolrY9LmrUbMoNzqOfa1tGcWKsxpP9B52jzl0tICYauJKUgdtT3ksDAL
HPztR2pi40FGxxzgvMMB2+BwK8wwmlDlKqXdnVSzRlv4CgOYaFwGpNqXwWpe0S76/9k7k+a4kWxL
/5Wy2vSmkAY45kUvHhCIYJDBeRQ3MJISMTnmGc/6v/cHKauKpLKSprJedJk9qzIplUkREUHA/fq9
53ynvDAavKB6POeXVZJMX3VtqsjBbcUthKJlHSSog+3zyvt256Su9ppEenxRcBgkUnaRw4tS2Ea3
k7OiPwk7MrhrgCUGttPojLlbcQXlpix3KvyHxhftaG6jJmeXKXvlbMHLu2t74qpJqO7KQG0X56mn
B5X55lKnIJUHQqK8tCjb07BLjSu4y8nWUozqQgE90nrUcMLklEbx7IEqqQo/mnOGn0lpLluO9cq5
UTcNWfJtYV47q7d3U8dWD+Qq6jgH5bN0OGMPgqaMbiQBnBZZXTeDTPWtVdfpGqg5hXJbNj0G4oXf
6sDqdIVJZTzFp2XGruoBwVHjjRjptm0iJYVkHC/tHVu5e2o4MU1hGkXKtmaEetKLWnuqjVp5moQ+
34l+tm+spIrObC2iNMycZP5Ge8q8YCHCbGPpyUGFB8Klh348jUC5XBXaaFyFYyxPSmtQTitCdi40
K8uSoB77cvQKtTPRdM2mdaLOg/MQS4YFG4FZ8XRazOUOW608YgrfXPRNYr8M8dzcEvOtuIHrRovY
lAy7Ik93ovBocNN7oBrZfWwxPR+jjAln12rHLSHzD42omEo6Rhhe66LMHpwO8GTVrUkwapOXl6hd
lH01GN3ezKWDu6Vu6RkV8cDimNpteNZXdX2XSTgRbA9GUXv01OxtSZ8vuZwMw0k2o+nSn+jq/MFS
Rmb3hr5MR05oLJeW3TenFITDs4bXnHlI0VuXEfsmm8xU7PXZ5iml9H8wV1+7dEuVgRN5pXaUNNsi
m4rrfix79HbxwkEljpiF4T63zM1MksJJZbRlB710pAJTJwujuaVHW3441QFwHrfJrNQqrqCYFs5x
mFJZeGE12w7R5G6Xb8tIS8lCMupR2XQsX892xw8vEUNyriktRzZSoJWM4Ved65tE6WrlLO7RpGyi
UstOonQgB7u2ZXYhGmfa9+NISaUNUujnCuSbK3LNR/ckVjhTXVWhVNJNr3Rp9S2q3SW5QgUTmYy5
qWrKQFq0KPaiyRdxkpuVmyGDyfT5fE7zEF/3CAkXgZvCl75IcKq5ZwAtMRk1m9ORnSzKqRlr2oMt
iSusvL+VoioBTRlVsNRaE+7cqaru69Awi83fpBXZatyjbJkbazq1c3BPGfAI2x8T07z6G6lbcC0W
tqMWqV8wSDe6aNqU3ZLTyrVl9O11q2vCL0Kl+dGS/Z9ByV+FhYLzX8vRvnzLv71zUX//+h9jEpNR
iA7jmAiZlf33XXD2w+xsaL/hkILlAs4fSdoqKvv7kGRVpf0+FNHEb2CDmGySySBI3BK/MhQR1vuG
v03ewhp1uCLuGdhg9f5gC6pI3jUTM7O80lViZaenCJ0uFjy8jOajzo0GT8pp1RNFdaskB7iaubkD
j7icc8aX0d6y5wzzkCGUeif0ooacmi4deXoip7lk50X+ZRYDZ+saTso9fA77i1NmS+IrYVbeOzqB
vx4PGnxwEuHLtQ3QR8AIH7tBXyPSw8YxoKwAFyrqaONm2JjuszgchlvNispsbQDHOtqwtkmV10z2
Rt74xhBrtA9U6A0ZXAslXUPSiEojn1mNNMXxRx0OzsEJ017f1m0RHzq1V8ZTOSZFvFmkytZuM+9Y
/TSL016YakKVDLIk1jlqL405A1Gps/LJoUWJgipmjWq8AgFVTMmnZPSe7MyElEFGWyx26Ug454F1
pgvBN0DZJzVm7M0nEDmOeoMiwwQ4nzX6og9eYiZKEZ+kTVrmd4Xu1MPjzESmuW2ycdL8qplycu/H
IsxXfEom0o3rEt2T+/Zs6fPZImta3+4Suo8TbPdqH050KU4nooot3OSAYdOG8bsyh5QCvIVU+ICJ
QhKXI2ftS++IZKnbTRghEds26P0EIYLlCOhCYSxcNVGOao04Roa4IUbyhc6oWIjwHV5VCiQzDtxl
7gXInoLW760yEp8MZy6NO3fYRHpOhIY3mN2kdwdZY70Z0ALWYfYiBjlMSKjSQgAD6jojP0otp0le
695QxDVD4mK3JDb1rcnR/DZUq+6JdIbUN2OpFjSkO2QbapjKk1r2VboH7NPkpzbU0HV/ss0H8usa
/Qg6ulUdF2OuRUdtLObQLxcDKkrvyssxnOmPGm59WfV9Kj0rRqTktaOlXTKl7/adGMagdvL+VlSj
+9CpefWcWum5aCr7Xo1SZSb4TDcuS73JX4QTQZYy9J6JnlCZBuh1QrjClBrygaOSel1HhNVhiHO/
kIRAkyWCYbMxKw3yUW26JR7qvtiOiXKtV8MCfKmUJ3Mirc4zZrN7HM2pupTxaDwKo0knX8REvnor
6HqjyUXfOiNto05BRJCPIjnJClWh7YdbuKiKPTgmkgXaOvGcCbURT/MrIrsy6AY6vu2i3gyyawOn
F9bB6lK+hSGaq8gprobvACFpTK9lla4n1lIEJX0Zn4eDQwk9jeyaurAsfXcy08FTBV1+L8zS3Apk
kakWmkOpx37WhWl2XJsJOswk0Vx94yDxdDjmcbg7k6o2pYFuMQl74D5Ix69rlKbr5+0YqmfDkMsa
RnykWF+ilM46BJ7JTvy+lCYSlngJC4gJJKWfLVPYLr4CkMM+d5F4WIHogNl55ZLFrxnImgESjVVd
DdbgXkxT0jw7WtbhDsgsGxvw1AlMfktS3roKoT679YjAi2i6gZvJpVUUNOqgqYHIuqXalLORCgL/
urjzy1RDHahGqngY14lawFQaRY0YK2PmKU8zexsbZVIwe4qz5jgzxjI9Uqol0qgZ7DDf5gs5tKU3
uWM83OtW7UxIAIdS+HofpfGhrlaMcjg17dLRaqgt+c0emR9fGFVdVdtOL5tGPVrqZl6u6aB0iu/W
tZAnTdFh89q0yJypMYcB5NGbHe4P5q/vLVw2U33GVZrLOJPEUXxcHybHMeFRmWn3eFjTDid1YRMb
sKkYzbz8G9chi20VEkDO/Yh+MUEhLbbOUXPJtfq5YgzwrDXxZwm1qwfgnwPaH+8GsA2iFMbglvgY
WL6QzistyGF04BguEHeXoCCTxRVNz8mr6eOcziEPxZ+/tVVt8dNVwaBYMFbBKXwvDd5yHORYuA4/
IQ5UOaDFTpl0/Mpq1AWGvaRBb6TJDuIcFWxZu3WgAnuVXqUa9t2fv4730+kfbx4+HeBSAOEGTIf3
IgBXlrQXKJehqUUoJ9PowFaLnNyZm/2fX+nnmwb64ZqfQYSkBjdw1cW/AVc4rJtJqS0KI8zCvWHC
qm2Xdv4McPzz++EAypQdbD66FJT+769S2DkTwbZEyObyPLSuaDcxLeXD3E3VLz8FuA5INKcLCHSU
SJL3l1pmE16WVYSeCQLvxAFtFY/is1SVP3g/hG6C20CrgWXB+ODIlZaJ0ZyGAAKokOIn4iTod6HT
XTDsQhr/yz+i1amyPtmoZpyPaAAGfhaDHNVdk3seFBzcmyXKkk/ugz96R9Sh0De5B1aNzvuPrTJr
XUmM0fUWPS1jT+05lZ1kQ7FQV5VtPWx+/T3pgpkRNCP4vPoHO5Y1W9z2tIG9zGr7rWg6NyC8RQZ/
fpX1Rb9dQ+AmATywsI/g1WaxWp/2Nze3Db6Y1EzD9WITkXE7ILi2eh7uRhn647JQv/7y5TgW4FSB
sSBWYNGHy3WOnlQtk3OZKsn9hAbyRJGuOGl6tzzT59n4BKXx8xJJJpyqq6SKsxoDTX1/vWhBxlu3
Mw4ETFye7KInIVR8DoN2NlvMgMSQf3LFn+8Srsi0lA2fZQ46+4cr0v5KhoIrkgpfbhcbKiJbhIvM
Oqs/wSX84ZtbFw1SXYmd+JgWZTKmpBU12R7V97TNsnHcWqbob+itlVu6DMmt3Y76r8GZ1oX3u0CN
p2ANqDK+e8fe3DGNJSNWkN72oOMOO6VK2kBUWb1tK3SRf363/Lzy0htjdedXvEf8IN9/lqiki5Ci
NwT0ApwyUey1zmyHoz+/ysdHYC0KyD8g0YffeBI+rryd0wKcATDTyCF+zppM2bka88tulsN5jl9l
+29czzbgixAiuC7A799VGkaSXFPcTK5N6GhsIOpC8jc/DCwrvYcOOP/kY/z5PqE2wFiGaZ2Nm8Hn
+wsm/bI2w10aUGBf8QYhOvBEbGc3hpjG48Z1aZ7NVg2U4s/f6B9el1VFXd8nwdQf3mg3DVoz9xlb
wJgbN7KaNb+g2XZZNGb3MmvqcK0wL/3koj/fMwIppkEgKRuc9VNdQItqtpXWdVcJO2aQVqr6swBo
+cnq/PNjjhFFh2BOOwKMrvjw3lB8D5ppCCbzSqzvyTf8yhpU7lJ3Cj95Q394JX4kNFy4GGFa7396
Q6o2iMNAspeq1uLHQfnsGUtLouagoeb+8x/Z+rLfbgc67Rqx2mx5EKh49A9va0J61msWaMgylDsh
F4tpjf0yRjpKU736hCj3848K4SxYPAH8H6CP/aGES+2yCRelgENJALivTiGaerN0P3lLH8ys64K1
Xga2vUqZrCOhef8BxnE1ybig/zqHyxhuemvEYdTPdNc3llIWrj/MDp9pOtjxAwaUZtnUalv0nq7E
drWdeTxMX4SxgXc7KtTPQjL/8ENYSwriG01Mlh9enclJM2x13rVdWbVvhfgdZyucPvkQfn4UTRiD
2Depjbgvv3fY3izaDnzt2OnxXcRtphxK8ocvIhWirua01fVsdwgIoVh+koH+81sj7XIV6OJAZVv9
iO0YFQbLw5I5XsvHuouZiG1aV8afrG7r8vzull0V09A4gPmBgXS+q4XfvDWDo2+Xjj18Im1xLD+R
GU2oRKxTVpBzJt3zOs2Ng0kAreUlepV9+8VHhpBgnLdQqYgJWeMM3t9e9tImeWdVXL/KmQZHC20L
o9HwsxYztrilSz6Lu1u/44d3jNxBs4nfNFXyST48pD3j2CRmmWcMEBvFrRGWIbjmso+M/aIhMfxk
f/zpxwgj3OLgA1IIBIv4Dh168wGLSu8Ih7FMT+tGsXFDchDI2vvlTWq9CisqRbxFcf0xu1w24+CQ
kArnI8varV6g4zMzo4V+JjRfz/Lqax2awyePxc+HWdJaidNizaMyIqH+496/EMw+GNFqp4nAhWjT
Q2Jpd4Vrnzlxe2Pmw7OBh9Wwh5u4xBb753fOB5QQK9Oq84daSkwdVRVYs/e3Ttct3ajN0vQmFEdM
l9VlH0dp72eLOV2s6txHu+7Sy7rtxx1yxvao900sSl///GV8+PlSP5LCtL4MKjqxFkLvX0WqlYji
9CX3U7twvKob8Q3o9i8y/r9fxTKxsHO+XSXlH96rzEADVomb++ZUz2iO4mrjLJn2yUf6YZ0jZ5BT
BT9JKI9gWfnj+/eSFOhqaI03vrsMbrQtQst96toEm0KW9E2vekQSY65Fh+TUn9DjPjyV66VBJqzV
DpU4x8T1pb15TEwRVU68AHDH+KZcsWkMwit1LOJbBYtc92uHUa7GtkaolYP6lkSDj7W/RXeMmFcL
kW3EBCLjU4cbmqV97ln26HyWx/v9Tnyz5HA5AP44XLC5ELdBh+L9m5sw0zWJVg0+oW1KyVIwuAUi
9Ka1x92gplN33KegkDet1ljzTe3yggILraOys1xUFGdG4wL2Jn4UyfVTg3bM3hjM7uuNLSLtZrDK
PIYOUE2uhVK9mYe9aVejeZxmWuVurVBbQF93VMolHk3VSJ++PwH/MwP8K4l2bxaDzVP39DtR+ewp
h6h8Vv4lfyr+V/uXj5ap73/vxywQLIWmmnSmqB7Wfs56XvkxCwRLQeA6KwYYd6oLknn+MQuEPcFp
AzeV0Bgj0pJhUfknloKWg2PBc+FuwjRl/8pw0P5gqVmxFCaviWMimyH3qPGhpSCHEQ66SVrWrPX7
NDnUjX4GqOu5rMSCtFqyCOC0163bPnSOaUYe2wvKxtSTRnai6ezbi6p+sSvN9hULOrw+fYuYT8x5
dDB8W8UrXTrhVkue2k48IkGfUeFhKelnWaF6KaAEtO2hME2Gj8QPCKN+QqcmxFF67abnbbZroLIb
3lxtQyewYFQdoz9u2p3pHNfOxXnHvMS2TwWRZvGByL9+V6OF0IHjB2HnCzATwNu77ZwCKbKDOWVK
sVcVfISBamyq/sLNLlEVJeVVmGK2ABrgm+FmnXVmNCB2Ijtr3C3yfXkNKmcD+R88/2t9q6tXuMpV
L4/wYqCMZ9NdDnIrt+a9Em5mnFKP+MRRusDPyrwbRcM/Aajeb5NvsXZVXDeOd1PLs1K5Y7bgmWRr
4vmEhKmXoL6kqE7rdKc2DlM1v1WmHVaG1dLurVK/vZwOhJAeWf1lqRDwsa17+wR8vCykT/Kyp+3a
TdEJf8KZ9jC/KI/K4/yifv9d/f77+mv81L3++DV+Ei/dq3j5+/+G1/SJ0e/OeBlejReT1QeDKXpH
a0a/uQ3nrburs4OwU89AvQHAHT8QUZnHssof5VnablX6e6L8AsNgsTc5p+UH+WTo/oCZPrsh9fxq
UvdZFzAy9TS/3MdLMOWbMdq5wPfC8yz30Z2OgNuYzpXnTe1PyzkmVF1c8r1sbcevPePD8txpjpC6
eQsjuZX2aXnIgGMlmMbNlwmFPwFc0tMJLjqu+dv8nl1P/tR4veu5j4NvgEwL+DrnqTSCAnHx4y5v
jtKKqd45lAcPiaWu7qLet23fmrbgWucL3mcc+jWRK93GuEEKZNzMF/FziO28vUCbi1x8Ik7kJNQ3
1VHcI3Fs8QLLq0h5idrz3DqIvUQ9vuOvl/HdNF1N+qNZHF9Y6jZVHrhVI4PlHEmHFnXIndgqGPs5
c7mdlGgTxeDfbGXTD3v4vnPpI1FuAHro00XcH+nDTl0wIG9qJSh4wxBcbK+rT6dY9RU8wn4V7czw
VA9PK/wN3rQ1jsvu4Fw+mvReXRKYYt89b7rjOA6ikofan9GkKhft0Pv52rdvNql6wbhvfI1vkrPT
zXbjyGPndVtPmxJOzNOp4qHEo9Pq+pC6F4B48WXV4s722zM1iFtmjoGrH+DByhvlfIgDvqOYAxO5
ClrW1XsZHktxyPLXMLkn5cHLZhSQh9E3uiciDYKW4beh4gYwObojXTdFvqlILay/0xlUMkCVIzc+
kV3qa8kzKtLN1B430FC6QwEwp8oOLgfUkPEor83tgupCfaJcTQhLuQOWUF/l9SuOR7rffi6nwKbw
uFqoDeKq36iLVzksMOeQGtJWPSq+JrAEqGl9UBgFRpeyc31IAfzZ+XqOVoGXxk809aa9tpHYzQgy
sR+zcPZj+5s7KvddupXmkUTCrZ/kbmBLtJvRTazdY9jkne4KdZsVd4V6p8qgwsBz5jwJXI5t3Ho2
oRnL8ShPdIF0ygk4invFtpcX6nzDmN+otkN06E/t+5H1UPPKy/zSVUmT9GaDpJL1H4rz/rQ9/f6v
+Xc//gvEWv6ZtQr8YcSY9ff/I3Nrv5WnyeS3456FcTlZ7mcQPZGXMV1mMLdxwGh6zkVtnGGc1+Zn
bnvCmJXpuZUAfNozcwZaLe4VkGPGJul5pmrLQz3JQkcDW0V/DUhDubIbxY+ifVRBaeZV2MW+TQlx
MG18WVAy5mPC5eJq35i3iLtH8NibjPZwitiSxdp6aGEkMsZnzsunis+y6LkxoANHfDbPjhdyZey6
3uIKiBvl4DXurmyJ5PEYXLvVgxyx4oF3zQa78obYc5+sQ/rcj36dtb5Rn8blmRXdleyJcIgR7VIb
2jYmxO1yVgHhMVBS+pN4KGARd5wBokFhcDsFicOzgzTBEUswZ+Kisx3+DK+9fqIXFWAt4aFNunvD
nIKK3E+3M7fEBgVpGW4Jun+NTKTpKUssbZO0xzRM2GsmbkMte2Y3/5JKRg6TMnkI+UhayTbU5hd5
1wQh4kvVmFFuXqolY/do8CNX95xe83tD27eFFSgSabalbkwITGgt0Qg3wTi+jtHBaeE6jTvL0qBW
qvEWOT920nx1DyQe0+uNMSf4+AocHo4bTMlCW55wbk9rhxPhnufTtQbJQXPsIBMG+Tf1hpKDIUEV
5d44LFuFTq0yPZracJal2mEy5bktp7tcWl9FARzBOI+Lf6M0/U9z6GPFWDFk/1p6tiupN/9y3T9/
he3WJC/dWyLa73/7H8UnM0oa9CbyPg4dvxeeJnZ8Ts+uTq+A3uvbwlP/jdmLRZ1Kx49ZncNp9++F
p/iNPhQtIle1+F6/YNPnyMh55815iKKT1Qwmj8mvFmrTD3OlpKoVk26QilPZBQKdW4YvXdKw27Hf
D47cpsI5LLZ2DzLrojEIOQF7gSPrlI6rgWa1PTFz6yhHxzwu+bmiWMflYJzRq0Bont0lEEvUeLkd
JmtiG7SPJef/oWmPtAwTSyGeZzU6bgz1qjSIcVRw9ftGbn7NmXDlA/AyXXu1nBX91ebjTkogNGWa
PttZZn2rhgG/qFiEdrtKznemWROew4nueHDsDvCRpu+nmFmIKq3+rstq09OFnB7VORSbSc8xayFO
u4zJrcrapyiryvOoSaksKuulUpNpE6e4VeamzY8jdxy2BblN56QBxUdG2qIDqOgFr2M48Es6kQBN
11hX05xdR6pZvhDxtEZaERypAG8469LeBJqiF/2mqe069uM6HLyscMAOFfZ9nbMMzvDdfMTto18h
F/Jns0GDolYXJIvt9XTisc273pcWtIO4keWmUXvtiynxh5R8EafX4yxvo0s3r/ZdDRcqZ11lbuCH
ZbZzh5yKvT9J89JHILRf86bs7KQdsxMnhQumNxgaIDB1+xJXQIgTRQE64pjLWYIfq5qpttIwvpuj
gS8oz2KD/cZtOk4eVftsRjYOwv6Cn/2XqSI0oYp8zXlA87ddXDi7RrFfQIpRDCn2tY0ZkD65j0PX
c3lTBuqd1LUOWoyrKZr6i6Keiy9VavER6wMmPU9DHvfS6ou5SU1qVM2o2r0miuxOX0VDsgjPSKff
4zFttthRCfzQtdtwrq7baFaPpjBNz+vsVFfKYzNMvxnDSRunW562rZ0i7FDEgvcsMq8HlELcwS9N
1soLihvzqO2T43Qw/SzkJeb1AG4CTbGPAW6baWTV61rxlRtB8RHOaxteVrYValid5FKe489HECc4
97S1eZgakWPBmtFuqcbi23XLxLGLzo1lKbwoiwsq+PGBrrb9Y6r6S82A/7QVdz0Fr1STtf/NIM+g
nfdn6+9/XwXXwdVdsPk/f7kHSvmtYTFGZcbW9CNuaf/1f//1D7/lPxZlVFmqToQss2em3Kx+/1iY
7XXVpTHFLg7o4k1HAPAKUxjCjvhbtJDWPvk/F2ZEIizniAJsWsys2b+yOH8f6n9YnD9+Fm87cU3X
643MG82PcuTqjWkeRdDuAnKnl6OkS4hVG7HFluZwakrlMjWGO6qOTR9RXpgGpDk9zrymh33UmGf9
kGHQAEfgtmdZ3cpHx5lCf1CM1MuZ03iw18SOhfpebwBpJTItYRex9DrNbJyrQJqCNFlepRl9IW6v
wLfsjAdFhtR2E8RpmV+NFXVbjlz4su9mHENDaewrjeaC21HFzERyEj8eM5x2EwrDoWzqq0aw0scT
FumkTyaYL/AgpE30rVak23KyyWKhSs4dY+sOkC7TuLowEg6RpkPrnuhJzE76U4zFtcitKzVG4mqq
ja/XDsLHND7DZHy2lMkdsaWXwK4OtK5P40Ts0BQvQZ61PYxMvDqEpo4bJ60W3xQpS7Tt7gy1x3Pf
qqdgnF7RukKZjCA2gfQ85P1ymBcVrKdB+zeHygL8Uf3WxvKpDa0zMCYtDRQF8JahZGgbG3M7dSPL
XOvAEzF7RMtzdCgqyk1t4CyCx07He+2HhXudhXJfus55L6Jll3fl9K1p61f0IK2Pz2GdKMz7ToPg
hlNmLJynKpz2YYbOebWz+CnjISQabjCG9nmRyNd+bhinVH3HepsjjrWb6txaUFT0kqNGmkoAmrFK
ad9GXbsXs4rXt1GMs6Lh+E8ztNmtPm2vbzHuhup0BILBvh61ZzAcqd/HbXI8J5AzIrGwWxR55ZmE
22M0B0xAPOh9kiy3eWyTRxnxKffQPetiKi9mFJkHaA3jxbIq4QdlVI6Xov3StrG7yyvuOFu+DIVe
b9FQel0sVofcYB+zH6Xsn1Nx0mrzwYZRuVOG6bbFH+KjJnUgOle0KUTvlQCvKiGPXDs/z9L2hq4r
EJeOs3Pvpc0r2t1tsm48ereryfAFDqD7fREHQ5V4cVTtS9o8zfwIEMzL+pqTteW3YLcw3e4aJq5D
Xp3UER4O9cvAzu2mU4BlEapD5E9o1kOq7RpiC3Kgi8mRO7vBCTntxu44ddE1nmW940l8JpZ+ZyTm
aQEIFiYKTSdFO7cNR3gdPTOVPNFiIG769vvy+Et7wr+kaa3f5aX8PTfv/5NAvD9b/f9LPj8V7xd7
lukfS7vQflOBEGsYPFiiERwwxfixtGvub8LC8UPFjeKByRWF9e90LIPCGvGMowpkfoho3i7t7m+U
x6z6qrbyrH4Rj7VOGd4u7ExZ1XUMSaLeKsf8OIms+zqp0dFHfpjGA8A4SJKePaRKUMoKVOebD+Xi
x7d9y2pi9PXxcgg7YG9T6gM8Zjy5Ds7eTHRqEzxUNGex3zWl8bC4XfKsUocSl9z25amjGH23HZ0C
CUuZi/GZLg88YwlV4wxLrKUfkZfKYBbuaXo+hXMkgyhue5d02Cq9NHrEfZu4sxKE0rqbn7Q4mks/
L6pxP/RqUfiJC68SyJHqPGRhhDDUwBExeYMlGpzGoVaCkRRpfmfGDWuIRhV+mVn4Nd2RqWWr1/Rc
0EDadHY6aQyABLGBQ23Cj0rLBvoBCADHb410xCeRVJXpqU0hXL/LQvHo6opd+zNBW3ctwgr6v5p0
wdcVOZRRExg7nSil0/MNQzhSKwnXHc4i6uv7dgrzE6Bj6VUEiDiFDzIbgy/xWvQ8oHUP6Z/4a8VT
+rq+GAamP4HWzdrwLbWz2go6Bj2PUema53EYr1149oEHBx7OjBdWCstzpRjRpCxFfacisk6OJlxn
hherbniwsw4USDHzb3ynUuovwnDDe+Au1P0c5CSU6EJtR29c1IRlX1nUJ0NN2lULpTn3AqewTpJu
lz/nAKbGbWnMbJd9DWTWb1UH7vUUudrlqEQ5JBdclCZ9O62/TEfdUujY9HmH/D1x6DfaxkBKymT1
vV+MjXPCXVsBTW1m9waRYlxxv7Aso1yu0GOBr7YeY/jYAluJMJ6UvFWEL5dUjwIrm2MciQiALuax
G57TZuwBvroLPJUy6ScT60M74I1UHXGLrRYSYrZM+BTqeol3oHRm8BDjON921biSlQoD7KNlWMM5
+aNwczGT0qMO49Lc4FrhRGKVhKzpTNq+JZVaFoGBI4G+DbfMwWniEZJl41hfsZJAwJ7lrN4UEZal
jRoTRh0A3qLBqKlNS8dFDv2DMa5blZhjMAM6W4kIZGaPj2z2U+2FWCfJOCgbFfZKbdPMNBDlmF6I
xDaHY9Aacm8Z5BT6csi110xYc+RbnSh0/DKJuDPDJL+V6kIzqS5TrCqlW2GoisO0I4F6bnVvooxa
cXVzfR0lDql/SZT35bbnChmuCNRvvpIklF/N4FivdaIJG41QlBGyMJWJ6w2LXvP3Ew0+p2lkCwCH
rmtzz1lM/bUL+5xYh8rF+YuRkS61qLqphH0TM6mhDWFgAVXmCkiqOrsKkWlRmuy7Uq06aA5E4AYY
8LJTG9CATjcSmwXX1/Igr5KFKk0f+sUnMhm8WKzhqPerSnGuGzvpnioohAnfNYJMHDujfBznrqNO
6auw2ZBdZUeBsUT6t1GH23eaYj2FSVU1bblbYi0xj11loV9Lk24MxFQ0xdZM6u4FrysdYxKBVf20
m1vEquU0OBSWYBowY7QLrXbDktbjYilE7OAoLma/kkNxFWHywk2CevICR66p4f90BK0zDP355v/h
Pvx2G/6Po1oyH/3X/bL/Kr7iiHl3POPrf+zY2m+2w9CdUxXiI4CWq8jk9x2bAxcnLjZMJu/k1a5D
/Tc7NrJyNnkbSRzSpX+OZ9nMDaRU6zdiy8Nt+UudMvdjo4xWG0DFVfyJqAca9Ic9VECcXOf2ZGSF
pfoMYcW+MKZy8mYqan9R0Su07Bv7kP7y7WDL7ijsa+U2rKtDrauM1aRCaxlkOV+T5vNAqTc6kKGm
5G5q2FkSNOYBkiuHKSdtMPBBL7naPC6RJDtGmcFZyGFn67kMpt6N/QUr+l5aC7zItgCvHRnNY6Ml
j/XkfKlGCuWi1E+AS9yqVqxvi26Od2HdnGhOTiLPVNxWlkZc7Jh+C9kN63IhKIDRgCrH/L4msjEA
g2AfC1F2O1102LJz0ltTeBdep03di6GoV7yU/HTIYIyXYxO4I8eeAhA14rFZnEeLk2xzgBpMHxaW
cjdhEx6tYRMqJQTZsTvpGk3ZQk4rArRuy7YbmyioSv1raSwMChB+eJmZ73onHm5SaAB6VH0NM+Ue
/Ibgk07MV2XSjp0piW/CrDGOWI2P3JKanyZi7Vd5tRwvg1P8kMT/UvV8U8LQyD+GeLx7ZP9lgf3u
q3bfylW78J+QB/J/KTuP5saBLtn+InwBFPwWBGhFUpSXNgip1Q1vCraAX/8OI2YW8xYTMXu1EQlz
K2/myXsM5X+5qce79v0/bur7H/ivu9r9j4EVnYCOARiKHPZ/39Q+wWzsYpgd7i1kBDcQev77pvb/
g+BiE83GD4kmftfL/0thsZz/4P/GMIRV0RXYJMz/k8KCe/x/jsYoODQns0fBO2fg4P3/7Ud5khHu
WVW+0f0JMBUERb9kFTq7HzGr3q3pyqOPy4Gdp9nq+0xZxMPUlwvoZzOJ0rlPhOmLby/jwkI0LV7n
vIk0ydXO/mVOXxaBBJOm9i7GUuBXJtpoZjsbv+CoWQo6MbKXfgFYZ8CPmADOd7xsnSYFGc7Ixs7o
gCwciOJj6O3mwfTp1aAWW3hBTVdCYKmuCC2mliYpwpyxIFHtUTl3tpwQ55pQm917N4m4X1vvGtCZ
AbRPqbkHWDg5PO/1mgJdCOOVhW4s5GZWrAldLYIUOWss7uE6VgUyUrl8KmMeODsXO/BtW0qIN12N
etvHH/RI7PFOpLBDxyjDs9ElX02N/WQ+Gu3XMNDTmHkfDplVtvmj+TkC3ueMX6v3SRtFyEbO3Ls+
zNSeTWrvsC0e9VdJvUjdz69jYf1ZsaKxzy5eG/j0LMoyv/C3HgvlssfxATFlo5nq5Bfa3p1YHxj+
doSWe5wFI6SfI9fPT6aKIaDX6s1Fhe69F9e/uhKWvmbTDVsZGx7j1w52OTVEEDWBTwVr7qY3CRu0
S/U9S1LaJaoHXX2lgLVuJSmPN/rtJYy+bDzrcfM2DCJgmPiqfNgus/du0LNa6vfBvT0OxOKb7jlP
0ZGRQljfUQBQpUMSOneSdtw1+5J0r+v/rJ52Lvr1NJTgh1usMf06H234wexZzQODbjB5Mnvrxn5D
EIESbhz1kZenT/W6PM9WLn9WOc5/vfadkS6w1fLN+wpSj/dIyPqxE/OmlLe73VaLuwDtLvShRoYV
XGbYzBxyAkADD2Klc72zXlzL79/UWL8uZQGiFrTAPmuAQMqcYP2gszwecbZShLKhnhxYMnUU9SuI
42g2zqAaAfG0JyfWJowL1MqhzqS5f4kNelcrMIFjtq9y+9b68VvT8JFi1SmKo1WKoC9KFuQOoPrq
cA/eO8m5dQ4x+XOzgmOeWnulNWyrxwBd/dVj9LXd3zypwCKeCgSfvkqbwMSTaZ9sMW55mZ2Ew/Dr
9y8i9Z+z8s+anJIlfxWI9WnDIqsA5D5ZoTN9rdWP398o2D6aKdaFZjficUoNxfnzhEGM1pOG/7+x
nGZt+DHiO/VAgphPbyB9g9hkQUwpC2BrmP4J8AKt39Qye5WL/tihhy2Jd9FXa7uKMjCcjbn4BuKn
xC5yLL26fPDBuku/fZFOcmvZ+qjyAOWJ0lrb2BP1djYA0GQgctneaY+4KUy116C2q8zNTraXPxpF
dzbl+G/Osq+qG9NoXfKPJlldiLd6JCfz4gsW+qOWSRoL7OWPscrkY21b7zaXDTJxXA8hJ3akT9N4
Sa1pOnIGwzKz+lScyJpKPtPg1urwNOWaN9EN1D2K3n7uzOap8OZz4Xe7vMzrfwXBqrfSnfFDYeYm
QRa/2GbBz2sBXxhJq6ciybZ2nx4Tvd9PqXYGtgVadQXm0H/x5kaqqNDIbPFjlN2+jIdTR2FNPHj5
xs0/rWre5ElN/wA9TNsaFQN3De1AyUhxh6XhopFJlMjvWI1B0tQgMydxrc1/s8TilDvqY7RO8C42
ZTtOUDGGJIImk/7O8UzGzTY0PFMccZe9wv6ix6ivptvViNur/jXD1HggAh1v0tprItbCA6Ujur/r
ay5T6bljUPQ2WGx5lx6p2ksstL14oCbDlB+V8DCYdDrxGq3nPbHqfybp0c/UlFh0VrlEju3Cm3wX
rvzIXQzVcfzRVSA2fe9JZr9tX3I/l+6mkNSncZPl+4mbg+h/7YSae80gzQ14+vzdYP6509YTbg1W
naY8LQyeVTJ9OXmVhrEX78vEPBY9HhcuQ8jsnNS+OfEhgNI+lyHpY8Mp5jKM7ydvZd15HYGKKbNw
jXSnLx/YYDbC1T51hk1XVgk7WqvY2StnudJtOH9685OBVTCfuwdB11Jb5U+p7Twj2SGv6iWUhbby
Lm6bfRH6w1M3KmwPZYg8gkTynIkHdAlEY/w2R6GvgB5vnpV8VlkWJnO9gbIVjv2DZT3DBuEC0zep
nnyxmw0Fu2VtKHZJozZsHK6+kwdec+i7hz75iAcJE52bWh6xhoPxhR5bdcHEeOtXFLG6XVhoyUVO
w85t4AKp8jNz1cGRr1XZfXgt/F2egkDOGZtn+j0icjT4fWM0rNYpt6k/uBenTXAlYaBJaSInNmHQ
OzJPD9pc3AT/9sG6e6urJIG/rdZN5V7qZN65qb/JkhSUnhc0E9/y4v9aS7dNpAg58XtBbg94icpy
N07ZSeXyMGLXSlrGDNN2N3YzTQe/7vFSlWTxWqv4bLTmJZ7rHwuXiYKRwgY5DivcSRVXsLY622Zo
puexNrZp4f0KVTihSKzfwfHfB+NeXQQH2OLOpxAG/+lK2f12EYYGg9aCf2Fzqfg19bREGbXyUzka
Dzy1mlHFWt6ayw8jWdRByZ57UXj3CgkK/yp+GX16kQpqiO9j+ab13nDh1rrdh21W+DPjmyFXYyuH
dsuSHOUiY8nSQhDeWTyq0gHYGW/4okHeW81TiyUwVjtqfTbN2G7y+6Yflp5bWfeOE+g4a7aqQIfW
lK1NVHjGqWkwXuUHfMB5oOOw30mXT0diXqyLI8SUPbrOXbg50WPBdECvWnbgJSYAq8VbFia7tfJD
R2XXphPBqGt/J7MLWt8NfQw5RiWfW7O6Ldp4FY560tIG8HZcfZoWFY+j81zI4VPX/1WVuRubf8Zi
HkH9Gcl3YlNWY9aHWR8BeM97V5a4EzFhcNvojHX1OW3Pk/cVi6M+vUGuZ1vEOpkisvZoL++1D6MW
vmSR76kqIPxRb5YUodR/M1nEefM3KzRWFGqLjTbjD04qga6BPcm1QqXbHLDsTd2o/WykvC6qr/w+
4A16Ld678l7sY28ak6Ibzqu2p5a9mFGHCWqejJWu2wnOjzY+57PnRFkH8yPO/+ket9II48uaH8BZ
NgGA/UueHgzLPalyCWun0i9IZzjCrD+w5oCY6BaTTLMHobHV0QtZpd/RqDU7HQCzds1WqLk5BZ2d
nvqpW7mf15FKKzxehieOInMOZUI/rr6qre00r17eR4Mnn4z+LGjTWVNxG7N/rl6Eq1HwtNWPIGmO
5lo/kiQBIlt5adANrPfd8U0m1OU6QxRngGHNLo5qe94S+Hizpu6QMTpdtDJrWZrFxqYveHCCFOQH
LbrXkqlSToBMRwYQqAjfBcRtbzuwd6r6o2mfR7jcPHTMf068vjYzvwKJlk2Sju6Tn5swyjgkb0rw
Jg0HeRZNN7vtfhxPx2+h+E4c1Zwy6l2Aj39RvROtcP9EZ1zZtx7m5pc+sDAG5c10CV621GfOAZgG
7fx5XF9rC9dcxwfa9AezgL2+Csp6Gu+sl/3R6Lq3wWKp7C8QlOe3whXnMjNOvCc2MwfuvNFPyBhh
JtIzafA9mD3sZet4Uj2s69aa6EukN0lz3AoziLVN01zwIBZt1ObpSTo61jrswqsDtZ51dtWML3m/
7n2N4N6QvSx85BB0wh7SoZ+v9cNUC8qA7/U4zjS8epVi1h31NJrzdZdb2P30xA7b/E4K5xQwj/of
Rtfu06l5/pOao6YHIxMPD3D0dHcMG5j7Sx3y0rXDOK+tDi+KWNi4yZNLBG2fiGUnW8PcI1DZBxBx
YTbEz8gryWMJUH8z9V372q2sq4O0qWb3qi2quILHV4FjYDKluKAKfTyx66pTjk2LMCttx4AW79T+
1h3Lu4WEDyOttXflNfGjJjjqTabArj6o7RKbh7UzMeWM9ovStIvnSZ8L3uOKbBtU8E6bDQzuYHRE
ve4bj2MfDPDIc1PtnTQkq8zajb80x3/MddDohAgwzogC/p27bgV41EPJghT7LT4tEnAILc2x8OMn
tzN1InDtBRA/pcJ1/dhNcbGZsNbmdlR2g6AyozUjCW8X51D9bTh5/pjlSf9r2Gu/90rySDBHgN8x
uknTXDczxpqd12j9A8uDeoORh8kgyzYyG6loHHiRdYkGDUnXjvZkvQitTEOoAM2m5KRl13XoKvE9
id7cNvUo9xk7lnCWd1ZF71TsyDrzwPyzaw2skm2bbxadFVDvrx5f0ratO4Ci63WQxQGC1a3X8UIy
/qUZyfti+nVXCvOsdSTvk4SxvLvLyod6da7uKJk1uVnESPShYnocDI3TX5M5m3Wu06uq137XWJxx
h4GvLV5rZ9NSuUZjpimwyoPiHPT+q+0AEXXGk9mKPeDRB7iy0WDWV8WVfSpAbFneJ86t/ey7/+os
D4u6+NtNdpD18TcBKUqs/nj+WzIbb6bRP3el9WKrKj3GS/qH5cq33fVfTdV/utr4RAA0R68XVwJH
ZQSh+LtNuBV0qI1+yshMc1kv2tDEC5Zlv8DXl1NK/V7oASALpokIKYsfB98ZfBtUzfXeKJKP63un
w4lu4IPQL0FDvddeNA3kar/eRKvSvVl+tQY6eqJPDQC14dq4rLtszHlgdfvzWvbpxc1ZbWBq3dC+
u12T6R5Meet5hWBHxs7OkTAbf1JF7sql/ZcHjaOwMOc7QfqqSZL3sk6fm7q8xHZ/aUUR2iXDVLv+
ThlZZl68OOCooJQwr+XA61pRqFEsc7R4OgpmvuNU/lS203Yo4I0t7vKNpnt0u3h6cL3kX8aYY0AT
L+X0WOvTrz84rPitnEO/y9IT+qy3ultkU4wrLokKWUd15310ORhdInNDULc+xkM3AToeYgr5yvLh
MUvjvb06gXl/kQhH0nOclxFeIQ6r1MzhFccmvOt6myvfgE9sggIesSaOrzjoKcGr3F2s3O3kGWFh
zGGW4dXJzI3NKBn4PKkKZ9l3g6JuD31oNMU7hMkZbx3yhtFzzGbzMw+HdHQYpdxv06z46fE4QtTy
hpbaQyQNFUOV82E8B4tPUykj6gLK+NFszcvgVRtgr29Zwym+0Vr8C3bu6USs52mf9O344DZLyiiq
DlO5sGdM82F4ZyIaH3wp/iCDB4O2hsbM6EfaFC1tSuzLtMyKfUurjENqLtlldu/DiWameOXX1lM3
d07ohYOTN99yeC13NePZlASact1cPqg3PM70fM4Ks1UwTBT3jXn/Ix078tVvTlcvfYQvaaYuU2b+
bWqLZodmlpfEbLV2Y1vd8prEzowhm12ZCCVvXisa8bhQvFJ2CQZASSWP1pMgiusT/+1hk+v9c73w
Da7cJBGVATTi0FAwNQP9Ff3GnvgEgaVdS755jQAobONzqmfbonLg/g5eHeIscEJruH/maxl6s6R5
kR1imb7FdhN5FrLMONs2vqM4vUwrbDGDI7KZLx9t6R2Qzq1tbfWsnNrZOjp980TNXfYwLgrYfAak
ji0HviB1XE1eyrA+FJvQvHiRXdtRJjTpgDHSItRaeMohUlCQVeoP7tLINtrhMR+XrXtXKeAYcxLZ
z4MbEmPcGkCvtjrrQhllist+mBLnwkO+ePcEwl7OWYDn9ee4AE5NZuaXwanwUGH1HwEgXUa7V69L
lS3fWqkn/wqY8PF4kZW2z2Tyh/VBtkvae1lJYbPOJh1Jy09GTqkLCuzCU/kGbgJLW7xJWixqdHE+
j0Dh9EEh6jvObjIPvbL+mRnaR7FoEUz+m2rqrZmv2ylOOJD5Ehzu2L5rpn6otO5p5iYOJpk+9fCT
giS2/w0pViZmFNOZMTI9pPlJM/Swwets2f3O6MoXz/xjEiNhzxr51vjk19MSVtI8UxDyK2bJW1Q2
h6krTplblXuxxk85kQQpjB3gXN5CoPL208ClX94/l7TMnrpKP1eur7Z6MhH6kGZGb9Nnn6sHMTz5
1ZN04I6v3SEGaX1FmAKfjs5Z7tpc2STppPG19gvJj9yuI7xYYUtOzaIWMIt/WvN5IUOwmexL1pkf
Sxt19odAlkPSU0QfvCm/ZAprKm8lbUi1UKvxUMl+YhRZP9A8jq7LettAAcFBc3Qb3n6lwVnAkM9U
snB+y+xPTa/GoC4cCmMZ0FHpieJ5TzQRBPngwMm0qah2/MjpBJ0HQ+UirMhTbr9ACQ5tnmUDr1gw
E1GdZPDn2dU4iD0ZAlCv02qsLxvsAYGocMZhxjlgfN4vBEOIWy3BsHjvWHfpjoo9Um8EL1JeNq2G
P6AePnvt2iNKL0CZW7K5vHgWG+8guBKnz0PLXXkcweRMQj1R80dtGf80N/l3v6ucqd2QhdhpHbVF
JQ9gkFdPLWUdFmFK/IldfUAHPfaufXBSPdDsbJNPu8l/L7h2VKzfxqr5KnAn0N8ZR6ItD/7A43ge
npv7o0J7aRw/bFZ7M/PBEyU+T5O1k/r94ezvaoD8RvnV+0BP4w8HUWKctvPi/c054WiIn8VYheAI
N/eOS8cdj4UatmkV1SMZjudU/RXVd+l9gPIJ4vSXR/bJ76bIGKmaKT57+l3lUa+yXYvUjs04RFOg
Ndbe9j1HBsO4WFChi4mIk133pyr5R71NUBjVuYPQ0ST6ziOQFy9LF6TSoifPZGCzN2BsIT7n3lZL
312n2HLI5QOktFekX6kwD3VZHbTpsTRQkAtn3HeVtc/wVUvbebTrZ8/8LgnrYZuIQCo+UZTGUsHS
KI6egGt2xbXPilPMmQ0fhBkZTokxvwMEiUJN2eTNWeefykp+G4O3oOrbx9ITYS6TG67N48oTT9bZ
ofRWFhNQ6I+dLt7vWTRHvsvpUrMFiec3w8y2bfJPsUuQxaYT7/V8nQc78Ku3ZlF8uESLnLV6XLVR
P8IPO2jqqZhYRaje2TlqwOfhHa1sAk/eIAgn4WTSUDYcsnZ+KcVXST1KPrngOi26cilDUmloxKfE
/rQyb1+393pZ330dbVKKzM8PVpHtMgnSfKAkaqTkJ0vRm7S9pJfYYJlc9X7oxs9ZHp9weW1qBSNY
LNucgN5a0NkjBC99bzPUjzJ1cS4RkcV4a73U40rASVRnJ4uS4WsUxwWxl+5anLZuN9DKkGPoPLLj
MboHzlGWcaooLdD56BAn02PhHfpsPWjJsWY6TvOoYFDMorp+K9dr6VRbW//SeIXnD21zVIm7z5kf
UvUCLfg8Z1GpL7xAqG9kWYYJJCuS0INaUnLJ3I+Fltbss/U3NlWIWfJWNlUg1bsHohPPTUA50hl9
uZnvsvNKdoQj5Gxu9Tp5FD5GG8Pc5eY+tbJLR9a3YIPVkJHOLcYklLXMm0I4CgdX2lfKdfFJ8fiH
l1tHujzZ9ckuzw7Dp7ZvBqSirZkZQdP+VfWb2b/jLM0E77/WfZIVP2o0Z8qgCPCV+3Jythr00qDS
3jojxz7KomOqiChaVIOtu6U197jDNh4xi6a7dILrNsFNOn+a+W3tw6WGkesimOftQ13TtjxukIcH
kwdLxjNKbC1/DS1l/IB6eU6pxA666vFuTGRRwfrDA0zguycNznOY3FuGSZ+dQaRBt/Pd92WZzahZ
6Vng+MX4FNFffxAGoRkiK72RY4kbA5i/uF0r3Y1AXLr7hYUGFueYZB0WU8sc2dekvHxKg+YerzpY
S8/xrHxoDSTbcnwAeNrsa629Dmn8TWfEl6lxvB3Gd3wK8j2fyvqIV4Oh0Cja8+J3n4X6WPW1D/S+
/9OU2QMwdlxkBVrPuKHQLPJSIPHettKuRCqCu0TuL8uuc+mo6ZygXa6xzi+9fOnlU9aTTdfaaJRN
9mpZ+nVxrYdFgmulJ1SJJQsWtrZ30felYBUh196OYIZGFdnmquUnl++5jir/bTHeZH4xRQwmewhW
TUYNV+liltsYI7c5PRr9n9nUDlnTHYT3jS/yKUeHFdljjJfLc7vIXZddYg8Ro8JckJIuD8sYpfGH
mE+1/YzOfekq6pqcYd0IwBn4z5Ghejk8r2VOQchgfvo2XeL+pze1D61jhlT85IGMKQaXHg+U6pCX
61lfzN86+bGQj6mQayJfYCtLYzfbSre+oBiYqFGt2hTW9DDp/Cd7PcOQZ+8ruy+uNXV/n84aO9ti
EY/cYdRCsimJMM55aBK+9slJm5vKZQ/Uj5/U2m3SYiVLbd6SCg+f7mR/415yOhNnf0rWY6ZgxhXJ
XvYkg3xV7/Gzt2Gecz1LQg/kdxEXF3c/udo9ZwwXre20H6oVLrQQ4FYh8lQWvnfysmF6mVbr29G5
z2tfPRnoQ8rv/o2DpOMSjvRSJAOLLzR/H4GSGBVbEaVuvp/r34OtOft+Hb2j03GoXAdwzd8Lq/YA
kohCLEJkSSanOtBYc8bDLbHWJxSTxQkBAi+VN82On9aR88dop6++SMhje+gcadzq3FV9ss8rw7xV
xjb2zZQB+zqnII8WOhiCKjO//RRw+gJInUOnsq6SpxLBnWXeN/gxeXbpWfzO0dDnEvLXU07ea+fN
vnas5GjYESa/YusivocWifbWVe+J4tuQs6Uiq3ufZ2+vpfa3b9rbgvoCBETxlugrhzCx7csZEgqB
+0ke2BFvAVxvSWUcWqE/DL5+cVMC3LkGRl4odcxX7O6Ygh5U0d2LxDR953MlPbrOcqI0dMJuXhPr
rQu73Oqtu+Bgz8vyHZudlUcCnWTX95ZIQ13k7shByRQaT5XkJSvGVgRunyJfFlDF9ZDuXbq0y6iH
pHTUTJuW9BKf0WjxO/XsHVBpcd3GG3q87G1Mp9eOWqMn2xT1U2OwIvWplby2iZA7s86HqHAy8er2
7bmYK2rC5gkjlTvTONpyuplgd5OIRaxYU314luguEZq+8TiXeorTfnGGvbmWbKtHVa24JkS23OQk
2ZJbuMK3BPTSPd5wL6hMg2RF+2f0RoNqqFiYNP8ljfk5V678R48fiX9hELyb0ZroTuv+rRmBYVpC
xr/cgzDBY3O8UoriRmbRoa9UOetgfLnnij+Hl2EhFEbynb+CfYw1BawoVMQy83dqFwLOaSkeO8d9
m3xEMquN9znmjW061uYnS3dW0007EvlYtcjCnRz0VAOFeqsDsVgz/4OEGKNuOcwEdsTflLb1YU9T
Og2EIDG/OypnTgmOh7/MsXNF+yrDvU7eJp1J4sfUBAf+KtHanHRk+qDRctZpfXQ0ZKcmpgCWcpuM
E8exlt3fYTLaq+2nnB1ZSPLWVe6m5QWF2qNNFtPdrB8oKcVgTTr0YpSL/THVPol0o+99oPQKDoSl
axO8PdJ4WjLbUZY3kCE50+zaVEP5jdN7/C1ho8VJuFzKv53lFs8j/W9PU616Vihrg/1r/QLfX231
ai3/+jlsxbBHKmIZO7Xggaqszm/9SB2JRgXvBu+/z5fsc76bvILxoBJguGfxadSjuEo9Fp8DR5tD
i6PsTDsbOJHOFpeKIwRzTstc1fCCEaGZGwaucWnd6y7BBOglwG/ua6N5yHOijPacertWktewvHsr
u9+xUomL1oEUcMaoq7FLVJb329rkLdlp613o4G+5Yj/2fwjW0Oe5ai4pk84+x3DgtjpTwhGNmlGK
9+m1nzT17k7EqUQnnEdSLv3WwZeKXNnSctN1pn+5l0uFUzvghTE5WJi+hiah5EwRV+xMP+Wc2N0u
0zROLnGpbzqzq/Vj13u8P+ETPRkDAXBGNLeJqL/KAs5gC1V/WoM2V2DFTsyhP2MKsUgCNEvyOCIB
Q8I2psfCUfx+g6exlzZc2pjGIT3bBvvgxCwyBKqM0xxS+64wExsjcau/e3G8dltZZWpvUY3zNRUD
IXi9qFYZ8hbTnkSB8cd1tV89rkDG5Ev8W3V393jN2okctRFl2KlqRIrYv/gJuklX+mM45K7H15LZ
B6O3H1UsK96atUGMpoWbTVWBwWGxIbNslbH5iMQD0qR32tK4UB80akEex8Cl0Ps3BTaSSNO83OCe
Fc0D6gYKeG5T/k0frycaUlxL7t3cNll2Kp7zk97lU9RQarBJXMfde003PNHHld1aThlSuNUlZ5zE
9jHH/7K2W+Yglol3bpvsUfntsksxTBp1p29H12SVG6/oxC11jNnUJh9z4YK2mO33maaGK1Wc6lGI
AVRsLsyIX0vwWcfxHhlpONGsaHzcH4Vb2+ckJdp6eZ31iS+Ba+KJimJ7t3Qtf1ZlXEVWpx8sq1le
qIRCd1GVwVSIjSZDobjpnRhvaFV0UE8dgQEqgyffCdM5p6031yybfpGhek3ZJcQeCCCMn/MpLpbh
6M295I5ItFB5hvfXooyEPbU3bJuWvS/3EGsVyZkHEoG1/NJOupyR5H5oJOIb8dodbDN2yUOBIFOq
tb64jc8hKu8Z8ukJsg5pV+h7wGNcwrO5W3y8Mz1FipRhoPl7BDsaXR4lp+1bW1vjmbWltTWkWs7m
As9EG0rusZyebWI9pLPj2jkLbx6vy2QrMuuyePOaHM2p9YU1YlRQ48VkT4KjP9Nj5p2peFSDyrbp
XY8dRPq0VJ15XfhuyYDYmhlpiXD3Zarestwrb7bjjw+T5cbv2OV1NLfiw0Bq2FRab4SrUs2+ayqS
jNa8paugDWOmxlffHj9AalKrPN/l0WYpxzdvNqHMNDIhNS+dAUFpdYd230liErYqxDnPLXb/CW1P
jD9skugk23kWq8qVFenVtQ2MWRVCELvkkypm89JLh4x3sX6h9SDRNLP6iWNT31gk4ns1AwRUjjAi
1XbrFAzs0ikgISgftarCHqzpNIjRdYUxg96VyJ3LOmRgoGhPMojURQ9cFB5OhZ5XYhDmELPGXyIp
DNATdFyDN2lVTOuTX3zT8XiPK2ItMCtwCUGR3R0YUs2kORJcJ4Os4r91YngPC8KfxF0TrqaGlycv
Q92niVDXZ/3IBVrsfcIcPxU9zztSMOkVG4fJP9S5u3JNHfY8htAuukj5vZtiHw8j4JkuUc5BB4Ah
EXYTDtDLEIO2WjidZ70scTvF2dOAtZER05uaKG9Fth+YPwL+We+9pAR7L/HWLYGXTXwtiWe4U9j3
9xgrwqC6imIcEI7wsV1cvTQeu7lWh1zEOZbPkRyE5fb5e8sZAdeXzETYgun4N1cyu1p3RG3jTKjT
xT1CGs++OuJ/ZaeT8vcB9bHXyXjwvFY+FgSofnrl8tHBcuR4BJjudxmalU6eEi7Xqi8F5aQauwJz
uu9gVfKFB8O+ajzJtwIZ6iimKWuwx9jpTVso2IApMpzmEaF8Tgdjv6qp/wTIB+/It5mmTSzYPqG1
M0pWE1F0whSdqs+S8wN3YqOhGQ7YPF7GWJERpoXk7MfxBPNgBfgihAY1x3b1zajj/Vsb1UXLgnAB
hRB3bJkua9itEh9rNXvdlXDSXuUkUFteSQfHq42jcHnD08lTn2Xf1tSoLctVNRh6usx9itlQbpVr
5p+pR/QKz+s6nCgeh8GrnKjT0vVLxlT99YOPQStvWLq6anjTey6qQGV6h0w3uCeIG1gU5xu90oiG
PXYEfekupczN3QDf4Kr0mA11Vrj+a+eM7b5xSlgWtGJEWjP2N6qVeDHQY8FbyK14kg4rOMPOo5yg
XxfvstbYrrhntIfUNKwfKpSzc2oK4EdJIlm014h5JLIN6tLX+bbmOX17kwPzKGmdvN4ogHFRYefG
Ow+Tn5G94oHFsB9YCAwwY7RlW2cqP8dLzj0SJzn3wmyv8zcl8v7NS85lzPIjPfn2Y1ylIC06v/+V
yuLtFD/IYt2haAeuMzACQDLeusb9bb5qxFxRKy1M+r462RO+w24IqJjAVFudrJpI7dD5NsfJeFXc
9N69mWmgonrPgGL/YSthffLmoK2cxDFBn8a1//i0KLyNVZ3uS+QM9ucs6emn7HSNwT53QrelwSIs
S0INuiUpUvTSXWV0exKAbzoi4LjxViN59Myj52onWpXR9/4fe2eyYzmSbddfKWjOADujkQNNbt97
7x4eE8K7YGvsjd3Xa93ITCgz66meStBAAh5QqEFGRoaH+yXNzj57r90MrI/LZt7nMkepidBiEtae
9lS9avpXjGw+hb5+NujIJPDMn2aj5Yvp65fp/b/CAY9TBWHxgxakrpnuvyLWgH/mK9jkdP7X4YDF
Vx4lWv39N/wWDvC+YeT3CdT8gbL5PfBjf7vy+KHYmmDCaQV2CO/+ng0Q1jcIER4cHepifN+T5HTa
ksvmf/9vbvCNgpprDshkZUCg4N+iL/wNwPorekBmNgAYKTyyBn/L+8DmHHNwOIIcCoc5RjqGUf2i
c/cY9k23sfED/On78h/FdPm+/TkU/NufCDAYQzcBB/fvUQRgjOWQ+mBldE0G0sqwY6IuGymtxPrB
DrijVRp42uC8BFp8mE5znybV+0Th5KIxnE2jxVfMHZnw6NKr2+80MTOpY2xdu61/+ddfK+mNv32x
1/I6+OrEpwFfmlgM/xop1hPLVSRfmzN1QOiD1sYdu85wkuA+oPPRKrh1xumu8zv7sWHypNgYhmTc
DExB89NUFrRYRJRq906YUCLX8L4b2Q4Rlm4vNFe9igTHLZ6oaUkE2PnBfuKucR12TsAGHI17a/Zv
CEN26zpzNu3Au6zppLPuddQ/FUg1KyEVs02Y7IiW8W5mVfg+2t1l5IbG3HM1shoW7wOrgOWGJhcB
eLy3eWUtdePQoxawzG5sSpzJAMuVyb152cjyh5qB2vX0uPcYU0ExFF7rr2JezHd11xt3sMm8TWDz
VgoKJGJ9HZ7rWQJV0ibN4h0FqJ6/CRUXJyzYk/NFqCn7avEfbHRkjKvOZhsitLE2mbRQIJOH1m/w
lariJe7cYC99+X12qweBx5z+TQgzY87qiJv3FoNUtpX1PJ/IxAX7dAifrRHzhTnymq1HvkFmwAsQ
wgAbmAbGplnWLZY14xD09RN1sub93BOlpCeZHi2DztVgMg9pmhUvrETTbTg5W36Gwa4uS30TmXCM
GE7FOeGiruL0kwY1dZsHYXIinaytFSjmeJsgACwyFWdb1lxbLAEQSLraFHsRIBItjCB0j/5Eojnh
1vZQ23jPy7ClmI0dRMfssUgA1rORxno4me5Tkin2LFmwD2b7Dfc5uW0KjZYT2iKRuGsHcO7cIps0
a93NtJO1mP+SuCkhQ7FD6rMSBbi6TkUZ68uY+rpzTlp6Wfjhz9SLo08kurd2ooy873OVUrYWd7vK
o+V1JoqwUhFoElxWjJC+Va5q7FPLyHKhUvRxtCGm+FHIOXmzfeOZ3lrnxmG/dSKq2m7tynCOMU5P
OZf599przYdsQu+MTSqtF5EI21XlRO4ZvrKxtn8ZJUQaD8tCViy2wuoSYIgk3MfRyvRN37EfXd1y
MtsbCRciY7II2DTJsGwq7yaGffXYJTLlmyMIIDc4oCqSxZcwxFab5YF4p/Q0x34+iaWpx2bjjvFt
KXKc7AIGZ6qCAOUsjZ5qc7zHU5nykEb5pukmkirhLomxY1VeM6waqyM+1FQAAaJ411DQvPaZju5z
F6ep0BXt8LSuXwwzmOmllMOrnkP3Lp+u5q0mZpsy9XG4tXFTLphD26LVx8ZjB6nENJzRWF3NcsrH
PyPDbafJclFloN9zbrKehZWxypu12cUlA8V0Tgb55KKju07rnmA6wx0pfb0W2XUpQeyhu+tVCILU
qDYONZdb08PPOgyyrmE52e26Tdxklemx/uxHZO2ocb3XMGyfFeF5ticFtvOkCrjHVnjCooHQj1vo
t9lW1YXiaXcnG+8ldez0ibGtvWsdHV7K1orOvIYS8gettc4o9lu31AlReh+UjCWo9UTP/B+TUaTb
hM/qXVVXrAmSAghVmvVLWcaE2j0xIdNm+PISqIp2WL2h9OFGS0saw+PaWiSTjG6ESzLfTaTGsNmV
3+sq/jGpke+l7u67ybS2MUwg2nF7gC6GeUOk/tGw3ZdRmM+C1bPHuF5F54yGz13moj8t7bS37lvH
HA8it609AZN2lfOS/LLGAu8vD/CuskJMJlzZEAqKSgXYLtLI2iOr8knsNShWtkfTSuKw2Dmy4rlu
Ve8yDNTOznQK1AGwPDbrkCwRjL51dVPVgjpvZ6zp+asr/SrJiSabPNQu/sIYTzHNuZ35WE7lyHe2
KX66lVa7uUMgMQnkpCcZWdtOhtjckvyT6Kq9Suh4P7rVUO7GwM2Qv2Qo34UVlRtasMJVHwSxvRhz
9CPVOc0BAe3a7uJ1q7CMxNl30uoubPKMCS2fdtHoGvuI0dlZRNr+mAGkQX/xdfjYSk1bg457i4bC
ariE9Rgfurkt7gDhW6wDmr3lB2mGk7xyFhAOpo1Bv/pKx4DVI89h3FRCipUKEIK7WAS3lIpwAW5V
DpJ8WGE7Exh78WE4AZ7iHhTBOSM/9bMu3f62QVcJNlbBLZynZmNqg0HeTtlk2C47Fix+mk0P2a7g
pMP454Ao9lw2bbA2OOfful6CUtUuU3iNpApVNc6qS6W9asulHI2utAhHzKpXN1Uauu/GhOs2dIZ5
N7r9g10X4SGepGbv7bjrChVoXQX6K1ZRfmlHVa4huVvXpcaBdE+2ThFZblt2KJtWqJeG8Rz1ASwN
p0EZ76akMJcRrL9VMfrpOTfNiG1q7/GagCGFdyswAS7bbA+gboJA9YHROVV9/Rka46uAaJ0LGLw6
hxet6pu4nZMLhVLEK7Pw5HMCEYwcSGuMAm087zkoNWccTfb58MDkVm2MLsE15vdzewmD7L5TLhGv
xg5PRhc4Lw53DwIJRXEj/NrdTZolXJ9Rlpp2Az6HzjBjFsPSP9W5Y+0z1wp/akm8xefEOBotzkzL
rRpWSOnPhPLBPWnQ8lgDJXlOWj6kvLKNEexyq6nKOZhp1Y/3jKgY9P3IRHCjgWtHkZ6GHOPE+TIv
WjSxOU5X2GPHs1uj0dreT/R3F5deOQebXI23k2ipHc+tVrKCjc5NbOHoyu1g1XrYvwyVkl39JYxW
gpie6YnL0AjW99qovs/JGO7qGc936w7hMR7D5hT1Y/oSGcm8aUlBLjOOv2PTj/ST14EeN37dpAes
CxXRkyQ8DtS+fRnjVXQdFGXdtiqH8xBN3taB+HLvYv/rBh2viiJ6GFqr2PeIdMvZNe1t4FwNiQQG
0d6FuXLQl3c+r5+1jq7E/bRMj6VlODdEE7yl3znuyfX89lAEU7edhbxltcOqZ4R66PrZl3DrcCMM
JEUZF+zOsYZosnCLqMtZYzYTD6A1lSvtDNNy6Oti16eJdbHGHP+PSE6xyzaxaOTjwNaV/BEbcLe3
P4tyKA8wbxaeUM5zhZZwF/XzVRWEkW42nw0QaXxeDPb9kC0AYHCFj9M7yUZlnVS9vmMtBeLDmX3/
wkmaPveaw5P615K3Y10fOxDfqQkTtghS7yt0WJdRUWw/J0kUvPgd+2yRTsGSVCmeP0p9vdvYLobb
gehHAhcAQ8rsyYBcxqDR6pK0OooAcaFM0u94YrlA2oS86D5OUI7z5mJNEZdCI095d5e3oaUe3ZYc
o20VJnuGVGwdLQ42RZIPLD7Odd7iQLCbdSeN/ORg27w2GC7IEOX71MLgVDag4gOz34hKYmLCK6Zk
EqyF5CTr4/Rn1egZedb5zLT3psLucSqru5l57Izx5oOF+RuJiPixvILjrMhmzaIeKy7aB5XE36nH
7TzkdHIJgZWtkOiSZWDk3CYVH74B3s0mq/sBln5YL7FAVss8F3qXhCB+1USJT5nagOrqsbqZ1fzQ
lBRqRPGVa9mOpGMiVnuJe8tP8qqGNucqN6t7xHqcs4oT1NUVEOwy/DS8JFlULVmunusmFUz8sVOM
6ZKm4mXNAYZjDis12j1O36KtHqnwjU8Z4ditwCED0g9Gct3vcU6ocy7wVEH9bxezrouFQ6qOy6hv
35pJDrPNjd0N/Bxc93MHDJBFTFoN/gYhTtwPY/WJJQ93+gQ4M6UFvDNTIOOCpNXgOVgtO/NCvxnI
PhamCITyh6yMdjc2yXjjKniXQ95totSfjwVxDXyiRhOfaHVZFQPdyk7bgMPMDaJp0sLEwzuy9Fw2
JYZ7qhpH3cYJtGmrwwUBWq47IFBqnGMZMKXuWohcJPMpG0cfx3X5MufFu1nPwwpYnyQaiXi6II7V
v0cZKjhgr/zBBjVbLvB88UEdRYObqvE19ovSXZYIcqsp765eQawspNEivdN1sAu0sZsKOBILaWoW
Z1QaV3z0GDPnsPsJEEesaXrgdUxHd7KcOxbyNnSNVdOar3ULeXnE4qx8H8BrMr4OQx/cjLEdfCAh
zWhdJatCbkiLgDI2NkbRuBmzUm0T4d63CugMSuRdkwXvLHge8i6ODm55VYZnRslukg8JvumdzWLr
+1h4ybZmLB+V99QFfolaR2Y3r6eLeX3TyYDoS5ySbQsCqddKuVi0waagPHPVL0+Bsvb+VOXL1Jas
N+zys9Wzesiia4i+EObWjbIbJDGPjmqwvmUjCAipa11wwldW6+DA1/TqTc/5FCEdWuUNA7t930g4
dV5ewB8fp3tR4tbwU9m+lnbGpOxHHhurjPQnoCucTddxc6QuogtY0jcz8xJfX78xAYJgtOCBrfC6
rOykA7ZLrFGtYSgeKpWpDR+gtRenkGlHrsDmeBrsPN20zOJLGd4HdNyfKUrnyAowX9AX/FTKfOdG
HT90eEMnuELVZjYDHN+8F2cYlg9OGRvP3LlZwDjetCetHn5IggFLEh76QK3maqZG+KXJ9EFmWNKq
Mp6WMgDMXTKj09Y2VIfUQ+9fuk5lPrXs47YsUI3zjMaxZzHebmRTXgmMKv6anan6mJ0m3TQp0cH/
khELkFjTfyIjCkuayPg0YkNPNT0XgOqfNKl/KnxZkrGrvpquLP6xb/+p9OU/+m/9Jjli7A6+AWj1
QH1IOmCEh4D4G2bo1y/Zjus5tNhhIXLN/wl9tcxvDo47eCRS/kGK/V125JdsH33QRKykw5kb2L+D
JKH87C/K2j99G/y/KWtB1AJD1W661+oYQ2eV1hcX74XLZA54dWFNl0xSS0G7yXKamTZxSq4DiiEE
Fjs4/Ie85OZH++ayA9Cd7eQH5DLX3LMBretbL7zMwbaCwZfv5Pzi61MqPxOMNwWPdNJ91O6d5Z7C
6LEPafBasSMjL2kJpMgHP7sY+iKrQ20fW++29E9uetsTa+L/j0Z4nJObdtz6frHMw6NlId3j2DTI
fk4zb9qLdLeRQdlw9i6LXRjeD8GzIEZrfGWEe7R7aWgQuW7qi35T5WdFxXq/9yws/keSE17xiCs+
c5bguIx0ZzcwrN9s/OAN/cVWSABO36vpIXYeZ3NvZC/WjNtgL+Nz2O4US6TpSMS64b9DsWy1S/Ot
IIxGhmjOnwMSrtmSbE1Jom/aesnGBdoXnKwBH+SxrXaMcc5wnvrbyVy04SqOIQu9GuUmb4sFFxsn
vZUGwxD4kV0zf1+JaGeMh+v/yD65L/F4p7PHamArmB6VOhfi0pBZbx/C/AydxBDLNAN+tk6KBXf0
jFMm3U7eoQFnwtmUnStrY1fbOr75v/WWue47/h+DgF75P/9iw1C2QED/8VZ8/mP31cxfUYkO8vaX
hQO//3caERRPi7pfiGGAha4kzz8efkt8kzzGDtsDMEWAw/g9f+CIxDdbCmGbju3yjvpFif5j5cCm
wnNsSd4f2d6+tkP9G8BnLH1/efalfS1AuxYwsvkQgEEFtKQ/gzrBrRAq7N30lyAOcXN0uTOGmGfO
ljlz/0NUZi/L+JctZsDrxMmaWXuESyNCDx2c4XSTshfBWkzT3lvUDdZTGwMWheIwF8S4VdOk63Ee
IOt1PRoIAI0O3qiw89rfAzAY9Mru0YupbVH43kYPLfYizLGAFdNO5k/8aQMrtp5ez7Xu8xy3fWbk
zwYDJnOIB7Z4WYirTzRkU3OQdseFK8En/Ew5RfLSRHFGZ5IOsNvkvngYhhjgZCgYnxflPMJ7AchB
QkfIgX8Q2dbOSno7xecfsPMHKNGcu0DhvlZ22xz9HusuRJzcW0dSN8fEzYMHUwXgZ6aQNCISIUpS
4feXQYcEYrD91kTIesRGoIQKC5DGCtZlpr3mq8/gPUXNMVcsszFdwA1cJtkg6A+YpwSATw35k/Ba
Wt8Txu1+tjE3jGPu8n1f1ZmBNzJQSZCsnCFvfFArbeDsZrc1wxM1zEkPz98M11ZtMmmSRY5ZPlRB
8mNwTUmZTweQCFS3wMrcDQKPd59HZyNtvR9Go/xhoaHrfJSZKT8Mt5on8rkZc6GAB4r4mshdFKas
gh1foRb2eRg/SbyZ1DjJYsQsZmbZRfmqu7R2a8Jf8XswTzIO+ZTFfjf0Cxxu9snLKjwbjQ4BXFyh
lHZj0A+VVtXVlA2CRXlSNAQ6Z2jSc1Zob2EpN3nCk859mOeiekqlit4L0n04MsNS+pRJqPlF+Q23
QxVVyljLyf31R5smVzuirzglTVPczn1Ch01ZSc9mncJyfoP/zA6Pnqch5SA9YLz0Q886svbHClk1
CWphlaYU61wF+gccxnxptdR0YE1Bus8Z5dN9NdVIxakaLtKbs/dkNNn9eB4mFtVH1mkecsIUWnjh
Qxc0ERzqoiXZyHIIRTNvLEcx5WoyCV7n5TFPGJ6GrjC4Gnayc/m4VsOPNrqGNOaxBTXlFopW6Nlv
4wcjsOkq18nkfyRpb7z4IHwZ8DXRB7skcqlH02VWSO0+5urOQ7cBzz1tC4qsq5WSyK4rJwg9FM0w
dWbiFhR5iprt/CLr2+7Rt0N4gY07TeOKVLsES65idm44ssuUnhfmJDCkRlQC0B1HKqQY+T7JxZL9
DiBm3mbUbLwkY25/BKFqvliV1RZOF8U3bsoQ4YfhOzmC4Xtu2tm9M5Dd3EJDLQAJEA4ctmWfEQ21
Qbvchz1lq2QtrJbmGTFiLRytibCIk/tNQCbd7LApW2FxN3gTXpQhms2l7OiXda5pvbabP+JWEuDV
ZtKQ1LUwJxPOKKCOCdDXcdgj5nWm6x46KtnBoEAg+iQS6r52QVTFa3sKLc3neZCCW3sTrMZche4y
iLvpqUkt1LjUz+J55TERuBt/0mxKWsMq3vNJWQyaKCTwdkezX4+uRtXDcuq3a9wEhX8UYWA9N5oJ
FYLhdb4P0VCeleNBOPTCDPoAdzGPXCzrEwbXq+6WktD54JwwipVAu4ZSb4KYMgKMw0seAkintpfm
MY091vjSlog0eHoSmog6Zlq6rYYxwWjKXCLw3DtYvYwxBUmMu7tTFxU1BdFwP7UX0zDouzHAVwki
t/XubVmDnx+zq51rnq105fkOp8HczTbWqmCmOiPhYpUdQLvG41JWYWqQiC9jZ1GYM/K7X2HSXQbo
y7zTI8/Y9ahM/bIePaCzinfUM/dpMvexhKu9K5zIfzDyrMFzi6lSbAzfNC98sBS1Hk2HWl4n0LpW
sm2ThhKUyPqJfGvnIJkUJIoZmEt+aKbZMJ7YpPGvgzx2g6U06s5aS1t2/hHPUUTZYGUFxlpzaP8I
Bglh1xrYbiwyKTu5MahKvJheNt+XJT/TVWDA0IBH5I3vuijyF0+7pd6VZSiPoWvlpLaTVn90cTLc
9EbnXaNBEkQX8z3u9gILnRHTaJcA1s9WoY7j/6RS9Xpu/wbm/q2BwpJ0QfiO59DlQ4G9/bdqR5es
Bm9yHFdBl7a3yojiPee2BNkEe8pOC7FCiS6OE1my/4Nx8n+PR/n/W1XI9Zv4L26FX/kbILy/XAP5
Db9dAx37G4cJbFjayh3HoWfkj2ug7XyDU8kFzPWY9BgE+Un+4Tzx+CXbEtdr4h8lob9fAzGl2MgQ
vuTRsri5ecG/cw2ksvnvVEpXwJjlT+HOCQnX//s9sMedmCV0fhMmBO8MV4dthjXWeBv1zHmP7A5L
RUIoYs/eaMPfizy66Yc6uVYjzvmxzhO5LdziRw1WmigZsdK5FCTcJ4PVOYewXZFYw0RDZX1r3tHN
N+2ANeQPeCLgd8HIuMKrDnWmuGKmhia0yyEMgoY4AxDzlUAlPmCC3059d82S9npVaNdcgVEgO2sB
9AmcTZAT0WZ7WmliISzdleR1HUuh7kbU6h01Cq+V22KZSKmZ1C0PHvWMRT6zjxxcKs9j8yRDCGeR
E1FnKTtigc1rYsn6tgattufUHhaRBG0wQVEKhP8jFx0tcT4td6X8qTn91qI3weKk+Md8p37I4w5I
VRCc7bzny4+nV8lfuXKtt67M6EYksjRY4fdU5MPKcHt1sbHGLwszhnOTaYfiTBnHG5+977YcQmAw
jTMbnDcsSyF9pc+Wj2Y1zar8nFzoIUM6NLsYGWLLMulkVUa8UobSICkIvLPkd4msJrA6c296dDxr
YvUo/b1ShvYXbPP2hqe5xQGlqigCBPEWgLB8qjP3M8iShr1AW26IIHhEYYElhXPwJoz5BgRYv4Q3
ZW960nsEJDJ2YOiRxKrEVWUEko+DxoFv0tyOTp+dDUwtCKYB3R9OHuynusQZ0aZyidkgILap9w7r
VzJfrA/6MhlWVZYJqHoUu9Rdckwa60cQU3dZGXBIIZKCBUKCnvBKzkZsgPYBj8H1tPlhmfkM4qzO
d/FQk5GtBagHbqsDkjm1mZ33lpJBv2KCJss4RTkld3kNnptLwKgdVNz2NBD8qS3vBOb9EBXqxcMg
wqeIqCM+IvBFaWM9je010C2IB6qYfFnNBjxydz3dDqBgcBhbjTXvoCDUa1MQuqB+g4hyqSnXWeAS
D3ji3Pa5G3PhsykGFJUnQ32MjbB/rPS8D3lSQHNBtuG7TiQDgRN2PhFEvKSppkAHV0TcEi1gOejv
GFz9G1Y5zkdq8NEzsAfQtaLbtWvqauOatJSRmZ26ZWkb3ckyR+fQitpFYKYnbF0SZ1urawqqG66+
BaoA03GAE+j0yTkNHRqmuxY/fhB7n0M2XQLVrUFkbMvEKVdFzqlY+Xa/MkVqAvFiTAJopJ7ckniE
wgoJYSNKb1VV1USHxXQYYNIuwx7D9ODocZvNms2T1kAlZtGNty4rMNna+mGOImpeocu1azxScAfa
K6Wg23WphmMZOKwwp3DLKhKkQ+0Tw6ZyVhw0PQ/cV8jo5MOwjdlLLaBFUGbWp3jB5Zv0anns+5rl
XJJxVcIdc24aDVd1kj4MJZfLm7YaYlnebNwldosFv095s7DtWsbDSBFa4j15PNNzGzP32f42yFS4
j3o6EAtKeugDv6cUoCcYQ3sn5vNixQpYbqDG8KpMMXolrUHw2Q+DQ012jfkwssSlrEKCKjHvAQrh
wtuSRjuJM5bLHTCLxDPAmgU/KxYRqgJr2CfZD9F4znnG1EpbgHc25UCZGIE9/tyeUhh8CTSh0fSI
L6sQC7fX+qaHH3KC89Dt4pEi1b4mRcKOawWztL7EvsifsJn7S8OCzT8CGGfTXbFLD2S1rsFGbR2n
ZaCxhdyanBzEdAHfrHv64rhau0Bt4txdu6nDGqgHoZ8sirK85u97ipLDFjgcFu1BrbPYulGBep0m
TRvw/Jjxxo8aeRgrc81acWkF/drVksNouna2sfCm/miMAS957UJ77bvH3E/Ajy87QUGk4te1L/no
30ZBchDU0ta95mGkCzXzm3U9kVnA/s5021PN1+lXlRg3Xf8yuPEDS34oaNOdq5vuA5tMzhrIgIXJ
320M8ttIUq88sJUHzcU8wOigmXDSipXje5/654nlGBmuDitdXNOAK2PHvAnK0jlx+QTwn2MfWTq2
7lbTCEk0GEtivbxxH6vI/ywVPcjoFk9QNYetqIMeDgVNJItisMFMiLo/9lbPjqunpqcz4598uPxd
INLMXom6SsAlmWrNjglSfOdOuPm6EW55WpEoyZrwhj4J+m1bvvIWSVMxfB2nojvbMRMf/Z1DtMu7
LDnb0JdoYvCBoMcThgA51P59VfrRm+Fl1rPnk3lYgA3otm6jEtwY7FXPo2Nlh4DNyXl2TOt7R25+
7CbnPaZyahm1qffeZOTnWrwgW/JyHPzOSCKt7Wyx47ThfZyZHDykeaddXeT1I10bwWWSZnXTtikv
iph1F0+gV2yzStV83K7/DNnnq2wIHyYY7BsdsK7v/Ni7zVKoJEbLNsYTWAP8/hADA38tdetCrKby
ZMLQQzEzvqeGqNK6NTFgARL6mGeyDbyUGhIssVYnHHRoJbzsN3AIH0poWCRMu/ewiAh1F4AoFcVY
LPJmax+Rj9jIMmjWhuep976PgzMfrB8l+suCH1GEWEHuZF8nOZmKRvj3sdLykkP3XU7t7O0Ipl1C
P35Vod3t6TN8LYS6wrQangVtLpqG8WyYMvNxSCnQ7rIg32kCFPRDjuWLUqVA/Z4DfuhxfTaG3gHz
ncwht/3BpxbdxHBTcYhBWzY2+Fk65tsY8H3RzacIdW47zEj82qtu0gDANiFsk8ZuPaDgswpbpggf
KUjAHQ07zDgYgjLkIkXpVATmKunD8rUgTL1xK388hB3j2cpvQUDSrBWtUofEsw5EvrYd/y7rZLxp
WkURLBhe/DoBCIG8SLbaGtSzsmz4AB1nVj/Ajkz6JoRoWynawfMVkFlua825jZh6cXDp1eCKs9FB
+587xCcTHLQtHupS/cDm+pBTQ5KYAGE6SCEtkmPshbeRFQLW9CFxYPeHmQGDaB2b0+M8Z+LlVx3M
lEzbIC/TDx9DHYqALg5tEfe3ZevfeFOJBzMTpD1V0r2nczhc5tYyhuWAQrkW1XUJEUe3XdNnL9Jw
xZNDkvjGq7AcssEB81aBvmiSqHzM+S6egoguyUQgS5W9pCKvnzAE2wN7ARFQ/WmB0On6cPzMQh8O
om9snBl/TUf1CGFC9RHRbdKh5ixEUG1kNlyawAbYCJDGG9iCeBD7+JCKqrqX47x3swnKZrT3tBNz
B3DXrecvwXIe7NT/nozjyyAq8EomwCzBVW6MsCr2Dk8mN11/uga/wPtOcdnvFKWcKTysCYwzwCN9
N2jADyGoSZEEB2syccEN4WogYrGdZ33vVx4Zkhy3tEEV24ep5aqNzWNWTEh2Ttz8UIb/Q5dsfq69
Sr1fPvW++ulP9oYAE6ZTntZi8C+A5/DntMa56KnY8bsDnoN1XIIoKcqHlOgpCjx0vNmCBWrfR0Ok
vvoh91YU+o2HWmtxqjLc0KS00mMLI/XSDmTSc99dYdT4FU7nqhRJrkYybs9G5NHKZsLoi8xXo+Xo
HRWBSddF3Sh51/ElJfmO9ooX+quAGFi8xWZihJzFQA6tckvclLptMYFyBIU3AtWuIJuYBYmiuI1W
WTrlZ1QHZ9dXiXVbYZHZFbIi+ke1tIaiY5C1zsiP8nLEgnXXCfeCTSBZkBe0t6RpqFhMCuppLSe6
V0Sk34YJx/acpXBtTf3lxGAnEGKvIONIr6xGg54N5XCDjXlaByk99sEsnBt2/BfHR9khMYMKllpv
MsnpEdd5/JUmCUnM0UzfwRBexqLnBSZ5dvr+xSzS4ikAyg//HdpkvKWP4EpIWXAqYJuCJrdEVhwv
eDI/vcKqKOtpOjgNHKWOSawRFZbFvPC+Yotk1NRD1jUrsRlqLDhTmftYXKr6ilIPnUNSlF+hxkU2
T5N9DpzoqbXR3UO3xPjYvqcpkVAYHKB8qokUspWd7S6N3gIggjTLQ4eblyUpxWVoUbCeoxS+IR21
BIuaZNP78zpzkmHNtdNe9lkOc7GVm0EqVgSce2o3UfNBC8LZk/PwAKnozvOJKcqivivFtYUw/k7r
yhkJijrxKHknWlaTrUrWVBnsDNosOd/oGDbpdaXgxz0Dyar2vI+SY+ygBPlt561MZXoUGeSnsOXW
FtTFvHV7gCjEO52XsBnNlXJL762one4Vh93K6QDKOsYq7SEAc1ldl9CK40o8Kwqwlkw+BKWcXY6w
X+gm2DUcQNtc8FQPAZgAffWlDtFTXxPQH/3pzs6Td88NQdcoP9tCq3rrS3xj5Dp8kb11A6ysanQk
YAbb3AjBFbqteBdBr1i4msCTBe7thCjmwUbMb2lruQlDUy7sztlZxluvDHxROLEG19slNk0RyrgV
CO5v3dgjytppvvfdgZuskXOgRAJb0kzOMhmE88i2HgOWaPyN58Bib0lZQTCByFFZ5pKF1odOmr0D
B/xom2Z6ced8XAcy06jAmqnabh6CjGkGo3uwKGX1wx/CYOfTVrVDjab5vIOnXacWL9dgvnUM9YQf
hai8W7HMIWLJ3+fgJPUzqh7VjEYP3xJLEisa5rjjjOF67XK/LwhmuCCOeDwXAfYMmMWm4qKs3Cec
ADmoCavl/mUb+67NW+LhsjgZEqdj06K7dVLxdOO7hNgxzwDT+hiaVHIFo+UWjr9C2fFtUpHYq62k
JCfJnaMTRX8qOee/AqgQODNNCgvMZDop4T3Bbql2lE6r97C0mkfSsfa6npPiq0FHPvTuVGzk6Gar
yQ7VUjnkAwOypSvHdkJeOk62KYFSf6+Jyb1WjtJvrCH/B3VnsiQ3kmXZf6l1o0QxA4va2Dz47HSS
7hsISSehmBVQxfj1dRAp0slgRDMkl71LyUy6mWFQffrevefSosz877nTM5uJSiYx0DcPNFGLDZ6P
FJsIoW2DFKtYkySLcGLbaUapLiKam0NSusUeodvytZDKOrZWQHYCUuVkk5SWeuLW4GUtY0UmXwaA
bw6mYdv3LSCjegifsYDQ48bT84gn330ybgiVobOm6mQGcG9zP9XcmbkDvej3D+7QqgcO4NFNU4sR
5wkOy8lCc8OModwWEYFyc47bsZ00FUiDDtqSKt3XC7LoMgyyc5RZ4gM8zOw2KR245VZY3Oagmmnd
Q+ZJcn3JkxTBQ2dVw+d24DaYKZ7PnmjEeRY+OQ8404Poh28QS6NcUrw6IytrPQH37mvn3unwUfgD
xiHEiyiAN2Imr1vR8f/qha06UsIwkreR84YAoJ56uXx2RXWbjn17J0oV7d2m4MFMV8lUY+z3NukI
w7Vztv/AB/lCvjdxCttm0uXzVE5fVWERSMKk9rnU7sp3D2Pa1mnyStwA9Hi40uPO4Vi9Huf56tIi
Qa1uZhp9mqYL8IHwbiaOFbFC+upkEWraLCQcggPObUwbGROJ5a7Uhtx5TQAOn9LADCxQisvmZSQm
KEAfifia+DMJa1ydK/UmrTMPw4pR5TM6/VcLVD++XZs20VDt2gFoTxrMFwss107o0KUUHWwyClsY
QXMVrQCgHMxDYTEFgmWFao702OncjmUab0ZEuZuEfJ2djQ1iN800LcwgohNJ5OUnt7flqWbuxxWz
l2vHs31NaM/fF6mH4pkwlk9RKe67VoGt1iphXW4XJtWRFsHOpHW2t3yV6I0C5DSKZeAhXOY7Pyx8
znS1fGyatrqIBeykl+KNk0jkkBXGOZO70XynN5NAAp+WC5k9DkldFvoZvPJB7lpHAdXxfgbLj2N6
2yIJdd0Cdcg0JR9U3fxAuR0xIqBO2OZjgcU3Jt2nW5wcuChkYxqFsHuEts6dzZn3jxbzJsDCtnWs
FB+vThSAXpuDJCZvpHIZeTM+xp3MRCMBP/Eh6QIiRDBX5SB6WxFSbxeEQxBUiz/aUtMzE7X0hnhK
59ATOXteHAaIinPIawD0vDTucupq2V2rEZQCpe9DIOy7QoblB+Vrzksqo3OiRnLr/ZLCE+M0TIbW
vTpewu45aXExZgYzWWbzfTNTSHIIdTAwmWqXO2mywRxywl1g5g1+3oMPIGdnV8MX4YTv5K6/ljKj
wkUsXBF/gxvLOqkYG0E4Ed7SSpuWhE5A6+UDUMmyKHEzePJtcnx8LeD/M8KILunY7BAneKTO5Iv9
6E3NmiOwHMC+RYhk4vjo2igmtd0+xpmhw2zugWneikXdjzGV8CywPLYkmnp0WfAbOyxbqt8HVf+R
R5qzo/QfK6ZAmyQWnzmYXeKRIhzrBavNcGwY0/ygfUE72HquqzClbm3T9wQ6YYbW4FBLDxj10jmb
kRX8E3Kzixm8J+Hj6oCF9QP0eYwnsao/wtYKUV4RBxws2AVbd/pKrnVySMbiCUgVQyfisz8B0Czu
jIM0YJuXsHEGLPKBLV8VnZRReU9WhAq4ujTIh4TFhYzLGNBIc6A3skWW6uDgCnB9SH0NA7fjWK+G
u8DYAZPgsLq4XcdQ2r+BuwqwJu9Jf+vn53mxzX5O589e5wMgFPUPu9O49UVyzBQJmeXsQB0Yo+NI
8/mU5XV7nZjL7gclLwCV+9tZV+MJJwRrCozPaxGHr2EwJu8Ovc0RtD18i/ZDGpQwEjJ8EFf8Sl85
mttQq+gT6CJkK5kzch78edtQ/hLcNCC17oDSVJTTmQRcbfn1fKN7UXS0a3PwTf2ImswNTXYvsoUl
p5ttVxPxKJqDBlwC8o5hMj24oseUP6tBVl+hB5Do2FSMVYkr6l1nOzO+DPjwJVxb0OjjQa9kC/Fc
vsWpYEz8ZLu0pXoPTOzdNXlqFZckyuF+Y1eMXu0B/T2ZLHbzDYxZHO1ap8u+mryeLo5OR+LUbTy7
E/nde0Wq70doZeh2l+nNpACmeVY+CUbGq648l5fIctHYLhvKJOTgQtNmY9h9IziaPNdhm269yRVH
/KGCd9XEd2mqq+exLuR1QWtisMv4TJNlInZDMvR0iD1AYHWR24ceoBHJBhzzCJaWV6EQlYERCM7E
Ie98mWNKBfD92OPw90PvTUm/pKNCZJ6IcfYRdzWH74bADeb5Db2w+Xuf5dUnBYPgxnjJhT/VXdy+
Dg8KWMYmmGGqxjOg7mTBObesPsRYqmg7E4RyhBX1Bmfi0dhDfl4UbqB0HtMnwEVwvTnW+BarkFUv
xUtCzjq4Uaa7CZMuh/qLxXXMcXLofRHigyy88jIUHPRspPl9mw87pF7z3k6Afk8OQ42yoredmyTa
+Qh17Dag5SYf7UnE34ZBT1/0bCEEWtj+mNb7A7Ma0toQX6ToKc1C4EKd9I9VPz8wqWbVcNdSpQju
ZtONe68ZeYnHphyp5Jyjmy3yrNP8hdPNC8+os+1gdzWueJVgJQGNf+ij5dzV8WMtR/cHPa+WO+aD
HRYtL5Csi3LfY72R6J+6D9E8EfgkxHs6QjcsSaUnrsXNTw1x9/sygagyheoOTtd3b2Ezho7q3nfM
c7wAM+IIUITO/QJFaUPs3LYnkveNfjsu3gmPXULA1a6hGNloB21C0EtmNIXtn3qQpk2gcaF6sEeA
hSNtMudEJwyGYs7MrPawPAcAM0PR2piJ3eh+bmR/bpsoeDDV2G+rpOoPwZCSy7Nm2EdTV2AmDYPP
sdUErDAC9xOWAbbwyvqcl2CPF29G34Iaon4q2r78zByt3i0UsxyPa5wt2Y8F/UpbWt+AyiJISBVi
fac8DBRbaaHsM0oWeB5Jf1RN/R7xnLPB43SzNktLCIiTMT0p6qY9JQ0HarO08ZEmwIfYZgTgdRRB
TRa9sxGWmG+g2pAMX0ZJfZu7/gy9uIbbJnT37MHRuV1vpgkBnfqd68E3KZ+EEGuQ8uJBJaZBOZb4
3/HKEEEHM4EUoOW+ylV9VFrrXTjAYgV+f9YBAdZNVXxDW/QSTPVllMumtArmmj6NbYkl0ZCjACir
+xgxHcInCrYKR3V7QAbEqLW1HkIPqBnvhlfdO1M1cObOTqQPzBt48DNhVdH4Rnn+aLKhvMtI9/uI
kpn/v5snO2/0m6caTg6lSeGtjfR8D7xH3oyYM5/aOUekwZjqUTgu1E/ThERLxKvHOz7UU2qjwxbI
duH0lx80ZSNU7ASlTRVb58jE+TOJXPrAY9ibFWM+bZFJzocKH92OVdDFkxMQAxO0ZkeZ+42908HV
NLLbdwwyV4BzDv4Oc2+bPbuRFVzdCkFJ0BU3SqLuHZWkui31x3RZe3HEGcAY+O7Y5mwTnHGYq0y9
dDK6JXrBxY1CNYOtG681tn9iWXznSx8go+qmiNyj1L5zUtF8q/0ewgIGky1QEvz7IQdDo0RznpO4
vouCzL8Scd7tlCAmuEqfEr74JdXxdi7WYZaGkrkTBYbtYam9a0yqMFs2+UMq/2QAEjPVCtnNXHPb
TJZ3aYN2PCkYeNZk6g+cEeENj84Hi+SjjfKbh9rWcOHBnG3SWPtkm2Fd6WfGVhKwodeh43HdhE5v
1e85L9UkHjgJByZr+oY4LkPWQor8Y9AAcVZWLY4dHeAisN6tHn94zV9jspkD+c1bht511/5BCfaY
D7erWZA5LoEzH03ffzcj7r2m5sCuSw4ITfM5SqeZIoC+rFO6+kEu03bq5CVOxr3RyR5DM+NsGsjb
pnU+tLLa1ia/tm0QQ/siiv0xXfLgjhKg2S8OPvlcELpVjFAL7WyT2SyvSbfaYqoU8mqf7MKAp6ww
TCcQHrKPuhrXRclJrX+Mh6C4ZLq5yQbw/m2Q3WbQ85iMVgWxEGDLDuNYMQgOvZeB0ckpHa38PmnR
kYFXpJFrFR090tqNLmaiwxxzWJqy+bVigJHylp65QjgI4amHEPw5orjbzKliUMLMAD1GNqdRJ97R
lnn/PudQcfWUmqciXhQVLBiZfd5M9E+dxOz9uiEOa7TzCdNP+ObTHbzaIDjobwQHDQhr4pGhze2i
v6IWiRqk4FEjc6bXkzp5pgkQydVrGkGf3xHjbaiXEKJC9My31VzbG9HSCSZbPj2pyn5AF9td+5nt
SxJUtothKHATiXgnjtEzeJwL74Rp8HVcl7siIYklCHvGFwGDx6p2gP42OOhD20mvSdhd7KW2UCHS
rSyiVw3Ch2+FxhLJLDTYpCcFhpUWBL97O0IPAFV+SmX3rkGgaZiFZmqPuSmfwgCN1nCl27aVDsKG
llc8Y+5rBxDP1GebG7Tmgsd5eUuUPeFB9udS0V2O2mcLuvMmm3k+Lc1pjV6wCRb68PlhdGi1ts7R
IN8MBvvOTBG59gO+BSceCVbsLqOAuRv16C+Uc6ZdS3dt2It52FXQLHLeo7ot9go+4YQUn9efqTBa
vNoUM/ENLm2FjLpUsVIvmM7ayjkrwqcyy/4a5njueVPyiFFhijmd/HGIAf6+hdxAdgy0fwMuZAQT
Fw+QJNwzhwOaDdZF2mHIILqi08+4MCmPNmXneWk8+97Blc8zU8E3bsKJYFRMx3vYXWJL1/SBtPLo
WBTldCcNnPlR9afcZ1ZEj4lrKMTLMlpH2Uz1AyZcs7X7iOXKi+S9AzF5p2LspIhq5p1jevB5CY2p
gh7jrT06b2GYIQppbMwRXe4VNwTJtw/4sb2tATp+Nm3POaBhRxNaf50CnxmtaO4XFME7ixEp+7j3
YiLGKCqT5Wd2C9QCdYPqO0/io+xIndNMCLFjl0DB1YIKUHyPam++z0K8Vdmke46S2bzzyJChfx0G
n5aq5wUumfLRWCcq84gVfNOBXMkt99XlwEJk2zF2SDXitFFHtCPcUe36luwLutDbgmVx7zf2KQnb
nRdgwrOj7J1TzL5rGwKz5/iUZvoClLHdR8W0QHHoUbbrhCC8wCVE16VJ9jme7bObQSIYxl3eICT2
VwWr7UxnMPUPTbaui/n3uY0PkkyZcQgkS22Gr0W4tyFphBF4rUqj/UWFAvQCjgmpeNlwGwTewRe0
+cHfh7ZlP2rOeJx1oqcClr/lwR4tJ1q0SA4xqDK8yYGQcwCKH7gT1r3i2PDq2ppjt0m66NjD3ELn
rjPnDi0k34J2lhL9LkTEpX64HPIYKFZTdBoGobfWPHtIuMGu+ZIxwBRnIBDQxjIXv+qUab5js63l
7kq0LqP0BuvsczwmFVQtH79sQO4lrRpOaklmUclAknfLa8p5v8mTrciDB8Sw92HWPi1W9pF0huOk
02PUBQ+ZFz45WeVuFjqAhMFAdkvt+Dl1WoZXmAf2dg74M/MlRlOvhTAouF/4VKX4EdoRllXbCrtP
dkP6gbAltF7fjfIXXIpQaAYp0/zAWLqPUbXTAl9aF8+kgOGbho+NxhgPNrVSPe0Zm10vFkNKbBi5
lHDaApJ7pC/oSIdtIxEtOzGM7IE3codYdgk+xGtMWCNBLXdDKl4mmGr5jlO/H+/4cF5nv0H37Jew
OWoRYC01S/OIJzm9UE2GB5A3a0dLsC4N2EO/S1K54M9Gm7lbdo0pnTNHVCIuW6/ah2uXk2QDQgZn
CiL0Zne+DsutFvZ92GAkRo6jsOCSUxInq9l6XWJd/Nqek+JsSrtbiYARajUo6gmqYJXNEuK++YQ+
mxOCi1ip6ar0cS7ZmiNGEDlMfMRd3wVJGMvoZGD5o3nvkvROsKkLQDke1D4KcnBIWgmgaz5mbPkg
WIYwljzmPHCA3rqLKps7MYGZLJqXtRt60OjZzh4Wma07Qi0WLqOCGKQvYMAsfpmnqSPUy7rrCodF
IaDhQL4LHvOue0JmxnBz2U/03jdNmR68dLmPinS7BOugeFiwZ9ruk23NcCoA2/mi/EA8szoKvyFz
I1mYGRMfGQL6xr3e0vDiAN+xh9M+A4tl3Slt5NGScW/BasQKL5v5a4WuegcGOwYnDkfBlfTZctPe
DCH1at0uxPhptNFjODdP1JPBNexFz+5TWzfQif1j6fzxShE8q7zWIaYsT7d9PD3XM4c5I9pjFk3T
PkwEbhMJkBWcwUB1ljIRHxA6Nz3mltLukcK7GWTVxXUOczZdqEvaq1KNdeyKxpCeVgFFcsvqNQV2
tQ1JTLqpMyq+Vo2f8cWPp9wTJLsmutmJlCSCfumWI6O76C7T7feByQJIlnTcD1OWPViDZk1jfSbP
Qux1nHyr6p6aDotfjX7rZA3xeKiGtXL1qMpo1yQ3sRjfGMPqE2JNtk88JTvLHWI4DSIlfjGgUb+M
6UNPd5ZkPdvfFT3Dl6TxxB1iOpy3jpo+aKqWC5/1krkZHlyEqEcIOoL43rpNSN3wur2fsz4QoCAO
QTgUH6j0p+1MIxlaiRs/dDLrHtsGO/QMD5K7Cn4k7cR4RV2/3AIWxXIUQBfcx1Hin71AURrFPfBq
uwf+g6vh0S1958pxaLxVDvbTzYTahTCbOTS7KACwQh9sfqx0Yd7Hylccp/Mk+uAPzgNlJNbg2oCN
omA0TEwBd4LEmGUHYr9A4VbuQFiLncWImNkFA9GdxbeHoosrenah0zTKke2bSoBDb0t0vj/wLPos
ami6NjKeXZJ3fQ9xLjBN+6pd3VAfKX3bGTlkBzOvGhCIBWmEX91NHwqnWR6VU9OkwcNGMdbAypSY
PaRa8frApik3MgqZbKkE0ax5gDq1a/fKVeGB97nbYQf4pnzoGP4CubWrUN3DDKJqA9WmT35AZM8S
PTg1xLGQ80rWL/FjH9h6h7RVXL2OYdney2rQrIU32jGnSdQhFt2+XVxM18R1PqgmLtdY+Yzk7eJm
9GL1aA/kcOdl/6VpvXuyQFwwBoyMq8hpL7jBrRNkXt7XhpRZJ6WJJj3+ckBLEaKpfUs+JOlADZCn
yH5w82k+DU2zd+vwvo5oxIfDZ0lNS5rK3iVsSZvhKrg7Wd5+aeL0U842LqTUO7oBN0kQn6e+3AuH
Lh+14R4uOa4ae7CKQ8/uCHU1cNNLmxKOgbM945AzW9cFUOguN9I7UgVFBA6N7jXNfT5zYmLOBGl4
c/R8UI1IiMkdw4Mt4dIEKSUQHBJxIW3Vf2rJ7aA2l4n9RYd5j8pBJcPHBYPH6nTPvxisVjs5gyjd
dW5Cnp9LFKyhuJUISLrkxi6V+UwB9gipg9RQVCHEB6R6OBK7DRaianJ2tj7/HlQZgJ1APTWuR16d
P99LR3xvfNimyjqDg7gReUMO7HTXqmGrxw45n3djNd1zUvtfyYZki649zo1d7BLjGSXWYcot9RI4
DIo3iLPvijwDB9ICBAARAXWu8vdAati00c1j4OqjqYy+lF3ImMCFp7TtlhpMPUa218lQ2ck0wwrU
OQNYC6s8u2Pt7x0H0nVT2/f92PUjERnSvwlGGtEbDvfpqyS4A79yE3zEkLdsiqkuz3RNgHxn5Lwn
7InhaO4rKZyXqigp7GWG9KcFd0qoMrk8g50cXMtyXmm6PgkmQ5ew5PXggGC9V71voWnPmvilUjwm
RTNj/FJRfpr8Gq9e5S6fZYbrGEtU+R05RXPrVXP+IUM3y5DCss6103I9lP1l8J1vKqb6jcDT3xPH
9dqXvXfLcWX+JBwnOSGh7h5npEBHjabla8AZ4dyrtr0XQnkPYxY4VxxC+Y3m4t6zKjPJ6EpQdAV3
EpP0eA7zovgKcRVVMDKNeMLr4/U0/dy5629qZ5F3lTVX+7TqdnOQ5vuus2Nyb2LxKZ/Cr7kczHUY
6T4HJapuMtTsu9yfY9K6vMfKpMV4KoAWvaW1nnYh/qBn3tctM1MAE1kgzqijb4pq/EEc7nkxqbnO
xKshMRlysHC9gl/re9P3sUYPlpVzTZNpPjRJ3+38fn63wsGAWFPNY9wr8iULk7Fj2eVjOMy0GkVE
CEcD2olj2hw85w1/GJQ9WbiiIdE7LACGaP/NeEVBuDUxX9pE/XvIAofGw1964ovXBO5B0qTSi62O
Weg4dwok4d52869NajFWGD2SRKT+rqESmRMNqOrQWH34zAnMIX0qhVYDqYsJu3rLBwaOo5Xx2kSk
SqpqfmksTH0x7aFt7Ptnx4qaO/pB3pUeG8vx+u7P+fJKIiuJaWKONfrF+hm6H1uBRuF/0mPwJvs4
vqnWoUc01fVLVQbeZkkBdS8DN7Uu0KGEYcr6nQ3fm8DF6elUWGcbesJLLZyDa9a0055QgaObmGxX
u9ZyGLVAdV/JMjyZxqf9Mrm6huQ3VCd3GHym63i8xnAJXzl7MD82wdl2+6tp4eMyP/X6UyB8HPsE
HxxDY5GcykGW7oednOcKk2i/cnzaOCcfKYywRGDQiiT5x8WK2KujEK6vswfTiwdiYgcKchk9JIux
0Z2E1pG3YmEotSQfHNiQ3+oohmIlEVpSMpSnZYlyImNRYAuKri+oAtFGOjSAQxrt1H72fNMioNr7
0ALBhdqfBtLyiMSK0feOdBpZu0l9p29CcRR04rlinL9NrTTe6iDQT6WOL7HrQjfIptsmlN+yBYAw
48n8hvEoBzzY6Psc+QT08ZozjwvE7wTaG34ZOontMBXf8IJ8VBlnYTzXCOfa/qwx3p6MBTF+Wnz7
0Gio+nY0f5ykdY8cm8Y0iOg+cwDZN+J1wP8Hs5VIhEyscuI2Pgd1fVeX3jMcDI3ASUOWLSqNc5cQ
r2zwscW56bGuE7Ef2ubJYat+HHWhjxXB63tbEp/nWkEjNhHaKPK/yvHFqdUj+gNYAnQR0dGuM9mZ
jqyADLXmM9wxVdiPLXGy7R8PSF37ODtZ5TM9L/tGUq05Dl2oOKfbuDFRtGYH6nEnoNdbgiNsBkkm
7l1Cymxhzqg6sxP1NktPsEQfMViRtaxaWnqN1Z5awoC3cVCQhplAiJaW5Z/8LvdvpOG5jFK8Bmhw
zR/JZG79DUFNeMowdaaV5tjUFLfCysRd31v2VrZewnUhnbli/znE2BW3jU9Vg06EGa/pWXMQ5U5u
W+xSfI48qZxzoWvCzrHVw+i07r2OkN276bwaKs3Uf0RIPp66QU03lF8dMzbr2zLItT9ku8RTgiDU
LfXOnFf0ltZ6K62g8CzueEO84Pwvju5/xIz+/813F2CJ+3/77s4dxrv6/Wff3foP/uW7s/z/BqzC
7CEOIj9AkeVBWfi/8BXQDFEI7xmv0+rM+8l55/+3iwXFDSPPDvmnIf/q3847D5Mc/y0caZoD/E//
AYABvstPNk18e2GA5c0hhh4rH1Q0vsLP+AWb047WxGZsW8d5hSCzHGLF4pYvFaiuOqx2P12ZvyE+
2yvK5d+20H99Ht98tfhBlgnCFQfx7ctTVqf6f/7L/j+FA/4TrYbaatZ+ZrIJW4FyUrxbIIQPJhjM
kXUYhIpL7R4XoGM7ThKcVr3mrHQ9X8w4cUZVtMdLnIAW5DigJasB6vdflOv76/f010NJ4Luxbfv+
et1++p4x78FS5zi+srB7a1GUXaTbxttsbtvL7z/pr3cA12Mc8GkhZCvX+eWT7F4DutBsAAOmsuM4
TXAf8wglYB41b+GE4v33n/fXOwAHJOTBgTEegQT65Y4zWcyqzsGh7RQj4oB8AYBYIO0BxzDf9iPg
sMy1on+473/zI6FP8Gm2DT7bcX9xA4NMqHTp4Y6uXaxIVlmxD+uCpGLEhye3sX78/jc662P058eM
Z4txFy9W6MVC4Hb9+fYZ3aVumRUtSoRaQl/NiuFF2gW2gUbU+nPu2HQSeYCsZzfEdM0YvwueWwgd
76GgKGMSrajv07ljpFyCOwz3syMwafEblmmX25n1omO7+ybHWryRG4qzXTnkGnIssdvT73/M3107
HhA35HkMHE+sj+pPj2KXwcr0pWq3E1qym7rrimMFeu+mSouGOE8n2P/+8/766EcB4Jd4fUBW9Msv
r6ifw6UQklmAL7L2iqctxCaRi33X6nb7+49ab8Ofb1MUCgipgR/A2IRC9eefRj00RboioG6cc3gR
ZOCdogjN2O8/xf6FL4UQVgD0EK7neDEqefHL0+f7kQUflI8RATFl+ZpmbtPy+DoNLoxisrZQjSfT
rpb+svfLxhx7hUjFOEnwDxD5v7x7EcceO/B4+fDG++4vlzYNg87qfeBwFsCBTYTIYKuoTIgCIhxH
ZxOw9zS2z7//+esL/aeLzIe6jkPV57r48H3x54scjt3QZmCpQPy6+dbl7ScDw8JPwAEIgQTV5SAM
yOkMM+TvP/nvLjwZkCyifhi7kYh++b32XK0iI36v9KikwBXTfM/h1iZW5dx0FrP2MebUkqMIu/ZD
M+1g7xFynDjTP6w/f3fhecZIVuCi27a3PiE/vUN2n1imaHK1LSrO8mgXbkjPZI7FAGObpiQYLiLq
/uG9/et196IgEB7LrRBs7qvj/afPDOoI4HNLez70S4VtnCjaBZfdhe4px+yw0UxD3QU7aFr/wx3/
m+vuw1JiN/e597awf3ngTWKF7SjhkDZBmCPB7dTV9LYkgzDNPuLsQoFdoHjn6CP3WdDh9Oq9atd3
Tnr8/RPwl7Uk4ousnv6QSofi55cvMoEjqcBArLk7HcTEGgujP9A9yMeo2vz+o/6ylvBRrh2g+gZl
xTR8vR0/Xe5yRL1r/BDLbR0Vp7Ysk73vMoj6Tz+Fp4jXiYZcSPkV//KDZltKr5+Yf7VCdACaq+yJ
lLjgHx7Xv142JKpAajxiuCgNf63KDFbPKAWkvVUqxG0q8awxhZuBr5EW8Psf9Nc3gz3Fp7UVEm4R
U1D++bIleTvInuPzFvKp6PfoL62DyaKAeNlgwKfTJwPRkbq4/f3H/vXlYEMj0cSzHXStpJr8+WOz
trN07TA10iGtyBkl93Uqk/pmsEckkIbkTLJHIAybf1oNCTrjT/9pPQzZ1gTFbgRwgufyl1+8+IFx
0TviEbRCfSE5aBUytU7/kGVCoQ3FenlsGICgHusnTGukxn4egia+Ek/Wcw+8ysXugYOfCfmSo38h
G5HOogMU92LlaTDvszCg6Gjjev6OW8P/3PaeBeLWS+Wt1FWKyrdwPI3iHURNgaIOwc5s1x95/8zI
tC6S05EmTIRex/P927roMJ6HtXEuyu3SR7oveDc0wzRmF5FER9bAJmLZhAH1NPVogpUexJcW5xxV
iU0MIwQIgLfoDHT8ZJCeOnvX1ByD6Ww0dNsYbUWbyTPtxzgjEIe8iAKTst1kNEHYTyCedYr2w5In
rX+CAWx9S7LJ/0jFDi2HUqpFzrDoh6LHqwSUCjwXfB6PRCfc/ns8wwI3ONSPm4xotVeM2ESsRplo
vyaAw148TN3LrpJpvBtdvLmIWjAR76ben3BZjon4Bq3JQc2P/uyhdSRhkHLWE2TtBmEGo/iJOU+V
wMzapBUyWsy53RpXz7gA4YLtAzVssNmQlKtky5lXjfI2rEPnpSP4Hr5kNuD/oYNvZ1u/douZnK4R
iQ8M4OjWcmi+b3AESShNZRplp35QVsgcFxwF/nIUB4Bxw/5ldBSHA0k/RG16k3mvehQoTgclZo3J
Vg2ocRDsvlUMdzVEiEZzfJnifC/B0CeHJfRQWWQMp4GWyBYOPVgmroRT5x6w5hH9Rlovngcv1hj4
x0aDjIijMMXYqkCK7yw7yKptS7X6cczGgSzyPAdiHzAXSuAZNS7/GVn2p5gkEDIs4s56LZknoxCe
UjwLLmHqCFjDwr0xVd+DGBD59KlTzDLA2sZtv3FnMb6SIsdT1MX59CVUPrDGsTbtg/T1HJC5bBRZ
ryhAUyyeXrvczVLEpOUaHDG7vJ/Ko+wRxW1xNw+ww2Q2IWkwUIFEM5vgQYH7ghCWafuBrhketmIw
OaSthChYYryykbSLsvgxIEFigGkP5SfmquNDsIgeyzRj0wjSS5HeYeglMWHmiR4PM3gPokIXZ7wf
Q9t+WYTVIiqLHHWWmI9IIdHk/FbDiOM1DrCv7+DSBV/HekAV10VIZvE82D7Z4ppHFjO01pvZr7P3
cOjtZUNnC1OG27XOgz02EWEzjM3TfVTKud3J0MKqp6N2OvcpkkzeTtrrq63OmjYoo8UPLjwFlzHK
X3AXjjCj6OKv+aXo9PemL2lTL+ECwdMvXALFY9+2rtJEdr0bvQSt2wTKatlWMsMP7Qw177r0M+8G
4/mAPg8VmYboEgC+MVXJlLJPhWV2RHuIFGChhZO/tkofeYtR89fc9Ul67qw2ezAWfMSN6TXqm0xX
OJkCoNe42kH+Y0AuyZasG2fcE8VHrxx9WvxOu5Qvm8jM+rCqix4rBhniOCgGQih1q5MSInla32rv
uAqnMcrqAZ6op+JPeuFVAnOeNaiuAguQC6Eacp18VvH3ODKwzPCgj9d2sok1kxhzMeNgAOLZGx1a
B5pIyOeMrhg2MTxVFg+qo2+K0vjoD3uB2WIOumBFvLEmoERFGt9p2byQMYoINYfF946gwbwZTsTN
cRy0jxyYF3tno3vyt4bpL4q9cAYqlxdN/xTUWY1bzNRTfxiHnPCJMgqHdDuOkxjOUrfJPclE+DgG
Rbd364cShzUCABZpm3RRgGIMb6C2pe4nZ+yiD2pOBKPJ2enf4iVsmQ6ZEdUWOnaPoWvjBPAHKr/b
Vw5StU0q+xb1fwc+HFdsgdgCrz/vo3qTw9x8C3KHDqYPaK1n3SezkhgZlLPTQFjelU6QvBdRWxZ7
EdR4OViY/ffFtzpCfyzlvPUwKdOt1DFOfNOCGB/qdCa6FYbwLXqrcgCqwcz4MAS+drcr2DD6we0c
6yeElL69S2CMGpqzUPp4qFLnHbdaiVmI5+YP7MiLJrj3bZGhWOiQ2lOxnYBvigvcRNiAsMPj/2Xv
THrrVrJs/VcKNS5eMBgkgxy8yWl1JFmdJUv2hLDcsG+CPfnr30c7C+VzpJTgGj48JJAJXPsmD9vY
sfda3yJxFHr5EzvAFI6Kmh1UWPXCbKtUXp4FfQyFL2aIma35p3Q8tV+PGKu9IV+LKnC+9YSNEEY4
8TKsiEUMCEKpLCgixASwP4coHKqDB4fEYSkzSAgZTdhQui8hVgx6hBqlRUnnnLEhoIkgmYvLxGXU
sKVJFgNzUxHGrF7NaJkbpBEGen0AujodyXvRdZzhY5uC4GGi+9Ksx4L4oZXnyOyRpQsnkYvHfUvY
AWRFwBjzM91iIAQ8odPHvDM1VyOvWcQn0TMsmt0Sg70uTZvxdJv5NX/qQjDp81TLddrmriYhRMWH
HGcRdoo8Vc+eClL0CmLAGhnYxEvwxNUEMnJvrcvSjSyCVbLlFOiM1J9A7pQRUyuVwtiJmOsSIzDx
UoZ9663apsT6584V75OdmWhCJyV/5j0++7UVYeujizLnxFljm/1supaRQMkvvW/CD1FZMxCuvvSi
0/CQwsm+swFoEpIay+SSCqsGRQBF8ZvSyvzhYrTbKJMyamU2ffCT5PZSrZh5VunOrefypmY/Tbq5
lJWzGXLiTGKvk9/lPLRbmO1kk3WTcx1EsAFBwMj6JsOo8MEox4QgajvDoWOMN14MuHDtMAFbzPBm
u/Whie7yhFzz1ARIgEu3PMS4CBf6ET5/TQQH5kIGZT/KKp4/O05k3xslJkpLIQilU9rU6ChRoCEz
nXIccwA1NiQtOe4HWxKkeYbTYngcABNWkK+kiS5aWdNaJF732FMqfR07vxGHCOHNfQDYn++qxXID
ySGbtoGdoczRjkqebCegZ4Enu9kxfUaJ3WKhILyjp9pddWHMi2WmsN7rirRmVDZ0oDbe8nfWLL3T
T5y1KOhzIWEzJRB26GgwGP44wyqSG51P86MuXRKRm9GZrpJS+ziiUwRt645HyKflit/nDu8ouZRg
NtS9Hqq+WFlj4y4uv8gpozU2x8bfJQQUjRs6Y8FXBPDoY5nd3Lsgz0EciM5CRJKUzUMeLe2dgEiF
Jx5adQ9ZszpnnQvVys9RS23E6DF4pSjU/sY2Y1etdFbGhJ4MHqM109JtBJWhqoJtIjKklH6E2erc
zLzyoBkIxnsD/SSZHpllPUEGZUF0cQ/KNfk+EDcRyUaXVmTKeqWc1HqmTQClTZgoD7exnyfP2hsb
DHH1JKmkXEfQ+iWl9sKezBFxQpb5d2aH1vvMbqwyXFmm03xsA/5FwG/R8CBmJznrzB4iSGMnIIUQ
INyx7/G/V6Su3wvVEvlKuoo5gqAEs7vhpsG1bQga/hxkPYAcFgKUhzIzrPAs9ofitolL8DCZyhlw
JmYkr3XUINkOsAIzPh5Cvu9eHw4PceEi4B2jiWqtTTo8TBaFAEnRjm/c1ElIoeYizzzAFuWThCwg
/W4DvcFm207V7QRvT3GfrP68qiuA36ojUh4nED7I/Yievl/3+RBoUAW2hxTKr2YCxomHojpQ1XcT
4x4bEGERaRjEDUTzKuxJaghdF9tr1uzH1LO2NisJYV6gUhnOd4I703X9zThF1OhBT8Atup4GX7hp
NdO14Q49+GCLtsyt7Qhm0MEcDUyzod38wJPNdCUyarUC9YWUxQ41vfMRW06xiu0BqJ0zlNFwVhKe
uyWkJh7Rr2QMHFSnu891rZCim73JNQ34mP7QXggw2MY/B183JUCPESMj9DIXsYvNp4vUJsS5uHAl
CpzerZUWPEuYDr72FEOkSwQpG2RRo59Y45Hn3cMeoT4kuiGjUfUL22Rmgr6qlYli3BD1uHjGlkYc
gdnmrR0Hk7NCUVpKTIsdY4xsaid7M2jdfkDKy5w/9GuW0bTpV6lkvac2529jJXAWFzvytB8ujhjM
FMg1CirjnFs41nN9lqSo6Xe8vSid4yrT573bj/eLpvvSI4AKVRgF/yEVFRPs3pPqoIFs4EbNcGB2
/YhHlMHIYy9M9DEdbyZR060evwSWBTyL3pbezTAKEJMllbWD4dbW7OJYqbcVjuhbiGNoIls3VfeT
6xpkspQeODSP7AkmusxTmrWT88lZG5QFaK8TUp8wl/Jhm2Nb3ITl7PxoRUuFr8kOWhG2kv/0Zdt8
SyNkjVdJM1efnSLpKAdVgueOSM22Xpe6rPLbrsnlU0euu1p7pMcYUO4ECaFxDaQFrkrDixOWZgeE
niWXFCaZmHoTNNX82LS1PV5Y9chAqklGeSWyAqOgKemJrzOkY2dzPbGlG3nqXUQOivF0Q8kLGSfO
893g4WxFpTLjhjDGqf5kTBaEAe69uAawDJYI8EdPyhRckE1lNs45Mz/XXnLn8FDOhR9d+k1YCkSb
7kBR6fE9xltRFveQsl0sPS3jeZ0J/8OYFAgmqxKWtda1C2UkqbLPg6rH2yEMSBjIAICvosE0jYPs
0S2s4XlZuFwoXD/M4fJJGYJkEFvKJGxTDXF+yPN05e0tTfqJrwr89OZUxIdWNuN3H+HetPcQ3bib
xjNiIq0rQV/Bl074bHfS5IaVBSGsFEdyPeoF1NBnYkgRhSK9tjTyZvbLGlOHTVgrsoM+DeWOBRGM
ON1DI9m14CzPIvKqSuplO/068xLjbDeAYeGm42pHjOCvsEjaP5N6sn+gCK8vvFip/ozajc3cOPjx
J2tWDtqAkM8FLoAgWFcRyqSJWgE309SgRC90gdS5JQ0H3YZr/7QhB88b2VS8ETMTFYnnbLCN/VSg
7dl4lrDsTd/UUBFruq2kL4QznDeRU0WOgHQOpR7ThW6GomTXJ7oa12WM5H3PIovXqh3SnnCKGSct
hs7auBjRHnKGYZTwGYp7Ns6Gx8pJNVd9ay0ccJCUIfCkkuT6sW3byyaejC8acMmXjFazx/S+hCwc
IZSU56HWkgKBRbRdG0NV6/M06aZwx+ax+lrjk0JiXs9YBqq2DLN1V+Whd2WTHvURN66atrguAMQw
EDC/Yy+xcTGY5hitbTHXHx2DLJy90w72U8NbPB7yVts/pniY7zSBquHaz1BQspsKAU2UiXDwGToB
JnUol9hFwJMZFykfYf5xWnoP0nRyfx/bNvZaWXZ8UyJeA7QzQmQ8nFgkieuRvUeOZRpzmRG9H2Rt
uaC+7UhTkhadfFZuwvDCKu2mOCh6wP1GVQSvNcDZK+LMiFEF9JcphtkBFgN0rL6AozjQeFs1ScJY
J/PdHCC+C3Okxq1/xQgsQqaKvs3Z63ZuPgWqqa9hytKiJrYsCugDuYW9yzV9mgWHUn+PJwpNcPqO
mxAZZGKenQn52Lhhmj4x92FnGg+k5i0+WHqAQWmZNEG6KtXn6E0pJbG4sb9cOaRikmbCYjNs+FOv
vUac4jzHgmHNqmong8Ww6JJHLCAFVKUZIerGzQPwW2E4YQqvoVGme0G77yezM+9yprSHCufH+TNL
3HjZiNyNNktjEnUjAUvweHQSoBfhv7ah6bjFBvMVni++S4Ei9tUObnSdUdmEieXpc3opyQUbiqlZ
kStvdWvd2OQQkYA3wFfv6SlgeUJrvkC0UdOuxp48so8j51bshs6w16JXhDS3gMhR5nsdGiXZRwOh
kFb/zPrbtTtfWdGHMQ1C54CYUxWHpMwcKiDl4oKNwqWPk7hAfiGijU//RXahMIvW4ObSS7ypej3f
DV7YXv0XSQbT7OYDw96ssLKNyaJ9BmggzHdv96xfaRzzQEgwyY7lWpa7dO3/mDCgnG6CeSg183LD
plnQwdIxZId6s7RBaToje29MBhRH/h58WPPOgEMsg7qTxjVxO7ZjMtWGq61Oeub4Roh1yBNQw3ZL
+LRnTsNqSLJ6X9s62ZpGFhyEpeNfNJlNXBCyWTf+9LejCdKAmF6ajLRsxga/OM5/XATD8RqE2U5F
CEBnnce6I2aVUedV5ozF78QW0lagI978PrP/KLocN1HRIv94MdFZDuUxJMA1xkD6dHhkdbVr1IRT
McSX3gUJctjUoq46vH1XXz2KjwpGqkWBIZcByR8n1DhRI7Si3JfhYo1uSxgYZVq/o/J4eRSqUZ9N
BUnni/7i5NnxZB+oVFPpaNscd4UMLE4rqKT869vDGGy5YlLZLqzMk4lrEWWElEZtuSYDT+Bp5kQA
xdEnbKf4nUO9mBwtcxQhHaabDqM362SOMqUBrQ+9jLBNNzyf52ZYGyEpigIrNDjV1t92qlbvjJRf
zI04qKRXLZgnM36zT85P5rCdBCsCzW52cl1PlT4k2t3XTvGsAzFtoJpAdkhV9s6c7Jfs4eTt46Iy
MJLQXwSShePnxDSCpbfI2yd7a8B7RSxMtGKy2h6scnoUlSkvjdGiV0am2qqu6u6iZEZjAkr2KsDQ
YfXOlRCvXQrgwoK30FGeZZ0MPJ0mZ3pTcynQz4LyHpFAjuGYr4MODuMwzj+QBvaXuSGBFc/Qnmaj
7Q+9XWdnvg0CIY3Yzrm2py7MvNbPpp6DOzfIaCRIhId/+Y7Be//1bqFBZgC/yOP+fMeI0MES1nbl
WlnjeJ/5+JImaaZnf38U9Pq8YZ7jm0wWj4/iBGNTAbwsSQexvA8Yk58WIf/t/+IgSixnsdDq1clU
v+94r8wOu6gn8RoPQmc3/Vx67z1ty9N09LRxxTykS67nEnKIaOX4XDo51n0OwYL5aAclcehpvPKB
uaTYNlYNI4GV8Bf/UAOdrDOBbM9NB/3PguKxiZKkOMsdK77wmtF4KJ3e+/r2RRAvPmf8PN93LIu3
kVhadXJDLSxW4BGTcl3lzk8TxPlnZP137jCXF9KnJMsaeMMzMnjC3AbVffBAyG+F6iCFhRNJR2hQ
9xam+ce3f9dy2NOr5vuoLhBLofkxT6QuBC1NNj13nDaVyHdhCbSu6UFx+Tl++ln3P8KsyHdi8r+/
fdxX7pa9PBKLZJN+p3fybWAr4lme4KEg4pTef+BRRAb0XgcTvfLbh3pZBfBECGdRfjqwcZihHT8Z
dHl7Y9YEa6DmZ7xKROsmJ21nm2fMkVs4ves+jH2S2At15fgzInJ/Nt55n63lKT+50DbKHh/CNqsm
k/TjH5FBG+2oUkGO2lawRoRpbTPUPitlNjX72yk5iGn0z505yL+CIGsfcEKCT3RhHxBkU/3MmrrZ
eiqybvI6Y95k5dr9GJEKs4okm+uNqARzvdZWjyQHEQRRB3W5drX5nh71lQfGQf7q+Hga0I2c3rgc
IRQh8F3BjQuJ0g5jIn6oobcOmMM7gEnGo2DQ8sHwmeC+fR+X23RyBR0lloIAPaQjTyU6kW22lUlb
ZZ0Lu3seMJvtTXSwd2h3TBglePzfPt4rbyz5Hy5aEgcZIXqw4ztWMHu1zMjKoZtocYe0rbueClu+
syi98iIorqekKgB7gjvi+CjIOuJE+Nw6oAr6o1lIzRcrjHG4VuKd6lC88gwqDKrcPASE6KpPnsER
LC1fGIjZdSuiNfFVGZuRqbvA3MYcCx85AFZT0NmHW6+hf+5rMM8iDi6pVIILq9d/fYUZIpuI3MSv
wss+WRlosYVp1+fQrwyR7O0GbVeF2uOdV+/lc4NQB+UuNSSfATRCx1fYt0LG2kaNNiQb48eiZk/X
w4yCLCiNK5hH5ert5+blHeV4DroqFKjo0K2TT6oNiwuJF8ezrSLeNTbDCNrxwS6CuvHXDw+HUj66
cP6HR/Xk1GL6ohnJ1ES1dV19cBZREpik8eDENFffPquXbwPH8C3U9YsyUpgnz44PVwvOIE9MjxFu
5+SuvY96YbxzlFfvle+ySFooq2z35IQ8nCvpOHBCAVPGxSNbXxR0gtYtDFSMl2l/9vZZvXqv/jje
8ud/bGXUqM3YqzVnRcb4R+3iwkZcnuyiMX9PufvaoSRrHQutxAW1RMr+eajab4LBEJxaWNXeyraV
WINcqS/A8NjvbNBeOxQLncO204cQ6i5X+Y+zCqGBjAI8MnPT1j7Auwkwg+biqjRbY/P2BRQv7xiS
eHYVnqPoLZFFeHys3CkYH7cICwphiWftlohj7cS7qVxLJmBCaqhhud2xnM3MuhvQrUu5f+NGOlgn
TqWhrWpYbC16cwYkbaU3mCvEO6/ky4d3+ZE8VAIdm+/Ikw+N2VI3Vh0fWXckPm8UQbALaTTv3r4W
Ly+7Z1FIuyRzUlS7p0pHWvfotXvwDJjmSGQgkvOgtUvOZurodw61XNXjtRDzCwh+CmpqXlorx1e9
jDs3w42QMaSdi3TDXEV9Gj1mkJNYsjrNTIlw3XvTe1XsK3fbZlDHuujZyGT9k+MG/jRPNsU0ISGD
G6wKcIN0+UV7hn+WeCVZ3nHzm3Me9fkK+25/MaWq3OOthnWo0IkDmOjjhxF+jen06l5ooob+9iag
f3ZdfiX9CXrNJ78w9NuxMlvUBzXIqI+GGZYfOpMuQhQSBPL2oV7eBJIXWbywoPABZm99fBN0npps
6ON0nRm+/8WyUuCATK/HzWDaBq7zmkb7FL3XTnr5LPtsJHieBV9Jk7bS8VGTioGNrhAp47xtHrxB
TncEvJJi/vbJvWjdLapgSbCCqXjSxKn/pHICp4SFg/ydxuv5POZI2jr6nyjOPMjZbcU8sYffezDo
1678jGH52z/glfOkLUO5bCvHZBe8/PkfH7EUi65v5YLAeL5ywHE6cncwzX98+ygv31lS3GgGUHwB
iPnlGvvzKHwoUaM1bUIDXPZ37dTf4onIn5yM9ebtI712Pj6GFIGXh5XaPflQThoO02D0CD9MH75r
lffPyvSr+7ePIl47IR/rAsp92j2WOnk85rLCpJN1yXo06m6bWC3Dk7T1cGtPQQImGA+xC75tY0N8
R08E12d0iaRM22CHqcECYYpVGZkmjCQcJv+Lh4rHatmFefaygzi+p8ha6PQODaPcOGquG/RT6wK7
/IYtw8J3h+ywstyg2JEyjP4Ok8Q7x39xD7guPDV8mvE6cSdOPg58IWtI+dhXk6RPHyLDTz+oBrD6
O/fglcPYFEm0IhYPB1Xn8WmmxpA1rMrw0dE0TEiyo2ifDADegSPQ43fTlDCgxEMyIxCrbfNo/mqL
CE4DurytASZxWxuZeoiYxmx+/bS/8pL+v5n0uDzo/95xyky5JAD8T8fp8i/8dpxa3j+sZSahA3gX
6TUvFszfhlNL/KOWlhL1LmXD0or+n6RHUsJZ63mK6StQ+Sy+zP/2m6p/HJMtFnHfSynAkPFv/KYn
nSMKFrZs3nJ8ZiiYDvzTl8aCSLdsEklPNK0LNTdPVeg2ewMBzWU7T/55LPLiYlk09nRU1F7WE8Nd
hdwUksasYDdAWDgvCji0f1zCm9/lxp/ThuNi4NcP8+iz8cOoMdkanPwwRUZsMmQkOrIF0RdF2xHq
hJ6SH8prtnYMJJxvH/D4vVoOyGdNsbNSDrYktRiD//xY2+ZQxw2hxAwxg25t1l59Xkuj/fT2UY47
HFTnpsNnk+rZYfP2smE+64bkFtTMm9kb5X4MZgliUcdQXcnme0ikpR+DjHA/x6y6d1ajkx36cmz2
Pi4eBYY3y5menGFAAmUPaiLcytlNv4QkOBFoRCymbTsIdutMFnswkQPi6yRfEd5RYDKIiBTMbdO9
4tviXrey8D6/fUFO1pTfv4rijZ4LLUJKK3l83RV8fV8GYbAJRmnsHG7NGcJPQPGFUSBfAth0R+jg
NaOt5qKaYNhEuH7OXLc3H0nw5gEU/i2yBJQjtVTMo9/5ectX+3+K4X/9PJq/kvkn5svTLrY3KzT0
NfHzkI68HXFbIGUTu/46Erx8pqZUICg1SjKZaWzshUgYwYI03wejW15UDZCSt3/PcVn46+csDSMf
hzgKDEqn46vlzi4yrUXw6CAdImMHrMC2XUSirijdL/Dosh2g+/eWtpON2O/DguHENaZY4Xggjg+L
0jLDoKfj7dJzBRPfy003jRlZQRJYa11PQJMKMjuiCmBS7XjD3tDc0pllaZ1YfrOfKifdYoypzo0g
Mh5MBiLv3KlXrgyP91IzO3wt6EMd/8SxQfREkmm8DfAi39ZtsJCUSZ+0w2CkHdM3a1Xn/ju34/Sj
IYXJPsly+FItVuDT+Z7VVbLzgzjZlioAPSjhIc1YVt/prb1yFHv5Fgo23bRjTt3vBXNXP2a+tx3T
JsD/0yZwaTqZ3/3ls4X5a8kWZq7mLxb4kyKyiPl0pEkC0sMlkaq0IvtQMIICBEhptZ+7mNQEI3dv
3j7qr2nT0RvGYVkDOTXaP5Lm4fGNI8rUd+iUEMmXz0ZwZkSO8dMWY1TsyklHu3wAPwk1P3PMzWDU
U70NihLlcz0P1rCGFAJE3GC9BNro1+3H1NAURKVEY7U4sJx141jw7mp7qu5qnEZ6pex5vEsSJ7xc
yvbrZEjEraa9BUaqZY6x0lPQXIazFOM66ZwpWyEZDT5AoirHfccnYt+YiVVecRlJbCXfjxewkNUO
Dy+RmzUY+F8o5Q7JUyTaT1E1ulemkQ/Fro+s8pznJEHrrqhU16kNxWCdxmk5rKxOZR8bXC5gVYQO
rU0xdFUPT7x3i9sR8f9ZhYDT20tBJAY5pn32pXVo6G99OWWfRt+KgzVBKEa/mVsWjzVGDjSgZFi4
el9rNhxupw9NBclxiAP9KbMJ2EVqVDS/i8B/qxJ48Rr+upuL9ZMXg33kScs5Q0tHN5vgaGXlYLDj
LNhjDnW3rl6SheasvwL1WWzffoaWd/vFI4Q306L891zvtAUzBKTiyhBRei5rF9xzTgBGAR8L3Lz7
t58ZvoImH0HOkP/QXD5+WoFipVRSPofihbgQE1O/IIrSNYg7+5xHfNqhr8zeKfpfuagor6RrQjCj
8H9hpg1Dwv/m1N2I0m8/pNOIyJ5cFlsEaM4V5YrbErD819eUlptNXUhhyHz/5Hta2mix8AtwonFs
7xh8YxSKvWInNbictw91Wuvx0rC4UpG4S0+Auuj4mlLMoXDtS56ZOYw3eGf02RASFWgmA0qWsW7e
Od7L5Uww/6Npz4puU2Y7J6tophxddtgIN7mLgc/PPf8nvFBfrl3yo3cYSLthb5bkNG+Yxc93ZqBG
kJ+pIxWpy165dxcd4QZgkXmjQ5yMG/rw06EpMGu98zq98mR7yzyFepHmLurG40tDJFY1GAsTH6Gk
f9l1i6+QMKK1W8FIe/suvHYoSlPUt8LlYyxPnuyegArMDeivRYR4e0BXekgMw0OPJ8Z3bsArzzPd
kOVtXQQcjKyPz4pc4gbKLohlDGfBJRrkZgXIGIOC18Rgz1pkK9KWf9ePp4iBpsuQlokGHZJFknB8
1JJYYCyhs9p0Ki3o99gkuaFwx7tBjuLb1/LlE81mAs0PjQgSQFBNHR8qGmeVYTF1UTMvqZIkG231
3NV7O2E+TD8ke8e/vfz04w8gvQe0FkjRgLpI8+SBDiKZ5ogpibh0tbNrjKm99FlY33lCXjsrBHc2
R+LLzljt+Kx0jN4PsYqziV3YZYQldXtC47or6fqMg1P9HqaG/8uX58VXweXTx/2yKHyPj5ilvs+W
rDA3oIjAvybxSKJZIeyeITSGGPLRShmRDDsRMdeMeg5X3bAg24NGTP3K86oEpyPZ79sGyEq2GYnk
vcdInRRImWFvrwckjuuyGakeek1KoT+3MwxmRxcrsqSyb3FQTntQ+cPPJo/L6xDrlLXTqmPBzmQ0
dLtyYF3FWOqE4RZFWXyF+Ln+MiYm1YqhbMR2FbhE0j+b7LNOoAmtbDNcaOxm3f2IygV2gsMMG9Eg
reE5KKm61j72npbddaIv2K+Z3+y6Gsc1tz5/aLpOP6Tc7Z9EhwZXkDmQjvf9DEbcq0H/rmJtFJDx
tCJazWuEnawccyyfndJug3NfZc5yEYPpxjHihbWLFyPYNWmM6WDKo/rKNuqRaBqghGjo0zljH9jG
6kJ2aIdXPnqmH1arcbBEIdmZbtXqfDtidLpny9A/IjIm5TnNBhFeEsI5hjjwpvE56GvInU3l2QgG
XaLBae0W7SNe66LatbNkS4eIOs92aUzI1pr8ojndx6NyqJjgTRMtCbuzQDqd5d+Awhl32KGAYpc6
WDzPi/d7hbsAzjlqKf4JlaDzbXES/HStfuC80jjsdkQChXewcoNqbeGcukbLWH2iYmvJxAlioJ4w
9woPurwGAqtzA/blkBoyhHuL6xznPx5n+AJNS7whFGwyh2RhqstsHoPu0Lle+5CVSHzxU7tFv1pI
0OethZVhlc7EvvuQR/y9phl6QTxwUWADs4kirMhX57LGDZHoZFwFF9zBUawpOuEdT6joC+J0DDUs
95a/CBoJ4nsSyO6K5M4WEzK+m/vELIxqg9fF8z6A8SgPxFZF363S8tM9YR4kP7cDEISUnNdDLAvU
/r00w9vena17DkTq19jU5adhLOY7nusYM0tU9T90iXxnn8L4x2SWs8itHC/Q124dv6vlO54GLN9l
ioele+3RSPCwLR2/5MALRAaoytroyET4XbjlhiXY+oADedhScsAXNYdho4Khpkvx3jzzZVuEw0MP
AT8BiogN7klDtYCYoC3gvxsCxqJiBWKbPM5sMe9NyFDz1ql2nV2FJL8QXlQ1tX/t26W6trjhG8/p
hssKPPg7VebLtXgRFbObpUKhCnNOlqrWyL3ByMlQ0x6bCmT66Y3hYVuH4pvdvr1UvWgBcvmXVj4n
vyh71WmJAdVNdrZqJSFesrjo7IgwhZb0Oguc5kcyOJuvkaNINk1wxYkaNxb7jnI9YXDldQ4i5AET
HyoUZbu3f9jLIoERDaImdr2Im1+MIeMMt69ICgUEEhy52Q3+sJIuYSulR4pSkLrFJySUw/bto54I
S5enEcYLMk50XQuC5XSRM/2untN+cDcZIqTzKuaDH8IGhcrZdbtZsqy4RqpuVNyqAxjbJscqGDdf
DICdT00b6HeeBBphp2sgvWOohAyqpFhkZifVMR61EV+ZDKkg+u7cjrLZ2aUuu8GVlgHMApxssbWv
UWkQ0JawFbEqHh9ceiaWFJ7h7/1E+xR2TKEOY4oNdJ3/ynySs2ObW11TX64DJ62rAztlvnWFH4zn
YeX53aZGT0luaSidT2lnmmeWmwKpK4TuCX1vRH1mJVGIxQJybklMi2AZDSw+kuthctzHyAkLd21O
E/huPJ6StKu2i68whJIK21sCdwMxw+RE0EFzv5VTY7OwiKbF3EL+t4sxtB4eSltLHFFGRax3RVjx
QUD0eJKVxGQjB9Adm1rn3sRfBo/wTYelTTLM1JneeUaDinUtNjyBvlaNCALtnYyVde3Iqnlw54EE
JzFLfd3x3ZVr4uoFAQDJhCM+Ht36vlF0ELadhbrhbPAsY96ws/6AY90tbkCVwWAZCa8ECBqZ2Sfd
hYTqjDCo9gzJ6XOBRAesqvETSSK/WjgZ47TYk2Wn25uxbJ3vSemRd8O6mOU/8n4y23sye0z5MBPo
aTHdJX5iYd7BepN47rtzFu7mMGP+vFqUtf2lVolvr1MZzACksrG0D8nQ6ppodkKIdvhxanHL3Ljb
GfC+NDwpIMFw5L0atgr6UHxCWRNdL8wIF49LMtyb4Yinyo2YPXA3w8XV3tXEVJZxJTTGMGLgdrU0
m29REAy3LNThN7AANmzgNHaeKXpdXIlgdiwUpWDqEaqwUBZY/D6zl+zoWSV1kKwjXMTBwZuGGKBQ
g7l0Y2Ml3zs+ATCrOG0MG1Js1N43DcF4aEumbN9OpUeuI2GY96UeFHC2Oht3VYxNfF0qCSLFbII0
3bbG2Jm7ueAxxQ+bEogZoZm4JunRI6jFSfIJh2gbDavCahsAP1NjrozEB29f1nE+0ZRHJLgrq7D8
ohkdTit7TNrzmiYTienD4FDpGX31A3JvGZ1VdtUNa3ww2HFiN4VtknU19g+dQQ9P5tpfYkVCz8JD
tRxSTUZzRvgvGfY9Sg4IGdMU7CsoyoQ2zNhXNjyPY3VJQKsJHJGIwR3bGePZHZbYj8LPiT2vZ+QR
ZPKl0VPojMOZkfteuI0Dn2BwYsTk01xM7ueu7WB0tl2weBlTRgybqcEYu2oJYjCXDayB1WkyJ8jV
UzF+GcjyozVDRPDTbMxg0UKfh27FmLnc63pcipyQqJjSIHIejxgh12g3gdD0VWM+dLAlQOjwfJ2P
s538cFRj3IYNzutVlcX9M2BHEL4DvPPPqfaNe5TK4DIoMA2I3xLKCWGI+ceWVIV2M7h99jlNPPep
t/zu3iHK+CdJN/2HOqzAARhNBRoit5v5wfKr8DlrlTJWkKGQ3iRpa8MyqyOLcGzaCTlxWwCct5kW
TELpwRGLzh67rVeeO0JXCIJJOTCpR+CSy/hpa9k4xjZWsICHZJeJ64z6GsoE5t6cSKpYfunzKFUk
xurp3OsHCDSdgzfrYBhkP287fP7Mp1CTfcO/T+jFkLbkESgsqf1uZpN5E4x6eBrzwiVWAhbdQ0r8
0HmjYf5urAx8PUv7HH4QfQB5UaRKTGudDV62qYbGwr6V5kozrZmkc8ZCw2h7KAdM5KgOzfhQdUob
IHry+ConY21Agrk466SXeWJbu/C9N4Vwg9uqKstPINPQVMQ+NsetZfXNdyzofNq8MDGuez6Y4ZYu
APkDLRcWn1mdEElljKn5aWgNHzgRL2gNjhjO8zq27OiTGVhE2fkzDjuypqtpX8ZmqZGppAy1Qq9M
02tlt4W7Abw9TvvZ98OfctKpezaUnfHInSYgorQkDFJNUCXW7jADdYb+L16c0MJ/goLargANJbBl
PWLcVhkwtGjrp5370AcFy1fYldn3WMwmlmtyuh9bM9S3Go9ItBFdUVzqibzWNZwP24EiZo8BWmaY
R5tRo8XYQNquIaN45fgculbZryxK6KdA6Pm5joygP4vKggW17SVIaW5mdzmC62DyhLfFXOFQmtQ2
YNKA3xfggdcuhRpZr+Ipr1GynEWFJNbChP1CTEkQDzbAVXKTV2PO+OB3o/D/j+D/c5FT/PsR/H30
4z9WX6Ov+dfmzzH88i/9C/ysrH+YbVg2XhRXMD4zaSX8C/zsmf8sKiSMzRR+NAaX0VFREnHyf/7T
Uv8ArV20FqDx+HeWP/rXIN4y/6G1QzuJIBCaWQgA/2YQf9zAwbRFc4Mq12M0S0/ZP1VVUuk00MCd
au9HUPgcOTiroibf6Y+LcvO7IfTnUP24pP7vo6AoYJzJsMo72Vawy/H7CU7cPmssg7rVp1VgQObw
ITCsw6Imc70K/2pE9q9joj03aU6hWLFPjolxfEbWRwJ3blvldqobUqPN6r2xw6kPgwtosQ3C+OZ4
WEJfjJHpQEWxR6jWfjY89xw30vg5BrVEX7GcPuEqHK/C0YzO58T+PnpgbgxztN8505Otw3KqsBuR
ZwMWR77xYic5lLPfdX5f7pvZsG+MsomX8qLs1lnQO588EtZvp8Gy72YRq0Oitd6qzhy3wAahGxpa
DZu3b/fLh4qBnuBawL9fntJll/mHyq33Dcdg5FXshzCtD3x17JXBjOz3N+ffTnyW/5f/6T1y1mxR
8b+i2l7OGxrA8VFg5ZPHNIQZyd09uRIsu+ema3hkmhBq//YJvXh+eT0RVwleR7qC+NqPD2U7LVA+
s4j2dk4ieD6242PLjAZgZFk8mOyTvouwRgX39lFfniBDUYYE3FuUOAh1jo8a6MRte7J89lNsK8gR
ibxVbae+sKZkh788FJDYZdLDJeXWead3LLRUr0UriPDidp5Hcft/OTuPJamRaA2/0FWEvNlWyVS1
paFhgI0CGJD3Xk9/P/XdUCrdUvRs2DBDVhqdPHnOb/DLMqf4Hi0ac2dWV4fjbSigxMSuBWe0Knv4
Jaj7sRkqT2ib+DX01XsEOOudzvVSn704GwzCXoGq0Qk4orYq7aDIluIiXWKH4pMO1whmnOR27J8z
RA8f004z3hvg6FzTVmAoU5JolCuXWxUR4i19wgi0MIcPshI9kJM2dif0TobNApzocud5vrGKdMqX
biA9mkXR+XJAP5IHnhsm0c3UAyxS0arLFaTqbh+L7VHAF1J8fxMDvxzF6PBKpT1UelIuW4dZxuRe
knahhZujsICwWExL1NYnYqloaEaqlt5QVz5uv8PPUUI77fZU3v6V1ZHgPgXQLHEh0E9fbRGyX33F
qWQuKpScQUK8FzW99lDP0pcMSaIHBJUQDMZM6CinXeSilRQ4xSDuMfe2Zgtmn0YGBwU41PL3fwVH
Oe+xZfPZuaFs8D9ILYWHo+bvHMgVvImDyIICB+WLBpgKsn013YhElzo807V8q0QPTMYMOcT5Mhs+
TVn/isgLtV/MDxWx8IKoOvul9J06OxiCGuZ0IfnIugT1zq/anDvBjPUHMwz873LuqoakHxBwZLCV
7lXwZcFVq2kv2dgaxARwxuUAQ/yqUw60G9OmmkHKss09kAn5EWZtsHOeroIz60tSgX4s15zMbl5O
pWlMhMTBCHp+nYunDs/K14SodjficrbTtVzaW+uTS89YBAaF5jRS3pdDTWxG39Vd6fUFbQA/NzPH
FDVqwjLKct2IDh8aShOoo2mXXL7M4mJoMJqSJuoLQhN09xpVgeeQH6uA8+k8N/03YCn5Xd4EFI8w
P7SVHMvwDsOi3w0n+BFhvvQuVSm36b4W7Zwc/fqHLD4EMvGB+iht9Ms1EKAgoVJsFZ4cVH+QM4qd
EgVIx28R0Idul9i3o8XVhc8qg8cE8rBUp8nfL4drfDNoslTIvVjN4uRY5yBjDj3H9yn2W+zCssKf
nKxXp8+3x706u4y7cJtE+hHLp7tqULeaPtTx0JE58ZseKdSD0rQCbed23BgFTCZNB3DAqgpy/3J2
gtWkg2xMuRdOEzgLkQSwivtvt6eyAjssV+GC/IQVzEtleeWs1nCQEfqc8KzDMDj9FZTRM11Q5Lei
CG9GqY/spM8/hAoyG+KMlJ9OWcTXUQem/MR79yDl5UMx1vVhLK29y/Pq211+GaVtC1g00iVr2rKG
p5fZDSKw0wFr665H/zZPJlAZiMc6t1fh6ttdDbVahM6P+sKsZg6SPHbnWaprNLMUpHpl3LXhpHOW
ZL4nNZL2mtibmwwOgARIB4BwldL1CB7TvMgxJh41B+JviJ5huGcjszkK3SueQCA4cDG6PEoJBXEQ
08uBbZCAUTL2VZn9L7cXcWsQGVwbfTpyOvgzl4OIggZSeRQyr5ZMLHw7GR3uAUj27VG2torHKb0v
IBS0/VZT0RFVN/wy5lRwd7q+qSZfQ/zLKGIOxWMcD/rdgIczhoSCmh9uD701QdD2SLYQa8GQri6T
PomiLs1H+HW5Gn2BlJrbQj1op51RluixiuZgQpZt4qMH+bj67kfEyYyxmzIvxXb9c2Wa09ma0u7k
15lwP5VVfzTbaUAVGyRjKxjpk9GYKApkvAGCMNd4K2I4O9noRWNpH5t4xIa5bn1GmuJrpqbTC43r
6IGHfe/pMlbsSVJVZ4vegD1SSb1TBJT8cxE9d4zRuhdQLL2TBDVe8mkv3qM9Ht77Yo03rSqgp90q
NLXNPPLaljQkCTrfy9IxeSqzWbenmVTm9uJsXDAEQqDg1EKQllk3g+fGn0DPR5m3aBDc52k+PLE0
oV1g23msAzX8cXu8jdPGaaY8wUNF43pdjsTfaeA4jBWml5mHQzEeWwpS7jhvK7TOzY4aet7Zco82
W4bc5M5hW5Ks1SkAV4dIHIArXkZrzpaVIuI8FH3qzRN+mag4ozmJh7KtJHX8SefEO4GR13bQRNWh
KEvp4fbEN876xfCrz6zjCyuFrklBalM6z4pF81hHDvj2KBvbCVuSm5QpUndaM/2QJJJLv9EYBckA
fHY16RQHGIpJIZa8mlK3O8fnelG5SRbXkbdGLvyYy+2chZGMughTEMBoGeZx8XUgZH4zTSDTVkd/
KsF2/VkI0Y/Lxt48357tdbpCf3Zp2sOchYUmL7/ur8NE9RrndV0svbhKngGN+zbyncWLMBfjPedL
fDLSYCdavsWky2PEmJR5qECSBZPQX47ZBQX+A8hleoWUVQG6v7kKTpTKfojnfUG1HNHV4GFKW0AK
aOOld2BAIs2ltaudK/AmNDLS7CfvWESbkSftlE+UOzCRlEuDzh7mDsLDFOaC/KFD831xCseN+OMU
ROHr7bV7wxeuJ8LWkVmjbcDrY7V1klINQRT4hWcYNT651MSG33iUlQNWJJXym2fcaD1PTdf5thws
6jq6ZiLqP6DZXjhZMFr/jOmMq64xci/oU61/qxtk72zqhsIPhNkMbKbAI9XoLpvIRaJ5pwJemKf2
o5gIBt3lruPZJQc+7OZx6FvJlc24+ZJrbXdWElqCHcLjw7E0y7I8BENjPvNOs+VK0M1vSmCa4UFA
SPV7Ymb179tLo11FCrAxJP74z2CWBGf1coszbU7yWYxKD7yEf9+Qkh3GQFe+gFkPd47TxgnGmQr/
afS8KGmsGfc51g2ZULWFJ1Cl8YPxQRpo+gAMeUVutISBZVo7YfC6cguNhaoXrypKGEBoV4EI6H8T
0pPOPZQtujPKgf7dJGI+xYce3Fkywql+MuTOmJU+JaRajp8bY9i7dq7nvfyIpZZP+U1F5G61xGNT
JDJsTa+3lidGavXVXYdW2FnC333CBSWQ7hHNmv+9vbNbk1+ogZAu0MmC67aavA6AJqCFnnnA7BIX
/rX4RIIn2CrfgD0ObfsUhbH53W+hduJRlbtxFc/e7R9xHTNlmTIF+Q4obrhvqw/PEkLUN8OZKxAe
w2uqIGQfRG3rGEOF+W4QJnjJ1018H4eApTFANnbGV6+O9+X4qwjmtxMYdnS+vSrqfmDmYH5ESqbZ
uee3V/qvWa6S16IhKa58OfMQ8ypekBeNX0YVUhKOM4KNm3p5HwD8d4WEbmav4l0RwYTaOetbM6VH
sfAUILIBdb88ZW1Dnb6XxeWUKeGHplfFgyRnyun2fm6PYr5lsAgoKqszFWKk3ZU1Wazhw59spUz+
UPvTezXROIbyG+kJ5P6SrWlL1PrrslN6q6lVsyJZjundZuoQfhqbqbWRsBAeWw07pKob+w+opmGa
hHE7CfyY/AbtojjzKOhPOZSwUzB1CRoWbfzu7Obyx61S7E4PCxw/Gs6UWcweNjTTi+AbnX17pa8D
M6OguYXoikFxZk1cCOlXo7jJEuRqmX5WlCp/QIU7cmI13CkVXOdRjARTwdCg1PChrvbUL2vUjAAK
edMcSUezRv87NKzQKaP6e2vkey+9veFW4VCQudqiGujDJKb+USkU3dbrwD/ziI/Pli/sKb1sjkcN
lssNpDeJ+OVZAkQyVBFiTd7i6P45UwrJE5pQt8PKaCmtF/6701KW0zABaYGWX3CWl+MNfqabwcR4
ft4JD+kQGE4yqYg3m83kyf7Qv388mL8YHSqkhxQCViE2zxsxHCZ6ZGGUz0dd70LH1IofM9oEkK6z
wr19LjeSQhkmFE5/6LgAoFxzOYSgAPhTCEgSayKARYA0+EFhlNO6RZA/C+CSDsgkHoBYPMRCdRch
koOpC3i/xBWK4KGgiWonXexGCBOnRekqaeGBqbbDVNzLOJaTe5n2gXGlbMgziGbAVQdFasDdD7qS
eImc5yeMVXrQOZobDt/nAA1lc2otOxZMYycUbw5LC5HLl2yTytjlCTAC5BFAySSeItaDpxjC8uhG
bkVs4sdAz/W7wJhFqmR649zem43oTAOTViI+lHAsrdVt16Oln2OJknjT0Gm2UKIx3hRhuzO9Fap5
qfrBhwNMuojHaIuIzOX8BHx9hsIPE6/FgPGY0p9zjRxdjLG1jNNQz9Gd7BvzjxQjGNuSOvFJ7Efr
rKWYUZZqbz5Fab2nsbcRLXmfEMGW0io4i9WF0VjQqDOkTz2j0MSzgnq0jbGIZCvprqDY5lCEE/Ae
vDlpQFzOvkpxrmkLZg8uLPJyMeYZH7TZGf72P+/eToIWzWEyWKp86ys9kytRNWEzeRVu9HahVDUk
cTPeOTQb82FHif2UxPhI1trLjTipU1YWsZf1nByzl6xPaFNHn3PsIl9vT2hjKFRUKIG9Ia95Ul4u
XW9EvcxPiD0rkNQ7ujija0Q1oLcuL+z/MBQNIpo3Is2otSBBJxQZwqUtPlyLCZ1ShPVhnhT5rHex
unN/vkX0VZixDNjahEUiPyKFl9MCrVx0XW9FdBKk4dWqQvVo9UnhaWVf23WSNadarMUTAMrQ1Std
fZwFPT8rdEHvFTP0X0LE8kFqmNW/ihEABBVG7Xc9Bb2dj3Vki1hBwYCiCYJjTHwPGlQ/TrnfPyew
YW2kcK0jymPpDuBkI5TQW0SiiLcavKw1aKgT4Vw1M3Ma6djYeg9metLQab+9S0tSerlyCsUxCdoX
UBIuzVXSKmFqFaV9iQsnAHS30CBm9prZeaMaw4TUBd+tCEc7N9j1KeRS4HamAkieDJjmcrsUMMw9
MPXIo2yUuBFiCA5IzJ+LwcTOed94GCxV5jdRRa5mZFwvhxoF7P9CQwm9DhV/b+hM1ZUU3D27olKc
IZSjY1VU7bM2UBMdMEg+6uhB7HwJ1zsJORHsF6mIAuBsnUtjZ9BUlGEir6bS4mpF2jraCMvi9k6u
qB7LpcAwpKmLxAmQt3Ua0nWIEsFYDL2U8EwKEAjgQ2PRt4XZxwex9pUTtMX2AdXm/Bz6dfCMscX3
wC81bMR65TBxiO+xwam8nR+23LarM0a0RtEI+NZSOFtdihLVZAUGyLIHgn9Gy2o8ViOkCy2b5cOU
5+MT7rQtJrh9hovebJzmssA3rgbD6jfB+9g3/7dMlIIBey9h/UqeTMN8EoCnHnr4iGjffLDSbk9U
scMx0XYsyK/TEHadXaHrQL5GmfTy8EELJDVqtcQTOd6UfpvyEHfU4qegoMCFIuyhDdDcowCyVzjc
Ove8XWT0rKGVL8SSy6FleBT9pFSJJ8eW4IyjDOYbcgx1l344tXP5oE7Co6/5GWZdk+yZoVJ/ur3t
Gx85bxro7CYXKBFsnYMNIIxBbCdk4VXhKHQdTkoxdcea3GHnA9sIYhDZsbdHRmNZ69U6K1Ec6tPb
rSbLzZ2Afc9d1gMr5rclTqPh8vGmP3d7fhtfNbLkAMZoYuPQIK/uHEPPyylOuEonWRGONXZTNm2X
/5DqKfz7i6057G3lyjIBbqGZz5Uae7JqPM1jbD6bbSxMNgKdgy36Eum7CJlbb5TJ7iJyahy0Kv5D
rlsz07KzVErll9sz39pZpIbobIDBAvm1ujNCBQy3ifGSN6fTE25G1UNs9rB7rEJ9n5PDEtKQByXR
g7MOztFanWI1kVoE3bLYUyo9ng96BlLbULsm3Emol4xxFaFgg9EhQpcLGOt6RqRfwiyVOcmXMuH6
purBAXvc37EsPhOu9sSoto4r/UEwUiBaZaLQ5bfZ1ohDa+CgPB6OGBI3KllyBCl5UrPKDXEatvsu
VXeuh61NA2RB2XyR3oYKeDlonFpWNWCD7GV5EbllqQeubpHPQj7ba8ev3RLeto1XAEwRQCSg51aX
LoZvGLCKPgdEkD6FLYSEun0i73zwNdnpcYyJNeRKEkqivnRQeuOjWFXQhJsnM2rsPKDiPsBW9sfP
RrknE3AN410KLHhaUKdbRInXLzTDSED0B1rspVQ8kWdRjaM+ltLBkHAH0rNEw+OiLp9mTS7OTBFD
ZH/uPQOGE1AgPHNvf0r/z895Q2qh+4pp0eW2VA2pUFLzLcX9VDoRFn/3Y1b/SPEp+jDkRnDiAywP
LZBbZNPb8W5SjdzFr6f2woSm3u1fc10rZm0QUeD9CrSNNtvlj8lpXIvyQKyJaQ+d6Vdb+MGK1dHP
RflcZtDM5tDS/ynksD9Nc/kf8iSGp1YgcmpAla3edb1hQLbr2RoLU0y0cPA8LsiLvf8wSR4LSDkS
TalLXE4SE1ASXmFiFDolx5Ai5xcRIqVNbVg7pHzysF978RAPavbUFLuq7VvXBs/2BS6rG4ivrNYY
ACtckQ57YjOYUS7ImwadgiDbyTw2v3aDhvdSAwMEufyKv8q3sOaCahg4VmFe18dIGUU3a+HEoINi
vd5ez80J4dXEaOSd6jqZHyNr7qxkuQ0EyfRCa4IY1KXvRru/1UVVxqFZRoFhtWsVqgDgwcTYywOr
uhv0zoKpi+LSf5kLxZWlZQUrZP01jkqKyhibg0nlbAe+GNtCNr4bB85dBptgkXlfPH3E1a1WjlqC
c/oYexSuICiV5XQwk9x3k3Kvt7hxrzES86AvgcTG+ouCJIpvnMpZn3RzfuiFRMVqrTDPSpHEdpyU
xc6x2zgLkGaQeedZx+tuneln2igWicjMRpg6NtwBA8ffXTOk7VH48im58pp441T/dbh5CXeZSCrk
ZTgSwBfTdCfouUHefRYW/B7Cb2SvNHRWH6pBqoVEJWuX61Dg9QhzSR4t2U7pYuNDBSUHQplE4A2W
dPmhcv/MshJ2sQfBGn5yC091CPLS0bAZdm5PaPnBqyRnKYm/QRcYzViW9a9lEzCfw+Vai7xMo9ZU
WubvTkEJw6zjD2JddndFY6o7sXZrp7jX36RrSM3XUGSsw/Mpw3PRM9pMsMdGmJ0w0sOdSslbf2Q9
s+WZzwMGED258uXMerxU4bnDHIkn4h4G47gJH00jaoZTjYDTcydkxexEspHULvC8VjvOZNzDXa1m
Jn6noT/fG4KoVodqVAqIg6Kc/APbtHpNZutfDXMZR8AB4wvOKBi+ikYbqcgAo6AB5AAQwqEqjV69
67RS1g4R3h+fAhFbPtjuQz9446THJOVwPoOjysPrlwHiFTUUCxKYGKhWfkcsq6QXX64t1en7rP+K
DEcMrajGy9yrtL4zDui0QvzMpV73UlwO5SMWLfI3kWd1DBlRzc6Z1Mt0GxXEUcZeGw9YuBZ2bhTZ
c11NrowMhnFsxi6acRPH0Q/17TgF/Smn38vWkpffN40nuKT8VMxB++TYmJn+NS1F8WOrF0BFzLat
/wkrqfk5z3Rxj34GvutowoP/oSejx/+Zdwct1VRHEVOtO1iltqhlInD3TUli5WPNe0UDbTUkyTHv
dUT7qsTAcXXCgfClBm526jKpjNGM6qQH1qyb7+oyDj5XiVmdJwqxHxBgqZ1uwpjOKGb5sRqkzhW1
KTtZkI7FYxDJo3WoS4lio6FX8z94qZqU/X0hfKeRzZLeLnU5cAT8gUDk6mUrioM4NDDjvbLKJ8y7
wUe7ydKKEcp6dhW/7g9qwat/yMzP7/+E4Q2JwJsUPuT1/ZT3GWpaNO+8SI9bVwgU8yM6qtRws2mA
zi2LP1Md1cDbg25dItBGFKZqUF1aZ8xpJ/d+VAISzIdRvmOV+7OSjYWHVeQv+jfiTszYiIhUIjWA
E4ssJnjNy48ZmW1DyvWGN18ZZkcr0Qq7LKN/Z4g6OxPbSr4ZiiYC5U866uteuinPdZMUPC91s85e
/ZRgL5q1ZFfgNaC9V8ZBotfsKE0c2oMf6Pe1XDZOMAOiDHpxj7exEZ8vfs2qqSMWgQZzmKuALaRA
huFrj/uoHbagcqpEyM5pLP65vbWba62AD1kaiQst6HKt8by1NKPmNmiwa3VULSztrpw0dzaKPbPE
rfKkSnsU8iRkGQCDq+x+MONulIH+esYMQCtA9tdVA7VwogjCu24mlVNlANoMinPHclT6Ax0u4VzE
ee7KJUaobWpYWJqOOynLxum++FnLrvx1KxJTA5O7g0x5TtITQHvRDfB0O7aV2jgiigzu7SXfeGNR
oyUBRKXZ4AGyXgak0PRESjlpkCLsvm5L6qD5dxmuvxNbWHq3jVp5Yp0IJ7ns9j6utzx5dVUCS6Yn
upAQaSOvqlaAYMY8NmQiiJgn9DkKp7DM45BUD63e/Z4N3VGnyNWT+os/xGcgEA+kW0dOhy205bdR
Kr4asn9O9ezZEHtcALpXubOmnRCwkTbQoaKfDrYUrsY6jeyhFAXV0pQYMBw41jGuvMmiynZ7JzZG
sbRFnQquFFg4ZZU1JGDpUdcKKMtP5nDoOrnwEjORduZyTYkzF44uMGTUPS3MC1bfmIiDlFhGuDjV
AvDjobIyR0c/4pShLnZe8IAPlhCXH4s89R2xDjVH1mvRy5roz+3pXh906mggSTlyCzl8nYuJnRzU
uE/6rjHFmDjg02CjOorwUDhpx1Kuqx3Vwp3x1u/swe+ayfArClwo4z4kGFWfKmTQPR6MxY+qUvZ0
Rq/JeCw0+8j3QxWDiv3qaMtCGgMHMiw3ruVzoizmjYJaW1iTFQpe6BPiwkkxTS4VS/8gNYmBfoxc
svERnmmV399FljAHdt50lV2IeyCYxQpglX7TA6FGjRrqkjislbjisZbbqDIttzGQpawC8Qioqjgo
uWYXIZZOJMofafWr1OkHARBQctDKjhmotE0/6pg7+j4a6Ub+aar38JEbW0U1F1c33qKwTNYNdaOs
JsknHrlGGz4MiPahpCOILwnSM59NFDtOt0/iVQgke6EsgQkQLJOFKnEZcoO2isOwmiNPDfLhiAef
eZzDuH9EZQxjkTigZes3TpRI38YS66fbg19twzI4JBDqvLTLYPNfDo4djdL1YRN58KHxlFWCD/qQ
f5GSBEf2rvyjqf2H/zDgW8WVpIYa36qmEAmzWQ1lTzDrS99Lk7z9pE9A/61JNB210vRDZ7Z7RNyr
2AagGPALkZ5FXj6Jy1nmAmyosGeWYqdzaw6pdcRta+9MX52bZRTuMeIJKsJXQAwrQelaCJjaopN7
DjQxOc5CGjphgznMgGbTeyP2Mh6lBSpnFArfjDP+vqurPqjHziATjTPEFzCD712/b/Zwf8uGXFyR
q1FWcQQvb9SWkMP3Bs14qgp4mRQbzEdfx7HAGDrj2Mul9iFA3Grnu9hYTqLzQhpC5x7a6+pCGnW1
6eVook9a5J0nzImBguYYObo4jY+Jtksru76ayPgWkhIf49IOXX8LQhAIcuxXGBqUsnyCdqR8LINR
uSsDTipy5eW5nbrUm3qA6VJgFLYfKeEhtmLh9fY38kb7Wq058HYkARf+LQomqw5eACisFkwYUX5Y
RwcgMvFRFprfPAwB7RPZD5Rpz1Y1ujFCbBP1EnsqpsXgiR6qtciOtWbtgE9S7SERHV9f2CFT6CAN
dk6iAi03UXzBPehDm1nPCugnpFSN+kA94Z6CiO40bbvnIL/xBV7MaPVILMe4QnAyCMnzpl+5pgRP
EQCg8+112zoxdDyXXgYNZgLa5WdedSVW53ISeg3CaodByxsn0cXPoGF6GzWTPVLT9YOJA4M2BWBY
2gMoSS+T/itZHo1MiOfWCDBwrP41UE+040lVPiTQde3M1z5qypQ4QFXCBwJwS2nJT91JN4T7Xnk/
mWH5LQtqigYsIW79taC93BawpAPPKpXYEZALRPYFiVlfHngQp0jGmum892TciA1LzXaxyGL2AFMu
F4BHS5BJLbsaNe0LvjjyqxV02SeJHuWrFKrVMe8o5x3S0vB3tvoNbrz6RBiaRzgJHDX9tUs14WKW
pigKvcEo7gNpDg+JjyAlVn700QxKI+gCwvIbv45GR4D0X1LDOCt69YsX7r+V5h+ToeqplvZ/9DCh
pZTC7hb6H9SpTwFUK1T3ukeQ2zFaNdUPQysap8vy1gnKPafOjS9jIQJxMzEVFD2WG/qvQ9R1ha5N
Fms4ItTnWkZruJYEyf32p7E5Cg8I9ommLgzAy1GogvKwDPDtGHhK2Jxo+Sj0k7lzI21kE1BJDWrE
KJ1zB65CdpckiZAMqMfQjZ+PcDpFO0xS6ZzpTK2dcyy5qansHIXNqQEXR7QKXxKE4y+nhvRaZvWG
EniNav2qWklyMFPOnNvr91bFujpvBhcR9e/lnbpawKL21dik5QlLPi6f1UqXMNkkaeYW1u7yQElt
HvSJA+pI+CyUVYuaXCo6QMaiT2BihuPQjyqVPFV77udWtVstFQ4EbcNN9cS882tjvo/LPD2MScef
Qrqrh7W5TDgBQIu3YPuu00yk7SK/xcYRHQVrOOgyOjF6H/65vUzbg9DNIDMnBK9rgWVS+LVZMYio
N62nxJnm6HVe2u8fhXQZxPeCAWHbL3dcMdpkoB3Bjs9QfvPJqI/dkh7cHuW6REOiuPTsaf7Cc7zi
K2VdYqm+0RJSAzH+YjVhegfqZnzS5wgdEx7sNr4LJZX1IXD8cmyPPRWdQwIA9zSMaOcWCfpTCSrU
O4nRVqICiElkhAXXT3Z0OX85KHEzh8LrcqF0P4C0KIcA0slRRM75TtSaGG1vLhiwzeph0lNoTp3u
xnHZ7K3QMtDqo4B+D7gOjRv6T2sUxTwXUd4lreBOqK09B9H4gDmjeZrFTHW1WMme83LIjqHl/6Gy
mf3x1YBUY+7Hl1IrpJfb27Vx9DBsIr2HVLG8J1d5KhqNQ92YheCW6VTZKBRJh9AH1v/eUZbuFyk3
sBE4vutybFNIALsxcnCxjR0PYhvX5zBN9nQUruMoo2BAtYRRvqV1JVYVJz3Jpdl3eafKdl1O0yny
+/4oy9F4wstzOIq5PO58VcSBq+1kWG4gLlbKzXTkL89VE01KrY2U79MONZ5IeihRqvw1D1SLHVFN
Bq8EE2kdSquoFcyIm/SjhlsIdmp0OqXDIM7cxKUhfgTtM70AVhG4icVnPbasT0GvJt/HAjgOWpYD
bxYFLdTXMFTkXybNA+mollGBhOuoTN+RJM1Gu1JNlF37pM3U81iPQoQmv1JgaO0ncmenyhy/xjUi
9zCqIms6RFmIzqShAFyykdK2RjvSisVprdcE62gKch2fYj0NHvupjR7qrPO/jYMQ2vpolT+ioMP7
KIkhUWFO1IUvfVeqn6VhzP7kSNv/jMugQvk3ELWBnovWc5ytiMeBEP1M1NZ6ilCI0e0mFxnKp945
csr1kTTMGEqQBjqM27lPwl+xWfEFFEkT/RAGS8oOcLijfwK56L7o8wT1FuD5F6mYMaqrFc6AF4dy
7vVyi/huCabu16hK3bMe5RboL02vTxMU2pcMKLiGzL4sPEi1GvkObg3qKezwDTvIgph+DwVz+Ccv
1eYFfxMk/32xeTFpKhxDLXtIugzZ49rsxPxQIZj70cgH/1XvK+2e6GK8phStXqo49pGahhppo306
3Rf09KxTK8T0/hL0pAS7NptS/FkaCf5s6mBFERUca9SOmeBbgwuvNPgu5XOPNLMkdU9xHyaTV2ul
oB7/J21jJFsqmbZRZCCXbZSq9SKgef7Ui7n2GSk/tJFRDPQ/jJXVfgzggOEyYSagNaVMMKkMiUnw
2Ux14WWIsuzL7S9+yWEvYxxgDoiydEYoBl3BlYPaMkY/iTG6bkrEdEMsJ7oCZyyj0T+/f6TFQoVc
kGHINC4/P1KKSq6DjNIoKg0Y6oV/WqjfT6LVRMf/MhIm2xrZO62ldTITB0HYjyEj8SZwqyCr7+fS
xz+sE77eHukt5VstH/AyYExU+97o7peTSswSRWkOpVsGDeI/ypy9CgatS+KBcuLymOxQbWhdgmy0
wwCnIfgJe+FU2ghs/Ah+wJurODn85Y8YSmUk6viWmwX67Kajnh200RrdQs0/y1N3DzGzPui+ORw1
v/mRxybllM4q7hEE/x1Y32NhuG9b/1tk6vd6qOh/unIOTk2slDs3+8ZZo4IEHoonLHWktfH5WBmz
KhactVbAXa8OzX/TJuscALH+uzN1Hor6gqgBiU4+u0qazcAHY6NgiOJrWFD0mUZvqTMMfCFGEeY5
jiYHldb2+88dlfZFA2lRaeLpfLkPAYrASIQuNWkjEL/2rTQdAjkeTvy3+n9YSlgVFI74cKlcrD4m
rNRVK8wZykpC8dBFCR4xRlQhwtfOO7PaPOMSHyznG0w/9NjLaVla0g1oB1huXw/0/QvQAA56pI3T
zLLlpLLWnwcuXEfQpB6XizI/V2QPO9f3snbrDw3tER53iIbyZa/WVkdPYpIM1XLnWErdxfLbxq/P
dKOZ5iViovVrNfIsSbV8b1c3R15A38vLb5G+vZy+JmZhLKTUy1vIpE6OKvdBDSvzDo/uxk4wo/k8
FXHtyAlK/7ejy3XOB+bJIOnWaOJAqV2NbAbIN9QBdL8OeK0zIRxDY8Pa0zDa+ioXrxQ2F7Fdkt3L
+Q0VfhBRPlpujn2O3cS6/wN2yQNAKGOn+7o5H14dgCmgCvCRXI6kkvhUaSJbrgpw5okWFU4TONJ5
t1dtWZWrk0KFCBQXeQrY38tRNJrnFkkGo+Ro4PS10rgYQKaPYhnXjzkl151YsxV95eVcANKgKLB2
1+tROBlL4q0r5GH1bE2IbARlWzpF0WdEmV62+1bB/aBRwue8HvaavFvHk2jK24CzQotjddkNpeSD
omF4HI/FX43uY7hmZJELBSd7mSy1hslYqzhY6a+313ln4HVYQEaXnKpiYFTrRBfV/fQfOV5k/GX0
J8K4CO1KCdOfSebv4DY3ng9ARRbtRKAcPMKXv/+rpNTq41wDU2GDaZ4hVIBrqKmk6UnEMeM4tWHx
Cf2iX7cn+3aHrk8VvWkq6IQfnW7L5aCYzMc+GjKWO2rpzwnzMWc0+CGHLFUwbexzVXaNOMjvajRO
D4HQZK7faoTnKWvAZwkTDRPjH02oqw+N1upP8ixZx4zT4cpcJ6dKtYZj31eZSxtVxipUUYCYoUUJ
Bg1rAE3pftV5Fny8PanNk7swmMGKUc1aKyw1rVpMdctC0syJcbJCzumsCFNy7kQN81F/qo9y5yf3
Am68R2xPo/Pt8d8qGatFpaLLbtAnpUe3RomE9YyRL3mC26Lh/iiKUfoYjWb3WGO3dpyVvHjkh2QP
ZmtYh6a1cCkKq+GDwLMNF4REtPXESM9ZN5on0sn8vheBg7WzOdw36FEdzGGANR+oAG4RKT5wLPXH
KJUCB/K8+FkzsWNqSqw4LHTiHHyBQluUwR2MjH7EUku6R6UObSlJoYE8YteVdE6n0CpR0RCis66G
beWZ2Zw/ql00fZWkINlbn+tIhnjeIgW1tMAgclyeObFLK0GsOUVam/WPpdlbjhiFyk782viOFyQ3
fSg0gRfu5OUoYaZFvmxWZI9IjDtBhm1mUkqxHdSLl9mUpLactZlbUKxxb+//G7Rjvf+8PpCOJFQv
7/LLoYtI6ode42oFUZidy1Cp+ntYsLiw4O2Bw02elNP3UcbQylSxLznOWpJ8SUfDgW8yTsdo6NRv
eVR3n9oSmfYjUi/igyni8YDQ7uKMOwTSR0GUuk/Imw4fwtkY3k2iWGDw9COQMOf4wvi8nEEyJSZi
7Mvi5ZJyEgKsjAx5LIGZVgUGE2pn65oC6J8ynyvgj7Gzght3N28PgBBQKJZa3ioUBlKqjlNdkJpl
QG4n2VcPbdmkJ03yd6L9G6Diaq9giZC9S0iMrwNgOolJN8+66U5G17wqXdHfV0IVfwGRmNidUrXW
oaCb/xOOo/wV4sdQ489h/RBqKgiUkaPpeYKX+MsHk1Tb6jg+xhRSs0OoRfE3WZAQdZtQB8R5UGvx
eC7QDTz+L2nntRw3kqbtW5no48UsvNnYngOgCixaUZTr1glCrWbDJWzCX/3/gP/srgqsIFazJx2t
oKgEEmk+85o5ivTf8ijT9hhgFwIRii5MHF8MTYFtMS2VroN8GF9NS4c4TF1LBhiDqTsb60KFlfvC
Xe9liFhEj5udNaVFWsilJUhtxzENNYlhkw+adEKClWhTBHWSpid9LKOvZZHHH6RnLTdjJFJxShUs
d3x86TJyuWruVssfL/2ws/8u3KRrsQ9iFPK4INA2y6fyHCWLHOGFY4c/neLhdtmucmrFsYxxp6ly
XCvFA67oAQIeT8Wo/pEPy309FzdxW7/vG8xxcC2z1PLDQEG/7owgd6aTolVH3aoDxYOOHLMFeoPb
pPdaH7ucPR2mS6+AuRmFUdhu1BI3ZyTWcn0Oqt4NSfQAb/YAbIq6NwNpWnea13UHZwU7vj1vF+5N
iqR0SxBxMzi9tt+1R/I7KWc37LxvQhTLLVKqxXVZAwV2B5R/WzW3/aRp86MRA+J+e/ALbVmEvVaK
KO0BztwtLFhEGm6ZIHvCjBaw72AtqkXySslaTL9cWupaGSq9+FB62lNi478On0FP5Z6068V5d+gW
kRmBxNoCXTSEfeO86dwQ+6AHbUzWav3C5VmmuA5FTec70fPbL35p0wLBJhF6if22i3XshYBZx5eu
tRGhk8J1sGtj5749yqViCgEJbXZallTBt5QtLI/QjOi567p4/gpPcN29KAnV9Erw3Cvb0yToyqiF
tD+6OEEdltQxr7Cba66WZW3OpuV4ol2d3M2Iwd0iQWaEoqY6O9mJeED1+uebkhgcApBZcT/uWu84
v4HkYiilrA03bAY9v6WNp4fQ+iS+rvpq7pQp97GiTDtH28VvQSgMqxJlGoKT80Epdy8QQRc3pAiT
UaxsbN+osCt++1tc2mfUJB0LtIND5WhzudpLW7dGNLqh0NwqhHFhUwEdvbBZquyThUvgXbqk3m1R
Du6HVjRiZ/h1G29vPOD3AGYgP692MOcvCbK/8YTC8G2+9tCFjbDCgOsLvQEvuYEz8dfbr3txUlcU
F5bdXBjOZlKVOgVJNVDTcBNT8+fIMU8dxP3D/2mUbdBvAT+cqIG7oWK08q6XJQRkT+l25u7iu6CD
oFHnA3G9pR9Ri8GEOJOsSq1Hdb3XnEPsIgXxL7wL0BRUU4hdAVOdfyFh5UZh9gPLME1iDlv7Q4mm
2s6Be2kVkmVC2MJUiobsZhDdLTvURznppqTU3wl3SR8Wj0BLmd3sZAgH5YFJwiNvKh2/teFfKD8B
LSLZXbtWdFw3+xvMAR6+jWAmC708WVmvEWdxAEIZG08Z2eOxM3ormFRn3gkPLh3xK2kRSR92Hz2C
89nNdb2x6RJz4C5x8tiiGn1o7Pw3rW0/uL37lDjLHuTv0o77ccTNhjeFC3xD5chFoPRAr+C7cPTl
BNMlwOFT2Vmir3W1Vtb6inBCK9MC5bP5sE3bp33ec6GIUSlxeKumxq9R/T02EiZ4wiV7t0gkHctZ
+ZzYnXczIvl2mAw3D3q3/7PRnOTn1zOAOM4cNv9qTrH51q2H3yH5ihvGSCmdytIcbv4XcemF73o2
yua9lyFp43g9Z+YJBao0jswQlS2bdpmUj3k8p6jK7aUPF84D1FdwZl6rNhY9oPO1ZFXKqHjrqWNU
y0iUuMyBvabxb58Hl1q8QGVoLFMVpyu45RJEjpFXptkDO9ESB2WnZjSvFZVOKUAB+8rteK/O9rLf
TCOfKh8/JhW7cNVS8oA0ZLJurGxYMEZMrDrGoKeM/uoHKs++p1SDewBn50i/KC30PrWZfR83FWba
RutBTe6XuaHwQ1l+NSrzihjvSf7rKzjJ00R0vOKJWCJ+Mjwhv7791pfyDPJP3ERAV8PM3tpC2Cg7
azixOhSP9OG91XsYz1NqPUyJlhxlrLmf26ybw1lG7UGas3FTGaX5jdbi8E6zInGT5IoSLD0oircf
7MLJCc50BXryVICyNgcIwpMmbluoXiSL3fqclDIYuojkgfpSUOQFfTFD0cLBMr64ajt8env018IU
aMEDH0HqAwgpJtDrafNDnbAgT13oU0QhWdTQBl4Wj/dJZA11kHrwzMpJ07xD7sr4SWtWPYZ86cbU
1yLxqFNPSPCRl3Sq3ZIE9qDQBD5mzSSSMKtSsZ4AnCl+7gpz57EvlGNg0JIzrtQ/kHPrTvrhqZ1J
t5RsXOtLnj7e0y78rox2d+WJBNWCARkGhzJXiEmuvUPhuLBFX/CGL8U42rSbY8HLRIaTvOuE2oyK
l++5tSF9y6yLndjx9fFDSxZU40qMwh1hC6JShdMalRycMJKeOKhKnjwlWZsFljk5VxMJh194Uf70
9mK4MOja4ADFQ4pItLy5WVgndZ1rmFCYkS4bf3G9+bHytC+Rrbd3Vb2U31tnsneO8xe4zHkESQcC
UCJUHEjfAOvOv2VZGlMNZANwak+sdIjUHIO7yO0Mx18QIO8fZD3UH9V2TOOgllb1EVtooyOUjnqD
yMlZEYU4+A6QYEvjtkuki7ExMtPyUMf26B5n6mAy6BOAnIE0rEIFUBJpT1ENncsXMp2ywBNVpt+5
7dw0iM9gBe0nfavKg+wn41vPPuhAU5WQI9Q2qv70ynz85lCH/i11qg6SMeqSld+aWTscukUu1y0s
mibMJFvlUKq42gZmjoiCr2E8y30i1CeqDKrqo/PeuTduGeXFKbKqxgtSakp3Q9qJ/hDbSgHnXbEW
nwKWVa8olWUILCy/xQGEYg1YtZjs/EA2Kd5PudOnx3lOv+QWxsFHNYomETgwSX6bo8F8P7lpU/t0
didxi4rY5B5QNxydQWqhIHsvDra34LCuDcV0z9Nnd0NbtJhtz2UOTLZXDZCCfVbuLLgL0QWVW/iP
BE44ZgFGOf/2uHCkVP4SJ0QcOb6hyi2fZosaiBtrBrKZqAo2Wh09tB64nmmyvQeUNeqwsmkaSxe0
gOnUP5+16agOULkgHqeGsM3akt6NYlcadii8SJyMvOmvMCttjm9vtddBHKPAMUVvDewcKfT5i9cC
O14MtuwQWzZxagltD4hsHHAKmcgUsfn+vw23Obak4cmOE8UOoVvZgVTr9ugNQKVVZ3UXSIefz5+o
kZNx08HE2oB++PnrpUJplUWZ7XAy6vZq6uh5i1oZd97q9S3AKGvqRFqPptKWONpK20CyX9qhHen5
wYjk9H4wYgOYo8J4uNveOSA8giWd9ph16/NvziykPCh+cEojJ7KFToi49gox13YI1FwJZiGROzNF
c53mzvCzyt4UczySGmD99C2BoG6mMrMWx8pHK7QWr73meImuB0fHa/rtFXLhjVZtHGwQQEusPP7z
YSjcFHGZVlYoEiW+zdNMPw3AtsKqcaqdO/TCUFBYcScmU1xVkDcHvtknqBWUCZzqVKnQSFuwYB+l
d6irZa8Ad3GoVcHspSJPA+D8rRKZpLIdPTMsrbQKiRHoE476eKVxKO4sxguXJ85eND25P6k8brUm
6V7isLyYZoihMaTWPELcL4mtB3VJ8y9aq6lXFEqXna92oRDHNLILTOjLq1fmBi2gaoTnGA0b6JRS
nmhGNMymmksUI/abQeQtOoeD+TTG+vfMM9IPuQFUE8OPNJwwJkcwy9JuFsQoDrYwuzB2cxEuaH3Q
mcljJDCjT28vsgtz9FKaJHUDKEwF5/xzkBxHpBwLXZ7CdDnsOBvCwAT5d2qLKDm9PdiFI9ZD0xfF
Rz4GEOX1YX6IEWmMei7KSGaIwbVxS0BoXSmzMiBoh8HFrBTjT9MrkBUCTgV6FulF4rbz8UZRj2xh
UM/RAjS21aD4Fm6R7rzVhRX9wgojUuezA38/H8XJhqypRcoo9mw+2Z6Yj7FYOuTcOc7fnsDXsS4H
wcqKp22HvMYWCozHjiiNzKE0O7fau8iTMYoD6V7+85p/z1da6adIiAAcwPHl/I2awpksJDn1EF1F
5Ubx3OhJ5nFNPxBJkdxPTaU6uk09XWOTNT0XVTuH5WRO1y3aDO8cCK23nk1H2kqbakG1RYigIYjF
9iJN/N5JFhksmmI/WiKZd1K31xNEQYSa8ipjS0a9zUI6o6k6u3Z1pE5obYg6+u66bfyvDEJJH2IX
s8O+OZ8erVmKHpFcPcR4egCSWMmvdtyUH9/+1q83C7prBuV8InC6JVvanFnEeQbzn4L+okVUcfsk
WLqO3A2sDCrA6Z5/34W883xA/fy1lJGINZtsJ9RrpbuZRVuF+ZwUz2OVpzfJXQKpUuuHgLayg8pK
T3qcTkmIrtD4e4GdEaGt4z1lNpIgLvDikDDAPcm60K/fnpfX243HpP231vDXNtbmMY10aQBJOg4+
UHkTND2BYD2qvQ8Aw9j50BcoHYwFg4JSOrwZVAfPpwRfGg/MHB7RaazlARy/9qBVlRbQQJ7CqKxp
VyDPfK3WlTwg9TMfhtxUArtsyp0z5sK6NtFMpmnuElcRWZ0/iOmRN8OoccKpR9ZwjNAON2Zvr455
ATLJ+/Ke9GQgJAGvOR8mLhchI4ADtH5ichdYYac4Snq/cRsya6tGeWXWx0BgNXVbgzi/Hily73zf
S69KjEoZkfoxNPh1X/xwSVRZQsoL7CJMYsfEJTCpAkPtzZ8+SQn0SapXBAmphboJrtTa1arV9SdM
u9E5RPM4nzJ86o9vr9X1XzkPShkFtjTqPau6xnb9qH07wVLSV+6gA+jS1aaTtjjPY+JQCtE1GGVj
XtzoxAA7oc+lTfIiY416CjnNtvqOdmgXicZkEpfaue2kFR1lJPCz1sq9oS6dU0CxCL0pXgKH2qwZ
NPMNpZ75XmM/lYcho62oaWmG9W/HpW6ZP5/IvKRo9OlALBN9b76chpKxVKbRCW19rq71PhW+GBJ3
J3S4+Fac76t3PAfwNnQYtBk3cGWiqlQ6bkA/q6YEk5antBg/GVMjHt9eKC/QjVcrZe2GEoMRPm7T
7pwmoRolrh3OXVUi8917gWOl0yFB0j+IY6P2JQyZE/qf9mkkPAghn6BLPrbJu0WI9pBQMfQVCB0k
JVh5iN4cg1mFTDLIQvOR8h7ue+xG7pKeTHbuJJrLkV3fufYwHvplxX6O8XztkNAEgMTUyve0xjzV
bYQJL8YChhwn365cHwl2164mXH8y60qfjey2mhA3+Ldaa7s4bVu0FAuIlLWyyBukoHq4NKP75e3J
uvRtVg7+6ncPGnfbOjaa3qjnhUqc0go9FCKPQkoWYGHgb9A/NrQd/O+lXcyJuPpH0s0ytnjmWmsS
YaVU56WnN37bFcZnq7O0d02UGUFj6PYVQmdW4AHj2tnGF85CmgFImnlkgIAmNmfhFFeeKZ2UU2qw
mrt+QlNaE1Ke3p7PC4cFeD1uOIdmIaDGzeUCSHfKbVjV4SA6XO6EVZ9So7qbrEnu7KrX2QZVzB9G
2tzdRWEg8SxidlUcW4GhlyMOAGDElQWkkKNgddqqSvuvTCLUDULCNWbbCtwr0Em6RmYcwlY5XZVe
rdDNyfbg1C8o8M0O5h5ZdUURhCLr2MQKKU2kBEQ1dydY0GMFxDiIvJ7ETcxRqMdGfL0Yg3pyqSMD
90+nGx3cKtS4WpyKCflkUr3uoKmdea1mBgI7xSAOnZL+WXejfg8gQoMkYVUnrdPqmy4ffl8EJDRP
AwU1REX/bkIw4k7pIjvoNJB7cRaVMKKW5OrttfJawAhdLsyJmUY85Naawfn13A2ll3ZF4YRGnMx6
qBm1UgexYrh/iJoeoZ9Wqu27UL/QvEjH+R2+CmbrR1Yjb93RrOWhQXD/ZM8ViC30jZrf8k6d9mp5
l1Y07Ru6yGuf1No2JJMmiWuzpoiZtz0yRapSBmM16jedYu0hKS8OxWm0QqoQqHM311+itGlsacIh
EM6bQ+PpH2B4ZidZAWPZmfpLp8GqkPtfQ60//zEyKkSfO4lth4ptOfeek9ShjKr8zoSPF05eVH8t
yRg+pi7hZ1+2jh9TjbtaOu19FivLoUNB6VrA/tgJ2C6ki5Bv1147AaMGGWPzXFTqmdyBKTAT2x+t
JKwxm10856vmLe8SBRikqpG8mLAMk+zR6KfToCf34wox7/P0ca6Va1srP1dWF8yG+iAdJRiXdk8X
5OUK3W5QAmg48NzpHOabPJ0yh7NIQYHXVZSILmo/zreeFQ/HLu0oxOOYExa6rE8x3gx+vVQQoBIE
l/RkGUDFZcVxnozxqCBzfsyLOTspQpgPXp8td/Zog5s36Wxk9qJ9+TcduYGxIlYKRz2fTygMj0fA
QiZt+tbdOd0u4OpW6jMR5lpZ4b028dC8NHPs5Iy16rJ9n2tZ+ejxDIdMNctreg5doBiDfqXoxfKY
eCUYRy8lhy8KC8N5QtN/YZFSbKN5xHWFg8lmMWATOs1Z5tlhsoJnZFugR6TH5pUVmYWfiQXhU1dJ
IaCiaacK+7kdygGOush9AlT0FFu1D1sYrzvTtH7cVx+fmgDAOPgu4MXP946nABsSXPKhTKI7Qqfy
g53HzYduQNS1VtVnO3XqUwE7ODQWVA3fnpRLG5dkgw4lul7IcGwG18chz+wsskMynvmgpfAvCJa8
nZTmQlhEfR889TrtyIdtgoVei0ZJDZdeYYWTqRX14105i08mHI9j1nk/D5WCVYc2I2BOmqFozZ7P
6Erz6NPWscM+iZxjNBnpodFRFH576i70oxgGFRuT2hpg35fl/8OhV8jE0JSRPkmZ572PRpEIqBx/
WfTGO8z8/9dxRpmjba0bI67Q33XvXcU6JP30+e0HeT27WKshTUhLFGIbykLnr9vqUrNjMerhNIvf
ybn0wFLgTceYqIN5K7ud9fr6WmE4EN4vXo2vlWEaa8AhzS710FwUpfeBePX+IIrkVrcr86f7GWdj
vVQFfphi0qhWOkVOPStSp7tS5H9FdbVXVLw4fxikUPUlzKRJcz5/oopyq7VBec4z1Fa399SjMdfV
0Wk7Uitn3kvwL00ggB3QJeA9ASduglqcQ+cVbayFk1N3foW+3TvCv/IoLW06vr00Lg0FMgl1Tqp0
ED3Xn/8wf6VaID6BcBbQh1I99imYG7VzcYhyonxnqEuzaK+vRe8JhuV2FpGihXeO7j9Zj2m+M6q6
vmmjpj7G4Axvo7psdpbhuqrPj01cBsjtQYvD6UQb9PzVOK7nPEkrXm1RqWyNVKeOKeaUZIZdcYzU
pjgokBkPk/D2dsDrQ5OhdUrdEHhpF21xHVOvp7qMhRbix91eVXiR+SW0yZ0JvTwKRwtqYaj1basX
C570jeamGqajmhl0PYUSZBKKnWm8tEJo5ZHCIVNEULp+1h9WSN23NZACPtuqjg5DbF5wGKznoDGb
dueFLq0QvBSo4pHwgK7arPvCRPqrahstVDMp/Cye7EOb9PohbvrB7+Ae76R0F+IPsMZQ4yHIr1Yh
25J742U0/8tIDdMxdYOiVfI7xUVcyFRjy89RqD8WrKLEN5ClBtMQ6Se1UZdr8BhN0JbOHhD+9VTz
OJSHUZwh9Aeucz7VpVppAw+LX5p0ITWpTRqOXGAhiImPb2/71zN9PtL6JD981EiSyMJlUEMSN/s4
V24PAjPH7ypRiyMUsW9vD/d6pVrAqtBCRFyGuMxYc+sfhpMIMBRFyYut0iBXXhONR6GVzQ5J9cL0
aRY3D2VD8jxC1PNRXFkCe6m8BXE6WV6nlojDEkDtNfnnXqf0wgsBZEXHiahsPV02N6oEltrplbWE
i4VaM/rGfQAyJ9vJmi58JUahXebSAV7jos0LRarVO7a+hJZMGkrz4j7KowdtkDaLY96DTr1+J2pv
4EfgYUDq56o7H63uI6bMmPSw140mRElFoNojlU9vL4WXb31+LFOUhFv/Ara1XsmUe2VTxEJt1bDv
ZWQEozpFX5dSt4xDMyKv5A+KjPLDKKKFeBbb7NsM0HMdxm2V9Df8FaSxeiSFylsItGLxe7XQPmgO
7o8HncPiABI1fp9lczleR+VSf8blwUYXrfbS+b3qtX8BN60/4QeVaX5U98uXbIna0e/aHkJqMig6
zYlsFOJd4o52cyi0rNHAMSkspbwFgD051SdVjFqPP9xaxpvWLsvh7Sm68CHIlNFTAw2Caui2TKHi
dF0a9qCGkyy6q3ZKVbLTJPn97VEuQFhXRA36dqsyDH4lm2pIQiwPWw6V+GhS6PamY/JQlkuLPiHa
E9mdVc9Ktk6clx4iyeb1oX84c5BlunUVV5H5lNpq/bFb8ggSJsCqncX/+voGzkH4g4ATEdcrjfJR
zVN9KvM5NCa7vF25qQdjTIqHtlNARUAHgcYty3eYY+zp076ef0amyU/djbDd3tbPsVSkl+jR323x
nDjpAE4PhlsOO+93YRRyNnxEQRxBpNhaAxDimcqYsbm7PhsRfl0Qqzcne8f+5sIs0mtfRQYp7Gng
AM83ddXiTsm2XkKkt9sHA9voHpTiyhxU9TIoXakclWLuD0Y97KkkXKCvrnicVR8QIBALeZ2BH079
RrTG0Mw6DXazJz1OpkJ8ackL2huh6EvjS0U0d3JS4/JWyVsYxIkx4rURq3Ol+JmhuPaxW8zuW10n
wx3ZehJdmdHcfPKouCZBWyswwWo4cQhXNZ7ie+3ST35TlfpDF0GyPAyNlu2VzC59NXraBGsAahE/
2cxn3kRdbLS4kDRL0x+KZq5Cz4CD9vbe3BtlEwhpVuO4jdotYVx16a0NPCxI7cLdWYGv70u+D1/I
Am0Aomkbbo1uPipIfrEC87LxqzY1fDMvlyDmANpJhS+9EPe+hbwq8Axgp+dLQZRjhqNJxlCxqR5E
Bs09cyf18PPTBmoGtgP1cqDcm2mLAYc66ezOIWkIBTurGA+KEe0F969v5RXyT7b0Am+wtilTq7bF
pPcm4P7ZSD4v1tBdAXYTVxWqPUEBC37nrS5Q9qmv0dHmKKJh9AqkMy62aHsaemEBdPpWdPpQBVq6
fImNCH1ulok/1XUZTIpV/haxtd4RzgFalrXyR1su8hrjkwEvIoDMyqAi0ZZWYGJGvTmZbaPSLs/+
NDs1+cROLndOn9dTtW4UDlJCCtre2yvGlrXTq405ha2pjWEG3+G214XxMbImHQfQ3t6JMy+AHtZW
EFkfUQwfaAuEBRwgZLJO1dzU3mORpfGNOlVfeqOU4aSrn+zJyEJEReDDoE14ItYvUK2t93TXLj0H
le412l07vdzl5+u9maPMVqduBPBY1r8B+xHwnGiXPVZ13P6lKFRDaDKPRXk0mnF+X2pO62BI5Xwr
zbHYU5t4vc9Jqth4sJcRUWGrnz/MJFJrALq2anvThDNap7+zEIY7FLPQd46U1/scuAm1hJWgTKFp
W7lwsgS/H8FQwzDGX7HX6Q8S+MdOoH9peikbE7LQzaG5uL07sTDy7MEWY0hl+SPKO1EgBtqb84LK
yyTuls66mZzRDBR9uLa67A/y/D0g1YXckRyNbGbNZ5jTLfpQny1nEHMyhmOO5pGlVSb2dXr8TphG
41NUq05p6hnhVPZF0I2zvIkyTBeqNO6CIh3MnUPiwsQj3IoEE7125AW2KNi8puYwKNYQFqltPNWw
aA5jX8U7tKcLKwn2O9Ei1zk9wZc5+eFG1xoXeL1kFORpGhTzY/mhW0Dy+6piyJ03eultnicKK6CA
eiW9KXAFW5GUBWkK0dZaRwNywrnHrpMAwIuLm8foLtNhqkxl8S0FVtpVMwj8tzWBr3lgDQp8eBmN
ZnfwYGfd0meKvlmyTQu8f0Unrms7MoqT43VU07KuMQCzpvJoSQcBfqOp028gAwfvKk4tBkiwZ1h8
adRajnCG62R+Bdi+9Cn7l5oP5rRuAlNW0cno6HOjL6TrD7Dpl7vUkc6Tak64G6tNV8pD5Mxq7CP/
m5QBOu79UdNRAwy0yPImP6vUAQ2OQZd3c1aLIEMjBj2eIi+/SavErV2qivZ7SinvPq3waDvNxWx/
F/j36EcXZ50KjDAcuCDKcPrwZdKa00G4Vj/cGV4h6U0YCYKECfgzsBV0cd++eF8BhwnzIB6DaFiF
cjnv1ovgh4Wh1qViIl4GTQUE1lHnKvw9iYbmCg0i7wHKMG4DXeK+F5ElvrpKHl+b1ejcm/RffQSk
6UelKG3X5tDetoWjz36Wq97nlmPxBDA1u6NzmP1kRLI+sQdAboX7Q5zYItTbulYgl/dNOJqlEyTL
4hBGjstOIPeqcccwq3YC7VxelbRic/aOI+IErLEm1EZVxxgy61DSU/Uk9ZF9LBGAInXFcG9Mu+Tg
xitXabCr/lZozVe9KHrc/nRQs8E8gp7348SchN/VBoZeXYNT3ammgwZNPpP2u7THghTJpmT47CTV
+KcYKnylSru4zgaV4w8HMvtnU0jeDsQAM0jdYG3gbQIuAYAsGQjywyqxkwdnbtI7QyTee72z22tN
oRBvddj14WjRVk8wX+enzKnWbsAM5iQzs1oPFlkZ7xfP3JNX3x6I66NxQVBII1CHCrSZ+HLOqD3U
+H1P2E1DHTSSMK/iPROKbXrFKPQyGAXcPIWn7bp3GhVrGToOYTK34gE2mryHEzYEfVpa93VU2vdI
2ebHBG3evS23hsw/Ho/r0FjQoGPJ4iVP3oQYUaEj5odZSyis4nNhVywPQx1Lv83V/sOE/dNDJKEa
mzL6vc5tBJ7zady5h7fXgcU9T/fc5bqBMvMqqse+19JHxxjCYTGqIG1tedO0iXLVTwSXb58wF4da
O1hcBgaAovVz/3DAIKmqpJ2LdtuSu88yn43ruUq/2EW9h/N/hSNdX8qmHQ1lGlYB0MDzkZAbr4ra
KYawibByVRPsfZw8Nz7Yc4uXV47+y4T03yEaRfsxV8vlaBo/jZXnGcgv18jRI8uAmXr+DHa8zvbg
9eHiAiww0qILlqbbOwIvzOmaxWKEQxKIVNJmFKhAHpzQqIdeW+bgBGUUwCnubwvqEjuX+aWh4BxZ
zOsKaXmBYfzw+RIJnM+p7B54hVAPGsKFN1U1NzfTuCewt92R69RBO2VfUEU30JA/n7rFMqYxiWnE
J45aAu6h/9K7Vn5qDZxojcWQT7ibdqE7oXD29hJ9ZUC2Do2uEyVoxKdei+hDrjTasW77ME7nHvMx
Q/Otuke+wEOiW0uWsvK5+5sPWNJT01CXK7sHSdZrbX07J159ivTEObDdrNAwihyvPHP52ERltpOU
XfoWJOErChF6Fv93PkMDbY0oQYg7VEegCjYq91dtXA9HsLDWzpSsu/LHMwooxYohJizgiKDauNlL
pBpzj614E3pdje27uaA+OkbTztnwAk/bDGNxt6pg69eQcRuWNnmcR0Na1aHWNo11yGc5/2GorAI/
nh33ZsKoB9IHVpwPYpKy9WfTBh2bGdbo+ZgP15WfG9JKw7q09YNITKNFZ910jin4WRxnNNxYr6JK
JfbLtNl4rtOyqXxpWZL7G0eHG5pHyv0YmeozdGEFto5I4q8GPRxuedH0lO5VvHX92RslIKOsTWUg
7NL9cyhy9dky++5TbRpxfMgGOZTHHisMZBIHy31w8TxGmNxKpt9TJbEiX9Zm9hmWJQZ3uj0MSehF
liMhzGv9e2vQ8HONjXyVB0LfX02K5WORR2CaSMao+hlFgLfx8mnUjTTMzEZ3fAWtvTigROiCu7Vr
+WhG8GJ+MtRiFdBcW2OEleEINv98wQm3E1YrrTq0ioRjdcYqWmZmuTPKeqFvFgFdktVZnnBrLZic
j4Jgyww4uahDUK3tofD06IBwcA4qh+527SjRAezj3v3/0lM6H3WFkKw1J5PsCze481FlJSDIoZ+y
sizMwa+RIp0PpZkq5mFOFPOx1rX8nagLOQYLa9REZbFVv1tOoh3dZYaYkdpz9BV9oGU8znY6PzR9
XllXZtXJJDR1JHWjNrJzWlokN8cJYf752vba9GmGqYohcgKN+Zg2XaT7JQYSx8hLUPgzKDBMgZIZ
E45Fq5jUgdowAgNO0cXQgmO760M8RtIc+QpNRe7eaDArxYZswj+8nEftaqyNyPZl41BSmtmx5spS
n1WsvRjH7D8qbHvLN0cUkgMOYq3b+ZqvAme8ImBoQU576Ua9ctMsm04tlFrmVGv4nJmS0W0t+n55
TJc6L6BVVLmvq61R8hDu4D42RU7puJQY4ywCdaxrdRmqZ6NfUvBxEIv9vmCvBmaqZk2QNbhis8UW
QYq4yO6Y1TXysshSdV+AwXkPPddv6pMJe+NhLOeqeNy5K9bVeLZu6DgDLiBlxxUOSuFmtSZJb3R5
36Zhhxkz9JzB7JeDaSjNYzR7CiZAboLbVO160PYFvLH2MEy1hyQskwJEyM4+jx7uMS9P9e/fp/+I
n6vH/z++/Md/8ufvVT2D7ky6zR//8a5+Lj907fNzd/+t/s/1V//7r57/4j/u0+9tJau/uu3fOvsl
/v1/jn/41n07+8OxBJ04v++f2/npmfSjexmAJ13/5v/2h397fvlXPs7186+/fK96lKH41+K0Kn/5
54+u//z1l7VI++8//vP//NnDt4JfC5bn70n6bfsLz99k9+svmvt33Ic4V8jj1ktzbWOMzy8/0f9O
SY3wm5IL5Aey31/+VqKam/z6i6X9nciYcgBAFxCOKKL88jeIoeuPTPfvAGDcFXNKndqE6PfLfz3Y
2Rf6ny/2N0pEj/jedPLXXyg2nS8lpGcMzjuk0mAMMtirlsQco4cK36AkAK/cDxXxgoSOewKW8glI
rbxuZo/SWKZmfptGVdD2zrcmNyrEtNovbak2QdoY+bVQvAzLjT9wZXmfNukxnopgbLEZodxEqRa5
cn+oK8NXOvN+qazygWb/rVNg5Nx6OV6Cc3mFAy2M8onFDOUjltOtaMlQE83yF++YWZnwveq+jat7
BZGNLKnuPav4ahfq92qMTmbX/iUV796Rxo1aO0+JPoSkv4n4nHjPYHIH73O3qCcruonHmzJL7zT3
U94YDzJTMXs1Bf41sx/NmNVhOmJY3736DxKeYIjvVZxvYCkvR6RBHztsXFQ9P7oZQrvI1Q7l9ZxP
lFBCyP9oGMvAMelxLh8Wca+nrd/lEWRQ5TsFiU+LvVyP3vLgerU/NcVJ8T6ORYLxlfUua39fSlx+
herXM1onxUCyfhNP1f1sBq2dXjn2H/SJ5/5zXNRXTOPYJ2DM7yfjQe9uwJQEnUt4KK1nJVY+dg1q
ITM3lqbIj238Da4PGjlBLD5EVRJQ6jpplFhnjHxKO3ock+VoJfrBbVXENmq8kmITPRfTuq8weV/y
6fv/4+i8liNFsjD8RERA4m8x5UtV8uq+IdTTLSAT7+Hp96u93NiNnREFmef8VnbLviSCI5gWO1qX
+eLq842NlY2R5Ds1/VXdblHfdaOwaOqEwBac8hqEuiCqqnleK+PgT1poajdrICA7ncvhyLAnn1P+
sZhWQmWezOneiQ+QtGC017CZ78VwoiAqqKZptz6aYMAFsiMWnsukDBEqLaUZo3tJizx0jXtS2aR/
mVHRdffUmV47D8Fka6/7nvreoJH8J20tfy01+fWusz6ntXfGkVAEbu6RcLHtYEF8AtmsHX7Kl97m
6W5KfZnLOoTCrkNrM34M/Z9lDG4k6um6yg+9L/fpVITIB8Nu+myQKR6HRoXSVpEu1RxAXb735A8y
3AZzKcJydUGYj/4wBTbyg9xqKZDv65uzXk1n/JH0eD3SdarOjmhO3CeUUdvqV9lwdI9zRHbhOR/7
wKoY9l+7dkZxOsBRfVMA+t6l/gHXA7rukgVguvfcR0HtXfqBWGbTiB36Wqrsb2ZsO8soPgcxvmLo
OgpYVcKzILm6pwGRt5Xbz73bhEZTHAtLO8zmfF1r/T+/AI5bDd6DL3879FoTJZBGftkBw32guDpP
VVTX1SmtZcDGcJ7EQpyMT3uvbt1XZzrQjPOcTOUPCQT8LMOas90YBu/3SOCy/TRu0/Dtiu4/YJ5T
9v9fY9hVmU4111QHi4Z62snak7fKX5mWfPoenwfL0k/v6/8AmKYgf+RsF3gKyb2Ns02eaSSNx46J
OC3v/pbF+uI9L6PWEpjNzrKxdwOoLa/Ev/+CddtQiCn3pq2mCGgDPma1tYVruq7R6qHcWLLitrh+
HRlT904Rc9gtnAo66fUzurzqF4NVbttfSt3VnB9aaqA5QV7z4T8jWVE7l1vkVA+OLftjeO1TRnkz
qugxzJgtAlW4IB8QOqGeWNutQJrywkk6R4a7XogzI8kHZ1zg1UhVXHEWhdu+1pl2ybHjHDnYrX27
vo9MAJslpnubul8JMWLBVFuvyhWBSzFcbA0AuF7RtQHRQ69rVgSls4rnEvWDXJz06BXzuHPSZjtQ
+lfGNf50OsH5Jt1xlvGs8t9K9Ofa8+OxTm7eBLuO0M2rrfWN/KJPTD53JSU6G/vJqHrqps4jbryI
SuV/Q6a9ENxgBbmP3D0RMlyU9KJ+ldnBX4UVz4UnT51FuxaNXfdptLVf5uBPBT84mX2rLUbMf+MQ
UNnQ7kh5jUiBdgNLSy4JPomnvG2XoJzA5RqruLh20h6wXs4ep2g1PA2tlV/zktlW+WPs5aYTkF42
HYUH3q035juBjMCbie4c2e6cV62zx8jtlowTW78ytyZfwwjz5zhL/oFWd97Za9Y882LIuEfFfoE6
Ws4pgrwo7a364BR9jSaiaeOCHpCAxOEtalcn4TJESNAa29XtHlGoHT+axmc3ZvvU1ELOs/9sfR4D
g/qwoLSt4mwpghpTL2njbuy8OM2a+mhsTRGIGlNU+kp208FstXq3ipc+r81LYhH1KLpmjDvOqzsX
L9/M5NNY1ZlkaZjZMP3JNH8ItsJajeNKO2XAUGJz2orqyYURiWa6sG69uY0sEm+avTTHRbqcjuvY
hUv6Yz5uvVT8tiqdDk1PRP5slifVDMu+8CKedBOUVpsEZIurI4VYFhFNWxllq/o1LJm+y6TXsy9m
nwXqADaBS7o049Fa3decXKer5Ur136BXWkAyjzwlilC/urS9ELt5E60GXgqrxauJ55XtogUa5uEz
DTjiTykl/S4p7pbNIVFWq/s71tsptqsiCeEIhhggd9iV7eP/zRz1IOEuu1WV+DaNYtnbdGjCeGSH
svXeZlPcgFDm0KwfrkMcOdL9AMD291u6spnLZQu1ev1D5ebIEbHkZ8+ek1An5uugnM06jAb7utZe
14VWaiam7ScdciPytU5nae8+t6r6S0Dhs7JbPc68knNAFFdjle9m3h/7dL1mpfG8aZjMzOow2OOb
6EoQL+6TZPtvcdVvKGFOjGbf8djzvNjj+9k73hjk2PIp9ET0atSPUck+5b2991UHY69AHuaoLpNw
7rPTVrKj1924LxKPa6q91rY6+Ut5S/0xLOZb29skWWpPSKz3ienE2sQukTCq9ZYRa4rvwzKaJ549
88OrZkn/RDaH+6tO+um8TVsKIpDxEWT6ZNwKJPxhX86S3g0X9YCi14FsUN1KjkRDe3uVCuj9aloi
WkA0MxjgU/IYdoIUsG32i9hCiNAGJnjGIXXdKtTyGoe13Rn+qW1M98yk7PxRGnNjpif1eeocFWbp
oO+JiMueCTjgXsxEXez6ibx9bUv0PWYGfydKi2zgabBjsxdG2G/cSpXfbucps7QXI/Plfpw3+zBm
yiB/rJa/V+IXXmpWGvB4wtWDPt+SV6vCABYYTuLi/MO8GGJ+nG7oF9WxbWz9IIul/YRN29gzTUcF
+pRP4apVyMj1Zn2TLPHXzrfHU28N9k9pYPmvh3l49nXt254rbtSilcMTfRptgCeWaaZsde1Jlpna
jV6Vv+njrB9N/vRgynT3mSXCBQhK7WNhYOtZ/LaNa40sxS0RxN6aGek6My14szGXpy4XXB1ua647
zg/TPJiNSVi2k54mP/8Sfb9YO2PQ7U+jEI/CQCOLeneUd99ZVMoA0JsjB7VLOkbjJe/ONPpHS6s2
ftSxDtIuYUhBSBkaZa+dAQDWYCP355MS1uSrNPviZJrzXLGTbgyKzep+bxPzsNbikOVw6sf97JZ0
Hlea/OrwmhwXw15SLs/SZ74smunvVjTWYZnokdCy4bftDDoHoqlFrjZaV1F7L6RG7u2FwLw0zaOO
JoS2E9Goa6c2nWBR86WkiTnTAjPVrklVP3nd8mGpJZrXGSVAbfEqTctyZmrHvDmhbZIrnO6okt+m
NZNY6uiBqapLrhsXBH93tXrFUR/rN28u301Uc/LhrrMIqbXqNy7XE6BerFfTEC3dUtAKLH9pQAWB
Q6TmggsrbnXArVn2dzEWadiOFU54mzBTzsuAwsNrIeprY2RHv//mHazDQs1N7DvpR62WoCmTW99q
gvFP7491nWUn6Sk/UIJWI5oR07BMrc8NIjEeJ8HDh8dVwvvjLyBBo51VgUN/9UmuVvOG7lkPjGWz
3rYiH0MEU37gzKx/ljTErpZGF9HN9L4Vm/9C3vEQVOlGVkDhnErXj8bcTXdJUtS3thvXAP5IEaKn
kkB3E1CoRjuRb0HWiv+yGr/rHDt0M0C8d/sEzJ0bJXbLnjPECmdLi5t0uJBEEziSqdIXTTBqy35Z
VegZ9k+15nHrT9TTeScls0jv5LU1Phujbf/6xvR37G0ZQIKQK4Bo+OFPtkNk2YS/oYzr+It5AGwE
szrrG53sy1Snke4qChAYSrk3tPJcDekJzPiJhqDxVOnjvclmqpaJQN8XPtGPeZ/tG62L7N5KHl1c
2YZ8o1/igoIP1pYOio3bwr2qyVb7TaT5wc5N81PvOCJ6LK1FYChS46xSB18eKiemxrS9ZWY+xYZR
5PS2p965p3orZYkTJXKGQu5qvbAO5C5mJw0hwfuiaX5M6Ed2L0QhwyEz3U+zGNe9o3fdfkiaXAuW
bfE/Wy/d7mhfpnfprMWra494EpCg7cYuGfLQK3z7U9hDcaVAXl6LSvNfq0LLwrYuLEHKoeGw3Mzt
0aDj+nMGI3pDbFx+Lwgj/kzMG6dhG7UTcLXR78bWGN79yR1vo6rkScu8grAgRRLkpKZpT9fXtAa2
X5KjODvD14AU/lV1kmzXMedimjBFboFI8vJtNFfz9+ZYmaJGF8ArgCBEzus3ywF+IKGFtnLf7K4V
O69Sy5OyG/28URfLHMKL6rhIvBPRalGdd9q1stL1WHZu+5SQ9yhCy2k4+mVhDjqBma1z4RLYzmSn
scN5dld9DvRh8dKsazjpnfVKhkz2tfhu10UmMb6fJHIOD6/aIj7AEUiCSqUVe6WqadeTR1w2+XEh
HmII/KETL4uhMdpVTLqRqFbFo5m4qL3eD4WXZx+FtKy4dar07gu6sEdr8o2gTy2lgqTeRl4tFxnr
ZrdU7ybC2G0jSZvEBzTrWfkpd4RPd3e/TEmw1FVctb0Zy7ki+uLe5P5yNIgXNfstoJedTJYFbMIa
nLdS6+7cu32AWbMLE3gCOVqvlOixzKgkKhLWGmPRQE1bDQFYtRl//XKiP6BLIqCgnJppWf5bx3x4
mgp5zJOS0j3WdYT25G8kmhcrX33ViSgQdGS72bdiaXKGuyp/lnbvB4jlGcPUrwqrE4u6+OrK8qmx
24pvXU/fPKtDBGMnWTBV3cgcQQ5PQ3XruZjZMbMfcpy5L+xgGvVPHJlHfyzi2UInIPqJLmCxnTwS
SKOhME9L1WIAnokKLov5UotiNym3C3xWMbMpI1bTxzL57LnUgfjbPB0ctGLROj072zuEZ4DkLVTA
Sp6lCJfO3nSEFwHsdR0xsR51tz7YXWfAUhkpq5/RXEXzbxC3rWbyspcZqUXJqt24IcG2dpgteh1q
M7iGSx6qQwidf87bnSnagm8oJ+dVT/9J2kFk6f5riDl4r0rt2i9zF7stAWh+mVgHQ/RM3Y8eIUUP
POvVkUf5l1QCEZhjosVpP+xUunyTEnHnkOPMHzYg/ubvClmkN1+J9kj2BjyRyTSHVc1mMLSPTU1O
HgeCsvfOpvOvb4wcl5r2MaR93Jct26nfnEdE02e6U4xdm2V7pHp+3HnpEm2qnCJVghySVh3o5JBZ
HtqOXSrlr9Yxbqlq/iNhao6QnUCzaWoNCy3xorKqrT23kEd2RKVirIwwsRmQCjoVMy7rsj20fEJh
Ker+Od0MGbS9x9FSBo3Rv6l6uSSjx5Sp6o8ubSO/8b6hr6dwqGh4hqq4Turgj+7rOFCwIdR2NTo9
yEoqwaV/RZDwaJEe1KGVLfG+SW/HKLcAX/z1T1Lol9FPnCfO7DmGKThb+UQaLlVOceU/5GOWT7hF
dtFBhWInteQ3FVm8hE5bf2718mPMAyGTj21U7woZp554UoN18lM/Atn4LvJcv1ipQ7+DVgGjGcYN
9Y1/XWZzuam+c/dz3UQio+q4SXBajoJbyf7RHVRAhetfkXZRVOy++l1Tf5jz5sZWAag7a8T++k1B
z8skqTLKGi8YisW+aOBPr7hHpzDFFRMO/fDUKTjlPH0uK0Z8jPMfKwt43MJnmCLleVXlpoPP9IpF
oNqVk+JtSd9VbRZ7vxppohUJA3yVHfut3nkJb2mXLXejKO23ErAx90xtl+KIC60ic/c1YZ47Ua9y
T/oUcVB57T1rmfqvndO72KwT/yYf3IlXrU/55L1vOt9AuVbBUSi5G5M0P9oQYtQO5uHS4D61tfre
Jj5gow3k7Kl8LxJ6wx0iUGLysc+kiYdttVARUwwGs34eT+BCl1GR0gDxKKNZX7v7lBvNjdHgagz9
+eHuiKbZos1sls8KZuXUJ+k/g7LomOTt/xw7FwFNMt7rUmx89qp+BkzjkOwWaHxi5J4d1Spmj3os
Atx53q5Xmzg1NkUFa+Gnt1oT+aGnuxsL4QhAs1Y1zkgz5OK6015C7nnjfJij2s+rN0TCbZo7F8++
anWfOC3Pvg12nsHRgYLa8mY45atnt5xX5t+poUiZW4lfBNNDxCuqwoLRJqpk+24Te3NILU7UddhR
vE6RoIiGsf0wnd850txbuujmLRuPaVJHrniesiIu9G/qMvVXr7YfC4/Xnoia7gI2MesVl4Yiq3+b
3qrkEcLgLeNNVqYWG7U60jKkX+1sXONcer9Gr2VQzLuPFnAMtJ2Dd6wIwzHnApLZb0KiOjL+0qW5
SJ2eMj/hvxxFps5ZAyWr3yZhLyep1cQRKZYud4pRrgKbtrGOPzxWGR+EdEyfkXctGFSAaMf2qPzk
qBvQ7HQDTLAXjbeEIn9nCBYUjopD22kytm2ovI0FGRD2E91SfyWzFZqydGmibkeDAEJKkDlzKWZv
gsSC3Rds/6hBuwGQpHGgLb6oWKoCu63tc1UTD5Xko3WoqP4FQWDsgpjtr1yXNr1TK/egbH4yjChL
rdo4pwgvVA3GNUeMPZtfptknXUFQwNLru34o/xOpe1ZtdQG3M49qVF/dmurnaXS6k1LzsSzT5iD1
0g3GhH73oGyKCOpiC+axN/55ejHsZzFeisdjp3M1Za9uT1NeDLGxrvEkTJ5l98c3Egm/kywJeQPz
ZfZ4yfPERW0ju13pWVNkdoKAbKP/byzc/o14h38ZLV5TalGq4EU0bWm7acy4kVJKMkcJsRVUg25E
iyr7P61nf6uGfHHlT+Zb481vvAb3sXTyqDHTf0w/4tL4w8mcHfu82No5nWQZUvbGPb3OeVyZTcrI
kcR6QaGkIS3y0bX5mDZmFYqNhbIuzauSy52t4eak6ac2rkAQFsEQWyr3rRSnMoWPQuyhApT0l8LS
T0jvZvTefsUaD3YG/AlSrXmhuS1xWUpmKhRypnnFROgi/lVvlboOTXdjbY2IidglK52guPyLnUun
cVWXYeVq8LBdjVCebRggcec13dXSs9tkGc+jBsiZ0Tc2dJvGcOPf0MEswTYvy84v/mleYJe8+LVe
a2G9EENW5/3B1If7MshXyiXToz3ONwQrp26u19AS69OoYI9a/W/i5Jz0eW7v23xIQ8n/4OaO6Rwo
Z0ATbFt8Z+YaFe5vvdN/GLUPLq5lCKNxR0HOq99KwjPy25CMf1EimBevt3yyjcomFqk931YSmbuV
ja5xt88htfXAa2ou7qdSK579dAiADkPsaCfNXA/VYMkIndjeWShj8clV5vHnoYHQsG/X58nTb+Ti
X2b9vXX5MKsslOW8L1XvRfhv47LrX/lZ8X5BKyEIJgou8e/rg35sfE5mgy+u7NTNqrcz8YyRy6+Z
kkca4ltJ6TPL/oosvcKQ0yWqC1Dhoqaa1f9EzVYFAyyk2+noZu/OA6k3tM/Rzp14EdkNn+saIfoE
IJX1dssNPqmZkP9Ija59BGP58tv6uZ74W5bFP1Yj1FS6bzcEydmiIdT1f+F0D0be6dlUsJ7j3ynj
fm71qCPV2nny/XKXOghwXHFtEyQ+bbYr2Bob1PCF8asQxhKWzp9sK8+ju/fYHAcaUQotHmqewtpd
nUq7Wst4gigOSXk60HRyy/PkXCdey3UsJWMgWTNkeccd+NurU/PxW7XwoqxtgeScjddA3159GN+3
tl/s18ZdJYE5qfFm1rPMgiSpNAgiI6/PLMwnq/JQevhJiQZl/D33NdqzAmJutew5QoP4jD/HBcO2
+ki0gxYYm3ZMay09EDLwjyIZdigI3aASqCaKOuMWp5krkBQAO6o0QkHp69RIL6weGxG6t+LYlohN
pvGmclylKFd8hsKiZxHSntE+nLQifabJGcTdImqpUKcuK/ea0ofA8ocziY3ZyccjuVu89FM12W3t
1NFIuyJq/t9HutmkRIEyhYQFTDyo5VwCML7Luv3RdfDW1WUJlRv/ANS3rwiAliivkVlTv2XtNdNq
zpoYDtIqonraXpDTBh5ry/PUW/I5GzK4NV/jb6IibHgSvnZpsn5XquG2tSLIVmyy+bYf1v+GpL3p
9kuFBWBE+WuXhF4zVT95Rb0Tvdhba/XidU0g6OT01V8E2jtm/MOA8z6kXzg/5lLuqnHaY+Pc5WBx
bdrCfDs7X5qMHF1QNXo02xdpTKFbnwfiCTLrzVH9Df3aJc3ap1xo0TKwjplz8/jVrF8+fqd47NUj
FUKJD3Kf6MZxUhabeU4SSl1H/jrEWrvcecvSldjED6tYd4mtnjIrxWuNZjwqlgs6pb2V/uezk4+r
HbaMBtraQ+aIwC5+BPLtqVv4q/zYVvmXMyw7c/gvs3a62XwVsvtOVu2uzw/1gRmlEzlaWB9Q78Td
cKGUPNTz7yqjkpPdU3Imt8NOOn08SO49EBrk6mVZcHZMecR0HzIQnlybX9/Vi6ilQfetaesRZh9Y
T1HuEjq8zsfNY+/G2u3oL7Jw09cu7dt7VYIWopWfjn2n+XvEHiIUZpf/0WkV21cjb7Q2ciiFXT8b
Mew94qIWnAFmMte9s/IS66Ev4E9ds/XaNCNuHrOa91g+KB0n2eCjygWb3NJz7uPp7SO/s1S8EClt
ycr4ZbuPzs4G1fuxKNKf3nLTo644r6Wl404zhmlleM2WuJNe87IUJOGZk3o3IeGnQFreip2JVlIp
KItiLHhbGO5DPIeRafSwfPZX6ycHt6xfZae9uwP1FkCsvxIKdppahxIrOExrMT73+Au5tD6g0et9
vVp1kNCEGpSsC1VO+K/npAGYdXISvtdGKin+E9K5w+R9iMk6iiz7mfE4Dn2TBUNXABey0Y/Oy+B5
Jz8B720W++a7YLx6Yt70nA+l9/00bqDFmuSL0z6PVD2CFZs0hoIQ2XCEbkI8Z6vzoczZo1P6ZIl6
DjRzeF7n5cGclvduHg6bbz6lhXUj0fi3JuwXc9ZO0hwuW9HtpU3zrehnxa+4aQfCp+9F7bjMh+nr
ostTaQ5fFrcsxy4K1MHKKFottB246Rxg339tF/Ne6hgwNNDq2iSUABOZO0LfGOqaoPwELRz/2Oqn
M4jk0xnyQ7ZVhCVAv7Ra9QEb6c9ACyiPk8M9JefJNZoIG2kRrgtDajER7qllT5Y5PnsDstBkS/bm
on6PvpJBkzb/xiRDslozZjv5qVuIR+THPyRk4QZzthwqzdibVrtzt/TkO9BBJF1AcxOOkPgfDIhP
pqFJJoX8vug+c+f6RGww2U728khLu0iTa7U2PT68LgUreBzHBi0tSYaOfV2DqgcpqVv+UJWor2bj
wsqmk0EsOkRjQtGLH+l1U+wbm9UlGX6vTXnDzcYM4GWvSOS1sKVk05mSl9HcQr0QvytrPVrDeBsq
uUvBLJKs+RGWplOz5r/lNYqKvgX0deNOFzqhDdR6V555cNdq3Q3lYsabFH6YkWoVzETVLUyMZJfe
p7I/OrLsQpbKb+SuXqA72m/Sqy3gRuMHea4fVpIWHHqo0dCN92x5ZM0vT0JPb9qcRE4/fAmtv1VT
t9Pc9cX1/yCzzwv9CRqxCd1BxYTY5ywyflTMdjiwAylSAAqZ/7OhSY06aHGCSZ3SQYGrVjOuBey1
1QO1EBcuAdkWo3hZx1fPPa65wGJaPi/lq1BaNAzOQxyA4HbT7S5kWWV9S9Qx9Zdzu7rYRGZhB0tm
w8dU+fmR+Be3RnKTiN3g/0Cvto129JoNF2SZIVcf+mXXtO5eumTftso5ZxouuaVHlJmWzl9tKy9o
Ql5tyny0zSgD6tToUQW1G3oTokauu2wBP5+4zkIjHb6KZj3R9fA37YZTlVkv8OzR3DpXsI4Ta+sa
YFsLM/bMoHa6Okyn0t2b7Rq5Vb0nsmo/+r0HR9QZkRxGsa/QAgc5/lpeOZhJxrECf/50GT39ryXH
wLPM97Yp/9AWcl796R/l63/JN9zrY5JG+L7IfB67/wZPPms2fjau1RfPZuqenGPezAiv0osve+ip
IlxGCdP3o2vDFFvuv155792inqje1MJBLXjyanFe9OaWzZtO0s+EvAFXvV9zjo5bfa4JQw/qpQCH
ksUXw+5Rb7vvYsy+ZlJK9myQ52U2Ptap/akgeAMBkAcMrr3pfNoGQBSf88+0bWOgak7JVHh4jpxv
YOQWjZI1xnnW3rmGT8Jb70SQo7m29g/JhktKFGT/HFllhml7VNSf8Yvaq7jIqrwB3eFOUxmhxnNz
Iaph4D9pdZgZ608+wmd1TKy4IkcaamBsi76JUi29dDivkSEz9/eCKGuf+ZrzXjt67aTjc+Mf0hrL
KU/LOpwswFuEKoikHZ9yOl+/JCrLQh5P+d47BZpx7c82DCiksrdRc/cUeJehO0mqnxVZ6nlGQFLd
QJSlwqx5FY1zBfcQdlRLhUNHnVvCZ8rNoO0btD77zpmsMBE5SSz+62rRGFRIAXRX7v10+j04I8Xz
l6qBhVk7nnEm88idut9Vt1wsVgXU7NaaBFaDVMOxP/whj+BNbYCOfopXvJ/BWmXfWiff7cXKztXi
i4i6LPuPqek/TtVxnBrf88yqVTbNL5HLS06HFoRE+iCm/gy9+FWjibQhUyUmNQ2rEOqilsPta8Nf
TTANo5MpygtFxGgb8iM+5Tu/1Fnz0abBKt1lQYa0zoskoCUKZBBFwsCf3cb+6mOS46EkSsaD4xyl
aE7p1h3adnrxiqIhjJ+v6lEkbw8OeokRccxKOVXrzyfHXL5s2TpP+iLcCFL3dWvWIPXLs7FMT0Pu
vrWCR2iKnZt1OwtQLJhJvtkPGrNNav5K6udOQ/zWkI9EKIIOOQmlVWYvLfA0qFxg4dszUDgO6fKZ
OsXvdsvM/TDL115T/00oEBP3n8nE0MP7zrYJBWKfxLDX5n2jjqvdIGCAiFXF9fFFyJrmH5Ik5Pso
xp0/vuRAAnOsUMV3rLY6PEcjKWTTd+aK9nAFNhrKXJwqe9RP3qwumYtEzNPj98wPjZv9IN3LCtT5
ucVp+Ja3WfLS6fyhjdXrJ0G8+D+X6IpDOZraP+UWKi6yqXrd0EP+mJnH5SKGnUGt608559lTXtrz
GgmKcGBf1+FTodh6Ql1b7itPJyZhG+V51QbvSEKpSTdwhSuX6edS2ir7k1R4OYiGhT9JOmrYoDVJ
ZtC7g4b3KZihSb8ozvlOfOQttvx2W+gkMdQ9dMsA16O5OHaHurlM2dZdC5mpJ9cs9aPRTx99xWPU
E4DQmIrpD7fBYh0IMZonmnlSOE31t0u7kOM2zlJtR81dtIxOlFXGre6zz9WbELU5H32O1tTApfJY
ne4uIViRVnG0mfDtb610tOfRB/s0v2tmirDJ3YCEsats1B1/W5COBPqAQRyAkrQ9JHMZt3RPH/Jp
uLe5+4KgLX+ZnYaGJWDwXlTLqUNATY4e6QJuMT6RqfaV58O5piZo1MN8Yu+AnBkgoAcoeom1aaWA
DZoq0fMvT8c64wfTfDGoG3KhXVLnXrvTAZ48aJnpXOOfNkMvZtpBjlq0mu1vU/6hcAgY+YPvNgQS
9tEPbb+ZltfdSJi8lfYaopEeVY23bt+mm5wHnVWXwnonTODcGRTdk3LpTW/lUyqbIx5PVE0pAkKR
f1IQNzx2lpZTJY022cfWwsQkKxRa2r322BM4+EQeWeJYl+W9da1p5+VjbBZ68qXQO5LSzUxNHxX2
7yxatvozq/ZTk59rYqjkA0+aeSWwXBXdae199tpFf9i/X4vRvySTh5lz8Ktow4l+FJtMY5K3f3Wl
+z/mzms3cizr0q8yL8ACDz1vSYZVhLzLvCFkMum959PPR2XOTCpSLaF+zEUDjUYVVBIjyMNj9l7r
W0/MHQiA6+TZlyXrnvJgCPTVZtNfholrD6Dj8qUZgKItKRMO/5pqenimViJZNix1RASexbqajobp
pOngEntzDJJ53Y/iYW7rs6ZFrpvrm2gKEC7H9qutMElSY5G+mWIU7hTqwTE2yF21pPlMKoYNEIRN
Ihkz5+EEhHY89myylMHJ59F3TNt/DRXagC3SV8nujxC0D2b7I2pk1Doa+yNNn2a3G9Mn1ltengFJ
XDE+5nMBhhzVq8V6Tr8cG49dlE4PODXNxIsZv9QlkfDU+46Dyea/4190RKQ4Wborst9bt5TxSPlp
GjOVADeO1DI8R14HxpdFMTOxPvldsQrs4HZqA9xh+Fl+ZKAOPah7rRcAKkcDcKwj+Z42d+h2Wjog
wtazaZWkTcanoFf7/9l98V/oq7Dwcv1nX8X6qS5+/K9dkz7lr82f7orl1365KyTjH0U3aK1hlMCL
SKQJvq5f9grJ/AdrDIX+BSmCO2nBMf+2VxjKPxhnFOwOFjjWX0Tb3/YKQ/AjDQevYeI6wyxp/xt7
xSnYgIQVTcengb8bqolC/NN7fxfO2FBoXa65kRk1V01si51WB7cEitJ96id61bj5VkU7qt9V0SGf
s/MaRFrX7qM4QaRcDx7JkuGNNVmoTETzag1me2CbmlyNwvzCVXRit3z7sIQ6kRPAx1YJv3r/YbF3
TFXT2qprdnN3LXLsZAZSll/j9J1J6E/LiXpC9Xm7DHffJFuIGC/M7+8vM1gl7QUpV93RF829nyNU
c8uitm5LteBEXWglZYTY3ilKicB6YBtzHaLYHJ3WjJF0RFHTrGyhZus4VK2tCnSQE2vassWFSI52
N5o75vaJhXxEOSdXWXuOYYtj6KQloaNo8XwVGtS8iAig6EnAZu1qtqTOTuxnIDiKTF60p73f3k10
DUr2JUX2o7DtGC9AVfbf7SQjU++Pgf3bl/PnTflgoODAAb5iQenWQYqe3Pt2SGdNzyrFrSRIeTHZ
z1Ds07smMPtzY6w5JOkaCdcNtf3Q9Zl/t1GgkB7b1OFwnfYtrSjeBpS3bXLeSgrt0NwoFaw4uZ0h
ltczb1rAMp9/6rfEwj9saDxKnbcHrwYugjfw6PtHqaFLnbkC+Qz01ajM5kO1yiOjXw1VyjHMmK9E
3DVrtSYMTYtS5SLVQQAKmyrZUNBlciJUkGeEqE2v7O1rlCAYGc8oslEeGC5mo0aoJRtmdNu2Sl9S
5ikREafDDEWFOO/5CybCMlewyZiQTS4mLx4AXweEOP+gQmdjhL7/OrjmG6vh5XBrBIE3be6j5it0
5aVNLXb+daSHe1kp/btIXworRTcbDmX0em3GXcD9DypToksgT/dypbb3PieEyO3YLzT0YJvwui/J
BB37rhvdGt2nM05kWGN/xITLr43x9zlOltRtIFyrVhGIr1PJqMi37kTyM+0kVI9TjFUg7jUwAsAa
OCRO7ZR6zTiWV/PQtitfKtEfmxKmJG8ww1uTuvtjpwqsJkaYXbPPL586mQ+PmIWW72yX3TYfg3B0
x4w1OuTAvJ2E1bw2JKQ6LeHZfIMiqycPWrwNnMKULgfbLC9gTKcIE1sRXX0+ppa5/K+HQGkLT7NM
biHf8v1DkKqsJoVHEvTqg/qH3ufJ1oy5LWpq+XRbAgS+qwELuiPlhrXKRWCvza7TruNBTTlwSTyT
RuZYWveXkUkk0wq3v7it+gANbmqp1QXVCLtxDbWlu2MNQXy0p5INB0CUOlwNopyOnV9gPMsBe9Zl
xINCrdxTFukCVDD9YQKMEbr6kjNEixDVHA3rdBWGCetYLnWYwhZCABIUZpEmCI95naI3CowkvuHU
plrO6E81DtTYB/zfB0XCl5qmxtUGaTqY9CRFqXG6sfyJbXyoAguXkVwkjcIhMciao9kVkO6VVCnP
ZwkIXtsP4b4YBvaYEXX8xEPjXx3CjP/ApQGlXkaKcSE11ujlXd4h6kqulK7ihIkzZo0IGTZp6ZsP
xpTpeB0KHXuRNdImMSOJFoffDm5FfHWdEUqPvn45RqvpNdZiOuhfPPoPnjycG5sIBZnu+mnYcarM
CdDcVqGvxNiKplo+JLinzivDljcz8mmSptPmmWQX+YsQ2FOY6dubj+sbBhFZEog9TnAvGepVH5G6
4jYKYHZdKsdvMVu6s1oHAMWxaClGVhtdR0krs0EmWh4tTtSFR4lMz5VdMlSGRs6/AEwryt93xBDI
VXgN+OZQid+/C2LUitFKJ8HWPFJXoWb2m7iEQOBTUKZQBm9IxXjm6gkCOcBVVMOlIL2Drtq6Rcie
1sDktkHaqXLiz6y1iNqN0WrCCxM/oOmajpkDK/aFPRTFiIZq7+cPVF/s6ycTqsGnty02VLasnkJm
pu6t5ML64GMTOBh5PI0rXyhTvvUTcZPOKsbvXLYidFFttS2zkjpkJ5gUE2WeDEfHRUrtIxkpmZI4
xQAPrFE7pzdS+Kuo60npNUpx4FXHolnjeWapI+vkGPtj5OVWlu7UWPOv9TQdz7McfdWipdCYQXA/
BOJMMiZ673T3rDPyDzQgU0oZrRsrnrd1wvShqc30qLTUqFM/Fo9ZJBTq4UrY99R1ZvVaSygimbU+
7lI+7UFuo7vKyLCyIe3xxNQYnv82ofdTSDHj81srTjAcy4gF880UKZM6yW7qhBwQz6wQE/Ao18SH
ABFx9rdzhY9KtaNuk824Zs2cb4eDcdx0xPJuhm7E6wBzfkdJlmEsWf4qzNr6YEiGtvn8071xC04e
vIl5WQcZq+iybi4D+w9gSxP0k9qFMhsDIBUPVaVaZ5JEBSHQAMHH5Piksq1uEOyIVRfSXUSL8a3q
k2FvI7TaKDMJIam86KAktjs52rZd2/UVol6LZkMQr4UVancoiHSPXHtzFaDhRZcdSyvi2vVvSV/E
521mhJvM7BDnSJX0r2+/RrLyG6pMsLfXT+MiJVrtVlYNSzJVolwWpbDcSPHF4qnkmD+29qHOEhP9
EzU4WfPU1OntMVoZRs836BBNBJ3xKrPEfPXOib/WTz4ZWV8sasQSWvLpkaO0Mj+XDTrqItfiS83M
+xVW7c4VZr9LLJFuEbchjrIeDZlVS2j7sRvsL7hlfw1OzmEYu6FD24LX/jSEKoridqzIc3LLcnhB
pWdse7sXZAwF8xdT5N8jjUvhaucwAaByOWW9H2kjXkIplVMcPMGY0uAx7Xu+GB4s04yJTjDV7yym
FDfaXC8vqTY13wvMb/fCoJ/t+SOiyV5HY4RvH72taafimRbjFkYwQrEq1ZA5zxOSgjlL501cqOhG
il5N4o2BwO4KX2Z8K1dx6btJUT/lqUkfHW18tTfpylgrTf2SvvPBrSX6b8E+k3vE26q+/76cNcGF
oP9zB/YeHrWrDPGPkR8GjLN3NLK0VV9MFXwPRYVcH8SIiAftoug1M/PKDs/eIji+wdamw1XL+hik
IKLQF7+2p5tors/kri5uszpv2GiXPeTAiYTbJyp41j0Lt76GZY6fRqRECGHZQN4agCVBst6QUEPs
pjtqKRa5PqpvMFO0T0rczT8K2lPfgsKwHtMhsc5USTGfB9Yh9rpkTx3x4oy5I9pBpmuqI+xrQipa
cwv0NKsQINOJuwU5Mj6Wo8jTlV3cccLrxQZFRbHRRHxB/dNf6WGjRL/G8W+ixO9z2QnC4uRf/zOn
4h3b4lPuxX9h5cVmvfjPlZdN9Ex3qn2q/6y6LL/yu+qi/4MwktguaBGmzru3vHW/qy78iE0sAF36
nCYbqQUl+rvsohr/cMBiZiIsBuYInN3/S7VYfsTZ10COpFv0RECW/QuqhYBl937ngS6XpGB5+YRE
3HKuPlmA/DkIY70sftJiD3fzrrzNrsXjUiNoXQurlGesXpN9tkdTchDbpSG5GTYcNM7ss+mHfuhf
2x2zxXl+m+6ki/Q1fhWevk1vsZKbL8N96zvVU7OSXegPbrWyt4pb7oItG8Gzede/hgNebadygz1C
k6tqbzyFl9rPaEt7/qA82aHXpVvRO8p9fdsemr20pp5x0XrpGpeSm+6Se+WqPAwr/yreqeviGq3J
Kr2cVtUVDd+C/tYtGRtbDfn/Or8oroa7gfNk6DRX88HajIfuvt1V19KF+qLsNRe7xaY9GBt6metq
gwlim6zkPeG4rvEzviz2fMpz8ui3/n1Gb9mxX6yflJ0DVGIIw7ed4Wj0XA3oT561r/Y+F22d+sJe
61v5Lhgvqj2c5OfuGO0z/mxwHl5Oe/tiuucWHvgOP5VVvvZ3sxPtDReF9ll+YTqmU65BUdxS/N7w
Ad3GvaUhuMpW5UHeq4fQ613swufWrb/P18kKz5nXOuxffuT+uu5W4aO+LfZiba85JW+7o48IDF3R
mf/d3CYbDfKGN17RKW51x1/TL2lwlIFJ8hJKIvz34bFKneA5FWfIRYczxHyu4ebr8Uzlc42HaXAR
uH1rb6bcw805sAl9nA/ZNroqz6oNmXjxrtrqnuHCgd4BveK2xLtwZ66zbbEJzmhB3TbfpfPsaF1y
hQd7TYA5Rt8dG0+L2w5RcYOJ/VrdVo0Tvwa2Kz0kZ/3FsLF+TkdMQv2DfU1z40E9a2/qC6z/AuFw
D0AF2wINS0fayufRWqxkr9ywpq+7J2s/7dvc9WycY2fiQrphfPZuFOYXEaKotXCKI7/vRa7iBGvj
jD6OjA7EiTZIob41jnCqK07KlUN0rnrOTcty1/DGLdHXaCPF7UjYeb6WsjUVd5pOa/S8mZM9697o
VZvQa2M3OF5mrqO5xXW85oi9Nrfp67q9xa9m3Cu5xwF7sLhN3zlXhY618l3UhytlRf/b5FNU37Pj
fJav24siQMzp0FvmfWMYye64G/H6o+GlXYDLcjknO+DxhPHYLZ6d9ifrCFS0n6l/pmN3191R3Y7q
sXUuX5q1iTBzlW8rTyN+wmtlV73rr6Yb/S7jaJ1jlqSlw8HJSSe3QCL+0nmhM96lK0u4W3Bv8+hO
imswFNNDhnyelW7krAJIt6eXsAfU0oJIexm1xo0YuvKKcAEQbU/Vfn7IZcqXe2iPnqCWu/dfitvu
coT/m68MTBPjvtrlq8R8SvfRhX5b/eR8vsUH75+bTEvtetrnB22DaR+42121UhqvuehuSg/OrFDX
zQX4EQdt93zU77HnujSJPZTDCbPRmi58blLcYWFdCpeaJ2mITUxHDXdB6g6YLJOjMd9qdPf7jXpb
73mDHeNOVtyFqlpc9b1nwieB32KZTnwsLrVXC4PDalyTMazsCRQKx52ZHtOn6Ibkyg0SwBzD7mb8
SWPNRUHwgMDExivuJFfSind6F1KQRZOnPnF/5cem9hTtwUDU72Y/yvoBcYzmJZtyokFDP3erGSvF
OqrpKn8eJCcyoCy7aeQ79Rkn1eYbVSonWw3XlWvRYvGM8EzF7TGvZCxwsHa4fb2TiAcKGWzHviMx
FblLKlHqv/hRulbX6k1Hjze8HAVxUHtlldwjYxbftDNEuPldle2yh+4hmiHG0J/altQe6Slt5GNt
Ge5309ggUW7ukRAYxn2brG35YdHFbVF+yC1ixFWTejJNt0ccYzp6CcOlsW0/ca+nGzTA1na4GW7M
e8aUmzO4z9truXcbCMaGU+/bq8S7MXcCUa0zI2G31tPwGlqHwL4KJG94aB7kKxmLG9npq05ax067
QUu2VTsvv5Muretm+4q2GqAg8QhOUx4l7ck8ynjvu8cKkyF997XuD0cRXOdr9YJK1qg7+Xezu+uy
AZKRuVGMGGmQ5IL7cacN4JHMMXeRh0rPo127mlZopF2O1jj+nPCWv/OYuuFViO2uGNa8HMKTwn29
6rC8YUZ6zhz+rBevenx+4Y5pg44kB7kHNcLwsakoEQuM6ZNDocc6DpnmMb0BLjF7T7pPDSf7ZpMD
3DpKdowe5fxRXNTtdxHszNbtgkPzU20R/ZUven1nX+jJWbfPbLJgN161QkdwAcajH927frUaXrJm
ZcR4md0Y6JKjPQTza38UaeuUJclgzJOr8ojRjbndZdiPJvNqwg+uunUbkzLeYwRExHnJgoX97WXR
J1n5vRZpa1TLD5IXDkeim5MbH+l06dgYH5E0OPG+2w1e6VbP1rV1Dvgx8tpjhW8qd5Rn/q89pvvp
4F/obuZVzxCidlyKh4rSaZUe0FlT45G25c5gcdG+h7vuuayc4ax7Vi+HrXaGmmLoHdSNyWVxQGlZ
PQ76pdgaXucpa74r+ApUQeOGf8CEIVPNcBDQ0U+GqrNlrFKWjjqo0VvdAk67qcpdHO39mY4IxImH
AU3Ta7fzaxrPFJRWebb3EcGM68Lc7MM9g4zR3B+h8uCt7raR92Rtw9ERxRqD/WDs/fZSLvY0h8fW
e5URqv2uLvyrXfltkfG/U3Tcuy355kex8Nma0//ov3A3zk71s+24WxdP7XvA3Ntv/CbM2f+gY6SP
plEMpd5i0HD7tRkX6j8aRU0yfxcaMQhNNty/9+Ka8Q+tDn5KmNYCWFwqNP+HMKf8A1uOAzUmLhgc
y4/+xV78/UbcBC8HrI4/tJwGxNIHfX9e7XSt6ro8ooqjjL1bGFLu0UyRvyg4nMSC/brMUiLlFmDK
o4P5/jKkk6o9oVKBa0aiuzaURr6vDJleGpyt+roa2+g6LI3iOKt5CuuyhTiCXmOizh5XRMaSJjNJ
uFZM+SFsQOKhAsOb4oipBvRoKKl0poNCvw2TKc3OEt1YRLsqhn176MPYgTSDcKzoxpiKvdJb2KoR
1H7LfCFuhjSK7/uEmKnNNCDm8ai52TdIWE2ZUqQue36ax2dVIhLJ1dAdXlidylz4x3D5fYz9s73I
CPijDvt2d+jq2nghF+q3eOvj/VGOQyWa62lBF2j2Z5IH7XNztm60/C7Qnz6/0NK7/X91v78vdPIY
wEYlYmi4UBV0D2ScnldkxBoqvYZBJbDAdqxx3C/a788v+75xx8CCsUREJ/BkSAy6aZ2c9oKIYrCa
yz6wKLavfWHj0I3TYtX5pr/WeorIQA1M5/OLnlTafl2VCBESJ2EomsgM3o+5Crajbw/IVGa1s93C
7iPEHSBqiPdWkEIB2HIaE/jqQDUb1w1QtxG2hpfyxnxRBXsjIf9x3xWBoFDh/ScqhnI75973H6XJ
MOoF2UjLjgZOCTEu1I+6qiz1anWs1CWavseqg5Pr3AqCYfS0Js2OVRTr0Ra/MmYkue3kg9AFZ1t0
adNDBFXxWquS7krqCnval7VgOekTmgvwtyZp2iDBncDl1kZbgR+UsFp0A06asC70+5Hg7cHJ1Jg1
XFSm/rxMN/KasD0OvmqtGRPe7ni6LoOePRpVOFiJ1aAvYBaEoUWxUAHMPpXHla038fdqSuTK+/zx
vS+k8fS4ZQvxV6V8S03irQ/5xzuhG2jFCrjwCDmtrnQso7qffGl6Lkdl+mJ4nqC9f10LUgtsacDZ
SGCXmu0f18rasjGCGAhHZwgMK3bLhtJquvagSmV0GbesyaOJDL6honIuJVK5ytKqvtLxnm3rvshT
inYSsTtqWOwnGCerQo1j3JTal1D3k5ni7a7AwkaGwDhSFHP5+R+fFPABMQu0Ld0pR5qZxXbCHnUG
5ljQqb/mVDEUq8+fw1uY0cnYxVJMqRiuO5aH04qmNRC7XGnoy+DWsCVKTesHnJO8xyZQB+xoY4mN
WyWH6TabCBJwBiPxUWTpTfek1mpyB9cBTXwv+dOumiOO6AN52XTUCVK4i0wFiE4vwRzafv6xT9a1
5UZR4AYzLBuqyuRz0n+h6NtNM6BmZyjjm9KaQGShrOfqn1/mr5mNyHSiuyxV18HE6m9z0B/PY8JK
ZCAC9vk6efRtkkJ8J6J+QgCaX001oDIiZawvCO8nGQZvw5UXw2Jio8BnKaeZvXpgUqIlatXBq4JO
dcYdGW90u4KEGRdd+U0rJzzF9LUH2AhFQ5xBEpo1wo7enG4+//4f3OallSAvuxFaXvLJeNSmnp4P
Jljm2IB+ZqsSahd1/ldj8MPLKJC/dTYsKEpO5s9MTzW0Ykge8EfJu9SA3oKfugvdUPVNiCGBpn3v
sfXsfAWEupNY4G175M8vZVFG50Vq4cPpLH/EURgq5/+DW8AmDvkvGRlI0t6/klOBtSxUcVRWadh6
KJylHbud4N9fxSA5xiBFjK0iS9r7q5ArhqXeriUniEV7aRZD5mDQUx8+/y5LN+bkXecVJ5ZClnln
gPu/v4pptYaYAUA5Qg2ztWQQMVK1Itv6lTqfj0YSbFWtI9UlM/3d51denuDplVV8vWgL6EQz4b+/
skImE7IqBpIWNxZCUxyoAFax/1zF2mR7UgtslzRP6dGchiHirQ7iq88/wUnL9u21WmLt6YcagpdL
PhlkTVDJnWYtKw7dfBh+GPDqWIMfY9X6RQY8a4fyFI1Xp/Y7n33HHnZ7uUuEgXeFzhIi7mE66sHk
s9w2FAU//3gfzPy8YcuqKAvEj9rJMOtEEbFPtwI6Z7W4SAyjuwow+ZaIHeb+YKWirNefX/GjwcBi
uExsbOD+WmvGfIzUXBXUlC3qd1XWzGdoYIrnPIBUTiho40UEKR4n4IqPn1/5g1l1aVKwwtE6UJhe
3g8GOyD2V4d046pdxYasVhmQ5dCDttdqoKwNzM6yqfzbf31VBqDFWkHeG9vUk8GP1rzu05HaSyJV
P3EpYITDTttj6Zbpnuki6tA39XO2+fyy2vJ3T4a+ReALUkv2qstZ8P23pTnSV1YB0aal3TYy5opm
2xDBJjaGQYp2gGNTp4UulxTU2Y9hvo7Vfq9mnfQTeZnEEpdpMz7uXgYXoPhxsM2SgDppkGRK5nZg
7Eovsqf5OcrUWaFQXUEk0oOecEQTKVJKR9KfhzUeBOvWCjTovc3I7meLMlafduiasN+N2dwAmFTx
hZ2Rz9Po6LipX6sBe0/cupZxp1ij2rkKNd/zeCA/c6PUDdlXHXKCjtpfB797tFPKHLBNUAFgYTfi
L9Z88cE7wpGYfjav8dJmP1mNVFuC0CsjqyAfoj3zg2FA2i/AVnZD4K+7IMdNTiiHF/XQpfxknA6a
GSlHtKPadkqqYmdNHcWWULXPCShQLnp14JT5xeP+4GnTETcBTvNaIVF4/7QnhVi9vA+R68u58Roz
m8GbrPovovw+mE4tk7+PUouzD4P6/VU0ux4nHjz7rrDkvJGhvfEUfCuVY7Vy5Fl+Ab+YCEY0Wy1C
sSgxZfd/8D0ROtgCeTXL4rKk/7Ezaoeki6aJcG4jlsQjoqLGjW0sfZ9f5aNHznkKlatJjrTODPn+
MpziMpnDM7hxgDaHOsBThuk7W096h1F8QrK0KzTsxzruiLVVjdGl0sz2rowSBR/6VOf3YcFcHcv4
Bm2BPR5nCGqFzz/l3zMp77dG5YNiDROLfHIvJhtTZpuwrGa5yeqQq+EK23/8UBZDcD5PqM6nIH4Y
W0jHn19YLKPp/dxCgBkx10uZCKSCOJnTQk3tOfGwbQCvqG9SCCEXiLhpZ5WQH4oZfmkY9OZPyj6q
kwVBs29buTgYA/YbTPb5vwsKXpZYPg6+RNavZWP+9nH/GBS6KYCH5RV7JcnqvawYyKvNqRV/8a3/
Hv0ao14HrctN15hZ3w8KlAYlvhFaFGOotPgYB/Cg9YRlh6QqCsCNEDtpGq4HDv3fZiHDcapjGhxB
mU1eE8mFhv5JzVeakDGRNrGeUSyNw2fFxDqdV5FG2ohmffHGLrP86ZNCGMSCu8S1896+/8xwvLOi
bSkRDEPxrLEGAHtoWtSy7TR+tZf4e33FGARRhXGh4KKwT+5PkGmFJAgd5OjA6aSbazD9EBZRbMnG
3YKSgZQ2Gc9fPJXlr55+Q2uZCyBdwtz5a3+VUXqrR1lylCqU9/jgcCsrsN4xvCnFYyBJWKBJL4YW
y4kKRe1MiJCKuhPo0ojgLNKN8ouEu7/Xi6UmQ3gjThOVV+Rk5c2xcXUDhylojI28loaSBasxwcpq
dYFSaIjorn5+E96i0E5ugkYVSCO9EIcLZdf3j1kNDQoENrdeySX1uhtGkIaAIydzT4hQ0eIiGynW
J8id5sWaq0LY4mg+bIPI1xcWbx7T1yFzibo9oC3624q2xE/M4fhop0G5RE+FbXxhI/snfWbOsghM
O7zPL5baD2Y0ZBuUZSiYKKQxnUy7mRQIMKx8DbMXw1Ufx/G2sPDpFSmY2KLWiNfwO3rPugK38vNb
+Hddb5lBqH28VdO5iSfXNuLCjtTJlBY3WHgdzcRqRE1G2BIhCfS7ZdRN0lVrp80BWqmu/5DB7d0m
tQVpOtDVavXFx1lezNMnSm2fsi3FTQQtJy/TpCf+WPaC4hFo7NuhipEfcM98B1hF/1imFc6LZCGI
VwMU7FiHc7f1y6810h98DvScGgWzJcaGg8L7kRVNpQwaGrp3E4j5Wze0sbFuCkUco15q5g3bIB/k
qJFoZymulJQAOkwh+yJRxvyL5e7v0zpeGR4RtWyCfTlBvP8kRJs0dmNGgBB8jbADaFLeOOHD+PzG
fzBhGgqHVYsWCYT300mMwPOptQqmk8G0cXfrFVLUQolNRMaF8ZX2/cOLsXxRgAC7j2/t/VfKM8Nu
NUun6V2QeQHwyHpq8+xxUEZx//nX+uDmUfTkriHBYuG2Tx5jAnVVF8HyZuV+tQtBB0GoSKMvKtIn
hqa3lZjkGjzQlBKJNzs97JgpZloNOzWbciPCRzEP93MbpfMuoPf0ZGRKqOzMRAGuSnCHNwcihgAg
Ba/K0HW107fpk9UJymtEFv3MogDRDkTUzuWPqQFSBcBbxQTJ5+bf3xzKH4uEDU0pXoD3j4FKo25N
as92ZrTEKmptoC8ykPHPr7I8zJM3mqIh5UNFwWRI7fP9VdIMBOoccBUJbKbbMKNuIqURd2oRmgf2
tc0XI/lttjy9IDU0HgPNMaTsJ2t/BfMB76GyjK5ikYr08zdFCStPnaHuBOSZgHnxxwOWHIjnatvu
QhEiRUlGnFYRmQhemUTzrqMGSSaNlW2NxgrWlVUreO4CbQe4/wBzC5t73Db1Fzvwj8arpvO+o2cm
0vQ0mlyBnSpK05ecghMUx9Q62kqTPH0xy354FZxsvPD0ULF/vX8kYVtLnZ5y1i2Y7vf1jFQJdnT7
xVU+est1QduBDQEv+emqNgdJpBFgKTkkfttePRql6gCyi71UZCL6Ypb86GIWu1MGGb0/47TpN866
nNXpRKJGCBYvGqJ6VzTUl7QisL84Bnx09xbnomoxq7BGnMwpjZpUQ14xvmadJMhc1M0ubTPt6vPX
5oNdJS5fkqLJLX7r2rx/Rkk4mXU/MqX0EToQDgH1GqcVneXmemxyUg+ir9bev78XTRveGUi6hsLx
72RU6LSlSnVB8ZPAUjqJNpYXOuTgL0b43w9K120VKzJ+2OUkezLpCJELKh4sZwCs07UswS10cHDg
HjDDYPP5PfzoG5HdRR8Y3wjLzMlM0MWiDiWS/VwOUrJXWeTUBFUzfzHBfbALpaqnMiDQqOscSZev
/Mc5LIFzFhV+HgBtbKSXOkWgNoos2JPQMsBs1xBSxWl9LSdBfI41jQxyWtSuTaSwV+o1GLx46rax
KeGjgxbgibp7SYbcvhlhGR3JtYzvOWiBffj85nzwIHCd0bgnb3Rpf5xs/DDukZVsM8Cg7C1HyIK+
i9kOQANUX/n2+bX+HswUExSFBD/mAS528iA03adkIiigNLJZAlWnGThJBthQtR6XlbAObiILZPQX
X/FEGL2sy++ve/IdbbCeY1EwpKWAKqdeq0+EhaVrPsrstVlsbXJgnD08SOGYU2tc2H3yRPIl4LNJ
Sop132aII5KhePr8dvyqQr5fo/hgdLsortHJpqnzfsiQSUXbGRC7a8hhVV41eLOkO7mc03RP1UWP
b+a8V1KXHATx02p4M10M60ZMYBNA9Su97HPbrWtJPsf4nOqYw7uK44IKm5kmoKFtefApp+tBk++X
iRdnuU+qjNv3gQEprbR1bHwxKNVCngW8WxoEKmRTP5Zcy0owyMaNXSf73p4xHREXpyBWs9SxcPQZ
DLnXjokqu1TA5B/p3BjXFM05887D0F1Rw0JJhpk1f+kLETVnbQeak41NiTjTH1UiKfiUCx9xYHgf
UpNaKKvu0tttCwUILKqR6UE14jTE3iTIVAz8uQCbiRf5jNJiNbnw9tDVEBo1vBCNwDttIUap+UVb
P5h+EuheFlOaAh5jh/cmNEHev66aYWDBy76vaqzEZ/pQ2g2g7I6uVySPMibuvCCroOyEeG4lkT/b
FC/hxKYhOXkJ92T25DGUED1IknZLozhgL9OTci6AFKBss8clvYutMw39XFG/mVWuvTZNmcJ60Xtt
H/ikbTipThZEXuYwKIVcmg7Vwzpxg8YE7uw37fxCZFP5YFCoACKD68XPgQeFEfTVXmHv6tSDSniC
yFQzW+t5HNK2iuuWBENUBrYjhG9RhqEp5JDrVQ6bCOMY9r0ohE4U1lF6jetzfIQqOzxipblSqy7e
gTmpydf1s/pHRTbQS9KDcPdtab6c0xi77gTZCRDDOKpo/rDDXGpyXoLV0dQy9tQsDNEyTLmJg1mb
ptFrJFWniR4E7a3oO+S5MJPFPZURdd7Hemip0FniXnhZaCalp+fZtLHAyQzrIZwGUNh9S4h71pfK
JWHr45VcGxOCDmFJD200WS9xWWs0Y60gvFH5XRgrY1ND0fMHzQBaWQ7fG0G93GlySb4jTCg76q2R
hiD0xxEJbA1JYd9pZL0xnoOWtAmbZCdMUYZ/Mw2pojhpH4jDYACQdWAVkfEwRelzAqf3PNXM9jmp
pyLemYNAGZ+yI5zz0WBwCtHcFHEcoi+vYRFj552g9iTqKM6moqjNlW50SuqUalEiqIVfY6xkFT7z
ykamVrq570sotOyOWBqtjaArDlXpPxGkBF09yzS0KPPkG6ErAxqD4F+Gm1Eal9QGE6oDXljkprFt
IOTtrK4JPG206nQDz2h8hUuOoqRqBE7pEruTW4g8i5wxacv7lETSwkurpq8ciR7mc2cuUZPwsnHQ
lYFmzW6TqZqxGWkSwega4HWsRoKXSWeUKyaVyhYz0Z5kvSwv4aQ+JHUDLSIj+PuMzwstDzVZ/zMR
Zn4rOs6esM31oYMc+L+pO4/myJGkTf+hxRi0uKYAqIqidNUFVqILGgGtfv0+we6djwnmJoy9p51T
z/QYIxHCw8P9Fe14Aw/XcbBElGJy6VgkqE5oI8KsqhJ+xRNEoMvspmhOInj0XRXl8NUUKBXi8kcx
HPXZaQQuLxRwponk2exVry8esHKWFS/qlB9h6gFOlsWKvrG1dhebpfD2c6ejMRR3S4dswWjg0xpb
7cOiWfOAzqSlf3OGOHxMCNlo97VJ/54SwfLkzRi/sOtMXkhJvRhzAHoBnH5ozOZwU7vSDw4Gtwav
AKOIhxKn619dq8XDASuw8WhVqWkfokQZnxZ0FX7WQ94+4KcIj6UyB/XnWKMsflA8KbSWqrWaUiVF
ldBtkuxP31jqlzlV9ZiMrI2egHvhCKYACEGcyRstprhyMV8TAsuYA9K7+fvRNag5onSG/0matEiZ
V0vXHMza7N/lfRfaB8sc6vE2VHootGqa5B8jY6xx+Ikq86Omd4gv23WWvlfdOv7J840qe4j++w8I
w9mXBIfCD6Y+TMuV6hg4FI0Op3sH5Kr7osZl+ByACkJ6Wt83jo2IVxSrC/vDUMI/WJ7MXzonMrIP
NgJbX4ncnnunmjybYcdV4ldno6d35eBeOe2Gcc5nMF75Jzevl8KvVS4rlOQTLE9VGnZHHq+0XOq5
j+Du13PoHPslxiXDRRwBl7uhbyaOpkCzExHk4S6B3X9ndCE89jpUf7RaO/W7aMzn35Cuo3KfVpSk
rz0rTcq9YZaoNCFk733P1AysNvCP5jbm0s5v4MXXyLmn2APppaHfd3nDvdVZRqtd6TggEjmMMHug
sw2qGOARGDL0s81uF1PBBG9eEksPqT6P4iAWk3wowwUGslahowk2J473gwGkuQS6xbEfu50mjk5j
xJ8wLmz0IEQnuUFQdJcb0jZ35MDNCgKC+yxMi5YIkFQ6bXVF0Q6CLThfRe6i3Le2h05hix76r8Wc
i/awmCNCj2GjaUf6W+KqRdCYOzMux1/mYhoIqBMr0U4sPdnwVBsInmGkmOM+cRt4oU6FTMTOxIDk
py3KAhg7dPY7ZP2WY1YkAN2Room/LstgSl0Gc6ITW5jqk14s1KmXaDTioOsMWpcEh8i+lrzX74mB
SAMMAS4OKeXnPE6aRpt2UkP+nlLWsb4ToaPeNdUkFGQDFfEQzaYHvnuyOjXQ52aExaUN3tc6ciOA
FYjn3PSzbRNg6kYKVPEdOBlgZXefl2i6FnpXeAe0I6A2tFZpPkwI30IK8irwfBFwObHXKxXhkyxb
ehdzAcstkBHs6tCvTSVJd048DRqmM27e3yFT4P22Gmf8RlUTItmchs4Hz11SKCYNSlo7o66LH+SE
QHIL1OHZ4IOpIotqjcYPZBXRw47J+RTUSCc4HrYjs9JUcYm8YY8VGHXQVL+Heuo9KGnXva/COL63
lzp6iGPNgUfTcnr1Gcgv6YA2vW/KBs8DjFCowLsDuEf83Nr5O8kfL5DKyvT0EKpjg/6wlqB+VtXT
DFHDGrCamXP9W1bjdHOIllmSVnrbuUexjkeL2Y/0vGP10GNq8CdtbeVHr9P+VBfUzsBK1rhzaNyh
EMHKCDOwZFQH3zBm7cpCm787xgjKZkGjJ2gv0sGu32eadOKBn2AtT5yPuAJJjxHHXnAOczwVFPfb
OGfYt1dpWua3uWkOGLwm/ZziqB03IFogRDeHNkb47DqzVPNdXxZC21dO3aOQolFN2+ngEJp3Vo/2
PNddgah2bWFndqj7uuwCXZl7N3D0MqluJhT3yBPUFBMfJVStNPCGBp+NDO0ZJM57SFN4Z3wQie4h
QE3XIYctqJjoD0Rl80kVBswkc7EGpFy1DPJV3XkR2tZWms0HJByyL2CnTH0XekL9bBVO9NHC70C/
wQEEVZPJ0ZaDlVWF32XeTJrNVnnEOY0Uywjd9AodKNxCXRyS35VU0HhHTgAOdmA7+lI6miYw6jAn
64+t3TrGzjExi7tmtyOJnLkwog1vYl/PluLcZZOqFUe0rgvnLhcGXqPkVT3pC76pCL+MrfceF4DR
9cU8hL+HoYscf5lwM903OSaqVzpuVynOD278Z8B0kt9GsoKF2ow2cKgvcnDgDhBGXP0Xt+f0mcNk
TXsDSPmTMEakvbuqeES1EAerSg+bb2rllQ9gubPwWKhjHQjsuUA36IVMqysNhkuEMvsxqho0Tms3
Rx/a7KH+4X42F3fNggvvcVFDrTlW3VRdObZI24M5khTsVIx9FvwGZqf1G7uA8CJAr1mcsD5L92YW
af0hLea0P1ZhCbuU2hzcw6zPSyg02Np+BmBf32s8d6YjGQrFfhWNWPWYARmjGTHGWXXEbSQcoGkN
qJ+GWl1AnYwNc76yjJm/8r8QLs2MqAf9IyxSLOwNY7io3aDgqUJyom+UQM897WmMO8ipOhK0KftN
LwoSM9irsilQr2atUFJTslYqfob7BJn2eOON/bq8y0vW1STMC+QS1IzTsSwjJKs1sN4A8SGQG/ba
w9im7Z8S4XF8KAp94+18Blhm2ZAfbFquz0jaVZnKqMEaVCZFHdPOMPnshhLBAmXxOmyfp99hXIwf
bask9OAN/SlT3OqhnjFh6y0kqBuFA74bpxquWK5MU5AtCA5vzMi5YocN3pziKogRyOGnMwKIUhV2
iwj3HPErJ+yE8P6Z8IJfBld57CqwEX0p5o01f91D5IrEcNxCZo5GkbeqqzkRtxI7mVEN0d8qkza6
u6xLvQMNvsVvHWTm8KRCBbkW2CFdrme8HpvqmkSSOqplwGdfVUT1yAszt2TsZklnmmCje9WiPv4N
BYofZKPh41TwQG+l8/flgc8gMhjZcR3JugHw5aw2Q5bn3jzoI7sPVV1A+t1vnHgoa8wxCEJXCzn2
rnUdRpH4CYI1u8Gmt73Jqyn8y7aneKO0+XrhUYEBFUILjS447cPThZ8SxcNMBKnWVhn7Gx5BxQ1e
tfVxoSCKacCcf6V7nm6s++vzB1QWyA6tW4CsmrcqcSmN5uVInUtb19S4gfrCc2EhGxJ4Zd3xL/Jg
Y8pfBxfmW4ocScUVlMtWB15Rk36qK6CTrSKEL7o0P2Kule+XiZyTm80OtYMzmdyXtG2pWmLdwMUC
9DN+76l16S+Aem80pHhBpyZevB91k9z48o88MylchmwMICt0BNYgwBE3vyrWp4hUBJ+qEddDHyBO
nBq+Wmu/L491BkAOXhvlS8CGIA/VdethVNS8mEoHNtYgxJ01Id2Ci5HXLXtjTGBbGvBG9X3nmdGX
fpmUKDBi1cMc2UXF/7jxW+Rqn9YVWRjq9x41RalFJSviLyI/mDzLjiQWJfFQ7bsrEUFHChl3tPsx
R+TiEHau47uZDUCp5PpBYtrQSbMgZrioyaue2FiIMxVYF81E2gkIiAGC1uVKvfhBieEqVTfDd8CQ
D3s9hB8Bt5NuVEvmPhWxoNxdxFUQCTwR0nqZD3lv1H7dh8NVk6bDt4HKIDzbNjxcnqnXO0T+LtpS
QKigw6yx2Y0+eQZqUThG5QUaCgsqek4yw6SKXOUqX+otoOLrEAkUll4EdBNgsXRdT+ehUwa1ZkPS
VC9H98tMC2uXdF2b7TpPPhCimVw7zXCdNCxXHzdWQf7x1a4AIwSjgC1h015cLQKRR7Slt+AIiLXt
oRty5zjy5tvYfGemlK3HWYBRg/73K1yebaeLJjGKMQ/IjxnQ60fsSDW/xZ/q2s1tbIAur+HrSMQ9
R5OMkwKymTbP6ZxmFC2AOXHR9nUTPViF6uL3h3CA2QFRe/NQDn04SKKSAacaq9A+FHqjdZK2E+f9
cli6Nj0ilk/9rw6nrQAr/9ZqtWCiogtD4KP595wAvTgykQNTDZl+UocpLm7tvqy+xGaRV/QbSxev
4ghr1VAZ27vCU9SrcdH/6EMiDkAykaDqqCf3jhA3ZgMks+6V5Uj9JvTtXsosZpkz3uQAZjd+85mV
kHRIB6gwCFVasKcrgdoXoNGI00QlK/2rnDCiaufeekrUZbm+vBKvIwoNa9baA5HIESa/XY0Fwy5D
ohTxGAJW8dD0Gf5pGIVNv9MYJSe4bUP+DRW1tLlJJzOiv6Qn8fCjxlWxO2LiWCN5UoAcOxg0MxCf
iTEl3ciHnpETJ0sInsIlCssOD7DGdZMTd2X8nNUFwR1ahvOXKJkixNOgfaDwQB17wndimPPA1soY
xZpJ9+ZP4I3wo8CgNzxMjqVOe9AS0gmYGO/XmDdBEaxq6tZYZQE4pyek3NtpTbtuGtF8RfC/0UMp
fw/9c+rRpr0pLKN51xdJi+1eHk3HNsI06VrpQ5WWhAJc+76lZ6FvHJTn22716ZCKZF+cGUDedxVr
whBLWUpe5IIkm8GIGt2E3YabfacSYQhU2vsiPVJNxJwzm8288rlaqYQBJ5zfQQgCRV4nAis2MdrO
h7Z3UuN7Tvvhg5Gk8y9kziglpp6JHbzdsfQ7srD+e1oIPl4dzDk/plMSt/QZk/jD5Y33KohSzeSh
gzgiFAqT/sbpvqujMM/IgnFIU3nweY2FkHMzjxsgytfPG6mdjc4U+sgu2eRaMJqZchNN2pOnfYgr
aNF7U9CWcxsjo242QbKgJf9pbsKSwndSovfnpm2PwgG2hENFr5OKneUphwhxVOWWukeoHwd3Srek
6F7PBmQ5oLV0MHXPstaoHpvCtzbR4MO8KZ2CqG+Xncqzc+NKOTeKRxh0YYPJk7TaTFRIrJTDSkkp
diIq5IAK9sOSJtXGrn0VckH36w68aiKYI59Rp2urSJZ1iyfnfqyq+IAvoobqKGaYc9Hh1pNGk307
yN7RvkUD56axkszyL++uV/kBv4D5hNANSupvIbGXedKoloNRL/wCHL3QyDJVsXNgqN11OIQNFPS6
6WgqGnZstA0fLw/96t5maA+8FK83ULR0508/fqIJ36uJQqd1rJf9CFvlHR3H8D1BR3uawqzYeLSd
WVT5NnYk7QqVBHc12SGnHNwtpZeuytTrKTd/o27tbqyo83oUSfnmRSQ5nTIxP/2qkPd5l89DihpW
YX3JKFpnfuyZ1PYbsob4mLZZlNGujGHoJGqPcOQyP3RzBQkXG2m7vqWsNjxgRNr/UkwpoYI3oXvr
9CaCiUNZ5l8Mx55+hkrcS0H3lmp7q4/Le4Bu+n3uOB12z6MUrsXPwkB2kV/6fao0Tzn2WTaYh4Uz
ZXN48Nna12pb8ESyHNE/iLlSEDQCOUn3v1SUDwlgwfAvNzfq4Qq6DbYfxTgZ3pE2bVjsRuDE+SFT
gAscOrPoliNlaCkwk0WR6XPRo+MEPMv+ooeQsg8NddYnk06T+Ch4Hc+3E25M4NOnoauPyM9OvFPa
KdfwUewKjLkHLH4xk0sR0Y0qazqkcSyQ27J7oQddtnhkFPjBP+BD5XSHYW5pY6FMaT9FgLGgQGDO
9zFVmuFHW9kVQAI1HdtvFe3oa8upcHbjTbg0f4eMN+mlvEt+NaIVf7q1GsqJZMr/byqG8ir9v6sY
7vufVNL+Krukm58F3vl//yNg6Jj/geYKsAsyKLTzZ6LIPwKGrvkfxCTALMGRkMIosmbxj2iKbvwH
liJKKySi/O+wrP4rmqJ5/6Epb2JBgXAHZRfj32umWHCQKVzAL9cQTJFKiqvwI2pU/NuuG4IW6qPf
QJE8JDEaEi8m4/HvBOSlKMhphvr3KCgHk58aukrlRwbBF0l1mnojIbAYAtv0flmd5h1CaVQZNZm6
cYNvjcS0vRypUoRTjXY+BEpFq2uqwVDoWpweEoVTe/mjTq+t548iUaD4g74kT7s1WN51sfsDtNAH
AuvZgyYs5a4Yxram8MebGq5SFRSt2vpUC9pvvPgMdtB/d9iZST2Nsf+Mz+ueWQVu+wr4pulN6OXU
ugLQDTYiy8QDJyTJe/soktqHNrgF0WWdBGgjYv2LWvZB1hquj19IfAxjz3jTY/Lvb3k5ymrZsOls
tTCr+4CWo3KbRiK+CaWXvKHxZH7zBwG5ZjOS/BPIXbmDXuzFEoxP5DohnSc19B5ys3M+QCJ/G2/g
+YPol4HyxSgGDsO6NNo7Y5LkldkFlduZwFCm8Gmm67hxmZ/mLf+MwiuM4jPFX3P9GhOd7o5ixNss
0svmutYo5VW16tLfyZ2bCA1jXqMxPdaE9+zbZ5GrnV6AJxsB3moW1VRxyM46pOH6ud8rOKkcxwSp
lcujyL/yP88Z+X0ozJAQ8uTnx1JdP10rZ1FFUhd6hZWnRlOSzsGdNuEMpdVLs6FEcW4oGGRS3opn
P5jV06FCz5rVtpqqoKb1drPovXNdYB15j6JMeX35q14fXEeCy5FUh68gGaWnQw2D0lcVGghBQTze
Ud2E1yKirbbA1iirFMygo2x2FC4C8D7GlTAzHO6jYutbzk3by2/RT78FcSvqTUXCKIaKj2PbFHuh
6KmvLPqWEPrZoWSri00BZWqNm0+KdC7qKGKoJaK3F1Oo8xQL5T+1SN4cI1ihF0OtkuQhjHFRiVih
cHbcaydCY9FO9L8ub4Ot75H3y4tAZFNqrcTiiaBKCzeIw97ZxaPMZNvhbRX5v8+Rg2QVckAcVwDg
p0Ox3cM5VF0eU63VBFFXWFeJ2hV+4ha/iIb51eUvO7v1wDbTPeVNbj4rqL34Mgz/lpRStwhyJ1F8
pQO6kCmUHN46CsxSU4LZobUA6lh9VD0oTlkUThlkcfe5n4bsWHnm6F8e5NUiwT4jeeM54XIOyZFO
Z44Giw5ySc2Dzh0G8Exx99uIu9oPK5rZG5fgq2l7HgtnEJ3WCV+2qnHESxYZntDyoA7t7FsIaFU6
LKZbxOWVRBS7gXFo30KjpsxBSrbKxgREqgKqMp10kLX3+IYmoP3a8ThmVnG3NGX/oNnx9E6hwnuH
KLr+kNF7/oK03oL3ruLCKzXiBW8Y4JFOOKW33ADth9KYqw1il/wdJ9Ff/k4mnSKHgV73+mkc6n1i
JRC5gj7qve9NF1r3mi3qQIlMB+TcYL/1TpNa4lTPJRkUormxWmtTTwYcH5w80DXl86yOBqUzZ3rr
rmUQxI7oV0mjD8gRpxsqW0qgXiqeVXiWY+dU1MMR9nC/MXUrVsTzGssrU/KTZQdozYnL695AklXJ
JBYt/oH5ojEfbMUoQYebEoEExnHYV2ODlO9STF8NI/aCGqLFR64mfRfrbfXB1SL9bpxr5w4XHtXZ
1coA9rMY2uVIq0n4YyXwmFanoXq6fOZenwNaVpDtJLEeecg1lVk35gU0qon5Zj67u6LvBL4as7tx
smV4ON1d8JZ5YNGjxA2XB9jpQiiRp/Zu3WdB2FThN+QZtb2gmOvPg53cNkPT3IXj/JezxN2Hy5+3
KjLKtWFkOpacdEmKXEsIGpVTAizr0sCJ4xS2ypQaH6xltn4ISppUwXrHAWRlG9MT0NNMHOpqBmhb
UTJZ7irX49iFXQs0cnLr7xEk7GmfWa36RmzJ3z+TFUBskFmiLLe6n3qr0MYpSrJgsXMDN+H0uxU/
dy6LeT8vRr8R/c6tB6QMR0pf0J2yVuE8B73oNSrqX1kfGlTUre5oyUcBpeYkDGxQJ98p3tgoONvl
p8srcm7Dyfagh7EcDdx1OzLWG8B5cZ8GU2iLYxd39p6yaBZcHmUFl3ieUJ4dCPKQrbsGJMnTHVei
xAkzLk+DOm2aEhkLDJPtoZjetxQ2b5ykMW7mWYs/LeCy9mKB7TjWQ2gewNjgrYqu0dXlH3Tms2VR
XaUGwV6kGnj6exKxaJqo7CRAdyRj8+OA12A0tbGu50ZhPUnebfB//MPpKM0yT0ufW0nQx8p0jPSi
OuLUt9WN3BpldXdqGEr2FddFMM5Occy4z1ElyJSNmHHu6MqONXmAjlwARePTjwmFWbv9bMbBPBQP
bqkaH+IkapAnji2wgIlqD/ohnkth7LRC1570UFe+1rgqlb6b2up14gHX5R89/Te0C+NPNTnJVu31
3EzgQEpdiQAKCmM1351IFC2C8RWk/ThfFYu7PJq5kR4v753XeRGCOtTMeS1RFmD/nE5EVi8aKpNL
EqBDON4g2AeJAWTqkcz9bQoffx8bZC2kIB3AF7A9p0PFY97qmdvhsDSMf6bUecA0Ot3lnfOpqkI/
dfWflz9tJcogB4SNDYyIYpUh0VyrcxG72rA0UxkHSldnQYH2D+itMOoAu3vtg6YtY6A0dnc7pfQJ
FgugbSWM+JGltL5c/imvZ1lGQum8BU2QCuHql2i6UGcvS0ARDvny0XZlKdilqGxQVt8IBq+TrdOh
VrMsFkwKobXGAHKd0ne8IruytH4OkCuJ7uy+fhsx/XmSTz5tfWDNFkxGyHjqXGZ4AVbG7wTp4r2p
QuBEdMLYOLpyQ55e96yqzO0AEcgLZjVeSq7TeaqIwf+EGsaEKiBxnHLBhITzoL1TSlr3owPpLASl
8y1PQ+3P5bU8t62YYrppXKUujl7y4L58FRmZAhOIfRzVOgYrYy8+OxSUse0MjVs0c+Jj7RR5kOMd
e+NFdXjs3RikUjVcX/4h5zYVaif0yJ/rU+secTwJRCbyBhbTiNJHw7Hb9wNCCJGdq4d/MRSNPY4U
hVKen6efHE707SIRxUHTWBksqiTbZfPs4gtezbvLQ53bv/T7pRgN5+UVFrET6eRC5IkC5FvjGyOe
xmPRWOExnVF2wDVzC/n3OsyixcojCqQIoYlFPf20DMd5r0YgAhBrLG5x3tb+qE5ZblSlZEqw3rW8
gQAZgmwD2bFKGWqAq11bq1GginD4UuWKvusjFPd1mFJ7xOfcA5DsN5d8OR3I3Em5CLp4zpqKHlF7
IdUsoyA31OrDIvrxKQb8vhFwzqRDEISA9QCKIsiCZjydQUVBoDtX0ijARLR4glE6/4o0GrzY2Yf3
+lg7N4DG46NZYi4qlBRt3dKZHmngYxchymVj/zzLh62nmo1j6pxPYEbG+njCLDP0tGCqeYQ/ZGRw
n8t4UbhB23rvpZnxXnVLC8+/2aj/EqlmHFXUBK/g/aTvKqjC10aZxVt337ldBrCRpzp9afSP5K5/
ETMKVRuVRKmjoEG74S9at8O+sAeIepcPzwpF+Xc0tpGotlDtouCxRk3Po4GHZIcEQE9X6qfQK++Y
Nw2c32KxbqveFtiLNPG1F7XKEe9MLIAnqUH2b36Fy06Q+swOspunX8te8JBRVxTfmNPlazk2JiLA
eF50cd4CbupciezMDt2SpvdL4iDYnHji6+UfcWbGKTlAMsCbXcLNVjM+OISsynQVv1AdnGVc1Tq6
XtZsbP4z0YoGHqHVkXg96mSnXyqPXWyXo+JHcCERhKXpj0htWVsT8cv7cPmTzg2GJBhSPLw8pdTy
6WBGUhlLNnSKP4Fx9HmSOkfyCevRyumpE/Wz95fHOzeFdD3Ijh2AuUDTTseLvdS1ekykfcpZywHX
yhHKpJNtGOmeHUWqm5hyDtFWPR2lL0cSp75RfEyKIffaKblgCNPt8re4/JVVVACjKp+//IfrZXWD
RTl+lt3CQyLtFvNdV43dbd3NXjC0wvzpGGN4hcTvEITYGvuXRz4T+k9GXm0R2iu052u+b2is9DGa
3QK+sow6atRilA2FlC588vZJlc0k5JR4qXFvrwZNUgNwJZVvX4uLKVARDb1KATsGlz/tTAbCZqTx
wQeygmvf0CSztdFqJs/XCjvfTw3YWEt48AsTaE1vH4p7TEqQsEV4Q5zukgGKZT7GjefH8eB+csHY
3I6Rudy4ajxvbJVnhsFqr5DkoLlMxY334VrWWEdcF4Rj7vl2Y0z+ZIu4OOI8L3ZlMqm/DLTD/CVV
k9926mJcCdkv+iXMXrvXFzVD9y4bDjMX7yPUVUhK2uI02q4iGu7bYaneASxzD3Pfjxu0iZXq6HPo
h7whvSwAA1EqXL3kVF42WFck+OxleXVv5mMbBotmNC66EUVfFGyAPp53lDTn94hqmcPOU+PkV6aI
7L2eWeEjWjl6sus0dQE6w7pXO9sUON7NY9RHj29eTuDGPDzRe9FBbMnj+uI+7AUqLh4dTr9Xm6Y/
OLAHAXUrwrvHI9c+/ovBaAlS/5IyfWvtN3X0kIDqJtd322R64LZor3V9Gt/V0xJurMKZEyHfBf8d
anXr1JkHI0PrXV8ZSg11EA9a8ajkR6fBUOn/7atWt8E8IATtiM7148xtP5ZZo2J637l3dQy+9fJQ
Z0I02EEa03RVJSFkdfgUyj7DhHWAj6wETq3Yxh49COv/ahRgdAhQgaRb5y45w89pw9xRvu93XtlK
GapyCzd35v3It/zPKKtpy1xrUae8dn0DluHneqppfWM1fgfbQMWvz6iWHWJHKCH0doFVLXLzG/fB
2ckkCcQAGqQlxYnTrT86uRaaassWaQrsEixj3oXzaG3Ey7OjkHohqQRAEI+L01GWxcsgJFfseS3R
Av5bzIwW0Ub6c34UCq6k/fTA1/Kp7pzO4VCUru/oGXzMsMp8rayHjSbI2UPFU1v2QORTTf6Kl8GC
Mg4vToJFUvfmfRwr+edRca2grcKtotvWUPLfvxhKNDgXRzaHqs46rDHJs4POHJd9OlXF4fKhOpMX
SFVM2mHY2tJDWg1lOmEDd5ZDZQ9D7i8OBtTDiOTEbLQYLapTtR/UYkvY/dz3gUSTdzYvNpqup9+n
20MssUauP6iRuJq7tL2Z5jI5eCOW6P/i+0wkj6XXL6iW1Q4My7bLyiFl1cbBuqkRWb7Jga9dmbaG
Fo3uNrdDGVdfLg96JkWWcvVAsYD/8vRdxd+h15QS/z3HT4exOsqW2BEivAKzXIumaYctRrIR8c+P
6EhtZ553EChPZ7RqPGdwAbX6VZrZ98U4Gr4OW+to5b3zzomN/O3hA7E8WeyXfadXdJ0hs1Cg6TjY
nWjKQ5904mCJsd6IxWe+ii2JYCuQRUgDaz6kSTCc1YFRNDVD1SmCFGRMQG17sLYfaw/KwOV1O1dE
YEDOAtQXHlLrhDVF4LkZmGSfyzXF2UHR2yc9SkocAvvS/dbnxEqzMsrHCBSsXyWytTYiZ39bZpF+
rZC7bPyiMyfFo7tOsUvCy15pXxtqjxITZB0fGkZyKGZEf1RoqL6JJti/WFJSdGoVz2Z0hn66hUzQ
mk0GtNmvsiZ5GkaEJM1ocDfKhWdiNQ8B6QoEU4/bbHXx2YoY1ZbL3e8ctmevpsUh6dv47fcO+H/q
TVQLZW1ydeqjfmkRMmCUyqH0mzr9j6UZyuDybjn3KWi1wwOkuv8aMZI5g1rlheb4SZsuR2PGMK6x
zC2c0tlRdCI0z3oe07b89y/uAtdbIHXmo+MjsNLsPV24u9GN+41lObfPpHIsRSESd8706SiY/uWN
HbeO37Yzfq+IWN8Ah0dWzFObw+VpOzcUkCtQQrKNh8PA6VBLVObGOMeO3zilfbAjOzki2tHj8Pl/
/DZBfkd/ice/H0sXgcK4KtLjkTruID+QMDodKou1wVkm5C6ALlRY0XTFVaUhnhEp41ZCd64ez1ik
dNS7ANysWYWaliL/Bd7D1xrrOsmUbAf540i1+qujIMKkRM6n0nP7fV2iEzO2+vexq3++fWZJ++mk
AXQAmbVaxHBMwiyjKUj06rFUtlzKe5lZHpvaGzcW8Uz+KlMhiDzQm7haZeR+sSutye2yQp3R0a50
5TYSFkq7kc7jCefId1ail7sJXdVj08XDk1u30b+IVfQbQDvS/KZes4oiyPZkyINptp+7iPE4Ztnt
B2LlRvB9XcdEQV727ihywY3nSXb6lULxyjkZatvnSWjC1oudmhvV6d9B6hIHiMy2NAMUn/rRHPyk
7NtHM12wLry8rK8iAL+CeCl1SbkKEZA9/RVLrelTBsfe71y1uDXtJL+xB/WNKYtJ4wHoikarA8OQ
V72VaPbGyq1RNHTcWrxryaf3XVfWXyJNx3mZ0thWkXgdBp4HpDyOPRpriNPr6VdVljTh0aAK2E3d
HtMsjw52N6iYs7Xt8fIEyt3wspJC5Y4kzCExIhJA91tFHC9WYnRuloEetjn/oXb4e1HxfkFUpb7K
bDe6gjI+/bg85vrznsdERE4mLgy8PouxM0PiHJhPE2lBVMKndKfGwt0DAdsyaZQzdfp56ApDHaWj
CyCT19bpTFpuqkRGaddBSIT3sbuq8ENWzQPP1g4FrtLbIEWszz4FKfoa4BWo6tHaXh8+PRFzMQw9
5uml0QZi0pfrIUKlc9cnGao6MX4htHlt2GCNfUsbODbfeLs//wBqAHDB5KlcX4m1l+ZuaOd1MHeo
bUIbRSeuUCekEC+v4et945hS/AW5AwntclYHDxl38l8d4oXnJmjKVaU+/JpsVAx2lSiTa1frjUMB
1jG4POzrrcOwkHEkY4cbZQ3sMUN4YDZtgyAbcviybrpvqvojsspbPJp1YOFPU82AFIQvFKC1dXpt
VC6UXm3G3ZVs7xpxQKRyI2W+evPnwCUAckmfnKfQmruAPpxqV0MjAkCZ45fRCJVr+hUljvMKSqkb
Y8mjfHoWgN4RK+WCoce7bjaWaO15fRkXAcKX9rwf5yqpn0yUYecjKJaw3ZdYiYRHZHHdaDcOVVvv
NNb1IaZfRx08HJefHFzMYGc1nAs0r3QzqCqjEtKCzLlR2wyttywW1U9LONHvLAa1SMWwCLvbBTm3
+eAtNsr4BR2935RxcL0omul6FsV8HFS9ecjSETKdgkWc6cdoDRbB6MxLBAQDDecrpVqMzyqCmiJo
rbmBnWxjMxBqxvfa4AkL6NkojpVdqz+ScMz/UmZTnQ/oPKPn6jae+jOulVmDId6HVyaeMfVRrwSS
vBDRqQ3rZiR2Ztk4yUZ4fb2NmHOP7uuzgy+d+dP4s2hZ44VzWgaxgmahiUbsDpTkFtHmdZRDGwLm
i6SBwo5aw2lVMasJENUiwKA5PXgoOOzpugWjiRBXq4TNm2MMw8k2F+dDVrNXd8aUNlVW8vILFDGg
0qupkZ9n0xZG+MxH8TixHKaPcMY77tXUpUsRWyLo7eyLXSzGPs3MqxY5a4ir+rCRtJ1ZKE6W9FaT
mDNsdk5Hg23oWGRqIsBraHkyOnSrRk99K95WPrgQkiVvouAH8UH+ihepoRkq1qDVmgjqKjfvxlyb
PhtCrTfW53WQZBTe6tLmXaJfV5dePpdzk3cmHASU4nyoUZS4tcEMpsLYstU5N210H0GmeXiP8EY6
/aBUteosU1QRDFXT71SAgTTw+8W/HLrOjcLuBiohOfgYop2OolDctvIph78xjhpSlUsHE0HZagOe
23B0O0DhSpQdYm+no3iTIPQizxeMWe1+jedWO/azZx8z1NL3jVNvmZee+yrKiyhoYa8APmO1GfJe
K7JaX8qgT+lkuY6CfDMy/hub4cwobASqCbAXJdVmFYGmvhqRG8/LQAA6OpaSuqzawtkY5cyWk30b
8iziEFWi1QoBwY0aLTFEEI9DccWjozguTBtI1M7bGOrVy4NDxEOS7gN1SOpr6zZahbJIoaRczdRQ
EcNLXdDLxhc6xz8xKPpT5MNt3JcfxOzdVknzxq7t89gQYSCNgBHEJu50j4xNmI8UG0Tg9dG8T7Wh
2sUOGvWX9/u52ZRGjzzfaHOimnU6ik5YbENTMIpoQQp3BNi0zZ9QpN0Ke6/zVSSMULXgEeXQ7Ftb
JHtLbSuwJEQAICb2Q6REkVwx+iDM2/Qe5W59LwB+XIEHjd7Xudlu5D/nNifNfvJyqFLUPFbbxuLS
QuwlEYGDI+i+QUrRp0HabUznmYPNjuQKln5b5IdyEl5EXRiIhWoN0Jfizmof00UB/Z0smExNI0nD
rsQ6Z2PE19kx4A+qzTpPY2pGa1etTCtKZSAOB6hx1rc2uv27KhLmuwZDBqyBoRHvgDvUzUaKd/Zo
UJ3F64Ztw2lc3Zn/m7Pzao4bB9f0HzqsYg63ZAdJlmXJlu2Rb1iOJBjBBJD89fvQZy9GrV71am6m
alxlowEifOEN3oxLqJHmXGHzStNqEsZnHArKG0x93J9zi0MH4Z5zP4qmv8GNffmCvOylJuGZuQNw
J2gmOeCkniavwq21NWGBeLTGyECaqKjeuybl78EbIZYWtnoPVOAS+ODMRgK8t70OCCZxbE5ODEz4
sdeSCKgHUoYra46MEGrxb9+umF8RPm9+ODBnTu5SwW2NqbFdH81uyR7WXI47g3LD/vXTv70zJ3E6
5XzYUexVvuPpds2DoJmaStfHtBvFh3aV9gfIn7ihYWCySyVkzAL52rjtpmz3+shn7h2PXHnDZOOV
AmXt+UEZ68kuHISjjrW0u9gkO0Xbf2kPq21e1P9xzs2SLIvTDyUoOu0D8aegirSsj4bv/yTPuPWM
8f0o0PGs+nt7VFe+riMiivC6g51eGsW+c7KrXrZfX5/zmZ1DmZoSKIXJDR52Ug63my5rRh4t6NU9
N2Dd1PGIDPbbdw7cXUosW/rqv6iAOgWcoipbIRy6liBadrxD5g+XQMBnLjoWk4xjAz9T2Dm96Oa+
s4YaZLM7tbhHNJVxbQBGy1Nk4oPQeGufnMdwo9exU//q+Zx2sJ10tqZRBuURQyUTwemmf3KVXi94
2J+5T7YMCiYXLy4iSSdvBOLRGKtbZXn0onL+ls82fiarwgt6LqKbqsPaukCH+xJD9ER+bQMXbeqf
G1wWQQZgwSf7Ikf0pclhcxwBqrY6NqayOtbweK6Cyh+PRZHpfVov9sOKydcOpgJtaKOvDnrAoMPw
wirJSFiPXtoFF0KQF404fhlPGfoQW62DUODkKy9GxYudE1y1TosHMZo0ZN0NXgZudBu6xV2aCnGw
zexDkNe3RaPv6i6048Kbf7355EQWgGyox0SWL9rjRd+4yutgrRn+aN1MQ9QdlgXjwf8wCvIH9Pm2
itopskWqcZ68xiiOLk6Y4KT9/iYdvZ+vD3Lm4qO8+1dCFXNVKsnPL76hqULpLn5xTFcldzNyPUk0
wJyaounCSGeOKP0dNjItSw7PacTjzIByEQ8ujv684ogjuN8GNNWzmMh//YqX3KVk8EXzhe0CicoC
lsGGRiP25FIfGl1WSsCFC1eR3XjO3LSYNhvikx4z7ygj7GCNWaAsX4VRPC9L/m7zfkHRT9QXdu6Z
qxY8jbOxjPHLo6j2fJW3SGm20ro4Wqbq92uL67YBzvMCkP/ct3SB+oKJpQHPQ/p8lBB7tSpvzQI+
bpsdplp1qERJEH1uY164ml5OCBIjUdb2UpMAOyd3hLnkrg5SICAws4xrN51/DDhRXb++N88EdYxC
HgB8HwwniMfnE1rMrihG24HHXMj1q+oj/wm7WBysLKN/kHVuvbcwluY96e2boDHTnRWW7vH1H/Fy
UbffQBHL2Ti8zukBIR+q7KXwuAL9NTvMtlrjWXpDPLrBpdj53KIGVMw2a1x27inOYMIq0xwidADs
zsdkaknLHWHm2zMPAGyEOgjubVSlUwB8JB2vQXeuOuZl6lzh1a3uKghgF/biubkQ3MB+BpUH1ePk
7LlZyZKuGqqRbB9NBeof3UjjQs/h3Lf59yDbA/qv9Ca3F5GXuDodS1E0WPCF5VEKTJRo7F6i4pwd
iqyGnhGlRv+0adxk69QGvaqOKjMHaEwYhKSAHONpXsYLs3p5UW4iXtsuoOoDqvjkGK9ASRbTr/hA
vWxuBomhUZy3tZlUUy/zuGrmS123l4EGI/LGUF0gvgct93wdi7QXEQYm1dHrBud9QN0/8RYd7Pqw
tZNNQuSAsufbCycMuqH/tuoZtceTK6QsCwprEV4LvhL6ZvMqjANoBDwKWHy/fobPbEZoEGx47kRI
R/aWd/xrn4SzVmvTROVxEbV+X9W2/73sAuPtJUE4HVsbjPYlYf2p5k4w1K1p9g7DeLa+s4d2eBqb
rL5wK575WJwoXjWCXSwXT7EyRLk8MBAejsVme5jLzrruhGnh6IenwnuthL9TfRBegJKdHdXjcQEb
CvLcPdkicPcmf+mW8pjBocIbx+kSa5yLO9yczEObucUXf42849u/G3OkBYQaK5fvSQBMOdTeqiTl
ccQf5Epg9hh3AfqO/2EU+oVb/EOccDo1ltK1hnYsjxqrndtZplUdt55qL9yI27F9ntyyO/41zHbD
/GsTLmPuuzNqdEdvDItrn7grANNb/0T9pDxEYvCPVRGBxF/qPLzBxOptphVbWB/xegXOBuslGTvt
PQ+NvaR5lxbHtXFxvUOKKkE8ucO+AolgNbj9tVHX2ZfX1/ZMyE4f0dveb5qyuOmevANiWOpCdh2K
C97mZ8tDE90J2QekZoPzR4dh/1P1ZvCO9pzCTKSYr3LDsI8+XLz3Zl2mF3bUmWucjtRfLCTqttSg
n3+EmrvTng1ZHCFga/SlsTZoFgvn2NzJL5zTM5cOQhOb/gabl2zl5NKpw3Sxq5kkgY09YhbTlfum
mC612c5NCKViCplAASN0q55PyBVmb6bwA4+4qsE7Xld5aMwifO94+lJb6uyEtpYt/A1ShlPQbNBi
vtN5DJV30bfMD5sbJJgvkYPO3DOIjOPnwH29mbue5CPTnEOUCO3i6IQpCslzN+9ls2S3br4YSZ75
/jV4xEuZwrmZUbJEwYaaMMWDk0Us0hqXOpYNCnyqY2ps+uOs2u7z62fhzLtOb4pHdsPXA3Q5uUIR
4EpdGxeiY+AJ/QH51v6+KVJUOKYmGpMxdbwLN865abElEGog3qPychJIFEsnR5X1JPJWGx49wx0O
/x9W4+eidDIbx6U9tbG5TjUqKzTalVsqjLQqpW/MXM/XGvvvW0dO5X2WQSwmkKmu23EU34dhpf6T
16h7v764Z84BS4sSGDpOfxXBnp8DCGVAcfHbPJbh6n6JjELEWCRBCk/VJcj/mWXlsHmcACa9RWnP
h5r0hIJyvYhj05rN90i47M4hanavT+jcKERjdHI4DxuY9PkoBdrCWAiVSJoY1reuBjXodPDpXx/k
3KoB9iA1Zu+ToZ4Ogq5eVja5wP8zMxLKTCppLH+Ja9sZL8zn7FDEe36wocNfQJ/qVTd+L4P8aOXG
U5fN6U5o+94wivQ/7ARUdjbMO3JqL+TVef2kWgLkU1ockfAJGsy9g2J8DDrvEo3g7Dci0aYUtCHx
TquOLrog0P8x4FrcjnpUD77SNbJLli9nAgckkgDFIlGO98KpfG7RY0dpN6E40pRC3ABUfyoOgSz9
YQ/ZYN7rxQ+WJAWNsca6gnkAnsPwLvBcXlxe5D6047Y2AyBdHMeeb8cB2YMxGzhf6D22H4QqBhgh
IsXbEJ20um7St5aNt/FQB9hKffAl7JMrORqtHmGmpjiqACfkyNRTHLrj2+zj+WYEkISVqH9u8lyo
Jj2flesjM0vCLY5WpH9iGaZ2ptWn8euH7O9vfRb5baPAH6AMRd2L1+v5KObcU9IUnTjiI4Sd6iIG
AAoGomxVPjgfQxGVd74u0p3t9sYxKCwcVevert8HGMNjHT2gzx7hmHlYhwxP0A5t0t7RkEeAEx4q
zzB2vci9JO+m1UgCp1vujUX4FwK5F8d3mwPQAF4u8jUygOdzqNE/7O2RlXLzcRh2HebXRMmhj28n
1pyXqE5/M7LnS4Z6+/8iwXm7otMkxxVuWYDHRj/EtlEiyJauwMGakt0NllVhejMEunVx3ZzBvadz
96tfl+wuanWLvsqCVVaYWuEN1OLmV+47xrFd7LmOh8xr34smUHd56Wb7aUrF+3bVAehSbHkUvFXs
6lf3ehw333hl9le1dp3rLjW+A/m9xPp+cXmgp0yfm24pMOJNPu/5igrLbCza9EgOtZV3t5QDUuuu
FBfO0d8Pc7qSqDcTb6B6xpqebHG/cDKrQlH5mNoiiqfVPpjS/ph3I6js6Msw2e9ge92jF1fFbu0e
yIqvEZzHK7npMZpY7udGPaaKSrs2Na7juj90GDjFC6IyrTNfKH28XBMqUlSMPOBIhMynhCXoyZHh
0vk6uI3Cr7lpXYx5oQEYFx6jl7cZ42wJAGgGKIin/LasRNgBsnt4qNPV+SSCovnRUobefFir+uMK
GvDCgOcmtnEO6LQBTcIz8PnHLodg7jGwDA9ppIzrqCDvcua8emvAR/C1td4j6lN0DPyTLeVFIlSg
1uBryF5f454pdpse3H+ZC8AFAvStGnCaB/hOO66yZi7FuOTvM7PTsaxLcSF9ennhkNXAcaLKQbTF
OXm+Yt4wVq4AS3/IsLVQO2lXZhnng3Yw1Gr6S0CJc6MhEcMJATJE8W3bMP9KzvPQblWpIUmMnex2
fpfHKmx/4yd+icB/ZudtsSNlPYS/tn7684FGJxvbfAj9Q5Nlyzvd4Qa8OAGZjvL0527xL90y58ej
SbVB7za23PPxhOuNdUdMd6ghunzTE+KTfo0wEj4YxV63lvfl9cfuzEbfOGlgMYkSgBGfXDdr2YwW
Wlf+IbRH+12ae8WeCtV8eH2Us5+LwAuIJA41zO35rKCXR0h6bbNyAM7kwDGuBmeZY2/xLxH0zy0g
Lx/X9AbyQt7h+VDOEiLH56ywPag136xr53xQMwDd9dbrC3lh079cvS0iQYmNvvKGxjv5WqPw2tZJ
hXPo7cWP877nQ2nD2b919bYmFEwdSq+UQk6BcW3hrTPD2Iewi36sfmklHqiPQ29O1YWq4bn5bHpk
xOI848AYny/e2KmK+8e2Dz229QDzvWlXZ1X65muP+YD7JAznM4HjeD7K4mSmzjLHpglbFLEoJ+uz
MVjT45tXjbsOERgqkRR5T9XoI2QZ8zbV9kEuSAKikiIOhfTMT4PtpReGOrNsYFBQxaJvyTN4Ci9Y
XQSC23DGQFt214NyvXdTHVwSxzs7CB8H8L21RSAnN9HcpSayvQziY+pMbyEIb4Q2LvW0XhYAt7hj
a/dSeKS1dVp7b1SF7mldW4c1bPrHPsepLOZpGfMHwyWNuLdSPeCxbMoSylbaSDOWMIyz6z6rKkFd
UuctHVlPXboYX06f/Ujcvz0uVENPL0Yzq0ct4HIc3Mwvf1fgDel+m92FPunL24MiPSE/dR/K2C9Y
MVG91EPlNSaLTDcvDBek17PqVuWdTLy6+r/WOP9PauPZ4WA20pfd9L1PsdxmYcOsqTPzwIFZrxvp
2gfho1eUqTqPZ7O+pFX6YhFZuS3cIJJiHanXPT95KhVu7zaud3CVH8Wg2Zu9ubpvBvcwCkoRMF8g
u5GBnIwizRVRtin0DsMifrlqDJJ+WFwY9ONP3CHrC5nuuTlREoE85TsUeU5RA7MUxdD1pneYpYtD
k0jlPouc6sJN/+JLMSc6RAgBbK5k/M/zletg7glpuO4hyv3sOEf0HFy16utBBiAm3fySNOXfRXqW
B2wcVEKbjcmOV9CpJ5eWs+EoKpAHF1Dmsl+7yepi3de4Q5hqmg9hYy2/6IIY+Q1HroPYuBTWTRcO
5RrX1ZxRW3CFNe9G3aLapEYzUkflDc2fVgelh/11ADW+T6V6xzPSlbFerFJ9mnvb/BwMiHDulbWl
bI1nqSY20Jy+sKB/ZXFfTJAoh224OQ2ZJ/eZmOiC4ZEHsbtLaczKVY0ppiFD1Sdr50LQcd3N+q3L
bUTdh7XCvBxTUf0FBw6v2OVG6H5WtQw+V0CarDjM9Wjtq9YyHF7Hrh3jSY+Aristl0t9wxc1bz4N
ueDmCLp5ALgnr/5U8OUKq3MP3Hnz1wZcxX5pDOwrJfxAtJLC2xkyz4WqxMuLeRsV2T9AKSRawCye
78BpDlczyEj5sjWv7tpFRe8i5DbehVWorvIO34i49Fu98zJpNKyBHx6orbZ3blukP5TjTxcy1TPn
jloRkDModTQXTpUGMiQdlFtAzI+a3L1bkF6KzWoZ3horMGv+cWRGKP68hHNQgRzxlRkRwhjd5dbV
mEdbaWC//Q6hdYHMN4pEBN2ntO+oitw6XCr3MK1OsVuw4Eh8U1xil5+5Q0CHbdfiZlYC2Pr5Fyyo
IZliDp3DPAxZiINibYCcNcxP47w4t7oM3Y+vh0BnPhHfBgIVep0QoE4BKnMZLFblEJ4adGVjkB2c
6jHqLyzemeMQ2lho84BtwdwpFlc37mR2k2kf3E3MO7IYZ4++mrVLNeFKLLjzY2Ae45fXJ7dlJif3
BzoH7A1c7kkYTl8Zn8+FxOZCPGTNWTwtc/VY6DnYW3IJqQ+m074NU/MhDZc/rw+8faaXA2+dJ3gd
rO1JhtFZAVLljiJItqdhP6p6uiuRo79eJt+6cMZeliIpvBO64gcIjXTrzD7fMkJGNbPHsnkjHcX9
ko54A67uwKxnaZS7lPrlz9wtvB1Y7HBPx3/a+0VQuAmGrOMeAbn+BiDMuhv7egFy3vU3VZbj9BKM
iPsadB+jqRXvOo5GnC82Rj1L1V9y2j6zDXkxQd9yW4CEOOWSRUhx4TM4W4fI6/0rY8ZoMqUBtXv9
s5wdBa0QSIUb4sc8rXjXrkk1arQOht9/6Ic0uB/Twrqw6c4cYRhxXL4Q3nkAThEO7UBheDYn6yCM
latWqB+RrG20xdT1MlCF+A9TItoN6K5S5zhFfDfCyad0kNZhxPYkNkcnuC5X7KheH+UvnfZkQyOT
s2VKXICbldLzTdbgBNRXszQPZuM1XgLXvH/CRozyKlWl8IdR1vmXNrcLkcwOom3UZWc9HCpFwTfO
ismE7xhaw5/OmVMZ94h8/naCYf2u016V8RyWwt3Dc+hFYvSuVyU9+GlxRN2OF6typ1Uirx35371a
RtHOdRZEzPgPNObWsZQgvUidJhaF23yrdRr+iuiQ/rbI7h+VG+rP82gIF/iT4z5h1FDOMXx576ub
DfAC4LaMVmxCxQO1aodAASs3w8i5Rtj2Y1gqM0wwMKHNBGmz/VQJXT5lfYdptuPWtkIzq137xJLh
3GxMGBxH+eGLt/+fsA2CPBwa66DSqvBjPwP8G5tt2Py48GleXDVgYrlb+fSgYulDP/8yUVjJFRCZ
ebDIH/b2jOX4bOC1OwzzJZWmvzjC57uAbJmAE6sLKp4vrhrTm/pyWLv1kJPmdQkZ7XpNQaLhwa1r
0V/PfaGMpHTyYtpVU+Z/wWpE/rBbXb+bRJNOyVJpqs1u2bQ/37wKm/Q0jawtH0Xd9fkqzHMnixY+
EtTpzk4imI47GrFWbMvuUiPj5d2OrNFm+wFWifv9NJmw5JDhI52vhz619B5tXPdgmKEGe6kuLfjL
Z5OhttIEj9gW052cuskcjTFsvQWNzZSM2upS+WCt7gK9282Me8S5MN3JFgexqteX8+VFSRSCYBtN
V4JvOq/Pl9MbvSpP3Xk5LDpab8o2/RN52rwQFLxcSOQs6JdgUgD9EbO+54P4OAKp0K4YhIIzkek4
IQHahgMlTe8SCfHlhP6Gxtt7vMmYnU5ooi6irUIuB9GqPskmN/qQ67z69dZlIzBEagH5LpoC6OE+
n5El1NI6SzMfeuW+R23CL+No4BZ489dBuoWkD8cbHA1Qynw+TLFMhpKWqQ8meEu6Y8CCGnO5pJH2
8h2jeQrKF3wZgS8OtM9HCddxwJGt1YcIHv77usjr+76Oqhsr9ZxD14bOBUD9mexl64bTLNrA7pyt
k92+is7BYDnTB+2i1e6p/F3dqzq2nPmLAVklDpvOTTpkeGJvDT5ldfFQ+OPt1L9Vx37zE3c2bJuz
RSQvfkc/qpUs0h5hihX6SktEdxvUJN78ERkFehN9PGZMdvt8eUsb0Enm6PEAiBHMcR8MuypDAvT1
HfnijHFTE4hQICD7oup4Urtvg7nCI1IhEpVq9b6o0AHlzvCO4yyq5PWhXhwxtO/pf/DebzoKdF6e
T2icR5mtqqoP3RgMSZ834n6Yhb5wxP63r3byCCHGRir2VxeGLvzzceTajP1sRcMhbXUZXXXRuBj7
2rXWcu+ky/zN9TpEQMw2c9rYHyP/ixJhYXJ5ah/1jG5I013eYpe9U15d2DGC3IYbi9HpRGxZ2sr3
cyQ9e0+yMLv73Ju7xzla2zzRqZgLhEaQxbnCXZQSfldHc3fIqgFlCg+p8n1TpYtztepclsk80H2K
iRKrPqYdVmSJSOkD3Mm6xitpWaugSGrPzv7pFhUaiQxVHu6iRoa3YIAz98rPOqD8Qd9GsSy1/WhO
U5fFSHYaZC1pkam98vu63KdZLR58VEBq2t1ZOCZ/vR926WRmZuzY5JIx+kv9b9lbabVzrMWXcZna
9T+d31eP8HaqBxVm/q8unYxPIIJpyXWGtD4FnWV9nZwphJwpG6dOsPrrmrgbWs+HlGHr925l2bA1
vDn60HAK0zgqg8JLloVddxjyrkJ0PDDW9rZGQgxMy9pCbFPCmDIQDyHVm06GkbijWFObaBEG6hNP
nW3hTp6bnzsVViIppaNKRIfWuo5X4dVpLByEjo6dL/MaOqedFjuwGNZHV/fC2evKHuRVnffTF8fL
ne9UzkbkkTbRFtH76s7HQ76Kwwwbgc+pkMM7ka/2uu/cSOcbQ7R1jiOTbZLQLP1dEc51GLte5v6J
+tT3KKp5C7heN88cfAQX64PShGVxKbT5xUV2pT+Qt2TRnp3SP1StoVpcNywM1qzVHqkS+3k0xsFS
GFdDB/ojRvTVSIkM1+WpHMqORQsN3vZ8Mhb89uRA4UZFkndfCFr5VevlMsFlu6XBk60/VNYtOfWu
kMxOr+VwS5V4dQ5yUM6jUlE1ka2Z+Uh8kOko8e3Z9jHgm/I/jdO6t7anxT1oDYRcjCoU9xU568cw
66oqqaJgM6bvQjqXZmHJn/2q8TebgopLcDKGtE14ZzWWA5Ojbtq89H6UALGAE9AAYT51tLr7rMiW
P7IvvU+2Vn6A5YJNcXIZ/UXvdEA5IMFMmc4L1lg54UwbTusVyMahTtIxM++VbyBT4QOSSuw6p2g7
6zyd4zoMZ8CGhZB/7NZLv8E37p6aEIZxPOjQeRjo+jmJHVFqQobH6t8P/odAZbedkOmjlp3xJ6zm
oUw6NQ1Nghpz8Fu7c/+EP7VtHfuocpeDrZy6flf57jjGWhT9TwiKXoODZR7mB3vKSxH3oSruGkgN
RRK4S/hddp36LSgzP7A6KSI/bJ05MdFE/t1G+RQkyE0YTazx1v2OKcX0uCzalMcWEXX+NIjUuHNq
y2mTCXX3NF5lWTzSQ+GKNoEUWHGDsMaPIaIeul8wsPV205KyL8rKS//hrwmgtJP24zLTRZ4Irwv2
YK19snfPCD6OaJ1P115RhrFjDeN95UgE+/AQDtiMQ765OoiIbzA0QS5jBwbAu0jbaXed4hagDhyk
6IOfuSH2gfMCHMm12j6LB98GxyEQwwxi+gP6kawJIXc+oS5ItSznXdj6y0enLsxEFw7EfG0u7k23
Rhab1spDfTPYWsJsp1AyJugtZ3XMBDUukoE/vDM8Xzyk/jg3u7KpPJyWlOl+SvO0fvDzbvD5hK2F
yZ8/Wlcenc/7NvIh/wV0i8nE0Avr9oOLCYkRjQ2Y40ncrsgUP3a45awHP5Bed9PgQ9klg1DIby9D
tEaJUGV+u/k6sTdc7c+HVtaBOqzz2DZHNRWyoaLfhM1ViXosSD1RA7Of2+GfilbmkOQAOY5hmrnc
s7LBbqEetHcbTj2SDJXdWXcmwFI/0XWBsGA3IPRX44h6xOOWy7PBalPcYGOejTgQ5do6er7iquzQ
d3rsy6L6mduGzo6eCOfsMKqiEcdKryYlE1Jg5yg8HZHOypwbqciE/MYAM72bnEwG+nlkfcIap1Qx
H0j96ryu/+Zqp1fx7BpLmeRVUP3j+KNvHPtJBeYVFtB2Hnt8yZKPI6SdzFE9e7EzpWEbQ3Ee/6lD
YSJXUpjIWjWBu/6Dfz0WiGs92g+hXVbXzgTOKha6a+fYcVDh2BdBJoarlHvY3NnZFBgxvEZiOZwB
gDjOvvGEAkotr4NAGibeAW5VxXbRVL8rMfUuhQKRPQE06t+1aDmnQFytnn6ODEjbl1Uu92m0Ggqv
qKbm+u5Tb46DokA+oTDchk+N2P91Nade3FI8OE5dYCZrRgg55cO90oZnHlZSvyK2cQMcCJSkYglQ
fcEUMNsMbMHiTPeumLMiBmSbPQ2eUU+J1yt4R/Tmixtz8uSvljI89R5v8oq4cE0SctJmQ+6qoiFp
Tpels+JM+q3YLUtg3E41kr+UX738yXFH//26dFocuS2deScNm6cstwoWSrm1n4x9Z5XXaVfM995U
DE91m1Zt4rSBWLhQPVTRqWTIdLcCjyvjVmtP7Tg0VbTPajV+X+nDHpGbX0I6QqK86nrej10RkNN+
L73SX/ei1Jl1nTdG/i0wlSt3Tu7ZxW60Mj+Wc21tkWN7GIREOs11ys5KmkXWt6xlQdlGtEObiNXI
ZGKPoXm3VrDOf7jL3MpkKkf/Ufae8zuPfIju/lBpc1+NIV4RDZOd4sLipY7NsOeKGFt/+FD2ffd7
7HjtjgiMApR1hnShFsTVO/zO9BTyNJn0bprUXL6SJ9S/1WrZBAZdv7iPpTL0z7H/lVcHq6jXX7i0
h09ztTbEcpIu0ZyOgOJs0FthbKjA73Z8Nw8cCK6xD90Ujj/HqVJfW8TnqriDuv9FzIH6RTmDwE76
ltTxYg8Edi7KodWnLTJ5yKfFyI+qypGFjbDGUzFEKmhwvTdOOkEIZ86TdV6hNpqRUI99bwdfZeiN
/5ShGKY7ZD6anwgAlH4SDlbQx3Vq9HfBPIg/3tjY/9iOK0lf3TT9w+XG+zzYLlVaLJbrLObfaT5O
bmN9Ls06+KS6xQR/WBv5lACBqrrdzFVn7DiNVXRNAOXP+7K15mt/ZTtBXth2Twk7C8WhHOJ4mI3B
A9Z6ZRXPucwhUaNO+GC2lZPttDE2TzItvd8lcnqEz4WKPhuenTsoeXj17yGNjA9NvzTvC23Ne6Gs
ctk3Vl9vpiZi+l7Xbfdz6UaYsHWayvVRQwS2boJZy68FYfVV6wzF0xw57m2QlVaArSmCf7FKaVQy
mXJBIKBpy8+sXKluFDJJX/LWEBWEstaQd+RvlrFTJj2NXcDlL2NK3bxORSm84Cgti1YHIiuZR8o1
2oICx1AXH0ztL+3nQXB7JEPvuOuunE2g5lwJ40M+d71MmihYxrhmz941fW8+LJXh4z9jau454rBm
iSXNE3LWHCflOJyKaInLCAHUGFiCl13ZEeaPmELOvYiBuMhpX45h9gVb6ehXS9cd1HIw52s8gj3+
VHY+XlmjbxrfanyKVqLpKv+obZ7UWAgq2HPvpmts53Q+4rnN2jY2Ur4r57LJmhtvtOYcIxnl3NX0
D+zj4E/izzw2ExU5u0x3UTHXARTbeUs/CscaE2xk5JT0CO4aNxqXOoFCS5g/FkGlXC7CxZi/4PO9
qKuI6sCyr6keYZpq+h0QHZyIeXMi2/BoeviTPPjpKpqrDj7Vrd2P47IrnYIO01pF5SEVdjsg5el4
fzYvdgJT3YTedTu18y+A7oG8qV0n6+PBCFJKunZWJyU0r38cp+VIlWPAi9L20zx8sHH2rq+yfqqi
pNeeKHfWvM5fGmecvqdAwLOknFQ+JLYe5XcRiT5LQIgHP5tixRx5aprVR++X75cIzO692DXG/uto
AhcAqlqH36t2QvAUOUjq1HXtZbdYM3TG3hx9q9g7g8yxf+SZduIZWk62q/zCzHbGmimWZxWbQmpW
rvVR2TWMMTtQhcC9CF2fo48DA3eNP9GoyYrW0XeIyDT6Xg2B/9kI0JFK7KVe+510tf0dDJ52HgNJ
1Y/lno2rzl7GRyr/mZuYwqk+hYbm7aX27NNjTUOK4uhPoywKjW8B1k+ZPfEy1ZlX3VA59lOF6dB0
ZwyDDBOkzZr3+ZJ17XVULvldTWzh413QuE1Mxjo+IdU13vdWkHnxvLZekUQGAWzCTQCrePXsKU0a
f0QQqbJB4MRhtxSE+kVVfkKlrXLiSTURDrvDNOjYR6y9SeowGvRxZFeERxHhl5OEWU7Bx26caHlH
NIUjSyCt8LrqpAlouEGXOamKoP9UWeX0pym5QXe6XLqP2nS9h3oqSRSKjEzyXZEOFXcN5C/8/mQ7
5reGNPoZ7EMvFWazdYmyvpg5mHOu2z5Gscv9joLEkO9K35P384xX0ZVB2HAsSxAs+1aZ6bel5IPs
esLBMgnHznyQU0eg6WizLfZqUka/LU0wPdDeaqPdWE7jEIdr1Dlx0Tgs3OjYmSQGNduJmGdmv1FC
Bj8ERtmz3pWC++kmV/3YErFk8mtgmKO4LuFXPoUm4iS7dc36dVdHTarADywI0hJxjcdxormC+HiK
U++4BPPvGomTm0F55LlqxYAvhsKLYJcpuzrlVgtrRYuwzd4PUOvvw1z6D7YRcsVbXVab+yXsUjtW
PhE3XZqiDCipiDxirKmUSZSHkYztVZs/Q9UjyWjLefzVFZBkryDypod2XqN05zdD83ManN7c/Y+T
q1biRagP5ZY7t6VNsNkZs3nJgOZlq5eOOWpoSNlRGrJOqecUtdx6oF5H0a6ih6N4efzi55wqMn/j
CZYemPhLQPwXxTXEucxwYxjCtKL/elKHrSacHP8PdefVHDeS4PmvstHPh154E7EzDwDKsOhbFCnq
BUE5AAmfmbCf/n5F9d602Dvq67e7iOkYSWQVqmDS/K02PSC8VlSJ1QgjDVD1JYRg/207Y3A+DJQF
AXpocd9+PXtT3pZ5et27tNDEJSunw4Zc5y/Qwj9BeK9HwR6DqQXe+hWh/YNkuhZNO4/uAN/QG9uO
6XyLN6v728Fc56Pw37k2HbnKWwVp3gRzYOl2hTZZ/NhjY70vNe2NmzJ+T8z+zx/Uc+qf/8XfP3f9
Kund1W/++s/b/mv7TsuvX/X1S/9f55f+n1/98YX/vC4/033XfdNvf+uHF/H+vx8/fdEvP/xlR++u
Xu/Hr3L97Sv+Kf16ACoMzr/5f/vD//j6+i4Pa//1H798ximqz++Wl137y+8/uvjyj1+ss1jqP//4
/r//8Oal4XUX+qVe//T7X1+U5qXhr2cd8jl0if4NLI/2L/8xfz3/xP/VPwf9w8QDFaMHOXt02o6l
9T9+cYNfzxnYUFG0g2NYOwe5qW48/8jxfqVLhGAHYFk2fmex7n9/rrvvwO33S/I/Vzn8yHkhXUai
R4aZCb1hkkvwNiGr85ph03DRcVHq+VIE5osfkZNaaxtk1cajVnhW8VfUA1QoqPG/UGUyuEkcPltU
POJNaOF7q2ll9Kika2mkqplW2/t+DkV70Rg4+tMoE9GYTpMS/lXH/qO/EQJ693abM8vD4MPW8lKw
apEnBNi13DuTDJ1dpgICHCZzKzfCdGa56zm3X6zctrJUVDn71k4WUbcXdbCaz2Hdmc6xj+TQn0xV
NrTsELPW7oIBlWxVEety2VeNKmPR2/1Tno/rF4MAjyHZlFmmeWWy988CNX2YKlFMMCjlZoODFbO8
E6vZv/OFYMU3zf3mn5CPafgVVWfORb1F7gfPGLf8YIQ+3YaiWmayoggTC5ydIudySVpRWjZgpT+J
xOFxdej2WitgnqVayzW1NlkGl8UEHF2nOqhpnrOldOcLnTVL8xuwVWancBDRobHG8V4AUNzSexsW
CVyu+dw05q0xLIU6r5rm675U7b4ArIUyd+bgAxF27C+8TrndXTYHXbOv624x3ikHAcCORRECd3PL
WAGz/15IYyqs6nm2Wv9pMY1s19rSh/qne/Y57EN5a7bh/GlU2FDANqowS7Ny44t2cxn1iRUgb/lk
shmYd+6ArD+unaIQcWhAWSXaoMbgaFYG/y4dJsXRaHovLgeTdHO8aiw1M9t5N2VV4O0duk/6JPMB
c/Le1bttnGuHrvsqGsa7cl2n6Z1iEXT+lWZ4Nj34BX9Y1zZxlONWcb4E20lQtnRTKWW4p7BryofA
7YjbE7ma292qMvHZbABpieAfvHJHTYbtHxZHsz8cNgS7mBIbWvoOszE2ZhQPud1n91IY0/wldCBQ
nBOzlKAP2c0pSTit5th0ezZkY5MguxTqrjG7/tmcBH+sDJdrP7loLve6rO0SIiIoO0yjg4eNDyY8
a6udEUSZvKuQ0Vd3gzOSvkGy+tKD4C5tIVjtOdxflteY6p7NFBgBMAw1veDBRFjPdwjEWvGesMai
vvK47bkL/er82+yv1OiY8e//GG7wrMclskWVFqTNnHPOliCoUlmFvnKSus/DbYutOfOmLS2jNgf9
rLLA/whnnq/pmje+oi/IL4wniXTUP2zFxN3slFv/PJWT7+yMgTR3mhRHvjXVB/ww7/vwviVrvmA1
qwb1vHqLS+m7z6qQJ6UDgg8Dveww40Rt0oLVSFL2CLvFsrxY1fupljwqZr+sIiHPsBaPgS5kdTf7
bt886LJr1E42JeOGVqw4dhC7ZZmyhFEPpTsYJbmRQqzpsDKzfka+LYIU6Euah0x1/hetjPJbLa3o
N213vfdc4JuPxdhZGtW4dWIdK/dGvoWPjnCraD97yn3IhzK46diWXg9rfSxAX1EeIihH0lMMUqT2
tLogMsGhVMFFbY/ofPNM9DEUwn7LvffOWk1HD+E7wMQUOwPBNXoag7so7+q7wTONZDwDhLG/lcul
U1nZ47QBhe4qG6bs3rfbB0ilbwO8pKbAdfEOZq2ti3FjrwBGMHL6S+cGkE/XyRC587vWYiSs2Td+
sZsM0mUxfTiW5lgR97Zna/I0CdovW4Sm6bhZjz1er4YLfR0MekgL10JURuQe+QnZBZGkn1rd3Dqo
/He2novUzIx3hogIYyeqKI3OVyZah1gb4XCSa5SyYn0/l/rQa7OA2iqLJCzn4HpS4FUj3R8jDmMc
ulRwKquM/bG7odOdkZXm1J66jLy8iUTxGDbOrnS3LalzG+Ed2sO4gsr4YOWWk1TVY+uul+cshMS0
8tO4hQffLIaT9mUq/cqlSnvY1zJjExFCS7lMBs64Ucmjagx17DHdrOYOcfSlo2sGsFH8xuw1p7Lj
cc3d5kRHwF0mNgyLtuM9bcH64NR+GEMUDt8CNUI2rmNcdttVlk0f+83oEtl6ANCDe1Y1sZWgkZnd
Iu1UcT46hxHIdqNJ3unGNLedLzTAXBhWfWxLZIi9atbnrGJpkWQFl6WYTTOezHbfW8aVLfIHJxIU
F9FZIKMVNHWRmojfsBncFFblvKneCjqnJye8H8wIdaijh2vA8xPZBtHNmHn3Zj/NSdFw92TR+DRN
wT0EnhGPqrzSkXecwhZMtspvUPszVANeA5uJQ96vbNvZhVxY3vqBoXNOTK/aSxpwlntPMSkZFY0f
Rh99EpNa5pi8eSrk3ck3NxhCAVuWb/P9Ofsvthhndt5c31tyM0Saa3OIpVZ6ShYa+l5mvTEMGeT4
Gmm/TPWu3LysJu52Gqh2qOcDNIN3JEJBvKeDYm74kDkYsyXnsoxdP/8QnfsiyHZWIz0SI5Kuwh6r
k8yW/qHVgfUSDU3+MTL6nn1/IKNqZ639FaPEirSxb1MsyOGHAA/AycXC90I4j7T2TbFu6diISu/W
nrO1gFnk4MZHHDMZYn/h4CEcBzt8UP1oiLgQkNlxtrnGTs1Rt8uYG66LvKoZB/Mth3yd1PNSaOso
zSL42Pv2sOu6uryvWCkyJVTThAx19W9HK3ohX7/ehbnhOvFQdnV1sCy27J+8imiAq0jzMiAz0kXi
hoUB8H849YceEiSeNVUb+WYUtwO9it+iobTTqOsIjelWo3zywn5LKrhgWCHZVXk6Wp4yYbkHu9y5
meNPcK9ZUcQ26nMuOMu3J1PU+qYpAZGT1i4o+2zNyrzHQbTMqUHKCPtcQKE0F8q4abbCZ3nVy+AA
lOEAxcvitjEshQF7Dj5F5lQdN6zUp7CqgiQKcmcnldaAiwWguL80K1MguFFcl/XAMOsPrCYi7x4W
SrV4oTcn9ZVRDdeWHZVJXUzBEHeV6vceuTjvhmHdjjb/uiRh1lkXgBd0cFmqYobP8+kzQRbrAbjU
+jD0llMz+tVnxYq7FEPc1mNxzDvhfoBtmnZVM2rQpsmIAN/wVjwGc3QYIniKshn0MXNlc0G8OBYF
aTC8dCojNS6f3WtLDMEpt5vuXbgETyUTD/rCyapjc1LHauzbmxIFSqJb/6AYAg9ebld2Kh3DekBm
a++YTqHUsILh21jmA7Y/577EDHx0GSuPerDFBXn79T5jkc7IV6IGZ+q7DAZDHtoRtGxx6ulCnz39
DjXg9xPr6nvyy2YmpYHuIc/7tlCze9HX5/F2CKcMpBFNwk40hLHHUZdb15TYm5AO43ZTULTXpEYk
SpOymIa8rlCpZifU1F6E0dTebHSMj53MDkFF4HhSbKPi0XZ0dWZT5VYkObXxB8vYdBp2wvi01qr4
YEqFvd6LyMUhPzHKjsFkRenS0xYYGU0NfO53lyog9G/p5+Ir06fCk6L1fAjmRZ7Wgg0EEscocebZ
jZvVm+8ZehD1Mt94h8LsEQWESBuOm3XOLDS2MUzQCMgUzS84P13Tp6w+N87bm36vHQffXyUo+RHK
FJc6F3rf2LPzHLGp6b66XeabcDR+NF5O/qZvKxXNjz36X3ffNz7cce0a4GVrkOl34TSQPiUDi6VL
Pf3G7tEk990I5oOZTWfac6FwRiHq9eIVoL2Na1MtD2gjpokHOiy+IfDglhYkDH/MSQoAh/LzKjHX
yIFnlf1MbV9tlcCUZkSfTx5ShLyEYToNDWCRM62fqH3oxZ5W4alAFWAvt/5shM6pysNSHn3UinO8
AP8Fl2QR3dd6K0Aqq6iTB0lu3qmwnOaBBkkXmrNRJ1pZl1Pb1ALtTyh2CHE+94O2hnTT1nRFozyJ
bRxquDeWdT6B6qNskU69s0vd4mokVieu8xn3o6uyKnHQ98Yd9UpdbJcUFNMtNOXubmJlk98WXH4o
ud4Pk1WwJY/BVGCx3KGB4RsDO824M49ICl/U1NGT7uu62s+zUF7Ksksnru7r6zlrjQvNSH01wswk
41Q+Zn5RXjKqW5dhs3k3UymtWDJqHqJwsPfT6GXXLqP4rTe3aILD0mDOz8v3HgqeJBi2cxKpXVxP
bKdTJRz3M+qL/gmAS10tdCLdGxnN8m0XvhdOPVyYq1NdeV7TvpfLoPZbv5Q7WhzUAVK1O2a2LfM9
Y1APUT8ONag+CqP+LBCqtM0UvUZmt+vKkkX9xt08BjOD07D8tk2Lf8BHyRKj7IZCpkWdqfHSY/O4
K9ZhSh08YT2agMwjMmSYLsx2cvSVWWTG/oxsnEJAZ9BY3wcNb+Zu78gWmBcvSM9BgfrjPsLOkjhj
5z36KnSTrGWPLXKe2tGDo4bEwJsxE8cdZyQRHCpIzrts8aHlXdu+JgI8eMyzdftGhh9UnDbN7bYx
5S2bRRUlA592RzwW+PtUI+apBhQrKM3H6DITLAvJke7MyzBsBRNO6HK1qJORpdx+0xLFDmyeH0Hg
G9WdH9A8FBvkq/KrumcAy70IRiFwrOI0IrpZEhks284ehEaFVpdfhm6DXhjdfr8W2DX3iMIKvW8H
35kSen/ONyRbykuUoTDsPdvIK/i6APsBAiqoyinBvaRv8fu7n/x19N6t87qdaqXQq5qjyhBpjS4S
ulXYyIvZTJT41sMp34nOrNLFdvInh2znZw/2jKAV1/nNgurfeWueXdDqVJ6w/KK9lqpuHsZZWaiP
2sVdk63qInjMXDwgef7a5Auz7pSz3i1sREsJVz7yYgVc8LTmIQyZLXrnszR1kDqaCY5lQM1ecymQ
4U26gqfc7OpCyXLaG7IYoH3rMN8Ng5knRilKjAdKd3uOXCRVaTWprZHmuBLo3PBG9cTk1lyoWTo3
IwKPozSGbgUnj85Sh7mt35HoUV3XTl0+NP5a3UBiD/HU642zH16etVCnTMhqPxBSYO0yvxoVex3J
QkGalfhSq1rtp3osnc+A9dULhcINF3YNPoEgLqceccFBtG13Ycqo9HYBYa1WrGj1XJmL8/leyyxo
Yooom+VinCzv3RbM9nTsbd0+6YmLnnSMYzjCTAOqZ2xLNnwspi7hREzqvWsdmelYEVVoD8VQJquu
ynths/3ZZZXtf6ytvB4T8JmmSO0N+l9A2Oj6GNgVTqJaq+DTTGvccFV58xYk4botzkWhivYFZ/nw
YhrN9h6Ty4Z5g/JMyWPEupSzR+LK9eyS7pdMVdW4lxVZvvtGhMVT4UNBs4yvzO0oWXF+Y3GmuFED
BG2xURrlta3MfExR5sJsIod6Boky81h7c34ZlE72BAX/wPxtMnPMqvsyj4FZJH0bDZBQ1apeKjey
kTW0bL2zVyzLqyf+3Jh9+5l5YSouZsMI7lHMwm4zWsr35AoI0KrCQTY1AK8cN+rhZKLLfjoZIbVq
hWXOD4DTCKpyCRigMy+PrsY+rE+iJis/QWOSv+i+A0XwjMxik5RNBsACRDb+4tEJ26fJtxsCLTYL
KM3QCDVSSLYl31mBUjqOtFMXMPN0jqZERJdgEoULZKWJ2/u4uFjME4n9qoiLqAV4CpvCXhJbelbP
+FeROTO0nvGJV7Pq9ybWGlZV98+6MLLLFqqAjC1DVH21Y9vGmyBs5fhGPpjTnpo7l6X9quqdqxr3
Pf6cDVfLwK/xUDrcvRHu5ThHwtWcpyz+XbyCTN4ZKLHLxrkIw/yUk/e+xpGgCO6izDyzqeNqlkzX
sZ81o9lTkTda27FWdJuSL5RPfXfb5IKTYePXMNe42PwNvV00zQGqmXUGY3KQ/2z7oOkqxKdLk6s7
kmg5/Wu09M940zlXPdkRSzITCrUkqDvs5hKA2uzeO3ar7JD9rlO/l9bK9Ze6D/VRFyPTEOGgKx9w
mQenula0zg6fmhaqYofO4oz1vOI2gFWcJFsLcJ+xkWV9VQij9NJ2CLJuFzXOLI7mDHmR+Ghwlvsl
G/pnw3N4A9sTnKbvQI5DT25zieLUU/tZEYaw8/ucL+e/RtcRbEV6qPJyyydbeBvAt9BAcKLGSvKV
tHJ4f4hG3nTp+7a7NfCa2TGomtVcIttp1HONFJvxuc+27r1pj/Vyz3hJnJtCBFldGy40/KFgp15d
N+uC/y9ZQzFWNxZjT3M1jdX4xMpf6cfWXzL53lImVr+5C7rzjJZn+jASAjIkMux5t0ZtfFA5d159
A6nDpyLufPQvwPyMIWkbvSbM6aq9EVIxpEx8huUyXAq4UOHjBzrgQc3cZDb6dtyVPrKTZKlJPIht
e5wXVkgyP5Sj1zFpuM2V4aOykHJxUdyENtvUUBwbz9pXbbA1D242IXb8X6ZdkCEAoh9T9OiR+GWu
qCHOVv/+1p1bq7sIO+U9/4FF+Z2t+GPR9I+miOC1Tw+7JQJhjAo8h2/E52LOMcmhesQr5gy37eKU
VqybyV9iSDVZ7h1rbP4qyOjVNvIHbuKs2z+7gX3PYiWIw+mNiJ/VNEQMq6fYD4z+GahuMskGtOyv
kv1dao+bd3KxFg5xOBmUL9RjC5u2grLEmva3e9p3BOTtZHo7YUOst6RG7Fdn8D4Oc6ixKOKEQZO5
9cz2q3balp2LDt+7vjGdVeAFAsPBOunOsGQa+QJ5y8/P6Y/ULeeUJxMvjEuQlknQxdtzuhl2bzF/
nEeCvLhsrUJf5EU1pMrxljs5u/O1E8zQ+10+PPz8yH+6mjDTcKrnCGcTC/RbV9DAozaV7UpxprBZ
WVa1fwFEXHwtvJ4dBIXs4q+qnd5Y6M5fllUrOfnYNcmmRpzwo3tBtqUapwYcSTZ1doPUoB1iz4hO
i9i8Ph6yKLyiSC+4pVuxP7WUfcaA9SpPSFBTxt7Q3YwLt3Ds8S/cGz9y2efPFRIkx//D/sGuBW+s
S+0gbRToJtvmzF7u0OQtd6KQrBelKVgc/Py8/8gzfz8YYRxgmTgXeZrePEXRig2zU9YYTxExk3FR
986YREvuXvz8OG+/FDQfpBo+kfOdhXERzvKPEWDrtAnBM4Ve1VRA6yZgUU2RdzGNqMo75oafH+7t
jczhsEn5tgMdepYEvDEwkTpdtoxHXdy/TjzlUkI0rCsoEKrgiomBArUzCnUuUN8r/FVB+vMPQNLg
jzQm6hJ0ZNi9CcBzMWS/TQQnf7VcKkigmAX+MD4Vqt6MnXDRlUI3GrToKOVOO0PlPdRAoarnbMOo
AMgzYEoZA2mCDpo5kImGQbxROfFIxAYGYb/TduWjbA8FovdMO26XuKgrQNk040cy0GvEJgM3xXFx
BPmLnVGsHdhvi3ZyNTvbPPaEThSpNyJLS75zMN6kmWghDc6LUNeBT7J10yK8YnmLOcZY1McwX93y
smUla9/AOvh9atT+uh6pBDWRss8LFzFSi9W9Z3PBhApNAxWInpFJV08mbxy2RFojucnaZr+YJX+O
8GcUcTcZXYUAMvMuh8AJ7vOI5ol4QH+B9GV2ghFTgmFZh9n0zjOxoO06saeGDw9hXh404k7eKnTy
lxxhabYvhRWeGqlAgl0djFc0V0TfTPQvnK6tLlkDZFAKp1H7WfbURhm2IFkUBYI6vd0HBs6IC8N2
+QheTb33zgZ6r6/oomJCrwMqb650aCzbsfCoJfrq1S7L6LO3wHi3CCfTNA9PTPcK5yToRO8IK+22
sGz2nRPyPk4JlLSztwGFohuxpEpW6iVRPFEpovYANeXBWATnMoO52Y7Iygx9oZuFCbpBdQF597oe
8YYqKk9U7xnLvnQ0WKpqlwWxuDVTWL8Ec+PHmlRUdvnR2g+76fUdEFhxkBEyRqRUQA5k5OdlGR0h
8l5PQsCXDuC8acEyOj7sxiIfo1WDbO9OL1H/rDahIWr6JQNqnqN96UXBk+1I7hphQmysxjzcZLTY
N7usr8iJyYzwJauWayVaaAW/FeuN5bvsICmCXI3T91XaMouJtmeBtJHg1iZ1gTa/WSiU7lckp26c
k3/mpXSobfWJfRNysp8/rG8UB7aFdZgdNnVgZ7vjn8Q2kV/hbrJa0i9UyZo+h0C85zsyToVU65qJ
NRQ3gmpy+y+O+3bwxdCITw/3HFG8LCferibsmQ1iFuKzqOuI8T03wJbTju3t3c+/33lw/eOqBRkB
iJZ1rudAJoW84sfBF2DVnbRAYec6RvBYRFbzVZiOHI6FiDCr2W3AzrXesNJeZqiMPmgeim8//wh/
OsV011PaEfguSenY1t9YWLdotQ2sADA3c7jcdTivSrCm4J5IQBQQjrd+afKVc/Dzo75dVfCNX+Oz
iKXmXKN0+vGLQ7oVkQ1uGrduKC4di/0No9aZ264plZty1NB/Me7/aZ7jeyKWQPyGRActwpu4kZln
d2lI8om3ooxulzWb+zRfnK/4oBhKfv7t3t4+5HcyxyCwQ5rzmgXx47drUahEeISGOMfe1MRs6yvj
vtPYMj/9/ED/08UjLIYgDTIAAyt4c/GKMW9JIgvoZtq66pPnZeUQu/hUtjhCUxgHMly+fFdv/Py4
PPlv7txzZCjaJ0L2Hdam2IB//IpMeq2vMPez9tH1rWkqdVpdU2JRX+u239kulHsZVMs3r+ysL56h
J0woIlQvqnBKvTPCdcAlIKS9Q5jiXZL8AnXfZ1F9HzST875vg+YqWoA34xJdxWME8fyCP87UaZeF
Idts4D2m2mkFySzLfsYqM00vdRme9TlltJwIDfC61J6j9cXxJjUkBrlB4orRGY5p8LtPs86M4YAX
YsGEo9vwbrECpqsV+XP5oYvCRuukcIcwcmLfCBrnELzur0sqO/JUh/10ZnaaILvQgGLj1wj7Ik7Z
LNz609xtxIMrv52MI+oaRm2yZfQYk4VbnnMJzjhBhFCWafwVXTIc9hXXDXv98M6dcOmc8rov2xtT
d9lv9NVbMLjbrM3mNPoZ9ccq1D1SoRGLwK1h079D9HnR2Uyc0XaXK2dDQxK6KFO2niPVEIzXwyTJ
/aUEl4GsnYVxq9ACvFtekaAC2WxcQ9p+Ebo9Q2xlZN4qr9F8ETQ5gM6UsyCFD5eDV9UuGb4tIh6r
nb7VNa1aSFCmnIl/DU2VKKIdzSvlCSBrr3J12st+dI84RlcgTsPLnsqibYP92ozRcdly54Pqy/nR
C1lZpKGBuvhkdI532crczZO1EGG5a6NQHSS5T2Wskd4dYapDPym7jClwFa52k3PVkbwksw0lWj97
l9/nBA94UDKuZUZ19R0UEm7Zquce5xiXKgpZE/R5yXrs++9DBYX5pYn/IbwqtQwxVoBZfljwzqUE
RC39Ua8bqRlVrYxnA4LmwUVTA3rkmtn2EQ1Mxc7M6DDw9sYAbM4y9+Ctkbef1wgTex0tWZOYGwHc
16IFgd7L5uzBQ/HRNNflrFYscIvvWqmHmgcTIbbCNf2uddnkykduW533B7+hOpw6YaZO8O++IJ6a
Z6SBgjtfXIHJd0t6H1P0Zbcuy+H1yf9batGHruF/bwWgP4hG/7+SidoMm/9eJnr6KtXX9Qed6PkF
33Wihv2rSecz1VPnlQrZYGer/XehKD+yqY05BzaRcoeI1/6XUDT69bXblOYay6K8OGCy+l0o6ka/
suggVIT4Cl4HB/B3hKJvg69c0hnOyds4egnaC9l4/ThMi4xdwSpdBO1s8W0IyU6xqDG6fjfO8Dsp
cjTvUqmVxP1VY/fBdgokQtTP8kVV8/BMWk3B6GVUeG3B+eJ+FO2TNLsaqKGOnlFKBXel6UTvzGKB
0poH48Utguzz37/p/u0d9cN991Mh8/+LEmUXQfy/v/euXuApXn64984v+H7v2eGv2HFhu9HKE+hO
W+N/33q2+WtEkBlDLe0LAHHuv249L/zVpBqdXl0f8oxlCj/6/dbzvF9Z9oIxATcQT3Fu4PsbGmX3
NWTiD4tbQCqCRLn/+A9MzrHerLiqJVjZFaPCQyvdfmsiHT23DVtmhK4jva5G/rVqJ+ISRkiu8x67
GnfhOi7X5qAIhbQwmj/6EkoQZY8hgxjpSi52q9NvB4GPFZKbzceSYGcKzJ3V2RYiSLywCA6joXuG
Z/DGncCR4J+iZYSXl+OE8AZzCrHjlZeh4xrZdO8tL8hs5GCVPyfVXFQPnDVd4ezYls+LCyBwICsU
m/vWh+hl8g62IzHmea2TEJC6jQuvpKShG0qg14Le89hbMrNMMrjzD04dutBpPixBTC+87HeOUzgI
tSbDYa1CyxMLAN/FgNK50jzac2WcMgvk1FPzdjdFWftNbYVxqtA+ptkEIRzUm7zHbB8gK9pstZyT
wOuXpiIb4Gm1xhbifDSja203641nrwTezMJdH9d18QjtGPviIooqtrylDK3ntfUI+vF7d4r2Q5tt
H2SRExVakbDxslTMbxRjGzaGR4fg4pQBsAaHwsZj7UKhgy8Sz0qebLpwWcf0pXcdjHSFxsNAOlhK
4fz4rfDy8jF3OcyuBmCsklYFRpCAEGO9qeEHri289ah4V5m/X3tXOnHUzNsTW3lWr+1IskhcTjga
EQxkkUzh3PJHgiyJFsMmGQ1IF0IEZYHw0dvhFp71qVTs9Ent81yTqJECV+FaWTAsGWG6F/Pa6jHJ
J2F9GcfIOTm90dCkYUmUFtNUjTeq7gv7MNh8HS6vA0zl0rPh7UlVHU9rY489bNYIRVpl5ewm+Gin
jBk68PKUcP5eHieInA+RJmE8XgKJqdWwp3TsjPUcqIjIGPHHAN5v2mq8GienamkqaPkMyJny+TjS
aPPJMbz2A+AOVc8q7JZPRpQBa68DeEY6um5RpnoEVkr0SHUWRqVyI80Bk96VRMxdpEWphnvXCKon
YW1miwPNq76c5RGsZktsc00jaFmtQoH6eRhyUe2muSXFgcTUD3qCDUXsXPtTgu2aS48PtiHwIBrl
sFu60XhyV0TuR0jb/JsZVvN6wA2DkXx2VFndLujDkERFdKyn7dKvhwKRcJRYiCnReNmyeMy2nBAA
4dK9echlH4Wx0M722LO6Y9u52tCwelVWT8adnAu0i3ZQ7I0KTU1CfA32wFHM+kqJGqSJKAdpxD7h
Nh+XcXCeslDKjPSWDTK772Wmrp2Qfq7YigSBapVvrP1l1wSte5Hn3SgvAF4bwZI4R88euTi9Q7x+
N7VgK3K7Igk3j3hwNitRauO6Y8GxVeLKDGGarKMNqqikqTyVA2VMGAPqLEhI3lvQcNlqW06LVWQP
lLLwNJtbh3627MvpPqRb1DqVhlt7xwXyZn639GZlfVR0v1k77BxuA+ljLX06yE19QB3mubSgzhO5
HtJhkUcprxwSuv5WgbTJF5UUCEm5SLdlVXjZfT7bAVKEzFAT9JyM5qsRkbB1aKbWLW4q8hi+aSyz
U1xUEYoKigHRmKMXc9QBjZP56Pig4LsgX6Kvdo45dT/THGentafL8TDJOqyOC0kBGNFplDn5mAzt
C/II62IfrqaZv9tsCnzTalaViXANLg05buV964xggmCupu4SOfU5Bqj39FPbnOW4I1tYAv8nRHm7
RXVtj+0AZDBxO1uf84psP7/H5rmDHsPt0ahh++Rhm1gJ+mESSRZ/HscUYzeBAg5Zjw+bT2xhMprW
2KU16TpD3IlJwvLXZgZFY6FO5LDqaXBr9cmZK52Bdw8qiHWGMTrOLLdrE6UNpA7SG9FYZUs2Wrug
II6AZFuzSHHSWuLCMI3gW6+Ghb2IyBBziImx+wLdUeSgebUYpcqs6AJuIDIS6XEicwTpnMPQ0vcN
rHGxIMDxCn9GWQEO8qFk2LcOBku5T9LsM8mQQblpKm1jUieckBpos6xkdMHe/n+zdx49khtrlP0v
s6dABhlkcJtk+srypqs2RJlueu/56+ew9PRGEmYeoJnNOC0EQY3qzs5MRnzm3nO7z7ape4MozXp5
1IwgeGwBy2IVV+r1m5VBqk2y7LMIPfASNOOHJBz73MNKw23JpHdAZjV4fTmVj42lusuIuu9XX8+u
2uvk3xw61DKcmvwRn1Uiq18TfkRSmAzd4QoZs0F4Bp54tpIY4lATZuH0xqHt2PhJ7eSH7CxjfNQY
994vOMNfVE3UqDfEU3/rWFYzbtMlGF/SWCN3PAB0w/HLt2Tv5HwumJrm7LjMQU1GiM6EfNfUNvOp
YnWpb4J0FsI3sFkVG6Mb9laTyYeSxW7o5wOTamhUmV5i7NVssBi67r4OJGY7W8sNovcUZaPalFWi
Z5sF7Vu7U4EyLG+omDRsOISWX/x96CQZjrrufk4GekAUUUntz8izUTIWzXQTNRiBYV0Wk+sNiyPe
DJCpHOQFuj4cq4M7HaMxmP+VQ/mPOq//W4tgSsP/UATHCA/ei7/XwfzMv+pg+zdFpclSjv3kGgRE
N/V7C7bWwZK1MFwEg52wLvmVf3n1pP0bdSmUagN/Mg39n+tg8zfFXJb5ECk837/dPyiD/xZEhVcP
C+d3SIANLdJmKPjXDswKZMYRKyvfcQjy8iu2X+VGLyzxzrChw9ycD/MLZQegi2l6Y48dMCJgcrbD
FJcZ29mIoN6lxNmcMdfl1XZpc4cTu9SUthVD2BXbPq4H97YICZw4T5OhzX7T2tPzn97y/85SH6Lh
Xyd+lPOgPEEp2sDaien4O0lfsR10Fq0ZfBvfgXtYwjrq92ohS/FUoxALN06axV8xArUzAt76J9Bl
pjRhPbKZ5e4Ls02DRInHDCUH6gc2fE8dypFbO7By01t4hs8T42k4KlPY3ethh8LZsFw7Pk6wWFYR
WS6wHiiVhQfNsaf60IoOAwquCS3cUFMCEZvrMvsR9MjMWY2gjlP4kiK2wwmZi2445s/WDJ+EbZgO
Hj8CgcGItuyyTwgO+bAdQ1CA67SLdFJM6zYqlbgbEOVOQpnQbOxEbotRIY6JZyhIbN9MA73bmq/s
WanG+IbZYXUbmd2YeW6VsqZrnUFVuzYMxnqT8iFfTU6n7my4bfCA2lwHbtEKOo+hbBF6dblttAfb
hQi869XYXCEWBUND+xRUe6MV3HAgEaovFTv1ioli0IVbHQlzUjTHjGL+FWY1DKA4CU3eJK2G0KAi
o0Bwb7rLoW768FUySLwdos7sd9kk4sHnxhiu1eJwmeh9QaEitEWDNpE5KMvgwk0YNOYQypIdGMlN
HuM3YSddLF9B1zSAPqLR/IVKgLJuKLPx0chw+nuYAsXPEDUmNVzaoIWdteQa1UIibsqpEFeABlcB
d0bygj/yinNIFrpXOYmO61Ifl8fUDM3xnihLQMkxRhlo77Vsb/ScOGx8a4vDdtIchOnDJIQf1TJo
8aKgVKWvmIuGO6Ox5HNRCvUZf5/F9ve5bKNshRnxfV7ze4g35/sUJ46OE91dD3fIN5zz2veZv3yf
/9r3XTB93wuYvrgivm8L9/vm0L9vEb6C3CjZ9+1iDWP0Pn7fOUyN3NcZYBS/hqUJrsv3DRVCxQEP
k0jrQXCDMV7iLtO+7zVnGlGjgYHivqPQ4O5DsMM9GK9XIl88bsdxvSgpwLgzs+/7M1uvUppwblVG
vP2t+33XwmPuXgB3q3uYP8v4aELh+ZF839DAscY3i4wiIM+ahpS2olcTniwKOzrCL+Ged8uq+qWt
lz9ZOdQBy1oS5FWpFEHoKvtVyLm70EqXjzZVBNcq9cTwXVtkPL1nfS048rX0kN9VCJ4d4F1UJt13
jbJEc/A4r4VLGml87ca1nMkqvXKPbj+3Cw/2WvGgj6P6QRVGJQSW3fiYeyqsvdbW6ofb90N3iL4r
KPe7mnK/KyuY2g72wLXeSr5rL0MGmE57LUDAln7XZzAuqNWYMVC3hQYlHCZ1qrlhLezU7zWe5hCC
0X7XfnrTUAdq3zVhpIugQhC/1oqLG7bUjWsJKWTavkhwMubGXEtMUKJ1ukfOT+XZg6sq/QFaZeut
UrTHTkt5iufvmtWBmIUj0EFajJOG1g/mZFlsgynD2yis8A5yd4tliT8Ps9d3ZUzVPGfb4btiTjS+
NP6imu4l5Ux1sffE2NCiAKaZp0kQcdsupkY+606eb/E+uCf2aiM9POn1LzEtzryDBzfAZZnqHDtJ
n4X34BeTwcNKRfVqtKoo0AyypmbMAQZ+Y9WEsOKmDTC9lKbZ4/K1pzbasLqNjduQ0jncRXnMUEc3
DLyydloli1/0g+XsVlVevGO4El6j8MZKQ9sQ8A4hwEbPw1QiYyeSje9o5aNHBTEp94ostb9E71rT
FgH5MFzZnOT5lw2SkpBGBKXgQ4JO8IeZzFmyRgBi1tCvoGVI7ByqpSjmMx2Ryv1R6dN7qlLjEk8d
AB9OZOtTomGnX1XMPecA96FXokbRWcx34sHFaHAe62x+imYT4iMm4+IOMoK6cSL23yKY2l80c+Jj
HIqJ9jIlhX7D05t2HhxqFB2tmwqXJ4yxCZ0FDsUtRnJJ4zRG4Q2eG+6IcpSFxXaJTXpaB6Fxpaqu
faejByoCnaUtNwrgnek1VYV4MO6c7im2nITZAlrd2GsHR86HQNMWnd8KMCA92NC91ZEORGhmggCl
DRTjtA1GmX5GUsrJLwaIS5sa21LiKyY1j3Ewr8ihvBvUqesJFfMsno9b28wn7MShht69Hmc1e5ro
CMCklAH4FvIV851xbDsStOIWcRjZfykMo9K9HQEZPU45WE0fIE9wO4Njw3tjRhk9Q100/8oJ/v91
8X+BIvGnIm3lY/yFX/GQlcN7+vey+N+rCSF+kwAqDapOIIAussE/ymJjLZjZLaCsY2kMipidxR8I
Cxe8xZqOA97BxMi0BtH/sZlwfsNNYaBIQ4jIz+j2PxkP84P8Vn8WP/CCbIbDfDFMZteS1/jXypit
Q9pkWTV4QUNl97oe1wwScQrqW20AVexVomGoG1IC4goxZfalEkZvS2/4zoAlbozTuUHvHBith+ha
7RcIP28zasUj1NT6lXEgXt2cuVZIFfOMoJAnSV8eZcVcL5dz77cTxnJqWrkf6drWREoi0boqORPs
Hv0YQSbeJ9i8C3wdV7latINep9PWaYbiU1BJ+mMxDc/V0Ep4TlK7C6pOu6rwMIUb5bT1TiL2OQid
UfVc283J6gr6+udhHR+Gb9gW0ENZn2NS3LrpbWQ9VwHgznLB+irNfDguXBl2P1pfFfLyB6zM082o
93GPWVl015Cf5Ec4D+K+d0rEUUlk/8BcQq6mk4zBXiDVOuTJaN8lWWgf3cHuToneZIxWVHcias4j
MxNn4MQ4Vu8TdYAxy4NeZTZpTLq9Jc6kPowj7FR3ENZ1YAExxBHQ5hOeXGyMu5wwko0u1HJdLMlT
jxidWWcdZsMWQ/Z0ZdbVeM7FuOwIGMVLZIXRVQ/abx/YTAJb+WmkhCJ2DEluC0dOl8HMiytcFwbj
AA3HgxXfKrMy/A6J944KILmDY/2MTznypgY1TJ+3/BWyPtvYIdKDMmgAQRrtyc7zytcb64vmyj7G
yP1hXhSPmtTkxY0qMIBlN+3RGhVXk6gIowM6/TIusHFHW0KFsFv7KYnlKwYZeavBa/I0lG9XZRhV
+yCOmXeoGQEBxmlrPxf1J25/6LRzbh64glFNRXmwNRuzfO/zZ7ut8HjIpLmztV5cRtoCb3C7X5Ur
5lWA1hs3+QzeqrDL7jLxumAq9C1oqEU/LxNgBt6GLgM4XPTeNAz5wUlDEKvL6vufQz4PcOLPBgam
52ngjRvSWX8x2+VJ6hlpZE4enoeirU+oyYedkNroh2Awq4pBa14L2MJjvTZjmMpx3orxFIwlcThm
ZL1V5ljvW0xpfkRoxgXDx7Q1u3jZD2UtttZsBzdJqeoLDV7SbboaJJKvJdNrIab5IGkAbkpYp8C1
cP34Qze/6PwISMc4DI8g3kikRuF8CObOOWQxXPABReFN4042UjPqaTz+y+ylDVVRofIZSZ6IkOoI
59S7mu1p1VJtmzgO4GCAiGGaNZ8Fq51disnms8Nvx0QfOZGZd8aTFZrNMQhi3digZSlOTVYZR0Nv
THhyMFAcYDYFmgcvz2o4m2FyP7kktWHSGd0vvj3vbgKkknFufwKEVvpmqwi8n4sWew3qzhZFzz6y
Jv4LlvpuWuy3RRHssapo3S0FFi2VSKJdPtT1GTime+Qi5lZ16pyFEhGkPjoRTqAUV+gYLe1Ngcj/
IY/j4aSDcfGiMk2wVA7DWRpWfg6EhaZoNNxHOxnrMy2TttFpPnmbVhq2HQjt2I94AQBciMOKqXqP
Cpy4pQnCBOlw42XG6pgGvAhDoRIPWizENswgXS/lBYRj/IoU7r4t01dYb/22Quh37eBxvYqiMDpq
KePdGVddZds3CEeYYzoNRlYeacrXiTISyp+fkdsOhoSFUTM76UaDx8vrKfkEyzG9CnAPeHpoOR9W
Os9PE/R7rOyW81AwJAV0oIdnUuwQ4ffjiEfZtK+a3LV4JjrgG+PM6VtWg36cbf02NJKPWBwsS2u3
syN2Wm+9hdrBttGq2GttaKbODhDhB1mOVomrf7wC8pyS8ZanyabATnXPfHm5MdXM4royj6k2bpkm
VVt3WEPYurDz03iothFU+N1Qjc2xgZ3O8GB80VICfnU9BySNI0YP0MNmC3uBMKFwwsFqOJpvinQ4
h4Yojr0tEQ7jZjy4S/tgqfhmNmx8PnIQ29ZM8+s+1YbbsY/DF51kqm0vtDem3B0aUKluIREQjGsX
EEKDH4V0jrVYB8azcE+j5R7Y5550KboHZ0l2RpT2e210jk5X77pQ08+Oy38FczhXWz20wSAxItmF
o3aaTPeXmSS3UqTptqm1YDNP4bvuhtVWA/F/ncRgliw7hg6aU7U2jVo+GYZQNbY8p4ldAbzAPR/a
1H1aqndotlf+e25CDarn6hda+deowhBpwQR61NDz7OAceinwgJ8gnjGDOEZ0GABygKzS5Gtsx+oK
ViQ2MrZgdBrWeYBSA8d/wDDbc1aBZpWnkqv8mCiHTIElrSmY+8s0N/PJYc/UmMYdD9nOsKMxJcIy
RTO7XBsqTW76DNasjYN5W4rBPM7LyKqUipsJMBD9/TTQUO/ggiI3y8rolzsEwxNWk+qQWSPm88XU
r8sxe0M9Ye5DPXSOdjuaRztqfg1Rlu1UhJxrM7klRNIKDw+gTt1r6zg8a1gS9m3ntORNgmn1Ay2Q
9/UirevQ7atbZcF9Z4g372dGUPdsnvU9KzMbg38XXBjN2Lu67ivG4Vl5jqBvHuEEsvMYWyYvkIqe
9CGidS/HcU0B5rbrlriHDwxC5ckNY3JAlKranxbmxBgiVQ1wgGrec7gn6DZxBDlaZ51cEr+9jBXh
c4I66TYZUCdjwRy/isosU1QjVnhmZh6ScJKqrc0qEUD2lSMycwdw+SB7XQc5pWODJl9754jet5Lo
QVal9ZWOFm8sV/Yx000sVWY3bGFL0ZPoBfZX3nwHkS3x1bqpBTdTMstDTZHlR5pQrBlV+NZqC6We
wjXrMiCcz7YzbVJL29k1SVum45mVrL2UvjuN+yO0pkPjJuceUwWMJw5vcqSjHYyJi6xGLyYI6FQO
FXJm+lbfzEwff2N2VSoCIeu22Kf9dILPWN3NAPnveshTu2n1Tdvh/Mm+5xgwLlkAUujTfDuTmNCR
6lvGe4ggQHTDV7bmrH6m8qKj3lPhtHjw+kAvaIlX8kXe97J5MdLlMjhQ0kt6bltvWiBKZHWS7R7k
3bvLHMgDCaLt0fXxe5MgpWeHXLOO2bwUvnJ0v3bdz8hwHT9K+BLzjOzinEWy1vTuPsLd26fjR629
dVUBVUZExnSBACB9c8GVBEnmfp7lvQoaen/eyQkU1S5LrCtWdU8pqYO7yB3YtTlUXGF5Js2x2sfF
jTtHuGkXuW9DUDQzvhAPWxx6vFnP/SIcvhpDjD5RLZWna2zw8MRvZlPBTaH+3iBYOJIo8YmH+1na
p1n0l5yye1OYAGI1Pb8nOoLXP5xNKLlDx3scZJ3JA8MhEzncjVhxNxUjxU3lBouH3WFvhcYjUPiD
wXLKX+glboKo+4rG6QxpZcA+mtvb0YmeO4u5j96/mUX5wKT3a2jCX0Fab0c9OURFWm+qAQJCTLUy
pzPTRAlRH6mTt5BBcqXhkwdVR+HbD/3VPHeubyDCtEKxi3rb2jABj7ftSG2d8cGjg5TqweWzphvA
P26bKRyRlwiVAW4Xo35Gsbobovg6lCsLV8QeeCM8J7gwCwC9G8Ysz6EjTsnkDxPn6YwC8w6Ouh8Y
4ZGdf3kyVgj1ioB7QT14AOPOlPlD68zHYSk0dMYG/hKeZAz1pwol/zz1h6apHysZi63RqWKTg/Gf
koxgBlk0J22F68wRzB+Pb537o6I737S5Jn5lSyLfoMCvzmVAAdgHVrmASRRiHTKVQAqHUrG6Tvka
0ltMWFYAlUAwCpmZy9ppfg7Mm3chqAMP1vXGFiAzzNpZtuC2B4q3QrseG2g9EII/+NudMk27wF63
fcduhxtYMeqpUzYCCIYQ104jA4qiRW1rzW5Y+/e136gGrGCORd1I2hGa6HCTG+QJRlh19kNXa4Qj
MFBGsptfati5TwreNxIRu9oL7JvbrrqfYcfLzOWgU740Gq9NsBmIAGlx9z50jGzhNo18hItuz1dq
ZPA3d55tiesyIIMgxuG+CYv41Kp4Pw/J6wyX9ibpJKhrcNtpsZ5MbAl2sOJxfqvrmOzeM8aiGnJf
bVyoSeB6jjjVCnMiJru8zE7/luqDvbOm5dK6ARceuuvjAITn0C5jcuxrdcsVIDbaEpy7sSMetKyn
FwsVNiX0+LPAaEu3E+oAmYITqg4K/YZswRFlNCV/M+3LyLygD7nvaiABdJGYYcLK4jmJf2QD++8l
b0PAQk1wM+id/aOdWd0EHKe+o1ntNtK6jyyO4RBDNtilmensXDvctayQrSx/Bg7EUe7avwbDfRBl
es9t6EMyZ7alOUdlM//Gbas/Zes4sc8tnuNsnj2oTqvG2yXSY+R1gndkjIbdJx/HdOMU2bsIkYCJ
aNb8FJusl6ou3uqgGz/ZUe0Lunj0Gpk3FtDRiuBUpGXmawZHWKiqcBvi430xbHfrICU/tVL6EhQP
t7DiYE2cZ2GE0IRcCd6cEMPMvYoEMTdog6ZjZRCs6Cwcqkiw7hGaR9tFykumnC0HWOC3WmRv5gyu
YBc46M3WQTZL50tDpsd2iMVnJ/pnCqMbZD/BrbMsd0LGZwZ+ryIB4ZUVVD+5FL5SQUBVkhh7nPQv
VuootgUFdbkSwbZucHWmTflcuksPjTnSL6bN7oiCN9tTclY/MTDNp9asR97EHra6zHJ6e9l/9Qz/
+RZPFbGurZup41xoyY912HmRoMz2Dkt7GIULC7Kkmp33Il/EHhLkAHo6S7OTSPLgh7YM5ssyt0jS
7Fg7x0kyemEkRz8J+zVZktSBOcrdY9Ms1ZPoecaCvDXButsTpHydZInbeTBQJSUzsZduLl9yLRsJ
CHbjH1ECeLpfOKU3sEdtUNT6PF/btTlTbRfFk11bb/3U5kfQ3/mpLoUk6wgtCgJ5fCMa0jUVitAT
kQO7I7asY9GDwXA6zCtCD1iypqV+5NSLHwtpJzs6PO3aXWZuXadzcJQGVnvd4YUHXqlrxGym3R0C
+sLrrE7+gkTRn9JlNi5YD6bHug2Lgx6CfBZSLkQ88ZAy9Ezql3hYzV36kh55GIcbHiiBOdwOKOsW
VYwb5tjBA1sIDeAb4+OtTbLM/diUyVvfopQXSyMP5NUkfMta7R5R23JWtAKeaOnpm6qQWzO3Ju6W
QO1CPdD3CtyW35VxtnMMJ8HJVS3RnYu4ZT82SOxcjH7nTGsnrzVb+4Nlh3M2+pbZf1JiS4zYpHgW
8OuDXFoexMGE2tPXC9f4VFh5vK3UTIoAUNeJz1hMu9E1m13djwpOxQS/Kh9GVP6aA0wjmhxiE2Rq
3ADJxsnmKE0jZ6Idzlks7Vd7zvVLE2KjmAdJ7Eyd1tCIXA2uhNEeRcEiNo/TYKcskTyh2Xmvmd3d
oRp9lxrTv9JyNMBbUXOUAWFSmctoeow4rtKaoTkfobWVrk7lV/o2TAzWwxcS8IAC6YzoguVYouIZ
ugUXK+29vezSfODFRo+WYoOoUvAIU48zpXfUiSLf9TVHLodYq9VBVoBHoqLXEUtK87Woey8pAoKG
4KzCtjOpKpmlabdFG3UuFs88Oml6Gx8azXI/S5CgB/Ry2keF8mrXlaLf201URduO0OenNMntB6Nl
XZ4g7DsVDsquogjN+wUEB8aBClcfGKNbLWC+wHWv+UauGiICpgGDyoi0T1QOAkmRvbiDjB/DKHCu
dX2K9qVozfugDzkEMrBb9wnJXsclNrJnoDfXrJM0XsJUjBDSx2B8wMhBSYf6RXOpr8CPoqRN8muk
Z+YLxgPjQi5pHm3i0KL9IkxNP8LwNaCOWCNqmnBOr1JEdIg5LS3ZOwjdbomELe8tRjbMBGTWv454
IAnGiWX4gxjrlSvDmfAQsUWHs6803WDGZIZia7LkhWef2Jvvafg/Wgz8n6cHR6Lyn6QwPz+j7mfR
dj/jv6KuLX7udzkME3wUYt/2edthlm9jzfpdDuP+hh+F2T4Dj98XAn+a+zu/CQcRDe445HwYu/6b
LHylWjMVZvxjfGtoLOefzP1Xyc1fpv5ozxHCoDBX/Dm/Lxj+7Dfv9RGDEIquTSXyxu9tRCtLZ90w
6UIJEHT9LpQZUFPJCKYDl7Fle42CvJhTX9d7+9HBue1zAPSXBd7xPl0GT3Thh2bFP1TOhEuwceZx
lzd4R0c/ZV+bdOnVsETwc9LmJbVHF223Ese0QkajuPk6FofJuK1MUCcwF4OalUNeol3OKt8qh9af
oBB4RPItT1peUlSR/3KskixHiyFt4Hqq2CFKsW7mmppbDXnrJ3p0q2kIeJVOukVqjMBfzQRDNOhV
SBFFRF594txbdW/5//w7/79iz/mLmWL/s1xJ6e3fnT7/W/oo+Jb/h+emJ9Xhg/Mo/KuXgh/6/aGx
f6NatPhirlowHoQVuP/7QyPZerGkcvkHR8UqIvv3skzqv2Gjc1Ge8UmTyrrCDP5YlvGskbKAiAzv
jcvjqP7JQ/M7ZePPXgqDJ4VF2apvc/Bv/D2VfSb5KjT70NoIoJlo/Kd52+VhgVAjaz7rqnJXYGKO
bTg37tiIsdioCd8kLz73I0IXWA4sSAACJFEo/8XeNlz1TM3wIVsCMhZjpHdnzbRxw+49zu33ygme
y8Z6XXDBRzWFvpLxL1PYj/pMSWNHGeJLgsw2ooHg3RVXXSTdkzOH946mviwrJr/DqurjtGBkr6LI
8W2F2kKITDsXGG5pnIOPenLH185oZm/CkvswjcRz4eTvEVrpzqUzqEJsey6YLlBVDmjvt0VXgo+r
WqCeRbvsVGjoxJTm1g1lkUti2jhduQ3VSRjhom+7Yu+Y85MqgreQ3vKUivQuCkxYgygzYPTKod4n
BG6ceo2FXYo23st74w054Z2IkmmPiuPTiabs5IJU2+SUbpMRnFU0QQAITbBsZf4h45FUuQ7tE/PN
GqwkbczYUmzoC4F9fDigTNkPom4Le495D6hnW72PHc69AVYy3J+oO03Qm85tp96qluQdbAPio8Tj
gOOjceTB4pg8R8mC+BZExCYcnaeCBQ8FcD5fsrkjl0joiZcwbkajjg9izpZjrrQrCHxQypC4XY/l
zCZNrfGqZNL4yPPvWVqAkVvcFkEilbeIYfnJlvyqsmEqF9PZQCrKPVk1z+YsMN+gQ+Nf60LVrZ/M
ZM421AAzu0O4gX35qA+B8pScFh8I6zNyhW6XGvNFjq3hoZfqr8VqTWbXpODMcfDC4qLrg7wZBzQh
VkA0V2QML91Iz2iJ+qElx3szt8OlsxhnlkDgtjrIqE1MPDVJqzu5voJEZe8BUR9dYABO7FYUN0uJ
GibAAnDSB6r6oc+hTXkLSyaryl0FS7+3zYUjXNsYeZQz7zHPGVuATRhyERQuyuuB9iorlhtixp4Q
L+/SVQgoJq3btPIlY1C+6wJiD2ep6m034Akoq6nxGkHLlpt98zhW+kGZkbNpAusrHCUjkGJ8sVvL
wjPHCDFqp2mTUcVv3aZ/RTj5WEVT8CABLBziMDG38PT3CuOXP1viJFp14JJHIBZUNi2GIyZeOWaj
uET6iUeKiU01tYAfmbMx53tFemKxpVQGChAnOCTQ1r2mY6E09NNh6MwjpEV1cGdzX8kiYZkr8he9
az46Um19owBUXa4fQhiZ487WyDmJB/Wm9+EnhNMn1rTEaDEM9VWGt6TlNW2IMnX3aO1BFEJSJlYm
u67cNcLN4o0uW+ecwjU+ovdcrib8RaeWpE6/cG2oV3BEN4R3EgAHyI0zAbEgA0f6CqEj8U5fmPJk
u9hKWfi344Mpk9c4HrfdUi2+YoyPVJ44hYAk4c1gIJDjbBR7q0VxX0q1eG5eR6hVDVvtlNZdy4bx
E145r1sUC3pG2wcZ9/GOpXe+CR2dsYNKrfvZaeUjZHLl4y/5JgWzD1w4/X3DmM+sL48MihoeNTve
JllEtljaosGlc0HwQDgTq1OMykT+vVvjMt2zEj8G2LtRKDgNpAwMUu6ikwPLDt8N548mGNM9UBjo
pzIIvqIwBvxcrfBn58l1E4RKNQMJAWsMyufy1BfOxxDkV9mQ8oiWoY23oTZ3QVC/ZKPLLnmMDgVp
atu81j8Wpt2AUWxSHbMk2ME197OmIxVM62dSQzSA/OgeeHx4PQa6vUMQOz/TpmexnzEZVeZwmcT0
BT96wu6RkeTUlkczxL1BLK36n6jW/5+sXCSl9v+4crmU2Rcyn7+ULetP/F62mFQg6LGJlbF0Cb7p
3xIfscbU8D9dUwfSQNHPj/wh8VFE23C/w/WSDlGuq5D7j6qFlBrASDprpRUytjpK/4H03ZDGmu70
57JF4p400YtbkNYcUuz+JvGpndrq48gipcFtrjSQ0wMcxbm7SyDBDptxMGqN3QndrrDURk8cg2zN
fvAcRuo3qaXnyQFFnt7umj5WJaO/qBMseB3zpYO/BERi+DKx6Gy6Lql3egs2GLA4Z1c7yWfd4FQu
m+rcwHH+AVUFPwcpNSB1C8vHBHaRtgZcNg1bwmSgKTe59ktU43Qx7PkB6cYX2/bB3DFNqNDJuB37
aAMsmcEtWC/WKeKo3kSW6J+WMg+vLRm0vhOSdXYL8IJtjBEO5OwleiA4fepR6z7LIdajx3XCFO1G
3ZSHuCbnq2wAwBLT+wYGUE0bzUyYr0fhaOa+WwezszMGVz9wvIJGL2YNKFcoWQrFCzgFYNkzgOL6
uZtzIOBCzME9M6Zw2Q6TDHov0hwLUNQUHw2W46ROJ3a7lWmN/LDtngSYzBcV9tbVZLfs8Ym/5RfD
OQRnWbiknbWAkHsT5hURKYBloWuksySms9RZ4QH+vQEdCpzImQJ7y2wouGmjvPpQCDfY6K/3RGVb
B3ZfwQ3S2Gg4NaErn2RO/4l+n3D4LUbx6dHVDHnXWhkT905K41PnVvLtmQ+HnMG6PQVscKiuUgGF
mjQvZ9P3Y/8ucwfkZKvJ02CFlsbSQYLjdq1kW0PmQOvYpEfCPZjuN03xxqaTyxFiUbmRzVrnAaI4
g8eVFFaNdgMn1+6PoxsMZxRbsvHpCJ6C9cX3NnGyYUsvilit3jYACO9n95YcyZBRazG4ftrJ5E00
beStlkTED+KSDtPMjLGqY4yKbnyY8DZ5CZ2nNy8Wow9tin0L5A70pBArJcg/jEpMFusWlkQAfGPX
NVO7IQJl3rV5f55K9RJCSvYzZPgrKKzbyGLcaSg+d7Kx/LCeLzbLK0ozy96WTuKP1Sj3rhZgxANM
tumU462MsYYpqDUjR1Mt0Olas1l1iTt7Cp0rvl6+2QgTWIiT4M4C2VgqMks0coN8WSyv7DIFXlW+
DdEyz/vKMqVfW+Q+kzzlSUPYuyFYciL4pAXPXY8BayRXIFZObno3ZoU8omPPEVUwxTbXMXwBi+qk
agsjldlrJyjY6SZO3QeQF80egRnBIn2G79AFOyyn7Bmvl2d1guuWtIgH0556z9QgoxYhP5hPZup6
JDxh0G4Njem4fmxMdTF6+5R0YDzC6EU6U78LWuExevUEDm0ljSesNPVjHbvOjmr8PtPUL4ss2jPX
Ius3K/mcl5zMGwIHdIOFHFvGl8o1b9KMo4VonZ/KKl/nDKRLWVf8cg70Gwmll9XhR5K7lECR0Des
a+XZCLLpmPf2zxlv6xDxgbQqHPxo1JabZqqso2SJFmMF4iUa+k/J/nQ3NaP9q5b9W+6K62k0lucw
ZGmkwyN5wL5NSmFYObwOPLNAkSHt4FRb1zcG0oB+mMQhD/Vy9O2UcA7K0GFXtdjIAbtdLwvPPjs/
GaSkVwB/xng/ZE+AZwhEFn1bIWhEtndTKNPvjPQKIWpwRSo9Kv82l/+VuzNZciS7tuu/aCyned8M
NPEeXQCIBtFM3CIiM7zve/96LVS9Z2KR0qNxoIFkRrKSlZkBwOF+77nn7L22R3g3YQNw5xGAXzco
+1ccI6aDMOH3ODf1vmBAEApSqgeFqAt4nmW9AW1nQBgjle9TwZt/aNEXFk2ROLLRmCheiDUFgYLO
AltMypS40bfCzQTyMcEBQ5UWcKoqrERK7KOdbgnTUSUP5X125c6RG3sb5HdVXM1dzd3uAa9Vr2Xf
0/AuhwZhc9E1t0YoIlbOhLXXR+SFzbVs0K+ZMqc0Ah6THss2BkdvhqoazCRE2A0Pi492Sdox3qTV
vS1IyxMCjXFV14hIh17/xHYU+VtTqB6sVS0kSoEQeBON/0ZiOVN+1C+J12vSKDoF7SOqLasMxKlB
Dj4tETshzpopN+SHprWaI2MHwgI4kDzGk6AeGURFHopYTtHTHB/RY3Vu3KnYkemtKo8p3rAa2VUK
hG0gbepDXzfj3C6j5YtamZ9iMp1QSRKuzXN56vPubV53U8E71/QuBKzmJbWenhiLXohwrb3uHsQd
FdN2wPdfnM2ZRrvQRV1HevaSuwWuTSSSaumaoy5DXMp0iOq4TAcVX3w7CK9VFAv7ROzrSxFLmi9l
a3TZeha4VKk8nbtJHjmmKXp9TFsAQWVZncsJu0OnYmAeGzR8E8KpaXbFomD/EwRX0+TYW5NJ8TCe
L+jHiNKqRowHYnZnOknDXu+xLUSkMZCL8YRt4Ss1V4WY+kkIgRF1gbZg15BgW6N+WDOr8LD4XyyI
0tCFmgfdNC6KaDV7pVCH3bgI6lNWtD99LjHHlOpjI0w1y8CI3F1qif3KHgyQvUFb44LXuPMeW4EP
DZ50ewK9T/OCyf0xJozVN3oZwZeelUeyr8QLx+xszwl53BUFF14u4/acVWVzEQqR996X0pdk0hat
SS/1RXKKWytTT6lhPVvVWr/LoO5CDpHcj6N86wRic9S6YUODmwXLSNV4JJIIMjJi/BHV27WlGfbE
HD++rTgV4AuiiJrnwVnqOXpIm5w5NA0guy0JCBl0/XFamvuPJAsFYGgaEH+neJYC/l0m3YEI1ixj
YCJ0+3aYRadV+/5UaclRKYk7SsRmdTi1fpKb2zwbcCXJxJ6bgy7VCg9/te3QU1JESRmYWm1EXVK3
w74zqi7kW6K3ChUUNzcuu2OkNgQjiMu+ZnZ4RMEusKvpRHEzvdnV61Z897OsMmJfRYza80tTG7cs
rjCZK/N+kkBTQKyuLsYUkahNBLI3QNd8mWdrPiOdM890rl4kk7MMOEsX6yLzHDb6R2GNGCrHUx3W
olUfOtaVJ8Ddy2FrOKendYzEU0bV0du4xtL3VlEFOio8HlqQrmlzYJRTPQ0EdHo0lDQGqCgkDo10
zygcunxmolfRTSYfqiBCXgThUHfW59ZZ9Zs0i+nJlDeTLEBaJ56gFNvnDBkCMsLas/b3sfaoLxtP
37DUt7LU1Ms6wk3QE63HGWi80ALSQoX9/QBoiB7LkohXPGC0M5o+oeBE4PE+Y3/7mRS99EaiDt2S
CRzKF0vIH7axbMMNR9hPA9DrkbwlDuwtvepIsFaPVJfyV2mM7R6dafKDBfJ3Vt6jjGcdaQngB59B
EFTgeNYfB0UjsIul31l7BhQuzSgYCa0SxU5RC3K4qhP+EUKVhVPHwyC4eqEZz1lx/8KzmVVQVIqa
XbfS3Km3LB9GuaJ5g9a1LKhkDe8izUTdM2jK3uiThyUdu1DFlM91YhSMNmXzmylXHraulb9zvdF4
R4CsqmHrf3hIYFyoWLz8tEUrT6lpqXu9W14XugVo/PPfg8biTFyzfhtgpR24/5oL6OevzJji3RIv
0TEzaowGhGm7rUAnjvJxfGno8fkoOt8NOpyeLFkjgsKJ7on5ErOZ16q4g1a91/SJ9lhtREEi9wQ2
zaNbbfmxHJEtx6vYP1dj/NSSDq3XyYkNj9OIrKJlTEHiFcfJmK73fPRZ+7VsvYOgHbWp7kVS9L1F
CYmGVX+pTHFkSrh91qbwkBY90KZKJsIvE0RfpdDE0ErN08qSh5SDols2vB46G0EAQdJs6a6i13ZP
tgpMY4w9k80E80H1q+l7KDbtLsJq+MJxJCauClKlgO7LNgqhdcVV3gurVLnFvElnYl0iMDMiLlpj
zV5r5PAA9SwIv1tlhSnpmC5eS2RjyvKlGGRnEb5SkS3OoaPXCt7KJn0vloCrg1gg9IyIXkd9CEwV
Mc0ye62orb5I0YHWBJE1Rqx93kc/Utbs2wR1dcThwhFW7BJ4e6PdOktEP1px55b5VOyHvM+hfUfW
fsSA6RMrJ7CuMdfdNkKXFhkZRmHMaaiR7C4s3OUK46NwYtx/jGssxqqGqisXuy8pWVVbQmyjgc3w
Oq0CtbEhbm5HskVag5PMUppxT/mAvGsd5k/McNmpFATlzIL8Wg1t91RlGi6NQabgWhFbGKsa4hBd
XP4Q+3pBHt9E2XxsuOaI9oaSDAHszGgwcVEvl7E3rbCe1ecikSXuayvs0APWEKJVJENlhME66rLF
h3Z4G1hVLEXQj7TaUQSppIbCx+XnkJDqMVdQKJUX0LubwDJajxmscxSXjVV9Ca0+cJWF1DWWyjxK
shqdTXN9JziiDJk572kDYRFQPHZ+IUlO2tr1IQCewecUZTDHVuogUnVnw1XgaYK0+Z0qtiHsTQRc
stWFSIFe6BISstEKc2j1g29aSfJSCHnxYcWn1GQ8gGhrNnklRPAVQRlIxqjhoyzBeWZFj2z1kw9T
58hoPFz6hjQmOQqtmK9EmmqwOoLXYhXSpOpFazN2OvprlCptWNMm9cR5pMom7BFoPA9vCZUqX/0u
V24FUGybdIN8R/9tPAjjgEFi+IN1yPRkoNCAZO/kOE4WI/Pl3Eg89NeVHydoU0qreK5iAWVjc2/5
RWFHCCJN7oGpBAg/T6ILSuw9aa6zWcAC6nJCK+XCF4QxCbZsBOep8uZZ+XcylncFhwKIJMTVE2zC
cMPUQZLTPftFqi7oM7sw30YjTMqhDtesjyi19W2HL+9abmTcFQYV8+YhYFl32ZLfYSXpwDwz+7Uk
ygUtgJ0MradU7phMEiUjwsiZyX+Y98Nb10iCo5TKR8tHdMmVh/TDInHMzQcj/Z45ytKx0GYuurSz
MqSpKOUptd9ynSQ2vfzIs4bAEBmvVjHT5JlQh1b6r3ooPwRDnvgrHJTlcnyBSy3fY3sekiWUSLhN
Tf1VWcwvrIgdHVwz8abBQqewRuRZdPcEQqoSDuDdtlMaHsZZSZkDC0rqleU27GtWs2AqCJYfq+4N
KwxIbFScd9pH7TKyiDkOS9CflU3bE3Kiu5VRrztMIr1trBxTrXZ+0osEXJd8V7jDyBp7RMfx+CR2
4EAlcywxO8FUmbOTNplXHDIkllRVysaYyCRoVDTwJW/TNS9nfhga0jCEeM9VJ9eZe0RUbDK+/DCp
ayQWxorHXdSnt1gnPNnqHBEqKlU2aRcYWqkoGwUxqWnQv+GLiqZqcrKyZ2xxM608d6epny8yjSyW
uq1z1bv8J9KI+UsQ7okE4+2Q6wp2C839IJULQpeE2Eq57zioNITtYnsTtOsEUSytFySmremtYIXc
RWjhBPTnspnPBOFw6mPbNNu7X7acnSgy5j3D8hgb6PJH7+4w3cdkBF54acy6Swz2c6rIp4QGjq1r
ychXMAv2trarMySS6SVgLtB6pxZGkWV9RCJ1Ljr24NUKk95svho562y5XavTSPMnFITsh/jDwcla
MQN+gIDH0jbaFAzayXjTuKyx9VPlG82govqekpmzRca1gqkk7CWkvHu8CWh2e+FbEiVWJbXebAPQ
vV01yH/TWi6DWkJ9nWqbgkda6r1MYQY2psNyjjbRci1chfdTRn6ibr8fQZUnXvNqmqO/5tFwQuMn
0PyIJw+yLNdiIVICAN+z0USnuWDDrrVv5AWBlgmPJUfwsB3SR0ZkNB/F4rGDyXCQi3W3lvHVrCuR
OQ/C26FDERHfUE7+Iss496UCGmnHnM7BED3batNVHqT5mXObftdzrvDDX/V0VX1EZU9AGXt308tL
a65fBXJBDXAvbHpddJJErlD+gbOSJPZQrYd7poDt2h7qcjnGkhH2YrVv1fnTLNkCtnWegjVeJo9s
KZEexli6ubpVflmxCsicdhlsSO+KJFSBKguXPjE/CtjS1M1Z7C4zxP+73QGiW6ZZg7NVLY2lcf2Z
WqUidpRZdl7On2sR3QX+kJzAmNombnN3bKmH5CXagrJekYKYClND5mP+OMWfZE/5c7IwIVFJoe0Y
amXMQScVX+RCurgz3sV6pRhfwZOxHZrCO46DDzgnFxrQqtsZRepO8eiXkuCu8FgQmpaQgocrwOIb
3QZwfqDE7KVKSzh+MQ8ruBIbsB7bz5ZHQb5W52FCVG28rnX9Ax0MY5ehFHaUlBdLZ0WIZaO4QKgR
yD0pWtxiNFE2OXbpBmMyWvugbuDx6T2+FdYGTg4cJhOCPmKhA0U7nMYCw56Ut78XebjFXe8vmfy5
lnmP38bkEKTKtANTI0RbSwuP3EKH3ZlgkKLcnGk1z2AGP5C2fAE75HOMxmNuYeaejAb13bI1Lupg
gtgsCkYGVDnEJzAmlTz4KxZx9DHaDhvR4mxS9wj/ELKY2MZefdfpA0p7gjuWOVYl19666oBwYQfQ
y0Qvt0g0gLHj3tOfhNrWi/ZFmMWPXCUnKVqAdBH9feMwBhAH6B1WreyhrYUnuMkfMOq/jWpxY8kC
dKagj5PWlOw4+iwAQuQOyaLxi0yLmWDIBotEQt7ZXJ6JwyncJcbiRGs6dVKpugr8Rdq3cuSSCx9g
ONlDIqQVqq/04Hg5p4J6b88qQVMoTyWMm7lGBZ6LjrIJMXc8oW69EHHftMIvNaoN5uQaVAKT5qOB
ocDW6wzqSUWXJJGBMMgqW7vCeZsjj9y0P6oAI3C4x0P0JUr4MqJwj0UhHGmZckpkuWOqqMaDZG8m
+BLocQpOFfCFEPhR75NlTCdX+DGyaSe0dBvxRYi6RPxevuuM8TM2CReQN+WWGjJJE0pyXrPK7oQE
QDKCup5HbpPahby8mRBYNvZzjgkl1CAhsA1neHgnnmGCJVY/EU3Ls+hMYVetyTNF5eEYS/5ILwLj
GuuN2uyANOq3ZOwOnK2+ODTPQSoep2UK8D5dkAm+EHWPZ2uK733iaL9QMfcF/c70G4zZPtGmtxEP
n9R+prL1CqTlA++XfiuHrgaNtBl7CRhOXKt3nnZCADiLD86DkchB+BNkTqiK2xtVKJlbsAz6TZPV
r2GQbnnWJyGDJJerZWKJoFNY/zYpnBoQk7FS5K7crR8DRCS7zOQ3TojojBdZc4UWFBjNq9wd4qpz
uPfdWVf2vd58N2x5qCTyZW8yvgpyiFM7tSUNgLODFurSjBF7aj6hkHZuW3bXdRRoxBfP5qxczUZ4
0xQ03CDfa08WByYSDa1SVMO/EpGA5mgS+B7GD7OuJ8ec7sNWImsdI4ly+H8YBTth1bGSmgxgyac6
0Ec/LIV1AN9/BBInOamxvdcbun65Tiyy4dgDSwMDkF0K7W9jmwHjRV2CY1A7q4ZMgGeUX5dxYAij
ksc8xs91pF4IRrwsWXyhpFu8qRcRZM5bWJXaeaAqsiugpnYvNiqbjL7a6TyUoUkpQVAambdWKnH2
maXrNKICLtFvK3OSuYAgXAj0eGPR+LCzMI5OegOniw7qQjR76zGhDeHAGKrPtdgy82Qs+m+pPf8/
xaNpTGj/qwlx9fld/3VAzF/4c0Bs/I37Aj6wAegWZIOkIFH7U9fG79xDpeCjmcAXmAOTTfGfE2Ll
b4aGghQHJpo3eA+g1v5zQsxvyaqhWKKhssbS9fl3JsTw1v46IGbUDCMbAJuskAmmyvJ9gPz9+ZhW
cf8//pv0342EE300rRPl6ZV+LrHUh6vmEoPpJ07mTiGuGHcUWTafsA3vZ69yyyANjPO2+htrLxbx
wy0GRljWTqAEgzehf3pDobUf4dC4mT+/rSEzQm/Yz3GI9UwcXarV/uHWe8Q7h3jqPdPfuiOQEgxm
HmZGubyJoBOwFaK4sGsKFbs8Tdpjk9oTbwy1mj+5puQtfgTC8UNzR+c68i6uo0Or3i2CZKd7SZC6
uY1j86rMDvah8QCHf7Rvo50cxQf5WuxEPg4HOl/eN0c9kIPG1d4PglvwQwQXG0jY7UnT/Ur9yBvD
G8jhJ+hC9v0VOEkaZ6w2yjHyOfCkhi0+Tu/yaXRG+xo5vSedYbZo9m1/vd0s+3S4/5/V6Y7Frvc+
VAdTi90duyO9tn2Os9Y+lHZpv/nPz7H9BUXhCK7BKx9BZNj5rSWjEMMAHfSDGNAu5utIUdZY9nhL
/IrGAD/bsD9S+5lrZWe7wR34d4trfFs2bFaHhfCre1fc/JHgBrs6orR5WK3MSV8wRpPl66RBhqBx
BKRqVKwj1/Z7C8QdpP2DmlFfYjHxMbiThRIftWt6iZ0m6MPRls7DxvwLU1LpyWdmMyOZxeAfzPNs
XLq3zS9c002P8Y774LZ42FdcAj33gImUhhLaZVhPITBfWrcoLrhdhd7Jr82XOjNYscffzVmCP/pb
89vrGACrdodvqqsutw84vuA3a7uPpaLpD9DGXfmuKVK239NJA+MV3PmaAUqE14ozAiiBF1zE8IWM
E6AT2es+6CYWbp7s0OEku0uV7N47gJE/I4Uxmc6I2HwMYwdxhxnx2L2vHzNzKTr8jG+psEmGUbFI
EkARu9IctKJrHHvRm6bXDdQEuYPXzBZcunivzSk5yiflqTvOwfiiGxfhy/qqN9EVTVKkLZsih1+I
+/whcYUzbhknE07z7IlOlzNoskXNL/lf0+HXHRFHWFCaYD4aO0oz4LdSAlITKiZtk5PS70bdTnV7
/EEeTYWGFG0Gmvw8fia0+I7DmcZbV4Nf3kNqrZNQcaN9csl22RHxxvgTXfmR7heGGvtyOe55/60j
PrWuwBJQLzaT1+SNIrJ5ZiCtMNpBz/Sjf+in8pAENP1MVI6O4BF17QvcYHeNK334bzDD3ANS4NKa
gdXnRPjewavYw2Tr5Nfjpnrjrms1O32VLnnvaO+uwNb5JH5nvo0W0MauG6qQSRxEZKizvvlgAHP9
xB/9yxrCdmLifID7xtVBhUfT90E5Ry+Cn7v3J1hUXtbXJIdfZvdfvC+K18pp3jTWDcOZ3pj8XeLD
8kvH1fhb+Bpxo3MoZ9NV/HYJtaCKX1uqyPWZM5kUrqfKVx1/9VacZfaw29wzHIfDl2AzhsGkcch+
5Q/6HgaL/on2xM5/RyDA6G855nvxxem/C+X3S3yyPqHP4rvNLvKjckktlJwo8963dTc40lU5ye/m
sQHqF8PQGO1vcSdtJ/PsbY4RmG+RjUnzyBjebr7ky055DAxHekh+lAfzMjkM6J6U/UO7Q7PjM10Q
EQPnO8aJ6k3t+EDdQwPaNcxdlmXv8zMJs86xdqL9lIT1ZZ95ivPqNXZiP6yup6HA9b6ZMLqx0/+S
j/zKFl31rfp8V1jMab7TJvAHb3RnP/mkl25TytmSs3iLV4RE3Xrz8UH2JeeBevjWJ6563vZ8BJsu
Ubmrj3gGPfNMrjB/BBOA3diTg/cUaR5/BlGQbhcP2n52eUP85/XISN8uagQ7tqVgg3Hyk/6e71Ro
wj+QH/hl8fNuBH+8i4fhximO7kyAyPVmAOe0a9yXDM6P7RGqI8Jfsvzs6SeT970Ld4YOJ05IHzXf
yD8Gr9zxy6NF+4plhq1q2AMHoTVSughkpGBc/dHl79DEDQrNFwoX7sTC7Sme1O+YI16j+YoXX7Tg
Hbo6nwF6BloG5LUBd6VrBBAQ3E/l8yWzs/2TE/4I2OZc+aAfTP8Flg9nSScybe0Ts92OzOK9cZIe
cmY6FwYC7ui3busqwf2/hPhcDUDdH+yxvH0j4MQXP1efeen0VtAfeVPmG5OKh/nIUF/H3mknJ6v9
WGHq/OLsbYCUJ9ZcPUfe1XIZG0EhC9b0PMWhCoOD/bDgLQNkVqhhTb8RQmUKMWAPImTovW4J/3cE
iP8vmSJ09ID/ReH4WQx/FRbe//yfdaOk/k1jZKXgFcJ7Kf0RP/ln3cjvSKaiYobBSSQjPaai/I+6
UdHJlkA4SPYE1RyKuv9VNyra30xRlzUSUjSMRqrybykL/6hA/15YSKFIqoqiqwajH00kLeWvdaM4
x6UQ52iyNRj7KYoPeYaOrzGZ1MdrBVMsXT8HRblIxeeWXMzxZayDgcOQviZXeFeBQmtuyY401Ly+
f8L7iVI5BM5FrRoqIHrSUvLitna6DIHxFprSdZNxf2tvW3PSUZXcX3punuUlQB/jTAeh+QZxYwme
tIbxi75cxSIwOvSuUKkNJ1kq2ih0DMmclNF41ZFb0xdvi4A9Vb8PSJNuX/OvjEJ0Ad4SLcqAhIko
bZa0+12UmctI2hb7SxMzwlJ/q/UFzI2dMkiakMvlzc82s0pYb+u9I1K2X5BCzoMILYRWlJojbY7D
TlNOmOD9VKAPVL6Z+Zeh0eysY8dg64ZQZeup7koRKEHL65BQiPm33DTHWntCxRgk0yfzHIKaYm+J
Zl9bmZ0rcx2W0c2aKl9qYr+skwNUYDRQ8FcXaYcDiovINEia/Dq+j4moio0mxI/gSsvPMpcBOqvG
uK4pPNLdlCwIEN7H+EAaO5Ak4EY5k8DuAaCko6BpjmiNzNE36wxhzbYmh4X4W9q+TQDo1qekI9Bh
FiWVCB/XrzsNnmHPBez388j8IDdCrYu9Ls8DsaeIN97wkEM7bR2GgcxECVDWBg7nPYykIKoTjx4E
mZmuVRUOpJmAJuF5uW+1xF/dczdydF5jomD9b2nOj17XTJ4BEkHhsNKjFaclJhazl6AqmgXAh5gF
kvazKuJ7d9FGseOIB1Rm+zTpiTPBUcvgbVrTQyPKmDCelPuI5xfnfTyg92nFTGDmbjFVu+s+RPSD
Mgk8QFhpwnWOwOI6x0qwYD/TtcKrjJi+GbJNfpQS96BqAqEW3cWiMTsbR71E5hijpYJT01RpsJnn
ZtAcxfDiFJGGXOxj/TZN72C2APSeCoDUY8J74Em4v2KsfUgjZpY7NKt6z++bHQZzUdll6Tf4Wq/p
VncCrdDytJlMLuJ2cyf2pQ117hrBqgHd0iNZJwgmrJL7sOxOKCBHRFpcOu1upXyXeUorAm7UUq34
5EGk0qJqF4m6bXHpaTiFcdERJQn0n6SnJl/OZfSnjw57W/y7vvwpUf77DOu73/GfFxgk1WAQDZEc
3ruN8e8OpnRwZCsZMDLJxU/K4aQvXwg1oANEr3Z2N/kSK9ilUIFsnXlU22y3GqUnTYnXbIsvRHNQ
F5FP992fFMmf0OnHNF2ixIesyF8jKkL6qpbHDQ696Q6/adUjn2P80DqShWhsZSxY+3NGcZlbtjwd
6uRxa/3aEBzkZISUM/RF92goH4x0ZQXsg3iz7v0mnmZ9SpzJ5BmngbQddfUXUe12VgkHvT+0CFKK
fpcln4qFpJUUe8wH8zMgASCHKAvwM8L26pPHe1i59h/ZYf/Hi/pHluTfycH/XLX/7qL+QxrVaNC3
Bu2HSqp4EYf8otaZe3dvbAsazupjbbBNiG/0gzczkNYOyVf5L75X+hP//L2qONX+6HlAxfyHhgOJ
fIJJOMWIK9PwFJ02a+KAG4r7yz07Tf9i9FPi10oMT+s8Tj+a/Kjqu0p4a43dEpGFe2apEOWbmB55
6oUVOPkhNoMCJbCe0p4NG5E++Hj+u435f3M7/mNcJtsdAE8MJMb9ndOR+evdKHHHwA8pGBTRyKfP
PYrMr4zjmm//4vrcf9A/fEN3UigSekKjVOJJ//pCuMeLUZzL0eYpkzlDF3YZk64XpGYYt//qtYx/
+lgSRQIta0sWdVVDP/DXV7szeQWIK6PdCkez0h+NSNql/Rzivw0nfXIBAeIUStBaKG9zAzhSUwJJ
2+W1pzEdzedTYaBurmjR5Gv2wnyCQUkB2Y/TQYGrKRbcmH0+uTNsxTIsQABlMQpY5Zbw8KL4/SUw
PGP9dywkLulET+a+mo8IkuKHuf+W4AwN2nrZJLc359MCw3M5q+K1NUcmw50dr9cOYpghaS7Yk1VD
WaAgQ+bBFIyc2QmHQlrX4mY5ODI/plLZ1eJyXAqUSEya53kBJVqEcnwrOF+OSbtruvg+nQ1jANDb
Tylc4rzfd7jBmGRxV4C0XtB5PmBIkuu7S5lOu4SNjg3RbDtniJ7FYpea5KcMoQGsWEGVZzRIm3tb
MkhT5zIYZKt2/ty8Ctrtvg3T9iai8DVBV6wwmMWfFEJcYID21BgQhwFeruJpXjgsr78kkbl/6+r3
Ql54XjPkRMWv1Sz3Yulh6t+vI1Ma68eUfhlcAgWKK8rkufokgg5r2NmQHrPyDLUbrkI+PE7sHDqM
y1Z4jfOJQfUfO0BZvw6j5bamhuSa2Z/QOL18nCVXyXKUPfTsatCZ5ggucQ02ZXX1pGHgBZGAom0w
4Ussbo+MRrxDu1Hcqxy7VAISdWxOGzklm7IbtvLZLIYgYX5iA6pwVfSmhaGGCz6VfsBKiYyCD6/k
zR2aCG8WT3r2Lbc894V02DhASYqDrj8hwgimcRZJgbF+Z0nrZhQ8Cs/JnT4Ys/eNHanhxyK2yA6m
X0JtxstVCXjVTt1lUwTw+paTfzXre7kPKgUggmZXNFwYjABM8KaxDQ39AvuJpdwI71uqgqGcwTIT
LVZuBJSiUDnw0xxLf9DSX2RTXZfci3ATSNkQcOv5Yu6X8pspoZzX+GtjHCqLGgAWdCY8ECbF45rs
tczaYanAAafboA3R+CNBQ71c9Y+brD0VysukTSdFJfDb0PcSLNT4xUzAoJgKMhXF6RMPM6YLgNwu
SSzlk5jCJYkkQOIIUb9RAlF9QSkSQYiLewAu7gRHfEZ2b/Z7WEfUMJkrE0Az69QjOgJR+ZFkW69o
5p1E60Rufmox1IfHpoO/qSBCwYQLxX1mpJEjlbTit5RhOHQpHAOCXdfyLrEulH+z+Zvpt4O4G7kQ
OCi2SOnWmudRI2VzC6FrY+ljEy8tNmrhWUtfx+VZVMSdYPLtzAmYDJTcEyz0asDjeY5EwTNQ3Iz9
NzGlQa++zaPqJFbirvO8T6L46V5Sou3xRuueVTQRxzv5SfNd9a9N3hDxxp6Rn1Vd9IfxndT1F6AY
7sYARmeuSn2n9KEQgX8C/3ObDHbKLoFahzOJUlPDb5saiJ4hfKFtqnxCaewVhGl9V/+WOoorg1v1
UmCYVBbulRWqCF2J8dWQTzHLbD+9or231ZT7ktibQd08FZQXA013ld9qcd8LKMJ45uF4JvWuot8W
CYOvyBcpzFFwqHeR+60Vkn0MA2+t85s1E5uBhM5MtbtM1hml4mygEtQxjkIdDdoSGCiSJ2Wlnwbt
oEygMxUg5AtisaL+3EqmE+tLmFmlXeg7paNu0SEr6DzGtEq71cfFuePbQuV+G7MXqfqpqJUEQio1
HYm4qO7glyNpuvWkAG615GZPxfIL/wTuyDFcCEzhKgiCHhDduk9K2iaY48Wkuwr9Y5tvu0im5mWC
pXeqo6dhus04T2lk4DqWCYLflMUzqye2hl4iSXconsX5kHTcpcVuMg/EXUozjWDeylAPSF4vOZ5R
g/MKfmIPWr0jINQwNdw82jc4ZXgrPLZid9e42zQy1oWoZF6u1QSfG8lPqGpjCdsV+1DOyRb/Kwgr
NFLGq7Y+lSoAwB69Yl7vM/OXhGyIJW+MpAMH8iBmxJDQKAds9WVu+8kKZ5UmjgZqTD5EwwuBXIT5
2uDu8imcxPd5ZNscjm1Kz8iodpp6FrRgwRYyXzvBTacwFoMmglp9VJYnggTbKCyoCkzpaHSNKw+l
w3gp7GlB98LvfnmLOHtR+1igfnBBsRYcmlyzMz2Y24+tujX31ymLB6iVHwLc/0lrP3TTcqKxcrIb
QHrXxIZNde/3y3NnxEe86i4qE9sSGXtntPxi0RmXc66t2FYZwDfEAzfGg8D5mwG3v2HF7ab6w0zD
fJJdYWlhpOEZ23yVM2zuQad5lupdrT9M+ftkfEhy8SJ1uqNKPyUdphX1cFa7a4JEeeE+ZQCVgCQT
OZgksrt9YOJy8s2nrRpxIErSnYJMT4g8MrfsEZUfpohVZM5isIDnrETAfKzrxheWbTTOJMNF0odu
JHOWsUf/gfcF4fLkLhKbDDocQhz89j4GprWfSPuOxVRrgnJQwkl62Sz1KteatyB8i3Um4t3kL6Z1
F3C/tiz1c40GkuNV0jwt/XEcESkROFlEzVEqnvAs2gPTYnNOPMt443D/oJj0SdqXaPktCOtDr5Q7
gcGHjK5+7fMfNIZ2O+CoSXaV5dGV4It5FxRclpblVSkPXrE4g1idLMS9EbO2KB+Z+3KcfwZx7aBQ
p70wArblvMJt3eiEzy4oZPj85sr5KAGZqRIaLQ6wAeNgrLLntIYWyeDF3PL9hqXbGrAQTpEH/gic
ON4fKGmW7MAoKrk+WNJACCZ2Bg9g4eoqfEINoUK7VSdZbjw9STxgmW4xMY+Z2M8bAEYWmMr/yd55
LEmOZN35VWjcYwwOd6gFNyEzUstSG1iphpbukE/PD9VDTmVU/ZXWXJKcGbNpaxUIBODu995zvmOj
kcwujQ2RrkGvl6T7GV2brOFks/nW2yInW5qe+QwlsbSnW4t3OaGvYqK/2qncaacAGYlqyb8nSqPB
cRLI1bTGd5FbeHZHjIg7n5ZP7rjHshOboHY3S7lcSyp+K8q+D7ZLzGSA0Kk5dkyFlC4OpR3cJusp
Req7LJ0YFtm7VF2IuTyAP9g1BU+P3dyouCb4HDdnVO/y/t0aJN3rbO9FPKnMgyy587Lptsg5dubl
TWPuypzjR9ntp7VqnarP2MRu+y4+ITaNNiXZDGsyYtl/0yyZg1dc4mw9xdD8AjVSrnbbqb1fZuCW
JCRmqElDDqKoDQKQer5XfpOkMoJY2LaVoOnyCaLBwZn0BhknEnp3F/nsDqXYYsw6gFDcBKhmBuvA
YmzsK2kvaAsnBE7pQXkfy+AJT9B2iNn+qg88zSraitk+KlhbAOJ2uUXgdpzsiuiTFpxMrPJCzZTK
9bIb63edsxwwl0JCfFmqF4oCp9HAN9yDKhbWsEPXfI4LWvPDChz9EHfQPpS4arMPcfChzDlSImob
5xs51cgadHFnjd3tyDxrMe0xdcYjTThXFZeQ3nZllT7+qOr+kWTh/0XLu7NW3f91X/qxLs/T3n78
E393pp0QBQLN35AKFRa7WDs3f3emSXtjrwTnEAQArmgyU07+L0UDUcmeYpnF+L7SeHzaOf9RNCAg
9nyOCp4n7cD9R6nHrnNe0yqugSrd9Rx8UgrW1euatigCq8hICtqmeZ42H52BaBVGvSh2GCuRyFVE
d05gixJxdprwGvjw3Jqe/Ura1CWVpbzbzs0c/4s9lwZ0rqc4sIxxlkTAG2xL7WvCrsLPE77Teeth
s2vv/EUm4nq2p8W6MMQxosPt4y5OnvMi6q2bGrFPGHNALOr6uvJkZj/ibinc+6GuhX9C2GSegn7E
96O84F6ueS6ntM/V+7ozVgP+qnHjwxyjsfMjspd2fexP7UzEolgJOGYhdhhDRzVG15GP+RsmjxST
/WITmxPdtgHyraOCP1kdJKEUuCLcGf0nt2gtm8ma/KhwiXgHBznrdFEB6KBUw6YX7WfPNAhFe7KZ
d8tEHirIvIXSrxIVnMOAADxazt4YW4c49utmB0J+jG8KtqmbUk4ljcF0YQVoNQOognADGD/reYKv
kCIyXMwjKUyc7ueUPu/WGqDKkJnDPLYcSSY6qCxPEwjRAdY0W8ZIndiyxFBwnKrHD0RTsYHLlEg7
YgM67NJub4E+j/tefU9nM7/LE0AEUTjTyU81hZOOvQd8w/U19Qi2/M54MWZK4g++EYqdZ0crQhRc
IIfZFZjrPkcFy2tYx5yyeNyvE87q72f0nn7L+c71cRA4ZeR0P5wQVxmZWHJnOV3xksh8ODVNUNxM
rWXabSQceUnx0n+J5TLvwnQqtnQiitVnD1S5Laty2uZ5Ft75uYusK5oJRAV10rtXMIiyTziJ2A2I
3kR53+An4Oug9/4rTnuszbYV02V0OqtIjq7lE14hF0c/lUOd2PsuHJojNisK1jaXFfeGJ/RmsSYY
CvGSYFX24ZuEGzdzbXHoCYkhncTJRySzqJj3C5Zqpr7KUE9VIod47wIj2BZOaR4nTGRoQGBCvO96
jKeYqbn6Tew05R0ab3YQo4acmsH3qts6tdZLnYIeZFQydM9Vm6bfAqSchjN2Nrwfk5Ta3TRyfgbJ
iU8+6SKP2rLF0Xoxp4YzNeSs+Fu4elM6sfhE5EWTg7dlSujaTyO0e/igRbArMd08VFYomaA32npo
KzfzOcUoaKBg8wvkuvisP45kTZMjkNX8AI5Vi6vSoGLkgGtRwYPlneFp5cgNw1R6DyLL45cQTiNd
GS/DQJZC6gYZH8kPzpzOERKN2Br2Norzu6JYW12uKd2/ysSKOxqR/DW0I/7E0N4fxuvYV8jyi6x+
7HqfGkfhUj3lVRhh4h+Ufm8JJcy13/YzUdZEK2xEFYU3aYlnGLgBPMqdXfadvVdtPqCQKT37LrCa
KDxA2cvXA+7Y9JcOdFRaTb2lvzWjNX6vZUe5VJHtwVy6IX4BXSq5dvvQsHp9kbPWeltqP/pY+83C
PRqWuGKBI2h8m2Az/xrEEFAPnWgaDzW+5b+YaSh9DqwVBXI21F25bweRvwginonjJv/v/RTKAe3x
kgVfu2qu7gMQ4kiW3ZZjho2WlDyIPlk1EgJSeryiYPEdrOZVMyTJxqYziR0ncpK/HKxP7Z4TW/3B
i2OjL00wUPq0EkNgFdcTg2lXLAszoIgmiJ4jOzgYL2fsozkBMwLPMK2s9WzwIh0L4VRczKVe/efl
7fquhoeEGIiLCFW32sRiyu7bBmwZS0sRPUSFBWhdyaq9b00bf/AcUydbW4VhfMGH4rGZbRVFJ51I
h349P5hh9hJybkPKzzxStRHh8PYIi7obWdV2SFEXpj5JkEGPHUfs8BwuSQWjaaUfvEVQVpO27mH+
SFwB2jSzFd7pprAuG9zGE1YkvXz1ozh4YY5pvi+EItGDdcZ15B/nn3Q2gAEXtVcToFkIrt0DcBAD
fI3zJx3im2GsqVDNLqHA006HbX4iMc3NjqOL5wsnp191QFNKotjAwVOIOGHFxEViOaFRlYTVO341
KjE3rqNvwZDRqyjctT3TEQMpqAlV/VJDMb+CF7M2Cydwv1j+giw5Njq3H+OFXsc+KGWHFidTPRZB
tNM7z5mHR2BoI92HKMNBPXdD/L6AenXnzx3q1bksmVSWaU3qEJTT5U7pMbR3gLDHjtVpXL7BUsYP
42foFYgwFNNWTDNZ8wAk8BJYntNs2VH9D201yY/CM/TMXLBx8yYZg45zNSXe+76YxaNlV/QcHZ3y
uPpD41+MogK6QQazxGzJfMc70M9G8DSGMC+R2kr7s+0rqg2txgrwMmCR+2ombYvGJTbtazKhwEnJ
Ss33xAXCs+hEQEBDHTv6Xa8SAA78CevAnoW6f5apeGFjqvNLd+gddrVuWPZpkkqLnuVK0wSBi2RZ
s982zHS7OdmRJdbzN0JH/LCgZy73YF8ALYMFw7FaIlrH3deMtJoxZ/41kEFE+7jlOLTB+GciRHS6
/8q/IyqIgLCdj9iM0vumt1O5L8YGek6DKfSynPKkJTcbZMwuAkb4FC4GP4Bba/LkFEeEDgtmpQmP
mT2JLjCEjJHMxSpUFHb+ZXEnDAaTw3Fe1a0y7A/8irsmq8yDqFQ9X5a5GI5ZoeGCzxPk6U0dEDKz
8SNnzdCA+DVtkzjKPwiJfWEHs6a9LnqM2JvIX0y6LSmxOUogVHjv1j3SxBwf5EtNoMJyZKiz0BUw
1tIfNHBfhnqzTtReLSn61YlUTdKOkgysS6/markgAd0vtx4vjQZuNrrPXrpgpG8T7j+iBRqbWYjf
jT4krn5irLx42iPmAJDodhY97dHj6LuJlsH50lsTFVqI7+2zzuP4kwF5DIQZ/jcTyLIgiikPoE4X
okb+npB+CZbYzHBlRJ5BZHLaoX9IEquLLxeAPf6pVL03XHdLsL5KoEzoJ3d2di1mBaK6TweXIMKg
m5GlQf1+HOdZPuIDyz+NfunTUKt1dnR7Am0OTRkUeps2NU8r7exq3sY9Uo7y4Ah3Itejzkfrlo00
aZlZzmkLuyRwk4/F0lvU3QqqX/ggenge5CwaXEVXvKV9xdh6JAY1ywqbibPrlc7yDmzgZH2ZIM/k
N7VTtO3zZEccPQ3PVvVtgqOGN1WWtfzY1yUQkZ8ql98M7tYJ1s/zNEKTIYp6iJyZpgnXO5twRZlj
eU3GWKfkL9+oLk93Ye2XX//8KeecLeITRECoEDk/IBH4uLP5IOEzlea0l+8aNdFpDdNiehK+WVu5
gZ3R0hIOMuOmzjLcfpz17G5sqdLT7vmfV7T/d4rw0UD99Jv8msX4ufpvN58JrnglxP/xD/1bUEUa
owgQ1SsWMekFgrrx34IqByW+cokItvnlCGL+D2BWyX+F4GMFqOR1Hsv//1y2BsDdHPTz4b+L3X+A
alPnc18UXlgBVmSci7qfKPXXVavBau+QyIyY28flUXlTesQmhsim0sGunhH0OYmEOJANd9bgHkWb
nlRmmoPt5M9F5uwxdTy5KfMCOEbtdVe77yRZI9ScM0Nyetb7JMQq2g2ksXkFwvmC3Kedbof6kOQZ
SX5W9L1wRpx1g8w4S9EVnWz/Lx/RfTqEeE/C6r3PRobQOkCI3IunwbOhiMU4gyh7NkPJ3+Pqj03c
n6r2U1/H0NqMV+4sFT2Xg/P3OP7/N26e5+b7//jvX+u+Mt38+D1O61eU8R/+jP+6cfMEAu7L5+7b
z16UH//I36+AlLwCQpEcLyXP+g8m4b9fAftfCAqxkzi2S/tG+f/RFAY2XhSKksBzQ8h+sF7+9yvg
q39J3ClCoP9zVyuK84+8KK9WarKpefR58gVWTDQWXOHrN8CC+LDk2hZkyenxTrAp4w62EEBu6qkM
oR+0bRwceh0jEq9TuzDX1lAK//1Pq8Zv9guxvmj/2TD+vgzQjD6KS5zhwQ9d0k+6o8pzhaZpwGXQ
4saOOU0qPNVBuESbgSTzT+myoBLP/Kb40LceMNi+C9N5n5E9NF9AUIoQKHAePIEo9uVWJeANvbzj
VGrPLR3fzFdVfP/GNa+b2M/XzNrkSkF6dcB1u+HqMfpZK5VlHOcJsZR7ymuc7MDaj2nkm9ua4uIK
PyAUlzxKHjWYxr3VZ96JpjcRChC8ruLBQ5iQRS1JZEmEaumNS3st9+FswaVxbZwcWWD/lrH+fGm9
za0TliCUaxTllT975M7NcbYHfTAcNDEzjGck8BMHl7QlBPM/8H+FILjojSt5vcD++0LQp6zqGrZq
90xYk9NNmEE4rac+sDsbVUbV95nGyb0L+uIQ0ZPCM7xAdZoXBNJ/vgvnz9SPmwCLni6BZ7NloPL9
+SZ0UbqIYA1AD2Af25tpmGIFTRYHaD4EzImDxqX4qlvMGX/+YPGb2++5fFvB3I5ggXO1le67iFoa
Y1UVo/8srSnEn4m86UIHmZ9RmZUd5OJg3HRMPx/HHjjC3E/lg59HYf3GXTg7JK0/gcscFHy6qwgv
dryzx9Rbgg5VqO3sncYy9iGFP0OxKWQbbwjt8DEbmKrOLrvMmcn/8qbicyMWpB5e08af37gxv/4k
JEUhrKb7xpZPy/j1TzIqUl6jnDE/CERkeGogLtgnBOkm7vM16ZJN8mOqvFVN1BS3qYrml8FK22dO
2IfCq2y6bmiLPnZqsq4nAmuxv+L7JTMyev/nK/31uf2xLhIn59rSC9XZski2khunNopga056vJwo
JUHATbjEuvjGoUl5q3qlnua5iS/+/Mm/Pjwcb2Dxedwn5dFJP3ts63ah1G91eggW8gU5wSLVq4mA
hUVqNfbHtNTOe2qA5a88BBsCJTO5mtSUHvLAN2/o75z1s14tcVxBIDlxOW4g+N/6oP+0LPdZnNkT
9IMDvUPg63k7ebyqNcvatYHY9ViVUNouHVZorImKeIlwaDUj05Q57c6gvnnQ4EjSq6olm+o92p5d
XcVMRzUtqgbBb89IV9qzuLZcSfMTFsVkjrqCUkOLrkC6ks8T5rU37vD6473+Vr5ij+HtpDYhKPZs
UcqgXbmpyIeDcgGUDIBVL0SF4HlMxnSHQ14eZC5nfHtO9nUC1YYOnjn4G1fxemDCa6mwklK88F92
Jv7g9a1lSY5TrwbOCcCAUCVt2hqVgp2RvGRg3ZeFOv75a//mx2RzlfCImRHB2w/OPlH2EDfFDKpr
YpL40ZZ1fchNoZ6hsIL9blOARI1uput2qZvrsHHty9ldEEk5xn+A+v9NOwBJh8VjaD072bum9piK
oqZKxIwsOyl1eeFCasLo45a1ArVDm8OTlv/1z99jdeie/Xx8D4+TEXuv4KC17ss/PZTSkmoOcnCB
RlNhYNK3zd6re/1BWXF7VQtCnqKQ5lFqxfA3oYHvdFn7T6NuHmbVNYcwifHcRI73qNj29m4KyYdW
fXAX5ZLRMyvoG/uBs97Z1w8ckzbWvHXt8zzXOX+NQpNbEE1GkMjdGijBpGxTj/2dSxQc4QyJc+Hw
wqD3ccpH3xq/rsGk12vbYKfjFuD6ks0oRQHNPpOcaO4ciFc7Y0kMbvBB5vcAtBQ0rGq6yybz4sdW
fhq66Aaocoa2zWeLteEA3U6Ey79xBvr1IV5fI4wxjBap9s/XBwcwTpBV+Byi3p6vdW71+0EO9R0n
uRn+u8reeIZ//Tyky5zjVsI3xm55tn8wCoGGH2EmdKap+iCN9Y1DB/77thu/2HFq8jc2z998ngrW
EpF9gGJUnX1e1wwlQV/9eEi1q5D+ufl3a5n8K9fFqhGMrfvGgrtW12dPCuWodF3PswNMRfbZk+ID
rQ0I2iXtgWISDLUfQ9Kty6cxzVt0UwPCn4R9p+2ZfeBqYHLV9xUembC2xX3vm/hZGmVvjZm8N/al
X986roxSebU/yYAX6/VbR8RpaOkUKkgILewYzaF4F0doIcPC628nA0gDopT4bsxQbkiX0/s/v/W/
+3gaWpzkKBF4988WL4JCadpq0NCLnU8vttWIT7iujpYqA7M3GlgHURXfmBE3l0lGQOqfP12svofX
bzDPAKP1EEwI2sDzB4/0wApbojseNNFIOAz60H2GDtJuC/AQPWon/YwdyL83sX9KExLIOtsf7iRp
GTCwA1mglmoinOEZCty0r+KXP1/fL3cHM5gnpEeaIwdd/vP6x/Ggno2ljb3E4yhw0anMuQPWnVwX
Ttt+GF35NRjL9jHhrTpUhbaf/vzpvx5ZXIpYxv6E9MDk/8VdkGoa2zLEw5ulnWM9WlCNX0Y08ONt
Bs2S0Meu9sQ2xhdi9jrXwHPSuO4uBLndaJkybf7x0Z8L8n+w/hXiBhpGr+9HHC1kMuaVYp0YV+O4
ISY2giB+M1n5+BEu2XVvVer059vwmx/B5x1Zk8SozAN3fYZ+2pcYMUXM34Q6ANdH/ZOFg/jLAEA5
EsrrH5Fbl1/9sBIXRNLw52CDNm8cKaj8z55Sl+9Kb4ChAyYGbsDrK5iS0XOSwfOIapF4X3OzLHj2
0jGtTjN8oksY9ll5otENKDHnb7lOwPyO99II8r6qDIIQD29U1m+8uz9wFq/eHq7L4xxPTbT+LO7Z
z5F6s2OE0/sHIogRQC9FCzsq9OmeoagjpAw5oVsz1ePGEHxUeyXpQoPWyMZS452mymaoaQYnmC9C
USPuhohI9SAHy/Z3xECCJYQrCM2AqJDoqEeHUWuFyGR86/7+sgow/aPzQiVLc5J56dn97eqyEA2J
wgd4w1l0sXZLCqYkLS2HZEhmQBUVqHKmt6uePiLYAL9j5ZPHmys3hxVlZnMc01jfiYp/ctvYvgRe
Nc/4Hf/po0gPFgKKw6pF/zU4W6z92jNFWnLDLZo/u7yY4Vn19vvWKcIbJ50LqDYCs2BTH2fPSQ9/
/vBfNk0OOBzQkIW4dL08ub4nP70HqkNCmqcpMbmjtFDFx8O9l4S4KATFgw0r7PbPn/fj+PT68WI8
gs+WdjJqzdA/e7xoMGhPJMR1JX7Vf2ksOR0Lat6dlSn7OpKWqveRgs3OnspkOg7tfT7l9ckpWIh8
y5S39eLnO5f8rCtZrvpTJi/WvirohpSkmX5IGLBuxllzvkIX8cYR48wdRiFABJtNnprtcM5w+RKv
b1eS2MBq+9Q+VDzht7ILw2dRSX1VxyJ+RxB0izLXAs8WMau8DoHXbwWhTVCpG1xAPkqOQ+vlcbX7
800V67P8+qZKyUQdGg7teSzH66/806/Y0TKpm0Wi/e3iQiM6HBjbtk7UvKRos+r34PPtlW0hmmSr
nMGr9ygkvGuzSP/SuJFLiIJlAW/F4dndhDNRPuBRrXm8GttwsFfQ3eBeN8QO/59ceMhhW7BPMyLw
zi6cJ8GpvMGaDyKYULi3YTlW+7yHfVdBsfsIhhaTXySKivah7EHaZEKMn3qNxnfdqlH8utYgsB/o
SsC79GP/oo8IBKcJsJ64NRqhh8RXlv3Whf+6elOXOd7KH1rPfqtY7+c7PjbGJx4MXGza2iiFYynM
ZzcP7kQh44dKTOZQxoH1SXVIbGIn0c9BXRCbak/VbWZ4sd94AH5zOWtpGiA6VFJyK19fjpEDVQdn
/oPnj/MhjiRMNGdKL2vP1TeR9tBE6cS/DJBWX9aWQYYrlvKGPzj5zhxfvXE1vy69khXXWw2B3CH3
fEefizpzSj1xwklreLURGTI2vLJHSyXR2oZwrkjn7g7GtPZ17HU9WDZ4M73Sw35BmQBbrlvuayVR
l+mheOPY/psViAqIfMIgJDKRRehsBXKIsvU7u4X0C+dM3dS0rzehF6Vg7qcuQUMkySx4b82WOboO
RMBDAK55+pSiHkk3RVlaDIQmvxY3tOvpJcMxbbwd42t73lr5kpSXi4NSe9f4KNRht0RJfSgWck+w
vZG+9cat/s0Pz2BhPU3SHGEBOPsyQTOiD8sHcaiqECN+QvgCKr4AAmNsRZuO7MQb6XCOGIf42eKe
3Ev0gxcyjOD/ID5/Y310fvPLs6QLDnHuaj8+b7N7/HpJT2VwSLxyOWV2Vd1Whl9jJ1wb54SBOGtm
SRRhCIgwQn5CR0nb90E5Aa1pB1Kq8UmAB2CtoDKJQ6SkiezwUXZk1C3parguyGJ59t0B3lCZZFB/
0fDHmfkCGTb7WJS+9+6NWyx/WVwpYR2+jXB5vcR5OQF4fbZy3HkHhxfsLhG5vPEQHB6w3eefBx9H
e5y3eGTsdGawEYXf03j8wg/R4Jmak0dj584bJ4bfbEP0xJgasMKtnbHzHkVW98bJmbccYhpF1x1R
UFhRwD3QVl52ziDmo1cU/YeQXemWdWHeTRziiMkQ3n7hq9xhuVJvXNMvbRM61mRy0Xm0XTpk5yvQ
gJJsIucrOtSz672fMT7sGBTVN5zpwbFatfWitF9e/Pm3+c3zRsuXZ4252KovdNfX46eND1kWap6A
2iFpY3Wk8elcmAoxfUbQzVEkZXkVchEf0i7Lrhpte38h9f+Mmg1Dgle59TEPTHdjFSEGCUdWV66j
PSQdWEPzRcASrsIQ+Gk5QKQn5+UEgz16rgcne2ajudbW0vlv3EUovmdPm+JnXV9kMlkRkNOoOftG
RYdm0BvsvYacEW6JFvaWnWFs8JyFzgx8fWhQGeNtCeIdi3CT70i4CU9TabREdELJST6SaWEyl3Js
3lXIseIdAfLzsp/0YDu3sy2x2tj2MHWfJlGAVmQccVwqwOjbAYVfDCXae3bzZMYuJXCfB1X+rp7s
GuEwaMS2casKMqUwDf7BgtN7JtsKhhKvCdwPzsc9Zzc13ue9wCw1J+Dqcb+q6ZOLfR/LTp4Kupp5
VFxKreNxP9QDSAGvhMkTeK217JSYrHBXdW7NgcBTBeGEyh5vfadYofuujB64dSDSs6zLv3d9KrOD
lU8Y9woMGsMVpt0munAgTsPUd4zWfEGrz0+cEPIHGjndX6njkLA88+WIGSevY8d4gIiQVhToyGrd
3uKHzGzSOHUtt/W05tT3YwjftfXdVmxx/BTUCnK2rvrItB8iAkG8rc30lmrJGuuMKHI7xCDX12z2
5Yx2LgL50l1otx1OuljAJcsgQ2EaIXXd20Mn75DZWfalqJmxkWxVJN4O6y+2taQt7eg4GtOIo8x1
8cjNYzns8vVGRTl2M97GVQxde/63sq3K7K3q5JeRFA8ky/mqDmJOaVOhvH4gm9brqoQlfV+KVFxm
dl4dLL/jfUFgcSMXFPubeSog1rGJX6pa5ifqR/FGuf5Lr40PcNZm2zr4pmxWZ+ctW3WLRh2N4j5r
zKnIo/iSeAJ7XwTpbdyPFZmP3hM6sZRuatxdlVPn4pAOrSNDEYyqZvboA6X6+5/Xn/Pq6e+r4owT
4MtA23RWPTUtq3+7kCfRzeX4vcgnxG+9390PfVx8cNERHv78eb+cXVjhqNTYYAnzBC90rtVq8iGp
vG6ACBlO4XUGFOiys5PiI4EeKxS85d2IVbUmpsQnvZRptbGTYS2zBDZ5LxcuY4ssWd55c1c+otrJ
ntyy0SPQYu8G1TRrBIZTfxMOuDCVrYX91vrGHTpf4DgYCjwwnJrZKtgzXz9PIam+jYMsbt+InoSQ
WvldcGqL1sOh2602cvhHyWWEJUUf7UIuTy3PH0L8frFJQXAFkIM40OMxH6elJkGBohaPSVp/THU2
ogT2yxOBOljLRKXtz3Gec+4eqhSnfBt0Vb1L7ca86yp1ZUVuDHLZH93kstUauW2a18n0kJQBTivE
wx5wYmynHxJvGVn4jG6qI807wCYx6XHZBVYOo/c1voNiP/RDvZzioKgMPJ9o7uDfB+7lWl+HO8fu
hLsnfrkeTvkylF+aJkubQ1Y4+bKPqCS++IQVFoRDZDLfeWHHwZHUXFyYXioIcswWbBQbgWrxGqC3
jb0u5veiadd9Y4EozDNNmO5L0lXQBHDPQ6Jh6xPlJdQJ/MHTwFhvh6DYvS0CiSUksFNEGdmwjJ+J
Iyudg5oyQrhr+n5wGL11wITSpYpPjMViMhIY26p9YVIDgLJdCR8NEj+s8dPiQqUr0mC8EE1aVJc+
6YbzTdaVPZD2cYHFaI8RfkeW9tlulvVeO49RHXIgmjUka4TchfrKAhTcu27YE9OdpeQdT9gTmDdm
Ds7DUpI5krVPSprKuojqhVpCZi5OCvzT+m60ylXy7eZ4E3rsU7BachtCYGqF9zqL/WybCGDZe7ai
EBco0vDnCv/cuF8Kt7i3aoNQ28qH4WaqRtNtU8l3rEev0hfFlAEZAKhtdXscSt601+ienQN/FcWu
m9AY3vSZWoonn9DnW875fnI5EZh39EUXV084OtpyTxqbbp8dX/T63vfrajiidx6hxtSJ9S3PqF1P
MUkn7R5UFcGIXoTn1YpNOBzCloCubV06K07dMsW0SQZFl8ykKck/TTPXGEhJSqWez6Hdb2odpjDB
vHBs7+WQFoJQwLl6CTO6S3DuuAk7PyIZZkt4Rn8sKfRhx3YqMODos3G4xu8h+It5jlO4oh8dHYgI
DrJDvTTFY8U2O+xklc47txzy6l6jXGPnD3oLbPIknGrH0wjHeuz9+KZSiiTMaJnSx6ovU3ChfRBN
146WS/NkLYSlEF6t7fGENQlAArk0s3WcKjeARBD0qMKxZpTZ9TL7kYFXRJQD3q1mKo6Lk+PiER7p
RSMN/fJ77mI+xQphJ+qybNDbbemOBu1FOBDKuBWp1cutk7YCRBKdToXMr8n77UhDdrnj0QMcW44K
PJFKCiIMSJL2D14ALEloETQXJR5wFnWqFoq8MfxEqpcmmFNAOEnIVrnmhwSewB2bTn1urQjEIA2f
OnI7/HsWlGHeVUZMYPSXdRQzMgV9LkanY/cKtN4RbeODZRPsmzeNcHPg/TFH2QMummjZLbi88+0c
KwSH5DEAlimcQrjbVM3hE/p2JS6rcnafjE7Hb27X1yxv9VCCcSF8QB+csSC7oYwUUzb8MlJv8KZ1
H5XTFO62GQr8IoMmTWtjkdWAwppMvI5DZSjGk+1kfb8fxy59l4998H1E1vZO5V3VEguKbwfqKrKA
q7bAE7bpyVYjbHGuKo7M/aCrrUplSH6mX2ZfotoezX6RtX6H3D7ujog3xoV+HslwJBpYCiYRQuNk
L4oY0lLCE2O2vaoa8+AnfNEDYhdOjJODUH2f+dN01YZ58TXDC1DuTVi7GVIHd1EPNia8y1FFnPgK
tYiRaVunvRswtMknqyQtdOP0KetE7SacVhisd2bfAkS46HQMdIbkEF51OtljuIsHg+nbLQLzYLe9
eVl0t8LuSZrMAENmutkb+gXOS4iH6y/urltdlRRYzl5zSHpnzQorGFqn5Xoctf4uZadpNy8EOuyl
bwzMDmshvxBbZec9xi75pzvXdUfnOE28+uDRNMkcWTHFL33X4FIPmNrJE26H6US8WNGfcjIQsamE
tthIz5TzzZRiTuChdL38UFhihDiMq4G0Ht9wSAtsHOEbQnyXvUsvDT7IkKzidCkN2QpdQKKndGt3
l+dWG1+kxnYIMov7AJJpFfAAJzpWl4SultWlxel064YlTiZwRo05zk6pxo0HDe4592udPkVWylbe
E/INKTDpF3NRcTblxGb65wbn0hXj5/iBMDYxYJzMINoCu/gwEIE3QdC35/6GQIfpyZdkwuHqduRC
7O0yelv8bGBlck2U2iWBeJ615btMRNm26ejvTN4lnP2yukMS1dooMzJBqGvi+eXIHp0675O+jzq8
HJjVrngOdLSv3cI8joMfLVvP98dggwqvIOxpmkBuiUk2wQOzg6k+AD8IvydZwH0JnJYWJf1hILGk
JuDqzxLBv8U1dXOaBpckPrT9/S5YV69Nt8TsgoYTAQ7BuYN1N5Ypzbewp/c9j0jqdvnYzkSF5rD1
D4Y/JS+KQYE9DrsMvIJTkXZJVk/xbm5kkV2R6pfPpy7wC6wYTjkCiWIyfZmagrNOUJBJd4q8BfWH
1Rdga/tKmY3Pbb3NERciXy4lLqKUI9bVTJIQe2/m98luKRYMEQQMiavas+Al9jFO+Wvcmcxml6Lr
Dw02JRpkEw3myyif2AgrJiGcClIaXlIv3iOyI5JvwfrZ4XNZJKN9WzI2S64gdXlf0K6F8COwDIL+
IOgYM2IbdyRUOK35jGU0T7ClSj6NKn/56FvE3YKKDjuCB+pFQz5aRm22Ui7QWAY8vY+kTC0GZoY1
fesn3/7si+Ih5m3hutpegE20FhpMvSwGyJV1ToBJbcuHaF6cfrt2uZH0MYESN1ZmkxTtQei8cSqL
frkfToPFZ4RwuHAOlgAsVE1YQxoU/q5sBzxy0RwQ1Ipr0LrIqoJ7Y4syfknpvm7ob+Y9OBOdxDf/
k7Lz6pEbSbPoLyIQtEG+pjfl5Up6CUgqiQzaoA2Sv35PzgKL7upBC/swwKC7pcpiksHP3HsuOVZI
DjymWtXWNU0C225A1UKqJq+KBlvT8LLOtXE2cm2DX0DFZ/dAzeeI59XpJOkoqYrUofKz4TlIWETt
8WJyp1JSUB3Va0Y53Pcqh+dWr2mzzdohufBexVmHTLWqdzNK2OlUi1pOB04NErW7W0bCFgi/9uB3
MJI7KUuWDGQTP3huWx9XGZ8fa3ZoYfy2HOS3SATLeL00gdmp0MTBWdbKTfkUncNCMMZ4OnbxOnxn
8Cnum6h3CDVmaUmkRbySrppW0aiOwkRQKgv3Biztw1sgsG90TVudOclBN868HuNSDwwgesBSR2UC
AiAd1qJkKeZMZV9Ie/POCNDUet/axWaPQTyFHbI+4pKItvHc3wydfHuZTSmcbSCMs59Kor33cphZ
UFY9hrxAi0Geau1GFc+o9r8XdB3jtnfQEOyGuVwBKjjLLencBGl7CkihjXeqdSVJXAwB5L5J0m2V
Eue8VBBviIgov6duJT+VSVzbnReN2LC8oGwJbcXkQqQ12QHpJnJm+RWTUho/GVPn3cGognMoNnk2
AWoeo/RVsCoD+m/r7HEYK6+9coIzh5GZNz/YuEqKi28Dg7qNFSGE67m1+aFYUzcEJ7WO9i4PeFDv
/JUxx6M1gYatVqVa7T02DU9Z21JhZKYDyzZi62avrePM3mUJprprqzPYM3GGvunY9GNEgdGTNtg2
+A132verF255FC0aSSyaq6CEPQ01KICc3SwEeXo0mrspXCLAZtLYO89VNBG8gzERpYSPgP1Am/Kd
bBmwMIpI8LdclUC787gyZ1W7eC1wZUQBKX1F+NL6LRFsWYBgbE/Doggeq7OqBh8r0hVgx+yn22Cw
fJJZRjfWc5WvP4QuwIlbnaUX9KY49meTcwmd9gZhrcZ4AJbnTy2EpJrYU80KeG/dhZikAtLtrzQA
GAblybH+Q+5E/kl5a/WDDEe60tmaGKHU0ODyrJ2KZKOO+u3c6HJsjiF5rTT67TylcG0abfaOo9Lq
kGDQZ2YYLGNziCWUnaBve7AhhcK/VhHyOV6K9aaLDaug+3h7Gkg4r8IR0oBNzWf2le0Hwr1gyoVk
uhLtnM8WXl8Vz+Qyp7Ri+Kh1DsIE6F+4zXt/OA7NrDUBsigDreumv23R6eLaji3mben7PqnSsor2
IjBGX5w8sfbQglUIdkGMAiTi5CK/XNJa3fE8j0+prWO8wZWov7t5X+ij0YHIr5y9w7OllYj2sBvC
t7a2LuFDYvXFh2QKqqsmn+bEnBvs+Ni6DQtIX8jvZJ+JBz1TeQNp7eZD2uQ2/pgMaP128WrYV/SC
VmHPRL9vfkfz0teQjl3VHbVj4AuOcbB+BGprpjMbJXVXwbOJtrnnEiifIYPtD67b0s92qS5j8H6j
nEjiXQk71Cn3AybMGvK6NO2NadV1yQ5zZY9c1OOXrmScITMB5fCmR0djM60m4ndSM39gbpe9dG0D
ZB+rOok3VEj1xgLlWs+U8kP2kJqWXIkunMo3kFs9sBdJ8PcSOdQHcslgFgbS9vOzorYQO89rBkTS
VUYASOi2rnfE8jA2m4ICTt5la+3Fd7Ju+TiYmKZkq6G6Ejgn2YlsI8+mN3UKZeoj9LTEkNW55ITr
sXwMdzNju5cATRfZBNMac07oVsEATHpPVU9UQcUtjscZ7zLpRKeEOo60hQVTPdVzlegn/KCDt2sm
h2wID5TMSyvIOd74Qdovx4ZXi/zElqfu9lhEC4wZqZOASYOn4D+aYoHElY/4doWjIA3yxCRffXSg
e4WcnJcARQtMHq8ImaDjKifsT2Vd+ilL2xtOqkwNJWYlIfYs0HhFS6b9Fs+pIJsVl1lzCbJOy12H
goTjiUXeKZYEDjEWZgrkl2IKHvpmbZptDl4SzXXur/YQ9El2FUsmvttBxs52pNK5oDwS9rLMTRls
GTrou9tYKt24VrvLviVZPXpJcILuSzeyqFWMx6kfStMP11CoqTmuVafYSK1p0OyCzLVXJaO12xND
7ZaHrC5vY19klJHE/DJZueU/hIGB3g+Y2NIV8bjFslu7OL1z4sHPZimS8hqahCxck9QjE2et1HPX
Kyc+3Ky0587KbtjlSk3fspUBw6Fl47/sRlYB7WPWJGXzMWlHJ3nwS5mAraSQY9iOAJvXZGy/dknN
24oii7KhZukLzHGE7pimJSFqo5EK0oBDxXzu8lp5Z1Jdcbk6S807pXX7jIjS9XZmOmXb1JQfNMzn
uBjDDv5c1YvPM73ssh8spc9+AndwY5IVrt30plDf8xwOwgG0Fiwir0Z5v4NRSEx1Ru7fid2zN564
rQi4wc2bz1cn1L545CrLHxmEaLWNlMqJgWnNnD+6M44P0FHE7VYuU/ltKZZ1elZG6Wxfh/Vcn3LQ
mEdZNCRErCTM0yT2Q3nJgxquhsvipIeu4M6vmmhtaFHN3PMeLFOkA0nG3bo1bpYA/2R6sBtj9C87
LYPuyxplGuimz6+8mfuWs6EJDc3riLKWyCpEcrybyEgfHoZxRfWOsGbYWa9x9P0MvgLWaZzF7Vl2
tMOPdSmKz3NT5N/9qbhBOvxApBcOXICrXVL5LIWxWFA9Fnn0DIF1gZiN0Zzw8NJ59MTYwner3a58
Md5gPxiHQKE9eKzi3FSc/2BbOrfYaVWS9GFUAACvHkuyKMlzNSiayjtRdXTsqp1MAECz978OrEr1
xmQ2+JEw6kv3Va5q2F0+45CDZ3S6bDNBbw8StlgZ0zGXnK9JMgfrsykS9OiyxqACCnxVr7aSeXfl
jrScxE40ya9+31Wv7pKxiqx5OINH7eQEsahhGYFkpk1zXwDHij93cO6ReEQg5cu6AKncUMOCkZl6
hoBRBMmGS89s59iDF/B2c9+UvyYZSUxRQZz/pqNv6qMxxaoewnlh+Vo31v8x1bMgUzp0wZUl/LUb
PpoHpVl3fB6d4k2HlB06IO9U0B2ZGek9q2lFuTaXVty7q4iXnfYA9cCkdfznmimPS12cJr9QwY3e
Hr5QLk65ydkKThOZiRmgoFv0DVeSltCOVLrrmNA41dO1q1a4jaXMMt5kS6KGQ+Iurd04/EbLdmxA
9/DFoAvbsPPuGzCvsvqFxGY9x+Xo/mAqiIClVDHmMwHd16HTIrGs6evXZS0Kj35p0eppzYz3Ne/m
KNtFKBlBIY29U2xHBdGJ1h5XB1WW00NGEz3sWBP1vxlyW/mMPX/uDkSqOd2Lz2sp2ncIQ+pDt0rs
q65VPubXng38RYwrmGWK3HjeJk5cZfeAlOZuZ8sOerGj6W1gRwX2HCreXNDlYoOyfFip22ba9A89
wP/wEg/w6S4ma8U9mef6g/VJjSM0Y8lpdJqEwNXV8Y6d18UFcMqY2nIJS4epoZlmRQJhQf9IP5M9
pZAHvI3p47XbMMCQ99iGdXthMR31hwy2vX0wSSe7ByGXMNxAQJhoZty2GL6PTgGBcYltd2wyNOKl
Ec63KuK5QWppU3jeuoY6Vxhzjyp1IbcHQSpUNeks4SGZ8rIhs7LsAKCHwxTcphUy3jLWW8Nji9Ba
PooauO9hWBuYE5Wcl+gL00sD+sVvKoYsuiLVmd84N5BcYq/fKxxW06UtndD5kCuoc5fBc0cQn2UR
JWdCFcEvprFQDB90Hzt3up+64hBaC5RBcZStYAEpTn0TTtTYeFRbaggS24/O0niKMUVSld6jaTNx
pqIcmKOuXvdoqZfck608iXTdTai+E4ae/be2RzPzYEvflpc5bMwrzCf5Ax0wOPesHjJxBOrhflR+
lz7DxiUORXSip1noiny5Yu8c6iOk3XDbdbzNN60wyLaWFtDS1q3qcSFJqW++rAIWMpGefu7t+rCB
EksUNL/hAG+i2AVMzL4maxt/IV/zJo5XzJ52Fa0gsGS3XwhJSOcfTVFlP0Qzpt/UlPfLKXasQn0T
VfqN4d54DuzoykMnFGiVJiGId0PQ8PgBo1DqQrCoIqDPfDMMezMvRjWRVt1tBir6bdCG3dnLXfml
LcT6Vuhu6M69CSGCEG8v8gPPs4kAmTIbZ/k0+POpLQrAZE1ym3syEraEjOce55Occ5eeWLZ5E31j
V7soAOI2ILo5d0f3UNRFHb8YNEg+jZ2cp1+RtyTEtOs0IU/JBghVc+4//2ltqUG2sFaZe1O89QG4
Q1ne98XEvo91cPG9STLeJOGSEaU9B/JYahsTTbn6nb+5WUGOXAJ+DNHXtPRe2DE66EyCISFXS0/W
El8JudYyss1hZQf9bZpxUjzhDNJAbuRUyCul47iLWo7aLqi1c2iZq4Gd9FulolOYTdWb8fqQmK7A
1MPb0gwjgh5bkRG6diloWuRR9PELaBZwlA2RzvcZg6pnVReRYSeGvmObsPb4ErStXu6UxUR3Ahui
d7yYeA+Ao+KNVXGbfu6VO5q98PPylORB4l30OLDO93XqQVUpgxGua05Y8e85XAFyW+SY5FCFdbRe
cw0ea90yDyfCMwcwcdINy7GdReb+RvecL7vF9ZzfYAXon4wz9iWARmcRH+qVe+ZhxdSX8+gm5qQ1
jIu7Gph6wM6UAf1WlkUDjqgsHG+X1Uv7Qo46jylIRuamOjNxvG+G3Et2uQbYAkt9NqRHAKxB4Bj7
1Xh0NBdg46rJ4oJFHS33omr9i1OlhMxqEdWQrljG78Il9/1jXgl0pgKVpITpzbp7q/Cv5q+2AwZL
h5n66hP7tuYRdcgQbrKxG4rrOBlfbCv02/pYwrp6xCYWUWKkESHIdki7cc8/AGqJS/hnjHUpAbM9
B6cCBNUX23JcwcddC1jkzqwUbZbHUcYsWeDHQ8HxkmbsmDf0/v7ZKS08LoyiPkCs3k8f9ABW9zAt
/WCPXCVeMotyayIeYrx1PFYQcxhpwyQ7q2meoKgFC4PNPirQtdhRj0h9g4UcdGaFTs5aCAn8rmHv
O+7WqGMWN7lzCzko1JrOoquaZ9yNLlwmZ53k99mN+o8tB94rBdOo9zgGSXN39eDfZx6Enm0Zz+vn
JWtj94L+NytYIYB5QPnqQ9P2jcz6czwa8hoHU8TuKQR385OxAtfKZKAAd1zdifgrTxt7rKoyBpPO
Jm4ryq5MjgO6ZdqnRqcS7o+aP/eVbH6qPrTsT1lSyq2vpDpZ9MSgmmjqgN7Fsst3vo2Jq20N4SuF
cwOvpzixKd9kn0VHnvYxuFKc4qvrpzD6RedDlO4QL01Ig1Ha+ILhCsmIanL2a3IinI8CJkX6Mrtj
DvkbQS1jUM99LKkWITVCx6Z8jTJEBQyVu3uBVlvsjXVTuNKJIYO3VDCmZv6T56oCNLiVTUlMoG1K
MiMl6MK7UCfdr7kIKujJU+mUF+q1kjEF9vtDwfk7HuoKtNepmpjXMEljbbrLVksQeiYFuqSG3zM6
AnGMgkNcsvNjZ6C7O9aFzAVrwll+52nh83lkOQN973xF/GQ0IFfwA4IBXD2yPd84PvPqLSm1iqwi
elR/o4HMtBs3Kn1aKCgF+3acueLVHKpLPxuR7vs2Et/AgxhgxYudpz9J1f6L7gFwyc3tAQcYb+c7
P0JaCFo0dwRXrJgh9cxQdsMUjhfh6Am/YJO+pUIRTrO6sj8w6HAPcwMniurLvywRqPfMrt5lXNfo
VDQd0TrTkH0yPLOU7Wn61RVluA96IMLg7cv+078LT94LzHnZYKrjg4ceEngRvRNtlNVSRhPbkUOD
3XNTep4+Z1ImrHEm/1z2JUuTWs7MSVnW/UEyIt/rL/HeohKhjXLZBvP/3/1sllJrHBTNephCr4eK
jyRNDTCNNnWZgMCLeGPNqMHZdufHXsVW7booWqJjJa1PWHUiQDZor4r6EwgiIiNtFTPKp6lGEkfM
CjQ4n9JaX3nRpc+9rezHXHp2fXB1HufEbOS2oHQ3CJZnl/AC9hdRBSxJMpLbB6WZukM2qRgSFcse
FiosZcJ9p+bKPMDRy77oMLh5sttVn2dnQg6+tIP9pDFj+9t6Hd585EtbBrj1F0Sv4xOLjVuoSz6n
yFgmoPJpP0hCuZGSDuSECC41X1KknylM1pbwShXFOzGwdYNC7uXf13n1CJagxHbqV4bMOMH7APDl
Ngub4q1aa/To7uKLpxGKHptv5HPTS5bCUDu6ATIrTmjVfAvnGIdx31jnG0oV1OQizQCExiawDUPV
0mGA7RfKPVRT237NIxgWf1LYB+91QrevPYIucgNC3GyMf9cJBcx2l8qX2DlL+P6csUCpsR+dPS7/
3h9Kd2flOv3oElDpUat/BaqShzpd76NAsl6ugunRaj7zvz8I/5De3u5G+EOY/gNQImju//6xMkYk
HqPC+YDoxDzwMhOfk4wciwAYy4eGVf2x5W7YMFDoABWOyv8cRlZtfUS60CCzqdh4lpSVf/9U78W3
fCgeDa6RJ5HegBL5+4caSHIfAcAuZC2a9NIlzXjrD0h8yjgUN5ZW8xyisPmT6+D25P3VdoInHuve
LRsH92sMHezvPzaSA4VTwPKqNwyxdddTeRZB94B2HvkI/mY2ZvTMH5y21Jc2mL7w1xApHwOQSyMp
Dp3jJk9hIfr92hXUSv9+Uf7bpwPnwVkbYaQX728gF/FzwdbTPXDCPtoC9C4g9Kq9N145Tn8Qvv/D
VUm1B7sZNhZgTm6P94SAjKVy5o8ph7YzBD/Gvg1I6iyXfj9MQr95C7VaqxtvrwNDUGojmICXRrKN
Vuv+//trw4nmJcN4n0wwsBR//1IGkFc2EBkZrkSivxQ07Jus10myjds1f/v3n/XP10LsIXx0BbJM
zMbvj2ZmkSNqimw9+FBROzYO8BTryWcH2GCk4uApstcxps8fKQb+8LP/ob1EkZ/crjhCSJz68t35
0M+xYsvEPQ9hMHuxFQP/2JsqfwPKq9+7ZPNlf7ihPO/9/Y53ngm2h8UKl4N4/5gZGhcn1p7aY8hD
qhIDNMo4lESzH/yKmt7X43Qe00hMiP0KohkH+NNHxlY09rRE4lzHARWJZaQ3/hBOQaKv66zMIwsK
Ae4XZv4AzKgSd6oENQ1kf+j6C/DQFmjC2rBH+fevz31/DUEbu+wg4vCGnOGmeadfHYqZu6jNaNuR
Nv+g3yGmqsal+JHjv762aWi/tnGLqrJaONMqmdUoxAh4jrubIZbXb7gZ/Ynhb5uK+3F0/G+zTPO7
f/+U/+1D3goP/In8D233uxsaPXhVsdY+jk0j3QNQ8XH5JBrixrZimN3+gtltvKWI/h8V7Ol/D7G/
huv944Hm0nCLwrNDt+3FuC3+/lORK4kugPBzNM3Ynpn3GCqzIHyhRlP7lQX5vR+p6dQtLEs2tr41
jJZQyRPL5z/Z+/5jRv7rORvdwGEx58vNJord510FlDqebgTrpqNyBXK6BjXgtel77z4s0lXemcir
9HWl5yseeCLIesJxl8szYVrkCheSpcUmwQXv73AuJtMdAld2FmjGOvc6GZeBzVL2t2S4rucYd4o+
fGCfQipJ5Md9e7Yex9mmSTORnbzeqLtEI9jYRCsI7K2ZPd3dV4ga5KUIOOcuuVt46i5cGavtestU
Z7MGFh6CZh7nsVbwHfIKGrS7FLT0WHeI7fvXEHTM8jVdc5E/Nl3NGHful/VqJp1EVz/oAv/BGxAu
6TAX0V3KrVZugzHDfwdlm8YY+W30SeLpVjubVKF9QsqWzVuGljghOoyvxz/cHu+PgojXrbgZNLDw
UxK/P2WXcqiZMs4Ezk/srGAKJHAAmXZiK0uFhGDlt3j9tm0o4gmjU+YTnlOUMTFuSo/lFdS3RePT
im76Qynw/q3HOez5EuzSDf2AXP5dfYKtUwBbS0keK0mmGIbUYEQteFrTmzP1D/YzXqTvjkRgG3hP
AIrQ2lB/yNu//4sBp1lyp+phBR9Rqsn2Jvhym0fVtMXvynfMsvcxQSDdylGDPY/Qiz8nY6wJBGIs
mD4uEwaUYzGmofiWxiP99hwiLnpm6pZB50VGt02TdAquBRok92vj1OX8sc10W+5byuR5b0wP6DuM
2WzsQiso9/sF9tG9apiyY1z5zwVvgH49rEKl03bk6ud7Odu0PCrwrV7KHwsL9/Oo03k59T2RHJ+k
i9x7Y1somZsAgIl7SopbLqmDhW13W4e+QgKOfw2NYoqSuhJwXcpUjsKuHhZnD5et+uZVqXsUbqSi
S0lSSLfFlKXEtoUQnGKsh2BC7U+cCpLtLmRdTm11ZAFWZdg0l5Fsb7oC8rl8Z1Kfepb0x4hpe7kN
l6r5OfuCXC00R12MDtm0H5POw4DSts74G1it3Jg1seVP3h1MfKrEH6tXljNeS0Spdj8us84hX5N/
1pH2FabnlPapOgdjOL34jYkoTBThv2dfqvnN52TliG+wxJM1N44fY79O7NmyLPR3bKX719srK9m0
KEqzbZhbUr+JkSOSMYpL/7dbeoIBrB6WXzWqyQ9+WXTyjTA05OdO1kZ1uxmVKnKc3MSrbjThKawe
uFnuFgaSxbbu7Uxqd4yXdI+8pgSxK9R4CGQFqr/qZuaKrHzoYpD6jM7WizWxVXlR3cKN/KZt+BSh
8HmZcsXxq8R5eoxoWNetIA/ia0xWkbeRoDeZZ0VGfeMFuTa3si1z8mMzy3Dv5UhtTumcL95nzLI4
jL11mC6B2+mznEh62KPji/FNa8tCH9K+iU8ldKNqF2Zx/2vOJ9aMlZvSR7bQG5wNgje2DQjVBntt
eQFlhzmFsrVx6H/Jk0TOWF+z0aRXCyuxvTBZlxiwtMyI5/Az/WPI69xgLbYw31xXV9W26FxSveiM
5LrlzOZryOowQDo8LUQSsa1MnzyN2J25TlgWO4dwvn7vVOFitn7UV+Qm8wSA0J/1NZ6KALtAG4W/
1txjvI8TJSbYoyGoueKP57uGYzV+ZDKO8CVdnae5kd13un+iC5lMgXfPq/5HUKyhd6CMotch9gOK
M+Rl+ORBZST74IzUeBgRydarK8onmykv3eedry+RW7jFvh7IPz05Vf0xifLlXCMbeEND0p6jIia0
DM9EERyMDx/lXPt8gwBLSjSW+GJis4PIDug+h5Ydb9gP+nfaCxPe0lON8HcIe4MyBz8sxTcshcvk
tNlnxrFjd58OZn4RbilhWFbGvUPCCYt+GWRb3zG4hA8pVynVi/XWLLnmU5+TDDKwp8G0snpfa1cw
Ues1hsENAzUud41MEQ+ZS6bXrqOMnfdRMZNE1UGm61hxq+LJKctsOS0zoy2Ea7k3IOpi0oFlB18C
0HhF8jfbVo2wKEk5hZKbfEcqgOm10YvdQ7nUPpNohxzN1bSvAUMyuWnWMHzR0xx1Wz9Om+t6c8tv
BCWCv5MFWpFNOxf2i2X731zimJT7Gun/azU2a71dFqcmz9Tk6XyeiEt8hbwnCN9o1oCUMVYx1Rab
Vg7DKSFOcSEoPAaADkvGrfXXssDgciIMT3/FtIhlRiWpbY9euZrPaY4OEEibJGarZocI2x5FGVGL
3GKfrNY6ZQ2kcvJcwArBNwvncr+i9Dms+Vy1e1kVLY46It3VoSYsmKTI2MuX5yGouoQsySh4qk3K
iqMOsualV1Ho7TpBLutVrGijt7cNDjnOgDYByDOe+0k2JR7LqVqlObvBsL7aKKMM8XvuVA29K/pS
IsBHXoJEKd8xwseF6A0OD/lkIbQ3i1nSbVP43mFRjEJB6Sfh3uEfkI9mJALcTITtzygLqZEIbgLs
gUhePtti5vghU1p9qyrZye0IkojjJ04QNg42xFOy5OunFZJXtZmDziP1JiHGOpqYRJwhg9306wn+
pO0adg0RCOwOGV95jreZReDUm8wTsryya5o/5zM7Us7xec5ewrQv3jq7us+laNrsFNUQNzmwnLHa
pLNywy8uexVDxhtUoAu8BQcfZUSkVc9O7Ytb1LjyJ/R7zZ4FZ7QTC6uetHRn86UzmTfturhGhc4x
xY4Z8vkMz2NJgvWprUV6cBKEStt1FVqfloFSaYNw2xUHx/gVzSlbAO9YTtj6rD/HZAcEQxYdSB6B
c5/1XvMLh1uP/qU0XGew/KNCXUMcLRJEuceydFk6eAu4KUecYKunCeEG1tf+jFm9krYLMMNuo2UO
JXm9vgo+mj72Z/TV4+Q+zR5Rnp9UxK23xevLSw10E7OtZCL+T4bAkXZ5rtIXL8e8g+N7mo8d1UPP
QY41a5MgYuOKDIw+Id2v6VM5deIh6dH77Li04zd/KRxVbgoiTuRBc0rwZ6ybwLxLnXLfyRkvqJg9
0fM2bTt1njTJk9cMEvsn1y5JdWZsj9+Lcf3ws0CXVeO1aJV4jkUV7OUIyGeH9ijrkHy5RAq7pv0y
hLoI9lmNeO3gyqypWHgDvkLPWtwcHQkJZ4D/0peCU/knWu9ccxGBXRwtQWo/kOvW+rDoefwsM6F+
EhySzCfFV7rPSBj5XtAorodWV80vmcaI+jqezGprUvRWWBTIcdqRcbfUHE4FszBrtRRoPHh34bsg
iGk7YeQkGte281XS8rADdtfJnhynA8Mz0ALTEwPwevAIVQ8+gedVbGxJSpSEkTbRh6HIq/QQBTnn
WBn5xNj3Iik/yXWxPa+fZL2bmgIeJ/Cf+lx6tAQ8eCPf2lDD226bMLozCnbkVsQYHA5qDfBIzgQS
18d49pA6O/mQg+I1ZHGSnJwZIIN9F5S7Sc/kJ3ZFtbBdjxIo9S7gxLe5S9uYfCbjBcd8LmTHfd4z
1F+FRMs5xNwHSWo+uFXupcjPxv7TZJZypWIMg23l3SZEJBpkBAothiV4lQ/kCQaMzurNmrRze+BO
4QlKfVq+qliX6Y51TvsdoBVOAyKspvDRYalsSTdd3IcVAR1Hz+oaQuprV2d39VCP3SYqV/UtnNLw
V8txEm4mm4fNtV4m7wnzGwsezM5DEV2d2q/nXW7aOb/EgOTlrqg4rO/gYBhzQ5rmZs/7QJOxat1A
PfDQrzE6uWkmKIdD656QxvF+9qchAFisw+hD0KQOBp8MeOclrvmSdrdWGvFIFk/V1hcIyQ5e3oXk
M4iV7KdCBKhv8iZ+JbcpExxOCB82NSCY+JSlBZlN5aJXh3ID+M9+cVDz1hvJuiZ5INk2FDvXc9d4
O9uiXcnhjGaSMXw1xnuq6mE9UaCr/hYcO+LzB/VAFit5C+4efaRxdtNcUiimAnPKq0E4Eh7KqWld
XlsO6YW9Fwz3IKSd6lIx0Py+itFjDDy2+qeK+K7JIM/G4a5xkcWSCOGX0SOIo2j63ZP8OO0LZPvT
uc7X4NnJdRAeqah6Tn0EbfNIGHjBWJvSJvnqZkF9mjMt4g1/S4CnqQdy86T7LGYFMXm12EuGFtU+
dxzcbEGYDySRBmmSv5SRzcQh4vSazjYuiVeTmC9v9kfjp3td5KJ61CsqkvuqnaPygBskta/ulBra
8X4hLhnNM6gfWRJhc2SJ16QvJThs7ADt5LsjS5+oXw5RVKkcReFcxqxmMxebJdJLl6q/RZuCcN+x
T/BYOwZbxDg9p0OPbF3Ct7Nb37K7ukst89IvQRY0z4gd8bavGdIAyktdvYol1Un/h0nXP2dIVPqo
V4jVi4jle88lqVMdIg9IxyMCteYB6MM3g2EPAP+Myd7o+U8w3tvg7K8TG0gh7AnghsQAOiBsvZuM
JzTfJdEi4zFfiulz72u95U2Qv9hsGA9sK9S4TWr7CldmvKfe/ZNP/L/9eAYAwMQYHTGpfNeVj3HE
hLljKyG0RbQ0Ng5Iiz4Iuk82yPrPidunv8uhQS/V6P7O8Z3f/z4eef/zbxsb5iOIt7kQzGdv05O/
TAUYny4dsfMAdHI2QxscW0xhqMfOiJ6GPdSOdr/GzXTT4KGhp7Zsd//+Ad6PJW5TEPYzFDsuU2kv
eHcBDNWEAOq+gAdDPY7EOr042ogvCb/6XRyN09eQd/EfJu//QCXcfiqjIPBgEetKyvy//9opVjyv
U6S+a6f4zMZGXyZLJreHNFXvBCHspzSP42vuAtMokXm/gJKo/jD/+celh3oX/geWALLY85Pbv//L
pY9jizmYb+aYUYY2lzAC4nYVdpzsFuBhuxIsSo3/krVB91YlqXgEoTL0h3+//P8ZHP/1/qeoAmIC
qoA9bMSQ7N2VgMNSN66LLFyaeo5IZwoIi+wMIVRd2NrpBdWKR+AX05TwZokbfnsU4vpQwmYa7kma
c8v7MrAeWdV10vS/7WBKPL86kuk1DWSxnqgAlmkzJQPAl8ms5V4pIwlsFRlypCCLOG+djmCPgjQ1
f+sMbimuK/l6yMvbrLEHE4hInUisEtUn3BZB84osPPYe4nzEZxFmihB6RsBEJHsRNKpTKUcbbIuI
IchhbJKA7MIag+FmdoJaWPzBYfOFvfvi7sfRq95wiophYzs0g1sDJ+wj03fSsgIgKeW1qGYV/mFI
/o+9pHTZK8OLCX1QOKH0311xgXJ2kYXFSAbFeTcjjDmoJl53Yevpzzk6kLuwbOYLAULNpqG4fgQe
Hx4Lc1udj4veNsI0/8PcmfTIrZxd+q80vDYvOAcJfO4FmXPWXKpB2hBVpVJwZnAO8tf3k9f215bc
uLcN9KI3hmWrlJWZZPAdznnO4Y+vAuvfLgP2YOzfAkCXgiEboLefL8ZhVQQGgp3bhX0A1mnGWGac
hhpd3POwVGAAgmTCCIl4kjRyJ1zr7SgojG46xmXcIjVo0GdNIEV3RNW2mHvEO1YbuRMzj+9Yqfvn
AJe8PCwkaqXbuTbar4JUBySeWnuvavQCn9JVtC9G35X5SefIfku4uO1OViQ0H1wbJ0E0tjbgV23X
aDPAYiB4qZKF0lAy9duWWaIQC47FJM64M+b6xPDDc+9nJ9dqV7rAZB8DcjLbI1UnMfdh16TuDl/7
bESDkQdXBbhDd8Mi1XuxW4KjUfe2umNWPib1V2UJ0jCWwR1pdOF1dLsmZ3oShTjf6JAnJk+xNQwe
kgvLHvK7hTpVnOh+2HfDmV7z7aLzbrz17a5mgFi33YObo8zHtGBNy9GH++M/jxaYLGnkDtop5Bn+
k+SLep6nxnnrDW9U514zfdmSoeWm6F7tJN3VK9sVZNE9YtzUbtZ1V6Iuy27moSNpjvDV4Is7uQvR
7UquDz03Vh03MEP8TU5pkO6qxGCoJrxqzmjnxhDLcI4rAS0DuzDWhOF040152BCy1zEwBwfZbfkW
1mSDpXApdr0XjG+qlC6xHBBWTtqSKGHHNO93o15yn4DzkbeQjqmPgGkGz4k+gHzEMKksY9tDkc9u
pxyizakxyYXce+iJppgonmb+AG+KVj/iAgDFDFx1gMTDHsxwrmQXXtpXqzd4LemXe0SrwXKnit5U
EZmO/SsdGXUwyheEcH1hp/qWGLfWf7DGpjyhZbKQiwd+meLSycY9mqfG2iUW0dD72tCWd8b4x5vO
YMJlN/ALklec7SDPwyJwOwgMwKfI5E4+3XTA/lQuM3qxGUjjqS+16E+kTaJkMvx6fq6KfiSc0JzM
8U8eYr9WSvAMKXu9S9bNJSvF+UVKAOBcmWm2SmBasPCkDrv7tSPUhWpmPdZcaP/hGvfyepQJF4YX
3wfpxz8fEdSi4zjZvJ5TGc4juOIPsD3IThGcvKdeN7//8Zn0bztcXg8ydhCSE4FsAeTqz68njFAR
QV5ifhMeNhnR6dtUhrsO2+PXvAIkA8NqKs9jODVklM2uRaa8rfes2oOvti/fCmHW9Me+yxpXQJQF
FU04VJ3MWbIJEcrFlEPNVaGmmkBcNMID3dLLH7+HX7ful7fAO7DtgM2LFZi/nKq0Z0k6koS7kxrK
CxYDayewQW18sTJylTb8M5Mp4NWIF2H/xy9tX9ae//pgR45zyYiDtsZzHfTaL8vYphmRRY5kIdcZ
BhvUiwU83H6uMYwlpjeGN7U94R5CbYzStfclUg9jztdXPbTeuLEHoN8xNSMgp54WG1+eM9oHekwM
DdC21g+/9LnW/JW5BMZOepgYN0+Y7gJvRMssW8u4VpkIoeQwfpqiP353/3btswPgs0U0whFkwZX7
+dow6imRdUMkMOC+fOMz7vkhc/CtloWvFPm5kf9JmepctnE/f5yABWHWI0KjYKRk/vkVJWhBaEOy
3c+LydA7kaTLBGMFlA6jJQ8Ct5uzs2AaURHz3vl2lFNXOZf0amfcmkNWLLHbmLhKgHGErHVIZHyu
+9IdECBkOAVox7Adi5S0VlzOC4SKatRP0m4zeURJxKw+I621pCk2D5j3KlpWMtOOBRKOD0VzuJ0v
y2NO3/7594/6P4onu1Wf9ePQfX4O12/qvy4/+tEoMqNkOvzPn//Y//3P8rO5pNr99Af2AeyP7sfP
jjCwfiz5Uf6hf/zN/9v/8398/v6v/Gm0GG3cf4sI/j1fb/78/vlLFhk/8I9IePc3C6kU0hyaBE6f
i4ph/uyHv/3FMn8jH4FCnSMXfQnhE/8dCe+Hv5kez3po7XQjLHO5IHvYjunf/uJ5v8GOFyi+kGA5
6CL+o2CxXzoXOkTb4bAXXuhAekfLc7kz/qVraCu2a7pk9J+HXkt2V+PgedS2YpGhMo+4YR8W+4fd
pFkZ+yosyFUmfv0Z34D3pwzRn4+Yy+/ic/ZyygAFZln9e6X7L79L12Zlm0iVbifmdLdMrkjnZeiS
prFl5ql/UxPqEMSYP2c7RnOJLcAYwccq7HO3mhuc/MilF5d1bBZkcZk2qicecEYQzGjPt4/oWC2m
2doSZPdi3ZC7msQ0zqypKVmKYfq+zainprjMrc75E6HYz+0Zbw6pDQFbfG/B5aP+VULU6Wqqgbmz
UkhXc2+UOfvotLXD73OXG+6GmpN35fgYcWPMZ51B06aGP6vLL9OH/33q8Ev46MJQTXHJBT7N+C/P
QIaYle4H1oZWGZbmsUVawRJFEUYaU0IG3g1zVdvdkTM8fVthIVUXUIXzZW5t5RydrumHPzl4g8sj
6+ffiHmJa9EqXNRV/Nefrz9U2E2TQEDYkIjjm4+sspucHNnRq3awfSbCcD2j89H62olNJ58vT3XP
4OM0ZN5AFPEcJh3PhVWy5DZ6jLpLh/nluq4DnxNvWULwZQH0XgHQ4L3u4CaRUzt1myQBZ8PGM6Wk
nNU8jKjX3IB9/ugNbpSmgfUEkN+cDoE5sEAPwJAYX2YTNzOj9rSurzDlEZnQlab2TgaGfOzqq3wr
x7mhXS0gP2w77KAaGGeDQHfxRTZvHKzT/s5cjMaH1uT3kr1HUwIpFBrEhMcDSNy2YMzbnTd1xiNd
izS2FlKnisrRn8ezVzE7jdaUMfQjj4zC2RGSNFibAcdn+UE1XFQvNiKA7CDpoECGgEAVjLq6AaT7
2lcKO4pRf/Unt8Y5oPpq2oQh4/YNzChJwL07Ly8VqR5ofNDf5OwOOxt4r1gL2FEQT+ZNUmMzi3ys
4GMkRimXA8okWe8mvFb+oQzSFQMnOIiLjCID9+X0OPL/5NkJffdSi/7rVWMRgoggnTYNiadJJfTz
VWNgI9fV7FhxMvXF8EKRCVgDjkjqx36otYTN46nlqC0QTbdFMtrDlUKCDzLVaedgB7zGqJ8V+XLj
YZBNuMK6gMV2mMmz9mI7n0R+gCjBRtZv4XqcPOR984a5Au6UHP7bEONwMgQ0pXE2dv7EN/TauYyd
4orMUXtbjWI2YIbkHcZTtiQIgHuvszi0XHfcCumu7XZoJCywajSGYm9VWVXssy5ovwaM90ED2k7W
PyyAmoONJNjVjddWNfIwqyxljEaR0t0UySy7JwOj+I4rTbiszMp1jkbyD1Ky0F08qI6N0byKbNvu
XmrkPPgyXY+5Pci5jqmQ5S8olXuoqxvJjoM1Zo+T9USftRbMWYgH24StIx8u+b3lDqeIqAlGQHwZ
24Z3uVmC0vOuyEO/MOeH1XrPnQV9i+0z+7q31EriE2c+2DID1LzigTJ4qEe0YdnZfqJRwkFuY4Pc
1rKAUSOlD68S/9PwBjSEPXg3ijJ/YBUDTKJEeH6anbmft0VYEblU5lh3IzuttLrWKAPfUjwf3qZP
pqrYsndMlmOZ+YiyWHmTWefatP3RBFhujCDVgDuSo2gFcgD43ahIZr7rJmn66ovWNMlbxu9t8qLn
qbjApmSzcttbLFtkhx8gwkPeqh2SxXTatssIb4mnNdhnp1Lg+jzF6hp7bIfJpzJIeNxotx7eQXjK
fhPOU1/GRjLxGdCl5NzC81S+QqAdLky6CsMsXqS5idq25E5j59fqnYAruICCCconLY0AeULFogef
zZQ+aKtu2wer7tioZpMFz2zNRfbBoqMq4iGb0MgtPLFxuisa/HgJYHA1LYZu5BOQ1OLAHVoQkytT
qj3wPJB3Ptw74H5pC3OjLcKxhTo7jnDSLIlgxcqX2ty5wBTbbUFcRRkzpymMK8MQzY8wnxUcMpGy
E8fUk5aHcggznuLkZK+ES4f+HQt6Ri+wa5UZh7CQzK2ZuBnCp6Q03mVo2MnGEkX7jSxpSmJQDU25
zfD4Y7FMcqTGbbCYMw6f2Q5AvaQ0w1ajSvUYCPxkrBpd6xOgMzvWPpjgCo5aKnsLMVLxQNMyfzQg
TJFyDrvQpE9yjP4wNB3wSbYZ5H0FFQjCHYMqQ21ItYagzBi1xLnYW8u3KmNqG5PTHbwKtqVpPNhl
9l7AsrkPlzAT29lEF8/nj6hpY8H/LDZlmOkXzEjBGhdCh1U84XpI474QyUsibap9rFZ4VUyp+q1P
pny95TC3hrj0ZmJIE7f26xhH/CBizxnsO9uHmszELAsfnKGzmTGmGgefy/UAK2gpE3ejcIPjEgQY
pE40hvBvL2cP8xSsfPYdiGECvxMtu4BceJtMT6U7RFUIMK2bFPAWO80C023cmTP8VFBU4FGtZV4N
SNuoEHZ5pVr2j1P7GoaLJvS4ESDSWPxSN00OmrOT1w+GHyUJujecKZa3EhRrt/atWaQH0ALjEHlI
QhmQea28G1I0Nntd9S0xggPgmE0neR4fQOpm9ctsT611ph0m+x2g9MWCNi0rrfYl6ODObKYgvVpC
Rq6RHi+M6hzDHlHu0AnAY6RFs28XHxfhxFjxgETVmDe9IRYHwE4BtbHTxfBuqrnTm8njRxGQewbn
ojHN19AZymyHEhAP+UQyHdtgq+hFlGMo1ZFeFGHpw+znA8iQgMV507XVQz4l/QcQA/9zTBMn2LMB
bq/8lIH5GQpa5x9how51XDWBvqAY+ChxrzIeiZwcuQRCw5DFJ3SYFdFsXeIibBjkfSuDRbD3BKvA
C0/g81fodXZcVSNE1srN1h9MJw0XQZvFM9uA4vqg4d5a+2a63FhVWdZfFnwBfI+elTjxmI8uNEOp
9HfNgsgFSrj44943ZG1CvV4R7ipsUQ6sbyP7Ua2DBpY0egv+n9xWxYBAic8PmphIWOFMowO+Q0wq
32vmaxx5IpQvXQnpKKq1HTw4pnSAtiamy3vLcnQ4lw2kczR9PP/o37IhB5tllPJaaRVCsmlytIme
luETZefCxHRKmw+vggJ9TDGfQ7rCrF/c4X8ssrifDY6JwdDOu2EpoKYZXydq5cR4w8KIDCQLxvZ2
rUz13aKz7vbJ2lb+WU+FsmOkdqEXryHWq6NRBIQTwfAx72xFnRUNdTh+LYzG+cZeMfyO3FCIGDS4
UURd164kvqEjQZPdj4WG/VKTqFIxTmXtLNOcPcOICRI9So54ubRyIbC6rO416Uf+KcwBsm67qUVP
YlchVbUuh4mElmVMFqQ40GRRLJTsgV22vq8ODlqQvBp6rcnO+MtkTReU42BBgmE6aXEj9z4k4qRz
5E7nenoos8msOcBU+pRUCKYiSF5JvgvMGt4NuUfrFNUJKsaN2y36PQUPP0TQgJw3jYuT/AWxBPhb
K7rQqA9M7aBVQ+q3AV1htigLOm/YLZOz+NugAegcm86YvaIen73dIML8I2sSpzhnYg3srcvD9YuJ
ZrnZan/sGI4jJispvaFgxYYMOxWRE9XACFZ5N+0ljn+QAKlGc1mJzPww8HgNB39ty0fVWFDn69Fh
AdTQF55xP/tqN2lXffQDepTjCFEiZRDmu+8sOLzvtuqnj24xWUFkAEOxwmB9BQeKRPzVcSZoADxT
oUqiI86fqzbv5ki04E421C6uexpmCehSj9J+6intjSgYDB7zYuVL530wA4/Lxqnf5tpf9trh+Gai
YorswgFY4BhCnXqh58G0WqnL3n7UhufHK8lw/CClKXQCDiVG0vWE0N4MGdQcoF4l9y4CoVefv7Ls
loVV6tZMuwaVjQXPkVFs9sZCIqkIA/MxrVKY4N5A4afNLWbHar0ySO++rbOxV+ALC4XvN8lnpjlB
iYd4APtjxMJuPaiOkhojkEsArpD7iCt1VNQhHR3hlwU4FCeTLIsfdqeFimDEg8Nq4be5MU2C81qY
djJF8CD1N55NoQFCMhU6Vv4wZBthk5UaJ8hYxd6bGBNGNn76q2aZgNy6Azon9qjgf1sYWcEW5Sdh
bBXs5RTDs1MujE8Zv9J++ooDxyW9z+bVAOuavf7RTwQlxI0wVY+5CnbbskDCg+MY8Khel9V4qinF
bjhBM6IR1qx7U0GKQLPHV7tw9ybpySI0Ejy45S1fvNS4RLnCJYz6SfQgWpDmcuuJMf8BhGtISbGw
SphOiLtgOKShSiKHT9WMZjKA7+eVhQBsPj1eoVe2tlAa7aschSnrNi91DmDdGhTh/QAO2EbX4gnG
6UWorqbQBMbpzUiP0ObcrhfGIk0sKLWLy9ccGL7YOcFRegrUbcMHHmdT/uSMKFW60um/zAAmWBWZ
xS0wkUOaL+muKOGGblwjsD6Q96a0jVl7lBXGe9QdEIudMjti6iDpqf6CkUfE5lo/V6Exbjge/GMA
eeNYj+kBl0Jz45FMeqhThNHSlSrm7jb2dr2oy2pMbmYXqRswInHNVWps1rFoIhUuPRZ/1d2oumjv
J6BCSMaxs3et/ZpmSMz7S/GRzXoLOqUgPIubGEYrLiQO7aFAi4X6Gh+9TXBmP+GUp5uLpcUiaLEc
+Qjy8Bpm63UKQ3gfBGn/NumAEJ+6KPUGRAQTFRle1IRquQUvUe6nsdw5AddKOMjvtsux7FVGEDUz
voyNT+SxVa9wghJr3i0ebElEcpxM65Fq7zbQSxflAGk2M0X0t1GbPOtzcY/gjsEDs9dT764YcTpW
mKM9kuV4wY20qJiJMXLkXVNXew+Y9xFEujiC89g1YSihtpnl7UqFdQhak5wHv73pwU1EQVBDne8p
D1TQmBHzcXRFS//U11VwHru5fuAe9A+pQXbPaq1tnHRl+gmF7NGGXxEteVMeVFueGEOCh5pwZw9w
Sa5UHxZnVjtQ0g0oDH0OWcMYPStec7RcMswua/GDn5shtDkbs7lwzGLPjo/eTU/+zlndYmf1xWmS
dUipnNnDlmFmBatReDtLiS6ytW1Rls8PfrC2N5VEzZQR7EtQeflUmkLGNA9XxdinWwfRHMVg2Z6x
Jeh7zzPCbY/cut3gFxzOXtfPm2Uu8lPTUeoBMXKfGRk7d8gdnlhv4lCgpNFRN6AK1c6YUrENPP48
Pv54JuuPNOFg2ac82qOMS2c/jqGGuazTfsvi9CGgkrjXvlcfh6muT46c+h3cw/Q6aUMduQ2oYWLX
xwhLAYWZ7r4STkkTzQwC5CFsf5rObL0uWtqHThaHi46qA6h2TNI2+eq30D8uOK7CCe59euKzvxqf
qxMYN4PXOpspSa5m1FwqaE/kYj0h9DPPcB+mbYDO2BkGBvUtAmuvJWagqc3mvOSFuirQp3Y8yuIk
Ty+UGZ5hqbjwJcY0YFrLsJZnl1dFeT/STyHO2YIShvbslfO+tGZc8hJQQJfqhlorJbWEgS4nF5Lk
aV/0Oti62rntE1M+jYhjbypqX5yN0qLpsoyvGO1PSYCOop7MbpcvHiAJa/W2mvOqCIyzGIA501qj
EWUJyh6qT54Xbxb7YQE8jIt6i41IxHZnGbvJtMXrbPasq6bUinBM0NbrbI8PI9m67sQ8gRvkmvK1
Yr/lLXuAY1Gtiu9YW8Jta1jf2rncu33JOhktjveKDONQTF57Sntr3neK25JDySHahzbbKT8w5fM1
kiaGyX4hpt6RaKyXp3keQmYwfnoAWLlGo5+LyKTEEJcZUhuM/nnwy6d6XPlbmViuZbikB50Y4R4o
U7NrmfbFMJEEfB1oEhDAfKYOJXks1VC9d4uFQaUNP0qD8xqy0LSVfQBlJBvkoXXnQUcFtI0IMR3e
D7A32eyNz+PsPy9AANg7U/ZkU3c0avYzsdlZ2dlVs69jQJfPpVXiZGpHbEKK+JqjhEhCqgWsrg3X
kdq2vdhmS/pl8cg+FgwIipB7R4IdX8CkPScd91xaFFdGxmwIhE56xCzzjsBhGxQuTvW+fDeyKrtC
lXBTsBE7FH5Lx7NebmHfsE9riuKCuSCz2rHZNEiFrysHfEiW0CP64GQ3Xt1OW87+BezSpaWYbeem
tatHPzOaPVLgdGPPUu8HuP8xxu/bhCl4RPDJVxvq2K7zTIN7TvEbCvcAn9mIjFrNp27KboYBT0QV
lvmL54fBWYaw2qyl+kwy8W0SKdnw0B0OQz67E+4ht9/obNhhgrn31vJtYC3TRSNbWrSO4rGzpX6y
5xJvkwXCkP54ZH7hd+2+9zjBwpYzZmAEFSEYIsYO8AuQZZh+rPlTQH74+Rc4RYcLtf/KXWluFESX
HfuG+RrxMolImWHENCM2Y/Zxgb3DUKgYxcZC43owSWRBeEOckMalnTP7uLgT0gP4+yfMtcTdpz0J
E2k19y+VkxNFYgrvAUDmkVukJa8FfznV1jeg3s529QySPwDQTJslLF4SGhpAh14dlz1swmKQNuyc
dgRlmytnC8cKJgTuvE0G1ny7qDV5q8KwA2bggMjOwU6gjljEHabhbkOrR6umKr23Z4dfe8C+ToD7
0WM7GJFO8aVbO/PQJXb2mgHMi2mpEtLfuolch7o7JuTP7FXZE0uWG+MJT0WA5N/T5B6hWL3DhXII
JK7iaWyvWqNMbrpquoMvARY9rDdkM/SRq1W7haP4ImgPoxDv1SMx4mcpudIqnyclR7MwcfcodbQt
dUerxR6BcuycZp2OxmKlVCos6yvi5MPKHhk5fXEs/OC1o+I6sy5JiEZjFpivxgobMvfv+BeHmJI3
8nQHwmkYjRNWoBObbOa5QeWRwMQUBeaTD1iQJ9kFSFIc5lExHnZHeWLaQKFYZVslnAExFs7INYCg
CiyYnNw6XHd1axxHt7e/CC9HgKJDr35IVHFdDOoHAPOWfVYB+ctMwJzIwIa3BWjN1G+Y3StOzVod
ZplsHJEfwzkL2Rr43hNu+fu+JzaafudUifFboUYXRo/MH3jCD98w6fWEVjh89mv6aGapPqvcfE+G
18Yc3W9kQDy1ruCWzItuo5yWKVeaDfUXK4UHPPvGFuMXqiweeLcLRSxz8n6+DVvSLD1jwFmWkjIx
Mu1PWWXuABDeDzjiYq/PzTQyqqSOCJAjutgbkh9r2Rhny5wVoxlxQm+t3ww/vwSVVezmSGKojiFB
OfxcLZ03g20k6j8ojrjaPgf9TScMwrzxu+z657GZX3B57fs6fNIm1BIFCOY6Y1nBANfEPmO2mHFn
xNyTM1TGDdqbsTxhG3aXa1VwW38quPTpDalCM0SgPmPkxPXAkg7cSnaZ4y/g8ssBWDBwovV6zOrA
AVKayrrdiWXMeCqN4F32FNFYkECqEWl4GzJYdDbKtVPjkRDqwtgjekvX2wzdTfCu7MLJIRW0tVF/
wxYmTToqIp2wFwmXOCL8Ho77ggYk9E6dwYB9AwVf2l9c1OL1DbAgMsVqpt7mU+c7+GGMMKzdA/av
Xt7Ys+Vb0DaGtrwKgO+9GkvQMTiAqFbvkYmxJQE3WmXNmSC5vo9lIQJ98K2JsKDICNDlfgrqu3qL
YMkXN/hKiulhUKEK6OwaRNNZRHKQCQNLF/Z83TI7yO/tAcHLD+yq04p8/9KMkeXCPpsvvRbtND+s
KanKGMJWnoeJm/fluecWsF4S+PTdoerntjsEyKXmGzNoEh/PFK3UM/uYiamcn7vTHuhKMeHSESTo
cNFD0NoyZ/JMfwcroWnZQCE88TjY1mD9bugLiH4RgLLeahPZ5l7gPh+f50bPCODaoFDwBJk3AkyD
Aju9OGnjWHeWkEhqSZpIBsuIvE5jqMBVaU9MQ5DxpWpTdMgm+H1H4R0mjxLx0dZm7VHTEZ9zGGfl
iRe2D90SEDpmor1kysmj/92HNyTeR64EMYC3Sppit+LeQ/Mux5bSCJJsA+jTx7T0qgL4pt/DFfPv
lsaG/gTIdznc4ghFm4aNFzHggRY7EWfdjb7eg/GeqiuzUK2LCLBoX2HBjuwqUsSdqYbGeIQzJ37U
YZ/W923qMM8eirS5NoM5xXcbLIH73SBhYIwuoSzp2SNg0jvMppLFLmG620Zcokt4oOIGWUFMVBHu
3cs27GgNU0IpatqMsMzKm8yNk81Ul4sBXujctrBUo9nDfhR7QVV9Y6ZpfxLQmM17QQOa3xhtkLY7
n6feqXbL5ls5tqhXE+kP/iY01A6CXuLQ/i/OncrHt3QxCEZ0k+nZ477ergzhby13Kt8J6YlbFH9n
D5Hzue4u/UGS8JSRvubhV1tXOmtfaEjsO5FYJ0jibwz6vw5wU7dQDuwv+CKvUrsIYjkSa1ObJe88
NDmxC0xl3eQzIe+yVhzBIBm3spLG3YgUUG71klq09OAVvhdNn1yjACsk1knHe2eAwQ1dZ6t4qHgE
3yaFKp9TVxlXTCRuR6aQX1PMt7u5KYL3SuOUrvuwyQhbcMjwHJBeTEVTfUMjpFi6uNlXz1+mdxa6
WOaLMN/DLtQPncQgQoKT6QBVWEUbZW6d74AFThg/bd6pJz+HvoObufpkbixb23+f0CPtegB8rb18
Q5USt2Fwml3sWkgiZCzMvDkxyTQPqqERdGHaa23dOt2Hr8OTb+R87XmYX8GPRmKcMUdnDdwehOqK
7bp0+4CDYZdR3ceYLXquNLoyPGFRO8/fQ8s6o0E5GPi7dwseIJQd4R34ev9g9iUWM+OtQfsRCwIr
7kw7HO9JtZZX0Ppa/sd6LHYdVpsyWk2oP18JCsNNuVRljgoO4HN3AOgm5L436CbJkQPcW5EO8YTm
ID3ZOcBfuqYhvU+MpnPBpDloLS4HQnXISds5c4yz/vZFkw+MszyKDceaYIdLX4nmIB3qzk0glHQ2
S19a3y0YduQ0XmiqO69h7LqFxSXZE7DnvJdomuc9QUdsEkaUXBfIcB6+lHxSeJ4ZamEM85krnpSj
dEHeQOU9YBUMP5Zszis+CFqFLT7RSseQwspnKAVEijjUtN4ZZCVtog5TUkwd+haxF2UP1XmhFnzH
NAreFr/h1GwzfDxNlKiU7U+bdO6r17fpDzYirJnXlX1UjAvRlztbGB55BCutJQijAVon14DegKc3
MFAiBAXK7BHwRq/jjh/pksNBZF9kwZeqJuFuMu4niO9+i2bBFIS27YZpNSFzYvk2D4wDQ1x4iHee
7WKpmWlBEdBRZaFH2A1eBT9m9Nfi25SWSxhPbKkx1HNwpJvFtfvytneCTJ8smLKfQ8fCkGFrWbDy
Muq8RAbYqGRjVgmBMVkAlUVAhbU4wctuOSO/Hyh6Z3IrkbARp1esmVe/aD0Z8hCkHXWhR4V0M1YJ
TuaVhEESRzO7Z3tGQAWGtQLe8XPt2Szw2c8yiPRm37oBQZJV3JySKzvXYoWxEvo5sI91bJ8yGuYM
vzIJT/A+XXXwSBYhKMtIjA8DGhVfojMt5hExQjg+0/0w6vcDl4VZ1xb+D9wRcFMMgrsIbcHB9ywE
LjG0ptROL3LIPXFVDAXaZ7EQDRr9NdAoAhvPmjawcWZC3yQ+FxYhpNVmSQ7CPHT9+TVoK+vprymr
0Xmu4A4HnP5Ht4IoHyfLkhCEx5gL6qduXv8qsbmTGB0M20RU/e28ZjoW4G3qKHH68ftfSYiQ5YrF
b8ugxxl2tWNPH0Pj2LdidQUfIPfMulvnNFPH/8eawZ8UhNfZB0qk5sfws5Tw/1NlIdKWP1IWZsP6
2ZVv9Xf0hL9LFY/f//YXlFL/lBciInRD9HKXdDcqFPgv/5QXer/hBuEQR9XnIz77nQdWN91FQ+iK
3wJ019izLr4RdAooD/8hL3S939Aq0EKDhvKQqRFD/E9d5d3fFThIMv+us/zHn/8VphT8H5Q6Dp4w
fgvhWuQt+L8odZCxIN3NbDuC6ZK+4nIkER64BjIqMtrobVvQy2Gxdtz+tJUTKJmNNRviDqNlckxJ
9doqQI6Ra8kee/WgHlMS2VU/NschGa3bSjfhuWB5eMVIe7qWwdBALO/z5hpWMdp9YETXZEptPU/Y
RyVDf0Xo1U8nna0B6QaSpbuheNpjO5nPnmOMeyTOxYmMxIGpZ7N+1SK3Nnrygv7YhM1ylpPjnaGV
PGJPgvvPT+/xMFA61tB7sTnI7nVIPL1lRUkYn1L3SGRqQrTqbiMgewUxeyu5FwsJPCV7+kvXmDFO
XEIr6lJCDVqbXVpUZaW+x8/BUtf3iRAJG5u9DUWewxiUFAEG+iUbxx0k7+lj5tmC+cf97PqMxqfJ
2OKGTL0ICs9PLJEW/LvlsDWcbrrG/zfh8mcpFNWWJY7zZIsKrW/A+I0JO0E6ZZ++mvVivNvGik4Q
yWc0VSXyNCtbTrqvLuFiKIa+rp1lv5MmKQ7D4LA5bZBKfeUZAkI2W9RjPzqSY3wqDyi0QDJLm3FS
zTIjYa5NVPxymJq6PqZNAge2Zmo34BI8BJRWT3PXr/HYefJaOqs496lHde8W/XRo0r4HAAHV5NyI
xopHGpkjzl2DPaiZheRUNPuwMfPNAvh2jKiyEaysBkvwtmQvCLuh34ye9wPdtX+eunGGHdCs9+vk
evd2Tcnus/k9NqMT7oPW6PaAAfozyS8X2Fnhn2hDSozB5E8Ihk0UP3X3ZJMitEl6iyG5bdn7ltzC
mIaSOW6AHKl1DOsLdM3S3rhtya43IxzKQ4mktNgjVbRwhq/1zVypfT8U4n0Wgr/Fsc5HV5LbqcVL
aFftbh58kMrAceHVt/iA5Oxe133ixabJSKoU6FdEAvCzqDxxrIK14vnMSFOFyIEIN6GFmsxnpOO4
d3zyCGaqMYNpcZJuS58EnQGz8jZtcve1Kdn+dIMhySqSdn1OQqAbkQkN6KJaoMVz+9x6Tct03ZNG
M33AaIJiLR27hQdi48lX2joio6ATMOss3cuyS/gPb8CkJf4Xdee1I7lyZutXOQ8w3KAP8uZcJJPp
M6uyfPUNUa7pTZAMuqc/X45G0mwBIxzdDGYAQdBWm92dSUb8Zq1vpaFJJiRLceFEgT+jCLNoh0NV
K/7nzHc5IJQ0DYIWR/cWQDb9MlukEB3b4E+aXueJ9vNXrpFWyiTUuhjtcCxizOSQ+wjJhqRz5xOh
GXYFa0VqO3RODaZoBgsslAfXOEt5Y5BUZbOjnmW7xoPmTEz/Eoa5ePPVixx9VjgR/C+Y+upNwzj+
TAtIDNpgj5uuLkE2TPWO0DhjbWqtHtAQvdVep4ejjaCHV1WdSEIprmUyvYjIFzvlEGvl3iZgKEFb
626y8WqnzJdm7CEbLc3z+4iMQvYfvYcQeZzURUIpUaFfZ1g6KnhaLyBkpp3ljequtwbxI6fEOM6e
giIA2xpUvNmndN6wDQKwAP2ptHVIAiPsuDNaG9pxoEGdXKPSqi4Jpo1jkpROtNJzshBsUskitXyS
jDufk6ZeviVgZ+CwJQvtpumSYLIhnnZg9pGIFf6PgUoLDVsnt1o+94eqKMejmSOZBXa1wV/znGu2
w3xxzFqxciBhjAfStwf/Lq1Z0QaaVPmr5FW/sLzVsyADOnOF7nX2YqKdLC8291xlCarJSUagxbua
J5RG5Akist3sdaSm24TclAb3/hRy37DxKbWDKeJxPc1pzyyQ466QGEPht5sFOHXtpVC9e1zg+jwx
rN+U/uhhQ0eIINraXPcmjy7BGKhX3GgN/wqN3oBuB71Fok4xhT6BRphqzaa3sWsNX5YkKdinidtb
hHsQREUBSS8oVgmxNUEhOmZyBcqptM2Wc+pmQzik5bYuQVP4dvXl5u170ZV74Q9voiguADsfXS0l
KTChUN24lQuPDyuOCvAANred6AdQ9flMrkN8ciCjsF+y2p2egrpUVk8eYzzFxq5ZOCmxJF5mX1lv
GqvkECJ+eUi8ymSVFTVPObuMX6ksPeg97BMkwUEBCha0J7Cv3s0CPdcwX8CE3Hk9B1Q7tN99K9tN
bxKLxcGITC8ZGc6K6bJotk27nJLO5XTHHv0XjCfvasE82pja+FmNWvTadw0RozlxWViBFq5tv0Ks
k6J/93zFYZYoG14Ad6Nmef4D7sMYPiySajXk3rUgW3qFsOak8rggfJQLGF2NNpY7O/X1x2YQ+UdJ
UHS2KrxYBExJIKiM5KiCnpg47VSB6C6H9UIMytZzZ/ZluD/B7Yv6TTU16ufMUGSJiNrdG2jbP0Hg
EGTvVpTQS2+xPpk757tmn3fnF6V+hXUDsgiNgndHIAmuQ7c7mF42HzARRC+04052vKGC7oHjfxkj
MRptxCXm1tM1Fob1iClKbInNrjdx1xO3JBqx93Mk4V7vJO9yZjjIqN3S0BvFzb5yoqkKGS7tBdT3
Neeyx385zpYHU4f5T+CoA63/Lp/1GUlqYTRXwDviozKL+wGo8rChrFoMdgi0RXzFEG16MVf34zKr
F/IYX7uaN2ryOjId4Qph05/iFfbnAhUbkw2jVNazSau8i+Xg0EZReopVbusS+hNFBGt+rVg7ReO+
ERHKPdhY7THSZXR2zaK5JG02MJ3opj1rY7lONHnr1D2GqsQ1cXv7k/bFn7GwVwYyA+6VwROXWEbG
MU48bePHcw+xAPO80yLcjMvotCSutU0Kjcjo0UQYyF4LiTMRScvGV8lWI559Vw/lefQyGkCyyOPD
YLMf0oZEZ2Q+Ly7rFzsnGDJB5UuQShSOEXPv3nPQWJqeNq1wJgP0MlzxXSF22XmVP19q+uftQqbl
gY63fcoGT3GFkNO3GgxERKOhy/tBarg04KCRycbL7iDDcNEDpOQY/vJwF/eIpI0RvXTpbUkBiKF4
edojud0cXEw7UUONbvOytJl8by38aSfAhdEPrmhlPCZRNZHf0AhYlwWpDsHCrqtNh6VA0p/aJszr
VAs6QGVbyFzes41fHg/477p3rUeMER7R78QUJFz75crpm/LDt5peX+tFJre50/uX9t/DMK3SewHb
hceNH9UOGAG3BsFdVCRJ/WjbXbsFyOts5JAvD07GoyI9MFw9mK9M3ShGc5t51FoxErKSnFLbmaB2
84XfsZx6taklNxOBarDrRBLe7H0/HvCttQfNcq9mblJiHfMd++wm5JuQuwmQ23M1EfU6lL8kDtIV
yWV5gKjzB7VSdqp8KrFywSWCv9co3wWrUvIp0xPS9kescj06c234yHrnkuV9e99BJ9tTp1xbW27A
/V2Y+f+YtR96c/UgdR8NxfIA4+fLys2tVutiN9aLeXIolkZvJLpV3JNEYjDwM/bTUhKvyFIa8C1L
CXAD+zZ2uXsmMEkchDmLd2r6USeOOtma8H4+J2QJHJvjTInm91lG1JvbPUA9vcGg0nps9hnWfO1a
i94RVy1PvwQV7NXU8JQIA4fBjTh1A6jN8VWLO8mUrhjRPpHMtExW+RixJIQYBHhLyd47MP+Iw3EZ
lzufICmdcVbLmIUccvfoLS66XLTksC9jbbyOugKijA9IQ4XSsipS/JSIzXBrzGc2NNqu87N05zUL
3ULCWIrlIDtjLS60eyRwLlYs1S8XuxjSH/jxxL+nxPKl4MluRJ4hAFLn3Ntm24LIYmxSTQbGp5st
CV3GRU7ptC2KTvB5FhosJCVZ+gyqRSWCgohqqUEtPEYY8TEjpUxTUyImOH+4ey15zHoTSqEXT+ey
t4N5TN9cFv0YUqtJ29900NTa7raN1BQgScYTxq7CuG9mLldULg+o7at1pd6qMkZBJdRjmS7AddRS
7iCFtRvPI5wIpRZR6/3I7pLAzZHB5BXD1qmw5b0rMWlgcpWvOtbsB5nPAC3NjB3XbCZnbAdJCPq2
CkRWlNs2E/EekFK0haK4hDMl+B1BV+Y5MSb2e6Vrbx3G30h4hLxmJY/3YgLTUV2J9nCezoOTXoUz
GCe7H7X9CPPiHDEDWulg7rLQTeApbBD6lw8odb8VhAf2kTpCGkMza3CYcULFrbTq5PDaAazoMOKy
AUyfhTnyysax/4C+O3/FSsfKq4+G2A5HdBpPLfFatA8lzAt+g1KcYqJvTnGexleCbKoJ4X8Fian1
l3VicCJoi+EGMXruILGrt9iy/Yuh2TxtqLWGk4Mpr1vHjfbW1gi1iErh20I3cWD5sxxIsaRhLaxd
DujgXg6toI3M4vtljJBhyKp8cJyl3yStvgSSqWxQVu702Q6knGXA+epg1hv53TRl/eowQCfvauIc
WsWMGOz65nQlxdN6mdDWbOvMzR8HOYPjFg6C1RuagVlefk4zEHGDoPhRbP8Pi9bJMmwbG8n/pMl9
ryLGe/pccz9nfL+JRARK/2Hf/i7sK6NpuisBfz0iYKcmNMFXvZU8GMduhBOBf6Q5K5xrgdXO85O3
OIy10YMy1p/noIOZ9dvo2Uy72pztAeNPT/9WO6VcEEciZnKM5PZ2dWT6RtbOgSSHSVD/AGw6Hv9N
iWzJGHQ4K3yHw07HsrRiAj5dmsy9YFeK2Fb7MdVCeqXtzC7GZMz3//qA7qku+c8/ztz+/yZzf/pZ
25/68lH+dP/4W/3JJ/w/xBjs/NPx3ctHn359VP8nwKj8p/nd7Zf9xR5smH/gxbT/3Qhu23gc/za/
u/0I6Vdg7h3Wra75d3ewbfzh64D+kU65rgGsDEvxX8d3tx+C38DPvzEcKDH+lfGdfZvO/SefHTgI
H3O641kGAGiXTKk/++z6BlDyOFF33TqtVl1T+xphz7ohEvt1V+0gs4jpkR4p83d3m7J58NM7E+BY
BJ3VQdCrkcBlMezTfOYD7VMlX6zmxZmfk/FZXy6JvFe9XGdbVJKrbNqSAzqjnau/bgXhdAK66hiP
/70P6v/EZ1Dwrf3XI+RzXfU/1U/c1n96Am+/6D8M6vofeCnZvbFjBo4BfumvE2TD+8O22E77ZJGz
f7ZvjO+/TpCtPxweC4bL+LCIOrs90H9/BD2k4IagXDYY1+j+v/IIAsn4x2eQwTbeeGGYtuFYzLL/
/AySkGg6CoB0UFgkaqDhbvU+UEMP9SXBJsCKum+mXzawADNUw4yIE2RM4a6mqkBzx8Y8c8NmnjrK
ycbUMRt67qnr+m4JSQ5CqE7Gtf5kmwtCsNK9UaoZtfhBV7L0A3/Yj+uxcMpyLWmRA3Tr7Y+wpxsX
RPPFhvPeYTMYkQypogS6o4zH4Q53LeloE3xYlC/45Z5JrNJRhcnb1YJgJNkyvfE29QD5J7DHxnou
0V1KahzFgEpfFvraeWp/kfTsnpEteowuKZSe8SQS+0vUE+5waMDwMe2m1jAolrQEOn4KBaoCMdQK
NYq+yyySTGvLtn9cpp8I0uyWcGUsPVmgQX8r1ws8dhbhPaJ+38IUvorYKDZruneiCkfHaU7QK/KD
pzeNuhAETqKqQFayszD3TCsf1rO+s2czfmIpFB9S8qoYplEuYw3KrfKSuwsk4oSP+53xs/PadRag
41nN9VEs2LhWDbEOpJb5GSovjD+hMWL3CaCUNX3Q6CUTTxv/173uNcx/a1sOz1Jzb8DneEY8GdMk
C7g/XYasU3j8JRpy434TWGyfJxbRd9zM1qeDW0SRy+Y5eDQRwrhrfJF+e57j0jiYjIgyvl4FYrk0
irVAiHOtbfq8ENRAuTdRdlCTjgl9Wqq13X1Vk+fkoyPke07yk6fZ6atkRM6IrtedUEW6dRDIMxmH
pT5UbFn0Gioyx38Q7CheeMApFNTgRsyuNIbJoRbd4EgMcht/3bd5i6uXofL9QsLTESO3N619lv1q
bfPweXtNNMZLaRYMvgeHCU8xji5zHrgNWRhHHdvzWIs/wJupbI2V13i2XRqhFBrAsu6mHhQjVtaJ
/HEUwm4wOzEchGb2tezWZLbvur7QlC+9ms5oL5n9sWFoF4ZjOWkycR+dx4wqi2UE5FRQzigUA7NO
iz2lGNjjVGTAwBNiyoCleyq/7/xKNIEnJtyFPEO1HXjLbYrSm61N9xzXbOoT+FwLc0KOEiSFrnvx
Ko2sXwMR052N2lYLGzy47VpOevqTQOCu94veDGdf6+KDwwm0E6aWsbqv+xtFMofidaAPaPZdLRib
OyVsXHiLsYX3TR8yh1WvdUa8qa9jX05XMTKqhst76+Vmdtb4t5NOv5YppfV+kRWu2Sxq8yUwJTu4
p74UPVk37Fzcv2AQbrcFQJI/Lc7+Rjr5yx7tb//4f//LteWfiqP/degU8c/RKT/tZ/rx55vp7+gU
6w8uJTg5wBlhVZgGV8N/oFO8Pzygcwx4+THXuVEl/noxuX8YPkpyofMDN/zc38kptvmHaRk261JT
GNxzlFr/sMr8Z6tNkAP/wCuBWQXSA/uILdAP42S90Tb+E68kBe7oi5izn+55OKRoWELGafAgRFx/
WLWhXk2oafR1LguIGZOUzzGcmH1753W4AQBM2J8RGY8oT1NvDxI+eU0ykGuOWuwTlwBNs7CEeDMI
f0ZKG1UItIRf3ftmX5zGmpYBHYl+BRztIJrstYsT5e0Db768GFk24rYc1b0O5Jw9pWpegB7EaCKS
LBwd5axN0Gc4uFPkBr6pPWe9RP0APHPfo6uG+UuqF2qbSV49Z7Yf7bZZ2LHk2WctPNgPSTrugWLA
q23Qe5KbuByn3nV2U4/7aSGfJazB2m0cMiVPdYcw2tHvY3Y78SQeCiMCY24aj5yXXkBRYt3WIYBR
Myv68D2I0XrNvIXIPVLq5iRYGvM7GkGUoLgJU3aRTUF7WAq5dXJE3iwmUMOg87GKOzd+Huf6QXPQ
FiaxM94rbuHbzJ/wSx0NxCsKsfkEHoQBv6X6H29s7G1aFOXOWEiRLSgRVgxV50/M4PqjrUq512b7
CUL++J5HvhWUsc1yycD/lFiXzITmuxhtdY3K2jwT1MT2stLnULjK3YlaG57itCtXrdvEdIQMbjD3
j26AS1y99NbkABhMiimMudjvGGV+MQQJjQxQY0l1jyW+hGDpMdaoRB99YXBOtgTD9lfLwtNXFZig
mkjhTG5sZm1Yv826vxdd/6YN7GsSaQXjDJNCv5m6CC6cbAJvnYTZi5pe4obTmgQCVKDqU1jpg0PM
cDjl+RnlcXPw5owI5nJJNmyc0Vs6y7EfpqPUiAXmmMTi9ZmAyoGiEBNVUA7Pg4msBvWOSk6a7Fi9
97LhD9ERyoy2161JIGDhLgVmB5HlRyPxxiPOElTe8QhSzy0Zms6ltdGHplzHGWkeaRWO8tuUDC+V
v9xgFkQTCMwzwHcDPO5dKKda27aM39hY8PEmUXSoVRJOxBqcW39UQeqziHU7b+uhqr1VRR7Dec3e
1NKOzFWXCG89sGq5n0cb0SoZIcx9g1mAcQXSsnJm7BaAQldGq4W6PaDwX27S+xWmMXQ9sp52yDzl
wRz8n7Y19tptmi2y/giEAae2hS857sWEW20iPNmJNwMYuRAC93EwQZEsVCqIrUFIIPw5Wg1aJfRd
SO40fYNhvwt6q7L2ZDBal65uLt3g2deJSooJt/zqtPZZDIT8Aim4VibQoJtNAZV0iRAWP2gohPYx
Icw7ke+UPbQ6tqZstlgpQ9k27Qm5PptfpoEuRh3I2y1MC7v9WHrbPbaJZ2/ZLQjMiRqm/Ci+63v+
Rk2WsCcqdTARxvii4N8ARJXqUZnOufc0PqtEI0GiOohuDCC//87KdN/aSXp248l+yavFXDfFXQ84
ce3NjJZa8nZJuh2/iHdNQbzpRCaS+bAGBZkefaltrHTGiWFrb75MWeRyE6/1NnmKlhaJGq7Kai53
AslBhzEsFSfCJJoXe+ayz+r2q0iyq1M5Cn42RB8f67Vl7Kn4X5idYrKJM55J9CSowr+rWXwIJUFT
sr8QKathtyiKVVljqyzS7ACGzeZRd/HlFPnwgj6+PIN5ItVFkLxgLjDq8QLkXxZSk1MKYhShX7H8
brM6X1fYgsMasR1ZRqLbqtzluOt0HdVVRR4P5l3AqI1RYM2biOVOCt4n2YyBbVbLFjWxTlpW5mwm
pHQrSG8owlJBfHXB8oYMU0SsYK2X0XZXBNxUm9g2jHVsm95xpnY7+oOWPCCGNn+lNTLstUh64zK4
ZYvlK0VGkF8jU8KcIKA25dcu5wKuXOR7lbWq4FR8A/9yd8bgZ2+xk84X0Xbtj4/I4Gfiazvki381
hozCzhunTyfTvA+4COBCnAjgZcGQv4jNdSxjlDZYpRBpG/sWDdkjxu7vvjfE2q5xxsHorV5qPOkP
jVkWL91McqXpLnuGfUANUSFctXrANDNnvnnzarhv2uRgYL/BRen8ZlFhcgf9BG2QHBCOgcsg8y94
6AwYcc4HCIuLtZ4ARefdluZHk6SINJRmdi+AcyBLVEYEd4ENhgUtBjEFADGQKtXi4gzvxkLztt2s
2Xu2E9q7NTTVifID5xV2VfFk65rnrNKqUe9C08wdbVF13yOC3vt+Xp/Qcmjrzs6IPjPT0qzwUw/t
ycq6mPE1hqznpuKSGlKTYyAt1fCpkGZ7qwgg4c7IZfOCFsF5skn6aUCuJgvNQlG5NyMmgAOpUvVw
k02yX/SqB7NJukdKEQJpMaQHhau6VVfGRHEaFmQ3nUOr9p3pDu/2ch6YXh4QmzZbJ1ry59o2Xmro
5CuuvProN5N1SJd2+uDzAL+2uLL+mRcQI3JO1O+YnzSvi7SznsU8xcMqi01OyCFGBmS0FujmbW34
sPi7angwlRNKzyGTxtfZBUf+I57mFdaQC7EXD1rObNyqo4BcpGyjCHRwGd7/hp3jbmaLDQR4ycL5
xhy7xli/7e1hnafLp25uhkiAqE1Sm5Axn5yitKijk5eTYzdk4942hg9vQOePhwcjnYkY7PNWLh4t
msD7ki0sc4Ml6gIvEQoJRP1BeKu2nmPV3B7fsyPV1he8o4Bn1uSoDyh6Y+fZNtS4poywznrBcazn
Eww5pI/sshZIXaK7DpnhPre8TsSrEAr3mMHwC73MRuscV91H2iqm74prJoKKH6olp/FBMrJPHJxe
qUX1F/cNW3d/dH+wU37OhVieC6lGPhzoFQ1+nW+HEJaQ2qvjBm1LpFIUaR2cFHTgxaOT5wSORLJd
txPRHvWitiIxPsHvvtDlqzWal+pS+y0Gu0xyqhNm9l5E6U6fCezhvXTYFMRevTUjINepj153MW39
hWE8tA7WG/GRS6j6GbKZKmUZW364ibc6pm5rlRVZ/C27/EMAKbozSyPMsK6eLGQAD07DFsbGFnMP
f9N8l1iUjxXRWM/wdq27UfXdzi3mat25kxE042Rv6Z6zLzxTUTh0TA4WhA/P5LfVlAKV9H5bZWHx
qjrSRZxBOUsS4dphWJ8QR5C7w90cH/Qcn+LNhj0KelWk5mXkpqQnJMV9XLfJARtBu5u63iNFJYvv
dG9QZYiFpQkxKWhrI45UiObC2aMNu6plFq+OlfiXcSFbUDr1zBIXXPWz8NyuDpB4KMBGyew3HOOp
RZpHTfY7iVkO01AtA6Sb7yytD4URPTJbSnFL3xT0GLLjfpFblXkD6xbLi/ZZMRi/c7vrdg0Gedwi
/aGNU+uoYA+wyXKnXc7WZ9+2jdovSpiv7DVAC1EIY2BitUleXOrmOkZUcD7ekqahQlcPMdQmX2Eg
X4ogxQ5X2qITCh+aKcYIenKEx/ZiWyj/kVfwltoaxRlrR0Rnt+ccBU/zq51SenKn38aEhLyNfYHd
YkG5Xq558HFJQyZF1FwZCdKeBJFUV0XHkheNeKO8tdFJQUQIW0YCOGfHm9teCl8jx07DzqoJvKpU
3xXGZt+xdk0n+3FVENLOnGtRr2PLRk16VkpolgvKj6Wv0p+Ah6E7M7v0tubMCstYF6Me8cHp3ouB
bQW8dS1hHFriiVwjIq16P84fpswqt5oXiQ3qlHqtzzbwy9lFrEVxYAZD41nYyVLZMG/M56diJJ3G
tbLyjvM/3qBfJTa+J4FwKcr0LtJkypjbaT9MkmCYdmd5/dvUuuUjr5141bMh3ky1fBqY3OFR9lti
vysKDbunmjMzA5plJK2LluycZXZP5Y12ZOVtebFb1R6w/BVPJm0ABxNNHRcIyi+LP8AIJvsXn47a
yyTHj8DQM6g7DfRMI5wToOz3BtItEVO9lrM1TZ0davEFRkrEkVfhFLnDw2YSOAKRyUIbG/RtRqmC
l+tgcDkfZO8u20IriddtMe2NGtQSDULvRsGEOUbcfCHqe4tkk0QC1Le1MMnwtWFRJXiwmxtnnzVw
6JWHJGrBvLFuRDnv+L+4UPWWpmXbjbnx6o7Dkq9pWB/YXIH0ZGlpzowkB3Kh+76MQw1DW+AyDqP5
krRFCSgejnV7vktu1nRst9rKxSx8HFwiex6XxHoYW/vgkdQW9q5xT8PwS/nfFsHqrGhhQoz+Hpsz
NS6a/FQfH2o6vtVgjf7BT1C6THhy9zwf4NP6sX/jD/oeDXABs75+1UZkpojo+g83t3/GLDlCWgLp
wsbRKJGjeNZ5ktPNC9iUq04kvy2HN0LTiWm0lUnD4A9OKLLydfIacZps9eJ3mhnmJP+t/DI6L0k+
BPmoyguCXgg+ceHtlpnE4zV9sXMWPWfVjXOXYdB4bkhgXXU0FSDbzAqTqIjWM9XlVGFChoa56paM
mFVVbQmgItUXXJjV5ptpqZzHdim1jYb6dSsN532IEu+NgxAra5r/qvQKRhna0cQGdwiyHw3HEjZm
7Wz56ut1ZHbOro/yp5EYtYSjLaW88Ht6BRp6pNRN9YCsF1UNsVU9tDxDL7Z1E0dZKPVBBLFew3iL
3GzLLyQPxJ8e02z5mr24Ry3U29DEMtK3hia6l4K5LclTLxYBezW5XFG2t/1MfWaDoSNJvnmleHVC
rDQbYnCaFVgJ7SLE4D+YPtuCoI28M0Af0Mr9Oc3L4s5hanPEp+huJMFAG7e30YaTpwlMpYEpccsg
6mb26+hwfYcCU/b4wf2vTHmIiJGYw6jpwkkzj1YK8AGDvL+ePfmMzvOxxVzEpNAhvMzo3vveHXc0
lTyvDl8HxL2CKB132BEQTq5RxoU0xhfA8fZhcOblzpiKX4utA6tH5LnrBxpQmhcdDxGbC5le0JvG
ezKRVqLh9zC9dEteXrIy5rZBKqWbYRaXJAsZ68aB1IWnHmFWz78dvuNH2reKg9X8lUGXCLHFBNli
4R4jpT7wmSuFfHtwwTTGv95QAvjwJEKpYrkaqnoE+LOXxIOC6pr9tYVkL5C2gVoutk/ct6tIix5z
8xPu/7C1dWfekCqQfqKBJiKwiw7FIH6Jbjj2lOvSIPV1bLmM69x45K7o7mCYNViWARHqKBVjNdrH
KDKXPZqfnelGceDY0WZo+3tZEdLA+LUc/XlHKgMLldFdtTchcxPflOTM+wLZO8OWx825tvArt0UU
IXAZm3ntZt3r6DvqrssrnUWL9+YjyA6qOtuCByU4Mo/OOfX4romYZc9LjGqy7J7HMttYbXaqy/a7
gcqMut6hU+XvtSVOdTlUnXyzYC9ey048oftHZ1XU1LGj328r2xsuBfMCEvu0nbJlt6dFb4nGrMlk
Qy8TFHbskvuAYknP+jlUpXn121RwlmrGJ+3bJ9nn6NMw7uwbgD8rEzN9LqNoFTOCsSmjQ2AJvE8x
oYrsxqZVKoEyJ5MvA43rGUa7vkfTCIco0dMjybR3eWOsLBR28aotGf4RvrjObFc/N0UZsbDNnpHn
XwBK6DuvVTZvHiMef2hp6cnRW9982V+pnldqRcSQ83HDECLkrB4bc/roYRevWJq1q7wq+YxilNRp
w3rOyJhitH27ly4pmE0VgVkytAfTlYdY+rSb5EUjDSR1Bbf8Vs/NdJ2REwaYTO7cup7Z9OjvBhfP
nV16Z4Ki+BPNqD4MGeR6fhyr6lXhSMNZqKcb12nTkwHOykFDPXKiXMzIZfnGc1LtrImnPCkjf4tM
40rhoYeu8meOflSIhmDZIn3op4AAh5oGU/GCrigBfyM/9H68OfmC7gb5Pp9ZjxGBt+KIWla1jtJN
Sgt0CC8n9VS6lQRTrxO/fwDjG7iLuvEinB4vKFuztHgjhlTuidQs2Taw2muNk641V5S/W9R77m8v
ok5Oo23eLO/tSDmRwsJB0o+jY2FgwdIzbbeaa7/1jhn/8v0B4+YCvcMsTs2QfAkuRewKfG6CkuzN
KPngB4YFbnHjBg3DtZ4yaITdxm5gWrW5o4J+srYxFklYksU6FlX1ZOdlsp3s6dhhYebimMfNMlsf
+NQOZdSfjOiXGHiurCn9KUoyKbXbEwh5Q/P6JjRa0jZW2F4g+ihyClsPGBwazus08HX5YxtGHXFu
S1lCpVqWMBENV22esUMkB8aMsJCWT6nr742cbR8YPIFQLGOtOSHLwarjz9azm1i/CWw0TskMg08m
jrXRELGd0CprJ6/7pcvhTQOB4ccZAdGt/EZDNGyari8CRS+IESErcXA2sObssfrkniWoF/32eBNX
59X0jp62WSf9VMGu+mltMzTc6cIQGs5a8aW66c3MHHfVI6xBIQXli8wz2ANjspwMaTpPS8zhjkya
p8V+JUftozYHa+cPZyyhaieb+AuHL1owqU+nce6mtYJnu2H+TdlCmokYTkaqH0fFZTJBJJvzVq6W
xr2UpXvGPBP6SQ4xr2+4pgmm3ZiOq7+T+LXyJgJrIch1O2suIVn+dHXY8fzLCSWeCEej3Zr573l5
Ufr7gPw95W5coIatSyv/mZ1q4zUFBSQA1Ht36Yq1Qoq0cnERMMJKXrus0PaxhonKW06C0/xJ12wc
VZZWfCfKdNdlZekISNvlyjiTTE2tB2wAQJURvlbheNVhIPFmEVz7KLLoAid03A5kEpwLIlqCppue
x4gK3YEKFsec/UrT1t7EopCVwZtplzu1EGJcL1pytPOsOPPxTxtwVjvkvPxB66R6auE/r/mo1JvS
3ogA3pjzFLYodFFHlQOECQLsZnKcH23yatajZx5iY9nnvIlbSpIvtPghWLyj3pqBUsM3WbkXoq6i
De3RN079rVlLInoJldLqeIvUmE+MNJ4SJojlu6FGSvEqM+o1uv7l4C6OF0QpmSOL0LeKuNUjLgEV
1kZjv84USkhpR3gJI6vULumI0F70hSSe2gM41DUb2qmCQrvpruaQafuUjQEhSEXF9Nbtubo9+6dz
CFhmumJM05cFeXMjGnt6z3nZaUCyYBkf59jZuSkPITnIxValOSbuFPw0cRyACVPxfkN6ch1thHLV
IR6T+bywKdo0oCKBKa/6FEzczESFsTjqfvq7Ut0rYW1mP3tsVQaxtYrLX/iQj1mkMfsaHxTEq7UV
jdzKbfcMGXaVwg1ata0cAhxK4jANrC0qUg31IRVfEy7wwKWUmPUOXIaQzrF1uakYgrVHm0jReFQz
O14GCFLwIgDoOUoGsxa3HpJTADmLq3MzVuyYW6canRW0gRlL83AziTH+AxG9tO0x14eFucnIoYIT
HqNP3J0ZkP6um6oFyUwy88qg8guXzujueqwfYZHAIJrtG8GYjms3kx+4plh7Ekqzdr1WSuJLjTRe
NQZ1DwZIlMAJokq3rf1zJwcoaCrzea8rJ+FkJUY3kKBAn8lCdoJR+X6ArL/agxsHwL9IN4FrI1R1
joyag4k7KA4hU3nbbKZ1NlCZrvnX+fcZs/dPTZc11Z33/7g7s+W6jaxLv0o/QKMCQAJI4PbM8yHF
WTcIiqQwz4nx6fuD7KqWWNVyuO76j3BUhWXTB8QBMnfuvda34ELoBTIrWfX0+KdCf7WK9qRlzsqH
S7v3GhE+mbYyV53HMt8NVbvprCremwOxIf7AR4xGd6fYlz/4cqt1l7s9HDS3A/JDbOSTljb6O7HF
NlwjH+IcIcIRp0k6Ym7blsBTveTNbiz9FKYoEmscl1snV/1zQfzwY0LveUZkFhuMLOkB2B0q5Whp
0w6NxItpWcaZlpC9Jcoqv2tZCK++Fz2AnPVPAxig25DTzbdOBw+I3sQbVjZoiNXYivBRYYMgvinu
pkteZck5hQ+1MQb00bFhR+exb8vnVk7eoQdAs6E7hffZTdVKNL55zkFjrLIpfw2q+saKmB+EOr2k
xobNEzaxBF9YtxvDY57AF6YXd5R95bGNMvvFhH/fUdIH/eNAFuwBaIRBn8m3riN6loBeZK8fPFKz
j3ZiTDD8qUccEAXUHTmxN2rA5yJT6uG0CJytSl13ocnaferBu753NhGlGbiZDd6Acd2jdt10gPqw
ZrZsi/20gq5nfLESt9ibsH6ec5IOT6TwFccimvz32qR1Qg8oDwyHPmJt8VRn+XsvaWRbcxR1OTUP
SgO/s2y0YHpvowKxRmT4OEsGAU71MW4AMchB+ZyMHLUzM729bcA/rtxpYCaXR+l2SIjAdRqvPjZ+
M7CFUVwkTT+/PNWISgtwQdNRF1HjVaZ/E/ldv9NNwzoaQSuXxDHnVAiSlBluwGHCQbajxaCGJcgE
5jhoUEC+QzL93xYvcp25dG+nuJOLrPOwI06NTV9zCjCGBO4q1YKQJcaqb/6+SvD/N6GF4ZEv8zsh
4GX2fv+v8+vbx3uR/6q5+PNn/9QDoroQlo4k1ZXEySIJ/KfqwsRrjgIPfYVOiJPtenzeP2UX5j+E
xKiFYtpECmEKtBL/1APq/8BLbkkXVYawZkHG31BdgGz9JAfEre5ZLt5kxrwmPvVZLviT6IKI3sqk
LoOhL8F/07YOjRN59B8RzqNgfI4D1EwxJRNb71ejKZ9Jt9s7Tu+8Tpo2bvOwfrcD5A2IvG6MSiWA
c5lZ7UQmF2yj6PO8F0gK5iZLjK3rG7fG2KyEXd3YlnwubQbtEKj794kFa97OqBtq1Nns1ENzKdLv
QoC3AHrmgy3zojulZHGdQtaHfTMmGb4fGytFhg4pnoAfs1x4aNa+FFW9ZqVbQUjbFk58DQYK1znZ
3BgKYuZd2FMh++eZxGOaCBaHCrhcDYDqh7SoH6tsOivm9gZIny39Q4ZRQNTAxmcRA4y2yMV6lE2y
GorCudr0os8yGLd6nuwzj+1Y+fu2Th9UgOm5scxlFOGEUdxAv64ZYGdBfG2K6gN0Ke8gekX25KVm
qPKkqvbEwf09jIz3ytV2RAZNtLuzJ9nBIXYj4x6po9i0gYuYJLfuhMGstG3ZT7Na26RD/1SjUBiD
6b5Kyg8R4hFgsHCfFPJlyuTBzug5i9h8B4nImi5CDJ7abR6RaeqVzU0Hv2NfQill6FvQ7LKtO82N
PdLdTQh40xaX8LfGQaHs+h+ZoekrotNoVTfVeQrGhUHgyb1wmJoKC/eubG389WBIbcIg32XGId3p
Y/klNNP7sP6SmvyBn/oUUFFFs2pw2dS85l6a4lXhuiYMkv4uaoe45jIzA7oJih5CrosJajLON9bY
+tLUpiJka7JWZF902yijvvINp1w1ZeAsTWJHwzp16KEma1HA+8eBXuFQzLxlpKfGdgB0vhgMy8TS
I6u1ydwRRhqyR71qafn14VdchKC7YfRDh5Q37LFrZnPuUXM1HN4orAN+4bVhTrAYBHDDjqyDVQZs
fVmU2Tcy//agPZtdUtb4ktyLpCfVonBcGGa3HSscw0ELJS0OKAAHSV/QaZZ1hr+i5QihmwW6oBye
OJmsi3rK3WWX1dC8zM53Xky3eZGhVuArHq2VnzbNQBfCpzNWyNu4oTOTCvpIHOTgjBzhPm15xle1
XplLS8b3jiVGXo60+sY0DslCMTmrwNasFy1EuigLC4StdkeboVMLUMaDufAShSqGgetS07Ibu7iS
av1SpM3C95C25Jt4emoTc4UHfE1wJPVwi3Ndk+HFDqdbQtRItXEN/xrXO8JiERC2037Mo7U+s9GJ
kf7Qaiu1oSog9GGSLIT3NcDYofPaGrbG1AxiU0delhZwCudboQmgJ9aamQZIRtKEYmsYdw7rzg4s
RX8jKIm3xQDelhSEdCs6444Z7xrO1WIIwx0xuvC/a/kd1OQZjHpwSeLp1R59eQlLGE4cUABZQDVi
oLh0gnpl9QEUeMCtRMZDNdvpsU6HL6NwaKdKWwwx6hxKZaQh+KsYKvB+eYO3SgKxR/zKkbVv3yrk
D62lJZuytreOB8k7ZwvH4DcDyM2SLE0Aym6LezjVP7o6OrRheBNyGbtkxI1DP8hTYc5IO10GZqdf
0XivLEODRNwTSkILx8Pgj465X9Ai5qE1tmS2fDUqZneuCbB3IVzFMZmIQdOEBcBch+Cxpn9y4+kU
95ifQPbgcpk4Svi04IYQCB/qNqJRv9Cf4WtNtJ2DqRP6QxAd88LEeDaQw0Si+jIlrYRScC73+hUq
7umrnqDBEPLrmGXHQSfutM7yeC3trF/j7HgxIkl4/XAKCKHB6Ty8kZ6MHxYzL0pgF9WEhqV+NsQS
bFzYu0A1N1HLQYmYoWxZtt29DiYdEtaydL4GpQHcE0XzWTpbOWnPQwgYLxymXUXDPNSbV7dyt6rq
7geDtvU4PGkFjGC9Gl7GtjvTMUc7ky7wklarCWT5OZA96mzyWA40X1ZTNEuPoBuvVNVHazvP8zfE
ExrNUvpEdda/kpUVormbbiWz9ZWTRavavlLAvxtQEo9+lZsAhcy3ZgD+7gSPfTDGZ5DQw1eob3Bm
C7pU7HVR2LHxNf7SJM9l6fY4rGtXVtZC191bPKKvyKSPna52kUMDFLzfHmixtqWn2j/HKbzIAvT/
OrfYDh2nujLoWhTDNzgRNP4DPJ0ejUMpXxhk0FQmMmHjTmul9M4jSUkiBYguEcBPQ2uwXTvfgxLO
nO50HBk96xDFPNa08sixjZmV0S9/KyPGhVHpqaWmhw+BVMa2cpy3kRneBp+kdafPQsfAYldtf6gf
DYVCMJklkcIvtYd0lkm2ORGzZGwzfbFhWdTzA+eBBnykh6/OjZ+0N7audZgts+rizFLMIYy1S5Ah
zyw6dMVB74bf/Vm8qRzs2BBuUHSGmDq3wlPyOTeGENrgLP404JxsslkQWpoQPbxZJFpNk/jmzcLR
lO2EsiJBnYKqFNUcY4BZaCpl3j4FLuLTutKsQ8UaS8udQ30zF9TeXFoHOkU2hDfqbX0uvRszTr8k
k29eXU2LaNa7kBVyoH1pbe/aSJUbL2JWt4CS2Hz33MIDPI2k2qJJ+UoS94AtorEPVgYvShHkcpzE
+Kp5vnpPvIQ0njir7r2WQw3rBasv8cexM/arivHHrR7gkuwBeL21hFOgAXQtY1+NStLbreapOcNj
bKhheWQWymjarvQrv0J4CHi5Wd5rhgJ2FlVnHcnAMk9hsbWvNsZsbegQomBLjtbYFa6ZGbbXOE+N
bI0NlaOMXddQ+wdPOzQlwWgD+rWtMYU0YmLH6i+zH2GhJWhDvCkiPZ7TjwcHnsZ2r0X4QkHnFuuW
cKnnMUXYl3a6txmx3m8tglW+9Rg9gSmaxVYFI62u2CQRvpBwSIh4okKoXDcmo0unbIhaqjvVJ/ZL
UploPlkj4cBH2rTFthgd+RnAfcUFnQs6j2Yj4Guzo3lA7+F8bEF7vOFcWWqjQ+Ccc5RjjdLdTPcA
6NUD/CAsGz0Umv5rnKVHbeR8S77QHkVyfG3bzEb8FiDgC0qWKMDr3F8MIIj7fBNYDaPtUwFoEvyY
OFiI6xd9jd+B3C3OhsWtJA32WKYTv3wYH40mGxmgpCxhKewih7do2Q4yfRjBNc5wyaVIYG+rKSQB
I8M/QnL3poDbVARGvqmYK141rzgX8JvRWj+gsjfl0uqq26En7atzbr3w2GOnXE++BjDYZq6Z5/rF
akK0M165ydzhpqoUtOyzUSTUob2/qiDTcSvTAsCOVjzYGpJRekGWOe4RTS1KXUIrKaOtr0Vf+oBR
KU4KRoic3bPIf5wmVaw64sH0YlgZlf7oYxvHPcsOULMq5mpt2j389wQYXFt4t8T3ZVBe/K1FrItr
h48CmPRJ4pwj5cegtdzm4zPjxGe27yOZHbR7lb0z3e+VY3tXbONM9gr4+D3/7qtGdiEjXPYPmhYc
dsdV7ag3Jt/TofXuhyQ4MfDeoABo1t7Q9LShUJ3gMdfKkNiwDE3FhGI4aZ6AtIfLiDIxbbwVx70b
k8nvSuekkxXV1Xf7g1QYgu3Kjz683vKojuJzpeZtRz0aYaWdhJucczua1m3vI2oJzjYmJCbAjDG6
M1lXp9GaDmJq8+U0U2NgM9xBT6QnrQ5jxeFDFrisDe8AHIadU1d0mj7SllF5PwxfaWlHDAyno5HC
+cYpuOxdHqlWEb6ORT/ZQKtGDWvnB6ujLGdX0wJmsDiy1yVYg6ghtolqFCMWGGaCYAzQPs6lIYMb
v8u1mdANS5Bguqc2gY1Rh+whcarHiinx//xuAY4KC7vf7/oFRxh63S+mwX/90J+NAuMfszVDwIrT
hcTnx5n/D3sGjQJsBSZ/TK4PeAnnF+PgbJoQ+g9DoWPDl/tXo8CgUSAd0pQwaND6s4y/0ymYOwKf
WgWGxJioAwK2bIa/3ufE7zQmiHJykpytrglvhkaMh4KT3x4Uq1zQSkpWwOLCHJlkMBY68uwmfZR2
+R4U6dduFAeTKEJqZ29tI0nFQ1iCPis6QWMWQxgDInEbFGHFhN0i8j7z74daehvV9K9tWdaMYpgN
aVV/DWIOhCL3H3vZrQKHuhUo1k0utWwXuoDwe84546y/0QPjarbDDQz2aAnGE7GPZpzdOjLv6v5Q
uMaBdmIAFzp8gG7/Yf7YqPB4EL09Yr+nXb7yWzLKHIPWKDVCu3BC/5vh9TsarxdgIqdBJs+YY3ij
suCI60CsVNbujRKVTeclJx+nJaj/8oupm9kWymZLYzTAIKGMW47O5t7X0iMyuGdTFMUliuzbltqJ
9BmX7Ra/3ugVBCQkdAzKIVo7pRNuIDXeZJrQDhY7c0u+Udxp9tYyRL71wJ26SbOVACzRTTSAZQJO
sqbzqAh0m2pvWXMeXMS4yGKP4n0Q4i4IhktVkudiFV90bwTAXe44k1OM1ftooAwoxd7Vg1OnC9hP
7alne8P1z85GlzKLmQvH5X2aMGTKK/ngNVlOeoF4HKVHnIAGOdp0jC1CywcTNANnLG2nJjM/j5aV
rmMET/jVmA8JLqZnhFfT1pXTtpyLliQPzX1YlRRQDQE/oX+X0T/JM0I3rQS4AYbBFdG1HHsseLGY
cGQmsyUZKQi0kr3G8R/V8a6ynTNRD5soibfwswu03ATNBUlzLKvg2OP+h9MPbVDj6E29VzyTUC6X
Sa7UQuuowen7UiB/RC6oOKv01+TCU1lXHK/bSG79uH3rLPplc3FmkCK6SNhqS6CwFsEXtGzTrW6i
2IFsuouhKi91yrlUH7/in9kic2k2Y5uf0Lw9ak1ykzntlfJyBZnvHgE2YYUprFu6uyZVlakU0S7G
Niph/kTIQAkMcr9V4DAGN7HgXJFaqBs5Uv0+gsnRFqCUdFDe6gsRd3tdOCdRDPs5fHrRQbIA4IO0
qATxseH5efRzeaEW5CzUOl8MN+cX6QtyLaqA+PNqlwxwsXxOveOUwDj6UdC23ipTjMBjkzrQIkso
TzZBWazl6D8RpkHn3lTfqghb6hS+Wab2SKJhRUaMtRo7622S8rVu1DEwmbDreCORoN+bcxu7daI7
GocgJIyToBsvED9AfdiZP7rd42y5ibaxY1zrvNzKZLj1NCotd/RORTo8hFUMMdhcR4W4q8zgtqRr
HuU8LZSb5txO95z83oxx4PuJsXHTcevooG+s1HsSBcMUTEhW479OcxOe8IDbGnlW6auzKsvdFBec
x2J4ZLiBDWh9nI6YlJbFu1TpPnbfzZQNVW+Ku96gFiaSDqki9XFdt93GzVkgZjW1Pc8B0n5O+Mgs
nPl1t5eWzDbl8Eiy39EPihVeaU4MNc+UmZv3/E2yJO5iPTbwnyfzhUfU59BtXjJpZeu4ws1rsNhU
mnbgcLLxUS5cq9jI905tb0iYuK+YUqB6uXYGQ2FOm9ukQOyhdJWtSBu2t71HOTmRbQcRjJo4mlNK
n9jdV65ZnDtcoSu3i3bZsU9WnvPo5Q+h+0CRCIaKQVRphIzRekE6lWLhn6gQOJ1ng/mY1PVWASxu
3PGtoJpWFtJXb6ysTQQIZ9cwu1kbaCwVrH97iC6QkqHnWTn1beQchUMSFu24AqEl6BvSv2LmNWTv
Pdgyv5E2LxvDa94SZPpI+CCCmI3Y2237Ag6RVKiJvgouNOHcgP97audJkC9oHfkByH/QgXvadZdw
FER+Td17UwjAo0FGQFsR37ZD9zWb50l9483fn/tAXtStR7Iln8Sg17GzV7C8ZKFl9W1R6Ztsogdk
2iy5cuye+pa/a6yASWpeRBSUHscYMvpaXAC9nt+wFAwzfe3JmUda3RA+Nlb+zQmck5dXb6Nl3gRZ
+sxyvq99fZ925Cmn7TwGbx/1ut3Bewcs3dZ7ykHeZgZCWJHMTVoyomXvoAJ10GRVoiPwZhwOThV9
0xwND07IgX6SPaYhdR5N921Gb67oTtHeqcVj7mQScBFkUz8uryT4nmiMMAgPvO+94WIfMLOWVd4A
z5dHwTqWTncqquDr0OvPbpweJgs0T8FYmo0Nn4kn33ClH2FRXiMBeHXKodCXWLfoJqI+l0H+lBNE
Rp5SdBOJ8THTtY/OCGk29mpPVO0XNcOFajKJ4D7e9jI5c266ydLqlS7wF3NCuOoiCINxgLELU4Fq
hiO+mWhBMMCu6DFAa/OQMhswd0jawATxLeFXU3YL813G5g1f5wMLV31KknKXCMrszncRTZTtF9mT
uutqOinfBHN6I5kwRTt8AAa8U35ckCo36+/KC1tHskjLHxpS8ieZ483JkYvKLDaRNt6mNc2jvnGr
jVUkN4Zrgct3b6MigX86tUBAOrqCk8UAN+qDb4RHAar3tKuwkrfGdA84lEhpzaf4TDUDu9KDu0mv
mtGmHS/V1CD27sd1EUL5LqPiS1RmzwY0RfZscweKEXGxl5RroAFrMopRulByqfZkpqSI0XzQPLEr
SIFchDjLsmJYa7V7JP912mdlxrvV61tCpMDKBwY9abM1zlH54jBobsmLjRg8j0m3V7Z+SZS3DVVf
rTw1DQtpTCwP5IBl4yadp9XotvZ2QLvRSKavkeN+G41MEaXSuovW1q+jBFeCMqvw+Z4cA84jkD8a
7jFfSfLamFZ4FONwZARFSq3XfRHolhcEj25FCcgnHkk4K3NxwhVqLS2tFAuvZYo+FFm3zX9M1jP7
FV9tulJRTxYWVKrOoY2QiGabYTPgXIworZriB2IV9mOVv1UdJ5/ai85Y+42lkfWEf6kIjFXebwwV
Qjq0k3st0k9kcsRbFrJ27XfWTK9l2B+QS8MwqaadggJqU1vMl9yUIbqyrVNFwiyhh6wasXEYu9pf
gvV66mcFwTRWYou02aT/g2khwza8CW3OcczFUVeESPMsYm1V7II2Ki5kj78aJSpYZHjlphnVhXXu
2InuxEo+siRGZ0J0XyXzXA7tFva5WdYQjdRbhMO2Oh4mTSkOvUmUM/MfcBSBh3dGAm1S231Q5vjF
aaOXfhrPIHahe8SvspVqUUvcmugEurUZomi1VQPB34tok1clpYCPJULPZ95AID9K0Tpr1kXUh8l4
JVt+gUpilm2iH/Z1kiH7q2YKcBGVuFXDrLihB9ETM6Qs+qbuoOQatdJd1g9IQ9UxM8WB9j8Q/la8
l9IyjnLo76bSfWgsd11r7vd+srylMytB0nKDn4vspBJXqJ0VKA8Er5ZGllvGFi7cAidvTspsV+Bk
a3Rg0N7Yv4yKXC64s5gb+9NYE2bEYlovVNmtImecXST+l36EMlG1iKa8On5NyKg0DJr2YpaqQBm7
OJKLaPB6LAnxoeUY5LtER4+ZVO0tTx/nb998J8jzwffzfTzSnc3EuqRTTFbtdE+QqU9vvrrPgU+s
k1EcG3N81iQKRE3gL6F5cW/69Qm3xT3Wm6sLQbDJaQwTyc7X2t8b7jwOMexvDdI4pSOKDrThIOJ0
N9r90QrFPkDavugUsaCatNdjTEGFvoWgKFxXaFgB+VXnjPBO6oEUJWfsXQNbZSidOpShBdjAWe5D
asMKPIm90ugwL5PEh81PO6T09qoJvvsibLe2FGuaO4+xRn/eb3DxV1n/lLhBDGk7+9pqydquvb1m
5e5Jd1W2zYi3OCShc0GPnq7nCCTWok2QxGea+8xcPETp4ayCYdXR8WjoaaZ2liu7jaPpswTQQ1Kt
h/bs/OqXwMTb3dgy9itZVg9jqHRQbPjFBeLbyR4e/MrC0kmjqoq81w6GKZhjRYHrNSsp7UPZMnfK
CXbdRMi4KVPwl9oRTUYitetlo9C10sTfuBYePL0fn5uU+GNTt29CC53U2MQMt0xOoLSNyErCthg9
klF0jHxXrP1CSFouySv0yJi7L4n2m0dMtdfPIzHKwI4sbZETEKgxztTI5BjJSLwBnN1AmvNhbxDE
eluH8TfDDKej1dqkk4hg2VUsiYPQtlYR1FssygiSHI6iMtAvIsxuwtB+VTYdN9giaAXB0FV1sdHQ
wBXzJ/b2rST3JJlcKLoN9ZbiP4J7oNaqNVlCzyZCIA5+ARP3kI5YbBOD5HCYcTps/Fn0wOv6Bknr
ygCb80WdmVTl9btXIvrRJqi8+dso0idH1NmmFtnGorbmBIv1axySfq20NNskyWR8DY0ix0dY4sU1
zJEHERfqiNzpZHrGqxGW1HAGP5VFjk7PJbxT8wQGrca0mFJ35SSAvp1R4wDh0a2PSXO2olXpnJj7
P8chynJqhRRzHwFO+Fnz+wlLK8cQGq0glgVTeYOtE/vTu1uspzFe+tgHfLEnSOKmBCGdIRk2fAZz
YZd8ccTVy+NqWdG7ISYdERS5cmU50uOtDo4OGwY3K+5BhOZ0V4+ezoDOMOvnPIDJTHeARbFFmEQY
IMnJk3Wr9Oehr/y9WVqbnEPulIm9k7foCd3qCWhvtPSr6bGSDlUMrgpWb78HrNqIeuNLgUPQBlUv
t16e0QDtb/PER7eoogtZ58eo0c+6Lc6KEix08gfMU/dZad9hq300emPXhCFJ8kaDJtTC5DXe00bA
5O81N+AmDSoTkyqIlL91ar74hTIWbUPMQJm1z3F8YdL6UBPntgrCJsFoML7XExOThqOpRQXm9/Mx
nmlMUrY4J2xA7f7kmEu7HJZpjX9CF/kBWzSWMzA3i4D3eCFwVEOlBAT4JsynngWxm6rbqBvDbRek
z8fM8c5M2s9dh2BsgBCtd/41rLt0Dyr+kPM5dTaKJcSMD5iup1J3GRtjUptnFLpNO7nF9yaRTzjR
85Rh/r2xy1fLg36MimUltW6jSmoSpr3LtkGTiKxrnylkB62kP1x8GVqSofIIlJU9hHejkNpRx3a5
UvaYbKquo9aX+mWU1j2xRLR5ablm/AuLER3ILpnmknKdiuLdnsyAzup0waoAxaPtt21d7nTHuJQY
vQy/2zl1c4+eoN7k46sd26+yknKfDN/jdNjHdBKyXL9WZTtd7EkiUNHeDa7oyULbzfTwOa+mYteq
5L3w+S3cbuwuZGAHC3J/mDaGtNoq20WJEZvrdMbSlZ5vbGQCNYK5L8csZBGOYy37otW2Bj0+QS99
iTkUWFQemd9rcnu4ZbOQxlT+1sSkCWHT1Q52I+OjowTkEaIOIA0nycoiJH3ZtPZ/QaH7n4n78eDA
/b9ZdNv6A5rupzCT+Uf+aChrhvEPtNQovFyd7BK6xzSH/+goa9L8B8nDOgc3w5bM/G1QhH9qz1xY
dFJIHU6hbvPV6vyjP7VntkeL2jBcGDKW+3e1Z7Oy7P/CEG1wPw7Kt/m/Y+mEOThzu/kn5VnhqNHT
sWCeK7KcUIy0Lu74haXorJUYUAOhuSeiHwsNckvTY+PtGdJUj74LeO7y0237Exf1c66K8Wtre74W
adnS4DJ0w2Ew+OlakOHFjWdJ40zTiHgBXkw9xCTMoUGbB2ilcxZJ0QTRqlexbNNtMNLOe2Iq6FKr
uaB8PZUlJMq7YMq2XheRWdxoJJbtf3+d/3bLILabVGieZbnCtt1ZzPfTLesGXfqDLdKzBvyGlqPX
asOZuZTonworj0bEUoA4sISZQb0AXR7Wq6Zhn336+5dB2jDfnD4/Q5+/OTFWBR7KND1n0Gvzb7Xo
unBjioz8TQFnTmLYIhAOyVEelN4xBk6uDrj3C/fb76/DmFmFPz9Cf0gWCdZxdSYTQv90P/xYgQwC
L3jIEtcPjYNTKMT3joJJpx/LKJjMexUlPZaLatQIAM3Jst7H+OCWgw9X6PT3L8flOWJI45iMZDxe
t5+/HrJHA7+PhTyUmSnz2zYQ4UhtNQsPkGN4TW5tgqlPAnxLGupP9NcdpvBuYRBOnNwWDZv67veX
9Ku6k8ghRKyWcEzQkoKczB9A0p8emFTgJceDJvet06T45EhqqYNtrAI7A30RMAsYFnqajo2JKsvO
4u+2qjWqnN9fxRyn9Mv3xOLjwj51HVcKQxC48euNUUKbaiyU094fvTDH7cQkIqpPtt54s72TqTF+
XVOvaM5fJBYIABah5ZWhxe4sS+XTru6r+LtuAX5c5qTRxOOy1+AUYy1HsxyMa3yq43gMlNQIJJxZ
/OvatXERcNaRFeEGqNnm39HTiuSV8zr/q/AIK3f1+9/08xOJaFcYtoU1BcqsbsrPv6lmx0w7oh6J
PNM/PPAySzsQx8JuEq4yawyid5cTQQDzP0u7VKDhrFSVyo0V1R5ub7OuFb/w7y/r02MggNvyFZgI
EsF+Mgj89GCWNuQf1BHdJlMxun7NVFV50IwpSAnBDJzLEPL2Yi8OsZIzuciDv3ozoMT9/ABwASRW
6TqxWYYpWME+PQBICHq6lZQwhlYZ8NPcCStaRh3ybpm9np45UDTqhskcf0xTXz2GQVLSJcjT2N6r
DEzIKWiyqGSeoqdjvEr1YXrBUEUT+vd3aibw/rSiMFu1HUalbJoCcTVD2F+fVEm3hvTJkRl3qTnu
hoLHDJkchE1zZlKe3sFg7Ia/eEn/7aFhoAtj2GDfkTw5Yt6Lf143VCoGTfZhC/9p0t0LsW+R8+DH
iWZfSa/u6SMYeCHu0FhbxEPWuZ+eq9q2kCybmc95/ve3YMYAfroHLKeOZ3k4nm2GD58uh9C6PulF
2mywARFfUrQoa1sjoh89ZQMzrWAIu1unxAK0y8LKWDo0wW6zuG6cZejK6aXPEt/5gIPpnM1GTwF3
4NigdeAkAnJUXwo6L4bE9yyCSGl/b2/iC3QNID4mgnoqF9tjVP7zvTSYL/T4yuoNPmS3u036IZY+
GknMOvY0KPMRSfc0XLGaRsV3WJhwWvF/2B9/cQ/nN+rX58jl7eeJR6ZP9pvx6TIsBc6h4j3fRIMZ
HYZEGLdtL0x3GQddFcy8rF4aqNrhy56IAoiDI3NMxKbeAPccKh34ue8pw96++KsV6vOryA2ydSo7
rs62WK4+rQWQu9oYl0K5CU27aw9l0/d4ntMKRoAhQ2hxzNNGsQWdxiQm8QkS4EhD9u4mja0UQJMF
4YbZbzCWd3N+pH0dQColV57srDn8/i7+uJZPd3HmFHuSclM6oLt//TKZb9NDVm67KRuZPSiakMSs
p3UH6RQvQnLIoM3hy8LKgVXL7xkUOaPB5LdsK+NJjiJT2H9Ehhkw6/sNGTThRvZGCyHQB/BiWaSp
0pKLNazkPoEvCWfB4TBkZfeFs1tF/yByGbwEduccIhLoLDzg5aDFyIZlgL2wHoLqTop+VmmVFp8g
CZjyIA6KSQHp/Fdhf/PH7/xzhTo/L5/uhGtj5aP5NP9lzSv8Txt5QP1Sl67dbEh9ADxPxiuushSN
vX0j+PKqfTTZ0UnqWvbwX3wwhhMHp4prkov46wcrtwhIOxPtBiJs0q88uwETSa8t3OhZXrUHK9L9
lALdUOr6+0/+D8sQjhkeVYDZtkWw4q+fLHPOkyBqW4SbdOzusHnIJ2+os48J65f3Ikcypld0MxJj
lbEVM4706zT5i9flP9x3ypUZlP1DkuN+omUXAiiM5vZqk0Y683pQj0RJEY3GFKiEGdzf0ncEXSYS
7LW///X/0yfbnNvmnYj5vPtpyzSqoexdtyQ3URgIduFpZf73hnd6GTWo6zBPuCQqrkvXq/9qP5pB
q58eNg54gpvODog56dMGUCRJmw+0QjfSbsHVBE4zzOcflGd12WZb2liEOE6myZwrIBY43Tadhq6f
zdJvjgVBZMV/cS8kKZoczCyHkvbTtxADbMzysG9YBwoywhPXKz9SN/NOlalpJYL5AeubC3nnL779
z3WTO59QsV+ZeLRcyRL06yM4lbmOYJ+d0LZSWljjkLv3dWk2932JmwSwTFWmyzowiwk3B4HO698/
Ap+PpWxmYHCJg6KYxLbJTvLr50eTEdXmVDYbwuFSJP5BXpF/lkgE9FY8MVPTE53OS2wCKQHlZGvX
YmiSY9GriVY369C1o4lFSAnkiWaB96pzNr+/xH9/SufbY/EXwwn+79MVtrXblpofcoURcMlVkjju
+DwNhgavzzeaZ62Hg7piUlv/xVfzn+4NR3UgcLjqqCudT8+ElYUS2MRUb0rRV/dtoNAhxLxM/4ey
M+uNI+fS9F8Z9H00Yl+A6bnIXanVkiWXfROQXXLsDDIWxvLr+6Gk70NZNVOeBgplyE5lRjIY5OE5
73nedBs6TVjvhC/mLxUgFhAvZR1eAisXV6GTuZ9goa8jpVWnDfKroK3yZxeT9fg3m9f/JapLTEjH
lRHvcj79sHnJHOMlf0oVZjJr9UN7ednBQBXkuimlo0UuArf8WnDj70Gblhd1FgtMfpxmVb8Zqr8v
pLSsulHkhGSAWMI/XAgKJC2xcunorwhzi7lMNxkIgNbF2sdtnWK3TIHJVauyn+Q5c7GxLH078+7/
eao4Zqv4dVkhogSYyTnUzJaPy0oiyyVQiaUOY9iuOABUI5Q/vAXScgO6DKl81Kf6e6umJtpYZHO/
ioo46LDUtbiusJQBcLRW4nGCLTL+bskzY/Dh2iLILB7nJLgznJR+fdLytoEVHKzqQDQSevtcx/WV
heb9RtlGlTMFzeM4lOIRg+dF7gJr6KDr0Gx+dNqpecHRHonhb4brb4sPB6bE8QKPSNwnHffhkmZb
txKRrjrEEwl+hARt95gmPaqwAGvZEJc5uLJjHRbfYyxrr0mo0x2E34PxuaQPLSaEGxg+zeKssNzB
1HSDpf2yH7Bn7CgtNPZhHF261n9z3X/bPdCuhtHrnQ6Ri37MDqGd7BElhvXBn0JJhTdqJlMdctCq
09TTL9H9MM9y/nPwMlE9o5+P8zvhYYP+lRbvwcJpyrMAiP2Pr4o4PORYgVLWc72PqTOfcrnl0Z5z
oN7bkvafe3wsqYO7cGZu3bSOw/M49pbF7r4QFz7V7Rrp+3XCvxjCWNOu5XCYfV+0D/98Ye6HHBZX
4pAx4AFls3foxf2wjoEGW3Xk2+keUmSHgMHjREfmEy5dNVWbOdKBf2rdJafbQUdzUz0L253IHiwZ
bnSHUQb8VWlLMhol/J4bfm8OTtIZguFKFtPknxefo0UAV2ou5xPEwtL+MwxjxUeBM5yt5jeb1t92
hBgHHWDyNi6GIUSlDzvCsiYFyVs72a8xb3+gEEs7vTWItNtX8dTRXZqmHoJRaAKtuPznwUR1/etz
7DOGkOhRO7PMEDDYH0YzdTtQuklTHhepaNq7nat+ZbCSyZr5o+SMBTN+tpJJ04HlaT/SFxXbAfKy
ZS3FbQhOfPg6veaMSq8n55SjEGGeOGNukmQjWNQ5putpzuzyZMshm8cjkmkUXyfsLZr1aRZzW/70
ImnVnyGzrcHXUrEf0xjo6fABVRjWglyArQBF4zBSughbV52m9FvA3VqfvIVPaLFGrX1uTb+WCY5d
DQBmm4e7wkGoRgvSQYLZFlGy8JKpaW1FxzSWZ3VypJ2o4teXpatIbrFemo9Og7Xgp1iotI93TZSY
yeRwrhqTfZHUZuqAUyA/JYEd8cK5RLy20KqV9X1xzGhwZLKQwccj7L7RUTjNO9nbevkGTG0Zvjht
tji0FYQkl1jEIRnxVrMdKjpPU21Z5bzN4sRtQjgvAqvTKXcVX6NRwjOHy9yq+nITVNgztrtRA6qu
t7IK+/CmCzBW4+843jnBKYaGhRS48oc1gq7CYM/1LWCOEPEhaqbMtY+lGhaybTL007Sk68gPZGDu
T8HJDuCiyxN2Zzua6Pnm/WoLxURyDutKg010KOeRjm7QKP2EnnZFi7o+pQupFtqHgfBbNJqLoOfp
TLsWAtaZaVRP7SXd6uQYgyLRyGxSGq0kWtgRgOd4dnC/ZuLlZEUZ+tkrbcYcyk/JwOY0kIyc+PGH
rrc6H0pKu2sG7lVUoSx/wloquU/y/dlvJ2B+kCEaPNp3KURl7sn7T+2yagYogvjOtw9x12if3Myt
g/u49+r1CYJgB3cP/NvPkNJA/1jH6ySfCy3AJUlnbugi5yiJ38qOthgjYSimJOdejhU9wZiY5wnb
1DZEJvzsA+SzaOMvTAZzVou5W91YsZI7tbCDx9Al8XqgQVBPu1HkOKTiYlpyyfXbleNlt7TPUZsK
FJxdCelCfpLuZFXJkc4bp0cAM64tiDlnjmKeiqG1zTrtDxmJIyR/mQpvEjrJEu/CnRaTMa2mDLzC
2fZFMtTXbpukHuZA9GBhFdPUdXu5DE5IszSE48k0upc6pJO2sAdq9lmi1/lKaWtAeUPmb1XlTtFz
o48ZzpOsCjmWkUmwBcEaBZ8xnewolncO+s1iaFmBDBG7gjMeuWvrfVtbEKjDtuRZIujFY3nF66SU
emrGM4clviNYGQg7y87m9KXv7VpmrPEiUNX6JONBMNbTWjMPXBjyvIyOAu7zIfcDEEd3Ma6ATMHa
5dGSBweMjvT2NIRWoXVTo7gv7leZmi2kEOiQTmWaDUy2KKhwwwNLrc0fFZpPhrNHG1j+fHvKvAFL
blRpHJ55bt01wR/yYfUQMScbko2yeh6bMuc6g7xYeFZYYsxNLzC7NssaHrflz7IrvfIPx8K5CWQ3
wsFvmqUPJiI9VHVyokO7SO+FdhtShhU7Hhxa+H/ui01vIfqTOcvMczEHkrUzo5CAaL6ohlC7CAy0
2e0AxFnxdizJIX5KFBSYJ+mOdnV0FEljeMM5GcZl43vtUj6wAurk3sEgm3+JKs/4P+WEu+1VqjgD
KbqrXu/TGkjKMRtebbO0N7Nmw3/7wniPYCiN4seZkutxGRT1v9qX449ooDftC9LsInIA/E0UBrFH
F7O9iVUrwa05kxzlnhbHwPqz7RxlXTtdJyp65KMx7j4NfVKXp1DOYQ6IHoYUcJdxtS6rYcx0vovr
0mtOOqNsdoNq3KGWlabVUALcsqwJOaAs0uwJ0arLBdONQ6L2/ZHwAAr9u6bB+NEPgK+Cm82PxYor
M01sedeBz3eXzjxH0zCuy6VK1MAPaYuhZLUZs8hslbGOneVyiIoOhVJCsLTsZjGq4IKuiWDRB0ik
TXJPK2/Pr1J6mbmnZOlNXWOCWsOANgE0rHqbClLGIwvLOoSkkpFwX3mjxneUCSvURTejXtw4DkBu
8nNTG8dnEIIYFm39qaTqu81DeME0KfSDyzbnsRdBL6Mhua/Jor5tbAQXeFkfc+kB1iNN2Tn5Xa3m
dPoO/Mbs1++xku+kZrl+38srOpkIMAUMRPNwLYDRG2OvYipE79tvmbcmUHjfJNwUg1d0oI5vwqW3
wAsdv9mvtPAUvxYNoVnEmxFoDF7wq2P24lIVZlMVU2/2T5FmBberRkFshsrHY51H6m3Xaz2g0ViU
z3C/3X/V6tBsm3UzAvOYIFMRE70lNqOOyjZ4KxLVYnp95wEZ2LRJIBHyllmwmMKTiGOLsSxrmyBm
aCaMqnaI0LlP2y4seWQRxuR9dr/Y6Vp3jyW8LivcTnbVqgMKrEqyOvs9UC1o8/SWexf+W1xKfXzm
C3fZlIhlB6K7ir0zrk4Z++AwqI4FYrb8ll+IKBmwh9hDQNFra2OoxVRy3ra+KmrMvCGuMY9eIfzQ
mvfarV5LeW+fEFW28GmrXUg6AEApIITEGO02VWUfEw+8AyfDsDXbU0OXjxoeK7ezZP3UdaNZrJK0
sOzyW+7CqoJztkYdy+V2nMGONJzD12XqnJuxcWkHOwZ6MNPcax2zLeN5S17n0HqCjqObRVcON92u
EvMtiKhrBlIypf2TtLW3OneuqhvEoKtQXufcZiKgdwZ+lA5sC9nUZPHuAhswm9iPHlRHv46UyCPz
+Tk96+m3wgp7VT+9hwVOURXDd9kv8fi4WJ7Hw+in+WAS1TVH0q3fDGYZLvIIhPjOk76JCT2jkBi2
Ye571FALYxfxREM0TeQnhPQVt+M99ijcruX1yvHNl2zyhIj4ARR4qO+7WGXcTJ00It0wV8wbpl0z
8nUCQJA8RKgJLCzZS/juvYtqbcOC0fr+AgGF3ln0XDadUyncVMiei5lu5i2ihmC3vejk0HJpgdcP
vHLJ+4ZHxFJ5y9s4bQHwaIehuer0dfs2n0XfmluXJbZ5it4FITJvQt7TazziAK/Qrx+HGoK3rEh9
UC4JVCvKn12fdwCFifCzFXdbFZivWdYdPoU7wG6Ve1nXWV+AG7KLym72tNRF2Q1xP0rNSFud+CPJ
01i9RAmftx0RJ/sDDgZYo/8B6NOmrq9Ko2ZFYtV0EISdGb3sLmjqAF1+5xN57kpKPdUXfI8UjWsz
jshoXHJFmhNjgr5Pxru2WtflC5g9rxGYtOQrXvCYsriEYRr35sS7zgfA9D0QtKAtAEu2tP0iNy/g
HtSPcwYEoAbu1jUK9zm0M+OMKxAufslGjbqZ92qmyIQrEYIRZL5VzYS6433xgd/kQw2ZpxhyPXRb
hRMcFqSMTUXT1aDjtpT3MaIcuz4kdNYHw62fVLjxHKVuU4fFrsiCT45Dwmo4VUlvPt/OwngGSG21
5ie/hsh4SqulAovbuO7Y3MpeFzYcRjXE/XqOo2WgLYtALkcgtvZdVaRbBcxHOQdqgyk8FynKtjzN
fWtzbbkSKBOKDb7cDtUfEA3C6q67WZiFb2J6mxWvbNnA07eo+X3JloWbIIshtrFqVuIwNGs85ZzE
QXEal0v53PcyyJHmpb3KnP3Acah5KJtFooQLqjrDMD7og+RL6VYxd3YaIV8OUK1Wp1muB6eewk1g
RYiRaXeUgbQx6CumIf4Srw7zJizSrncprDtFgGXXaMLVpu3Msc172+Rge5jH0S2Xha/gvb1E0CQK
qbhHPj/UO0qx5lDGAaRnyXg7mwadMO/l9zaqh04EPL2lmL11vkvT2e8PTNqELZ2JQjC5vh5PyqR8
3RfgDy6Xo/TMXu8tpEXwmfDMSdfFv4bRDFnWxmKXLG6KPSOJ37Qsbt6XC0QYgh1hlNKs+gR+aQeK
r6WKmXdXfdOjNb3nnJjSaATPvQQDCRPenFe6SJulfektE2OWcWM2YHTtPKmsVxErew7pIR2+pUtI
C9IubKvXmDRtzLC86yXssOWYhX+nWfDiaYzYM3pt8w0TqDCMqSukEYuUjSWh01ajX3bVKQxlvsTH
BFXZvG9HW6hP3uDRIzgUI8PGqsGsCey0ctlXHQkm5l/buAjLmTVyCcLXcXk7xlh9nzkKykrYw7Lt
Y42vo28NrGz2mjDLtmuerPyW1yLiOrlvy3JB3MoB6S1wHrKElE1neUaQIxL8JdnC3pa8Ia8T4pn3
zRVSSsENqUCJvEIIGzIq+IvEK3NYvkU+xZCaNc8D5MsouzGNY5yj3sL1LKV1sL1oqdaYA8WCfpt6
vWdSDc48m50uht3ABhH3jgm0bOWuXbuvC8sAIuSSAjhfwAhN6zFggOdpxwyJkwfbVwPeICJK7Oxl
zPoB+w29qOq0FrmVQjQrLVpRNgnzhy5WP1f+ss1IUTgdiIa4il9IE9ifVZuq+Vs+eUYHlWfcxqPf
6EJeuDpLlyeZVkBc13D1wHfIwVs/E1qtIG9647lTnMEUOwrWTtWuFT7kpWV/ddPGgXesc7ewSC7T
Y0s/ojP24FbUhHPJPRyZNSw38GOL+ETeG+tWMJjLUkFvnf1nJ61n98ISgyq/l4PrUE1Y2+goPADg
4jzUqw4v1kFb+qGhIpfe6qwwz2UvspJBnxUB3s901SCrd3ikCdSuSFZCzix1JYPT0rJiYfLcSFt4
O7ZJPy2uzdEsPdqw6YQgR8bIETxGIWVej3qjg2Furnrsed4mznuUTRhgop63JMHbecVCLM1k8sec
U2WWSAL4yOPwjo4Zf57Y3eaS7mdahd4O6hnft6Ujysz/+S2Gct+eqnlZSTdOZI+YHpg6kBp6O3JX
6WpCzfc49/2RiAJtwmplNyYKtzw4M19JG8jvSi9FRIXFN/f9sHqxnOhoRXGNHaCLFghvkcmNmWG7
fNDv4YgJrYtSmdWir1Yg8QMpsvK2xQgPE6HGgsp6jjT8gRBbodksGeR0zTnI4oDAxye+hLOJvWqT
msNManOUlKpyFCHoSIMs4kiAq7w7yoWUZ6YqRif7ybpUs3StcnGSfaXmAis3TmVT/ZlHKoSIgtSx
szHeC1CK0ASwNNMNN1BON1nVxit0QNtbbdInoaK3DPXl3L9g8zz2L8QSY/k9j5UqcftJDPWn75ah
/D7QEwNdaIjQ9lTsF2HnQwlYbXOeKpbJ6J5WsYrlm5wak/6aRSvDlxIJSVEe077RvM7HOZa1xs5m
s363Utt0Nr4ljyJq+S0+FgKFI33cljTDIXB8ZSHtiBiIjVQR8IPu4y68GbzU7ASzQ7s8WcS3NYwn
LiY9kfeaRg+7gCNW0e8XADTZOEFHp8adohTJDQvf9qHR9houp34L5zvbM6cN0L9m+Uqw0VmfAsvl
oaAtjka9dfevTdoknRj2tjJzoHIC0iDh5I5hd1wCoA0TSdNYulciABPF4Ci75X43IxF1uqHd1yQ0
VCj7ng+jstcC9448jVtvGMCGFuf5XTxIErimL9WikxrD4tWpk2TjjnRHYjbxlgNo6FvzT46TcIi2
1MzzkwrHj8Nt4gzLcBEPWttfVgmk74DQEnB4VEiXYYtrYqzPme9AJXvfU20hX5OnE0LPZZ9GqVy+
pz68mdF0NYHP3YfZMjLWUKrNoBFym2ECp2ixMsNMKAMshbMFEh5boNk1O9pg8DPAc5Fk8Day3IbB
sIvOdJ711VyPYj8nXmoBEJSjWKfLd2kjxVgTaZCAqFgcuvdcHnlYIodhgCA4bN8Pi5lOe44UzRg2
K7ISMcVzsCuUnpnAWGeEyzGinzgmTF6WlOWk64PJZIcyzOW6U+HKifviDF5ooEddG2P3UOnS/CHi
lmsimacC/FeWKgeQSWOGMHkHyOcmwG8KwX2nY9/8APk+4AhQRAXGGWq7vGVqikpH3hXjjnFjPZDv
e1mLOrOJvZx5vfFzdwKuAFhlmt0vrxWF/5GT8Oe24b///YtX/Stz9Qd5SI6N+fB/ji/tzXPz0v/j
i/6fLQq/vDOmue9Xt3senn/5YS9wXV8+jS/dcv/Sj/XwL/KreeX/7z/+r5fXd/m8yJf/+o8f7SgG
825Z0Yq/2gY7IeXGfwuUzPu//575mv/1H9cvc/HjF5jN6y+89x3E4X9GLi2nMGlcJBuoJ/7dd0Dz
AGTbwI/R5jkomnzKR+99Bx4tCQ7tBkbjhNiCwOfffQeO/58BekxK18jNkcBH0f8EZfOhsGpjEQde
HCvkEKEnWkFTQ/qLlopCjFMgBVfX+URUuFNU15zbyleV+8PqUpcyhYWglRSYG1gH/EsIn/4yVndv
ZeW/irlenYz/Um2mtQLlnR8hawviBGnRh9IuTsV1Ti2HBvpecUp1dRcmD35GWHGxBEkujWuGG9yB
jJ17zI/KOfTPdYOpPK1qTmeSlmGPsC3/XZH0Q4XejqjZuabtI7IR2/ztulybHmT2JufKxYoMenQb
FlAOi3jCRKmscCbkOMGe0WPsg+KD3npSll6zFOi/dFHeAdiocNr0cwvebNuPzm9Ki0bx9ZdhQziA
HAoVObyj0EMR9uHGNUg6dC8mRcEFDtyZJSkcL/ymnLGPk23R/ka1/KGWaD6OoXDQ0BsJ2N/QyByO
MGtUsrkkZVJh5EmXqLE1U3DA5uNvZsSHr4a7dhAYdTRtHXQ18hj8Oicr0suu9BCDFtScRkBpNnkf
T1rxnTXbjfw5Y1+CE26FkBywEgrzzewDiP3Oijp2O9LN3T1chVhDVMFm+FAHOinuJqGL4O43V/qh
Xu3Ypp0o5nFMHAQl6JV/vVKnJfS2Zte5XOm6my80S3l6oagozVjOIrDd52EjXto2Hz9V2PMgypkU
/lbKn3E0+OdrMR/163ygq4AumJiqPi06H0vNgmZYbHed6RJzRT2Q02r6+nqCsYcxfTWW8iucAvTt
v5mFH+Q0TAu6GBKEFBEVZoAjH0rM+NshdiuXAaWbE+jduHYqgblR2TbHuDVQn9egK234UX4xH1uk
PvZ2sTAj/I2c5kOdHUmib2YKhVO+vlkaf70PKiXjkvnufK5Ki0Zy+fZBDuY6l01ErPPYCUKti4Vc
vP8btczfPtr3ScehxeP7cxm+mcx/WUCt0K+9hELKObSccgYF23A2rKQb3oLN59mwSqSYe5WNVveb
sf/wmCCU8MOIHcBogZ3wb6Iv0p/obj0hzz0Blb1VQ8Pz8LYc5eHEeP/zBHOCj60rSMzQZzgJ//Lm
SW/G4i/ftS/knLYW2NS+tZZ2n1n98pPj6KJPXgYuDcvclHZluj5WqBFluMdr0r9s6igNMElUy60X
YbKFa01yscil3sF0hbJYtPFlSuFqP7k0U3Y0S21kN+hz7TfeF5XgdKZsK7yfkhBrkk44e28cbmao
hA+miCn9TZ2kKKkOiuNK5Z9tC2U7+JS67rc9IfXPZEi773Ls9SGznPoi99bghunwvUGsdwzsargm
XxlvZWADuXRT51SD9wvoc3Djyw4RzjFek/gzTKb4tmgT0OcZ3IRZ0tlloxC/6mZYSaTX4RkAAq0Y
FFcg6S8evdDp7nMAjMY5uzq0Y1CeMczKjiJtHidZrZ/05M77cG27neYMDR+oD09Z3+bPchx+RgMd
B5vJrxQ2PNVKc7OFRQMFzmOSzP6WJK7moB1Q3xUw5244aYLTRotK06p0TgPZ480U2PIpdSaSQeFc
xZuO0vdzV43uMV2C6CDo3P2coXvZr3YqdmzPDuopKuymxZ78FMqFa4yd73rwQ5+CeKB8FQJri2kc
u9etrX9Srpy3sel9Pye0cIGmCkADeR6t0hFXQi9XhuvKNhAhCcQREdy3IOVkQutxosAALMF5pgF5
G+TpcAyWMDmChyPfKLxzm4fkp3xFXqxV9D/lvAyW3qD2IeoG65K6PaxmKmqf07jKv5Za1Nj+xUl5
W5Hhf3Di1LulF0o/4aCBXUSuqdyQArhUoY/aqYCQBU/Od7qNamLnSPU+33OQw1Cog1AR7kjhlD+q
Obh0nb7uw10c2VlJvdpSZdA8qMxict1gYRWM5zZdfpApC3DN6Z1NDYSFrEk2X+oEqD8FjwLwcteU
pxw1FZzSIhpOrd2hSLDrP70F02oZ99Ox9ECIwBvSNyqyQNjgV2xHFadvW1FynQdcYGQgHkFiFrs1
4Q5pf40OtVtwAqTWeSjHCDM3t9fbDt7YtU+2iQSVo/doINNmQ1b3gRLLVekaRx+4+ngup5tJZuD5
luaBjOWXxanIrccIu+hHA2YNBhY2dXzUQeNBpRrlFf7FNk4f423a6gmronXee3VFVjqb8Zemo5ms
b7ow62hCJG/NCYyDyGpytMnRhSeI4YdsEbct/UO4ps1NoYoMB49suSozT+07Ol8vLRkiOusjjcJi
nbpRwZhweC6lqzGTCQAhdptoqYH0pXk+v2Bs79LlP1YJtaS5vnbQjVSXcT7V9R95ldbW10IvTcqb
xBNujksSlfm1TMim/+mkpfNTcedoghFedy8WEse7SahhuInpigy/JFTJ0icaDVybFhXg18VZhzYO
V3GrNco4d+nDB7R/9p9dTNGLcHDs1jvwN9l8dIu4t8EF9Xivv4UvwgpHsFchp2f/Ys59rgpGnref
qTLiJWnBmCq2cQ/u/GAKGzkxZk7s049U6SD+t25+MfV1Gm+NR4x/oWE0dRtrKarrHLPEiHKpHOMr
6Murv+2BUlXnYGEIBG6Icwslxal9jXllyqayVy0wVERPOMBh1pVXM+fO1I3wLkR4sG69Gg/rvc86
iudr1AK/CmQdVNcoadR651PAwrbamtb0ZV14Pq4bWfnPbkd4dZZLvz6KhCmWgV7pCI/DMGNXQumR
Bn/MymFsYLziRNlb9MGubis9/I9SYAQBcDz6EjGNIe9Wr+nBcwaS0U2jsgoCPC1Wd4OY4/BzE8Yt
FBIvmZJxy+wE16GmWMY068sUkYNipxcvApozsloXtcglBr5dfmEn2OtCpbLiAgNwest6O99HAvhy
dyiiUFyHw+R6B9Er7x7ZHPf7SmFOChnAoqekbK6dukcVQvmv8SAjqGnWrF2s8tQ5Fm+C78gdVuLg
uzYwkMIGy82zr2PP3ouYlDR1LOhaSFVzctZkASo7+hNxXgwJonVAP4G01gNYoqjsdXQMMlWjF8yz
CCyK9isoMqGHe7vl5XF7FaDwyM7JHPn+UzKjJHxpxMRtsWJb6n5HqF6yW078bz5y/Cxjg2MCa3Dl
ClGN34ZpEqieVYvTuNme0tZ/8THKIQ/hrdgJ4q7GqYiEoON18hP5R3u9YJH0+3vy6LGB4RLcntpc
ZsWjHFzUabpfVkYqd5SHVLlbBEtWOsI7vle0mS9glUNV+9Fm4lDlAyldgBP+RG9mYwKZ10IrakGp
r9ph1/aLSSahIxnLz5ZK8i9RVjp7q0jnTR0nSh9R9auLrKuhaI8q9cnaBfO3gOTxo7Po5CxFTu0e
uhkKEgdEH48yBMPigq8nDpiFRNhOepSq6Ne6RBs31Qc12ku6kQ1MtWScn5Wmvlx3PgTnuIyvraFJ
kSgszDNX9hfhnFp4NqXiiDk5e8vsY8HgRy0fOdswFrGAS/okui0iUDBJkYQ75JIBxU7lbDrcvBGf
JtG4V6tuDzQ1JufFtca9TDIQJyHeZdu4nUE1wbev74M4q3dYtIzuxqRJIaLDAzrncVx7AMNUex0F
WV1dIDKyL1yEk6cCa5mT52hE6w19t0U+PYGcL8C2JhnMcYGNpt34waWeu+XsozbCuXMCkjf4NWbD
zOpgYKxz2YbYyAoZfHcziWtEmaK0mkF89M0oLgYRq09kDuH2ITG66EDx7EVfvvhr092rLBCbHlE6
uUVUHM7c5vfYkMb8XRY9BvVoTB78WF51thDeZslldFtO8FgD4QUwp5CLbJNucPQ2sEb9iDSvIxVO
jp49j7aBBfxhgQdMN0zOzyRFfYh/mfeEZpnWz1q09baXlrI3iV0Wh7HoB5D5CEQUEJc0eKpIHgYH
nOya+KvfoSm80dNSQldi8eVsFvQlISDsl50IYhxjJS5yBEPuSLEVMOmAZhZH2YeCzfqcZYX73cva
9LLyJvfCnetWb3WSaQNjc5JNHLjLqYLTbuFrQE8ohp7deJ6zATrB0LV36HMIqPj2MfIh6i8bGUbV
Z4EIZCalr90vBbrtR+BE8xmfu/Z+ACV7AWq/kTt/mfsLW82kGrquL/YrOrYKb53AP9ihlOEeuSEO
fqNfpX8O45I8BU6hAL6McrA3I1lLIKI+B3dgRhRqNirOW5iKJQQpQAYA4PA2hgQ2kIif52hwDmM3
ZucGVvNGeh77li5pXN+6RVeMGE/L8Wopuu6bjovqwalRROCPMK5fPCPLp2UI9FtEv793EyNppO/G
btQE5wYyCuw0ZZ3jeOkfB47Fn1jQa9wGSPrednNan4ZxwjZ5psf50FMlKfZZqUjBW3SKQwizwXsm
zTJfYz2T9acyyaeJ8SXJS2G8CnClWMr6Eot5a+/k6/yMVjfaz13hPOgRlgxqFbHNqyA7wPoOjh2s
0UOfNsXnCsgIkh/KlUUX6C3ds94XhlYFu4Xmox30Kgd2+5qEdI7nCzj9Hvdrzk1HLxyznfIijwJC
V+f6JiE+vFOYgD+GRTQJluN0epw9MZzjUlVX1Vg111I01xbGBD8mNaTXYa3iW4p2w8Gel+BEdyli
NW+KKAHgFoBnVkmOqcJICcFid7XaJVOsd2m+ZLXAJClsutsAA8tnjM0SYEK4nv3gYXWbne2F4mtd
LPKZzPOEmwCAVkGAydcZ43FvrZ4/Eq5MHK4KcKR+wXGs6WJL7ajivKi4DM/WxHPRicI5lj0eSIt2
YH91or/Gc6Lb07r7Ha7OFB9mGmBpm9XOQ8gpeKcbqPycyeVeLMFLMFv5zumbyywas4Oa0uSTnbr2
54EzwBlIV7R1IX/dkNX2t2sMiy4NV2yYdBn9EeAIB2TylRY65Ec8ZuiOB7Z9EdhaHhu/D/ZOU9gQ
j0mVW77CqddxiX6QOKp56tHOUtOOq7A+t1PKM6KE8xVxnX2AewlYVPg2jdE1bOy4P6Vp6BGNaZl4
By8golq5oENcYGS82tWPzotyxGRWstdU2gl0huUkwrTeLSHGxjVl/X2TZIM6zo43/Vgm/1H6XXWu
+jA7ByXOXERZ92HtRT85Y7UPmnPkDdV5u99TXagE3sLWdI9RPDXduB/lLY3jIrpeGp4uejSy+DJv
ZrsoEKTGwYh19hB4G6tdwrtCBNZn7FqT+BjrtChPJQRC0NfxkH4j9oFdOyTQiJewubc92/1j6VR/
bAuJiiPOKg5ljlM9xXMNuhuTDrDTaXBvVwEkqiqpL4rW/TpOWt5P+UwcpVJ9J6SaznQ5YFbSRc4l
xoKopIgTHlI71tuyRctTzA4hXeDFX1TYgWz0ausWvtJTOTjuKcwXUmV2nYcU/+vrkY7OQ9wNERac
PhehZfODpYzSdW7NX9oR5hiCyKi+WA3fhTZA9AnoWKx9Hev5Zu6i5Ypnu9542k+uZpWHiPGq7xyN
y08VxxBaDZT7SUDV2XmmbWoWLlaGdkZQxjzBIsFV1UWDcpCmtLp4KBMJU5XwX540ioEtXZHNN19Z
8g+plIILF3tb8ObqVBfKeia9yCK+1uLAjI6qU+xa64GU9UrB30udn93kD1tQz/Ve+n62r8lj7TE6
xHTKqcDQseREPac8Vsa939L8NhQ5vdpV+yUfuurOreruPgxBh+YeJczcWkC9C6u6TgpiMxtZ5UlK
/WfhV90A+64PW6R7QHllVMlvawQbGOE/B1TBvs38Q8+0Jxp+RtXTNcAwC2dT2s4dPbTtGaVLbvQP
/aUHufsaZLZ/Qyba+9Rrt0S8h4XGSefpJcJun16qtY62nGpy6Oo4qR2HwppmUFlieMjLWNyOVGqf
k3rgASxW+2dOQoPIHt+RzWRcqUjUpQ++Pdg3bahddws41LkSvjscukJqe0tJPTzDyIzo/kgmnKSt
C21j34pd0n8zd167kWNZ1n6VxtyzQXPIQw4wN8HwoZBPuRsilamk955P/39U1vyTCqklVM/NoC0q
UcWgO9xn77W+pYKlqM10UTfaRLa8VJuXlo7yvJsk/3Xo8k2SCzh4IrKe6ljVv0/0YvA/kia1pN7n
gtm1XFeUrCsuwEsinHvQskjoU+Fci0kr0C/LEMhxmmyBDMI/LQHK92UV7XxRlUSjD8O4qGptJFtO
R75LhWjeq3rZEEYtO1oipslPkAe2tOY3hczx71ZdZ2v6pCmxYmSws4uSxWPq9+OlXc6BLiRVmPBw
6gmcJO1G+GhNnDwlU9LXj/BBGHROGqnDWhZzYlmVix9O6sPi9ZLOxR/rn2Fvi5Bu4kdamP0oblqB
rwdtkZoT7COhVUrcnaSK2X6/DPMuDg+0jDz/zLNs9IwxnaNnFbqc3Bosdi0IcMu8x6vVf0tio+oD
kMmBo2RE1mhWU57B9PHa5n6wtK4vmf6LTjcA+Daa3RSpsRxCsoEGSsOhP45aoN1Hne4s1ELcV3xp
j2oVpy/0Sig5CjTX4jJutHLIPZQ7zMALFwOnEu271z1MFdAZOMcCyV4SmV4iSO2uwVxb0+DwaZCU
SSSJh/ypjrszO5axTZbvRDQ6WPkaTKRC3YijkTdMlWDxUOqrzvnUMpRfYiMW3a3vNOKYNEpmHYu+
Uq2nNjP0+Dj1/eitPCux5VJik8g26DhngfhU2vxdY5nQRAxCFDZnDnJG83rUDYC7aK3TiHvCD2OP
EDK6FpvidfvMwu0NP5SAGDnGwx4BKd8q/D0GPN2JH2uj7U9fQqdupms54YmAOjhh/HVxwYzVZkKi
FBzsyZ8iIhbwyl0aSqNXLhpAbD30BvSA/xEaVhQqfd8uWQyHVJX+zh7DNtrOfs/zBDPHdDlFphfi
0kgNWprexOaxhQEK+TQH8m/vEWbow4Vu1Gz8Y3Bq+gHR0swkMxDcpDP2NKc9QXCAzvYXl0l62U9K
oa5zKWq6IDG19K5skzE9oJim9a06PaKClpWGCUDn+cO96UeZLVwNK0a+YrLkiY2tNXqzoTSlWeDH
g6rtxhBUDFTVqiHwQphjuldpL7RLIR0RH/tXfxlpFAWboI4KfUcCGqrJqVUxoC/oMTfjr0mzqyln
Pj/Z1i9pGigp3aGteZ40LZgHS3nOhTeUiv9GKIgMyFRJZczodk5M9ixP1OFZgnI1OqSawbEzSWn7
wGIMOJtaKKqokLXySs8T7XscMPcvFym7tYo9vFENq9Bna8ybUzBU8+ZaRoVyWYYNkQrk1ZuttzAc
xfpV1orW3f4l3yQra5aooI+dHxYT1yJ58KaWUzyl0mM3UnhwUwKPEvO2hsBJe3gYycKUUx/t9TqQ
Yl15EYuUVjWTAXwL6OW69Ao9W1Mmj9FKkHpjLgi9mUCwg+jltapzwu0Wkx4F2T4Jfe3Bi2QzDova
782AOo5ZkmvxaGz5BPbO2USpq6zm8ZA4ZlMtygUf/km/CkQNX70P0e8GHvIK2ly2A8y0TZt1qU6c
Nc0O56BV7WAvREKU42LO9ouPEDeQrHkNFcE6NKw+ZYQUZd6yr7U4cPuyoLZi4RvKfdYJ/i4hwfFT
8zGZ2qMsnOy96WGy2lHxdGRx/54ditfbWhn4K270pHVSt8SzV+68ylRRVBD2NZ0pdWJ1xA8WTUcG
RWrrK2fq+uy8r0vYvtjglAMPl+Kct5XId4hdZXUtIi0uvju1hg1jlFa8oZEdFXu2mvp4YGzb4p+r
bDJCE/S+6nWA6CRbshCa09LBzh2do74jX7EXWp0dB5E5S7TShbeeKPapYTPHckDO1yUId/LxSJWg
fxztzQaaNd4Dp7r/LUz/rY+jTdM4bjxMef1DRDGmaE105fOINgh6Prdoi96xImLeAadOUZpzu1sf
IujSMEz9XiYp7xuqIjZT+uQXPw1u9Xd6RLGxbZwhH9fW4NgoKsPcg3HNwkD2B28YS7TNpn6LRIZH
o4mS8fn3y9lUGs+orVZOuVUxKAYxYivQTdus0xCGB5ZOYxB7yFTv9Sg1+3VCoWitm4pOIkMhlGyr
OKoJ/+r8DPudYTTZMkDeNe6tUa/8C0P18vIQKVmCb2iIZktcHeQR+8om1OxOW2b9RP8R+F64inhw
5Vo2TtyS0qVEh250Sn8n0Yj9kjURcL+M3NQmOs+6Z0VcOEFnp4TGLfcMRdL0gfhA3vlQL2fPbpXO
6lcyfBjNkYnByV3qOsna60KKJN7oU+pveh1b4bJOusYGzOvHxG6ajczHPTt2hqizpRulb0RvJwZr
H1vx0ezsCFGSqfKYrhmS0llXzMLK1kXkjHflmI1n+hgzOmYQUbF+/lZdDXFG3R1VfUlGtiOtdG9O
kQphQcDb70F157p3F8rALDfEgtiKRqOcSpt1OvX6i0TQE7twBliqazvCSLTWmyY0NkPSMc8KzAED
uJuQ2M05FKlCGhlcviTZ16mtyGWv2tF2Qk5ubrUgaaId2w3nGzgkEMm8wTgWfVtteF/x6pJaO9Xl
s9qRdOE2daiZa42W2ENV2l6/FHGUEPL4+o34PSodUnR5qzyMtBsTAL5/5CKZ+VUuRo+WBcPU5q6A
YW2d/14xJQkL2reuQuIID0glIAOLo26QWSSMLtgodcuNc6TN4FcE2DZYgdUs2BIEOhFUz63cFV0g
ItJyjKb+iSXUa5ZQReYBtpVU1makDvuGy9gWS1IN68dCkyrckdGeQELJvOj1hojN1qJS5iar1Gw+
CtxtJhseC230qIkViGXFJS4nmifJ2AwKCcnh4FwodD4xiOR+az/BmjeToxhi6wdthnI8q5VGANjn
s9jdUhGZaFmpfKdLT0dQfEtmQMnrO+TdTkDG7s6SjPjFaySC/CFTY6ulDcKTFBKrVAXiR5RZ4+yT
mUnhBwOrRfnC9ySJ+aCoSFuTBf3rSTkHqaMVmx6jlLqFqTY3hJVWF6azZAvtDb0bdHhOf3hp5WO2
g5GXn9kVVPlgXqa0aanAxp6CZT7oCsYNzWGg0B8yZKNkSJh23uMUSY20W1nY+fSnKu3MfukB8OGl
YjjgMCIIHdQaC422OfVwJYOsu6mrpCuu2EyMWDbx8ttnkqA34UaRnqbbwkujx7iCGsIjiq1w7mEP
TDm2WVra2jn9p7RcsdNrYOYzNKXZjtF2uvurRjLV1qDqGn0sTHUYZ3y60C7IhreYkIhzX427nxB7
WQEUS5tFgjZFZfFUmXoj6AVgeT7OlvDhxi5AbC5Dv+U5y+yMmwam3cx3tC6Iy1EUxa/cxBzi9mZS
qWm2asKuZ9tNUrlj0FRv+14dC1eA1YjOvM6Ek+j6VjcOCFwU/0VKZp/f2bMq2YMPzOwZ4WNU/lAR
6rIP7IfAIpGgL4OBGoCZZaDGiybV/WdM2H3w0DtD6X0ncYpnw6O96fxiwDKU27EJvG5XjVG4NCYl
nuhhB4wiDkYGw+lY+xTy5DlYtXoz0s8qCHnmwm6hVSrNWYYZITv30GKgaUaxH9+bzPlZ6GM8MvlC
CwIgm2sDTI5gfEjR9TMIQquz0eznSEmzsWSkmEQ1O6paC3yua3pp4Dbm9ZWTQyo0P5kAkxbU/3SF
RpnPah42Vv2cZm01Iqzy+xBlC1Oo9gCFqMi3FRo7bR6yhNPZVDW6fo6D384WCmjJEfRoz/aMGAMl
b8YHLJllSHckM/tjWjaZuO7IRRBbTG6szSU79PgYOb017bsuyVDNFDikJfGf8ViHO7Jpc+cy8qSQ
5/YEmItRCxWLRVOk0Oa3HsbneGDP0LYriLFjcy9NJXRWtIHTtl79pQxue/Dz5YIEAI+wpYbWS0Xn
NLf8ZJWiqVCKC/K2G805KqhBg1mqP8euEVQpBazzz7UdJyrAeftu4jeQ0C8whqFoeSvsMKmpK6ur
hk2Xp5Zx0wiAV/dZJFAAD4HJ0M7RmLhfkorFO+okDsXz6w/4W9LSfykJ/TH8599Ul36sUv0/KC3F
nv7HnXonLb35DknvH5fhS1W9/AO29T+OYdm+JG/lqa//jL/Upqb1TzScYsZkMYQE4vM/alP+CAik
baFb1GgeoCb6S2sq5D9n474EP+2YKqssSsg6b5vgv/5DIF5FTgb2Eo0qclRL/ztaUwadPEd/iNQA
QPEGqxYHUclURK719jkTSstGNeOzHExGvZV9eM8x12WdnsmQ8YrAPrCIppH2GPEyrgyuAQocpsyz
13YXbYKEP+HtD7ZmRCpHoyEomVPbUUmsyM5oF6SyH0Q67XHgzmP3m5awxb5KfolCuCheDq2l7HEJ
YCmkRboIh+gnzJFd74g7ZiDIVbyB9NU2x+443Tla4bjz/4l8Gtp1FLA6D/5zCuF6G8qpY+hnD4vO
kM+TVr+ksaPQJsCEVXa2sopVBne4cq444XNDZE+hqm8Ji1GXkedRHNKLWwRGBdiXmogslHyJsGA6
TuM0bbHIYOajkGJKyS8Io182YADAnHQJfbN8SIr0ycnTVaZ5+4av14K5AhE6cs33aVgRHfKskiay
QRJL8KKWFb9/VljrdD1KOlJdVrh55H8jXWkojMtpsuMVNsenfrTOAx/3ft2EP/F7ouTnlyBszJeZ
xbQobNS7lM/ApSjJZFQEcv2BLB2iHmgdyOgnJMyIfvtzlfop3WGBraVoz0Wu3ae1ghmzf+qs8a6u
uXNhbA2LMQ2e+0nuJjsiUE+vCmiWxGPUHpraiSy3oGpWaZZcKs50P/VcJ93kHsEXXZhte9U2xWWs
lrUbjZxP7ExsphBqUoLPfBINWVbb7DHHj2VfrlNpPwAhdfOE9LmkI2FTD1sgQJPqDuKRem4he778
QDsIh8/DZ68eRvoWSbHyW11ZOaOgVM/ZkDuSfIJpFFeWSrCgxbQ21BTMf/VAexxfMvtCo1ljPsQF
bxrDPvEwRtLEheZViSWJLgOxgexds4GfoKQdoB3MAhTyo6s4bbOiHKlvsf0NmFQMsM1NFbm8zKGL
yzZfZMLbR5UKqWMQm8EDFBMKqsukIzeYNIZR0lIyISi5CUbrRTDxsFsMCGShrXpDc43I2c2DWaFl
TxMgDqac1jootb0m4mvaGJdS5e4HZXOZYvX2ozXt8Kc/Vq8PxN4nIlWYrg5a85nZbiJZNLUTvSxZ
bLnwW+lv7IQgbJmbmzGytiBpqDNF8oVk+R107vVoM8WYjxpa+VN1btdqbM/JldpIG7Kt5TubSrYb
Jc8eoNpPXnzem2wZMV3xQNYPn5/pqaz996myqFrI5kxK5JOlLqNXRGNJ9zfIpZ8NU82XljK6Og0V
QDasNa83ImUo7yVndpaeKQi6Pv8JJ8rU11+gqSpL+mwgYE5xstgapsDrrflwTrqj0NMzP7B2ZUkw
KIGjuRd/cbnliWB+Ph7pCXwvYA7T6jzFfWeGWldIMv2NR4WxaCrkIONdFV/QDCY4h7AAOtvOLYJG
xw3M/i4SFlGSz3oJMoPJf9wwnvPCtdlk4H+RteTKMm0PZdTd2bm9bvV4axTleeqUm+knVuDMLfHG
ypE2/ZwRm7XGVTbaNiWh3KF//x71KPH8+uCh7WM1IrUneLHKAY9imzwNCdHVhaGdQe+vXH44LOau
WUWlBkEXYVUQ9N9Lw7lNAQexITAqZO+T4na9+CnL6iHC0rgQfMI2RavR8YI+nTDKIc0JUgQAoju9
ZPm0iX0c7dtgUu9GSDeLsLLPMRzQprWDfRa267yYh7aq6b7e979VS31cAL0ppP535db/xVqKqvVf
u3QWL0k4vfxp65kf0P826ch/AmmbEaOI2DHbzNXRX+EgtvNPXSc62pmXLZj9/1M34d6ZYYS2QzvB
fC2q/n/dpJn/pJrGEGA6miMdx/47ZRNH+LNoojjnH0CAAoIP/ln4Ut6+x61OM9biGYUJFezswF6G
WcVedvp7y8Xvw2hUjKYt8A+8Eiv/EHePU+k4+jTWG7KrDnmjEln47Bk/jQGMjIi/cCucctV/H82E
BMqhZqjjvJj8cbSYU9IgGtcbu5LnPtEsblj2D6EiKxgZKfHMolgNfOBxd2rLCioiGMUnzUuBzodH
YnR3A01YiyR3uGzPOEpum1q5++P5+OBjpb3fFXHhbcH6TeHKRPhkV6T1hqcPsDxY0AYGgaRrGgUy
54I93ZLx/w2jw9uSKTZAnOsi1hk4KXzVQLxdYk48U/Vhh82QkZOZzLCLnFH9kH5x014X8T8q6tfr
yDMGcYuyGpr5iSR/pmFNscUY35CCkqYcF1pbrTtCoBfUtnvoMw+YTRY2kxryiVHLBIKIvlJuBuBK
VdCarqq0j0FVPvVZdjOR0Zej7F1Ihtirzy/nSe3/+5eyzXCACJOoY82ozD/uuDLn7CSSq+nrpKMW
pIMBHiPV00AXHZPUtRWWhgS5ypBs9ery84PPt+rdZbJUdhNsioAizj/uj4OrrU3InFfUm4RlGq0G
75Hy+PkhTl9TkxIDcCXPM14xbBknh8A7EYqA6IZNqtoHYu+2oQmSK7e++MyeVjXsnzgOTkIDnj5Z
L/bJU4kEPx2jLKg3lVO9+JldHGt4wyvo3BnMFZlsUHHTiRoTfzmFtOkAhF1/fqaWdXI155+gMVFn
+VMtwb/eXk0zzWSSxEq1wcqBkCmM+hW9+w73wDiuG6AeVJ5NP96HRagsOsXTHv3YRAOaIFFWzbgI
XPCs4UtXQAOgN5vbs4532E0jZg881Wmxtkylfhoq74i147woZXo0YSxsNHJWp2gqlnRyZ9cvnu6u
0DYwwS/aQmlJLfbVZe/Liy7O10M0ed/yOZ2NSIEzR9WNLT8Dkm3VrZj8mGtPG/xb0ajCHVBWMYxp
iVzy8gts1nIlQnxLZkyObV+hVkAsfNbHxB+S3bFr6KVi2lchX0jfBUyj3EMki9eq42crXwzPIiXD
RbPQ73gEu1v4Y/ReXxld45xhafzixTJOILOvTwQBDw5GSmxovGhvb0eetjZztLoCcguumAFeDGih
D1yWhmvJqpX14XUTOPjDB5uU46II2o3MKrELSkN9IVP6rm2N/qJvkfjlPNkuSk65qdN8nGfICvNa
/1h35sKvQBgsOGXlfqj4w6LysdEj6n5ilDuSxN5u+YiYS+T8MMBV+9fnj91HL5jJtokZDA+gbpzU
s6OvDiYxJxULSK18S8jLOPpTfcuU+eXzA52u+/PjbfLpRgLFf4Rxsqb2GEkq+iPVplCTeEtmHJ4E
VFHKSKeBVYvmc7Pq6uQx4jn4ohH30TlauiHAumM/5fV+eytVA05e0RTVpgY38YI358ieUXv0EDx9
caST3cH80KBEn22drKvGuyN5U202ieoVmymTl2Zb4htKxI1PmSEmgS+j+Pm3L6o1e2bJsFARwM4V
1p8rsKZ0XtbHKjGaTYjyifkadvVFaFrN0iu0o4g1t0nSL07yg8vJQRnWSNJe57v59qAKMVLJEPbV
JiV1mcD26Ez04Kp0MXzVQf1oWbYAAM3LookV0ThZlmEAIE4HLb/RZfHij7B5JLAYx4RkB1ZsafbD
jkTEX6VaZ26dxj8+v7ofnijuQyopqYPsPnlkrdLuZOXw3FQ0hFLTPFqISOty+OJ6fvDQWFgd5xwX
B3z8aZ/YgbDdkNZbbfKJACV9yu7CKlky3sH8kGi3qC+c35sZdiL+S/5REXb65eY5tdhU8s1mJy0t
8/S5AWo5DcSubnTiZu/pjruzCj8IHVbfMbkexyFYArMudlbv6ytbr6JHuy5WfWPla9Pqp10w/ne3
+l//qPk1/LOceP1RhNayu9dRmpw+VxaIY5vcUm62p66JYoEyZo/fC+cHFK4EFcZAzo/aXpqOTnsO
yNcXVd+Ht8HB9q2/bu7pyr55l6RnRGbVsxM2++i6QRcHGupMt7LzkZkPc3h/+fnT9XpfT86XTz3+
fCAGfGjUk5sQd/CszCwoNt3kxDuh1ChFOWlRm89GPJAH6o/Wwh7S59BqtizSyyyOD9podQBpptQF
IFquKE3SNVq3yfUrY07ZlIa5UvJk6VfRDyEQ9fVKjX0SrW5mGSYJGtWNjM1nlFKPEm8QoEHtmxG3
BMZraLdkDP8IOtPCng2Tho5QOqp9vtj2gdWuWyB/D5aREwerqi5Bn8pKJ+PbUZZdWN58fnn0+Xq/
uzx8kLBvOORWiZP7YSbCKggryrGmpGSvSkUsdKau66JWF2iPzL0YEYQgY9yPXEQ3ALT+BCl1DYpl
ulHJUW/aoF7JPN2ZU05kuMRh2islI85QPFp2lC4jP3TW+QxK/fynf/AkwRBg9ANRgqnBqXuZ7Dvw
rlWRb3KLICM48NMCaoqG6Gbwz+yCu9oibj9+ftB3mz+eWnYr7Kww31j0yE62AkkymPRTzHwzi2LX
LTYDV094j4uMCsRKkJGFU5q6cGO9dZGEGoo2kW+iKMPY4RnfGJU/D31zR1AFTWZ1uooKmBBDmZDN
nOME/uLXvi+vNHW+QHj5JEb/Uyg9zFW/lK3INthWAQNGt0bmNYzt6RyVqFLmv8zPxDOkYUxkO1Om
217vtS/ewbmIe/uMaUB26ANw0djwnYaxDRH6O8/us40yxodkVM9VFZNgTYRBgOBldM76EKyUXX/J
wXi31hFrSe6QoFQQc5jjSfvBrIYQXnKInLYtQnxIzqYIJlxjjQ1y6bnCh81TisK7RT75xTm/+6qd
HPqksC0RiwSpmuSs/TgdvGE35lThRffFHf7iMKeFpd3pSUAwIi+B0x2zBEh6U2Nw/WrVfvclm88G
yopkHZ2JIvOf/7EH9YlaaQ1ovpt+ENXOw4N7SDTxVeTA+0JkPoxu0++W9Ixs3Xp7GH2yEaOQyUS1
HyPqETeBJc6tMHjuHOey9enFsjU8lMCp9dZeffGufPiwzNNHElYMyVT57cELVE8BDHIOXijkTiM9
9KKfI0TnBd6TssG3B43VtatbwOe7L4797j2dT/yPY5+ceKQoYRD4HNunt2o6yaqy5n5HscEascy6
7rYU0cNgK7dDXZwBOfi7S+l8eKFJdv/UKewd3p66n8mBPFOsn539HIw6YCf/0JcXkBK3JEJ+cbD5
XN6sBicHOylsJ/RSVtzLbJPCleyIumcWtexNciTxOX9+Xb861Mlj64EcJVDAzja4UFBRQN1h9dO6
a53S9t85kknwx0wjgpj09griQSpKS+MFaeHBrQoL8SgbLpJh5TSeE8rW/TtnRsOGaYWtIwE7+Qyl
7OsZuHFmo1O1ayzs/gJteLGG80sC82AkXzyhH17JP4538oTIPu5aPeWmQV++lFp/hE+xK23SLvRm
+29cStYZQTIyb/vpbgSHnq5B9iaSh3H7orDFuVPnbpWkYOTir1pS7/bL88P4OueioQsI7uS+1RAv
SHidz2tkEmJZGDYReLZOs6rLaRcldPUU49vnJ3g6XzNN+l9zEt5rIwqlwckbICpVURtvvnltOAvf
lWXtBc9NCePNL3aKSM/KAPmsP6NuG3mTdNUXOdkffDXe/ICT96JFVNCr5E1vypDmdWJtBXV+YvfX
n5/oB18NHhmdjGubOd67KV5SWhMubi5ujVx9T21eLvy4/erRZGzxfkUh5BSZx5xIRQrPyeqJ4YBl
O6aGtXTlKSTIkFl2aq2pCJCBZqu6V4OrsRgI7DLGH2MR0QKhi7KM9dBYloN6EyvlL/h25SK09Y6J
a1TtmnYgrrwsbnDfWGs5VeiQ60OZG8do0K+Y2+eLKLTAJmlBt0bOpTCEA/nRgn53qfGJD9GLb74d
1mf45EC5hijD/SoTBw9m3tw4BpNgkeCUua3Hc07LyamY6sVgy7vU/pV3qr/FiWme5V247TLlsmuN
9BBzpCVxFGgrenWvtYaN29og1ipu1t2Mop4yZdV3TrztgA1uMsnZx+n0s2hicY7f/MFPq3450DlB
TugvZNp0G1so34woSc64SU9mYg03jQXCIsfVvdCNYgKSQeoQ0kEJyznPFnA4yl3fKcgKlSZ3dbwF
7TRs8yJJFg6EAuKQ2/IqiIS9aTPpXQiRaoBnNYaRFp1KYbJrsrRm6QcmGHVPfSzq9rZXPGVhZPqF
9LRdDNmjYIesm+sKrwNdO10+knJKVoWp12epNACH+8p4HGO1Xwbx5F3hkO5ccgqqPS0n2wVfr+A9
VgELqvg++iCOXzCKAjrSx+JcrSg9Z+X1iJIcZVtjgnLUozPbBPCipmJXqYG5Elaj7noilFFJ1FuI
4P0unLEkmaHdGKP/3UtJ7oz6mxCj5B5jbbroiip3Gzv+kYmkOO+m6pmMoYnTdpYGnJ+FI6ZmYxgo
hHs13/Z06CBVDCnfQCIv5nb5lhgxWCiRtu2g+jjIpFzLGQ3Mw5G5pPlibCFWIXyeuHe9hxQpHBq5
mNrcfBgL8s7I34jaAy3uocLf7pH02uAUjvS8xxEb7PsqrL9ptIqRbpSAfWWqb7TUt5ZyEvletPUA
V5gUbjcqq1Xk5w+5jQ4SAWSMPqXvr+B/eOwOjXan1N6xQJV73yu+SdKcH19WXmEocJkjuagdvJ6j
8M4sWxFLT4gexEEVbTIufL1Cmt4b6w6wTrntBk05WhD7qmXTV7jvNW9E+0tSsySYFJ9zfdVmMH/Q
LMUszlbsotAkdVjB+21ORXFImdbsSHFamXVNrFyeW/zt+Z1En6qlff7dJKJu50XmNfto7KGS0mcB
CcXZlZ3VfA+MArEOYc7eIhvr/sUMAh0TrOi7cu/okDmWCsQvcCbtbThqW4nOHgl84DbesCqUHuuS
Q6Aoeu79oJuPMhi0Q6lqTK+KBFyElNMFo7XK7X0Fmw33ZDJadshlDelNa9mxMW/3EjebNaOJBnJ9
ESl9f6b7/vdG7S38JHxfU8OMjCXWgQkxAkOajW+PDOnY9pzLlJSdwiC1Z1GQh+K7RjrpoF9zfYlC
v5pAz9Q0+n2/1DeKbPvILapBqlA68uJCUbLuKFOn29ca78xai8CPppZS34Sjou0EBkR8jqkIf+Br
u5CBXbtTV1urvAP20qmeeqV0qkUCSc5KNmKWOfOiftf19Tms0x4nbfbTbCFPuUUQokEtnalyldBE
KeclnrXTatPHvxtX/bmZmdfxHO7bsIN26MIc4jggfaTwxLJUBleNxQUUuEsGfle9JtaBV9wXVfSz
GgtlQdTIwUySc9tXyU3q9wIC8EKivV9KGQRuW2n3WMlpy6g0Mls7ilcWToCRZvVmqvODbSVXk4p3
iCTFbDVBdlmy/3igq1cviclq1rGqoYDliwHxp3BH37gEH0+EAwKdzRA0l42W/8R24y2GeuyXXQ+W
KBC9yyfnjgx0eAKN/MWBWrAB3rEpu4NXhN+yVix7475rJuaZVXtfW+l9oLInR3/HJlktIIY1N6DZ
j0qaxYu4QaoeylWvCEYH5XXXiGdQIOGit/oV9rcz8q22PldGG50rpfF4xe6ctqoXiqWuEGSubbs9
Zhi4pY1xSnN64lroRS3HMiLwuArOvMx0vSZ9iTouoHMX5I5bFs63LAvXjmbtcEb88iJ/E6X10U+C
Q2C2K1IEXtQk+4asBOS71u+nWN/H9lzFW4xeIuNGasqBr7+rsSkdQ3Nj6Cqhdo/a0CS85sF9VxDG
E0uy2PqodPs4u8T5sHUs1oLBT7JrReNNj6f0zujGRQ/5XTPzCyyhrtU15qxC+xF0Xsfq6p8LLV2K
UHtURH0lYAbtWGcWQLueeKee4m50pYQNPmjZs0PDzw/Sg1pV9sZ3ri0PFoI22N/TPD42qXUE35G4
Ucfj2FfKdkzEvvFMuCT8hcHw8svID5JlKUwiGmA7xSb4KAoSHOANrJvRalxhTxtR1tdxNrz0BLXu
y4wwjX1S9741bAILK8nDGAxdeGWmAh/slZfLIVgxacTPHcbTng7mr8/LsI+21bM8BF41PFYKv5PN
gjd4qO9HOmWRXp1BymaqxrTMftT7i1FXL5hp3/mi37Z2+NWe+l2PzkC/gByCwQINZ0Tsb7dFJV5m
hccIR3cNniSwt9hU3Vi5yZP+3PGsS8iYO0/1MecBEYutF/IV9mMlrxpNHqb6O6Hzy2b4Yqv2riql
K29QjtITZkpFN+Ptbxotxaf6w1qUTM5eL/N7dFpfHOLdac+HYE40J56zWzkd2ZMN2Cbe1Jekj9FK
FU2XuTou6nWvjQ+Y9g+t8sUBP2hLvjmiPBm++U7ARx9nwsbPC28VeUp3UZDrsEyz7nttFsD6KpmB
5s9tonhw3JsM91srfiRH4zyxiq0DD2/jyfp7l+pHf0aCV9IYtpEMXz5/GN9tPbg0QjOY9UK9RBZ0
8kSMtcb70LXlJlaiO0neaW+U52YUXP3vDnOyX42pry2r7coNT5a6VJrY9RPYRB6uub+7Ez85oZPH
KU8qh+KeEwpBlrA+rdJOuUha665Jv3py37/I87HmyScaRd6r1z//ow3XS1UPREJye2TkCZpaQCxU
fZAez2vbPKp2slPiZKuGdJzBK/3d3RwHJ74cXuocKM6/3743/RCGvVrwiKV6BhfMsrvnOh2Kh89v
3Edv559HOdmaQvoa9MBXy80IhQP1GDFdX4lr320X2fKrhmaiS4PazDV7eyIDtTgpMUaxwcd77PL+
kYr6WqujSxl4N2qZEszrEPH0+Xl9eO9stqlMvvAqaKdN8MxqiYksZLHxiNXeKNngr6bxGiT+tBsk
4zCYJ65q1RrWnsTYeZq4/eIHzG/Wm74b948JL+dNsCtShJNdcjSM3qAPKfev0J7yMrlXMC+TRdq7
mp9+G8r4URThr0ZPslVDBOoiBcT4+U9wPnj5UU/R2aFJhujLOlml8pDHKy4y2ppm5W2mKnkB/XDd
Zey1K+J3Fh0hbq4pk6uyr4x9msb9pukgEYcC/hHKpSXyuviqHr1go5Hl4df4lvK6S9aYfEnQsqCM
DXG8S0gqqeZpVZVP55jy/DVxH3jxgvqg+f3dqFQENIHIHAYn3jQNsQOlFsUb9gGhqxmdymZE2SVl
Nj20YYjKxyfUKFNq0oW4Y5YyjeihNVwFZJKhUI/xAxjxTR8kCXk34rKo5P9j7rx248bSdn0r+wbY
YFoMwMY+ICsplFQKVvAJIcs2c06LvPr/oWem2yrVSOj5gY05GfS02l5iWutL7/ucwZ2LUMgiERS2
qfnRmO+LsOouzSUd1eeY9DO8lwPeF1VqnMtGXlIrMLYpVmuktg5qrBldN9pVdWUybYYadW6RFcTZ
htznzoonHavF0DoLZuM6kvgkw9gq1pSvi2dtdnUPk7eLmlx/286YSrWOczmgG9tMuNH6VoVuX9fw
UkElqZ2neCUto2s/c2F/i9v0yiims1hJSNNbF6fFshEXyzT6WYmP0Mfvw4lj0lEZO9BsfWlTqUff
epDQM8vRDm67sUgwKsLfh/zzRm3jQ+gmt/ypTz7CUwsygkMPg/bzMj3y9su30cEpSVRXW+hHk19l
Dq5tkboOtPTcmQekcF3xySW+G3Kk3U5HQ0eNTk+Bmt/RkmaD8gf3JBo0Mw7xtYBSwyhkcleisvWG
In7pa35oDam7rlxxk+f5j6rsLvnVin2o46ERVFF2prkJSV0sp2tmzItvJiLvTa9ZrZc4GR7iHz+W
9/VJfmfCcU5pleCNc/rtbZqcPJ1cN6y2LSbBjl2d91LB8TKPrh2jgk7hwN0Okhm3wFr/OSjOndmM
/Sd7xYmtwgGmzTgIsSMje8uj/O2oM0c8GrreLjltcl9k5I1jJ/xotp1PrnZ5yY62RYRly34IlYAZ
tKM9yQDqCBlP0qhL869WIjaMoHxSbn3f/6TGvAjXTJosuF0f3U/m10DINLj6pKP+0I5N60dFAZk8
wq2MFGyJfqzQuLFb0X5ycaeOOqp1xAwUnbHrPOpCFijUYSyqRP5tvKRnP7IquMeu4TBFxUGUYvKL
ZPikRb680e9uKJV7sQyYMEV49OSwr3Fmlbx4m6ai8adgvqtFvrZjqLlYVn6y2Klby2g5E8LL/Pu7
ebd+ggMpHbfaZsI6KAABsfVjaMOwLiobXLlp3xm1dQe87xM10Kkb62JRQY9SswmIjt4aMVoAD00E
5wOINK1dUxoCuALHFF8ZDQ+pRbGWpo8ff5jvvgk+SN3iy6SdvTRGll/qt29iNEslDJ2+2IbB4I94
LM154StMg368zLtrYxnBFolqmGld2iJvl0khF7oB2mFSdizRYgw8Feob8+0A7UiFbltiUvnxiu8v
TCVXAhmi83GQGSw//+3CTDWqmQ2m7zsK68zBQJM2wR5G8id7yrs3c+m7qCoSHs4bwzie3YiSWF1g
lOV2aPtzWAvbPFKYhmw2aq1/ckXvw71fazGXomrLR28ffXlmaY1JB9lza+clpctgY00vevGwcF99
gEdsAYa5mhiKwXLzk7XffRNvlz4exISLCrK3425O2XQRxryjmFNStKzORixzEU1iPhvZ59g9n338
GE/f3z+v+Ti3gymqNDk6/K0RuPe4tmxEUW16tPa67M4/XurUG0Pz06G2QOOHhOjtGyNnkcqqoGGu
FDTJDO2G5gripP7642WWv+bNXrbcSk3TkfwZPEf16MUM9VKzZoK5bT/2nuU+6hny/d7YQfxap4r9
t+fjDcIgsUjeUOAyt3P0geMLautV1vEdTO25pQ7neTkou8ZJv81NxfADtxdvUONLWEfnFmbAH1/s
iXvKosQpDpJqfgv97T1NoyxFQ1/y+OacWaZuwpzdRsDZ9Jr5yZf4fotR0R4tkwYQ0Ikyjr6OqYIz
I5u63EbDLC4qAeokz/WBsakx3qWClH1usZLBocC6+/gi3x333OK/VkZj+PYiK6Vgb7C5SLt1zpaz
InDM7cdLnPgMlu41j9Fln0aa9XaJcMYvGs/1EjBAd1FYOwcdNY0QTLA/WejE27nI3onQmGgFQ3S0
UeeW20Q4TZRbJ22e9Pq2mdLvgLbWdRte2K31ydd96vVAAsv8DyoRpimPKjez4sgGgybuHCZxDSzw
BpPTRc778d078YCWzpbODDl0EsKIt3evibMZKzg+OQLQr81SiBLmJ8Whk0swzMSYEeosvvC3S0hU
62qFKnkr42lvYdPu6Z1z/x9cxm9rLC/Jb0daqMvCilw2KFyifAYmvS79bFzqxAMBaMQGKAhdOdOO
vldynLGiEVtsO1dFaBp/H4D1Rur0H5zO/P2LHpAWGzPDR7drkA6erRbrFPb8MOTJt8FAbM7U+Prj
W3b6ev5a5+iW2WY41KJiKoHETMG3dViNjnNfM4v08TqnH/9f6yyf1W+PRhkng4oL14PE7wbK2I2S
R58NOZ1cA7LVLz2VK44lA/1kNZaLMTONt2DdB/quhtb8H1wGWSzIKcdmszmqx1XO5EiCUEZXOuU8
6YrLYfgMEHRiJ2NIghAeGaHgWo42S3VwqUW5DKpglfrTDHqMfKNvNZYXs/vZIPLJG2YzWUhYa8Cc
W37+20PRmgAnu1oUW7nQcRcDgATp98d37NTlkAsZUIe4b/axyltzyxSaslVsyTqvXKWEnekMGxPf
TzADn+R8p65nCf6Q1GFqZNvHHyfgNeGWKmt16s280Ac+22FOfS4m8hCcb5Za5rswT2sw3BEDD2fK
L5d+2KKLz+34k0zn1DIMz7tkOzpeK8eZTsbouxOCpd0aNk4epWS4gqohBiAfPxv9RNTKcWkTnTP3
pdE5efsCzEzxOEHGC8D4zHU5MQcRbXTNxle4XtmV2CgJ9QbXXnWNOBM0orVQ347tc2rFXmFpXlwX
fvqa4yDhitkz6xw7SHebltWKePi8GM07/IPXCu7GjdF7mnGFpdInB+SJ4/jNFRyd+23UMsPsGsU2
6wzmYr51pr5N1HKvm83a1JtPzsmTqwkKFwgqeT7HOVPo9mps47S3xcweU/drzPGhbmLgXv6MoYt8
/HROvQREGn8udrQ15xL5nhOzmApKl/PAi3rbs63Hj1c5fUkLk43AkJrZUYQBnKlrHVzmt1JMHh+M
L9UI3+RLSsZ+admf7J+nr+mv1Y6+0GFgWqYqWQ069MY2pq1QHiL9k3Dz9CJMoOMuwem5WCb9vq0F
g11necUAvqNMa6W4UV2IxU39yaWc2tiI2P9cZbmxv22e2QB12LZ0BgoTwNPuxfzLkEKuNfN/eTlH
r3hFKXyYDBYajHLl5K+Z/ixq/ZOX7eRrgMbCcNAIMbZ0lBxw1jlD3mtLHNBulfGnYdXbEudGGvU+
VJVPkq6T9+6v1Y47p0xdx307slpotmsJ9Btkszc5Oq/43y41Lt3w5TRlwJ2i9/HLYNVqZajWxMug
6j6Np03u2J/cu5Pv229LHL0JbY955aBI3gRbXzEP45T9KsKq7eMP9eQ9Q7BL8MnhRkfn7fvGJFoc
MJdVkKfuRaTSpyvXlUpW/JkI8vRC4Ns4evB2OE7zQ3OyC8vmFO0YFpQ27AOt8zsdB5P8/u9eErU1
SLYEB0yqvitBFXq1cFcIdRZnIcOoz9qW2a66v05IvD9e6v1Jx1IMB9AYMH4pdd/evUGvIq1H8rYN
FHuDe/oDg9vbSIuulDTa5sYlg6ZF0n2y6PsXg0WpseEmRFmWKf+3i6YAweF5zkQL6bxW7Ue3zK7y
dvzk9Xv/6bIKdnzkicSNJCVvV3ExR51tINz4cM5rGoiMLuY4ij3Gg05VwfrkmZ28JtJmKqIogt/1
KWpGCGBN8T11SrrCLmybKUw64uH/8fM6sYyGlJoPltohBZqji2J+ErPRZMoJtHSfiPuSK/fqvvhk
I1r+mre1JiaFmPrDknTpFR2nDNDPFGw8nXwbtip8cwffxnvoJclnPYFTl8P0gO3atFYseitvn1FY
DFncufhY5KV5Z4pqpY3iQCvzbwfASzPFoPNFHs9k/dEeoc1pZmS2kaN9SxvfEai7YkV8ch6deN+w
xsTABkEe1f9jgVfnJEMluznf6u60Fnp5mavu5TDVax0PFjDD3z5+Ez5b7uiaSK3HgIGCfFuP04Zh
qmtHh/PC/JIL76Qp2+f/YDkcR/DvoVjNePvbJ1VEpapj6s5yFU5PjrsNxLyNQE9lsYMVV/vJx3ti
X2JYnx3Qog9Gvn/0YuCbGYEPyPMtNsue1EBszDXwMswMxRU+sjjg27vFC/bji3y/xf/yGPtzVf3t
RfYWONGpLPItc9R+Fc/oc3Caa/HLza1/fMh/y13qf0d4f+NCddqo6r/QXUqw1fx7dykmJKDC38av
L787TC1/5l8OU/ofVDIYY8NsgXk2WqV/OUzZfzBFgxseClPsA9hq/mnMqWl/8AeYp6Zzy07D4Oef
BlMC6yliO8T+S3fZpov1//7vG/l6e/T/3yDYl9fj912T7JrahKC/jlcCifBRwKPk2Llnk5tuxpID
Ai9nvNBGhrLOYd/J0gezxXRHlOlXDYLDtaJY0YrRZsQG4Mq+pegLPvlm3zXPqZVgtyRoMuG8hC/p
sv3+FovPIZ21dHDs9SQd7T5qHeOssVp3FWnVeCj6Id4OVuxeloueoZ7U4LEAX3kD03C+/+0pHv5x
D36/NejOju8NA5/L8Uh9CNj3u+6vxZBPiyeivu7wcvBAAyueAC5zVkyhBh/W/R41mQRM3KCfdqyJ
iWZZtjBIB3uNPlm9nEWhHQSj3P40G8aTHihiWzcYQc1AdyaYoJs+6rpsFTOWs+/sUG5aRAHIxtXb
WnSvgd6G6zIb+kuc0p090rToCkSiek4q00FTMnIslZu4ObTMF9zaUUmjKLfFhdtX8EUQgdBRpen7
05Cmtc3TPrgA5VnsGbKw8YPPLsoRrSsa6tKPlbzfjob5mncM1A9l+pVfBLWEiKbvTFkXqMMVxuFb
0/BDO7w1s+xCuqH5kHVWDbAhly+pZkYbGV1lMLj8WjVebSV9thL1aoyqL+PQ2Rscucnqi3ifllH2
hPEnptiVFt0gKYw8Gw0xFoGagA0YwrqBYrIe26bdzzXYBGMM5CaNRPulGIsU5kjRnuGsydROphln
LtQIDF3NCRyyXqXMZhvX7gggB71FvBaVtBBsJK9YgsuKxERRr4NeGRmFTxDblEYQodNRJ6ihIaqQ
XI0yDzqODk9AtLi8R1ZjvmRjHWfn+JtcKloUB7vG1fx0nAlkyh3cHdVXhodKqE+WzeOrQjjoedRa
zI/n35SpOTfa6Cd9W4bGom7NsY6/a9KpuxATFkQvZXORqK21m5AjrqSVvbrOApLUYIm45XgGmmHy
nEF0+8I0um0v4sobJjPxhBgvMBqPvkCcTf3U7JRVMqPDHsAoRqXxLXGDTSs19QzpT76iyMkIiKFn
9zYaAY9Jqcsoi7Anr6bvCSKWNaVwpNwjzk4AXlW/saIfGuRe4BVPaTtryGqCDtBUOnptCjAwSMVd
KDE2M7N6ZysqEifbybEfta8NFBSZpzhOfQbdSV3TabwN+kYfPbrlPjY36qHKMO/Y9E7goo+xzEMY
hNNumnv3C4cdj7SG7jhXKjzkug3i8yBWtevSSuUhBgiRA121KzAirXUoAIheFohfljcZS4E11CuM
xHu9QorQK9acQnUco4uS3QSSg4PzaVGFzJD100usqumNUltbRSzv4Jyaio31eWngmWqnVnBhgY2N
rsuBVrQfo+2gVNZCqFiA3BMaHYlu3oHjWEvtRi2FnHdN2UzlxhaSX8cc8Z9nij69hsYpRZg+4fV7
hnvxvRpXYtUNIbikoA9gFmSBB1sCgYiYVf7TqDo3zFHcTsnc+eBbio1e4xjrKXWDEXGpv2S2q72w
4aEaElFWegEgFNhYthnR+J/E19wMlB9qZPc30EjUewWWxt4IcpTYQWDX35UymP1ST+uNgmcbuNMJ
u321ivadNkKGlVLHnrllChp21FkQxNHKzrp5a4xZDnVXRvEO2vb8iGil90aptl+mGIC34w47XWvH
nT7G9s+04/hYqRoVRohm9V1UYC3sN0NuXYxNFSdgbDRG2BNEWAOhduphOD6sYkHtAKNYKlg1SgUx
8aI1ejOqngPF/LbgDWNP43U95FJ0D1GK4MSbB3ylN71QkjNV4EP/AC3Mcu4TQ8sdiCcw5WbPiURT
/ZidWi5SpUQLrmLTTDau21IoTTp49ZQJVfxlAJ8CZlRdP0dnaD3YpardB3YBhCNARUPWfnDE2DRe
EyYgbFJTe5p0gDN1iWilKZr+dcw00JiabZwlRjGuoAxiLKahEywrtzI4sZIRrowY10nfar7DrPGZ
UdlEa0Wf5LztEliPG8jzPoBSuaiDtHtGdKBH1HB2kaTYIbU9tZHyEIrwqyEDsPQNRAr2iSK4rFM7
+0L5h0HMPu51wy/KJHmdbHEXN1RWcNdz5KHA1+HAKyMPNqNVl0VZRZVXFxGoprattPuld3mP4bw8
uE4mzsYA7UE9sGGoIWm1yWzJXeQ0446ien4XTnl2p1vKge99PIu4//ve7OnXzYHa7ENhh+sYvBFu
ygi+oEtkgGoBVGRJQXxc9vFWNgMv+DDnt5Y1DCujxjMb2KrtXLqJcVaNBnbLBlZv981cG88Tgwa9
n0tX6+7ixSal06ZwE5ZDkmJX0qFwi0qnUZEFmdXejkzrsWIfkp7VQx0duMW+EmZh4hW2wD6sy8Nh
Vfegivmnejs2cPfiAqDXWFbpDbhOBFKFqvcLrcm6oSGp9R4KjEYDWVE467Cu5mvAujbiVdyYNUsx
srWVGtktbLO17lTpF1HmItyJqWQbGGR3n0/2pTQHY8NLqC6Iq5JPf8jXboYD+UodRlCyytj39xOo
ikOYNPNNMZSG50Kc2UIlmS9zrVIeGCzMwJCrWyXA0xFtlDjXxnnEgC6tnzMAZaspKI1nvStHX+0T
d1cGCti6NCru2yapn8Natfb4a1SHCf+4q0Rp3I0VmiiNJgmpReO7Cx3H2kwcGzFqQmPQfQZpbZww
+30RJAa7Vpw80aNLb1EKMNOkjs06nJvgYk6d7k4FWpj4Vq+qi7eYAr627A1Eo0k/ImOx29ojI62e
3VY6l8FY36tFUr3EZs97KG3X42NwXtJJ56hTkjKCKUaQihKyrTdA1LLdNEbhF0srBtShhW7dGE3d
Q6oEOfaYMB2ONDjLxbkAnLQaAiNAeWeXnP1W5zQrC1eigAM1as5FiwX/ymiN9nsnw3CVdta6tpt0
Y0LGOzSz6WzGSrS+phnFjQuRba9iwPU9wkpIXf36BvU542WJCguXQBP9JVgNXNw5ri6SoE9WTjip
Oz2rM9+oNeC+0ZCdgzmpnn9tEGEc95eJ6wbPUP6cVda5wVWlQUkhglP50oK0iM8mTYlMnzerXAd4
dFvAhE01PJ9Hozf3apnp902X42w8xPp91rfgW4GzVNJduYljdHcBTsnf4wE6n29ZI9uM08kDcos2
/hJh8dMSiUTA2QbF4lszcAhZ5U7DCy/RaGIDGBDVWYUuD7+O5VpvsWkb2tr9CRgD7B0C1+9Fq7p9
6Rmhqd2nicq91UYo757bNFq5MmxtWKjAHTh6DPwSucnDcDo0beesmNwan6jjYCYzhMEhyi3GZtDi
YZRodNWzASRqH7jagCisNuXh178k0uCFTITB/1pIZg2+lrF6ZlS8GVZlL5zYp6jFBcAMYn9za6KF
SFbWayTy9CcQTfOM8QX+mGkhVHZAKIbrUWrywGR39YyQuHpq8aJa7N4TvJC0zuJH1lA9T/OgHgYi
/20laxaPM6f2u752Na9NOIfucmhTF005MGhuqmxM4dTzbx2zDw9uwsjqr9sfuoN7bYr6H6nK30rM
T2fTbxLuf2v7/F+Ycy8N33+fc6+z/3P3kg0v38vm96R7+UP/SrrtP/BKorBJLdpgDmYxNfinrbOr
/sFEGmkd2rWlgPx72m3+Qd65yEywGVvmdIw/027N+GN5yXEoURcnH0aBj9LsD9Pud0VE6qF0ZxgG
IcklGmCd37NcHVHfJOJBbIYIk9MQclFtQYzp0vM81s+tBX6WFimSXIfz08ZKrkp7TMMwzynrx7Sg
XGY5c3v47R6eyHix6jnKeLHLJ7GATiF05H3vSrW2OcuJOrPYJENw39OOu0ulUr4AbZt3Vau7Z20h
MjgbDWBeNRDdunehN3otxEHDH4YFvqDlzaGDreVbsZPpHuwFvpZWV4AIFVAcn0utBZBjYQwPWyKU
16FjB5GvMrvNlH4nV2CmC7KALP4aWEZx21rGjJUHcKIbLBdIjl0tvahKyNJ2GGIpIHRpeblErGIz
D7fKS9v+1nRustJFDKWymAYrWQcNnOp+memk1aIaj1GsGDYJVDo9FUkLsgw8g7qPgharuXrOlZuk
mbqbXMvF9youanPlzpFeeX1b4/kHEt7EtniA9orTXBsiSZ+zcmdkpFl+wHXYq0zEtrtL2Fc6qFe6
VXkaJl7PTWnPl1LX0k3NcMXXuKPQ43dKhoQIqhxsSoJ3SLQAp1/SXEznQZYvUOti/Eq6EsBgb42S
vw80GM5qYDid6jsgvJlZImPCdDatFnMIHkCOMVjYXWe60XDp0thrNIKTNcZ86jkWWtti7M6JcqzV
bDk/1VB09yFkusTr6L6TPgJh4RjWsb9lgDTfa5mSXBVVfjDxM/qOEZ3Et6GxkplOacnmjIwe6odQ
MvVLSCwQMG3Qly+lbFV094Mb7boClZs6dU8yrSsC/ULZZXlaeV2FZX7Xjs0qSPTn3OyMcIUrncL2
rlwFYlEZgXMMfwaGI5A7Us6oE+1LqjWwyjp13wQ9nOjGNb8OTfQVyTsgQlhLNvE83v+2UkehN2R4
itcjlj41MbYRV+dkNsVmJLjfE9rsJ6u/ChfnOzvNwfrljmy5KQw5MC6C52uuZNNNsMRK4MFsb/Ej
uac/k76KDoGbmMY83grwjx0vkOM8zrNmUKdKCA+r6X6OynCDvVi164wugKVXOIieDHhVYFZauQ6b
jkpAEglsOrLkbmDCfysd4YNtpEDgdAsLqvhpjfgDKFIf1mGrKD+Ehq+gbPuXpkgST+27p1GfbrIS
00QobIxyaJSLIrLZMoGCqkf9V0vmFQlrW6wKzfgGiDv3zciCZaJjl2e3lKpqknYvABMIf6afzrBL
xcA4qtpN4bbNasS4RHbuTRuk/PeJVtyntfuDUg1peKnn675sDpXo0lVJ7OKVLe+poinhjAAWD+K5
oxHt54ptDrC+FWVdmZrcjWkYfwVVrD41pj5vQn0ciS+nqtimlp5SUtBvSjUt/Qo4IuByLV7rUh2v
O5PaWZZbD6BTMqju0vjG6JAlvEFrjSfSWMELFDQ9hu1OWvl1kbgq6Z5FNqdrh6YXfE2pYvKuTsAs
RYmDpIKet8M+G8IzDiiNNQ3A5xX9PMR3fp0GZuYlwEeZONfdW5sihmfXpbZuJtOlaNa43mSG7aYM
tDJEgm8pgUei6z7ocikVOdVCjIV7uobS7BgrA4/mexOPF7Gaazb2KxWGzsacaEooRmy0UHjtW7Oa
C3pXdtAdqATgo1HX7SO+CcGdnMDJH/Cpw0xBw0QiUuJvwKBRMqhTeu6OozxkWWLdMcEqIEGPhExp
HAG2DDXMN+a2Le/Cyg3uu8Ged2bakbI3XbtKTRv1llq1q4RdY8MkfuznEwVFqnYponLJbDHOiImF
6wnKgmIqXKxAE3k9EDddljKrJnAcZA38uMCVFCMHr7JQ4sxCBufUeuVhShL8vBKCox+iX74wXNig
XwHM8V1ZBD97l1TpEMAsfmxQxPIFW5V1V9R2q11mdoeQ9eNz7teg2u9Fb7F0I+m+Q6Ehl0VO/fb0
NRLmwiJMFTa9Ehm+VAIIduPDXI6WV8W1gSvRfK/N5Nl98Wrw2L06K1scd5T7NIYdbFgE52VCkLkY
bLmluzJFnntw4u4NbLYIdPufzIHPHqYq58tj+vjX/6U0Pf71NeaV6Q+i7WJ49e2vbzV2W4WBya9P
or11GWZn3n0f4tfyCxe1aJQstzxkVBO8So+3MB1NKk8SOmK9RrW+DYcg32E38Ml84PvowaAFy/AF
48eWsEFfvAlqTMVy3Y4pqI2dVZ2PvuAhi3LD6wRpc8jwgdENu1+34v9b4PsmPP53ra3/wuh4Gfj/
99Hxtn/pfuQv2ZuG1PJH/hUbOzSXiC1QMxPqMpJO4+NfsbG+IE8Y51lmOGgMLz/6V0vK/gO5CMqm
Rc+BvGJpFv+TFUdsjBUEM7SCIRMarXjJ/o3gGIPnt2EoUkKmrXS2Ggv1FPMkRz2gdMxTzIuKFCcQ
Ga+LXwfLcsRwbB9AaBLfLMdPmoQ/neVAguuuLBLlG4w6dkkyNSt9Ob5w+g6BA+nTWSDS8ExPbc45
hxMvYE5khLIVAmzF1BDf+2/6jDv+ZFYEedP4tUzi1AuXmnAherxjTA57xRY+beab1BmegANDNArG
F3pSGASlBCm2dIZ1PU2Rr4/1T0FIyOyGBanOgBaMyHkL8QCACWIznLw54Nt+wlPCaUuvj5gE8tpf
MYK2hAsFU0ibblTvwyWUMGLbWGVLeNG5tdqtstAswA01CB9JrtPXqUMXPWmTseHH1l4f5HRTJRXu
YwYO6LtgOVicX9HNGLAloci+sivtSi4hkLMEQyZR0fArPHJQ2CZBQ7VhiZ2MsWovKKsSURUgTLZA
68TXegm6miX8SojDKuIxNcCxKU9TCzd5Jfzp/orbKte9KkOssHqMtUJqETq5ddauNFzZvXQJ/uIl
DByXgDANR3zVgFu3zbwxc1N8mfLpi8BHflePargvoj4n73D0l7IpIFvUE/zVmMPxazZioFZos05n
Ix3acyGzZ4yfpu/CrtvL2MysM8yZQH7WSvtNL+sXdZ4Kc4mTo86zjVqoeDXLYUsDvWdztN1xpgM0
2n4im/hsFIp7jfKL1EyU9blNCQ3WWlHfd7oS+5XVKl5M8bWt9OxpNoP8zEm1fjWAPb5w2tH6TgjR
e0Vjpd9jQhIi3RoLyJvIKgxl3401JbZO6qBb4RzmFME6JVkLEaXn8yAS4Q8yGBp6i4jiGSwN/F6G
dbEbSgX3psDJ0oRxAr24jULOfA99GM2V0aasT2vwcg6FcYnx1y1pHtZew+JYU9gU+eeIWkvjPFpj
duWCMJwUYwJcmj3q3UjuNFUPhG/tymimO2qr5h29qvTCLqOCBKZOSUZ6vAN6n9bCND1WuAnWT4OS
lXtRG86ua4hMRNG3j1IZ402sxfarI5OkWlEvm++sNg1IbnmAYWhNjyoh6UaOeXeXoBq/zHMR3Ktl
7m4TxS7QSEvhAN4CJ9snzJjbTEnepmWTXcs2zp+MiU8260v10lbnxFjH/ZSU1/o0KrwPuRFvitFR
HuGZykNf6AqlP5I1vn0MmiKeoZJsadqVO2p7NzRvf6rBoPrTWGq+3bm2Zzl9tpo1TQOiYvTnMUV6
qGD5dRYET6kqV8pgqztlvK5LQG5gcdMzxAoxCoX8Ry9HieecUWzqQd3kCeavcAz7lVEoqYfMzvXN
wpT3oNA9qqh+azf6usjDTZ/AEQri8EpP2u+BanQ/uqhB+xe7MLY9kLQY0lyYkHWVL4jhnSi+bEIl
y9qrykxjMa3DsZ2Tad3SWMcs3BKBzpxsO1b9A2OiFzOZ9KuBnvY77V3rSZSFdQAGbJ7XNYCUpgME
qdAzCzsHvy0AhIozZ7u6NvNdNTe08hZ/7JskFq9dRwsika7l63ggFtHgrjNTox8WRsNDGwXGVaHc
QiSaLD+w7GqFwHfc97UsvYx05dJ10ug5cbvgGkrIsA/iPNz3tMEZN8JXexM1ysKGb7t63SrGBmeP
SznGl11gXzh9U3pSFt/0ie6gSuA+tAUWsVXv67GEdB00d7heaavWVW/ELLEJK0CVk5r5hqhTv02k
3ChpnZ6X9XMtIz9eGNMhWsELTH+cQ5MFeEpE1XDtJnnqKWTDD3RIeorXSF4pdSyMDC1RFa9jfn5D
qpV6pSpt6QW2zeiNVpbxGkfD1dzMrxmCK1m11IRVYxzOqrzSqWpExs/BxvUeaxvA2sN0s+yZjAZZ
e7CVA8752gXPixa5RdctBhLuibqmY4dG5d6iV4cpm3btZEqxK6Qqv+sizTZjSwvUDSftXHbxXWti
ymDTgbw3LNr4JawSvyKAXOEINaKwbsId3jrhmve38rUYHZ9XdOpd1ijl7dBSRoll/aQqTnbR1Ym9
pr7ynX1qI+tSoaXPF1dKqDt27+ZwK6N6voNQ/IDno70pimhDdJDippk9hhWOCqVJLkacPDGDPjUH
5Fy8j1J2fkb7tGmCSwE34CuTZ3By0GR7RpCpG2set6ACilUpu22gjdk6yl3SPg29nJ5+MbMh3NbF
EAOeqeXGMVNn03JW3ttd+CUw64bH3DqrMrXvhnF+mocxvRvapKZxMEJJH0S+M4c28kvZR5seH8UV
MQh+KSbOf9grYiNaXoWyv2qhp6+1Wncu3KSCdIBtxBkzs9NFxJjtDgRM49OKIPvGkx1X5GXugGrx
Op6oczEDSd45qOgplBtH7Sk/dFMBfzO4TgPtKl0S7rJvh01qMmru2AN4QSuQdLTYmJqZnapLqbzJ
eZP05tMMQMGIsSypb+HMA9/2rFYXiXkO3t4cAJZGFPE8fdKqaE3rTbUflCxMySadQV/p1CS6Fzp6
xfXklteFpm90yhBpVjywdQvPtIBXd0OnrWWs4FnTRAkGAzrlmsF81DpdbMc22knX3et2fVMWCUY3
w7Q3SpNhujDiBLT2CII2uKmsCtwBqf17JDtnKIkbD6uaAhZrsUlGzFnjR47VF2o5uEVKWgNuSjbJ
a+GAlW+muiHWYjRZ7aC/BpQJg4jW+3RWRPFa4kjZDs1rX4XRPhxceaeM0YFQ9DbGOnYTkSPtlLRU
V3qbQpkyOO2sVYa9IAB55PaGE6SvdRlpd1WXkpYscVqUQAseA/FFjFW0YjxnWoVl796NOvM0+uj+
EG5f7HtQ6t4gzVdJv2hTSru5UZp+4BAJugpfyuQSnadKS703h1GPVu40xcm6zwi811WPi1znlWUU
z/umCfV+1TmyTK9MhnbEPu1prCSeIWRinyluN44eQyXT/7B3Hs2RI2eY/isTe15MwJvDHrYKKEMW
vW1eEGQ3CSS8d79+n6wZSU2y1VztcUM6aA7SECiYxJevVfbmHCfDQ+qNwvs+z+1M/uF/t0tFJ7r5
dq5e/9f/+F72RdfM16+ReF+TzZbkd/ulXVn86Jvn9mcq4fiv/GO/BPRvmB6pDi7/eLdfoiIS5RwS
fgIRUM/93K2tUSyJks3EoC03MY6G7O8f+yX9T/RkfKdA0I8chPmf7Jc+4wH4uHDHSKrMANT46MnG
ENhncWrbm2ke5wAseAUXaZ12anJlKIQfEUrs96FNp5kLQlg/wLjaJ0uU6/uBxIFAo5Z6YWza5Jq4
/uk6/oJROAqI30EV5PaAVLAtJNSdCo0P8kLhtKPemazby6iF37KwCBFL5WlUrOHu0m01ttEUwMXn
e9BCNTvAXJLYaVNNsldDZb5ZBC2vtdG3t0o8tDKnqTV9U9EY3iC8L/Wu02iFiGJxmZRLV0kmwgTC
K3OdPpqE7VJfhuErWj2PSN64gasIWYcPikkNw+9/6jFR58NPRbjO5o07oBFV82HT2saNQfzvxBwD
l3g7FX03bkI+32S5amQ/i16Qdawse1dJlW2j9OJbblXKsGrnmI0CvXriTOn05EIQmLlFGeX+QBWq
MZZVwRdn+ol8MtDJI1GWySv846NPLGafN6ieiLfJuEyXSe7kd67lBQ0pIicQY+PFgKLkboqnZrM0
g3mxeJW7TxYH61XZRf067Om37MJSnNrLPG6+ODupyn53HTkhvB34JcEaIPA+XEe7RAPHvsHaVFXb
3ZRdPcF1qe561LJ8l4t0uAfvvEB2FhK9C+Nk4T76wkpACs3nkwDEksUnnAfYxkfpeFtiBWkiA4Tc
VrIz0uYi4yTK3SpIzPQxQq3kz0Y2r6G0Gx9loomUp0xXTnS3wA9hUSu007RedEbyUT0oFsUi9Tiu
jWEB/Y+G8pqdd2WtSmXe2dgjINkt/dIQ1ridTI3dZfI0t41GAJua3BMzlEnhWXrfzg3grEPc8aib
60YZb9FeVGc1eMnKRIg0kKXTi9vYGGNGhUjH3DqUzjMuDw3Zbqpnm1ChSn2N0Kbw7bCP73K1zrZq
ox6oQFjcFRpA0N6CmvAVGd3Dvmy8VFlFc6euE9yZD33IDIJJDoMmSlNgkWyovI03qIGnJbfExE4+
ozu5Y8Ds30eaHp9cLa13oibprYVMZySMVJp0lsnhXYZ4CMbMAgOp4jF/VZRMW9daahGpz/UduyYk
Hi6BPhzwB9wjiZjZadATuZDC9+QhzDxXchnRgpV72+l9GFQh+/bYmsqdYtbtc0hSS5KL4uAShLGp
5yE/6VOdmGiQkRV5bs0+b8vzqUhzZtPaQkc4JLQhZTYbZ4qXqkGhmN5GohbPWnGg+yl+9bosRdlT
D3tNqW4MevT8vAEQgmrbQGSOW7Wfl0cnKyvsO7Z3kdVeg49sEGBJrec9dWP4DaHU5TKrQ70eesu4
LWFD1mi2bsU4VZkfu7N3m1Ap9xZlVRKfTopnn6P1nRAyatrK0ZEWDQrJRas55dqj9J/OIz2GEFEa
Pb+xZ3R0c6HZW6spUVdN3c2cV+UmdWqUGS2tjWjVs26F//U2jhPPZ9c092vSIqdVlpc03gtu4qSX
8QbJirZnmy5eoWyttacWdIePLlKIUmY1jd+y2FNeqbklyXtqYwQa5dMUQ/fYJRd5IVw+sBM73AJ4
fVdmWItw8lBfjM1FOHcvDNj6evIqa+06hrIuURiVSTQElkJ4PF1zdbAkResLHqS8nfTTYVGu4jq5
ykKrvUyZ883G7vdZuhhr3sZwY/Zh9yPNrEtLC5ftWMfneRWNmxivB9n1zndlQIBIwLQMSXchuEVO
VaYnuGO6aNY6wZmrMA41stNb/XQawvgNGKQ9Z61RYbT6WP82LjQPlFpqb7SwHHZiwQe0LpdGo5I0
mvfN2LC9q7xXPtXtinzubs0zOV5Uc7ps0kR0t3MGYxSVtXlZ039WQJiQnp8NftVYhBwJMLyDVTdp
vrIKoULyONMTWfTei5HX5h6ppP2ITMd8oirLXM2eKQ5hDsm67rOUbg9Bhu3OapfrUveWc3SPOZle
hn3h1gWdDfND1ELMsN5ZBzR+0Y6qonCjVKV53xhLexPH4ckSZstJmefhVTpBVHf5KGsM7J0mo/2S
cLbJ5NL0ZJd6CWiGlbgCSrqM+7eUd/RJJ+LCJZxcByhBVbOTcVWbrBvZXM0J7U1j5mvRkmy7hjB/
NDNT9dAXKPySfOR1Iyi6z+b+TbWW8ZwdRhNYS1MsdNVn8L6RnSaXXtsqa3Djx6SaD01I13vcsowR
1F+vEH7WJ7Gdkx6bAlnNrZKeu0tkPwi0/dTFj1NxWpJUw6ZRfGs9mPZGia9p8qvPzSjKduxb+3iV
j8WJ5kD3O+7o3Y4FIUmsu9p1i47OV/W23dh2zAilorr0oPTjyrcicRHFvbEpHfFQ4rETPnWXbeXn
Q085mYmjs4sGRV+ZhdZskwW1cel0zYlqtLjO5SaJZyJfY2croxXSRPRdHfGdos19mm/jfa7VyeOY
aOJOTQv1DVh3PGN7+oIfUZw6llft0fpatxPCSr+IPH2vjcmbZ9c3feYRPun1j8txooqjqtjERLWc
RTQI71NcoWjfK+esdiBnimYILxI7v8qX7j4xS/bjmn3DZyo+MYwJOTRJr/vM8zaqXlYndjMeEru9
cGbLCNj+nlfAVCulLa11Kppm71Q5uJhZa7tULM6pGS0nAGxXRZ/1NISM1YpsLwzWTdMpVwOlfQRX
z+HamAQCyEbEmzAJXwr6MvwY7fc6r+1sF80RWPJQPTR1VD5rdV3dCT3JAiSD5cozhsZPe9PaopSh
QTozE2KDzGltkPe/s1Mv4gU19WDyhnhvxrVzZXZu7MdLnW3yDMWxflSkuo150ecJYr3a5Pnmyzfs
CPlPT0smvrvZK4jBy50fk66Qci7u+gQ7tTaHl/UwVEGD3vFtNnPUkSjLzpLQQSU9WQXb/3BEh0CR
2mvRiuzNifrxvB7qyG+qDh0qVCv0daFeTolXtYRiKXnp65TLoUlQKjaI7RBOaJSjjuVLw/Ldr9xo
GggkZdPabJS+aN3TRgwUlxRuBM1aD7NqQl0Pikb461SyK+/bKTNuZuE0wPoizAqyY+s69kdFFPrK
6jv6MDIA92zbV0b+veDjlJ3VQzI6p3Zu4E/XXPJTf1AWAZgrSJdS1yoPULkrqB01EcTlXXoD4JYf
tDDrWZ88AOPBtrrunKbH0t5FdSvVFMi1or2qTrW90UejGSmnmCEAFGo4GHmcFqQS8ulMM8forW9m
iGgvjscbvWS+Oucx79nANKRqTnFBl3I70eAwcT10RKuU0qGYHhnAkuFAV6Oe+4s+tw+mlml3fQP/
Yg5Ddl4VLovubCm+I3LvWU07Y4dOwQiKxHWITUG95/DCVnEawPzQTk6PDFQBIRlro4/NoF9mNE1D
G82E4xoOkd8ahPVaUYcJWkQvlzKIaZKgqqJ0YJa6rkvuHEKflMvc7E2qRuzoso9FuhnQjgSsMuop
/ivjzLANqO6xDL85CLWboNOdtPIHZyjnII4Fa5PXJFC8U4UiAQAiPFFyNTxJQWZU3zbbYl8V9nhj
DGZ9ovc9hTO6ClYRCyrqG7OfX7gCzGl9EVbMoIl9XdZleBKLgdlsyUkJ1qmwoGl4eEHlJU76RdGa
dRMKcanrofFQAhg9MWsbAf+X5QXx1BKETlSQgq+UzitC6dhZO6I1b5x8vGkkh9CXxX1eN6UfeuJB
cN0ICkOGrSfn1G8/tJKJWEyDgVWyE1iup0BP2+uhHoxDWcxwGJLN6AWdQF2hplAcdl1ck/Uvkl2i
Ly4kyKiVxa4KhxDtRpT5iULP07ogB9pCGmIlJ3nchUlgOv2QH6ps6VZWGMb0mqS9pqD16lr9Sixe
jBVBNOmP0TN7EL3I/gGyXp+qLqVqQGb5vpH8TgzRU0rGZ1ocQY2OXd0qpQ0BRJ/ESTWQGCyTWS6U
IYE36hoYpLmCTEqOxJImOSb7SDclR+oJhRU0lK4Xz+M4ti8uLoRHcsntvenAW7VpM//IkuTbJDmt
8khvxWWFdI0E5idblGyAlyaNCC3p9OcEkdgeeiM66/Dv7UQ4kG7XWHeGZNPGPjprpfpKkzqs4ijJ
sqU6S+mkUMuUmq2C/nPKQ+wYtFgcZV3o3JF4YRVKfuTIvpDtJOe8v/lZdRSF9Zx+hOzBMHxFAyhf
QTcx2yAlo2PV9nPEZQMiM+Bt9QTFMsIzT2rQUqlGi626u6ilQo0rgVjNPArXwqOIbZJ6NpwkRNYg
cSul1i03SgU1uFTAeVILp7rdlRFGaN0KaFhfTYrwIT0q55TC7bZQMZXvTH1+MZfQqNKoQ/yOvaLh
EUQywWbjDoOypk+VWF7gYlKvFR8aWFtrjaeszEp5xW03XaRtsue7yyoXFt2bOMr4KmdwvV1vm53j
N0pn02dRdOWuOwoAs2zEEebMKf0BWre0+8qs2jOu+VuhCuBfb7Z2Rtmqa7i/oFHMcuWi3x9bI94r
ltehLc+vxk5kfpq6D1FdL2uk7gyTRvMctdGICJ73yxrQdYRTdpUmqXY2USZ35+oLQT2m1DFGR0lj
5pkhPggv31DTMr2woiyEdaY+pDbSSaDTPXusap1Uo7XybPaobe/G+4gF2A8JWoaoilyAI/yGPPxg
xJFNq47nxWBIUmIpEie5z8Y4WVs1IyfD93AopRaTkS49NaU+s+6m8Zai+n02dYhB6+xmxni50rN8
DsLKZjOHDqi4q5Zy8uPJGQYUcK1l0xqkGDfdlEqomKY8tKJq3qwm3D+nMRW6K71mNfdmzTqfElOX
bQRG0OoUovDFAX1NCEhosLJvSkH+OOmhzjPg+32V2c65nYbJS57m7Wk+emMAHxQzsrb7CNWdqbjp
t5DuMWurZkm09xoj+Y5+sH2IJ3fcCHuM7hlsldPS67VDlQ/jc7+0zcUy162vGkT6yDNL433VCYNu
88JgfMD/9l0dIwB6ba7cTd7YzrBW+RhQC4QwTKb3+Fi4ylOR6MnrET75ryLmK4hXxm3+e0nMOfZs
Xpb+nSSGYvh/aWJ0JCxIwQn491RU0DJv4W9NjIuUXKadqVJuBRAmAyn/oYmx/kTtRKc9kYtoxlwZ
U/sPjFf906HqgQ3V/5Mm5iMehRqHVFPgKI6PMuYDjupkNNwDebUbNkU1yIll3SDW7jZGWKRfgF+f
VFzo4lVKbkzS91ABfcy3KG2jshLhNZvRKfd13lGxnG6hvm5N3D2do/wl4XrnSP/ZZv35cFxy8FLd
Nkn3+VRDnVaqO1PL12zs3rg1Qzcw0M6wGU4o6JizsyXJoi8Qxk/wp7zJ3GFZLo+D/iNQOzSt1cw9
R4z5BLEK18E01AFj8Vchhp/D6zkSyD/Gf54Eaf/nrv7kZbfw9iaFOzebOgrbnWTgqTtC5ozrN5r5
tMfpqeW03S1GxwoSdaCwfrzhLz0NZvWYz/a2YOjQV87oLbiXmgvVDKvA1sN9wSJ2bfV5/UW04+fY
ZUK2dNUDy+IZk+zE+zNOdEJ+Mi/KNonSndllfZjz9tKJvJlkPDYqsTr4A4j/KmfPEuBZHYOf3spf
EAafuQx5ApQX87LJ6KpP5SJspsmLcYnO1XDArQtos9MSWnLj8Y0SjlKsSAXde5qydmkBWnLnQNr2
yRRZz6o6npbRpKw7dflO8PBXsf7yp7/DpSEwPJcwATSrMBkfkxKEG6PVdvJ8E+opDV6IKtiyRwa+
ha4vVECvisgeowK0HHWLWi9iy4wvDBq2+xGXZiEiFoE1BarH4KVhAfv5iZIgPBYvT2xyZrs3JcHt
u8yzFRPUIJv88KOVq1g6gwuR5d+UsLkNx2XxQwyJBfb4cQiGauG66a51zb9WnQC4qBsaH8yN4Qy3
vTQk99Ka7PKG+F5V3rKn2c/SvgyzoQ+Ge2tStqoE4LAm9CyhwyOxQYmjB8mcUPZBCfvSHxBbwYNC
xagvdtU5w3VkZNqLW2Q4CUJiFfgwKt63phbdQ8t/HrAkqy/gimMFBdwsjl+wxUDxMdfwE4XIdebN
cN60VYL4uG+YJSK7lXIytaCvMS/OnXFmXIgpM6ESha0a3W59WK+dtkmfWzrd7puUWg6WodQIcDgv
26LL5g1GGmVLDGA5PaDH05LtHKqz5EAGDxw+SfeO3chNJTGB5/TWlcGQKtVrzsFuDao+7VXhutkh
rjXpz1G7N33G5rFKNTc8z9quRLfdNgc6DFWT4XKurVXG2KCvxLBQZoB+KTsYjdO9xfoIDaCU3kPh
4bdeOZOSPxaOHZ7TbTieaQ7NDYOW6fusE2m9Uipz8IvKQCXW4edL1w2JSCdx3AE2DWY574oshOxv
sf0RWJH39MBl9NQzm9neuI1h4PttO7ogIm5UDWvIRfvgLS3NKkmmty+ViJWLqLeqeR/TNTNTZYmW
OkA4Ca7QTPayrEMjibsN11KqxkyA+ZO8Vps96XYVP9JyU0h41Cf1vGcroqV7ACJMHqKLrTWcuLPB
85Cuh7pCVUNxWe5e6ELMYJK0qYX+YKQAAb1dLmvUc1qzMo3uzoysRPVDo52edbOGwSebYKgpX9E8
OxiWbo7OljZSEvYECTEGaZpchalZeQgQc+U2Kl0QgobZ1C9qBtugTwdk2dbiAjxAN9nEZ9NOWVL/
7FhXk0JBzt6VQE0pIZvGmc1X94jjtDXwdirBnQU87qy23O6MC5e8NRIEsmb3MpxRgBlZdOe53lkq
AaMF5KiSEJJT5Ompknn9ThgEyeOPrjIsJ8BOIRDKiiiDeSUkKDUOBo5aGNurWUJWKNH1wJIwlikB
LXIRpvUsQa5Ywl2ZBL5cCYHFEgxjokQ2s3jlXSuhMjpiHhTIq7VuzNkuqwAycgmtoWR4USMXg4qE
3TIJwC0auF8rQTmiI1GOJxKqw+3PtZ7Nq3KYTmgvcU5HCewpcdz7mQT7ktI2UR2SzktuwjkFC0ag
6P0FPuGDJsHCHNQwSvJpn6iNFixxt+wWzb0hSBSxBZ6E1aAgrygy5UItDfboWhQHU9tp+7F38n1X
utVZNuHvNyDMyDQF0NRtOiOKWr/UgTpxUYN5Cvb/lsRBFVWrYCrBRqckfaklWqoWxvI2SQQ1Z918
bCSqSpFr7g9dcUUboY3wM2clzyUOq0lEtuWa+JVEaQm5sYli65stnB0grpB4Lu1rC0rjuan86gj4
jnn2YFqqgYNaXOgSFW6rEoDY+gssZuOxaSSC3AAlj0IAKsMAebdgN6ZPoAlWLA2psXXEodn0nCPI
iq/TPFk7gNVmqpuMRmVxalspULaaLNZDjf7sPKSt41RIzJtUn/pkiLveLwVbJ2Usnb0xj4dqJFKm
KDNxXuTiahSY0Fb2EVavJMLuttV4PkjUPVZcWpQ60UKGjO6qO4LzR5xel5C9XWn4yqJsn0s4nw2r
s4mq9ge0i7N29aa+0NKmKth1qcoWsU3/1qHn9VbZkSdY5iYjT4KxYlUhq8WYez/hHg5Ud1oO5mR7
V0XuzSea3dXUQJrJiZM4xn3MYrGNopLmVQCYg9ZNAEwwGamkNEZJbuCvWBDULNcepR47V0Hx05ck
UujGBCW0SHqklkRJ5ECZ5Es1P2Zkh5xkklCxm256IqpmCTzKSfOVUErj0JEswsdT8F1xySfZVlTH
XtYlU2EiyRsidZeNJgkdN8vIuHGMJBgQUOK5h/wZcSCvha6S76tLcijC+bnpprYMtGQxVqERfwN8
paGq7RckZZJZ4pOMukh45coi0fSg5lkbuELH1zyF/P04XrZCklSmUb8MxXIylMtzWsGbohzN1hU/
ARghfGlZngI3L6691ljYxBqXRq+vszhunnOqQbe010LeViWgRBMF2iCayyW2L2BcbwrJq9WV/j0y
MMYPgAlBXMiq5DClbVvT1qA+SP8GHDlWkqXYuOqXWfJ3jWTyQiz5VO+emOh84a7CbZH2MH6C73Zm
j8Way/mUz3EM11mQTFZ1yqvuJNcRHaqRR7JJ5cZZUGl82xTJMdp1pe07if8LL/aueqKVkN65E9Wv
+IOQaHUmMQg03q7UioUqM+1+kwAM2FjEXwDA+uf4yILOFsDwIqnRmKJnxGd6Yz4ybdjny6JSPjzo
vDK7qU+yO6F0NfJqqNdKcrCo8Y3bIXP7moih/jLs7L6iE8xsSLyCym0iwtWAS7IbemqGJ69RBKK6
Ju0JTCqFOGXXjxZljr1vS7rYJjSjSb5PR0rDPW+C2KMkJzgEAWf9mlouj5AXW93jMpOBpCnjtBVV
GDmkLVOxsqr6VKMzzTCxzYvBwBOpLR2WeVJsamYJYTDTiYogGSx+KI8o3fUICdTTqM7X1dzoF1Zs
lZcKRn80nnlT3oe2Mql+ZU16DX3uFfVqroW4LUWCaIDUFpyxbWUn90ZemODgbtO+tX1PYNKoTAQt
GakrylVjtdVtJlUNSGky4oyK3reWjFWoUrQDTIF5LgA/zJPUiJwQKjGZ2q2dN9aZ64rkB7KOLAqg
KY19a3fGgU5td1dFZnftzTmZyILv80PCGrBuza64mfoyMHJzOq1gb5qVrXYFS5YafptTShOgKcdT
DA7jDvlPdSYwBbwgeGTCXFlt4T2Bv7pvWV5PW57y5Wp0onBX0MWt+VVbG1tcwxj3ee+1DS24s0fb
UOYQ7lEswMd9tkSBO6fzZaJH9nAtPHeO/V6oOZ9A2/IjpzP4sy29p1PveBWK75w2Qqacat3rLDJl
l6SH1HGTaatWxfSojQR8qXVvxZ4fdp1qrBpAVyJyKQLI78Aop+8OW6vXqnfnGw3Y1/O7rGqo8qk9
y7emCFxTb1SVfrmJNZwxqbypoyIjGQPnNVJfr5+tNesGX+G59LiX4Vxe1xkPxHZGvnuOiAYYss6n
DAXmWAS6FrePSqx7jy1/Ow5Qw+W+3WXDlcYe4USUcXddiEXZZnPWHZwRD2KLW1AwUC81ylf4jvtq
JnaGoaqnRRi/52QhEvbKcm8aNN0xdy7Gss7DabDvM2ExiDWLdaYfU3YwYtuBRL3TFbc22eTHRB7Y
xhnBR2yR1MMKL2N7xDHDx6hwI92qbRZn9zh8IZOPiT/e5JH+k8kgoPQYCXRMB3JkUFCty8wgU8YH
jTJIKJeRQuhMSfiOyJhZki5MV5PQCR/SFb6BjUwkMjLPOo2OOUVsxeubRYYXJcccI01GGuleOu7S
ud/V6swuRAYfTTICyZFhSJ2oBMlHMiHJlmFJulvE/hB55d6WUUqVDFWKlaVZMTzEZyD8A98EoO6o
aOpNKAOZPBnNpP+V0iQDm1yX6KYlJsTpvwDh/40GlEbGn6AI/5nMxtfjv3f+nKMdvcFw2v2xe81e
i+f/+cf/br9LOrYs/ngufvxxyzzYPRd//Hj+Y90X8TsM8fhn/9aJmhjkqIcmNFCl7EEWF/wTQ9TM
P7G5kf5IcS8iC6Cnf2KICvAi2CKJ/Wzr2dwT/PtPEFEx1T9pQLBMEiD/Upf+B766D+AOdXIIBgFV
NI02ArItiLB4Bx4gm5pEDqevpgTRbFrCrXRUAwsBhTv0akN+Z1pAVi9Rak4VTmboh+HF0MBjWDRo
gzdWP13gX2E9Eqz4F6ICHmaZCGbljzZlQ9THCH66zObU9QoCjGLApcKt+yZcD0mVN6TVGHMpEO20
bhdvSgs5hbFqF1jfHYJsg3A3du0hpDf7Ud1ehY33ZZkUj8e7s+NS6VjQbTbCMm8cT+O7qxV5eeY5
g9GvWM2pnl2jaqjpaO+cONvO3TwwcRZxY0KGhMBppkwfIBMGuAIz9MZC0+RcaVgb1C/gWQ20+efz
ooENZBYYGM0jMCZY2fvz0o0aN5EtThqiOKCHF7U3p4OSer3dBvWYKS5lsLa+gDn07FHr+2k0zGGf
ap5wXBT8SWi7a2NU5gV+mEFA8017bpPbXMucB21IEc8jX0wEqUPNYPUgG6GGHuAvC/Z/RFP82zia
d67c/89ybbAt/vSWfFqGLp+L5/zdAnP8F/5eYBznT7JidNc2MSNKBy7P7D9ICuNPAFPASfzV+D6P
nt6/SQqP9cWxoCcQtILo21K5/DdJwd/zHJ3lwDQIppXP+n8iRNffvzKyR+kIjUo1OoQIC877R7PA
E96a3mQGdRfHGw+S4UZ3ZgSbVHr5ujvpCDaHbj8AaBjrsCBTwZMuEgvq7WAoaurrPUpasjEHItaB
NbouqlvSXYi29Bi/tnbM34lsEqMcZyr2P13oXyxHx16xfy1Hx7N3NR3FPnlmKI8Nib3+hNaTc0Ls
d+gZQabY7mUeh+LUw+tEmXA0C78rrG9lQvrGPEtJqpMW8cmMoGtlVHwUMDwJa5u4cbEZVLEhH8EM
JrNP4UPz9ASt7ygRyac2Lq8tpAyPYGnsDQSDKhS16muJQS6gjgZozaQ2bWsjHk5jT539kLnfzz0K
WzryrM/VIRe7slRaquUUXES9q2/w1yWnTZ5PXzAz7xeaYyuWbLAFiHfgt5hs318PiyxrYmIBTF1S
GW6zSrSE4PZ1dBp6cbOahZE+1uqiT6ue78Tv74X8Nv+0yMlj23jN5dcBPsAhcun9scHCcpo6Wy3o
R/5rISXtrqPYzC9dMSEMDzeZ02S+00vQdxjuFRC/E2xQ339/Gh+5KcQGaL8pUcP24ZEs+IG/KWNc
Q9R3kYg8GCjcGuyo6pi9KY57b+r5suc6fNVz/pGc4pAuIwQUpI0NH6rh/Q8ncDTsu9rpEAep2Cxt
9xEVzXXrFl8d6PPd5UAwYEwXlkYJ1YdhoKgYMq3F7gIzYcgnrWMpt2FpdRugNdPH74T2sXF1aqQS
6z9lmeSPhEDhHSNw6vMgEnJno6rqCcMNKWvMq7oKXLtIfbeNnCBTm9uqCKlMxTDeasu9xDtWv7+x
v/rx8kIbkLl0VXy8yi3d3yjkmi4orfBRDctnNGmPicF+vUYGM3YabJz9V0jbvyU6SU748EjzGkEH
UtsoHTEfH2lBUJ1aEEJF0m5r7YWIyIRL3eru97/s8/PDXp/FXGPY80gi+TC19JPZtoWDhMwh/MVH
JYxOfO5aBDOm+Osb/m9/0Id5Ur6kHMvG4SSnV5e14v2z6tgjBn7IVBmUc0rC0l2tWa8KENJaqGq1
WpImYK+Euhb4UO/ah9//0uNNer9eUw/AJMTnkLJN1/qwRrTmAmtvcPjO0H80aXlQp+bJUbsnI+p3
WgisTEoKplbbRz5zoyre05jgkLUWorzID9jWEQpDAnrFOnW+/f7cfnEX3p3ah5cLJiYewohTQ6J7
ohfepWd2L9ya3e8P84tlkksAx4wIgeXpuKv4+ZNlKyRWIYfD22RON07Xbt3SuM8kzuT2PS7qBDNS
TMwDgRNgAfNqnPCL/v4cPj/WnILMxOPBNg1KId8/BIIdclL2Ew+BW5eBA+fij5VRf/FLP/GeMK86
qSCe1ApIv937o6hlQrCOOnCUxLmLZue2y7r7gq9tM7XB73/Q50WfXhkebTY7fH8+RfMlZuaptdU3
gbFUzW6JnEdRYnvX0X9uieG20DDr8xcX8Vc/z5CTnQZ+TYKK/v7neQ1dIFPS0nNW9bcR/tiVHTcv
nekA6xs/fv/7fvXa6hQROBruL5Xe0w+vbU0qtg590QRI67GvKPW0tlw6SaMZ9DquknGLmGkgmMJ9
LCPyY0GIv7ibv3xuMVXxa6l0J4Lgw/vRj6Gi1l3dBI1tnnl84k8FeuMNMWn+NPevM7floGmJ8CeK
85hbcfs2yhfX/JcnQdgj6z87cnbDH77uEGplrccFVoOpfKTu+nrW9LNZ624rrbpntCPwzl4I/3gz
qbc0pvL5i/sg16eP6xfNLixSzFguT/X7mz7kSd4j72uo0B5gWQfl4KVUzaNWi4POKjYthVpDiljY
rlEnTuQmKCCGVuwruhJ0HdxGMZNDb9IrGNYKYZG079CiUqj+70/088PJXlM1mEtJhcTn/+HhVN3C
iRd0Qny4zDvRG+5J4rlbB9nOahlIdf790T4vnXxKEJ+Afpk8ox/7EvGL2n2XZFhjrHb4kabiBl8R
2QnKV+PtJ28qaVTEH9HrYDuWbmlHD+BP836ShFo6paYaYEVCF1k9LsTDrueivZwi5koRYiCPmpks
j7xAYaJ7vuWp447oZZ+dNUQg2nbUiwTLF6nz1NnusOtGoiGrIsdFbzFMENhx1Qyy95ESyBUi58av
uhmGuzfXjjp9j8CKf3/1Pt4r8gV0g48/M42c3D+uxiPwlV2RzRD0bKDIk8ndqykCwHdJqMGHVny1
Ln9c/f86Hspvdp5sJFX5v/90DeO8Swa1akj7Yzo/LRPVumqj0P7iCfy4JMujmMBWrkpeqpxZ3x8l
M4WWg74vAQEGkE5V/LJM4qkzq0ObYz0kRuKLA358NTmgwT4Qx7KmGmxAPkzhUzXGAHLpHOj0XTxW
daoHcV8/6432XcugoPKBnOWkNIsvjqv94v7JmRh7Dcf3WB3f/1JMVV3Sue4UZDUpChVfIb00bsPO
IYkPvfCJjswgsZI7d3mLbfcGefGF7RaHkAkI0/Ojjj8Lt2RcfrFWfnwpuR5sFFijHDrccXJ/+MgT
pNW1Be9C4NU478IpMvewVd7aq+Zq//sn+FPrCscCQD1ugMgVNI7hYD89Uums9F2GJ4Q1MMrWzVJE
68ggS8ZBz43BJQ0WmnF8e9GeLZoViElo1+z8FJoRTCwMGdTg+FXi3i8eB6BTxIJ8LpizjpDcT6fU
12bMsdIpSCCuNrBOxHLULYIPZ3lGWPGY9CimIpHFmy+uhfwE/PyJQKjIR5KdoIT75Kbh/eMAZsN6
PiUjhU7pGzIVkjk98kdzn9xEQjHdZDmMRV+e2hmRQ2Tg/x/2zqw3bmTL1n/lot9pMEgGB+B2A03m
pEwpNcuWXwhZdnEmg/Pw6+9HV7mOLddw66GBe4GDfumCj5SpzGDEjr3X+lbjwIetu89//TZs6w/e
hgGRHcm3zob59ivpc4YoUa8NWysfzc9Shc/ZkFyPutHvQ6f7ko29/QD8V0aYfL3orsGhd8jzZVMY
Xnyruc0FwzX3sh+y6jA1ToRZIlrlaBqoLMjeDbz1pbp1tCa+RpwmL6BaiguvhGdf6Xn5LItaHipz
0T92ajH2oVV5e6BpoDeast5hk2uDdtJ98FXFJm+H4lyN5b5m+B8YM/NQZtHGBWquTyBcnSNR8OYL
+pLprisq3mQP3JeEul1pGE/1aE53c07uggtP7GDYrTzXWEkQbOXVdUHC7j5GZ7dF8IXQaAAatInA
bl7lGZNPstToitjgtU7TKLLHzKlSuUdGYi5/8zD+vEdwMNLHRwrIFuVZb4onBnCgb/Jm2KKUl59d
jPCPhgjLQ7HoT7Lx/i6+76d6kV4UrQ+wjmtjgtd8sydpM6EVskc5H5Xmg4ysR77DT5WjPvYtgNBk
lYQs7QFBxDaatde/XnpfU/t+fAL4Y134GgINLbORN8VHkSylG9v5QLBLFD71Qhl+kThyg9wxfE0Y
5ifgXmotMHJturPHcHxP3ED6EOeNc4qcyv5lSAcWYjppp67ARO9rOVCvAFY00/xw3c0yfZ7uGOkZ
Ad1wiDgOv0iXrb5XZiVQmJBR8dd/08+7icWDi56ciQ+ToLexdLmcZ68ZkWJimMAgqJrkpvES99pV
E2vHjsMLzNjR6gHDa/bXL00hsK6ONx8oTY91nLSyKji0f9xSYhF2ESLDbhvGKCt3WYqsSki3uDAq
Ri2+UnDwqwTKmD9Ek4P9KZGFDzOtuA5lUX6e3CR5H5UQUMcpSS7KVpInEMqQDhIWzBNCk/mDazPi
N9TwS95P4pzGbnsyMpGf3VFwc6rDUlpIibHTdH0xDTstmasb/PfPpRBn3cnFwTAq66TcCk3bWDwu
XvFiltjeyeKqLsy2Nd6j4nI+MulWgaqqFc9g4k9FvAfSzahvutxwAioW746gJHUeLaN1oXD02I6w
Fpkwd/LmELup8VDpTlVtBg1jG+ftAc+feo47XeyZkmDNZbrvm6WqBz/hmPkQF9X4SN/G22bIsmBr
M6IKVJ1GaUBUueZtlanzQRQILi6TNm+vVyUhfr1qqE4hrI3Bd9phedGyXnuhzhYP7WjKFznVKE40
L+PUFi3oqbQT6nlCMwImeJyw+/T5DpfzQpoSkpM8dOdbQhWqYFDwhrXWcOiTpwgbYsNxEMH0KJ81
c9C9yHflIrcKn5K5aeuyPjcR3eRdVpdhEM/pdAV/pNoQQBvVu1ThlA9CTTNsVLAdnwWD64ei60B+
jZGunrFIq11bF1XiC1PzziIR6orkMbKLmqT86Jp1fJKIUHd5hYzFi8j4XHNo/MF2unTbVEgyoamV
xTO1jET60EAJi1FfHQCYO6t3td/OJpzFOUvTg5HU2Wc9GvobRAZ2MGceeeRiJF+smNLjbAG1ddJk
ZIawpJA3AAm3esFSmxFlxUpg79MZz2lVFm+6wbOJp2hd7QhdU36Zulm1FBJ6BJKBGy9Kj4421x6M
nkvQBnI2bLMhEOC54VK8q+w1OwOqU0btjq4zRRzj1gcd9cE2zWLcZCmRdKRFmRduUSd7y016oAHM
5+I0cg95g0JN14y4QcfjgS6Lxnw+Ls4c3To2RcsilXeZmUgEljS5Fzi7LmsJB7tTjf7UABJE4ack
2IWZMK9GF8VWT8r+ODVZvalL20P64A27qXGdj0lvo+0BL1gH1pLFwZQRh5L0JVBNrZyvQm1Am2Zo
QP70wjOOI+SrAH/2VsxuD5LZ1njIAAAx61RHq3K8p3mA70e0zHTXaNQXeFrd+qqZ83BXDQjQhtnh
E+nEuSujGkW5YV2F9ryd6nY8VplwzlXVEEEeuWJje12yB9zYd36DeMtG0iu1YzeP9VnaaXPPY/Lc
O425sVHebTTuFPuuMZwLr8u8o+4m2mGRXbJZgLA+JExgyZkOvQ+TSKe7KTaWV5XzZQ7R6O4Um+Zd
Rn/5qtdVtynzzD2TUGRfOU44XDX94nwyOAVevVLjqwuL9IOSmYG9he90bDN7m0+r1ziZUIRyVatO
QnnxdHC6LNu0RcPVb06G7gqiHNMqHF/iAbkORQP2w4PA2BAkiV6fXOwd11pGrA+C5Zu+MKY7YOXJ
KZzSajfQ2N8ZTkieueFqW6yDNpA8cJdY8ZFOFenLaE9e7+Ne1QJdw6Gc2/LWLloOI9V4WwOw0U3C
FfWmjDJyGOg1ErdiLNpy3VWLeTV2TopBUlQUi2km0RfaIkuASvTmlZ3IofXtfHwstXqLxHq5T6AL
nJ2U9ctLNPRNCWqw0wx4f9M0BKV8PQXRRjLuGkg15EKSGNW4DTlrn3N48GcM6OrZ6Jv0hJ/R/gxq
Ae1fPVYn01HJvkDqui1K0FI+NluiXkc+iA+VbvEexTSUZ0KgDk0XDsc6R6IYu9H14LnNDjpOfbRo
J56TLHdvtRStWTn39V0PzOXj0rTJe3u25tvSi+/LsdK+2Itjsfcg36KHJs7mrJNGlw4lVtylv3Hg
XYoLLRL9TL4Xap9etSunn9wh51qlaQMhfSjdO5op6rgUmbGzZ5cfpjZyHgcH//520j2CBMo+GqZD
CfDuFkoNk36Qof2GT3iUXBFFKTZ0adMJLIXS/LEGH7PH9I3kPUPF5cP0MKcgqwfyuhahdmAqy1uV
2bBg3NqugiZtHvNJH4O4aezrCmLvl1Ro0/uVtMJLt8O4G8QUvjc1OAYoNKC0jO1QfUjpjjtgfTQb
A/okcUp4TYYJIu48LFv656Wv1kzKbtdlEjAwulUSA0N5BYYjfb+CXfZJ6IB4z4Exk0iRjDc0x4eP
TqZlL5leIBRUU7QrShPdvjeNRodu3GjBojba8qxZQ1lvIMq7KuDXFwcZLew3en4xemZ+y3y0+mUp
zSxAp1wCHPX68dGezPlGaQNdkQjBPMkgVUHEoDKPIk5rAr3K/jTYzGQytcfkM24Bmlgvo2d0Z/xH
02MYemrZTYQjncPKMr/oevIJi65zHXWy+aypnDqxB/n4OJEFB3HCIg1IiYmqJlOu87gsKF+cSupn
MiiyCy/tDRqPHWRWEp5gfmQwMNM0f+4XouCGoYHjXLZYfgm6aKroXs+GE/edFmiFJuDyRCd4zLe2
HErfG2rvUpt4WAeSRi7oOrrm1g654OwFiN9LUwFE1ORU3iGqMPa6GLtNzATy45QCw3xCX/c8J1as
7zikwVf3BM0FnjXwBbUVT2cce8d5Ip+AOvxQTA3GZps7zx5x3U0+aiUCOklgpx8bNaec2ZpswZbZ
cLQ7JXMEPhMC4MYxJPHtaxXk9REiuFjJiwqf8IIorqgPYkqOLu/xinKlvWEjzX2nc54KudYxTe6d
bBMWjJ4Ot6OIkh1Hd3oiRfqk9wUBDHZN+B7VtCz0du/0lNQ485FZxvkBT0jBBoqnmGte6/eG874M
i+0YM5vqNUdwIBu/hKypg5Tl4iu9kFuyELaF1ts7FRdkW4UlkNpq/GCnPTEiSDvJrFS8oMziJz6h
7FNRxyXZOcBnMteJzrVXU1273kUmyUV2C6MlRsK1L/q1adTU8fTetovk2OYRO1ATzk+6DhQWRsuu
qzD8jDkaWzHqFejjCTHxVKFDn9zsQjfNfd2jADXbsdqq6pCoad5YUfrAw5wHWbScM2gTUJNUtm1n
86azSdXMsEXduqEgn0tOcF6nOel3XRKX19mo5htjUW2xaxoVn2fBDioZGN4iFa32CxbD8zKn15xt
sKr5ZKhgkfDui4ZydLS9lpggTOkeG92tnHpmqUSgXaZtUt+NJlldriheQ/KrTnlOA2tj97Z7Oa3/
oDddGgUWsWo+KRZiG8PGW1Xw7radsgbbOnwYZ6inYzxOkn5Y1D/ye04DT9cREHK3du1F9xIVL7ND
ogIRRuOmYtWC2pqpyMhX3ddWblEnh+ml0UubHUvxHUZhvU3C4gwkRZzRwRlguXgyYKEfwpa817j1
Sh+OscWPj6+mDaIU5vd8hjK8oDoW44U+Zuajhp3sMi+j+W6AOH1hdpl+E2H92g+GziWn6jPN3gh9
nIoNA9OJ7VPMl85iEAreWPOjPZKVm3pVekfCBbIO0nXawBkMCFdoRuWVGZWZ6WPjgbtRaaz6hYsb
kk+nPjEjSRof7qeJ4CqxeHj6RaRzAMwl23nxEG8jE3VtMOLphU5hLl+gYalxUxCax++JwoE6ve7s
G9xGJkvHbaqPKYjS+0HL1AUeDKIgo3B0wacDyrhtFffcINXhI5Gmhmi1MqZdDdwaUj22NS+omqV4
6PNUu8xNCxdWv9gUABVZLHzYHxT6mk1vQZgNsRrjNrCmO+x08mUaCnyEtbR2dLLw1E86+PxEd9DW
uhDgUaXMKt+PlnQBc0zaMVrMdCeyMr1LctSvohbeM9Ft5fti0EClrCFz1Xrmi7ikfMkTPtQFu4Pt
d07lYjKgEgRMyCWMDItr3S6x7NtLcmgro6STK9V2yrUaPL0XlIMkYKXTwYa00gUMTrjbwCxo7pZ5
W0CO2QlPc8OgBZm7HRPTOQzEHm3tOVevM8tro0eO3IWu5uwkVePKJphxjtWgVm9kEWF20XoFvwAx
TWdhTsqWAlkubC+d9KLK3tiNK45h2ikmY+BKFH1uOOAd0OGlJMcoQalU586mHSVFnTnFeM+IBNCz
qNnlBl8OcSLH2pvPjPbE06K0z06ZRk/DaCafhk7Xd0sfFa+9ViDvIOwGo0dX3o15Hx1bWcWXszaw
t+Mr2hDUZ/rSGsnsGUtP3HsWwIZALRJ++/qWWpvOy5Bful0jlC/NpgRsBhal0Yb6cnANkp2p6bpO
aYdaZfW2NJz+qNO93k/SC49iMfN9pHVqI6BzbiJX8bCuPAwjKsdTz2ZFnFHD/UVrEbF7jM+DeGnQ
idB0PcjOA+hLxeAwD6mwTPhZHXUPxryQfWBjwh39rIjrbTbm+4aWyBUxiq7fmORVAoHaL2ZDeRuZ
PZ8iYOGLcSJiJzJnG4CwOby3jIwAZKWBIArbnPVbglijw1aetMLjvGuMzRA/LNKKjzi/KpKRYgrG
MHcZ3yjOU39wG6q70uQikD5EYxJehEKPNiUtCToQ833UJvZxHiIYfS4c7bWH3F+Ephh2pVlglYP/
tMt0tiQvrwo44PqiAj60ak9ngHB0avdtmo4Z3krgf4rgm54zKm2Fc9lk3bmfuC5y7ASDZw6vEZN6
vLXhs2fgUJlzm2YUgr2baDV50Bmx/BU9GAxheOk5CM7srh13S5h6W1OrLpal4ci2tA8wuLFPxF9K
sSJErPUSN1bGpksXezstkOeoFrx900EG64mOGsN6eRhKftiMUzSqE7GjEYFKqc7wirtK0A4ZyYlj
VNMGmReeWC/dqtjRdpUOClKBeokZVfgx5t59PWXjpZvS8TMsaF/hGlSdh9B5G7Pc6A72dtCnzpUw
YTiSU31pllmyJTIHd1sscCnNOqOTZLoqiehiB8zvQvyrvgTFxBLrqHenvWHrj3wJL12UPvFBPc0y
O4xWs58nkoMxvF/VnMjWdmgiVW8SjIohijnTo0RZZk/6vYPPwbW06cbM0/YoDIqgZYFazk45+rUl
YdQlgDtv3KWZbq2kxuKigGfdAVGp/TpKjbPLjf5L4tkkaony/cKMsvKtDMhhC4Nr57XatJ2tLgrC
JOz36eRZrzxPmMTWbR9YoIFRzyTXQdEsInHV2Jel16HbA7mf26AvxWC+H4T54C4gPMeiUGeJqM9H
5fUen3MCGGTO0HuJ5YQ1AIMU3+YhwVoUJJ7JzcwbWiohk8Q4EXGfT0zvo9Eujznm123OrZ1TlGAw
st8/05zIgtpLHo1J6xFjxkNAjvPnPgTz3WBjHS0u17Q3jRtpDMY2ISzriixQ99Z0e/ecxKR3CtWn
B7RxxTnSxMWacYZXIg9jvxz7nPMhT57Cea44vjN57uLOuMoJ1z7rNQjUro52+mh+cCMBArCkdsCU
LK/sqSl4uEb7YAMy/+CIaTqIvg0GBuXngdIAdV83ffJGTd1VKfGwGIFJbFnEcqTHzfzANumWyclR
uCLr9oBFvjhrdRpedXHufXIqEIUIKwkX8/kA6KblCAqaIKpLjZMi1u3ksaPJAxTIxS7zKheHAyoX
NkwhLsjmedAtCuKINFil9/GLQ0/kVPNM3Dp8B6dorMtTqZuzu3EXp/3i2XPMy8UpY4m56w5lOkfX
joOvUnImfyb9QrtXjZn9EqpivpzySD23hZnd4QHCxOrodLScmoH9PML8JeigZ+DfGps17mELY53F
U0VyYza1y6NoNB8io50fRJk0+wk83WO7WBV25R48a9cn8SEMKXyiVE8vHeyaW0b16kQCdJhvue9M
PqWPfcK8HHE/76wAYzgoezOulo3BS1+R05cwQWv6i7T+ihlKkW61hODOYKGQBQ7dGXC76UfDHN/0
oVbcgz5tDk0iqWrcjOjxbY1hipkA96PpjhxHkAEEpNJoz0QjX6IloVGBotLbDsXE19RTMqQn+NDw
gVwn/+Q1nFOLMxILOEnpPdQ2hvHaLFSw5IX1VM5m9F6jtHGq2du6WV2BYjNMbePW9RrvO3FMFIvm
BQrq3FPSmrTRnCm6Z4+/o6MX6BZXYkb+lCb3Gd1HCjW5q+16P4H/R3DsAkLiAHNdUt5ErAdCsEx6
L//YFTQfWhjwDCG0X4jHC309VnS4Cbdalt7a0tY+xAwbApzK5UZzCZhH40ggT9Y9JW59waPbvzY9
zZomH9tNFdtriEp1p6qajmAIbbCOE3kkoEj5UBUl4CSNwB3Hq7bLlJP5M2TdRUwXeyM5ZL/oIUd0
JwtjZy1SfpknckVkD4Gup9CDV0thMnrDiTwDdbkKQC/o12sEXxty00AeaH1rKIjF9co8iPm5I2gy
s+Kjo9NHC7a974Fz+LSvhisVsVFgyhcPWd97W7034fQPsoypciMuRq0LVMtuycVAtGqzmCb3tqat
dfn1wj3H5fgYxaW4NE2CtslM6Hx9ruKDm+aSY3d0T0lrHw3LzckyMHYzMAOiJ9G2743K6O+FJYr9
YM3DjmZ1rmG3qNK9OeTewRp7gHFmp56hSTkvJXlNHxrRtU/01cjdGKEJpJvUiKtTMUwkqjAlOEE1
Ni8gK4jzTMVzWS+2IjsjS/eE+hKDXZKZV87x018PXH5CwKy6iJXUgRsIfBA6ox/HLSPDqCzWjXpL
hJ4VkCy8ety9xzKjJ52r6zIU6l7yrh6ZuXzheKJoMQrdQapn5vLFXsvpMXLtvVNz1c/1/BHAZ3Vs
q4W8z6SM6a9J72/e8x9M4CX7PEIS02bgy8D7x/ds0WEKRzNDvVml1uOcEO4XTyaZWZbKSCpFqNWu
O47RV59jkwepZWhwSovWulIuaSmLgeiT4ujvCOs/z82kgxJbmNBIeFfizdzT1EsM/U5EWgwt7xal
CfOoW+K9OY7qGCgeZHcf0ORvVpU/lbl+dS38ODGTCFzwSKxTSJAsb+afjlxY0V0CkLgS+dGr4M3O
9jSkINOcB5WaL8jTH2f0xIHbpANXBAp1ycDA72q3vMkXlaNalC+0HrIrBpHueUys6sKpCaFcNKZt
xWJUyGf1dUjVCIYJAOc2DDt+aRDf+nS0HSo1xTagR8Zr2NTnsOwLXyixLePR2xeg1ALJeB6IR1m8
ajOuAQfY9xFXasa5sFRcu237gXYMUP1hGZ6bTCybJiz6vZa25FJ6IqeaKZ5drAewiVJhvy48Oz6P
XnWylmj+8tcPxU/KO/IAEA8zf0TbYP+s3PXmCsXoiFxUaXLejM2892BDnenEZ3u81nSDatuJH3pX
S9huCNAStk6Gihyzv5mH/iRsQFhhYKFC5MMIx3HffLWAG3WV9Hq17WbTvrWJoGRWYY43X//e/wGz
059FELJYXyuM20kUd//1x46o/wdTChkt/zmR7b8xX8Jj+2qw9F+aT/1n9JO/OjIvPv/nf/Czv5me
bPEOHZaDlH2d/0s0ub+bnvgnUGUMsU0ElHgYLL7fb2Q2591qbHJXcbhlr23W301Pwn6H8s8k6Zrf
haaYaPB/4Kr8aYdfE0QR/iGLAg+HwGpdY9+LgwzafCptZk7pwrlPpr5lsuXOVbAmWnwylQeiVg5Z
uBt1AR54cYvZ78a5JohuiJ2LIYnUXZKNIxNpHMDgytBVxbXroUCEZPUpM8J8Hy6AfuECle75u8/8
5tdd7Hv62lcTz/ebGy4ysT6FrHQYZVjEfnz3mr6APKrkuIl7Ob8wnDHuM1vOXKU9QA6x5zVPYqDG
rUjIArJbGBuSLHazPiI041OxLhpaNYmvOa6ouFLwUfm9Rl8uimmocJCdHeHON31njh/MRszSr3Fv
3jBPWXYYOJet7eRN76fctD8sXMz16ygvabfrYNNu7TSNL0OjpEEPRCThtmRNid/NYDZbSsm/E0e8
Fbl9/ShsPJUr5osN4Y3YSvSURTnxExvi0UOKyNjx+0nXELnhxPnrj/2toHF9KawJDmojDhXwWj9+
6klVWAJjGMkWzowOu1T6sdVCVCweExGnDZ191Je3/1O70LX6Ut53zZcv3dWL+t8/bCz/9eN/knn/
2y64Ohl/+I/tV3P1bf+lIZCn7fPu2zO2/i//b//xtw3h4W/ifb778H9yVP5303/6YWdBu/htZ/He
rd5qyZ6C60/wVfy+szj6O2iLAB0xcpuYldZ/+razGO9sSiOJAEtHQs/C/tfOYhD5g1iJ3cVbPT7o
2r/91b89i3xgf1p4GGud9f2zic4SJyVXH9TQPJr2GxWq5qbd7GgZNLRRFLeSfrfNfSM6jGyJKxp+
LC6oD2n6ulp0FHPdL3sJFjZQ2pI9JK0ajnrCxDpqCBOw1pxIAt7ENawD1W8EbvRjU4XJ2YbedmeM
bnk/uK1b7QwbhN2/l143r8eUYBP5qzMu6pP8xxze9Se+rT9ioFb/u+eBGVrJohwdv9l5bfMdWjfJ
urQlsltTsC9/W3+k93qoxjxSzlZX72qe+MYcdd8JfhslisESXA/Ef7L+firTYARwguL+RCyGWs14
s/6WYmDkbEfAmE1YP1JH+MVAdzur6rXyuk9u4t72NdnisZGpYzuAS58tuinffWJ/cEL9JD/kEV2f
QlABmCWYXLy9jTDFdVxwdZve1PVT7w5Htyy+tGn6MGktCF2Nhh9zE78qq0uy2sa/Uev9ZDNbX9/h
U15FiNi13mrBOXqUaJEAQ7qjHt3QcEIUYWX1tSpkTAAkGO7CNzWxcDzajg4h3601SdxLNu7GvCQy
soBv6kdM1BVtkjTe2HWf+0bDPDfPlao2/37YfnvYqOH+/GFbi8iXz1X7fRW5KrV/e9ik924FOaxW
OR46dm2eqN8eNv4JD5BreKaQwoXgwUL/9rCZ79jq10Bq/L/YRNb7+7eHzXyHP5fR8UqwkC4+nn/y
sP1URvKmPH4bgfQ8a4zi1+rkuzKyTL22NJSlBakUl4xZom6TMujZLpkMkcb1ExpYTiqLDhrjojxo
uXVrQWzJpvMLOprHuJvbX+RCyDDqEU9/6Wn1kH/TmV1CYI0r/QbC02Mly/SqsfPF/PU5+R+45Pz/
Vl6sy+HPl13wMhewYS7aHFTMD4tv/bnfFp/jcRvhwiExyn4tNP61+FyxrksQoP+6jfy++PgpSd/I
o6bA/IgF4V+Lz+N8YDv0BBZXezUO/qPF97b0xQGNyWX1XKzvQnwFO3y/+KZhLEsVo9JgULovI0J8
MvWUDUh8iK8kAIsyPehMAY9Qtz67jCJv8C/NyE6goNcCOEo2hIg+K++go5pbbVOp6SuckrR6l/Am
i3SiaYf6EA/Wa97TOU9CYe2YuLZ/c1x8favfF03rnwK22qI2Wx088s11LK5zQmjMhvGqyZU6yh4d
PCq+UY80f+0p7s/zPO9jQsSNgJT4EgeXmsg5ioD2xShZrytEGPtcTPZlrU3mUScABFQd8wtfEA5w
37iZupsW9R5mRfDduvmDk+6nu5hka2ID4ts2ee/8/z9uAQZW5Jpen7lrwSMD5bKaB7eNpufKgsEX
YBKFMjyp6qWarfJO1eNjXCf6VYmo7ZwgsTNR+pTpzaAX6imtl5xgm9YLO9+2ocCBsxm/xMbgEava
Pc9VY14Uejy8APlhRubOtNI6t6+IMsEAt5l0lN9ehRaKBBYkzBVpf5jYSrWb4+S9budERuJjXclf
UIRxR4L0+vTvY+zXY2z15P/5frKpSKSDVl/+rzt4b5/y5PX7A2392W/Vo/vO5Fm14NXTH/kBBuMY
7zBRgR3BNL3eQr6/vXjv8LpiMcb4ujqZ1kX47UAjsNTBjwDF3gB3T4X5j/YUh6Pxx+sLDALQMhy3
gPYd9r4fl7PScgNBNhl/skOdeAKjqs+7qrMJN85g5j4YmZOOW9dqR+JBQ2h6u9bpmtrvCQY8tUJn
qm1qWUS3W+Yz/0NPR0sppo4kFDJ0XpbeiOig5pX5WRXM1zaZ1dM9V8rqH8uUvmPgjCEaT6ODC+wz
aWnKC2uaEXbADnEfExSyecBqb+Zg4JCEvVviq/FbJ8U0VDqz1vqZ3brZVZkXbeQ3w4go1+sdctuT
1JqjfVvBYMG/4ejnUozTg8PorglE76IBIBZIizGvtY7aklozfPF6SbCJ1MrpoYE4XRwy1zWnlSBr
Dec6xgm8CYdWrUaAWP9E3yX8nJYxiVkWY1UL3czY3bdRjpK5FC1cY5zC/RVTHq8/ph1RRz6qdmbp
Be2YYofo23B27TimhJpF7QzYNuqMZtcJN2GWm1TduCmLAbbVrPe4sIUzDTzEZd/cDHKJxs3YLemL
IBmRppPNTwaNRXrMFjlKJQLSxTUjGBGio/Sauj7+GHc0bjQSZgErLG7VBpTKxXAe594aadWMzfsW
8SBMYWBfYthqVMgeWhSVPRgeDtxgWBNZzCQmgxDpdXEVOoP+MsJPvMYr4HzKIKW26JaYrgcTseZM
MqPUEkQ+IYjLLa97UrWXQbVSrk7ALT0sexOHmvlpYfw3+y3SysfIk2hRRifEKSbspk92JGBVwk+1
RUuCuWqNIWiUgag0YhxG3D3DN43o6WWQ+0WravMIfDk2NmM20ugnX8QusIaL9k5Lc6feUd2FV0oO
nbFBpO18cXO15GeLluZdN9BnuEwtvEoH1ZsGKemQK2p0tCFGPhcmY7TL1xj5UwW8abwotaYhGtKY
jXGj8Vx0m7abVBTkHRgiPxU1GEaBytTa6fUca5u+kHm2UZmZh3utdq0rAsjSLsCxufC9aUBQ9og+
jGKXJTNMbRjp/V0rAAv69JnGV1GMKHhskEewcvU4HojB9Orn1OjmmqbgRDi518WKwaTRuLBaM7TL
PZARtCwoGgnDsc1BbDq0Q2g4p7L2Ni4sjnuw8wxmmLrTzSyiCmHSnNOwfe6lRsaDsEmh8+WUae87
Uo2IN2UG9tQkwzhuEpJFn1xgKe+9YSSwt8qM0uEbL3ANiQIBukgcbDnuVL96IEhxE6a6DostTeaa
9T98cspsuNGmiV7hPMygL0RbFL80RTV4OEmMlJErJdc9WtQvc9g0/R6G3DwFS0IysI/4fI2CF9aG
DbRBQg5gEq10HLWv3UD+UDDmi3upSEQg/CqteWycOJke4h4FhGVC//bn0luhao4sdk5BPlLAAMWp
ty3FyAWM3ybeiK4DQdJ3U19sKpVpNf40ohg3Bu49c6eJLlNBwcWcRECr8SwUPTkJbV6/tPO2mnLn
qkE9QOqYI1ubZeTZA1q5ZJr8xSaz8WREiMbqQtdfCyPsX8rGspethFCMYgMlJtmR9tKL/ZQ46aOV
ErIZGKUU95JFqM72GCflVo9kzzG/mDhlOjB5QQPaXkdzYkrutwNL1x8h32HxIauNRjVfgdhAsI4+
RWFsXSEClaOv9wzn2Tcx7wTRZJP76hIXFu1QtGC4dHuT2et3J+UfVFA/9QqI2ACDIrCjMyPkPyiY
v79EGY0e9+3UIBeHWNKBBWw0O9A7lmnfL+lVDIQci08afqQalCeBt7DfWN2idn/9PtYa8/sa9Ovb
AB9IoxhuFskwP74NM8HjsOTQkNHdZ+yXJh9dLoq/qRffFu02v53iH0e89fWcf1Muxq1Zj7Vtrj6O
QhxdxMjPUqXtY52UFkXF7yXIH3ywb02D9trV/LUdRCOSW++Pf1BZAlluEV4hMeqTArHOJMkqFCPf
stcpQpiRKnneJi4MkP69zv8FbVoRYvr1bfz7jvkfHk3k37+Qn3rY+wYq6Y/zsfUHvhWC4h3rnf4D
Nx9quu+xowzIuDrSN6OgQ4mAhuVfnQ3j3dpeJEtk/Wrp8nFb/VYIMlZzqdtwp9KZJI1b/pNC8O0y
9SB8gXPjLTJo5VL2Zu3M3G5L5dTIK1ItBe1c21tNDO1BTkSpffep/MEy/Qnpsb4WvTpSi9CScpt6
81qCLDIBNizd1NLTrvKeAIwwtOwNrOGPRhaz02V5jEMGrckYqZtmQoOK/6miaIBPb0nMFllX70cg
vScjK62tXSztbo60fj8W1a4YqpSTlhTfGeH1pnQz1A6LZRH4oEaQPYrzwqsWKsbOvP3rP40v6oct
hb8M7gLKQboIBE69JeY4JWdWFvLyRDPmu46aP8DOUm05M2q6j+zqYNIZD1AN/MPN7NdXdpnZs8TW
QeH/Ye9MluNGtjT9Ktd67zLMwxYBBOchREqiuIGJkoh5nvH0/XkodTMYVIqlXWdbLcosb2VKQABw
93POP71c+5TrY++G0GNUOD+BORalj7noWw5IrxLXuQxvDRmDojIl5Ut5eZlktOq0QgftJ9GYfqtb
TSBZcwRHsrKu+ZU0WK6hZEXhV4Rx0eelXj81U7rYGxWG/50t1nPy9zRc+4u+9XBG1Z/jyUl2wJh9
6bWF0A2SeaVlBY7tQa2BSJJRWRDmbTsVrFRiry5Ev5SnmSFlmv+7b/3oZV2aut/sW8OXb985Eurv
hz2s/DN/b128b+AM9hmGnnuY4ycCIrcuFJO2rmj7ZpRD9udQ1nrHuNagjXU4jOQf+3vrMt+B7MvT
X1NlB2zof7J1cWMvFx1oPvspsWtkYhG8dvRNWnRn7qKTBDoX6qewxYCkMtChTjOtTKy9ZUhlyL/u
sGzAtwfTF7wW2JWxQ2ag/KJ6occK+SK1Hm6OYSEyIV0mgEQzPUbFMpyTtkUaauKkEPLNyI6/VcNS
k4Da6uqZkq3oG0ifVmIvsQftc6vl+WlShuJ9mo2ZQnysviUeBlUpIuVHm5hQDyRl3KRWmVsngoja
M3PR2xOb2pFupHEIO2mS83WJyvMcNcN9bBY13PcehauLiMObC+VsWdYZE0MzJHkEyy5ke9BhSVJZ
l5odMhyz3RTHJN3o7pjuDr6jX+z0+xLq+Fkx9sB8UFoogIe9fFYiDGeVLpdn5ebNY9kWNVoejsfA
EkSiazCvIEvPI9SppRSP/JNB1o2RMw4T9De09mmsZFgUIg2wZ4U2N7PSknOiij5gQI1uK0uSbtOT
cbPw8BxQnByNIW5bvXIXxQsj9cpSv3XjmKZbqJHW+dSky1nepGaDVtA6nRUImjTPqXOhAMWeTosu
LquxGLarvUI1T/Su+q6s7f1oYa6zGQWZwWGC9ub3z+nILRpsEToDDp+OxJJBreUk6LAiRjaQ18Ab
jGnn1fHIQFbZVSMQKxE5zugRelUTOt+JE3VCoqMOpjf3elA5Ob12PynmiViQAIwdkVpKhr9ILw0N
oGR7BaHSP8q7fwS8XwGO3Cx2xIok7Ri44UmI5vBm8wgCbKbBdKPghAO8OuHpOLsPCXkjnm2gGDTJ
L8GKTYl90gn6bbG65glytvHqjacmL3T0dUliEFAQNEPIYbLAP5iHp2nT8ATS3s9I5aE5bRH0zq3q
5wwi0Bvp8ynWGlbA4ycqHSnXOZGxKB4rK9qoeVi98Vzk1V7dDSUciC58AMM4eod9btKbSkAI9wY9
oIHWNwyB3iqeJBB9dBl2VC4CY4pKUj82RTWLsLS1qur83FgaItzy+izSKw0xshydhFhx7CimOGMb
O9OZOjFZC6snZVhNf2ynijgWWLCIjscyvJqGthnf6Hde78bwaKFqyEfL/rinrR68lKEkd88hdsEP
Q+WB/LlLKak8H5wbLOOU0/0X8Eedxr8NpwJAPPjMXzURd18KaVF4QLGT//1fB7FqA0PB+cDmGDe8
F+go+wYnMZgk9gMcujafzV/nsFD1d9L9FSoMDSKNqM6X+1cPIUg8oK8AvDJMPFqxMv6jJoJz+8XH
CfgFBVCFTO1yE8Cwsj4+ePlRg1CucFb1XiuThSy3siX3xA7X+ludhJT0vWmypUlNTDrVebVBQIOs
akkYMp+Vo9KQ5VvVKBILLMoDXJuK1etI8Ls1zHi1N0g6ugy1zqLZ0MaX6i5dxWM7dkoqQxP5yPU1
WxC4IfZFi6KL96B1a+yFRox0R8vHpQ4GxYy/FVYN0AqWZhKmRw4j4b99Xt9iFFFsm35C5j9p40z9
mTSN+Cxi073ByYGCtcABAZes0baIBIEb3izz+oOF+o+769EuIskibK10c7xH8Or97OTgCba8WZku
p97nSoIUBseGTVGQJHjwTf3iYD5apPursDQp5qQnLLa0L99T3ub90NSJei+DhCAoV+121rthiwVK
HOhjIba/vx696PGHwU+R9E8DZyrttTeZVpSoCM3lnunzQn5LNX6edUfo2yl0GwtFXtbmzNqy5Aot
vU5KlWpPhdfpNTPWuTICvaafIANeny7cJSyJaOz0a6fJDSZ5jWOfmm6G5ru3GRcitK2MO0Kp+PSA
6pcPA2KNcDPrZFUECbaPGHJObRcMhYvAA95ZVvnriujGy4Zp7fFWtUu8TwojvenUzsUzQa8XjdT5
8Fq4jOSA1Or6Ai1O8x4XqPkxjnI7QzMw6F/MxGqfjSJLkQAbNWJLYwwhgf/+Wb56d1Bh6Z3xeaPs
lc/z5bujrFX7Ybbm+z4qn8O1uogET2nV3FORhcmPF/dHO+z/LAHi37YPg60dPPdX+/Dpl6RPDvfh
/X//1z7MNmzR4qMXIeWDnvu/HBXbAJyTPGjqEoWxjRzB/bUNa3AVAdqYN2JaSQkly6qfkxxH5lPD
WuKdMmdhL/6TdohLvCgQ6ICgNWIqipsIN3G8g6xOq4vJkW5NI4N6L6kw501IcDmrsKwISVpzqytE
dRGQ86QsJyMoT/bG9nK02imo5C0wV2X1cFbtd4ODTUxLm6zC9MLGi67Ktm2DQY2BwCjQsvDm4KX8
YiM72i73V4KtAQNOg6NHOMbLxWA2rQgLZbKCQlWRkiO39mOQwDd+z+tHyi+S8hIodtjCH5d2sZMD
cw6GEQi6tJu2WpRu01RV1HkpY2s0+UXen+JlKK6teTA/sWNpfy3EfzwXZFd5WF3y22TeM1oSpsky
C+TlD3XtsrHTVDOCpW26oLY66ypfQtdnjlYAjZjlBlezt1K/98Spo8vCl6fEp9YAjmY0eXRZrQgb
rP7Rc5c1XkDkwsYEGBuENG7WWKvdwJ3VNjrrW3UCtHIbMKBQMUHA3DqrsHkRxod6VabFI7LGvCxr
Kzc9VLbNlyzpsT7DhSwCLQNQuYCfQkwDenCO8HktNdNz9ZU82CQOV7zFljJyPak36k9aJzbuFWy/
SOMjKg9fB1zGjG9p3AkMempRTttQncIPqJ7SB15W+t7Ga+EJKWKGRo0Uof60SFUj31iNa72PFjd5
BII0rV1vxnnxwcjmnAxDc2nSU9Krrc8RKlHjmuCxePiQGUt+YlTpOm4dEkG1jbqHX5S+GD/Ze1BG
nQ0XdfuQa3eRZQPbLBLBWfdgDhARI0DAG0Ceag/4lBL7sZpU/apLPIiAN6Chag8Tkd4IZLQaSm+R
2SahJEMd7StnDzBBWgdsstM4JEAo7fH0TB1oipuCj0LflnugCuQW0GrcA1jaHsxC7NzgtSYxrpKy
B0xiD32ZEgVLHJvWyRiWdfLycDCvHYmYRXU0uQB6K3mYs8TUOJYTAEsiWL8We9DN2ANwmsTiVpdw
ZmUP0AFeAdZZLBRmsnn9ndAW9W7dw3ojTqnuRpNoH7pnI+a8liAgj3O8LQEGqz1EmON8QFioYzKq
MCSKGPZhsVlFp562YhoRGzPj2eXkPF26neU+tNEYf5/aBKoSHhouHhfOqhMmOjYndZf3J7YhnIsi
W+zxIhWu8bmB+HCrNTqS1KTTjPNycO0V7YauXc2z64RMjFV3h7mRjQ0L6QS4/mEuvY2yKgEO1Owu
CIFerc1UKoRKjSBs17OK+/DGKGbspVwQmAQvaRF/hHQV7+o8y0WQGLU7nBLcS8BvjplN4KQkA3ws
CKMBw48Sxhvn2AEwK67XxsDO2kjDFb/xOS38Wivc94ntNsMmFi65sxVOQCfAaIJw6MUxG38ISx3f
5UEQO0mEjVWdGlMePRnjgkCtdPMUglVYY9TXj73hNdipfK3tKsMlt18VTBfBxauNVlhCv0n1qQ8x
2R5K0j8YYF+nRtnPm6QI1/fg+dVnBzYDxtgYeXn4eoa7pUqdmxjbfwubyjr60Aw233g6qd13DEXK
Wzehd9lEDP13S6L2UZDiPCUtTIq02zqmMD8aQikeW20un6EfoP93m3x87BguPKmRgqdK7KoxU5Gp
RJ7fGYhWTpn7meHNmLfoYMg+SPSNYkfDsEnzalY99vLc2SjKPMEKqci+8FQ7dW+t0Yx7XxtLRoVF
KO2u8ArjGyywttp0SaldY5aj4+zvMGbxs2Hp+edGKDPGjXTLniSnattEqWrD1yagG0mLWD9j1y8w
t8v78osZVXgQaXFfIccuqNTYyISmY8cHGsFidfDDSBw9jv1waBfclMoOGw/slPLoRsfvDL8qRL1I
3Jx6Kk6GUa9jwoKRVW6wDEc3nSfJFG/53quQwVATd16v4RXKKK81MGEZnfkL/hzC9qmIayVQ4KIV
VMa6wFIMU5II+XerTz5kQiU+N9ALmZt6wtUH0oRTfnEio7hd+Xrpm5pY0z29rdYbaxGlusmxivzq
DnVqyMsPn/NIKPeNAJJmRTg2aiTT7lKvVch8Blms1cgHAMLbSkMUjttk22bETnSleV9UaW+f0qml
rV9iyV6dT0PPl4mXkfVhUF3cfGvERcUmtLpM/TE1+Mej9KiApsslnUKq1OAG6D/Kt8Mmlfz6tbK6
1AySvBK3ExFB/jQJZzvquQH43H//fYnyy8tJ7QDJG2B8ipwnHxRDTsWGN5S5GQiiRXd5t6vU0DxP
17x+b9i8mt9fTTseitFkudSSkjjGqIAC8OXl2rbEGyBuMd9Yo2EXO8iPPfTj9rxRWtoXMoJLvd1M
MY4oQYoMtfyg9QA4PrwJHEAhlXS53xhWveANgVZYGTCP9apIj8KNtFL/3hKytJzosEgtf6rNedmw
+fQ0TLaSZfdLPGB59/uf9JovoDA8BmWAMUCFbB5bGzODJ5CHSWgAWC9wwerwAH+iqe84k9bMtS4o
m2btrEkRz/qwaDpyr1ZNYBvAxj38qAX/tyP6P/STBy/mVUd0TuQdjMcXPZH8Ez97Iusd5n6sKkBp
KuR9tN1fIJENBxK8W4IAps2E+6ArUh3wbfyqYS0whDL30NLPrsh+h55D9lfMrKAeIr87kmX9TqYF
PsOH/6KCRgLKfAuInbAw2R+9XBhan/WDW6vpdlUVvIKtSUu+OImhd5BkDIPSsyrxp+koVN5XqpJh
mtXhpuGvmRgXNP1L0+O/NsJCLoqunj2F2RqhavEaAiTH9mWPBLYgA85K14DRRg/xKhendpIjCZ2G
cflQuu4aemHdQP1f8PP5VPd2VAYwpc/jMC6wNE/1etP0trV4VuRAXJ7MfDYAagxq1TwkGxiCNL4g
wWrjY+Qlkal/LNAQAI4wJrjMQ616aHJAna4OLW5Q08MbJ6/KkVipkZw+YQ1uetKYnXrbTbjLnsZ6
MX+0HMEgLnZ7QvKaDHPATdFMhpBeyvboUTVd4zeHBnLU1Pl7pLpY8SREFH9QU0c5ndUMl31lVbMz
/iewCTu9+inKGu3JlgRGj44i+TIgVsPWh2wjFQm8qSVBP5CiF6jroHxcBmF8yrCdTU4nFvOTzdDt
wpgm08YrrxT1BmNDVLjhMMcTYlQrfBK9S1hHUlnZA224ARcvXVQKtgH7g02nO7jF2h2nHSHf6Fzx
Oeg0LD3DcMEfEfO8DbQy8ejOKd4uuANhqRatoxO0emt/qfAQKL1CJP2DVujxV0lLcHB8qsMbBoy4
o4aLhgFuvLr9o0pbi7MIykC+Hdsw1stxytIH4VjupuMYHv1EzVKqtao3Z+hYInlsDWkEJwqT/MSE
lvP72AxzstF0hZR4fOqwbOjM5GHUQgRcVgR/UxhI3j3a9ancGn1GGnUr3In81TBu4204jMbO6vS5
OIn7eDo3FmPCs0kU61y/ca68aumlxoz/Y6aAuouO++XqSavOUvh7k61JGE+Q8BKpbg1t23NWv3Gp
1922gos8808UcuwbJnvM4YGZI9aLWoq1bW02t8Jeca+yJ7GhzxBBF7vyYErGy5p/vFVTZfqBKv3R
/v6vm2XJucc/A/xXX1pCKpNmoHL5G1igm//v5m0phCIzDZaUDpwe9izwvxF+Rl3IzoH8GOpoEsP9
ifATpczODXkcSgiQFC/q595tvGPr5l8xIIP0DiL0J3u3fOGHOzcWABwd3BnqWhk4dDT7KLNVNWj/
S9+0yFxP4BqcKYtw/INncvvj7zsU2e9tJF5dxlQMqHp84I51dEDkHRYTaRWXTJCaOfZA+cLTdCnn
wbPA0O8LLHvO9CGzt/OEuWUcDdMnC+el7wVj4C+1sE8HTHBKX6tTfNCNWWs+YcF+gqlbdTtms7gz
+s65JG7PvU9SvYH3nuYngzYxw8GD9LEZOuW+mpLhe1ebuyiyGYsvujL6MzHnF+moxTddYYbnsTDj
jVW1tu5pCy7YGFJiJ1u48Gdm3G6/WcRNPLCs2ttl1GkOAP/volrrciBjpJByht7fIcckEdSs82cI
6W7j4TgJsVjRRvFRpSn+tqYFm//E2t5BVR8w+6t7xJCzYdAh5ro+epXpFF7ej7gq6mPnnOUV1nGh
Hq0PloWfvMLBc1UxtngMiwZ9SjshzVHc2N4Oiw3bO+uxOancTPuWV2N00mTuNh2U2zqc1A9W2dXf
oGb2H7HUI8FJjxTl1CafbzOvMI78nAG9R1HdnFnQmnG9dZfiwcG5Nt8s84BffZxJuQbr5f/rTUFT
aA3+eVO4RfPfV/95n3ytDneF/Z/6yfsx32n4CtG44IIgZ58s/Z+7gv3OBeIGiWBb+IsS9HNXoKST
Aes0fOCJnI+AgD+3BfsdHEaIqVKrKwmHfybGPN4XgDPlMFaXAhlYb3umzkFnVSYjhpppVwRVaImg
XofJN7rCTjzs5ROPkC06GQJ7zsEL7xxluCMLtwxqPY0hy6w4zxlWQoFGUx8T5oSjjnAurTx+QnY1
nMdxwzFeNhfqkM1eIkb3JoLMdN7kSx8cPPdfbDzHo11cdjCaYItjiI1v0nF7M9WGis4uwQSvCtuN
WIbOL8IE81OmzKIBuhxSdXqjpzo+zjnH2ZRVCzM/yn5rn3B18OgiU4i+ZKYahDUW+bqbP2t2+egq
xfTGrnr8jo4vdNSODu68Jk7IqIsi9rFNseZ2Cvf+9w/wV9fg1+CMIr8uivWXBUM/6DS5+NgEomZw
1E7Y4Yq+rd94Ta94L/wUajLUv0zEmfuZRz8F4qhSrXUh/NYZXB+Vz0VVuJ/CxDxxh/ZhbIcPLSnI
dkYubbqqO0I/38CGjycJ+xvAf4CoHRWM6TiK0KpG1a3ThJhtYlTzasqu1l5rMKjpVR+ox32jDnvV
d++v57DwOXbp7I419YmJsmAl4xeBSbNs0GY9xYhEvC5yCOXJ7ZuS8D+vNY2dOaTPDPXvfv9aCXg8
Ovi5AXwSJPCiy2ChYwMW/CiFQSReEiRufU41eJ2LVQsMK32OhnrdYYGzw5OnPCnGWgcFyJ8MPX3W
k/yy1noiQIq687MlQQKirPFWj1fjdjCc6yYxd4VdXDrCul7T7FnhFC0TJ/OrhcH/MonZq4YmxYSQ
45ZQ7/g2U1HGAOl9G4k827SK1CKF+o4kQt0rV7IP1eYxC637zjF2VWvuHIUrE5/1gTkqMIOZPtm0
JJjqtDC8uBrD1dKTt+G4WMFGpX0/VRVK3FndGUP0FDIIQUiifHaW1PVG+a8w3TLvlHDGOFnLsZiL
nfbU6mZE5CmXyoku3xgLoiUGOuvOaPFwxrOv8+qxuExSbZcSTf3jl2mpcbWMzXJhNHLPS0QWlGKa
zxW7ya4IFHrIgOx0kIUZgvRaEAQxOb6oei2APnLd6BNDeNP6LOyu/NTTifjEFuNqrfLkRBGnGzMb
8Z5kpHmiwYPG8614snL7mtLk2kz76jTDFI8orsHdLqZzb8lGlT18vXJqA+fTOK43po5bfZmUo8/J
c62apSx0cBmfhY12xtZ3dVY8ZYv+kYgLzXft7iEs4jwoAHk8NSmXD/K9hnZ5yYiRmLk5j28GNwzy
1FY3Q+10EMAKxR8R8QdG3Oqe0a1UFvIh7x/jjAEiYErj+DFSrg92pGuBUvEQMF10sVMu3ZMlxsjb
SexrFzPTE7NFqkyEhOPVcfJkEFvBALevtwq6SwS9k0bCb7zip66vZMKbu4qgEERkfArzOpsXE48h
hsC+bTOulK4uoQwRTLpG6JmP3S2mygX/M8QcMmia/Bm77wcNR6r9vcPFK0+UEvJMsaJ3m9cv06g9
o/y7b+ah3hJuQxb6yo8cm/jZWiI0ndGkbaJucTcMasbvAzkpoBBLc5qN+a6wwIqdasZnVue+Mxf/
JzfsHlZsc30ztQhTYQDg5dIeU+14Tm6cRFs9LZcTaja+mrJ/WE0+AGEmzyIyypNqaR/62c6Cmehw
bxJAVNSqpMq12BV2LmTx3FV3rlprJO9wZ3ic86fD8lIuGgUnfFj+/EdMTXR0nuZuQP2NXgy52ChQ
GxpxyF89wO9biuzZHFlk+Vo8Ja11HU/qlRZONxhV3hfDkHrgGNlVg1YVh8CCJKEQRfUwGbs1RHHW
dASEwni8LhGJBmWe2PBD3Wt10Xd5ykLSrOhJd3kwS6VyjbB9MLXqknb+QQieFKb6n5g5DL4y8cJU
ZruYRMXiPk2sBbveeMGbGOWdOcolaq9fmaEy7Hace1jzmR8W4l7R+Lrl/0ePque+y5/KiCVrG/Y9
kSgikJtvTyaT33TtQ1pou5Ykg3M8r9mA5IevhDKXqg2xdBIzpo+T6TeVKD3dYMtY7XY+r5N+Pp+L
2sHaXjC3iJQeRMSIr3XMB8ONEfE6benmb3bcpCJEeqUAi3oTWRTeWOdPDHn5BURmS/lotBUNSFQ7
VsXXYo0JA8T23a1Z8V3aPrR2/IRu9aEt2geI5zx7o0Loa5FSFdt8J07MfVdO/Jwnzbrdr1NR2/dF
rqwnACRI/5YBNVvVVqe1g+txGpk8t5GPxBnF/bxkfFzCPcehv946FU7Mo5HmH0fSerKNEqbLSe7i
v8o4yddmXQREn4j7UNF2eYYXLEdm+IXxP/2PLPtCV26NzYz9qV3hi5MVmPzCIMPA0rSnGxVmGNrA
Yb51dDZBEK0sAK7Wz2RH6k0tn3bY9N2COZomTqOkdfy8FV+waIxvdafQNin79+mgseFnZvVgofpi
2dB8XhohNspqtGrv1RVyHB/00l6M9sJOq2fIKvpYKBX2yCZ/UiVGozC4ZdUalpNIWbiJZWSnL/Rd
G9PKrfMwblAk4j0VJmn3qc3j+CYTZR6YePq6rpr52LR2/uRiT6vFuvJAL2dedDP+/GGj1J9V4cwn
ThkuVyIH0sUlP37CrTp7nyjii9pkQ4KeWr6/VMkLppirCDTs0INxaoxvIM1Ea6j6SKIGi2XMadBK
OLnBvGgQQVUin+xmVB7oeJ/mmeNZbk51xResc2DD2QXuGduH/bFI3bqDn6UFJQgSgWHyXMzC9qKQ
xQY+qtf6yndY2iyDmg1DZ3bna4XZXhgkt+C3Mt2AYyaPVckOvt8jcDa/VkiTuhNl+hTldXheY3vn
9ZKjwRYvz5T8Ph8r4ErLjny5H8+o1jcgvc9Drd3W+nCFfe1XI84/l3Z2QfQpXfRKldDNmCpUZUHv
Oirapk1YcBpb3HZIaHFJxbRwTc+gQmfFcjE3Sna5zDaNSui0fqUwwmXRnWnZeJeSh7nVcmXw+9mc
b7WJM6Sbuvm8rNnWqSgfnFL+TEaZXJT1SJbl+jgkLpZs8VMS8fwwxXiuGWRu1EYuWllg7MuFUm0f
Fit7alKepoPdcmACt71RKUpa5+HkhLp4PwACpKErxAftZQGuF7R65bzGQe6wV1m2uJ+4Eptm+jwl
rYZo12bKqejJG9fdj2ReXNiCC20gmVPQmNAGHk2GGIl3Q6dGwrft8SZObL/v43PdGHchWaZerZZk
Q5eJ4iltjnt2dWX1DDjs5iHFPtzOSka9Buf5auiUbFkKQtYE5UDMXrveRQxzvYjGbRN33VnYK18R
eghPD8Unut07syYVVXXqbTObzGSiD7hPfUu1/FQli9iTdeiYh891i8abRJxzK2oo0/JxvjZFn50X
C2u5DNm4gUXOJlm7T0y7PfnNYbh+rZfsOqm+iKDI2SHJzrhZHMgzRJhwbqKnoWrMXZbk1K2bCV8Q
r6izeSPqVQ8Gob0RV/2qQbUkBYjBID22iQONhBwPmsWqtuEbJY7wLY0iZMyx+mZmcIbL73OK6YrH
wfr8+9J/nxV99GIxo8C1nwEEn5R+1Gtpg172TZgTpyWfFC/HOMOkcd3psRsFHfFLg2MD+HGqFLlx
MobOtSwntZUNvUD5sukJW/QgF+NRS82kTJRA8i23FAOLnj3NMUdpwR5CmtgZWXF+l9rtWaXlz03d
Pug1lc6w0tek+m522OfdDrF3ktRUQRz7WpzkwdgbO82gdJTlplipHAqK8E5hdSYahwT0jsWLAVWp
2mha9jXd2OIJsWoOhjEsEfz//Cxrxak68baBxa9rEq8CGqmHOVW7+8rV9MTrJql4iaQhQcgx/uNk
pOeKJg6GaVFEMM8xXGu3a2HVTDUba8FZLLNNPNddhCzsOp9W5QkngMyX5ZaeNA+ZtfYBxXN4HqXm
+rh/fX80Lvu1/y0gPX4+f1nk/s+Ipf/ktivv5r9/1/8bFpc0JAff+SsE9e5LUvb/uUj6vtsb6l5/
H5Pu5fCNP/9z+IbyV4eyL4UtP1n7P4dvUP0tNC+WBTgKmUEuyJ/DN9xhVMTEKGuByrGsYIbw9/BN
isId7NBgl/+xccyrYQQ6V1zQILOidkWDIydMB5tCWicLJLBIITSpT6+sysje66WOq3VhR9ptOmc5
eY1VfG5WiRoFqlWyvS310DyqS9xBuJ/m75PoZ2qJSf1aYRWzVUATPyYw/SosCMzlWuvVlk9cW5sC
iNZtz1ubagz9nGKh6o0Jx8Mrq/2Ok9dfGP8/MkT23ukvtx+JO/FkdXYgFcjh5Y8jixS4YZpXvy6b
8KGpbPNmoJbPYaW033Ilm4AHBCYHWKWQV2gZ+p3LWEvlnAnLJ6N2vlRT384/Trs/WlX/NmSKT+N3
K+Ke0Nnk25dv++VwXz19iV4Oo+Wf/rkelHekaYPLMAhyVeXFMBolvBRFARkintsbav53PaC6N5hz
uow4Aar2hOyf6wFCNhAjrGuG0XBl/shf+ngE6aLfQxCN2YNBUNieEn64GkDPormJTDyhp2k4GUfq
rGmee//g4fxiUuzIQurgu7QUBmEgbvgOIhLEPVQuyoNFZ40aSRZdFuIqorpX9jrOS0CwoNmSAtbG
n7PYEMIjuq+xfIU0BjVYsYrDSqef55vFRJNDVJFJPWTVyohRkORBbQm3w4BItzCsIXlFmy9r3Rhu
CmZEBJI4zvxkFGF/TkSCyE6iueg/gnmB49B6KkjKGoLHNl2udp9XSqLbdoFhdtFZawgRGK3qLk8G
RpRDPrT9BrxwQfWtohHioOTcOQtz7MzOUpqD21TvCKtpx3q+lpR0KyCXwxUns7U07aYJjfKyIEm1
IcGnxJezwrcGYp3Bz9sok7s+T/bUEHjEwIO2J04+JrzyFJapNXxsNGQiG3S7BMHJkN3LgURUkoO7
1jjT0mw9X6i9Vs8qtHEFRTCbiZwfwjw8J1Hw0iGemHAoVCKL5PoNpJmARt4Xq7MKvwL/uI51mRnS
TCY0T0Pgfp+tpO+Shd1EXjgbIdmOfc7IlLTkYtwYItOu4ZFrT1nkwD9EDw//8PffydHXKItiKDOU
T1AZ8Cw8BuuzYiaWfGkF3VHnnhK/qMFBjIft76+iSnL9i69RXkZaYcqBtKwQX36NSxk6xIR2AjpL
OZ1lif2+G1XNr3qju3CgMm4Som4u1LQaNizb9HIO07do8Uen0P6XSqdQzjVSO8CcXt5ClNbQpAsi
mm0z7q7ymaCypEs0ir0YsVdiaW+sQHmqHf9kNhl+OGtR7h0vr9cbOk5YCpG/dQHFwiDw2M97RGll
aasnv3+8ey/Ro2vBlkI4TeHNIz4W+jR1HBLwmGJyPmbqN4wjYojgWtI9iGW0NOgtou89XS/NlQEt
0ZqeZXa3FWDp9wn3umxLtpZ+CUGOVLwZwdVNM3LzmNS7vUuDMiYoh3uz3wDaNonfLOVK7rMTN5+g
F9bvW3iul3Hp2lcpYPMPP/s/Osn+Z8Xfv+68k+jdP4OuPyrAj0n5FR7G/tDr4+//+WEck5TfXxaD
8q/6efip7/D/h9iAWBNPc/idfyOxSEI5EDSbWpF6b29P/bMYxBYXx0GOzR9W02wTP88+ikswU0nd
MLDUld4Mf8Ctk6y/w1VB92/A3INtynEKu86RG8XBsRS6Au09Vsq+OpbMf6aitJJ9CFq1qV18Agnb
y7QPwpqzT26s4ZgVV7FzO/Z590HpG0+Bg0vPXGnhFjJgl56QpuxeLYN5iqGJ6w+mnSk+Tv/1U0ko
LsNlAoCWviqWYMCs7DTttMuDl3L7Y40dUkFe2ZPKH4SzN0W2XHpwT17+oMQVtm2kZeYzx+j8aHGK
W6OecCFN9XhjLh0+d13HaNbtDQ7aKr/S287YDU6dkQdls9s2LiKJKLmqMsKNbbFs0TPgxRarHzIr
ImQNk7DTvmy709/fuNzuDrYM+SJA5VEIU74C2e31uQcvwmlhQIqFFPRFx2Cwn9YZFW3xcVrLEfJ+
UxFXTkTe7695fAzsLwqEDURHxCl4/9HDgiri6pjipT4GEtqHLF0+1lKGqQ44klW2caObEXmhGhk2
ueNO23oo3Ys3buHoGNjfAuZKpMMwh6LJOToG7KaeYCtyC3WJ6szSY0zlDLUkfF4fNrkZ21dKx9At
xkPuRBWpCNAQ45i39EyrcMO4iBleenqdfa2LSRDOJ5Q3HtIvPI94MixPWjZOKlRcL7+oFSpjMZQ2
D4nQs/FqYAbXMkIEuvXwb/eatiIH/YYxy2ZV5nNUGOTDfoNAgfVhIUPA/UU7EVFxkvM/18HxdbsE
tv+8OCn2c5/q2fawh9gm7l07GG9UE794uBAUECZCmqdS3helBx9VE1NyFczy/E5gxbjOLQKY0o4x
30AqNIq1PnvjbR5VubxNEq04zCmjNY4ZS/77gws65mi4A1oiXNxZOZOTE5LWfJ1UQhUqzAaDvMjC
K0ZET0OfMuVDCBYMuUrYXGdZJ0i08zdu6PUD4H74rGSVgc2WcnToAy+1zGa5H7edx42ImWgW8VSf
ssFW/iLga+wfwB8dj/+6g+/3FEQGk33Sxf/5mLDr/dKHGzewv4874x1fGicTJxod+CGX3IJzKBOD
ZF/+I3Ph79mH8w5uIEZphLUTMkBN+vd5BwMdxjfdIwMTeSD+0Xl3/D1AS7CkwYfC0cA4RZFF4sH3
uaxtWxNS7/qd0VIEosjelEQnj4BX+fL8+8VwVHBCOcFsnpw3EiMgTkkH8RfXUrp8zccuRZ9RmgOo
XZQGFnhN4Mbdx99f6ZVyZH8pzjuqWvzB8fl6eSlEl/jZJvysdYo3pe5ejM7HspgnX12MbFu0yDPn
cTyzyL30Q1DoxZ6ZSSq3YMDVY6E/j9F7OPFpYArwddjWXbhgV6tnGk6EehHE6Ru1+PFhJ++XnZQd
QnorOvuq5OA1IKQqzGlSKRAW5qRr15A+NqHns6dVzv7DxRf8oeD3T2m/UR8esQ5kOL4wHDX+L3vn
tdtGtu75VxnM1cxFNSqHyyGLQRRpJcu2dFOQ2+3KOdcbzXPMi81vqdvHZIktwn1wgNkbc9Fo7Oam
FmvVCl/4B0BskAFms5QkoZG0Y+q4RURyaJf5nV923xPVSe5wTT30XiAA5H1+CEI6sYOmrPTRdA6d
jnwd2FO3LCI3xJMjAM69ZC0vtbpDir08FN2nQcKNIlSUEcyIiXH0BJYN+zxYrb7zPBomfZ8if+gr
827o6mHV6DRyR2Aty9a0g5Vh4UpnoLrjpfSWlMIbl1WFplDK9VvnRfK5Fhnh0IUXoqVXwZ/ZlIic
SCxRgQ82ZmsUbCemzXGDsqTdDm5lpcZSG+Nv8LDDBbxQZD1r/0vawGNVam8ve84uqZoADWjfvJAz
nSncATpHXlEkg8COhVfLydbMY0sHDeS4shMCqe9peY7FILqzkMmmMmoAL8jOKsS9NVCgBNZNsxx1
+FBG+bnvzOpCYPLmpDBPf87spHAQ87LiLndc59UBXit9t9Oo02vtp6qfLgHn52E4S5Pwj2DecigO
YYNx+vBolKTkdY7tlrROFk7fdCu/MLsLO8AUK3z+uqkuwwXAKAEdotkcp3oxJgrysm4i4Qha1o5+
UNV6Z9jTZhxsbYfxMYKOCt6hiPq7FFaswNjWZiJDhbDqjTmk94WmZvA0uy158zcUrekZOwfucO8w
9bK/lLR27WVqtyrycIOdNj7AYy0tnI7mb9gty8B5rAzlhrKLfk1XrHTJPQp8oQNa62GBYWEfIZ+b
NuA3XFsJ26vST1OMIPPKTSVro8q4DNStHYDSriv8lr0XScaKOeuffF8u9zYdbsnxJ9SkZOpVDsdJ
HD52YT4tbLNUcEyn68ZgwSrOwBM5XXZJS+rsOqaNB9pdQbOH1O/0VQZDUvZmnDh4RCbjCip1Hvnw
NzMj3zaG9DHoME1V5MBcE71KC9rWYzfmkEzindokX98/8kR4M3/fnHWUPAhfKfaLRX50zlpOATfT
82zXojyw0OreXKQyNu7y706/KOhTA3zCafQfDGqTUiDNSzNjrncgTz1KdjCl3cwnUWwcVOu6ZqFX
5WEKK2uBQw+o9Ojp/UHPnmRYa1Bh1aE84Exx+qhZL1t6V5Jz1kZ7VdNxxg2dmgniBYu8g3uLyssz
hoESoDzreZTj8DrtjC3dvODC47+R+RJ7md1FEES+b9DkOf0lXmNMedH64EyrXl+OqdwtPRnYUwAB
fymX4OQmygTL0h+qnVdFA8CgxkYmU/pQEJDsbJOaUJsvBrAVF3LMV5zrfD2wLIVeiThm52J1MfQc
SFwcM076pFllcpOMH8YYrldvriGnKuwdudjkunaF7sdkAinRW3rpnRG2qyilYiasmcF7omunVtUi
Lxxht23AiA9Smt73oVrVNN0jB/vsib+GbtgSSZ4ljucLr4sOpd3bK3C4T0M4ur5TISEYv5gyIt/S
yOoAXxL30RZsoocUgJ8t2zyMFo1UFoveDF7IN+RFMI3rOlemveXflFZG5zyFWpX59bUkl63bp2jg
Jky07w+RSwXacoE8wRUvEwCn+gUNk3OXhEUJk1CXlhEzdPqqjaAsstazbLePnM7VWmnpC0nJJnwE
4Fj9eXr/Um7xb1p6E8Y7f196e3x4N/nguz9qbfpv3GsImSFc+tpM4n770Xg10PDBeAq501c3H1Gy
/VFrs2m8YvQDWIEQmv4Mb/FHsc3CGhVVL8rFIj4yTPVXim1vLnlxOqFGI5gVot43K3UQ0qq9j2wI
IPBurYbjZrS9Cze8uFxONvhsiFm+K7yHsNdliCHgai+QWSmok3TOw9H83/75B4+rbG/W/esw1CBl
5gR21+yIa2iC+I0se66X9OtcT/d5Prqx4Xzi5Lp6f6hXPsP8kegCwimkfYi702yPOQZ6RPI0ei5y
qteB0gDAFbA6FPg9wLtZvAy17jrHLkQP4l2Yjh+aUd+OvrYVs+v040ZGvvj93/TmWuXxBUFfdOQ5
dOZNGgVvjCSfBrQTAomAKNkGvY9ae3vtixeL94mfDBd8ZC8NOYvcdNUfkfsBtJ3K/udsZFiafkPW
LrM2AnqLIfbgXEgOzi3X46cUa+0oeGhsULtVyVMWEJojFCcCPb5wIZ0jZlB5piyA2gFWOfOFFFlj
l6OWysv18ttJzp6xiNlKjIUW4sFM9UNnttd1E2GRkd9y618aX0QF88WFbjv1CIgh3NezLVnpRqsC
5PFcs3su9OoGq0F3rJNtnDl72wt3ox/uIsO5751kW6b2Y1A3F66QNyakIhcWVCi493T83kC0HG+0
fXT7gOOn/tqcoie1SvcFSDT0lx9BEbp56C9kvA40H48UBeizrYY7G4ZUqwAaBsrrw+OlU3fFUtgn
TnsdAwXu5HjbFf3CaPPb9xe/2G9vpowUQhVBJdtytvfLqshMPch5ZaN5aGpuWwmKkEqjsHcepLq+
phpyyOT66/vDnjvZUODQUBQgckFU4nQ1pp7FhuszVmPWf3Wq9LbIu1VlBvfvD/Pamps/HtVeIXQI
ioQo/nQczbcVr2qo2sRwOuPiNtNtwKuA84omX8sR8h+dvit9fy3H0l4cMfBOV4C19jAd9n2W3BXZ
tJkmxDLDyR0s/86M+1XaGIQxSPxqEA7kEbhuBAw7T7ZOgc0l6QqaS3gCpYgI44iGgw+D4/t1IcVG
LuHMu6OMRh1NsPiABp4+3BTYdiw1luNmivMxsNJbdeiuwT4czNpzE890wUnEC1Xr1lPYXA1m4S+a
+IUawArZol2k6QspD5+GAZ0p3UN2CLeW4aZk+cH2WRZjt9Y9A6nlEQUaNEqsKt1mVrdOaO0Gvbmd
puh+rFiXVb5AmwG+FS4WKJLA+dsOpIwD3Fy/9jdZaiyAuq7ETMrgaT2VkxWHKKXuv1oIhA6lsa2Y
UZ//Hjj9B6Msb7z0ubQGGvr1VTSke+wD1sgO3I89VAPSQBfh7xa6FfYDfrp3rG7l1cbSKaMnQIIr
MaCe5rfs8n07+ksLoo8/JG5jJk8Y2V2nlv2t16R1XQ+bMkTSLIh206DuYDssPCSbZE3dZmO7NuTq
RdXDXRhlt9iOp6LgfEMN7GD7qPWZwcboMSGqE1TAvYfJKV+kgji7qIYPas+21e1PqRLeAxq+CcvE
cAtchlE+zRFjTW4jR9+iAbSS/GDV+s2NbUtXbRx+swHKchltcqwsk6JDeUH9HEa8UdP+FIl7wcDf
ZnRWjbU0Wyp8G0M7xJUNFMJbiYMkN78HzK04d8Vc4+UH/mGll88UUgFOZvwnzfg2+PoWPFUKemPY
WmZxr0TpvvISN52sB6nvr5NQWleZtBd/K6ec6k/1jRMHOyvwVnWT7IfO36V9ky8sY9ygG/Ex5Dk6
P9gJzXVBsEil6dHTjINpsPCk6Uqj1dL4LTIKgM6dYZOpzj5C9xsdpTtx6kihvPEV7WAnwQaKB9JI
xtaP6UW2wX2fUZfTCidbUuD6OqKJGtmd+GeBxBzXZg1wJXEeKJI81thVDAC+ODBZIL2S7qNS3hTI
dKcW+1apr2qkwmRPp8cT7KSmX2dxtDMNf9Vb3bWWg9quR7fwmitsdCEwot/VMLFAg0O/vfcAsthl
dYPV0CrXR1cbcYsuU/ym+Y7PIkT1dAlm6vc6S2Ng52g+qtVVW+s78aqDhP9tEljZ0iepa656vV+B
59/KfrdMSuGPJq11f1jjcm8vatC1WddeNb1/T3C8i8fJRbXkdQ1A/9iB7vk+IjtWqhCqgsm1VP/B
RDJWT7hduFhN9aOttNDBop0Bj8ZnWivxakTuVIVPNRhAPQVewzrp0nRrKN5jqg4XTqhzh7wDaAKI
BvRkOtKz86kqzcRuVMfV7OrGQonFz4ZNa6gXrn31TR2MO5cUGKVeIlhbEaZ/x6FN5OlJUUJghFQR
fw/YxZXpA8vObxNjdGtF34Vjum1FK3zM21UpZbdYpH0Rd6pseJ8DFEIA86f3KI19tkha0U1cRsPo
vn8Vva0kvf5Ketj0Rwm0X2VxjgMw6M5Z6tmOKymjQVlcThajM/3eG/o2UrXdwL8lR9lBLPk6IX4H
yWRj0fle+Pml8uTb6or4KUjHvwZKqGGJOOrop6hG0idaQoNh7IP7sLE/6tn0tY3HTUN1zrTIebXm
OuvLl9BqlqXFYQFH7/3pOLs2jn6CuNuOfsKAtHFaA5tyDW34YJU+hJa8eIno5b8/zrnFIVCFYIQA
sbNGZouwS8pQUhtNNFOSp0LWD7AiIPYY22ZyXvdI1nkryxqpjUfLUgu+jNWN7khrjVPI8aorSe7W
lePs8yrcpS3bNmgv1KbPhc3c3zRPXlFGEP1P58L0xwqPRdE/ydGMGbsVUtj0eKVVFGOTk3RrwSdr
JedR8ik8pVxv78/RmfxPKAcYuKrTTKFqfTo+hvZaUA6y46bK81AHK9tTfw+Jg5LsUvp3Ju+h7QdA
AU00wrI5m0AqEFqLE0zv1OgqbbWVGaluRG2xUFEyK3RO5D8B8H8LIFZfnX5mESBDOjQqhfkJqJjT
h0tMdDOakCHhta5iLo7WoFtUYSJIoFsparCwSqhAfCiyTkGoazW7AAwdb8WKQHpxqZeU0LV+Neod
Hgrq1hiTrWkme+wUdrgGXtWN/4VyF0QqedOm3arsu1Vkpu7Ad9KhW1lEQZXvH2wz3aeh9ImS2cMQ
B6uorG+UMUK00tmHMZdfYOyaCoCIb+CQEO7qFGZsFd2lUb+wKG+WZkStM3uGvPRJTsp9xY8W328G
5FQpgjeFtm24bQBtY/jXrvCc20lD8EVEYy3jwdG5NspgVSTNVZf5hyGK8N9sbvTRW3VEgeOk7xSY
fzZpttglqFRxH1Y3Miemk+hbESz1fbtsY/+Lr0sUNgXNMdr5Qfy9s+OtRq6st8N96Uy3bYZzZIxJ
qVkQIob1lUIcLCIti8u26Tput2TrBdIqkKV7O/Y3huJvuO2QThp+19XmevKHD+L8Hit956nPYend
T0WyIuK9rtFJLjykv0Qo4nX2Xov8q2Q4mEH2rLT+xoMWXubeJ7kmBDftPWWI5dgZsG35DGHxumAV
OOGdT/RZEvVaOVSWxtmPFrZQVbDrEdUVc9g15Y2c+vcOZX9FdTbie+FEYMiNKg/GFg2yg+TwTy89
9GX4fWD+8qi9Tu2PVTeS6RlL8BPrBiMU2L0QzGjCePFdnCcuSLH7yXJWVUP8lCSuEIAWgYweOZ9s
nRKo6WmHWhognFiPHvmI5zQ3VjZ+6MLuWo+58CPeKWvNdzqcRtK9YcJoSm8mK7qPKoLu+plmxrLs
01tRM7I9wiqj3yiFtuvT7qoYYWdxCzU6+jlhfDeN4dLP++uM5DQ34ruMhDVyoFBKFdPGlwOMW3ZT
ETyIWohYIyZ21j7HVNdzPLEGxRULRf9qtCDX1dNGl1PWa79y9ObK5HRtcB1okLZRq2lTBcZSvJtK
ahG+NWGbSw9WzgRJpJ1hssXocqtURHL9R7b04/uH3dvLT8AFqCfisIYVI1jx0wOBRnLU8uy0An3p
QeQDqt5eT0SVYhlkkb4NY//BsqZNqI+b2iMM1JwLaembA5efAFDXpGqIXAbSTKc/IZdLuZK1ge4G
ehxd1kASQljNSLZj2izff1wyXf7YyQEoijGmpakytGkBuzgdDJ68lOEraru6Ee0kaO308BpMKOvg
3pInV5sI49FxvUPOaAWIfBOVyqcyGJ4xfL0vxhLRJU3deYW079B9I5FZSEP/1dTDpT345lLPSTk5
GxQAefDBidQRYN1HcbjrsHRcNLYIc8TkkqTRR9q0obFVRpICusK22m96pP9FsWtCfBQRyWFjFlDN
e/TR8Xbael57Dcd3l1saCD5tZ2jUj6zwnvzjvmbrpFX/wQFKVo3AEYOmX6ClTPA/6oc88TM3BJqO
Ds0E3s//HAkLCtOccB8eEX4QGWjCGaWpDXzvjFNwSvd6ZR76JviSaeGdFOe3TZVmC3vwVpVBUlFw
XrapxRnLWqUPMqoe8FzvQYbsm/XSinP49ekbbE2TTHqQuGzR8Q3uW9UHJiwnW11vvkpV8Mc4mNDo
bW1rZsWtbbZXHdtXohQB0/c+jmKaRp33kJvGUtF4A34p7dPY/9xoZIRkjlmX4ZNcditOgp0fpht4
qjsPdd/GIKkzuK4CkjU1IwfOuzWwiGFZ+/592cgQZNdazF3X2HtJdR5ixqRkdqd4zVqekn0paztE
yA42+XQiOSuxL2qY21qmozE4uiyz3Uiyr5lsUfKM1ujWTRHsiqhfx5V/L45ZJDYelR7OfNMuu4rG
kl5I7usfd6ItXaEY771waaGPZ5TJtlG5FCchosEHUCqWpd08qIUhrmBULDTnm2U2vtvaxpUS0Htu
glLbAj2w8RfBg8T+DomgWNQFL1f3EBSSYqQthg+aPbpGY0BvyF7i2H4IqxblcAENibdWk+9F4h1x
KE8kUoXcfA2qxEY4A1+pWJrGHZ31O2j+nxDZu69V+77kcF45bcqBBQTVr71HkWIHURIvByi1UtWu
sc2F5U7P3IxhFvsrM+GmzI1l22PGXZBb59IKZ8crmTwZUZFnMySNJ94GMAdGlzMTgQjvOle0HSX/
XWKZH3ENpq0/DR9iC9Gu3LJo1ZfobKGs+ORkHUoqyFG3tEiuxU1fZf6F2PnMyYEqEzEz/VWip3mt
vqG8lY41brCgRYmOmEwuXlNsQUggMdWJ94+qt8MJASRifgTsAFiZs9aAHJroRiL24EpJey3ik4Cs
2c6yF7HSi6G/MNyZiwCFOYBoCAmZVEBfOc1HKcgIuA10WW+5OYd+QoJdhWitxZMMI7lZohn5LI/B
Q2/H+zBIYTO0y8H5y5jtv6AL+J+hcYqf8/8aQ1NwJf++SQhb/yWs/qAXmDXhn96JgF5/tgbt39Au
e1WPpQX2p1rtj9Yg/T/R4kOSDOT4qcat+tsrOh7ZKG5CSs/kAj9agyrOHySHQlbKMiGw/5JO4nwl
QwBA9lkDNyKyOihpp1dulfiTYniq4tZd6a2MUXXWjS/8BHy/vLKivFmlkpFujiboTBfvTabDqOAU
2KgCEYCi2DyqGNVIBiCvuEXaKJ8DEzVZC5uE2nUiR9o7qZbfeFOcoh80YeuZlJ/44fJDpeveVR2a
9rXh0JmH2/3F63UURcrYbpcyQLHf81pW8CkOgIKseoyZF72hBeu6k3p4WFO7mjK5IWaPzce29ZHu
7dGUeYqTzD6AgzL/sBxcUNy2wfawaRTlMMQ2t+xomuvRRtF3bNNgzQuBndbnvfdk1cr08Do1/wW7
7F8O7Svy2b/fRsu2evn95ZTKKb7xo8Nu/2bC0gRCBmELiIs4cn9sI+c31AYhNou48S8M748OO9tI
LA2a7yodU87In9tIWCFTaKEnIWo7pv1LDXb290nkaoLw5MUD8cTnExyQqCYcH9BYFSDYBHVsslBQ
XKR9haqb6dfldVdUMnx61XRzrD3WRaGby2ySnybYD9cgMi2QfVPpTVjXl+5o52DSw7rT7kKoL8tJ
KVBB1tG/D5Z6UVcPvtJVa9xEnQDtwdzaKoFD0xCdfaC0OEJcQdrwDEwe2U9ISKy6CJ22QxOE1zGq
M+hDhdOTrZfIFxpOX1sruZ7ceNKKrVNTe9v6WuVFbkSRJyALpfAwNF57QRhinlCIA4eMBuafcBsS
p9fJTKl+gZNJlkP58zpCIO8WKDT+KWjNI7X4F93w/++m/64Kfvnf76aHl68vpzcS//cfW0n7Dd6V
2Eaawa4g5fq5lfhIIORBVrwq+h6DVUCkYOMMwsWE+2UCl/25lfhIcBxAv4H5+1WJzre4CxPbIogj
qMKA0Ga1nK4QfEtNa/Js9lIDmVcfw63mJ6NrEk0D9ep/r33lyrOiajVYyR0gjRs2X7YKSricWace
QGJTMNP0g9E8/frZ/K936hrvrhOhLrFq6+alCdv6dMXwxR8rRkW51aAdAM0GpR5deDT+OHy132RZ
k1lPoNFeeRc/4U0WOv2GiFtfVwfBz/GKEWQBGUo+643qxi9xK944jIvglwoJYDiIUjAeZ2cKhcox
jjKFcKL0rOVoIU02vPjYL24zB42r2gA+T1m0Cj8D0BPZovmgGsJoBNJBRNeW4pP+BcWpaO1NFnpP
cKaqpL5VennRtDmUbShpi7S1/JXl53c5tlVNFI3Lf//VZQgqw3unkFheixeQ+f/nfyd/pOPxAnv9
7s8Fhv0nMkFicR0TVVEtEQBHQqr/+OjH1Y6aMOJVsEfh7wjRYCLXHxEyksHiAOGryJALus2v3O1v
gRlgPnB/AbrKj1C1OQDEa/xqsONeddXJgJcSjXhkN1LodtGjViKl6OOb21h/OJH30QzTBMfPUFpV
6O7kBrbcYWvce24Pxfq2jzAhzRztKhsjZRG1zadGLvwlhmY3RrPII0Xd+Tlq5WrpWwslAHmGQPV1
aYIddqrmj8AJ0SyUS2NTIVBsdsZfPjC/dFv+q51vGvruvPl31qBYgocX1uAf2fHy++uLPxYgx5iw
HrQw6yNUJDw5PuEUFLXQuyNiIVQ8FrO3ccIlfQJxDeRcfO3nGuQj7HNRUnjVHeEi/QWy9LkrUTj4
IsGjAUhE3uf0Siw9/JPi3NAQ9wRbkOgmUIdsDWQZlekGr3dPWcV599wgvrfw8uxji10pZCNfX8ZJ
iMR5m9SbSbI4CuP4EtXzTNVWhAzIpMD4NPAhn8W+fUJDLkPB0y1ivCObusu2RiVfw2v7CkxZWsmJ
94zsgLIIkum2KCpa2la70JP80zjJ45UFKiUxUEgu7EdFqeRFD3qMavMBNkUC2Dqh8NlS285S+3aa
vNq1eguJwhjL3arSorXr43G/dOwJFheakUsU9jYq4oqmjQ486mYjMtLyNUW3xP33P7BFdYyI/J3t
8qo39af7w3/7H+vqBdmB/3myb/78Cz/2DZEBcTzJlwyTn3OSP/4zMhCbiVgftB6sTEFv/nF2UxOh
hEG5ASgh247l/OPoZtsQGdi4ngIUe41Nf2HfiOLFaT8Bw2sb+DSnNzAGY7Yy4yGum4HwxSWZCki9
YG9J2XCdFRU0nVTdaFk4LI5m60xp420T34T2y4jAhkVhcE5s0wwcDYfI0dyonvotnn9phciBiszO
UsuHpd9b2E13frSsTNwpioYWx5CsbUT6FnS+9U3zPZR9Wv7x5Li2DideDgNXr7I9ggbG+v0f+wqZ
nE2QDX2AQwp/I1pNYgKP0lbVbixyTU1z69z65MdTDFvTTva2HRxyiDpD0cmLkn2JBSd6ieVWlsds
Ew0oj6a1LS8MCflOfJiVRanZX+Ow/GhRmFwWiGqmVim83VrNVe2odCOEb2LaIuuB9uLGD6wdBdYB
aR36pPjzITCL5KVaoP2g6HhtV91dmRlXthxdV5DItTD8lnpgAvlRKFKW3s7wcmP177+dxTX193v5
fxHXVy9JeJIJiq/8uXnhXv4GT5rym7jejiuTRDsEV1ACacGJ0EoUW/7auhLfwaMYWgIyM5ZBZeVn
3CXpGmxqaFAWGuwKGFa2/C/sXrE7fy5OgRbFiYmAHjsYWBWApk4Xp5/mVuMEvbpHNR5t2GARDsv+
S46OW/znq/9b6AWP8+5IJCrH22DyPQoQCC3vY1tZhPIK7DW6bROYtA9VeS3hCHX0Gs4cEqc1kLdP
Jj4/2nYDqgQyNqPqvrFuFqV91SWuN0T/YBBR1iVwUHkjzqyZWuh6ZEjlqOxlbFaj5FlNf6/wWg0Q
x33/acTszN+TCI4NKAkIDArHj+OnQRIzHMbOV/cZni4lytscH8u4+PO2/dt3dGYU2kNCKRbsEXfD
7KhKOkD0eZrrex8Xyo/N6CEDLqPeGie1tn3/gcTCmj0QQ4F+BPNN93uOxLbgv2V+Uun7slftpWUl
4KlRDf/TNOpvH+jMIsB+hPRX0fBJfi1NHk9bl6sF4CNN34NeC12tMz62fh+spsIuUNuvL4VponTz
5qnoQYL1h+YMTXE2gZ3tS6VQ/tmbuoxUsYSdwWOOQVm0GGABo/4Jgz1ZhEbVYazbd/Iujv3qpa3S
IeZ6cGoDWRjD65EOmapk2dE6fWmjvvDXitEIdWPcIT/mQzNRx5Oj70FZ9aGLN2r3hEet2t52Y+9s
oyKODdxh+fDCIpwh0173lCDGCCUCC9GG1xD6aE+1dS/r/tTqey2UwW8o5Qc9Dn03kAS+eLKWgyfd
pHr7DGJ22iW1hPpaZWsXmCszXZvXX0EYzHlKacMUTimnewHTt9JscPbdq5qk0GOVF7rTHCIbd+t6
jNYwBVcGd37myFcg5y5t+XOTgNghW4S0V7jNi4PuaBL03JK9RpuMvQ7pf6n5xXiXKfd1VU8rvQGB
FEZoD9lyCagnuoqlSrsxrMG8UOE98ysow4t6DMb1glM/+xUNlW1y4NbYo2lbfjHbzNtShHzquije
Qk8EnYYc5gHX6HYjlU2xUrxQQXEuka5+cR9zpyFkR9jEooeLrJ7ORqE5tdbbuXRtxqO5GR1reJgM
mEzvj/L2nTMMkSpHEygZoqlZckaHuNZqtZWuK9+1vGk3WMU3h9Y8+ojQ16MADqmC5E5ZhQf/4f2x
35xUYmhiaKpe9Iat1z7b0fseciXuK3+Srm1lVym0s8wLoMQ3h9TpAPrsEhknv5JjtZeuVfUuHXdd
tWydK9m4cBSKo+fkwCU2F21Ig0aoUKKasUPyxFJap3ac6waTg6USGg+6VK1RAacZEXnxFmfLYPX+
zJ15sJMhZ2sDZacqrWPLubZukvJJUR/t+LHWHt8f5M2RO3uu2cro48AHZmQ617783OPyrFz1yd37
Q5x5DpFHqRQbQA6/gYhRqa9jSQ+DvSRNy8i3lw6EqMG/66DSvD/SmbV2MtLsJfU1FVZ1CoI97K81
Vm7go4bP7w9xZh2ISJQOgtBmgRh3umFLfBuGtIyCfV+0waabyivglvUq883r2CvGQx2E8oV749xT
cdnTZBclbHD5p0N2ydg2JTpx+96vNuXYP1Wmdfv+U10aYrbU6KONZV4yREVfDfH2yl8UxqWQ8k0I
S/EdZw9BmxTYYXs2CLLlbVV4bbBno3p+t7Olzch1DgxrjXSaXT40tua+/1znlh4oZZqelP/fgmBa
7G3x9WNIXz1QBBWrTurvQtBq749zdv5+jvMGFVg4EZDiPtibcbXRe6UjZU4v5e1vkg0xf8SVVNeE
GOGcmEGNqgqNjkGUGzODMrNox+SGWu8Gy0KpvBSMnX1bR6PNFnoax9YU5mOwT2k1qG26o+71LcXy
Jadw4FEcrmr08nvrwqH3evPODtqTp5zFgMpodlLsMW4V3Mtls6mdFloQkLhFoKpfuhLKj2+gswDm
sm2XaXwdJH/4wTatvWUoPffVIQ1/7zsdTanm4Pe4Peagx9F5cuJNrRmbIW/czAatiKtJNf6Dk+74
Dc2KOY1slTZuL8G+wMpeIaZgCt0BNSMjfXl/wZ07ho5HmsUvPa41rQHfZB+0d5VcfCin4JtfffbD
QF2g3LZ8f7SZhhYxo1h6FmYUVMmoI4uE+jho65xW6q1JC/aoXYAK3db5d6d+VqZqMY3tk9bZH30S
0qH8IkUuhAovuYuKbBFUwLYndJIyiKF3Ju0oDQUn21r7RnJhA565xk5+4GzmvagN5Mp2OPnzxFnL
BJgf2kEGkTCNl67lc3tdcNvhqVFboHR3OhehPJhK0SoBVnVJhYonle5W19MLgeG5k+t4lNmMI4Ub
IJYysA3Cl7pFgEt6hru/S9X0wsydfRyQDkhrqiQE83g8SmojJjkO9tBqgyLHEHu6MMK5d4N8w18j
UDOZT1g09VXHozRSsogdRL2ru38Sx9BPE31/wC0yLbDTQdq8Qb8unIK9p9z5o7YFFY7eUnEh7T77
KHRgQM8hYYcc3+koeVhkWgH4fi+WvtR9KqbnvriQm5wdAyARNRE0kl9b0sd7TTVz2QwjM4DRefAm
bRnXm8goL1yMbxMgdjQV7/8YZTZfmjbxhGUQ7gc1k+kH6qpbm35wNXnIquGtdzC14ksR9kCdjSej
btIVyJvhwq84d4od/4jZIh8MX/OQPg32uPlKizLR4dANobYIRxC6NowiHOouFWnOjgmHCakfSg1v
FYhC2pNxyyu8SscOwSNsWFCa09Wb8f79Q/PsDj4aSD1dK8ZgtlVniSOpaxeS9mJQF+KSmmh7/ecG
moXwkchausEO9rnz0GBjNoA0NLSdXVyyCj27MunvITkpet3zLjN3G/opFFL2mfToR9aqGh+l8FIA
cHbaUMhC7A2xX9CXp9OGrL7WV1IU7iP1u4U4WBx9cOzE1ZuLWlRnTz6bIjHNUdKTV0TzcWbaZpJV
1WG47/Cih7ri2umm7A/Z1zig/JFth6UcLWhxyNkaS7+FdOG1nZlNTB9Qv8SNA1A48jknd2rcJ1Fo
DeJBncdGewzIvy4dJefy/pMxZktDreQmGwzGMHVpQxRMT34MV8W6gXM3lvVGSr6hvLN6fz2emVc6
ZpzFCiUWqg6zowXx6p5A1Q8RCenvotJwcTa5ZAVwdvJE2w5AMOZN8zvFs9pGghce7r3WWJMa4yq5
qrzyQtxz9kmORpllXq0pRc1AB24fIDzYWuUCzbx/MITowEPq5h/urtNVkJddAFe0CfeTfWizau13
5oURzmwoElWq6/Qs8WKeyw47ADT8JqvDfSV/CtVDP+T3gYCgJRcKi+deCUcDnFFBSWUHnz5JqHl1
kJQG69n8Q0/vpf6xwfni/aV1Jimh2fJzjNmeyWu6H1Gih3s9mNqdH+M33+Z6gfBEsUsL63OEo9Wd
bJd3fYS99ftjX3q+2V5qJrmU2o6xa/vW6T5FxlPjfH9/iBmr/TXOPnm+2WqY7FAZkOAN99AyFXNj
bM1xMXULD0K3BnapXGDHoOMFT+plAeN5f/RzC+V4csUEHJ2Hjar1bdBr4T7GiWTMIHN+DlN54cS/
/4NxBN0AXXUe+dUk7WgcvWjtWA4Mgqgv5oCzK4IaH2X5/h8MIuRkaRuDf5lbHeUDdsq6uBQ1a6vH
m3CpWNfJpSVxdsaOBpnNmJkpUqBNFhfiCKfHqMN7s1JRCMbzdhkOuv0PdjLgGmIX7l56n7PhgI5I
aalysFpBgl114ZrNLikh5qmXlsKZIIkOgQPNH2lmIfJ2uhQGXS/byuLeqKAqEFGrUb80w9bVhwqQ
4SXG/rlj9ni02cmhjJ5XthGjTZVrfRassSq5UyZ4lIugvm4jYSH92Occv9ZKyJiMWNa8v1rOnit0
0WSBkFJxlzh93mzAi1OxOCOR/M3Ra7DMZTv2mK7Lne6iJeAtkhIBnmqM+03uFfWFxXr2aDkafna0
OKWqNIqYbgk+aYtJryc9XizDvsYzs8oKdTAh1M8JChZ29lKnNLAlua3EAd0sJAnjFJjUwyFKv4RC
V7f6DNEwvyIqcumnXUhqztSuMG4DfeYIcDaa86cT3MomRbGgDfefxrxeBNBVky7Ag+jaGrQ1xiy/
nqedDCc27tERkyPukyYVw8lDsjCsu6T6Y4o+vb9mzr2040eaBapQ9gdLHRij6HZ5/hK2d6NxYdbO
bcPjIWZVDVsKgrLsxBB4BhwyFbWVrT3+USsXlv/ZOFEX7C4qPLBR9Nl8eZ7SQfFk/dcBslNhuMj9
ex9byKiVvv1f0s5rR24l6dZPRIDe3JJl2lS31JJa7oZoOXrv+fT/l5ozW1VsniK2BhhgBtOAojIZ
GRkZsWKtLixPco6Wct7ftkmywd23blrFL2G1FhnQwnQJd4pSiCs9KwPt1pxB2TgDfNuRUtpHS057
N/Cr+kh9DynjuhmOZpYFG/u8eu/yrqETCKoLVO5io2MJxWZZkVm/+lSYU3FIOtiXe+1HFtUPGh9A
g3VJlA21Ut6n0rEfbqNc3mgxrTrU2Y9Y1PTktkZkQB+jU6U8OAz6ys3TZrNs9RzC8Q/wWLx8loVq
22jQzWwLEqhaQd7Jd8xbwwxyhCZm4zYpO91F9v1eNkr9+/XTsurKOlkhGlM2GfsiszEHOMT6FMNt
mcp3Sq+jhqPMnp2b/c4KDHsXVeO0UUNb/6wQGPIIIaqjJnQZBjpY1+K0qwjrhvTQVc9Jf6NqTGu3
B0Vijm/yOvujn+j7SEmhVpD3/Zfri1672HTA3xAGiPT+t3rKWRga4JfuzF68UmL/wUJUh/bUxtFd
dZozEwunsZFvNOuBJ4pcfJzLCpmVB82s3OvrWPWaP0aWZa86REDPCjEiZSVa3xASvB/Bx2ZN9NRH
39N0w1fEkX91UZmMXjFVqsHssLyofF+vJ6dkTdndPE1w299RbQ6zjVt31SVRoQAPDL6Int6ld/QK
9Aa+iUuO9uQC40Js7Wtq5Dsl2j53q0sSM3xAL0XdcOGJShrXUzpiKx5tFHdR8i1+QdMDsHArlK06
BEBJxBSBmIAzuVyVg+huWzaE8iJt3NH/EU4HtTvYxj3qfd6tY5cezbaohbHM9CCad828PwzTj+sO
s/UjxN/PHD9vLS4ThYMXxy9hjSRbdDdH367bWHVKqkSiCAAA7zfV+JmNzC5DGQhHdELewzXsG8SF
vbB6G4QHC/H3ecPa+or+WFs4S+AnKCjWvNMNSARqCPcbBX74p+tLWo0XZ0taphS5nkJDzrdr1coz
/a9B+Vcn+czC4qKzNOBNRcOmQcTUmu+CzN+H4XxAwdtzPtZzsBGdFnzv/3nQUtz65yMtwlM3MgQ3
+j01NgT/1PFNIqQumzdFdCtaQV10V45F4hryu5gJbvhIdmHRugEemWxBfjb2dhlUElMZ4ihj5aFg
7LWefD9xr3+9VRdBegWYDQAr6lKXTj/PkhNa6USUjLpfTWfNt7NpfM5HrdjImVaDyZmhxemqhsoY
U5NNHZMXJUu8NCelzpAc7puNJW1ZWng9bK86GDks5TOEWWpxR+sGmMMuL16u793q1zlb0sLz4aXo
Sq0dCBhzIIgdfyYRE8DXbWx9n4XvT1A0FnWHjdl6zkINAq9vCgP8/5uRhcODEYb+TcbNbD5K4v8C
cbCZxK1/FSHSo5NXwMt+6WhyrDeZPuJomZIeh3yGaeXXJI+nNtpwtPUd+2No8fm1IA/h2mTHrMq8
z7Sf9mTv0UTc+C6r97AtiIuZTEcaTbtcTtkOVjGpJN9jYFiguDTLBfmNKqFi7Os0Uu7tQNkibVxf
2R+bi7NaoEPSM9sR0Zx5kZVpj8eVKJ9e94XVGwqUIxBnMXeyDAilHIS87GdeFcWvJNVcs7/Ro5+9
zFzFYczl2+vW1pZkMP8loO+CN3zhFVDHdbEzOtT6w1w+VoWkQ+sWD8cGhrQNU7+bMMsMjQaiGKim
6wpA//KTNV1SdzqYSCBJ802DNobNpZWk+yYsjkV5dNqDeEQOSbNPoG6z5ifD6t63HYxMcuslkpy4
M3xT19e/dioMHTQ5qCyg5MtJGtXuZ6eALfcUReOOVE7Jf+Wt5I7d/rqdtVDFKCewIpqn4BkXh2KI
p7Id7TQ+pRA0Bb9ogl3/99e85vzfX4TCOPSpPElZfCpykD2mqylILwefygkWES5I1Duv21t9gYPt
Bp6JOgmdgoXBMDH0am7FgpyhOsBUoh/mBEateIS9ISjVhFE3J/AqM3HcEqnsz5MDRvf6j1hzXoFv
AxpG2fGV2KYGR1BhmCxaCT6qgezRCpPMj9dtrH04aNkZAmSShDAj/n6WMCb53LWzWsQnFLyeG177
LvCw8i+CGSGZWTJB6gG2+NJIFVXTVEx5fKqaHAEzOew9GTTQri/L7w2Kx17qQJpxfWFrHkNL1oS5
nIo6jDuXNqkL15NcTPFpkh+C5rk3Ui8pvih+5mXZw+QUG0sUV9jy8FsCuc2cKRSny6mNKHXoUYTw
6dux9bHUXLX7Eqs3Yw4bmf9WKd/y/tzwjlWLEOui/AqElKfa5QILTY4Q5TLjE+ru5DyIXPBumVqv
0ANKphaMbuPnyrAP17dVeb2vyBQx+cDEAb1MmlqXZhujzMpwDGhUfLcOerqrsnsl9bpv/k8qNKPi
OeOpmo6IsDOJgETVbKLvA7wl2CzHv/ZcfghvOgf0Nvu9LE8NgAnTMqjCk4PKu7xT8g0HWikNY+C3
agGLFRDny5VOoVzB+Q9OMhl4crTRbr6Rav8tEkEgqZ+H8eeUl95QV54m+Y9TZ2541OpG05kUulgM
Yy5HEqrSQu9rbsITd40bJLU70JHvldpr963+hb7ihr3XGQcjYOQRxG8xA2kslgvFXV7nECWdKgs1
9/5rU45eP3xPzUOYxRvX0potdFAADdEN52peFDPSUsrCIgAGovXlXs3ezx8kawYK7SLgcd1fX8dQ
dJ1RdiZvYRtBKF9+RKcLrTApSAAk/VcSk0Sld0oSbbjK66OoAz8FlqTCvyJi9aWRTIFWYM4oBbVM
+tfZczWiP/IymS9S/lP95AwbL+IVz8Ac2kICay36ypfmamjUjWaiZ1EMKV0Raaf5n3T/oCa3duGQ
UP24voVrB+HCnnppTwKREuUNz3zFTA+lr3h9adymoXW0lf6jBm44GH/N7VfpNo1ad6uisVKvFJv7
Z7WLza1DexzsibKJFEo3lj2iKOAffKu8g744RhzY6Yx9U9o3/tAeVLnYlfBD8gbYOB0rCQE/QzSI
mFVCLerVcJnsw9crKiumM96qrerp8tcp/jil0bFJG0/Tvkxd4Pba1t254sAcf9izqE+LvHKRiPiZ
rAROkRLmENqwoeKlhUOfe8uFV4oSwOgBO4qBBOqLSx+mXBtBOg3afZ5+yMcQEfZw8hI99EJdgV7V
fTZuzeOMiqPkFs1Gs3MlHDDoTfFdCMrj0MLhz5IQESAqhHOoWlnflbFx0/hDXUPM8TaOv2/4sogs
l/c03/DMlDjKZ6Zsq9NtacBUNbzE08/CeIyywjWDd7Dx6iYMp4ei+LRhU5yPKzaXVRZ9tpSSZgrn
NWnc5hGFzKi4j/3j+K2t34XIbfAf3aGCdtwwvLZYWkhUXSh68she7Gvg12z3yNEJ05Pe/5Srl+Rn
gwxtgI6K3X7Q7eAAR/7+ulURUZerRc2QpEtMSPIYuNxhv1Dqbhp5H4/1XhR20SNgIHf21HwjDP6u
2l6ztMhd7aSZ1UDU0bK585hilJpPea3ueXJpDjOzXiFBoSHfh2X4VlWzY+i886fxXwN8wGIKnBKT
KJzT32HjzJ/Gxp9jWay2lyTFq6UBUlkLgIipxYV3fWNXjyhvEjHYTThk3OZyZye/mcNMmSJGaQtP
19qbtHwTQMZr3VS6nriowSg607WWv0MYF/qO3lXT5BTG875W/efrP2blymPdf37LYu9NtY+1rqAv
l1MyLHPH9Z2XxKpdExn7ucvcOETdfusuWIuF50bF388222EsSzznicFK8uyUqCjm1sEefv7F0tDF
FooOPACX29yUpsEQicNxnZWb2j5qnbND0BhWh/pnbO9mHTqzTr65bnQlm+VpRHuHyS9SzWXHt0CJ
xZRDhdpLyphEX+pQMWhat3GLrZ3NcyuLy0QtIOmuBoovqpQe21C96aonbaDwsIUDWDWkELiFgLtD
M+nyS2Wj0Xd+J+EeFNL2wPkQCTWsXzoHEBbjwN7I8lZ3j6oDOu3MAFHvuTTXzoY9VIXOFNUEQmZ+
QoRld/37rC5ITB6SHhtMfCxcL+kakJQSMTyrIH40HhS5QFnpbrO6uJZnqKIb9l9Di53rJimfR2FI
CY2TlUGYHqpoxfS3dAl2StObbjSPB9mJv1N2+PK/LXLhHqNmBHUr7mFzvolnmNjflkXsKsG04Yar
nws1OEpS9IFhb7r8XHbJrKAPweuJfMpjWEfL5v31laykyMxWMIkoHk9CGejSgpbWQ8qoCJMPar6j
SeqTKZvK57SNDiXtZuvf6RCJlg6D+UL9BVQdtBzLx7iWVgn/N5MDcbufTCCxEMFsbJrwsOVtd25i
4RgTnC0xY5zRaWrfxf24a4LUVaetUfRVPz9byOLTaEYuq4huMFf5q2AJlvXEOMdcvlz/POJfubaW
RWJSkuzCOMBaRhU29LTaV+N9Mj6OceeV8YYrbK1o4QqZk9MQBlZ+6srmwY6nuyL8OVaf1Lh+d31R
q4bgURHCCyhK/35Gnd1OXSL1CkIcpJbytNOrj8qEvoa8G4N6IxFY9YQzQ4s8ABhXbQTiudkoJbm5
Il6AjvHVz5G5u76k1e/EfCowKEdMioqDfLakOisVJ0/4TvACeBMaYXQJP7QxbTW9CH9dt7V6ZM9s
iVWf2VIAjo5zDC7E0pv5DcKN8jGb7DetpfysEWRA5G/6ZspzcbxudvWrwXoDpzAJKyMHC7ONmukh
stEnS24LeCKZFSly/32OlIVbhfG4cYpXQ5+gNoRvVWB+FqtsYE7TKwNzqUWt1SgSLntmDDd8fs1D
qFwjfwkPgMr/uFzUXPulVZbpf6B+nOFWe9qO4ltGFgcrSuystwXKJlHuWgNxbzQEiy1+kLX9EoMT
VPoo4ZAYXa7ELyuw+Q61jsbSqvdKX0GBLMXFxgN0pXejA+r9Y2bxWeKg09spH7l1Hae4yeMK7jEl
/ZrWcXZIUwdh8BZpCtRouv3odObeVxN51/tSuMuhV9v3kJ67Q2pqEDtHDsnvjMqQaW6Orog8Zhk3
z3/mwlnHQDX/AwKqVa8wB1AD7X4MIKpAbMzW7zr/XnMSj9deu1njWv/aQuUFel9GxBY7pFR+6jgR
Ha1mz6C1PR3y5+sHcS3WUKn7x8BibZoBkU00U2Ui4bkHYmjva+iBLaPPKO+EaKdEGyd/NdUS+amt
ELRFpffSt4aJll0wkQ0bZensy04qdtkgIy+TD8k+UWuItzs05XObRx1iruWX2ii2qsyr20okIOND
pYeocPkb0ngwu9BXuZ2Ur8xOOnHthsm36zu7FlkFE6sKpy/EesbiDOUBTCCqn9AEtHayeldpzU7i
5Y92cvESNBvt8ZUhSo7SmbXFripOYcq5RuyJVPkApa88TWTK0xNNoH3flgep/pppE0lZt7fV5vb6
UlfDBWSWkIEKboMlS7mjRGWY68SkvD/Wtjf+TfjmW/3z7y8W5/dIeqBVRuLiZztFRZY22kqORdh8
dcbPTCw8QhpnabIGbgi9QvBGjQ6qct9M3U2MvLD20YBucCt5XT15ZxbF389u3tYYYkmbWVSsf09H
yXadEPWzBPqoKfwZK4frn2jV48+sLe6mTJZUe5jxRthPTzNap+LS6IL6Lwoz3Olw4ClUZThal4vy
FbuX49/TC8lLFX9DW+xvJkJwdYrCaLswIcEcwaUNLoakqydC1hzuaMF9gA+xaj6MW6wTq0eKlxKA
cFEGJnG4tNMBo0hDmUJXivRbWxRenH2YTQC7remmlu7a2gCdQkiJIuqOU2ZvFYfXPhmFPLq3MIbT
3Vx8MsWs9KgYeM0b6q8UpBNNlA7T1/1iJUrxr/OphGg3rdTFIjUti+S8wEgNQ6ymNW7ZHdMYHkpB
5B0W7pBvxIqVgyYI0B2e8xCdU3u53FVgIzCOK3SlgcBBxRu/0ZHTjVVoBCfno2FEd51811pbbVtx
fBfHG6QrU/mC4RSqukUwriWzrjqzik+1Q+3ONKUPTZQ8tFLl73LZSv/9U4FgBaQdQCi8JUtW00JP
xlQfk9+4jJQWZak8DPZGHXYlfFzYUBf7GOcMAfhxfGppUE66f5dAlRqOD0P3sY7s3V94iehTwJZG
M2TZpfQHcjgt6OMTWmqij5+1bmXo4UH15fSAHvKLVAWIaIzmz+t2V44AeNo/dhefrdXtdLalMj5J
racHD7L90mwRiqyZYFkmoYTCxauXSMEbS3bSIT4hZvMQ+KgG5k/9uAGFXrkgeRHAecYEAKXGJeV+
Y/ad7AQYsVRQOj8La2uCfM2/GS5g4NUR+PFl3B2VxmBA0opPIkuEoiE6mCAwc//d9e+x5nTnZha3
ZKPlPg830A9RCn1NelDtW/UmqrOdHn++bmktLp1bWtyOlN0qrZ5YkDUdpL7O3VSWP49GRbNPQQV9
n2r/fqRRhx7uzxYuAhNKyEMJ92980pwXw3ow0YOpQpdBm/9tYSI+nl37jjW1DdlifEKXQx9gTpKK
kyj2JB+TqnbTst6It6v+/WdZy1ZJ3GtGa/ka/j3TpbX8xmsEx2OX/bq+rrXrkv2jkcjgEuW4JRBv
TgwnySUfZEwOQsvKvqiaeisP9SOyWN+r/tDLP+ufRkhJcC7kLWKXVXcB2QAGFTo0QAeXu1r7fe0j
ZwhSDXlAqynznankjOHHqVtaDKvNcDh9v77gLZOLepBSOj66WZgcFOVN2pGLoN2oxDB5NM0twuX7
EPWL6yZXj9/ZKhfhEL7OvOxRdTwlZuyVoRkcasS/3GJQJLcO05ts6JMNk6vuQzYnHupw2Sz7iuUM
YWwtQMRquu9os8eUJxtzo5GwaoQZbDEcxYzvUiBwlJqSQRXaMHr3AmYz7J4325arX4tnp5h/gjBp
Sbuflkg69jIvvmhQvWRiuEz+5pe8OoE1qjeqv5EBrJ+GM3uLY55IRZjnFfbKKH4KKgRMyzt7flCi
Q682e9lX3Uy7TRAu33pfr+7lH8PLsTpHqmSIHDQK1sptrjOjaNp7mv9vr3viuhWgheLK5LwtgqXd
Zn4TjSbYG+rhVnFXpzXUU8frRtZuTagaZTGpxNW5HJyHvs+K2gwjsaGckjq973X/5bqJtXUIQB3F
VmhPYNC+jBumGg5UXTCRgJGf8hcdLfYt4NCqDQiUmCngF79qVudGVnRGFJHxtncSk37ZVLsx1ffr
K1nLAMAb/2NFuVyJHfRw1ZgBcb5+yrV5PyLDqmR3hmRsXCi/RwWXufS5pUWsNcfUh2285aIMg/pW
So3MHQGS3bRdOO7rCLmAQGutJ1mCUbHSM/NtrKZPzTB8QYoidKUALeBCCSK31O1iF05RhT5qN7tj
iJx2WtufbDNgzL5gsr7RAue2iiPm+6I0PFpj251aoPtQd/IQ6oNmi2Vl/VNZhoDJ0+9fYkb8UoOK
hvrzaUYR2ErbPZl7ZG1dVr/RQ692kPFa3q9CcG9JdKb5M++xAJizkR6AO9852uQhDi7mQMw9ao/P
avpe1QXqGZRX/RSa8UclrrzefKvl37o43M1DcdugkCzfZraQHT/I6nMgqZ6R79v0UYpgC8KpD9c9
bK1ci6o1cCEAi4Ahlq+ALIZhQg7Jxs3yPh6yp6gH3TsXt0YY7+RpPiFV/9BmYMTzKnTcPoRGueiO
VdMgcRvtVEu7myIVeeNJ3oi2q5/t7IctTnGimXHZGEC2zW70xrh0o7tG92+uL3/LiPj7eeImZCpS
Dcx2k6IL/LEaf+b2RvVkNeAxmQxaW9AVLQcmq2qq8Jea3HB8FzuxJ8sb4W41SJwZWKwhbKpmkiIM
DOkO6lPcS1XfJ8HH6zu1lqagfv7PMsSvONupIu6LvIl5bI/2bd7fDeMdnA7pY9xuOOTanX5uZ/FG
qBXbwZkIRKrxaEm7EfQ1hKC15NA3+IEHXl/VWuEaPDDEAMCOOADLr9PNNrIHFV5GKqSpszdYzM8i
h1ZI75pmF9fKPY/8Xtp6MIhM4VWwODO7+GaFLynFPFAwqcO9DY2lTkLrlvPoKaHlNprjmaPidkq1
ha1f/YpndhdfMRoiO0UThjDvv5FBPrEwhYE4w9nXZNTX93bVltCcYYhHkDMuLq+pYdJkMviSvXWX
tonvJgpT+Wl/0/gRBd8t+l+xZa+29Mzc4gaLLSPq9RoHdYIX+koQDTwX2dP1Ja1mgAxCQG0IthOt
h0UG6NSZbhQjswmqP5qegpb6bHvK/OIzcZ3B4hK0xzKTPkKam9fx83Xj6/v5j+3lPZbPVdaPA7aH
9K0/NTet3ngggdzS/umgcHXd2Ppu/jG2+HhhL9VFaTHzgbx3yLMkLY4dsNmnPJmzv8DlotEBl5KY
eKLTunh06UpY1MVAIeq+NCpPLWEclseNXsrq5p3ZWNwmcwe7YDYoBHq5c9vW9qbsxazjHYqHLu2+
v9i8M2Nic89iJcdhKiDSjk+ZVX5SpGjvG9YPVNx2182sBy+mn+FUgWVAthen2eyqoA1rRtJKrXYn
I31T+sZ9md31RXErJfNjmd+Vjpd92zArvv2rk4aiFSKl5KbAGS6XN3ZybmUzZiukyIrY8rLyGY6t
tv8woiet9YWr0QI8ztUW5m71KqVLQIGZdyXjZJeGUTQ14xmVDVQVMsuzonG8HXy5OV5f35aVxfJ8
hTnnWhVW4Kv1JKucdn5C+LpuZfWAgQQRNKloFyw7iaA+u3SsuXgsOGu7vSPIpueNXrz4/q8+1JmN
hR/qFdMN2cgjRYtDVdTmDW9OZS65KfRGZpL+xyUt3LGlzmaaDUvS/Dt7eFF2SbI18rq+Ioi06DRT
3RW6h+cnK+lGI9QmTMjImWi/DIjK2g9xvqXOvuYCohAPno6etmUvHG0ydSsaBu6StJ2BKtxOob7/
95//3MLCydQg1hJVbXgtWN+LBsSD/6aqNrOb9XVAzEgtHGa35ZtEikYplQau+7q5YxJ5DHZ2nOxo
7e50XmOTN6YPSnYjyfUhD95l+WPu1xs+sRZ3GXGjOQQNKUQ54heehcIpmXtUXvhgOg4Ogz38Y52+
70xjl0fmbjaS57/Y1zN7S5dPndZpM+xJmX3L7LqndeWDVEwb74a1URpG9zSdKWU4h+h5Xa6rChCV
zEYeDl1f7mrrwRkmt6zuKKrBBNhDpBjabsb7Tct30gg9+Qdk4P5mpX9+wcJHo1gu+3ziF9j5x642
DnPmeHa8xcm76kFn61z4aZFEyWi1WDGNQ2S5trxxL4vvsQxR5/u4uPu1cq6BGYh9rB+Z/ueOHKR8
wwfX1wAmDdoMgyLHwgd7tZeMpOWJa/vatzAwbS8slfmvPscfIwvHi2FlyH0xmEtBKKrUO9v43vr5
htut79YfI4sImxhNrg2zyHGj8sYP7F05KjebiPNVK79RYtAzwocgnmhnZ9buq7iwZXK/wqxg/eig
0Gt6yC1nScoO1514NTwwVC+EO4Cv24tjVCpFOQUxpkLF3FufEbF2x+LGGIK9/ld7B+AKZxbyfEtK
3zQsDMpas+hRy14efBWw8ybbKHqv3U8C1fVfI4tDqektwu4ymZ+jRqarzANqc8NkHTQ9y+EG07YQ
uav7h7YnxL4q0KclA1hk2TVyYDKubUroKadt7DFBEx4kJanRWdZpmUTD/xNJ/v/Ktq0NLmtMSv9j
dfEK0sOsnFuEZ09zU9+pzeyZinycFKitinw/986tNfU79UXvHcQunR9MhzxaRnAy47dzEt9p0pNA
KwlGmevOtOq3zMDSbwB/qizr10ABKnV2bNJuqm+Jdaz1wLPpmP5vVhaLN9KmmYzK4UaTeevRKXWe
zWmrSr7qR+AMfmtTMga7MDIEuZyR6SanQrXRXn/xZajXnMmb+w2HXd+z/xpCtOzyrPsFQ0KTJMW/
a+VJr9/JFjrcWfE30fGf9QBLuTTDI1KOm571lM64UwPnxtSTXbpJMbxWPBLwjP9sm72kQdObWBLA
F9gRfPVAQ/YtY/NOHHld+yAGBpn5+IvrC1pJ+B5gK2CUdXF9ZX4SyxIi1KdQfhzfKRlr+gt3O7ew
uLzKYQirWSZshcP7cP459Q9dtFW7XnMCpkeEYB7jOLR7L7+OWpSJDdk1yWge34SFfsOcdWyEGz6w
9nHAZjJ/TOIuyB0urUiS1QRdEienCGlqeKj3CQgAuhmKlHtSNbtxvPFx1oKjIVQsxSyuhbT5pUGN
aV9t9tuE+Z8ucvNu8n8EM+K8dtXbXukgLaD6yt9EZHBd6JGIcRy4yi+N+mPq2P2QJSdd/1zmBy7T
o/TRCL2oLo/XA9Hqfp5ZWngGmsH1mAd1cvL74SBmUEP/UNs99BXEPKcaghtZ2/LGdZs8v5hEY0B/
SYLTV4NaaPOQnLoKzDSN2eJYtlp6OzsJmlTJKO95vO+jJDY3quirtQ5oa/6xvIiIU+GPZQ696Gmq
J0Z8lQBE8fTQdQrSgh7osNBVUXKq428gu73rG712PEhORA0TYiiGni8/aZ4yGqsWRoLKQfJpzKfp
Vp+Sz9FkBhvBeHWRzN0JlXskicFCXlqaqtAu0ohMVRvKfeGTcodenxQH41ujmfd9+TEbnF1j/7i+
vrVzcmZ1SSGhTr7dZzqpa6E8hC3a4BJI4/djcAdQc2Mr1+61c1OLeyAbVMgwRRchAzLSAGmr6ocm
CmgKPl9f02+x0+XD4tySermVEmuSE4HOqgs3j9J9FQEwGrOfANwSnwqV1R8SOXX1iT6kP3zuMkS9
74rhZS76x2HrqIqj+OrHgKOB9gB+FWAPlz+ms4LMCgtKt2Zd7tC3GrPycH29az6K0sg/FhYbG9Ea
g0wGC3CO7rrE2rOxmw+Ddf9kDpA2IbnmqyEm2bfIKaORHDo0jikT6YXMMBE5p+/vhrl3C21U3bbr
7qV0a2R71UnPTC8OoV0rUeHPvBTq9KAQv4PRdbIa8vjWG8xNah7xQV5/sD8LXdxVtpUZpPLk1aHz
DH7VM4Po0DYJ2oWqfGz04zBCaOnIb9pY2rjvV12FYUs6pxqyaK8Awn5sqYEhoF3Bi+3/CoKNg7F6
As/+/UWIKSNUaZIaRBz6N2Vdv7HyoxEWe9ihNxaybkhIWYL2pPO+uAjjKXHGdKLirqvFfkxnBOuU
45wfJPD4131/1TXIwGCMEmxxS7yHocdklgJ912ayJxq5qG/vo8beV5qxq7dGQFZP2pm1hSOGWpPQ
oGQDJefBt0F+wKVvfr2+olfRCxJroR0FXaHqUGI3Fl+pozHXB1VjP/rOZ1o88KjuehCZdl4/GFMG
riBxnfg+a73wrebkXunfTMgHtAPkwhtJ1NIff/8S3lRMADP+9mqEvw+ULCpR730c5tm18rt0k9ND
hKbzs/YfC4LSTCFfeiV4FwZaUZqNYT+2CKpaO+dGap8U4yFuvKR6Kk3drZr7qN4ojS+/4tKo8Kmz
GsfQRU3l57r96OQfDOfbYPoIhW7E5FdFwt9GSBs0OlukvbrY2zMjtWr0pV1I9mMgx9XONgHE9JGB
gmIph8e89S2Pcf74MJNruVrSSgfTyax7Oe7sJ9OSqB+UzhYYZnlWfv8k3l9CJtVCe32R6jdqlcOx
xOdspQelOvpvJeM+ZQx/i/x6mSgKO5Rh4YHn7U/attjfpq1iHaY/+zHJGhd8yU5N7rvmBnaLYA7c
cPhw/cCsfc5zc4tlTUoBpUet2Y929NCqL2X0YERbU+NbS1qcSUeCv36eWBKj1S1MN3Z5UGro6aq9
dYr73fUFLaPn7/0DN6kwwMHTbFmztNU2TTq9cB6zXqJx/kETEwfSZ+TLNjKyV5RUS0uLeKYPJaOz
ee48Nmr5KTXeRVPq5rV+bPyDNTT30GBZ1UvTuQhtQnd5fZWrcQ58Nt0JsMWgjBdpi1Jo6K9GlfOo
HvX5mCRvU+td7neepr5JFOggq1uje9c6d6X2QQpQwn7WksTtbq7/irW9FhGORyIQHZqpl8dUn3Qt
aozGeeyHxGu7wJuNHBFJslJ7ozG8dvpMJn8McSuS3i8s5YUatTE8zo+CS4GK2JTRjI5vYYS3h4/X
F7V2Iv6YelXuzOM2Hp0+8B8z+Q7AhQvAzmrsre/3+kwQ2FTKqYzgmEixLY554UfxJMU4T5S+R4kt
Tz2j+6w0TDCj9D7cprarRLdD9tWSIPOp9o5/43fHgl2Gf2wjC3j9FRH4oPYn81/cJEskTzoA7etN
Tkxayl8KRWjFaggjWsMh1ZotzexXmTBXMiGUug+ZGkjqJZeYXClRixAzX1IxvBbsTn2crRvDwnGi
0psA77n6Vi/m9SfFJjmp/HvMSl0q+g0J01BjG/uPbVu5QXvo1NAb3lx3m/WFnRlZpG1Nq05yZIf+
Y5P+iuN3ziHP3ek4m7f1/F3S5F1Omn/d5IoPoVwgKgq0wl/TskECMsk+GluPofYuVv0vRWQ+1oF+
7MMfaX5qpI2At7aL4quhX8BYK82Ay9Pe62UIzC12HuX0DlHXOygoq3gju1jdxXMji6DaaNZs11ro
POpGt1c0xBJuGstxIbs75vHT6Hwy/R+TVG6c+VfwJOGVKveFKThuqXotPh5Tb3YDeNN5HPLHQo3v
fKfaaX3k1rddV7i1dRhChnmDCNjLxgX8ilFraXqxrQ7gYceWauexTgp3TJ6feAkqN+Mu7Fw/PuY7
+4fTpq7dHyzYfowt669zSLFwxkYNcKxguxdxyNIju0tDsd9K3rn58DPuDs2Dpt7kM7fZ7Cmyp/GU
apBive68moq7XGavDnkU/BM6E+Hc1OLvZzmeaZRtDaWj89hG7rsPoae4hffd8hgg3UkePTO3v5H2
gfsVFnVv9CLvWL/bTffObnBzb7rxkq2n69ppOv89CxeIq0zrA/F7zGdjoNMeeCqkCkPmKuoXvdi4
OdXV1VPrRHyGQSsS3cvVB1HTFabdcpjsYe9HlNgj41jJnwffOdR16Nn1wdcJVort1T7Y58kdtQdr
nBM3MxpvinZy9wP0gZVKIL8BQhyt6O31DyT87tX34SjykhLq00v6LDp1SWCGs/MIu8TbUAoDFxmk
d9dtvL7W8QGeucwCMCX9alS+UNK2GSYuAyeV3aaSWOi7pujd6rZHiuW6rVfNN3HQGKqhjU0hyYb3
9XLLEZsp7CAwOGgN4s3Mg9TctC212MJt1NyNu9LVpDcymoTS6Erq6NkmnOnzUzgm+8a24Lb7ECB6
c/1XrVy+lCwheaPYzmjzknNNT+sQyIzPdagdTOPe731PUW+jpt1Y/ZadxTnv1LqZK5kESup0Cof5
jROqdzpvt63ewZYhcczOjnVUh4YSgzp+nMa94bgtnIehl21cE6u+ebZri3QwUoqsdIDJPpp98mKH
SeSObfN8/cusXkVnn2ZZ3UWhXk/mkpUgseYPnqMfA/zm+bsV74LuLb3p6/ZUEWBeHThbQDnxCDH7
dblzhhXLqTJl/mPiSu9lz3HDD7T8vMb9cDu6rau71pFRe/dk3T32j+9/XLe+dhLB2HMaTUA5cAhf
GmdAWw8qA+MWOjo5uR+NHy3/JDeqG/7b1qk4iOe2FpG2baCL6rOcdGw4WvrXKnuqjI2GwFowJ90T
XEoEMHoCl8uJGj/1gTP5j+H43lKRFAMUPt772q2i3ZlbX0542/LDGYBIeY9RfKLpfGnMrHIlLOcG
Au5MPpGcMCtj7WAK/mlGTF3a6kkdvtdbelIbRpcAkDZqo9KcSv+xm2gGVuGN6dzXMi8/J3fbmW7q
ZDleqIZbSeeqXaS/QHHT9IQ873KxyC2VRVLX/iPSh3dtyQF358nzlV1zZ2y9L9cyTtAS/9haXJJi
wDOLZTY2yH+VyQdb/1FJG5Fk9ZSf2xDx7CxeMbkXSHrMegyzcbM79bbe65o7Tl/j5AHW0iLYgtuv
1A1w/7NVLULx/5H2Xb2R60CXv4iAcniV1DnZbY89nhdiPEGBVM769XtkfLvbYmtbmLs3ABd3gC6R
LBYrnDqloh3MThVINGh3aaqTBkpwCZ3VGPnpp9esv6bSAVORjl0brwGnXfA8ZnJro3hMUwQQBTyV
kqCtaWxkQx9DvBVFY2PUqo8/M/mn6j/b2QtAjXalOpLqcLZnveol/+HFv5H+dRw32z0MEe/brKLn
FrCbHEgivTO3ZuvFJ8TJC2/e3CuBDnb8o6KajV6t6dFG4G5iso+wjwdeZHrB5rHJnL0JGB+jj5Mr
MKZDqE31MAR6rcOMhfDmXLMqvS7UTTdt6KZpVt33Cm0iurwgdCbxg+Mbf/pr3gC8pumiyjbHqLhY
hvaEmLMQb5DmZWTbDR4H5lrLv1fWOkPR3P8BHnRjDQLgPH+vwdj/eO13vMdfNvzmMwQllqTUZBgd
i8eqVgF7cWrjZchW/qpf65vOy1MXpUJZIUhBex1Z0KE5447GGMyx1zVr9OSELbBCkA+HMO59BIrL
D/BNOSqoWtB0iwGsKRowF9Y69zCD/w7MWKMvDL6UqbwoMJOoBUjxrEuG2xnxt0bbgYFVo4abJscK
tIRgDUMLNVtlpu5I2i6p/8NzhhgfLiLawUcGnOkXJFkPtMwAY2/okitHazvbZMaB5p6iHK0lhrc5
q3srTHg7LQDsW10ehQ3f2hYtl6fKD5b2VMEXi2/mrZDxz2/sAJhMej8mMO1wNyjG9jHlB1frcyG/
hxiPIgODEQeZ5NTtsAZ9QdLxpXs0d6hQHuwnukqAoxTMIK3VkgexSc8Rcpdccwc/93SEVymI1mh8
qJp1zT+t7JSE9hYEWCZ5e6xVc9bjRr74fkfIQ8gmN+iZFCteItjs+DUHVfg605sXCcF/uITmnb2z
lob57tAhQCVEB7OXoog0io170xqbmJ115ddQvBf0IKV8QzEuJW1Mj3FXrj5zP1phpvDJsBcz16P6
iCcPHxeuA7j2kQEQDJhSSVUmdTGB2exWdv8S1DsLIKbewkDhKnPTrnHMEr3SanROU/nl8a5/9ZkJ
0lETAMYRrJQqeJqFNwG0X3kJm07OYG35Oay7NUgPkG7BAeSufWYbaxeuQEevtOvEzbdLccuctwEa
MJDSoA0HNWpFuFtB3WIGvaKRUe0NzrwgXMfatVmxi82cBpSOC0H8/0OghhcQaRbMVBFsZQcieM64
Qs6lKblVTlZy4wD+06C4ZNGNmf2V7NZVF2/XzCFjnf9XrBAFyjFY4HF65Jzyl05+Umq2ZmgQxQR5
GcNcSOfCby29IgiX7MpoCe/OF9wCoFMBjvUumQ3qS7RlZzXefCVETsWJWwfEzpXlACBdHWpNcYwl
VO+osPciQZ8IljeU68XQKcRV66wCInuSOzaI2dFbo/r6oU6D3WPtnXn4wDuCHpqRNgnNlILRrNK6
NSKCR7dJrZ2FLIUVHuLY2mJuhiur72a7WKaYsVKQiOZCGUhAJO2Fc8yirkTJXoGZJiiDoLDUt6uA
Op2xC63YHeizIjduT/hKRvd0bRauCSZ3DRkceNVepHxP/BfF/6YueQBzPvTImIksNAjFRrLj6fMR
+HqoqElEzg0PPqDVeoJ/j5EKw4WYT04csBVu/HKjxO0qT5cGVo6XRjzxW+nCOeiy79dlHZCzSYcY
BDeJ0+pnI3PyRgdH3BIEePbU0bQHjj90DhqKYDBDXiitlWeQ1q2jIIJax/W2V0O4GWB8BZeLg6z8
Ulg04zuD5HVs4wJFDBJmQuiVVDWpcZ7krIR9iL54zLe7YHpgSi8JBTtxbWOyIPJm4J4t04OSX5L4
kHYLT+TswkGLB7cKDQ6mWLZRWctB35+Qc2dsrLxam3nomSgZ4zYX6m8FJaPH12vG8UFznAV85thS
i2aHqVKVxkB4h4zPOWOG5NkZCjghATi/MdNFOsU5O4V5KAYgPrjHSDNNZVWdRH3ml5CFXIULXd6S
QOp2wOMArMLTk2+jw5zxVN+3KYbgoMtj6SGe3d0R9YMYAldcTIeSPuB9HUjkTKG5NkfWIEDJ6lDb
PWiNPgL+/nhzZ18iSAMRtALeF5Q9pyse0OgFwlKcZhkfKJrpyr8YdK1X+iVB05fOHITf0lK1ce6i
3soUTpSBTadWZcgE4M0YwKC7qhun459LBEdzewk2JdghOOA4UWFtbdE0FdFtci4M+pHk6TrjWuQV
g8N/lJGrVf5CyXZOHorhqLwj9hxHJk33MmWyUscMZ1ebblSFG3IpN3KtuFL+2sXbxwc3ZwluZQmm
loWhRNNRT9pucMI6R7Jp4d7NPaC3EgRzmmMqeVJlPTm/BZWyMtwyJCsSLaFQ5p4ygCXwWiDBiUyd
cOOMAvTZsQ3Xy8iNU2dt/e7VorssZ44s53hAVktDw2eXBRiahllWKLCpgkBdS0GNDdDCORlsLyK2
W9HmzFVpIwXrx0c0Z7hQUEczGNIcGHQiqF9ey5mSxHDyMv2tNY6J+T2gfx+LmH1xb2UIVynn0MYC
idszxWhjuirfgMY1mYstTBzTC9U/9h9rqSS3sC6RvauzKk6HBjJtcL7Wfy37kjUfC+uaM8Q36xLN
oKESJFIMqLcKGyTxgwyCI/Us0S3yxcUf/30o/rUZH6kTC21n4/AENNqgD3Z6edFgUIW1JfkXk7eS
N6h67wwYs+0uLGxu85CkRYc8EgYAHo9/fhNhxyFV/AKk4ufGy53ARYXRCR1zla0+vmUuW0vbJYlz
+n4rcPzzG4F5STGXTwWkJU/sTYyJO/ZnU8huJdvP/2Fp43RIyUTWHZggYQetLKgsKzRQqkXnAjPY
Ohx+5vvUPCdtCIdoz4pTYK8HPDLorQPvIRroPuLhuvAVc4/L7VcIt05PA3sggQkIVvyn9k90X30v
7G8IP9wo7RxQxktrYnhdeu5ClypHfAmpjwMQ5o+/Y27bASgHXes4nxA0zNNt5xKGTqM7gJ7Bv+tk
DDjQ6JQPYJxi1YKdnksdj9j1/y1KfHYMf7Bibg2AuPT+ytKcELiEfWJE2yjXL62N1kXlyhLJ6Sz5
pGvXol7A2Mw9RcZYHcPZG8YdWKEcea2SBPFPKZ16EoDgd8EazBwpLuaIMhsxZnhgp3vZGGZqWkPi
X0rwTSmhD4OAN4/9CHKEdOWiEzhzdOisBr8VOEgABBCDc55hDFWt8uAS/9X2g0cufGft4xU7ddc0
dOiLv7O8yMmU9WONGTViEr4Y8HtGRBSGYtlw7wWN8XtQWueNGVw46qaqN6IOtNLRKkcHIYq5ztsF
b2VB3pdneGsY+iFpK7D8XuQwORX2jwBzeEl/scs39KR6RbIvoqfHK7w7R6wQcxy1kVUOM1U04WrW
cuWnLdX8S1OigSXRtkW74ew5t7VvlHiPZd0d4igLuCGgogD1BiXcVGfiPPsfWUBhASqDAe+AJppk
s4gZWRIkGHSri2s/Qr/hpaZPOcjWKQKwKlacnL3+hxUh3IJCjjhkcc6YhQxVgYjBv3SN6mG8KVDz
T9Fg71Ll87Gge4My7h2uAFrDUM9AvDndOx5JfpC0QXAx4nPRRiNhrIckh6fF6b5TwwPnwLYpTmMQ
FzoipT8W1zqnm7dfIGyqhBxdWncsuAB/0VG2I82+NMId+Ac9VjK34Rix4P95vOy5gwRZE0YcA/aE
ooLgvZtqVnLVjoOLhOCySr5rbe4adLdY25yXY46zYhFi3g3Aa0oKqs1unFvCt5L/p0LOL2WvGEH5
eDlzlw3h+f8RIxjNKPebwKggpvH7VQZ6Sp3pTstArZxLKwh8LO0+joTOIGwdE9hgk0dZb6ozWZ7p
MaIwiKt6V4YN+4jC1qHB2bealf6tJ99ZJHsLQu/ymaNQXQf0Efk3AFeVqVC0LuYV72Gp05W2IVt0
+R6DXVCe1Y2xVFobbZNoncFshBQ9HoUxQz4VlWdV0wVyG1yIhi6Vo4+LcKLhN6JsgiVF/OqyvpM1
6gZ4sEZIrnB0PtGtpq+a4HL4/gP0eavLRXYutvN7vb7s1uvYuawvznV13fmOc71G3vrPqw+UHtxJ
7/XP6un1x9P5/U/lNM7x3Dv7s/txXj0N7jlY/f77/Gbvng+9uzWd2tkfZfdj+/L8e2vunt2XZ3e1
XzigWR28WYhg8HmaITgaF+KftafKKbYaSDcW3J9x4x9tlvBsMnUIQdHVQYYfwfcxagOOnr/kFHw5
Ufdi8DTDbwdAXOSYLjFLt2B+jdcS07+M9GejhWgQBvqu/0Wk/aCFrhJ3G8wsR14ub7fVUKDJrncl
9loY16TGOHiSOk2resB8bR5fg9EYPvo0QTXRAgO8FSlguPayl/xcyDnO7i+oZhAua18ExFPFN0jH
w0geggtLDgbjTpAtGKo5Aeh0Qyfp6ODhxZ4KqFumNW1q42ZxHaY9h6kK+uJfh2vAC0DjzliAwJxZ
+KiCdTdSBng7teDUXZ0n3VUWtHBOPya/L+ZjaIh8XjX+vhm5GMbrWIm8MqsLCgaOuf2Tma+WDPKS
NxLzM+jJO83LeodlO0n+G3DMav8vUFFhyYJ1bKpaz60eG9ugHfpiZbq8U2m71Np3F6mPUpAHl7A+
bSyGT48vaJImRJELTzXaSRUQ7KjbALMA1WeVORgf64JM+rG630OUBYlCBqcFMxeXKSQOvwBHdl4t
7/Xz8sRc5pbud+L4DsI8p9q/Hz9Wnbv6bbl75+dWXRqN9JXgF67dZOHCtWutoWKBSoOLyo6S1SEw
UZwBicyx3pRzA9jwk9ZHHjdrx6ytg6wGm64CwvVArN+VnLp6/5kpH4H/2nYXBeCUyKt1/jUdGVYC
FmjB+Z55wCafK1yzKG7bxjcIFDQ/WJnkRYAS1lKBHPN7ynMMaU5Xj89pxvhPBI5+0E18wWK/lGIN
+4MS31NgU6+UDjYNPJIuqOCMswhBGlgqQPUB/InwAqhtqYRBzcJLL33kDSCZiafKPa6UF6uGa+of
+vD98dLua/ajCkLfQeuKGbIYljJdm2YUSVSA2uCiFt9lC5ZdrhpUGJUNJqS6hNo7Avy4TbqdEX7T
CAFhy9OgABjUttvHXzJjPNHmhYFm0lgUssTCeRkWUpn6WHtnyoEHoCp19Dhb4giaPcobKYLuVInU
J1Xph5cm+gHOW31TB29VsiqLl8ermTtJzLrD5qKPBTO2BX8hrBGTVHUfXaoBXV7n1N/TJsEsh+Yz
iQP0x9uDi7jnscy5e3ErU9AeatCQxAQybfiP6HpdaSu/PqWB7nJjofd4ThQQtujNky1g3sUmKyMH
j3wLdu4Lmvybfg3qdiA1c+2JVieymBaaNZMgPEOdEGUdYAyEhTVNI9u0riAtllZEC5wmGmuD7SvJ
NtQHZzyGaeWNUxjPJFjnwFiAvqa3w9cuwpa37Tlv/rRE/RV/akcMNCq6n4rl5OF7jUJjB+cnAuWV
sTXlY1jtIuVHpC3N95xTOoAEsV8jkw+qjdM7Fhog3Cfg1rhg9OMGhTAA2Yz4GMu5Wy1V8OduEYZx
jmPdVfBwmuOn3JgqWoWME5tHFyX8jQRztJSmn9NrAyVbIAS/0mTC75d52GPwDI7ChmNKmmEXDaec
Y5yl5QCT2FYtOqmW+ArGOyk+T0gnodse9Wk4PMK7jAF3NU2HJrokBlqG1AZ8RHskRhduz+zO3UgR
3mINERFqQi12zohsJ66s38jUs4WXZHb7boQILy02LcE07zoCxfffLj7pticnb5K1DQzmWOlHtNR9
PROhgxceQ2WRzgTsX2TBklu1hzuHrZN9DxxfHJMKTK3B8M8loqo5Fb8VJCys6vRS0hUIUswXSS9X
son3/xKa5TrRvMdmblYUylAjyTdSqCJWEV3CXUiGErepKjyludo1Cr3EtYu3iPx5LOq+bQ8ZNxTW
sHEy8D5If0+vk8RsMzUYYiUwfzzFfbK1CslBEumZsn7F6OCpuqMPrkW+heESjnvm7CAbQwLRro/r
JmbJNK61nCiQ3ajXLNsmuqPBpBubx0uc2c2JFME2GX5HbGTyg0ttyamTAXmKeWNqx51uMK5M2z2W
djfUYkxhjsvRUMtGc5o4iZo0libXWRJe9LYdNp2cZ45PGrqTTVD7K3Kvebxn1TowTLpGL1WCumaa
vvUtQs1O6pFCSGpACTFN3ZO42btpltQrX+L83+8pJkqjDABrPUZagskpDV+mcIrhiNn+pgTnBRLs
vysNo1diNIWr1JPL6odWyj8fb8+MpQPV5Nj0gPQdMk/iYZDIzDRw117aLntlLH5JTMlR1SV/di7F
BV73ceD5CPICC/BUrXWl9KvIZPwiGXqPYZp27tRDVDi6fyaAEyiVD9cP7EwYpQMfNCMLuzuzTLDj
4jYBnQJdEN/DRlXUGJT5/FJEicM61/gYQDr1eCvv68kgs7sVMir+zUvIBtMklV3zC/h/897BNHfi
JOc4d6KfqVe+K+tgYVUzNwkC0e2KrktNQ3lgKjCSkpBSdMZcisJiKyiLdCrBCgXwXBJ8N+Uyf/K1
2FxYpigUiUrgENFbC3ojOJtiZT4wJBqHIMC4tEoDRO/G9M864Gi5YW4idSF/cpdNH4WhWcaA5cVU
AIBMpytUSWAMlQphvvSR1d0aMFdHAbF8D6Ib62KbXiN/1IXXxpJDTdllxkJ5TtSbUb5u2IgNRrQp
0jhT+Z1B7S4pKL+oFOziyfcOgBGm/xchIw8LjlFHjUc4xhhlEJsBO34p9NIx9PeuqBwSRgvnNruU
GynCe+mDE9qUWBhfelRyWuxfOrJ49EvjNu/Cu3HL8C9A6GMYguMTtkxry6itZH5hTF6XVkecIPmG
VifM65H3pryR9GQnx9ZaI5UT2OXZQtC5NFLlrjH26yMw2wQIQ0xaAjv39CNkuSBNbWFLgWW0vIp6
3Up1Kxc4eIfsX37//htfWmA8HhuAuZth40LAUR3JJ8RaMgqsfmxxKEtaBVdp2CPlCf2ka5mvUmkJ
+zN7NcBmCRJNMFmj9Ve4GiZTAkktxiUOl7LOvAaOFtJ/Y7mcIz1Rsm4X2p2TIzoZcr7Ngr/xsFQ+
n10xJqDjhmI0ODJV023WeULzggbxRcIb4lqtIh18OEorTNquHJqVmIKSduH28Tbf9QvhcEf+eFwW
PCnIKAuaDE6IgbYWpOrgZSH0RzpslS794Iprt2D5MPa89Qr5qtqfkh57DgYIoX0Rj5q+kDu5W/1Y
UAcMChUvOBeoN0xXL9Up5QFQq8+65EvrwrdNV9G8oR98ZKr0Bv1C8b/OowDKZhy7jcLUOL8Mtdmp
SKIHpGOqHT6nVR94ZaDIANgrw8K7cq9boxgZTAY4VvB/iHgerRipuTSIAYNL1f6pMoyO7uV1UmHs
bAa+gvY9rw5B2Jzt6Bzm54pXCybxLiX8tdCbLxANL6BteltZ4bPBQVnDPdIfGnbUtewDZbG6kR3U
GTkcuFL51aG7AQ2++zoD7ZnhVMqJ0C36bNSlbxo39zYqHCd2gfNz3HYw8qG9fbr52UAaM65x3m0s
p7swjdoN47K8Vyk6tXO/UJ0hKmWgW+XKYa1unFiWVl5VhspaKqL4SQussWm3qtr9UMmDYzPKXZKV
KAPj7fayuHoLdO2T1Fns5HYYrYIAWbHHl0d08UemGnz/SMI39n6JJzvOrOS9watTLdN6lWiS4TV4
gEB4GfkeJv8uut+zAoEMgxVGTxL0Zrpp+hAEhFR5dQpQx0riq1VdFThHTXFtis4xmx9FK+9I0m7o
e7lrg0Otf8J6DYHpPl74V4Lo9vTGlYMQBKwcICtH96TwIb7dJFabltVJMaSdL++r9l1N3MKr88D1
/XCl5aWj04PdmE6OadRD8+QHK/rE609fb9aZf0o0Y5sWH2hCDPA/fDT0NOWlfwPZ+qbtF56Su875
r6/FbHF8DEIWkApNt60LkbyreFedkNvZd6lj19qOK6bT89oFv6/Palcu/xjoPkGeeK8mw6qsdE9T
vNjYtdk+LgpXj89BqbvJcEafx4ved2jHXULtfoW+4q6iaeELqQW/XhwKLBVFJSkmr0/cBBG8U7R6
9pzIZSm5yhDUAFP5UogIqzC47dS+GRyUnofUyTurdqQQJW8LvbMgMNQKJXzNM+CpHaPWrH2U0y5Z
1XEhnyNWo9kzp1ECeBSx4l9D5APHnvl19CvPMR/Aka0iO3WIJ34ErJCQxcWIvc7Tksoa1onKVEAF
hniJlU30p8bxVEgNjo731wgiwfq3jLKGWnZ2ZswGpRbHnFnjjXLdWD9W3NHS3e0wEmxwKtAEhKbN
qSZoWgieKx1pzlLTnAzj0vTmbyL/qDA+pSiOmLD5WJz4qI2KhwmQaHSSMZFX/3oaboIYeehrwzch
DvgwmuNGeGsHOvVYyN2aRuJb5IMtbCFiQpHRzpC7oZKClJz8kJ5iTqHlxd7UhwMjJ41VCNGo/P5Y
5J0dgkiUMGU4ueChQMw73cZg8NUCJWRyMqI9isu7tjp1iERD7dtjOaPzMTkuyMGBjCsDzTgYBaZy
5NpvGgYNPTPX+VfG5PFRBoZiHLUF441EwfS3687OTaNHwEUGTBK3im2R7/XYWjXZ0kybGeWeSBL8
5zgDoXjJDf88WIOrkEFySFv9JpX19Hi37rRNWJFg5niZNz5KU5Cj1eDNV70s8Q+6H6P3OPrFi6V6
xfhCTw9nJClA6w1mmCtg+BPubJ9pzPQzbGB2hNN06qgHMhf9G0KQRv7XawubfStKcGAaNVXrAGTP
54DTfXtV8xWtTyz+AUcSXsqCct/fp6kwwTPBAEncacQ75yEJ99aAYADEmhlGfGFH07ocHNCm/vPB
3S5PTIkafj2A/Q0StfglZCjJWNQbwLeAbt/A//tY1v3VnaxODOYaoyYay2z/LAEJErau1hwTBDT9
0gy9GaWfrElQxi4szUbjkDOkH4AjuCxV1vISOfddlgiXeCJFMETw2TuQOEBKS95Dw3pvaPyWUOWg
vPLnXPOIH16VBE13+lB7rbFAOnlvnabCxz+/se5DmtlqIVNopfnNbv/08T+GRF+LG5HG6CWEh/wV
l9/8vpFS2sYD8c+YvZW6nayHL7WhtK4vF9m6ybP0nNfdUtp67tzAYgAYBfCd8l1usYnJ0LdhFZxb
LrVOBCj9Pjb7BE+/tCRqzoAgSzM6kUjUIByY7p9hFCGCjzI4V1oekRXIMOA1Y2YbgMYI2p54GfsF
CC3ztNvkmHm4opLfLJEWzlyHMSozgaNCigW9/tNviDGjWPX7kJ39tg2/qyG8D17TdiV3FXH7rCgX
Kq93uVscKga32sALos0IxQ5h0anJ7aGzK3bumsRVFAqySWRQi871i3bFBraJKHVrIzwrYHl7fPXn
ZQPFh7YSeAqAOU0Xm5e9pg+6zM5gVOZvkQ2S+V7NkwO+k2FkXSaDnEImq9wm3yu5bb08T/3t42+Y
Ma4IF5D0RHLeBJZeWH5lZpFCOpWdU7vJ43U3DPpL2RQAHll2kOaoHGgSd9UkT0KPhixYahmak49n
EoNs8Blo5RTOuzJpQoxkiM5Sr4JtPsr5Rq/L5puk+Oh6QR7gIAWk2phGrCz19cyoGrptUEQePXsw
eAkOB4bN9DKr6/hclbJ/SUEZt7GrgnpJaq2bIv/XSUdQtDGpgcsFMgVQngs73Ue1UppFnpz9IQH9
GcLmNK7dHKYYDU3ykmrN2EI0bWIWIs5n7N8c9/3GViWNZBVtMKRnpbI806+dlhs7GoZbppxif3DB
Y9QSy6llw41lctFQ3C5j9VCbS0/CzAFbKMHgLxSqEIsJu8zKoAo0I8/OORJZGQbr0SDd2MzaZ0VX
u1FUXxXMjX2s1Hd1Ruz1F20G6GZGUnkxWRmNGYhSqfNzkVrbxv9J8uc8fjfpxZbdEhAFPaq2Yf/i
K2xh32esNQD4JtLqGBqD3KGw7Vafos9dTvKzrCV/K9NfRXqLVtaIrx+vUDhexGbYSeTn7NFGYiau
4BN1nY+2mixiV6n6pMm3ofj2//X7mnBqDbjKjKFP2dU22actEcc26oXXVMyli2sQKbEzvU+R/o3Z
FbX6U9G4Af6WD8HaaF1p1xmO7ubaNlk4INHm3kkVriHNdU5UgpUZP7p1/4c+aTsM+TnS9+Hj8RYK
qnAnSJ3eQCDqGqPUOLt2VrmW0IbloI1w3dlS5zwWJDzb/yNopOVEBgtQLyGcGWnp0alasGvEXQWT
MR2ldQrU547JZliqs4jst3fChO1rAkzOQmmTXTPrEv9sz+h6L3OP217i6PvK7U7Jpne8fySWu5Mq
7mWo9UpLcnattezYD/kW8+hyh9V093grBWP1JWckT8X8BzADApczPTOaZ0aQUdN65mB2GRSGNL+O
XKux76vnKv4I5aVCx9w9VtCqgMoq8IJwu6YCwyhMKK99+1ltX2Rr37dLvdqzArAQ2Am0VsGrmwpQ
pKY0FL+xn0v7qFmXwV/SiLkts4BxRzs9xu8iszIVUOtVxwuTUiTtFdAKXuCuOmEZr5FKdjpMy5YW
qLVEyMPXGSFZDXo4dJOCCVkQKGfJoCp5QJ6RgIt7sPJoXh2+Fe1b1vQ70Mx3uVfXL3a6tvo3KXRS
oAzA0avnGdD/C1by/oojgQl4JQDwMMfw4KZrT1OMrMqzjjwjH+2qRbeKgfFH1eCxUooFC6zYAFQP
r7iM/1LQjTwVw0luYoRH5F8Pn/01+q4b+2Gjdytk6X9p1C0z3LjHEu8tCrCyI+0S4AxYlZgmM7U+
0QKdh1ej0jwGW5IPm+SJ/w1Cee0n63CJ9mHGKIPLG8wWyFsAkYbU3HSFJpG6LmFReE1V3S2DeKPZ
7/YvDObTZbeW+X4wg9MA6uTHy5wTiyd6nCqPmAexxugh3jhJkammqVE34bVEb49nWEO8jpEiX1G1
aK9RnCc7024xfilrgx0Lc/mbzZIlB/heh0x8AwjNdHQ+jl2e028AsSoq8+UQXrOwt1yVmLg+VUp2
mQ66uMfrHa3XTYIIeoReXGQIgahAfQdTRKaizKZvG1mKkqv54pfOGtOar+W/tY7eiRBWo9Y65Ukz
ipAdi6wqINxL3Ums52HgB+5vLVVePV7Uva6OrVDw3sfGPDjXwuVo/DC2Qokn10LxQMqJRupEPfo2
MkNug5yysYQQWZInmB9VT0C0jdrwVbO8WBrQ9bJS9NXA9ngbLP6qXB8vb+bBnaxPdGUpz4aQhZBH
ZNRGfhpAFdWHYEiAEN7GqQv+6SbcVSBwVAvNDZ5BbhgvjWP4YjkTFAc4Wzi1qIRrAN2OOnxzT+KS
Sw1DpHY1cuQCjkV/bshP6p/k+jVOD3X2q8w+bTS2/O3k5yq1VlkFIsAPloOLvgsPLE0d7sf7oZAW
vOCZt2AEAOPwYSGtMfkz/bC64CzEC4EPi5FbOhrWMf4ANaobgKH103/BuPlio5/aXblWjov9ZTOa
AOFoa8RgGWCGRF8/qriMjHWUXuUavNmDV8P8bzrUeyg75vxkLlwtIVwdrxZqZcBOjuALFQmh6VqT
uo6MQiXJNdCSV3ZVLDhC8Tc/Y5sFjZsxEyO0FaUfJJOxtNGluDntsiyqPlJ4em2rnxrA2zY9tB5u
Vrz6+IvJJn9R1eDWa6kfzRANzdEhX8i+3qsbeIpB6ISUF04VYEHhA/palUKjlLRrvsqO6ZnvtGfj
WdlHO39v7YZnNKRf21d9Q9eaV7j2zliwKGL0iDLuVL6gVbrVdXkM9M01AcdRU76Eeej4jZcBhOs3
Tya6eQwAtkHjbDR0QbbYO3QnW3iSisxPOthw7aq4yS5bs328waDKbbWN1t2h24YbfweW2K1/0XfK
s/rE1ula2SobvskWHov7x3HcBbB1aHDrFOBABH1rc2kIiI9dMOSTlv3UFMyzxjhJaaeTjZpeK33d
dot0gGP4MLE0I0U1XCkJfeYAS4pxZ25kWZeHuX7VHUztA2QSRMP+MT76T9RJL/9Ke4iyPbp1MMxg
JFIH9kGE+0m9ZZS1Qozrd37xf2iJW6OF85KdEKwNkSctOHJ3F0sFpQfY0QBFRSYXzEbTi8WQfWM+
Z/ZVscFrtePkkGtu7xCAnv/1Co+SMLgS/EmjAyfeoLLJy6JOuX1tts2heU9e8pPyQdft0dqyS7Qp
V8Ex+QMOicdiZ9d3I1W4N6znYMSjkNoHf+kzaf92fuEgdxcUS3Z//KWJmgjrE25JXBd+2ZXYyazw
aPrug0xwmxtOfS2kY6e5dv+mBD8AN4G6buvYYYm8sNS7qAfBNgB4cP4R8uBJFC4HzaTI7NWOXmvd
CbfqgQFlscEkkscbOrPMiZTxttxYYpnTLG6Hll5jZ/3+z4kQYQlC6GnVKZGkHj9en3vdMS+v7RMF
ws7BXNOlF2X8KeG4UAiHKdeBosBzLawj55HSkValV+kZfYXkF2YtvdAPaQfFx8xy+m4/DU+Pd06E
0Y03G3cM5IDwC9DUIFbEaS/5Wo0CxgvZ+oew8bqDba+6fbx+qbfSZ3Gyzum77un/bDQhFvqAEY9j
DVYSqwl6mwMTpAXBS6ytEa+Ubhs5aoGpv06xytdLdcoZLQSPORjLvhgf1S/f8UY/8sICOVUSBi/J
sd6YsQOSkfJCY0daSNXduR44ObhZiDxl1GVgoad6iBbpJBwIYwgb0KD8O21eeuBb+2qRZfpOUUCV
isTtCKbCsw/DPBVUpNTI/TLgLz7qDxvjD7pDgvfgneA1OIbr4I/+u1vAvd1toSBRUM1OQcObZfv8
Rf6VZE7zjtkI5RFtbs0/Nq0BCjJdmnDdtLbLfbCn8BewFHWOfjVLR1G3j7X+zl4IMkTHSWnQ/4wn
5qV5sldwRB//+n0eQvj5UfyNunWVZuWRip8PXtNz6UaeeWbGtv7uxZ5O4Ami19VdEDl+8cRyCCIF
Q99QlfrlAJHt6rP9BhCs4enPK6vaU/f3M1UXDNWdRy9IGx+4mwXaUjOYxbhAwIMsIISeMFxr7N0+
2U/aPw4h+dIHG5YCzbkKSCHFdiRZqe1cLhWcVeqAi5cgyfKrB/xtS4DdXmJKvd9GFLkgRNFBcqBg
yup0YQEKfEPrs/bFIkF0qaO29JTclBas370UmAbQU6E8+dVKJhwWaUvT7/1Eewkr7krWhZavj9Xh
Xr8hAHEenpGRE1JEVml6z3mEgUgvJjvKGENWEze0Ph7LuPf+takQQcvjeNDyvO20l+/sJ/QgvAZr
/p68Gb+an+z9saz7SOd/kXZdy5HruvaLVKUcXklJnZ267fHMi8oTrJyzvv4uuW6dUbN1mnX2fpkX
T/USQBAEQWDhCwsduOiGw9KwDjzD0x1aNCf13LhD/EP9kXUEd2oLvbXeUxzvtGLAXI9Dn1Id6W7p
WZZBK/JWVztLQyEhqY/cRq3Zwq/32yz83w9ilrDXJnTjJZJ6Lt/S0cmLiETqsU/wWKnsOLLPNncD
hTdRtL/M2UY2q6kUU1uLsaaeDz19x7Tc7Q/VmcBWE9gh5sd9ry8fH58jObdE4fixW5cPGRfAzGnm
l3qGBj1FPZuvMcgY7OjD33GnttyXzmJzbaKaoWFqkgFyKs7F7qe3izfWXthZm8gJ3fuqvM0RzWb0
H4nwuHy9vZH8R2YW4e65q7YickKPBpjNyAZUF+FRJ/5Th9E1tsDT4/pOWcAyXiXJJ2sSIygyflMu
MlVp6EjPxkk4IZfq3Bdxtrv/biyoQryW0CrKRMK8ePVsl8+77k3g5FZuw0VGg7NrW3h+QxrauPFg
9/JzWtJItoOnMbXbifqg4KyxK1Mbg6h+TaOD1+P7oq2pEafAXASB7hoksRh7LBShx3NuoJ2ro0CM
g3dsHDxUb3BNO4ycA46Hxb5YoMQkLXXNU8/iZjhGNvkFxpvKyY8DL/5e2WRLob4+ZKHQOggnVQgN
uOpzdXGVBmT+4nf1KTvUdmubRKHVa+BYBRGeam5/1G0UibzcX4WylRZdOSijCurgcxU4/sF7eiLT
RvihbaZPhWIyCheQJytjnGVg+XFcQakamVzR6bbWpiIx53C9fS7HtNOlVIyJpkU+puUgqOeeRrvs
qTz54GaxKyhUod1rsG+/1ZxwcuUwuEJkTkJM9KnQAgXDNDc5OQ4OZ0/PH3y1p9FxgrsgplqhdWIm
Xb7ecyiFHpQhUvVzYIDTufjmJ7xdfeOEZwQDE3Bn5zifsNcIoZWk89XQOBfv4qfhYnyW4Qg1AcEG
YnAH0zx4IfKNJaCbCBSMuJAhQQH+F0akKsQ0o1CR/EsNTqRLlSNHWGFz0ywwItesUOSA8mf1pbMC
njO+cZAzMoI8EOwhQ4xekGtRAyX0uykd/IuR70xccUvErH37m+Oq5gzV9ZLNKMgJg3If91s2jvQ8
PyiiCPJpZeAqoVOZIWlq1Bxs1Hra6UZsJxtweXK81ppWUfyIx0gkETALhllGpcmKBvU2/iXVMMNC
P+HBjBZZRPJgI0W/FFC+3hdzRZfzg7yBxCdq6TEr7FqXlaIElTLKwUXeiI6/BzUd7w17RY8IssCF
gJZx9Pixj36pMKCwsVODS7BT98NxOOi7+qi6kcMrdb892PDmv0RidOcp5WjEqhZcKlfYCtvoaO7L
U7WNaeGgZfU53En7CHyuHA1+LQljKFewjEuMxSjEKCjA9vvgKdyqNHuSnr9HD+XOdAVOJHmbqWZk
ZGw/C0AHI+R6cIkf0DtE1PNEoctTuc239w2DKxbjEUtZ9L3Yg1jC1twYLliIfmuOtpcccRucBPc+
2o37ZcRizLBPTSVIMogVPjxK37KP3P3X8syfsDil9W6wsHGV4BIdi2Nz1Pf+dtgqG+9ReC53Eac8
m+1bxrwFDH/D8yF61HCu3Fg9Mv4g/0CR8SV3JlemGIFna4fuoNvxbqKYw0NyO3R70m7f7ityxUBm
Agi8ns3MtSYc2LWYbQ5WZa+Qo69N4L9oeEZJPo2Neojov0Ri1kwdpMpPOiA1drebiOcWzjfFqQ9c
yonbw/NaJGblgj4PvWkWScHV6eFH9/TLNW3tNLrBi/8dr2K8o/TWY13jMScbBtpNQtEAb4S/Eqjh
tG5rI50q/e+bGUAYyiGCnhljVjQGKExStcQwiOiCnCZe123pwXyUnICUZ/Xl/mLJ87JfO6lrKCbw
zsPJSFBxE11KpzombkkT+0cHFtV0GzrDFnPlxif50Xwsd2g1ARPq+DL8+l1mhNe3w/sOljMuSnHm
lg2+o98nOwk7ozmaz3j8EunoZK7v+JtwhwG/7/EOReIP1mZu9o9dY8c1qtk67yiEncIbmKWJKBMf
UtiNXZOppsJL8+3X94hUp2oTup7jORHvLLx1c6jSRR02uIdQ44Qnx+vNGady3mk9LKtzUdygHAM6
HTDB2bTFx/LYfOxp9Fycym9SwTmjeLjMDkqTbO4CB67/oe6lw8xsTkWOic0WxCp0KRtjzOByDlFm
9bVrBDKRn7rtnVOXd1Cs2TGoUmZyagnM3OxbhyCHYLpoVGwZ7Yh+61H77WF6Gmez3Fyq5tmdCxDm
kMWoiKJqR4CIG3XvbcR9//UgX7shqivajbepNxU4MCYHU6/d3M7dfstLGa35PDzqIO8393De0PmM
VuMrYVInFz0bQYTfkZhXvj2vB7teSwTGJpI2Aq2cXCWXzozJWDykZgY+PkeIidK9KE3OUerKiTiP
d8REWlj+zPEvX9t+JBtRW2tqfKmVZ1TDN5i/Ojl+/yIoRxUssfOIYy8Vd3krbyrNjeqRZGpr59Xz
UBz1APxSuXt/mddMCbcIsD7gu/BSx8RtlZy22IoyVOwVrY0c62SnSRI7cVd93Ee6TUXAoPAGPl/O
0PkC47qWvZ9MM9f7Ir20n/WDdEjp0d+Vv6TX6CTxkhFrhoPiVx0BPVzNDeNdEUdN0YRlepkwxlSm
Y+4Xf9S+DUG/GQj5H6PBtAM7MJrpCFbq+n2Uh1Gnie/1JzD35jIq2awIl51aSH7Vmt6WG44q1vbW
8vsYVYR6NPp+2aSXOD8M2Xi0PPDKTOoO7eW2nPzOcSaoGjgYMfJUeQ3QMK/0z/c/YVVDOlg+UCEM
bni2TFgTQwGtbUl6KUxtbw3dWajBC/k/Y1iIvlDSA/5OXCDnEGMRbBYp5iEgF5xeTLFAzWok+9TK
O4tjwbd5EjhCTJqZ64cQcYI5+hoG3RJghJ3S7FLZnT3ZEiJac6fbKirUrT1eu7c88s7bd7EZEeUj
mNCK0g7JYMLLTEpVQZay7FKTEjlQ37Hok/NRbLbGEy/AXFknQKHDBOnCmetr/vtCh5qBNsPGy1EA
Rp94OdZ1zS1+nJHD8gYjG6siu3h12z9aQiW/a2NUPQtF29JgXlkiiR1oq+XBKGCTRS2B2Bl1sQqm
LCMvsGnMVEpQkJzMpeCgP+LNzbp9L8EcMFREIGWDGi2U6DNf2HjG6Bem0V3QLGuiuCSo0DFbTs8l
piVEbo9aKOul78A6Gp6FwCJlG9hjfQE5Ox27je/ZiuBYCoocymPFY33+Mt/rswPfhkzW3PszrwwT
TYqTCG5noQKLarktfcktvJ+tCBcdvfhBT71pO2a1E2slSQ03FMKd16FoSwIpXElADZy+D9Z7I4AE
huSJq2tOkG6T4BNsIb35aLaqg//dVqeZyL5DjflUYJgO1ceG5IUjIKsl4kWveBdUt9ZOZVHbovcr
w7T24CH8k3abKv6pR+9WT2pUw9/f1bdHpmbpM/MIxuihC4BtIIQTbaJO0vpLilIEAsJ53RHbRHTV
KPys1XJwOtn83bUCj/rzi7yP0TcSohhxOqeEkNtjzmop9NA3J5qoBBy+edqwG0Q393d59jLmL2L4
pBgk9N6s4S0UEC8HpLAkp3hUfuo7WdinR/GMCfORadLoYRhp4VNNegxqlHHu1INquppuS6cxNGxp
eDYwJcMJn2TLNaKGFBUZTrm+6UJaKq/WH9my7yv0q6KXFQwl4djjJoaBgWvheo9nWt0bXiX0FzEO
UN/bkkp9tNRtDcZqdRNMp7YsiI7Jms8a1UEncNaNUzmzzUQb8wFcQUHMq5NXZpd574sY0x4qdYjH
wOsvHYZcS25funH5FFsUtIe0sNLNqB9H38bLSH7Ud3rw0b15AamEJww/T5t3obMNzJcHK+tDeBoD
B8xscgrCGRyrNtjOFW8L/klYDh2bg283Ae/0n1+/rr4e1fWgNpIQaKBpG+1Q1/qM+7gYJnmILxqx
vdEZB9xcnfNItKeAc5e5iZ4YJOYdLpaNUC2yPr5EnqDtBvD+0WoaTLuXdN7YiZubxQyFoip0n+C9
D3vgWqjSM7uknKb4EhPbGN2OokamGgnvjnxz3sww6J9EdhnvUxhXeA1Tm22UoPwaMBYK6hEhtVQ2
QTl23+S/bijsEsF1YJkMvGQa7A1GTqJUyaU6v/igmvmFbq8YY7TE0Is3UqnnGs1HA608SaNWmylp
2woD4JPQpH08xhXpShGFT8IUmgXNZFMbaeaNQ4QRM0bf2WkjGMEm1DOhdNVAaRDNeUIQkAF9OxJ4
0zz5XBaKBQPVUOVOU30E91HRTmNGxSDGfDqr8iykpQK9/0gsIUKD+JQFCp0yofsBmqxSoIFlBjxO
z9vDGJpHt//cM4sStpvhF6JaZX1qScllcJtd+aDY9SZwQzzWRQ8f6jYZCK8d+jaMYRCZtda7tps6
H7F/4xbHU6js056GO7i5yW2oYHsv3BLjm7h3PjCVuSka1jU3R19bVztWcaGgJgq3jYfG7WsXBcY9
EoBu3TlN9qYe6t8B+hkQDd+3t9uEIIDRHI2WBnWeLa8ycYRUmN4ohWl6qR2DqPtTQPVd44wXjiuf
jyDGrK9gGI0mRjCmTYuouqXp6/fzJ6+mjCsHcwbWVhEkfgEAjIY/NBjrozgRof97VSOjLuZEEo1u
KjADC3I44HuFszHJQ4DSDI4bWLPAK30x54wWTl5tpVgWlMO4EMl1faLuTOJTYx8RXpfb7Q10Fgs3
HjwBogJF0xkf2lXokQ+VGc7unWYn/6lt0r2hXfvb7/v2dhMjMUCMuQXDFIEILEwv7yWZDj6JnNTl
mNrt08SMgasbXDXS67Dq672ESAkPPWMODPcRatsd4+P5mZudXduxSxRmx0ZmWaKxDChIPkjElbZo
8kSRyStGlH5yrqRrSkPvDqpAcd1BpztjDINkgn8w9LMLBke+5wMFA69Pttv7K7NyjCLHhy4X0Aai
54Ul8MsrSylVpcV9ing/lMds1xGx2dCa9/QxxxisJ1jizHpd3NtaBMCCkAHnffKIdSL+pUnI/mzy
esHXlLbEYUw6T5QBBJrA8Z5lWlP9Ec8qDsfUbqJBWNoSg7FmtQzattCb7HLwNILWrt9DxkuIrIRs
VxCMXxNqA4mBtoa6kh0eYSnmS/9Q6JnTaLR2xl7BzNpcrIo4NYoWSpAk2ul7tzrOnYo7o3pRM3IO
Xnkp1LXTYKk3xqAlCWM3xhpCoSHhIw4J/eQszEr4uRSHpdpIkDLUKx3392an2hFvZNuqd158P9sQ
VGSgwTQV/Ly+x6QPzdHJQ0W3v0eqkPLb/W256pqXWIyfMSrd76qgzC4jRdhJ0r1ASzvFWLqRcLOD
nL3JDnWwBrHr8q6a1wWBgCtHBAOKXcHmWBtna7Kpm6jXB6GaYGyNPZw7uLOKhrbPMYHbUsDrzclm
SPJkGPsxhuLKz8hVd3+sww6dmZoTn8ctaLhwwXq7v1Q8sZgYp48EzS9GANrhy5/0uN/yROJsG5aI
GDTEoqeIAHhXqbRVf4GNaHdfBB4C4wb6ohTaScTGNE+HyR0Irty8vc85Z9jDLFD9KYk1LH4Pio5y
Uzl7XNQJ58RcjQH+7ho00V37s7HFgAuj7mZLHml3LMn4u3f3W5MKu9/3VcZxBmAJvYaq/ElNKwWb
xg5oZD0fnVdRJD1Rv9VgK6a8RpfVQHcpGeMPWqX2JVGYXZtrayaqhIuP1E72BeWpcC3AWQIxB7Uv
Y1KFX3w5A410tkkrd7K1bQVOLtJQmlCOHu+fdGjkudajX5tqXoHz62LH5IdyiGzdPr5iIgDHL9w/
s9HZew3TeGXUNyP0h+Shuqt3ItlyBLnvRUGtfI0g9uIghxVsDxfV5mw+BQfqUJPXfc81hHkvL47s
rKibXgAHyEX8JKR2J0oDXAw42rrtK7/youB3vkbpMnA4jTrCKPAx7j2Tohb4MaAhVUn3keF+any2
R2GTObwL3bonmqsWka9COwCjxNivBl8QAnhvp7JPNQFV6Nv9dVp3RH8RGP2lWtiLYp5kF+mcvwi0
2WMirhtt7oPwxGDUJ5UgvRJBBIGo+gcS8u5Wefp3AEwoJepDiKwJANKJYIYVMX9Fr/cR/ouh/UdR
bFGG1aJjZhwBcepNW6fTg6Nkzp6OvGrlWRe3N4O/OIwj9TAmUzWzOEOOQHyLbPPxNXE4e5Oz5uww
ZNiaqZYNrKqnFhHQ5DY4++LEAfkvIdtfQRjPGRWdNlZGBBfjmpsUldACiTe1HT0kW972nL39PZ0x
TjPpq1RJG1wNo+OhdTTXVEhHv0+njG55WbF1x/lXKsZxSmXT9ZEW4m1v/x4S/cwR5bb258vT/P19
ZsdnVh1KVYu1keq9QSTZljQiPQgPeMEhqVsRB3N17ZeX+E9IjYHIiK44DmHd0BWkkGdOuXn4xLWv
k7VOK4J2flIkMh12EobSouQIFGKUd9bNFnCzbAskxi2g4bNNMAw8u8h/Sp9WSOlgdKN9GE4F3XKC
7fWr3QKL8RBGmiVp2EGqEQ0wPu2PH9RJtvvPNwVRisyx/dWL118wlrUAubEe6WCAYcb4mZbufVe0
6k0Xv854CLO0cg8OIru8/ZgC8pL+Ot///VX3gFTozLowp+CZZSlRIQwSCIS/9mDb6XZ8jVKCyOo+
yPwjN2u/AGHWoyjKqpAGxDnmBgfp5hXdH/8OgSVtrgQ0IwU+QuzgfSIqTKvZiFtOeLi60H+lYMma
laL9/6j3ZfPMsdjVVV78NBPhymOIas4aCpLf+o22l4m65awzD0G53uhFU1iY4oXQtkaFXeOcvZd/
KQLjlj3UuqFSBgDJU0d72+Feodd91UJJjDcGTVo/BgZMFVw7Lz9z+tTb4rGiHDk4tso+eiVWBb4p
FSjj8/tP6wMR5u9/tRlYlxtYQiOBDRamepm28eaYu7zJ76vH1kJRzJ4exybNNTwhXZKd/yqSkJtu
Xr23LACY/WzmhVAm8z1J3bxVtnIwg9lnhDbvaZAjCOtaDbWforjEtigffBJfMsq7ma8sNoqOtHnk
GypYUFd4vSvS0sOFolFyhC24med0dEnm8yxqLTi6QpnFXFxbCnSVW/gnx4OT4v6UyC7eDXiqGXnh
/coev8KZ/77AkfIyG8RZGtz/d7PCRp7triyIhhInFNKDOwfDBhh9xaqSBSi0y3ETd+UERa1DyXHk
azmsKwhGWdNYgHBFAIT3o3X6t8fCrV8LR7SlNxr/Dghnt68cf1dojMqsIpemptDzy7t3csWSqiDR
wPBjWv25v+l5OMyWrGSzb5J6xkGl+UCUB+o98C5ePAxmV+IMETS9g+ZGqm+8Z2QabVTQV6S83Jdl
XmTmNF/qjM00x43RG/GMY1cdyTtuMmHFu2iSiQswykNRVCcyurKaXpKECboK33qnJuYu3BEF8SJ/
+68lsq6gGJV5Qg8KNxlQGvphDVxa3IBi8lZHAmck4jdewmd1hf5K9nXCLTZoHSltHM2SacRyBdrR
h9j95Bwv695mAcJEjLLqD207ACQm0e4wOtMD8iSvnFiIi8JELKPWWEYgAqV01M0pPpTUf5U+X8dv
HCCeypi4ZSimGGUSXyprP6StfnayH5/37fm25gr0LPNUR7RsmiA5ZJ+C817qq95Q5yuyd4ofit24
Tx+8zcWzw1N4QinE8fvwNh5zG3UQzn3sr99mNtMVNuNRfRQti4MO7DSgye/KDu26cDq7Cjap46vb
tjrkJXr6q37f2SgIrwe7U6joYFovuli/5+lMFxIe0KyhfqZ7wyn3ipvkxKxIejJP8j5Wif+njDFz
hqQ/K4WoI4ne+2Pm2763bf2UKqcktYi0FT88cyMkyOGaMQ2GD9QehtWlmTZd5kTJrtFJ53PeRVcO
X/BbgIMf/Lao5mT9SJdlYAGvJNx+Jbs4TBp5DW37vnp5EMxe6AxcbRWrn3PiMnX148eZ136xFpVe
ScFsBEWQ9VFuxOySV+S9dGSq+GQeL/3tmdflu+atrqCYvdA2am7qFaSpnWhXJPQdhIgYH5bQ+d3F
2KWcs3HFz1/BqdfhhBXIUuengDuIf1AKJX2/vzZrLuTq9xnTV001aSbUjV6mR7zyG6jrCmhGtm/5
Vn65D7USGF0hMTFFicoFxZeANG5keqo35q/tvwNgwgg11qpI0af5EUmkP/WniiPAihe8EoA5EgdU
x2VZhK2C1PBOdaqEfGw/OcvN2yvzNywOp7IP5b6NYcghOu/csXVGZcvLN91fCNQOXmNUsVfpuQGM
9vOUb1S7ePM4NIv3NQWG7muEWJka0xOxEt5rTrpLbxGa25RzxvLEYPa8V+qdZJYQ49AhUf/a/6+0
ZKh8+esYb/pwEqkelFLEa0pOTiGJ7BfLiXn9GDwRmM0NKv3MH+oReR/MM0TvY2l3nHrYlbvClRTM
9vaETO+lZHYf4R7Vwq7MKz7nOBCdfXUa4rCWMZUJRUIHcX+aX03ApjW4r77N64C9vzd0djCRiBz9
hBFa2H8lMQn1UYlQbrn+feUV7UpjzC4vcnBdxw3W5B13KxmnvEHLo/G254RU9/06hu9cbxE0ouVK
pkKYy64hvEsIR1NsiIvjXrWiBD8udrY7kfRPeGpKbjKZo6kvy1j4qjxN1boP4A97qrg/5u5KnYRP
Ee+6y3EmX0/uCxhPNQLNy2FgGnFd8Ux/5w7H6a4izEOBMNEAcxpu7jq6Ca6ETsEmMVBNlU9Eeyb9
b04U9MXMwQSZ6M74i8KseJ0pU+hbMjbK1iB2nWxLZB/cBgS74MzOMTkcU+42mCtMcgQWGEi12TZo
yG+/fTof4uOel0dddT1/v4Y1EcTioSKIkDkm+Y/S/o76ao5WV41wgcAcArmc537pAaFpiEWFp0OP
7Xr/xF/1bgsI5ghAS2SRyRkg3rBsOlByj9xH4AnBRHsRHocEtYGNJ5XthsQ8BjopKMc0OPb39ZKy
sPCkDUq57wGikaAjNW4e1qOL5pj8cl8YHg5zGKitWYdlA3WN9Ec1uRZaI6ijvd4H4WmMCfOqwQxr
HatyOVRHF7WJdvVWcdJTPNud/77QV9j1Q5z3gDAe3e4QbXmejWdWs4iL3691I7fKGuuBduPBbsAv
fL6vIx4A4wqsbMK7Nvz/ZTq/ay+ty62rXnXNfzfG12V7IYEaDUGcziz1oN/fWeQds/UInjWTve/e
l4SzFF/tggugdlDQ1isAKPuVk0fs9PA3Z49LHKuVmU1eC22rtxJWu3QaW3JFquFdKaMCHppDdJZ2
FTWenYqcf/OK4TmW/DVDeyGbpgbt3Ak5K1Gy64h82/dE+31ffzzh1GtTwyClYixKYES73jHffkkb
YzP9+Xf+5esFfCEIZmFbRWYApKcY/Gk4tkS/Vw//EoTZ94pXjgnIV7Dvyzc4sId0h9YryivPWXtV
Xp6ibM8hDthm7GaDswdrg6bYju6aS/keu+rPg7rlwbFz0vEkj1vAYiMxriCqva7vahjfe3eUdCc8
ni7oRXyKB/QYD3vljdJhsCGnFDuf6CH9h5mNxQcwriJq/UQDHcBshCd/Cyqss0nOhm3+kxvbXxj2
6Vbthj4L5sP6Xdwcxq8iFfQT5j/vW/t6nmYBw8QEU2BkRelh9QYcDaiD+/3h0WzD2VNrrxfLRWM5
0jBWNRuNADpDLWnvYIaRZ9pII+JhKZBPaGuD9+AxyHAlYwKF0AsNtMhBgXaTkTwiH8ijhe4W80/+
pQoZjxFgQOeohlAhbqXpa7j59pFR44mXUeP4PvZNLhEFz0gl7avkdyD+rnN4xCxcjTEOA02VQ6oN
gDilW9eNfme1S5P3+9paFQPtjHNlDeals428ZmiVAwZQIlIAr/P3fCc5+jb8J45vgcHs0CIOdUFK
gIHxR5gZS6W9+j4eeEnU1YPiL8rNiV5qGh6s9Tl2i74rz6jDn4t9DY4s67f5BQyzQXUTHBQG4reL
PdLgySIqbYi0bx6299flq6Ll5jK0wGEOdQxvMP0mB05cbAzH+OGRmXuMUAdsmrv9Q305RDvBNfc1
MXAjKkDZi75qzhV8PZW7+Ahmz+ZgDdUL9KVebDk/+M+YIaSfcYZ8C4iwSW3eWbJu8As4ZudOgYeG
1xGGcjjJ6Jm1pW4ukpE3PLFWg78FDhPmh2neY2a0MV/t8DJB3jvb30+fn/dXkLOzvqboLGKKKu2S
0BcBgja08u0g9wQ3IzSj3EeZfcA9M2Ej/cEKPNA4oyQHdEOkxzSafxTrL5Q1y7mQY8zSYCy72RB1
otpocf797yRgvEMoN2hv6vH7A3pBHjJuWcO8Ue5oiD240Qo+jrEGDX0907o/fSfc0Y/I4XEirHU2
gOzhP66ULbwKehlZMQyKhgPqdjJ9nAiqfjHzjVv/z7Es9vTuBt3LPR8SpQQU0LQlwfNbiyZh4TF4
KnaVuOnwKoy2HeNyf6U4HpbtgBfMPpufoedbuHUWHrsLWANcPbA5Jr0qHqg65lo/FJmzekT/WQX/
asHptG/NId69xjbXi696gAUG410xrT4W+h4YB32THcW9ZA9kVOjHP7tnmujftWZOnxsOBJBnxaEf
hjnW6i25gHr5zSchmFNwNN1fnNV75gKI8Wl6l7Z1KUYzkIGRLugO5JUZrxv4AoKJRzDOeZKSKZ7L
kCREp6NT0z8DxVluB4SXZV61tQUW49eGZhgxZgt662L6AG4/3CBC2+LFDOsnzgKGcW7WZE6FEQHm
fbKn45P+2B6fc06ab11vGN2JLn5YMwYXXHvQuptGjITI5lKHzs0/+g/EpbS2x5yormxzTW6OQG4c
3l84Y7b9hcOuI0wME8Qix2V2csc3cBWSp4l675LDOeHWtbdAYmKh0sqsLtKAJGIs9mNgq6QgKQTi
GcOqbS9wmN2KuautoGB+5MXGEAYB55zAeeNflcRAhQbmj8wt6uwjf9urXdynFcwNnJI6neOOOd3M
r2RfO6+XQIzKMs8b9NRr5m0aP4QYmtVVdnP8OZDSln/BIupjeWnoP1moJSqjQFFoPHUaoUCFTO8p
7pUN6OY75IR4QPMPsba3BGICxkHqhGFM2/xiIC+YfFdpTV4yMjnVQ7HnpAhXt9USi4kWk0j0s6bE
mjUuIrjRkeZd5dZ2AW/BG1+x5o6WWIx31cYWRqhj2bqZM3eLTo7cBnG/fd+HSzzrmP++2LpGrViY
7g2YAu+dM/cw2E0fMbMCJt/RxsEgMh9ukEsOx4NlnC1qZCWjserZQU1utQPVoa1+qA5qlxsneRh+
SG86f8j92qZeqpRxvXGC8uUYrIbYCVNO2rfRMVzDtd77j4D6eCgzTCpqTvrEbTXiGg7jj8NOGUyt
grgVtIwGNlocQCEDBtliwyWjmI3wv2+ImxkrSprocqLOhuPKM4v60ZWOOk01h4xnnvWsBTV/NXoz
YgXX7Eho0CYDI01+y45PfvV2u/MOvOvT2gGzxGG8Sd8XfaMnwAEL0c/UCdw/jZM9yBgnwY2peSIx
/sSa4sLvc0BNrornf4wawsN2hqrHfxTcLIVivIkmqLIYlFgow4yI1neuovwZ1WcLj4+ZaFeIqyvb
l89W+1EW3f/MXI0kKgamql9UaiB8ZiwyMcKwCupxrrg08CCk4CR1Clz3M3rfwazvuf/gfB2DC/+C
cFsT/PYLp/7Ru5KTbf5B8SiYM0GSBQ51EzyQjCiCqQpNYgyzEaLxcV4w4aR98KcYrhkhZr4aeKgX
ZfSEMe7D7y2h9kF3C6oCkboZTONJ27zG7u/7Glt1FkscRh5NqsegM4ADQv1fGLVLwt3oWhsJL8++
zSv0/1oA1l0s0NgFGkJVTT0ZaBgqTH4Oh1/T255HlSSv+aQlCBODTF5flcHsk3qMqEuJ8gt3OVsf
CYiM7MeXyXZxdX3yd6rqDJ/Rdm/teENbVt8oll/AeJAkFOW0E/EFU7fX8sPr4dl/aIlIHvodYi6T
Y/Vrx9sSjXEi3tTGhjABTQPlALIY7Xvzcd9K1vbVEoFxHoM6DjBSnCj+BwrruoAau/sAtzOX4SGW
CEwAYsij2Gg1ZKhseWa0mewMReAG0XYpeT/5zyFNSO8+qb49vDr2xz6jnzwXuXYvX34CE5y0gmFN
vjbHWyAbiJHFlcknj96dh8FEIkaYYqTLHGe1b7vCaZwP3+aJsZrUXMrBeI6yzprR1L7MwcD00wtK
iB3P7lBq8ioerKf7C8cTiHEfQSJKeTq7D+XRnWEGOuLV4z7G/Bt3nAab+W783KvHBockskDyh0pS
THDDeAX7PgrHxtmHbHmc5HAIgdLD7MDvPAX04fM+BE8Qxi1k6lCbggBl2SEiXRLTicYol+IVFa76
A1BGmjp4CzFEh1kTKyqkPO/E/PJDcadd/KRu74uxRs0AXtT/ALA38ELAMOewnCBHFjiuvtfpAAaI
iMg5qXCqP2QV5U5NW3XqC0zGqUdK4kdGiXMXpPA0Jzo6tefQVrc7Krq0fPy3MjJrJZd5UcUplIjg
XaUCZiPKr4kbU/3S0Y/AEXbi3N3abThWuH5Cgl9flrGHFYU19q4vFPBtSsg5bDo7+l7TQCT5ZR8N
3MePtdgT7Lb/QWI0KqhwRqMCJE2GxTeuRk5Dbk+bVub2EvGgGGX2hp4PUiDPJ5Qb2fHpuAeLPv8J
dv6ZG0exkIg5CC1DDs1UwZrV8Ra5Ysx+Von6S3JoP7k8++BhMUciAtqsiBKINLkdSMejAHxyCq0f
n0P0p/ASRKsP2su1Yo7HuteyFDSa6PMB/ZLipEerQhag2cxXEtQLHvIt3sposLm/0Vf91UKfzIkI
StYhFzugKuamrt+K9slsNtqrmLyKrZuK5D7a6tMjcpWY5w7aZWTGGZXGhSEKYqzgivK4c1Fr15+O
A0rH/slz7RKG0SUm4RXgNVTni7lFWpVIh+KH/pO3j+fdc2uLf4VhdBc3YI+XfAiDgr6SBO9zJ+jR
I8YbqA3v6219lf4iMTFFKzbCVFu49IhO6vxJyHG+P/JiTO7izIHA4mpVWUXrl/Pi2MnxlNkg2cdJ
rzi8bbV+dv0Vhjm7As9QBT0ATPZku4PdOvVruRPPw0dPIlrZLSd3PX/1nVViH8+EBFMncg+7+H3K
SPFQoLQz4xJMffnsGxQVM8xBdTqPmZ7d40J3kgDm0aCExc08epL7Htr0rQ1pvFW2gStfUJa/614S
x+MZ4aplLHAZD4/aB1UvEuBWeM74Ub4+lU/P921vVX8LBMaxFyhhjLQaCAfvhM5DCr/OWSGeDIxP
HzH0Hm9lQMDglXTrPwweuOEe+3rr9/+kdRf58b/rxDggLav8sRSBhe49W3oRSbZ55rUazt7l2hbA
462iQVzChC3jpt1OVf0myS21vdg73jE7f969n75e7vsLexsNX38ms7Da1I6BPykt6FRqNz31LuW9
tvIUwSxsD/7n3lehiJ8vT7yiVN5vMwupD02qtwZ+O6XcUWEr96v/I+3Llls3li1/6CIC8/BaGAgO
IEWRkii9IKQtCTOIgRi/vhfUfc8mSzisaNuOsMNhm4mqysrMymGt262h/UdgcA2QtJujZD3WFrB6
7E0A53v4PDzfP4OZgYFbSZQPKWAJuXbaooQsAVnckTUMxkG1iGMeHvPF+s3CfbMtG3OHNqMd8KcK
fU+ZKK/iY5wyqVoogOe8dU/Rk25n5heQpz2r3T2GFljfl6YbHWyzsQ7uNrN8M3CM5ef9HWCdI+V0
QB4b822Fj3AekRhl+M3fruZ2dylX07T6wA86frwnX6xbPpNWu/7xXyN2eqModRAozfE5sblttig+
UgIA9/jJ4lgkavevPT1r9282HOyot55KFPyxUsRpwx8YR8n6Suq6l1zt+1EJXf7XvzxJvvKu7dhI
hj+ZKgBHs7o67yugSmM2DhyfRd2Ar1YIIYys+Eye8lZHqOudJ9klMiYdAfT9Y23Y4vlpnz5eHKSU
rc3npgFo6LDeSM8XxdS88CPsSbyJWTj8P93z//2i/xqq6wR/0PTpjoHT2pRIAuJFZzPltWuSu6Vz
ehrIwrW//6U6UDd70LS85XhsbE9Mxk9LLFWjLnZfoOszUfHbeJQlJUn258XK3m0G8mha+4Zs3Hfz
89CszYU1AbutpNgqWXEs4xOoPPf9O/mbcQmkrX9DBvUnNL9S8CgUMMsxYj3rt4agvB1bjucvKyIS
+wsUAPelgWrvbhih/pi2K3GdaIxal0ItS7K0DLLsLe4jIZ8J6qW1y5Fl5WCmMCPnksiylWw9dMco
S85ehs56OSC9LQZE+tgp29MlNxtxfeyB6A/a3Mz2FMIHpLSDwnZHt1mc6sVO523pj7oXQAmykMHl
uzA2Eij1SKiTCPyT/aoErAXRPeERkCAkCNGTmi6blFwe1G8BLZRLYC/gPxitaN2DrBPsX4t08/It
xajP69vKEg51bsUPrQ/+jsd8U1zs87PmnM0LPpf7o78r8U87RJyTbiE5oBetzfPGR3IpWwgg+/Ae
zhNY2pfHLy/OonC+DKJgvHWJcpnJr0rb6yA0StzeihsUtJHSUD54e1z3u5K0h51uhyYS2SAjU83Q
KpxYJ6dlScA0DW92NvsdGngd7kKWjrKAphqZieeoCcxgibxvFi6AIB61RWTbmo2MtGfsg3WRo4yx
11eZDVzPzilQN08/FJDojWSwesE0vrS1uJQvRMlQ7t0+hNa5J0s1mpqm1DUSdPsLGDY73/pUMJqh
k7IzN+/8R7ZYvZTrbWkpzzuxtVtyAINabmUAe5KWnLX3V8WTdlQKArhV4BmDN8jmEBovgDYsoK6h
btvOGlzeXjarp/NHVpvKIrRMvQFoTORoW/g++2JqBWC8MNSG/gzoCJgEkhHZO39pF+6hIxIAcfPv
z84Sd+7nU/eiSISEK0tdDUv9EdMW4AAPXVJ9qR1ZrFQo/8iRi2eSHJGHKcN0/QFL01GTiFOBtyL+
0kxjGW/R57Ij9qEiqV1aiQWYrxY0xy+t2YLKaZVY340ADCi3IsuV5Jnjfhs5PBEeq6cQFvCIwBfn
0W63S/zPTkeKHpuGzFWLb7ECE7vvqp9bBW1Bpo4fxU5w5im08o9x4QCaPcc/CvY6Iw7oll44VPo/
ffv80QHfOkVnrkw6KypsI7W37ouZfsmL3Xm9bUysFGgSGurBiwjkKMdiYTwIwjoljZU8fcHLDdD8
jb8BcmzhfWJKlMgF+eRdkdTuqDmrRbo6k0fjM8hJ+B1Zw8l3nrQHcFcXTw1qrqsz5o0tXDSe9Dby
9S6RFqsll1t+AK0M7cbMPVS7F6by+Z6YgI6VHifMn1Vj1bVJ3JRga/8gE8ott+mFDLt6ndpVQoi7
tEsgxBsWBqYDW3zgEO8ku4K4g+ljb75hqwBGSi7rp89TtnvOnH4fevG7lffO6PK4DE3qrVSs/75B
Y5ni28Dj3/3WJOvKNPbSWYzbApbYenTv//LvZ+6tjaceFWFQCxWYq6ZAwyCJrWwVoJN3hMU2LrLk
UDEHcJbOXJ1CzskBahQh3o4z37xjYONKExeMMs9rmyeHZ5cFIseIpH5qCldbFyR1KWRTlIakPStK
Y3l8espD0/ui46Yw7XndOk5oHWPUy3PycoShdR6Jay+Vxeo5JCbwsD8HcxVYrLaAH7KvO2EU3Rfg
y2JaXnqs72RZ3uPnbueW5BUu1FmfSWajU8xxANN+NkG27lvg0wHIVUCsEUUg83ux7037YK/k9QFX
gDxE1uM3jNJy9eV+bXncxBeJeF4IV+Pq9n29+xmXu/PddL2BM9oaU+nw9oKz8y1v6VkdPvXNUdwa
4REmcjJHIhuQtZ13rEol42b+xD1XKhGPAnh3p+dtZtosdZN/lxxuLhQ9NKp2Yd6XU9BkHQPiLaed
Xpj2xxGl/5DAHeVWY1mfEWLeAW/XySsplgkXohKEiIwc1g9W+b1NvrVB/yMVasolIj4G4PLW8vT4
Euzl5WnhWcvS1B8uxHYXJjng7xgPQPlUtW18oLlwD+ATBBaAy9JWxmWkM+1cqOlqOx06YOOe7yvU
bPhoIM0pgRcSfeEytVYxHILskoEfFIFZJcDcdyfdxSwcZ9Vr1inPWbNrWZQ9VkL0zwC3q4XVjOzW
/eOTw3SWjBX9TuUrYOX9uyLKNg9+lCW9qgDGxvSSx4/MTN/Rss2EuZ6Zc76VQ9lmI9Xrs6FAjobA
trPfpI8KvAeA9MyBzsyh7xiEjsR++q6c+wtk7SKV6mnqGJWs9GcXeTt40+B7DlpHWM0/LDHUky+M
jWGMCizPSn0iZcT/k0EpUtzA+8uZfdFiGgF0iaLxwzB366WVUEvOfq+3x5MnYEIF/qByOUTWIZog
KkRLmRWAGV1bpl/TGHnJuOxzmdNr6ZT+C4VUDFE5SW8eH+tlbn/eX95saulaAKX0Q1pXQi1BgJA5
2WCdNVv0zddgyde28Tz4Fo6Oxc7yX2QCBE8TQZWu0Q6WH/2EGwxcas8ABou6ipEAvNijbeZP/2h1
fyVNWnTlFDgQUzZSjNVZ/nM8WrWFID2xGpfHgXGMDMx/sVX/EUY7P+Ak51UbYVmFpZAOxHoC8Zc8
xjGAU64BeoVV4ZxzStMA1f/bRtrjJXI/BpmAxaWvo6tsF6aIglO4Cg73N3E2s3Qth0rjCX5Y+3Jk
tEc8GM+ubEmtw9nFGiVjcZ2BhSj1fMQVeL+sYtQK1W2pEZZRmWlkmKzZ37VS9yAExUUdTgc54GGc
2BdX3wj2ofz415tK3Qc/5jiM4OIQBxCFoEkefCHOk779B+PKtwui3EAsiqXRDj8LmqC6MkyTdw4o
hBbMFU2WkA4XrreOcgSRqstD2mNFEymiAXygFjO4GBHaTiNCPmKlGO+xCFNjTMksBaVcQc5zlWEI
0z13gM/3oFrcIoBE4eG+gs67gr+6QbmCWA5zLgwCEFajMT5ZpACWfY+YXRPipGL39pGyJY2kG+CV
wYnJ+w6ZIxCbmkBJRSGlQGBrmL4TAU9x0cJ6rlKPWwa72mX1LTGOki4wp1ydib4M3zqY9VPTABhD
DQpLDe3W//7/3lOAeIIGXETgBSRP6uiybiiqM4fFts6pBhJShQ7rA8u3zkxwYMz8Sgp1cmpjjGMA
4uPjs0FCM+lJD1jKgID5HM0AqR05wWH4YEqdOcgbqdRBylkqyZkMtWydn5gSb1XBRs7FWTHpBWYO
7ErUr4GG2hejoJzuXkZ4DAAqtmgdWK2GEkvIbaX2fwRVLYMASHZoIjfW+WvuRKuLK9vl3ngc96k+
zWmir8csEKic3e9qL7obWO+crJ6QC7IszNlZgOiweNdgNhPPRaE3G0D7jnM25Pl0wthrXjdL00DP
woe/efgq1i8FOp2I6g6EWw4+qgX3VXjOZygCmt4MGUMCYLqmZOcKHyRxDLswmBh48jeb94IZHs4Q
XUOFr4RQjinr4g59bxBS2tnW2Mq75ilYqctyodjRPsHg4uQTt7ntrnuk/L4bNJ5853sOqUIyoKGc
lbyY6ay5/R7KfxmJ0pe1hu+pHE+0eZkservdXtCIwpqhZe4v5cIyTisatYYoy5/yzQmAXp8Oxivr
xTRj3m92mPJfPPoKUyWEGO8jWD3oUJmOqPZ9XZm9QlenSJk7sSn5Uh4go3jwN5UtO3u84RmhPGsd
lLFLVCEO+IsPbxg/RPYfblHhCfZPfO7NblHGDeMKYlzxWElp1/bZbmw0m8K9Z2zW2Lkw/loU3bib
BkKvwPF2RwxiEm0trQOUFrZn5/JUeKx1zSU9boRRRs4Y0fMpc9g9YSeceBgSb6mhyiNYDiaq3uTV
4AWr1FJhT6zXZmnm74p7NjlzY0sygWnziVkuV6EnId+OZL/tO9uV277e16K59NfNR9IWJ2zFIp12
RO/RlP0SSUjyY6BT65xz64bqopHIWbIicN4rJBZ20UBGxQxHs+LNNLP9GElyNAgPhR2HVjyuqmJf
lwu+ODA+c/oMKpK5+UzKZsXYSfVy4VpMIvsr5SVY9z8VnoXNr4GC6oJwHBv08VkC9SFynhnC56+a
qkloJgdZvE4dZK+qg3IOcZCD2b2fUJPpyAWFwdyKVp2X6qhjjGYxEjs6yjt4rgb/NiHd2rBYZPU/
76Nf2wCiSxVhji7+4gTkRU4KONDnITCOWyTKBZT7UKX6KpcPvRthZOMVNYZDTOQ1pn0s1vDGvKVG
S70mSzKwQnnKUudS5Rthi2eV1JjJF9gVsyUu6cG6v9+zVudKCmWkg6RQhTzAdvNm9cmZySuy8izw
z3lPcCWEMtEpcG9EPYYQRBLPKoYRIrwGuyNP9vcXM5MNUUAh8Z8to8x0w5d8JReQA2DVR/Eg4QXo
3pcwb9SuRFBWeqwyPbtM6gmn1u6+XlP3bDFia+Z2UTZaUjDCWOWQMYAeQHCLdbuqP814wQJ7n71q
f9fy8x1X2Y8gbBEr/GgYtLtfco+q0yJHdX/H5tID14fyo+dXUtQw1jguwmp6R3JQDO/JW7QdMJ+c
WpeM6DvVmViRjSWKl6sIt/3zX8qnjK4w1lKVyrhHz29CZgrr6HhEBIwitgM7/3BeFuglkx4MNBbk
HsOYse7wT0roeu1ZGPO5DtnlQN6OBkC9I9Mn6NtnqeV0g37ZqqujpIwFzwca0JFhsk9WZHsggZC2
5QkhnWIBr5L9cp+M8D1xtNXQL+moVjjToiAvr8JzTNaCg5Iwa1nT7/yWIxkCj/S++ju9X7Sh2Ppw
mAbB/GvOO+gZALL0+QHQTzHoYcoHJqHSf7l9f2VSW5mUcZMFOmSigpaHMFVPoLlyvjvG2uaDAUWT
ZBWJYxm1C6z9SjcimY/ypkg6lBMALOI/G4kprdErguem7qSu+TrlKUR0Z8nIninP1eLTun8z5h9f
V19AnaIcpsFllMLueOpzAhzBYNWuDXQuTGN1MeHXuadvAUIJ2uV8wXxlzwYZV8IpnzAYksz1CYT3
DYa0lznxNzZpbZsRzMy1taL/WVMVGaynhiFTi4zisJFCperge2R0KrQRbB2QNMw+BxGbF7nyqiTK
aF1empjUR1AIrosS7pyPgRSpviQH/NUtWF1js1736qOoxaMEqo1q2uI9AcKmNDHl4xPQ/usXxgHP
JNgAQihIGHARZEn4IaK5UjEQzeRRCvaQ47AaUWF9NZ+YBbjZG6ojPOJ5FdMGNM+5D0aEPvT7aSX5
SX1by/t0py77xz4jOYh63/asRtq5PJuCkXgJx4mEr6xRB3rG/LrC+Wl3jL6T54l0dqq4RObGefmz
RXUzIJon7Ef03RzCRRETxpZOsS9tkYAoivqcLqqKJFEhxnDmz33MZx1CjAHzFdUxsQFYueHB3Nov
DqxJZWEyAvfETS786gSjs1BEelJ2wJoBMUS5dXrg9/vovjK5hcLCQpuNeEURpAqKpuG60MA9QV51
Za5DXyqrd+LjJTMDzVQhLXVtc/P6OuKRdH7lMRH9ydjWOTW6lkxF/Rd/9M9RW3f/FxMfHVWbKeMH
/ttP0RFJicw3I1Scu4HXAqmoIBgk/8w1WGroE0/apERJCe9cWMHPnJWDqhqSpk1ao1Lq0ibjmFZA
D0c3m04kcAGWuVnL+6wAgTH/3uuOyhkmRu1MAX24w85PXzPOHbT3OBRJW6zOAtob87Yl6tkVQgzz
84wPnJn1U9Bi/fcDKQWrxXMkFdNtwlXSnGQVkMD78gGZ8RqYvJuWbMzPacm/VPpKIhXdqnHeSnqA
nZcAe1eu0hpWuZamLkTOP6nqcjt6Bgqlodni7Qs8Ciak7VzwIsIm8oaqGoqqUR8QRpykDTE+QAFY
5ebRwFBBb245ZpQ0b6n+CtIn83x1efWuGsbLpGPPgHXHUNQpIbJtOPlBAHD5SoYmWNt3cV2YTU7i
lfFw8Vi537nqNI73P2ulX9NSK7YJX+IT1hOYebvsvkqveMnX4yJbvmOKFNz2rh3bbrzwt6wE66Q6
vw5aVlVMVwqa+AsNd0x9MU2LAammcsomo9eP2ec1MxwO9b2SQZ2lrKeGKJwhw7s85Ik55RhXCFwW
T8jXE7SWcRYrFTh/Y/6KpMu4vlAW3dCNHRo0lHWG7MTULGs/AK099DhLWJYfzIL4rNO5EklZR99P
isGP4WStidOs3oOuG4BjGDWG1rDBYGalKRIYUhVVNmSd2lN+TFtQlMhw6Usn4s3cAvaRuus2l7d4
NTCSnrMvJNSQ/lcY7XL8JgN+Sg1hzxpykOiZEMDdJAKVKGVFgrPVpGtR1C6qUZoAqFbsjv7i8gn0
qHArasv67ODP0g5Rpu6flMWIdHzXMCqQP++8X1fhapWUtzGadFC7DKIvjkZ2sWhfLgT9Q+n+gl4l
dIWzgqTZR8z1WqczvjI9WV5mCchKptxrLCD1DgMHjDXC4aH2Tzy3ok5sfpKuiSoVyibIVQyZoUwB
IKBM0GY4vSF6849ouaHN7reZTcAgRJHFqTSoKAqlnVKichwQaGBVegmNwHrDtSPhq2TcqRkIkEnb
nI2LVWQaEEhbv4xKckkroQILot6ott+Il2+J04Q/97dBmsT+OmGM3OoTRbIh/rTCXm04PybcWeiS
/pjiySabQnMaxFUqkb7piBGeHR2YMukbD/RVAZM1+mM8/mkSUkr7FKXT9KS8Gyl62pXyIxX2Yk7E
4QUpbbuuvLP0nYmlmeIRKn4kBUl4NIaTJDfVajHUS0A1aCqjU2XWcAMgB1E2MKEMei1nJea1Tor7
I/gGY/WrPeRnYJK+Jwfp6f6uzR/mX0l0wbrUhKASRUiKlwawvzGJEXwM/SoBERZO7y0KFzGyvd2S
IXbuXYSq9f8u8Gcc8eqwpmgtADJZj1FHAb2nqF9L5urCrIDNRToTZzJamAyQs2pUbBX30shz6K04
RmAxHbf1AytH/PPaoLXuWgJ1GXSJOycYn+mP2hl93JxP1MEe7CrHOEi0Gje9QdplvitkUzmJ4TIN
F36BuRYws0Sk6V1gs9WmKFm8BF7RzuORZ46hraM5FEs9WHArMEC26jbVraZwDeZTai42hk2UeEkW
0Gmo0EZR6vgkK+BIKyv79lrOVJcFyFZss/hqPXbYN6fV1+IokzjmcldxcjfZ4Onl5h1zQIJp9stU
L9Tt7wOKCcwkx5wGXMukcjyDr/Q18nIdSNORX98BDewMchd1mQG8Y5NYZwuxn6uwIHlmA89rsdQT
OS+aLBpHiD0DyBp4EDtAKMAUEblDdC9bU2TEux0afcv1eV1ZsXe2Uf1npJfmLOKUdEFvpKqBO5zS
zbPS+Jle81PbzUdqafZovqcL1rzFbA7rSgqdw85jPOKCUupwlUvyseMISosmePou5HJINvFaK1kJ
5dkA8FokFUecL2IKiCgsbLDlr/FoOW9Wu5Gt4KFdyG7yJ7QZ1mouHruWR92Tnst5dDhDnleAXCkq
zK9xm4DlG4XK6X32ySoLzL3FFSA5CQIuJg9W7tvY4cIlRTa0CMnk1k+tUMMLtY8uqcmNwG68v7Z5
Hfkrinoed4PPi0KjoxS0kE61QkrN0jCkxQHJV3RGmSFt1t0ogDiUNSBH62gtu11ZcFEjP5SxMguh
bf14XvkW3Mujuo6ZfbPzm/hXFGX7m3bghC5GWDSAarNfDiXxLXTdoOSQ21Z94JZopmEpytzD9np5
1I3jy7GP0Pg/PWx5s9kG9p/GGtFSlDPbWuRJB2jHcyWKfgRVZVdLnARRaQa9uJiCHFqpagroTxxX
SWMVeWqnn33mnc+R2TTWxe7GU6yPpAMGWb6SZM/orM5HhnAV1UslCKDKZtU4fmMab41xTM9rX7Xb
9M8lPNWFZ4SfIwBMcndInBAYY4F9xsur8pVNJ+/4ehv3rp8yuExng/bpdalLoq5rUJlbbVHqRj8b
sY+3M/oJAtJsQ0wxiU6AqbVq3y++71+FubGiyQn+Rxx1zS/8yOdqCXHdhDjWE0/F2B76MG3JFJ75
jS2+bivwGlbE3Gim/TSVJEjmJBa6hO5/yU9/9a/DvfoSylOez+dc6QaE2J6uWW/6V7I3HCChPGrF
2nz6vrwPG4xWsjo4mFIpX2mkzaXNCki1gkdM/NbuBDAp2iGCmW8ixabYAiEl9DRGsDvvLK9WO93k
q2CwTZWq5AEPchyeJKCscUt1xUUk0c0eaTf+dH7oAT/0enm+fJdDYGK4NXKM4yi/xFs1RdtUFX/c
3/5Zm3j1PZT5Rbk0TOoa+wAw0ZwseEdH/aFgMXnI03beO2TKFtYGr9ZtBTGtlYxmvuRXWkOCLUp5
76098R0ouw59DY+T9RqJZmpv0SLzxNOWdxavxjsQwRZomjHbb97prO0r70jmngWuOvuMnd54wPpX
RUVVKU300yxJcj6YAvUW5ThgWdstctABExKUKYnSvsgHiU0xQNLoWHiOYBotebiYicN6Ls/a6KsV
UdqmySCs9OOoPzYVeWuXxVomdUQwduCyJmCYS6IUSRrqplBSLEn1km2zbbxxayzQU4kojNxX2R9z
/1uZ/p4TpUyVqmZGXGFVhcUptq/xpA1a0otLQcOY9aEP3bwkxSrLzL4iJQbB1SXg16tVEDva2WF8
zPwWYyQMmU8VDUTUxxg5IhtxyhAUG08fgaZYPwro1PEetIGcnW/dRfsSHs7ryutcVoQxG6spf2VT
bl8dG16TS2xEX1n6e9+sq4dKNkug59nq8bxXnEvoyGL7j8SqomYIosCLPF2V6hNVausEcVSSuHWw
1y6H+DMLpIWU2XmL3uKNEv6RUlNWimW3v7/ds8+qK9HUivUijyp5mNyWseVAewYshMEylPVQWELM
WOe8LFXEWJAu88hq35pqJUC+om9xshenWQHR/0LKZWZ9/pMF/RVCuX3Z8EGXUmFB4gQQgUF49Ddk
jIXM3031rxDK2SfN+ayOk/VFig6+rU/My04eFpdsNQwb7fykB4wrOl32Xzf0SiBlSUejAs5dg1WV
dvEprQRTYkWfc0kVmOj/HI58eziX0RCr9AIJCrHKR7Ruw4Zi5H+RsO73by3QMJOiIzeNkTuZp/lF
iz4VkyiOpaPlodNzqsOeOhuQc7z9lj2l6+C4L5DKMc10+2oeYkZUONPOdCudsqpdo2c+X0eQbp0w
ubzEjC8wLxaE2GRlAr6mw58sbZmcwu3h3cqkLFqrBTVo8iCzMZ/VVS1b2xUG9sFx/cn0GjOm/FYW
dZ/PQ1PGSRFKxzWIOT2U1x1nuWjJwkYcujqwDCbrLKknS1d25RAbkGahDivsL8/uN9MPTnfpzu7R
SUYUphox4KcVYexu5XUYtDgW67QiuczMhrNkUcZDOfNjD/BZ6fjsOSpiQ9M9BA53ZDrc3z7u5pR+
ul6ugtbh4quF+nNKp8FUF97bBzmSh5fX1856N03WKc08nG/FUdbDmHjr1GRS+omrSv9ECzDaggBw
dN/0zvRE3cqhbEhjhGnO1wnknJDsePsAAFCM8tMSsHcL9EW9xwRQKYU5kL27Z0Rm0x36pSUKqhga
oBJ1jaeWqEhZKEnyWUKoWdvj3lozfv93WI+lXf0+tTRV6qWsHlLpGBqYDFNIfiH857BkmYrfVvhW
DBVfymER+8q0jGcvcTVva7s+q3lpJgF2K4MygS0i2DoxsJQMQM4wEh7gc9u1HlnJMfbQdGP1D/f1
gimRMoB9EvhBnuXT4YiLy0RcZSSkN4npuutnhqzpIO4pAmUAo+YCmjkjkzAhUwGeQiH9pkqtp4O7
/15/MmRNO3VPFmX+dAzodrKMnWwgB6MKlrqxcX33rEUxlO8nHLkyFyLoAUdZxZriwqqPB2QOgg/G
UhiK91PovRKhgPK7KzKIePYQ8D61JB3MUneY1pxxPD+m6kqOiGYoPQ4gZ1isT+riLVtxQF/Zum7J
2rSZ2vSNntPdu4ZeZWdfwel4XoyqG5C94dtLuFwW/fG80/1rHIRp0VeLSn2uzBodkkr7ZO0cQDY9
5us/KfAXVq65fmYC88y6jyt5lJUYa38U2gKbKAEZ6mR5zvLxUQNBFXnYvKIsoGPil6Ees47xSiJl
MxLkJi94zkvH6FnlFkCgcd29ccxeEmYiaaaL7fbYKGNxToMgriVsZkLQ4YNKj7NcLh4Bc2UR21zB
YjC81kzm6lYgZTHKsx+BqhQC+QU6IL2dgx49lPv+mO73fv8PdhLs0sgPGchI4r3zo0tXutL6hq9U
8gXhTJa4aNoi8j4srVZcXTJLf2Ec22/DcStsUqQrYV3Vyq2QlLjV69Opt6x6sVwsjL2J+4aNZAj7
7YJvhU06dCXM4NoSrIGTsIl0YdxUmHcHcLG9rRvE1kxxv43vrTjK46PrpGrHDuLqanOxkGtEJ/AZ
mGKat4lM8aj0NhJc1v01smRSFz2Q8yGJo0o6GsImy+0zAO06/lCy+r5+chy3juV2bdQFD/MoS3sB
a7NOeBl1hhnZ9eCscvvguoCyY53cb+N/K4663ULMGULXYFnrk8erJH/nN7ho97eOpYrUtZ6wM4Iu
b2AjO8s5hab8gIL1hUXQ/GNq7+0cdZmHqj+j6RhL6Uzk/ROcUQAQsWEnN2YjIOBgbd2kZffkUSEA
2hAuKldDniXtPLQTc2T03P2eaaUYmke/goZRUfhK/Dmi7Kt6Yuj1jA280QC6WFIgxBjVEqeTDOQE
JcAFRuT0B1ySMrjUH1lDvwxTQb9/OAzMjcW0a95z9B463UPOMuqMc6H5mVtgyAlFgwUN+9M6Psqd
pXJO+gzwRXPN0OyZ8PZ28yirgCFDLRt1yHr2LFSwAQvTghHNPHRkzzonxk2VKMOgheJF1X1sHGeQ
+EIa4JOZB+v5/lWd6Uu5XRBlD8LsDEY04PxiQafm+W0ArshYANOxUqeHI3C8VfKaErLlXtfemtt5
awukOqbbEdf6t/6Szo2q0bnTon5S/AhsZYuvZCkhsHIt5tayNIayHAmf6s04wDF3AI+1ungJUFDN
zFVimRbjGBm28Kcb7cpTNhgVry9BKyHXtraKluib4U9yYJkmxiX7Qb27kjLWGCrpukktwdZj6QuD
vL3tjmSxiFWMpjN0hnUJZCrUyCs/THge53TqA1sh1QZTvwGgyGxl34aey0rzsgy9TEUb6HyvxPCM
PfSsXViuNqaZa6YlYBKwYSXwZtqwb+4DDVPHl2LNp9NOwqn4bwi5z8TZLcnjIgBm7aYgr0xvyVwe
ZVO0xr8EZYflWTDHO48AXXZpMkNflopQ5iSoS92/jJDSmN0qGwiSXpeMEA6dtLCU6YIpkGG/fhoT
rnSyHgYjbSVoybh71vdlYLkNMxU08/C7PS4q1KjCM/LY6HBAQH+yRmS8ekz7egmrs4e1eZTBGHMx
uHTGZCXB2rvO7ftGeKbGcLsKKrLIirDi2xaryJ7PKtFX6Byq9aUcoQhmvBosH8Y4GJp2Jq/rwQAP
8LRnrcU/G474CW4v0a3ZTf+T6t4JmRTKUsR6qhmSBFGWh+AWEA+8VzslpvFNVlJwJtt/s4d0j2Iz
VJGiKxCleri1aoXhQYPsEneoyTJY8YcqR4WjxPX9Zj6HWEZDod8nuVpLQwF/IqHM4TlohTCXEV5E
mafZxqJpCRrAnswJuIc5uMzwLwplPMQ8aZJscmXpxZZH88iZaAJVRtZriGWkFMp8CD5C0qaCnGG6
aIAPN8vUQc4SIRbLvUwhxz2loUISoR6HTOoLCSXqZ88AFNijsh3fkGwLLIRZzNwRIxhQKBMitj1e
s9MDbL12vOJDJ1Mwt2aN2MzMNNzqJ2VCdE3OMl6BmM58Pmk7xxLtrrFRjBpt2wWVA8OkTD93bxMp
k1KJ5yFRpyfzsyIgvl+PBeEXnQkseDupXBPYO66rsVGipgt9R6w62Z4rox+kctYO4rSZ4DcrfNPk
QY/9HTisEG7eIKN8j44v1AF4Sk6C0c6qSwYEx42ZAl59L9esvpv/4lv+yqCMV2sIIDu6dJPxWvcv
NlIc5JtVR5npip3U4q8QKrYp9azqAfWDWMp6CzHsvMzM5QPZBqaJUW73H75f/oqjLJWWdBJfD4gC
1t7JyzzMtZkHpBEZ8ehkDH5rwV8plFFS1VxSxxKLei54Avh4loX4naK83TTKGLUXUU+ECr+fkGdP
soQtcHdN95MhRpw3RH+XQRmi8tz2ft//KED9bjjj2nPwx+liXT4NM9+WoCLcAGUH3kx3zO/4iXGF
5/30X/GUYRq0zJerBuKdnYO6td1YzOwy66AooxTlpRrKyrTCExz0aOHRcFwuH4KFTV6xp4fVt2F9
M5RjplsTp6eKOo+uHwljSNTd5RK5u1y0EU+iEMw1yTZ95b+AtgZI3ORM/EPsCsv//52UhQmVwlAl
kN0b1DJ7JTMAnDPyx8GvRxu57eA1SC4FxBc8anxjJG7OujG4kSECHkgVxC1ipIpBnTWz1zLgmDBj
Arp7BRtwaxqrNBcUjhP5Y1Hv43SaFrb188v9lc7EW1O7haapvMHLgGa6laFF/gB41VI89slRFVQS
NTLDsfykHai7DRET1T3/g7ZELUNXel0Vy0pEWJ+QUwrsLu8tqMxdihpjsN0thfUjZy5yd/Oigsei
IFip6DSberO1n9rFgaFMswvWgJeg8+gfU0TqZJOzGCnA5hCPcoiUgQTQkfr/kHZduw0jS/aLCDCH
124GZVmyZMt+IRyZc+bX76EXe0eiuOLeu4OZwQRAxe6uqq6ucI5IHu/p1M0tsSLLcuDlkwFLMZIR
RiDsc0oH0V1JL70O9iBAHwIrNGjAnb1aYTyj9XV5N9fcO6EvmE8D/bkM7AJFGI/POSrviFXOQ6wI
SIF6UYODppqdexk0YnScEigH0Z7Dg3RQ/eu5vbqwy7YOnSzR4AH22Xv9am+Y1WqgyZGe9JltnJM0
uhQCqXH61IWk3FwrxD9pRsABwnmxrjBUOQczPPUcGKYOgUeDNjuOG4+OJ2EmIkCAZwsAWL7NYqMG
WJyDxAiQjZbHmooYdC76HbNtZVJbZ5S49BnVnMrso2OFVVVJHvDuxweIFtU2F20GIfOK3322ixIN
yQsE6AqLkW4A1cRU7/dzYDUTDSAqpIoA3YCnGUYvb12AL7Fl37GReBLypa8tqkam7CYoqH8ERqi8
qTpaKYT/D0b1MaUB/UFHo6Kx3F+cc6VHbBMARdLmtNOAs1GDayhbuoR/Pcz58gmmEgjisEYOYR8C
p9GtGDG+DAYHAYL0DnCg2Qc79BfkLyEBmolDesKQ6KPGPwlbzqWvaF7NdGHFko4sVCCWPs3doVP5
9JsPGrkHn9PiMmR47VQYzm4bArGqoO8OGLHAbxSSeucbmMmcbbgefnVktzdSR/G93bi25LDYBgwI
ascAI2qL58Vji52Isa9E3HEVcpXYsqEoaaeuBqG77oXrdi0uPWkmzJryrzdyRhqrVlpRcA7krP1l
ZXQarRsT+KvA+KFGGOtUyIBHnszcYxPv5huho2vML8XIqThRwzxr1RtaBZAPPbE/ynbg6jo93sgZ
FZHHHUuxE0hilsqDzvKr5kPQGzRdmhGVQAa1EqghX4aR75l9fawhMjvyt24TMn4fYVv1HDRsGCuP
QcL2eGETxqixQCSROYD7CJgyGu0ig+mHMGlsDZynwOO04k3Ugim+p86Z2ZfL+lWyirOPl6dEFGnr
BFSOzSCgDgp0y/6YvockL0kQnhzJsn8ef9r96jVWYFmEKgPeETvOUbNl60SJ69qnPtPlYlMq0TIR
gQwJVO8qDE1FntmKe32CPEFURRl866wqj94KbczyZZIF9unCGqeTS1G5uMxd1vJwZLdGfytk5Ptk
tHxqaQ4hL5f9j2muVQoSsYvJ6VwNEuTE2pr6equbSFjr262zcPdPb6uV4e4+drudsIqe8Bo/AMKA
rFaeSVerZ/oxl7yZAPG6/cThXK7uAcfrHdmW8Il6RF4+P0ELsa91AKo024ycrN0KTVP9Ck3NvQGi
lBUmtOaitUHl7vZIUlUMjUtoERzfugNpEZ/nto1qYG8Cj0cCp2DzlnYE+I975m2uv3PySP4RN37M
RCD3Dvpcs0+iCkxq+SJlM8+GCfeIHb2SMHKPGJktk6aGhNyMl14Bwm4gkGcrAHBTd+e8paR9AX/D
jO+fePtqrIawE4GniMeEOrJsL0vVNk5i8bQe+hLA6Uj33sCZZaHvaAN1OqNjZk55JpqrEEMgFkXD
OHo7Ec+PlKcIbb/wGhGQXVtOR0Mp2nMy3d7vPkB5BgRkBbHc88djRzExzXcrdGS5cuzanFhCaK7D
akAMBtBT4Cotze1l/a3p39/JQm/qRZbAbFYxpQc5IlpKDjPueuqcbxY/Mm6V4WqmzPAdIhJBZgIM
ZO/gHOynJekusSG/ip/M6fHSJ3zkjcSRrfKsKnV+Vomn2CPvwLmSl7kzO0Y1YY83QkaBiuPzRYgJ
c/Gka/t3+efYY9bAQhHt8Hgt98HKzSmOe63cIlbanK/FE3g598cnYcV8PxYwp5x/zWxXnq3zUsVm
NUjo9+x7iUSQoGOiAPMEor5pV80FZJbnOWT2v/fryJtxrCzwCq8CWBhYb7cWEXRRwvRhh93bcsMM
g2Ociu0J/JHAgVgfLYWCjpE+s8A19mLye5jDM5po88a2XskfWSQjtrwbSe1gHBEaEIcqjpnRE4KX
7TKgT68EbBK787MLzChkzWfOdCI5eit9ZJqI0GLPD7D6+uJ9yCtYZrtAwyWcuvH0ukmWux2Ax+ba
EKZc382aR4aItz7+97DnQKumurmXFqelzGB25KgYYJegq9/uc9hxR9dnq1iT1nK13yOTxCSgjHQG
ZKMdw0Ep8CV8XpL+YBjR04e48ZGCBr/DXDJ9IiN3u88jGxUFpVZ6BadcGGasn+D8LBEtmG/KnD5P
vIkhCSk4EDkgowK+o1t9ljXPjx2Vw4nCfD659RIkL5se/IuoR4CSdBbDbmJm+FbgkJW4strEc5SS
6yFwrW/fUQqEDh1V/SjrFlpMgV4FFGUkIGarPZOu9WqdI7tN0K6A5n6IRX/JNjU5cRnu+M23clof
wvdh6GnuDKcCr5udHVmq0keJogEPHvX9tW4Gi8yqF+1rQrXjD7qHrBKVpo/zOd8G2GVteZD2ylIF
dJe4m0l7TJvP1dJHRsuXrsS5ET4kQMfLFkh2GEjHYIjlbTYbYQVuqURHZxH7f6jDTl+hV6JHlpv5
csRJAURnxgv62TBXkVh5h4AXdDCz81cTEf/Nho9MVbSFuq0LdlgniKTjU5VQCTCjrBHIezmYea5O
m+jV0kYmCoR7JknTQVpP6xh+kH1+WxVoczwMVVH98V03t5F345uuxDi23cNqtnheqKRGhQ0TPcM8
T4OWx8fSJtrAb2x0DH2o5mreCzmcnrrNVoTuCLEwTYRhti/YaAxY41mw1vvSyq3EkRtK3CDwghIS
JRSQ3k0rWC4er2nO0akjv1P0ZaSGDSSkOnCrHMLtDGO3wnMHkc9csnP6nvxHOdSRt/EEKRekGMdV
6+qqAPDgQG6K+OBJ1S3GCheRyYBSMZ3Rkung5ErsyOW4WuTzXACxEVlvtxgmQTxkLlWdkC+yaXQ8
9VYLx/xezA3jzLkYdeRiQkFRwy6B4JfLGiGJaXLwMMmZMYj1tTHwqlwBTjKmA6bdnK4O53YXkF2t
eeRi/DIsGrGBaCCgPQFGhWBiAZfJBm2SxocBJGNEQep/8AS8djXqyNVEneojlw2h7DBShbMFNe5x
admmtePRVTWjunNLHLka3w1CTazgatZruaE5CsRDJfo/GY+4McIxoGQp5Wrgqrx4ct/cZ/5bRg2V
eWvI+jCnqH/tjw8OTeNug4BW4xiZDQToi7uR9sGuAfB+9ZJvOP0TTLvgTDkecT9uwG7eGjuZIJzf
GIr1ZpPco5R+B5//vx0ep83AZMX11WCvvMERHCdgHy3w2wCuRjw+FjXRmnS7ySM/VMaAXG8rbDIs
lCHsh7lsCQFUPtT13FqY0Tz8zpnIjHPVRt6oRr9XyMYS3iypGe6lcscu0c+wAFWtpjegsrbQyKO9
MZtirggxgZRyu9iRQwJFmITBdiw2yImuAFqpZPSjieRkZWU2QX8v+paHehC6ZGFHa339vHimb2+v
CE16+rZDi9Hj3Z/olL39oJGjcsUsd1MWt4C8zYxPBi+XJYgFDaC7/1bk+7GwuQhwXBlR2bRwuwL7
HvwmpDKQcDMLsl96Fgcs2q+3YVxR2SCZoS/oB/LBcJSPP2DY3UdWNvJSshtUceeLuFQ/v4KYPP7x
iW6c260ceaVCSITGaXC2PsyWfGHKffdhPJYx81jgxl1FbV96LcCdsAJnbYIHrSfhE8jZHdSUBJMB
2qyFR1h59ImRaQuWxOcZ0xl26G4HNRbVexTYVZQub/0Ua1eO54MZ4bSON9Kn+AWG5xkJk2mSKwmj
wCfvhBI9AZAQuAc+2tSV3jFUYsjL452cDiCv5IzcDlPbiiv00EWWov5oWE+vrxzoNBeYZ9XnHuzT
qnElbORwojJJwD0CYaVG8nSv/tbRmesRJMdGcerWFRpq2Rl1HAz30UmNPI2mdnVccNhH7/dShC8J
s6rUmaOaDiGvljVyHrnrFzYXqajkkgtSL/sBv+J4PqPRaS73OKd3o6CGbUtHLjps4NqL9X4t6r2q
67NR6pzujfxDzAd+6HLKEC5eMGvUsiT8bA3AY3g6OFs0wFq+zKIrT8sE2zcvCygGjQFyWV/DVSS6
Ema29HAPR4iL6LdZ4xGz+J4t+A/Gc68U/xI2HtzKpZpJmsCX8KrQt/rAgAYATwrsillJk1fsQGL+
38saz3BlasfxjuNJeF1gEEkjyWUxl1CYfnFeyRi5ii7XRFkCSe2QwnivgUBvaRZPVgtws1tz7mJu
50buIulLTu1syNIWW11AX5bJL1sjettVc+2+wrTl/rN1I2eBlpA4A2EcPCAOaShNve+3lZEu9YKa
p+PxaGk0NTbW5q3a7IBisfr9PYR0ds5kouUf19nV7o4cSKvZrmPnUEywDAxT5PbSrJb8eq6J8A9i
55FOjpxI4IlV5dsODGBd6xkuMuSQgdIRr5EPQu1oRZ9jejjos2ivk8HA1fpGLoVr6tAWOqzv5bK9
KCYgzQ6786A+dPZ1NOW9hjYfWUWdl+f/CjxXKb66qjPBbkLpVKxQDgUiY4f0CPPiLcULAi0Em99r
/fH1NujIeFMB4aUIGo/cqDhGNnDYLM3zSJBOopwQXvKAybx4LGEquSRoMroEUX8DIu9IPSQQ/SUK
O6yJpBwBkuQH9zN3h02GO9dCRrpRV24IYuhEwnw6TLz4CHYsvayB8Hzx0CeFVI/ebRZ0zrFMPkmu
xY5UQxQT2U77Qey21F1vGPwvMPVsn0rwRVsAgzJKuoJSfj/e0sksybXc0f0jJlXPNF00OE0F6/0D
S/p5etoYZzqfHZxSymtho3CVTdSyzKNUOvVAWst2kb3qP9wQLM1ziBSTb4x/JN0FrWUh1TbPD9t5
QS+08BpsVvX5d348czJNdy1oFJ3WUSC51SAoQCVIr4GmjGIphgyfMMXAm9I8ltHwg2MzuxY4uoF8
US3FajiwgICCEF3e9Pd7HoVidgNHl0+upXVY4MEKMbl+Ua0BiFtBG1e6do+OTwZe7ceaOEFBoIHq
63+smxu35vS+U4GsHRKRq79sJaSqL8yCzUiv6fIX1RcvqR6BVBp/WQdM2p7PK2Byv4KlC29UwNvM
fc/kVX/9PSNvIwhZW3cCvgdVJzMyEqs91sZCaGafBVMnKmLAXBoqQGgwGJ1oDjy4qo0aCGJistUu
PCAfTQf1gec5Y58K/K4ljQ5VrBlV8ytI6p8RPjMhVYhm1vA0aAOFOx0S2QTK9PhgJxq9NO5a6nBx
XF1FGt9FSpu10snXSBfokcWWSJ31T6j3DGhYoF1cfM/VW6YuI1FGyye6yhWOH3c61RXmR/NOkk6X
Cwe4JaA4Z4QjrimBaHeR5bpNDAmZ2APw6yNbX3x31syi5z5gdKi1aCNM5EXphH5M+yNKTf5UL1gg
wEYfIkvRX5tgkqDLLMGbkTx5gV0vfXTIft4yTBti6XGhZy+o0LJvGt1sKqSeEWoQxXqlLPoi3UM/
S4kwFUZeix6dNBKyjhy6EJ1+8Uabn0R+KaPVvbLRB9fo/Jv6pmmUtdcgC9TCVYKZspldn1JwEA4P
PU5oheXGrf6sFmPhvasgEQ1Qr/32JTk6Bzck53Pz6qKu+f1Y3mQnwLW80YKjCPMclQJ5az9FfO5y
VAYHkI1BwPQV7czIf3fmZgVSio30FKBbx7U6jH4thP9gsg08JwIvimD104Yo7NbGHHBRDOB9yinE
3BIrElc5NKYEUhDUVrpF83k4iD1B486cnU3c6DdyR+FDlCuujek2Bc/xhqLqIF0yjLSePnvY2lFc
iqevmBjGqn9fldsFs/xVZmfF5r5gFFNkJQ94Px5f4CykV4whf2Km9fByEVeXdbH6dsxuMXPoU2mc
YTJAkdCNhbTUeLyiS4GrEaFN7AQweO/E6yjodOvIHNI4h2LtWtLbYy37w+oYXfk3AkdL7MLYc8Ka
gZahtxskwC7dg4B9wdYGcwYP2urZ3j2vDOK+/NWX0DSAlgGQflugF6IznzLxghk4MTAzhNlMMDSN
PqVIFLXVmoI5qY4ZgCRTVE7qZ85YufckYU6JS1eN8Jb0CpGa3ygxg+rgN7qntcRjU5LyH1m6lfyc
+HCBIZBAF4G/AUtLFO9rldbgcA4ryqunnNm5vZG5JPyJ5vpFJ2YBcHj/LOGvLnJ1HXVp0pWpnDMn
7rn4Fcolr7kkWlba1uaM9MAsM5vW1enxvk2FiTdCR2Fi18tco0YZc2JYPUfsZPrfDGdI6x7hjElB
I025LXs6s+hlOcx1Y049q2+Ej+6i0I0UN9Sw4rhCs/FzELJg+5CFIzCOkywnKXPk45m099SlfyNz
dAtlgpoBKzxlThJPs8K0VcrxRKt+6vWn7BvCT5YvK1CIfSkS6UX4xAw8X4/3fCqEvfmEkXPuQwaT
bzz2XOCpz9Of434oTaZGyxgYI23I8+KxwPs3HKwCc0kqh4khTF+N2+3USmUZNm/tk6NSc5vs0mfR
AEK4QkLUC3cGBT0wRjKj/YxR/mnsjX8YyR0pV56qvuTykFtwy/I1X4MEkyyPBRUWSKTopy2Lglpo
EqswrVOsm5Zj+QiffXf5HBqajObN2Aqp8PR4N+4T0H9fhWkbbATAmcZuUgLTrCzbvH3KXjSPqAUw
8D9RfPrMIj3Xnhm2InI6E/vca/pI5sg9qXVpx64ooNFa+RLW2kGiq/Mc5NV9SelWyF1GMwF2KCbv
7BOSZNECl55CLutUr11DfgosDNuoT4ptSB1hAQtk4gZGke8XMBJ8/29r+PAlaK3nZU4SOPzL7a2v
ZV0d8rGM5Qo2Cv77z/0AKO0XemxjwmbltjOadp99Hwkc7S+bSbkb1ZINfPhFWaLZuv6utsq2N/Ld
LjrBZZsesoP8YkbufZx1K1cZUr9XPjuu09jGjtundfC7vgS7hEQDs0bwbpuvgTc0y6HLYHi9aE+H
5/DwfJjR5cFD3lnYPxutjCxMDZOQEwrVPiXgpilIyYLnizlET4hq4LAfC7ufHxkWi3lV0IppA+3a
KANVOZVWsqLLnNaiZR/8p3hjGyD3MtDTRMUVYMLRZ9oSzCP3mAd6i0BUgCYakIX+Pv6O+zhn9B2j
mJLDRF2ScIwNOAEryEiiGPyGBrqng7vFN8qM/K7n2EnvB2lHMkcarboMyA9UhznpYQJE2XZjhl8n
0wvIabklzbsokA/ZXPDrVfd6WCxCQ/n46PSPM6Lcuch2UOXxkSuSiPZigRveE6PbQ3Myp7A7RDqY
HXlxkATsT/XevUQ7kQYr1Wq2DUdWoVHgKSkutNXALprTVcaReUbTu8IGNuX6U0aZiE5oc8au8ClF
uJDK15alkrBunh2OgD6x2TDLmYMfljZaOiggMT0MfnsMpbMjK0/VphQaFVaOOKXawY8a7QpmDawH
FIi+Hwu7e7FpsjbclooCJmPkqUeyIlaJEk2Gkkkl7YBPF68ZFbNQO+30WM59ovNPECYkBfCe41RH
gkrPr/JM8RGQED06Vu91gPSqvJd+P3g9NOrzAil/ZRZM4D6LdCt23DRYB0qClGfAIL+qB9hL0Seb
zJRNBO305fESpxwHyONB3ingbzwCkFsvGbSNlvgJZNVDb8ehXpjCojkH76fBXxA086SEM57F12SP
ehXaaj5hNs26oor++EOmrv6bDxkFf4maKVUS40MymYg7X1vJtgEiHvVQKV8ljSqSNjO8BvfZw2Gf
r9Y+6PTVDQGGYbbtA4h8WW9bPf02zff37Xq9BvkQyJj2MaxYpvvu51RkpDob0QmM5edz9obrOZ5P
0g7S7iwI5TRREgSUtP7c3NXXcFwSoAAjMafQMaoU+FVr1tmnJXE1s9IsNaRyu/PetJY2tVVo5sz2
3z2Jh73AFYJ0KZomMH98uxdcqoluVTVwogqxtzFmlDzq+Hpj8sD0/U4w7EfmIM4nFwyx4KYBCgLo
6W5FgscwCJJKYU4Jt6+xtWwSz8UAE15QkzQkOeAMNYAOjLwgl9pO21WVe+bVHZoMaOQvheCQMhdZ
BPhtbDI0MmTAAdjOSyy8qWuhp9jgLl1J/FryjV6zZ6LNSXvDPLkiYLIckAR/LufqlHmNyxMPPR3n
njm45bLNDmJzbtvXAtm9lKoJ5bMXviuJUFxqXvd7xQDXb//iNx+KQmvMKCtOogs9ScMfpqGe5tE+
MRt5qwh6jR5Dr5yLF4fIYayW4IyXQIwoKjzAG25PyVFSWwy92jkLpmKDCyG8iGDGImVM+oqICVUF
I86tzKEdnmjRU+jMhBR/Aen4AwCoIMniwDMMvp/bD1DKJirCTHLPUYwa3pMKBH4dcVy8bD5KUW8+
eiBP68VLn2657K1MAZQhA1le+UwSitYVP/NB0RwBpcBUS1oNlKCsaCTMR3/MzpFGOYew8lHUiGfU
ncFKRqSYIOLlLHujqRQkcMFSfk172u+8ZWUTTKBzmp6sXNm0MaH+bSMRcSq3NnVQawd7GUMqT3c/
Gkf37e/HJjrprjQB7ORoaRq0ehRbuUVlS6wtu2fGp+4+I/6Fp+rKpaFuAhGewoB0A/2IMXnai3q4
CHQjPa4C80P5WChLSS9NbdE4s+mdiUtSQa0MKCbDmw1YJiPHHfGuqDidCBvrt1xKPNBLPlWgw5Jy
Z5Fl23rrgS8xJMmzmugxs5Ds57wl9bGUaSXOWde9S8G3wI2BPU1DFn8cBneocsV953vnEpPJ6bLj
9PADJ5z9SL7ZBS1Jg1PuUJ4DZddqiIMaUvg16VBScDyDD01wVEo0Dgyufm2Yuejw3hkhwYw/YEuI
W1CNvlXkKPWzIGki7+wumYtrJvZT4S/Y3wJP750NrjAMVYPSmPnqf6Lg3We3oB9mDuyC/7eboDV8
B7hAAVeisngEjuLlpG3lvGxy7xx2T9ozzEfaRGeUGaruwFQeUHzM/EdGBr7XWdXKnpV65t6deJkB
aAYVFm645kT2L/658oEeE/U55zL+OUODQU2LniYKTX4K+zUxmG7dZEAU2dQkB58nR5j82CZm5hiN
SpJPZx9IW5tB2GcW/t4/ljmVnh7b2RDU3fqb268bXUt56xa9MHxdiXFdl/oeLia44H6rJUcbLG+l
/ljexANZwY2ACoQwYOpjxvNWL7K8r7qyd6Ozz29S8GF8sLZR+XrGrpOtbZtwMd6JzRecQNxz4tM+
I85cB8N9glMD2IiA3niJRQUMpbfbb7Dj3GdrIYjPlRWD7ebJfkOLF7yr3rxWy/DMznFzTRjqjbyx
Lchp2do+5MXsr4brDp2Tj3f1Pp4ZFiQidkckJUvjsZE2ijnF0eL4DPRKh6RItH/+H6bThm0Z6cqN
lJGucDamKmUnj8+1uqwO7Vowy7W2QrLayReJLq6ZasZ27nLpOCdBUxWQIKCjBaRwt+eEfo+SEQQ3
Odv5L3j12vKlTmbYQScSYrcyRrqQeIJW2RlkpMtLyRPWX8snxmLXeYeq1L9/SiIeV3DXiigp4w53
W4scvqzL5IxYouoMZLti4I4XBvfCzE4STp3VtayRmaV15odSXyRn5avJ4XcIu3bdTeC/MOVevhQV
LWoznKOrn8izIvBEfCtj8h+30h8SxZWv86tMiDVPSc9uTeseAYRyCeJlzZhpTV1hUxd6FBjsk/Cb
hT1BPrsMTk61YA6OtmGkd4/zCc+RzFmoaMdqiOTrfETDeKEol5J5qYplXxhqsaw9ZFtWHSITjOh1
iBN9mlTP9lyu9F77kKPE5TWYFcLp8Xs4jYXa9ZomO7ueLknvSbwVq5mHyL33hQjkEJBBAMOiog3h
6NV+hXFhM7bWZ2egfZO2fc7RZuAd2UZadMv4IB8f6999yQGMirBgGehSiBuQubgVh244oWPZIjsj
GVpXROFovXRzy6128rLQ8yN3lDCYrQUB4s1vObOYOWMbHN2tB8EHwJo1ZO8Qr4xhL3w/aiLOa7He
Fs12gERzkP5H53BD6q1dUO2pWqTizI1zj+k1rPpK6MiLKG3DonsTQrftiT9/mp/+cwhuyTUHxJlV
icEO06CKBZCTZ2lJ/XrxeNOnjlgbXhOwe/COjY0+LWpb4JoyO0u9ntqkaVUraNFVrGl6/OGVVCpY
+ljiHxLz3S7LPBYNABAOuIG3xxxqQmlnVQeOJl1ozQR1xTjmCMcb6m/2UgGqKCOaETPUZvUwNjjP
rBLSiLQ/os+GeOtOpjEqbx+ZjxwuD65Pn4Asl+YgDXJpHtLeocVT+xOntEXLSLVMgX4LDvB+CxbY
PFrIn3xBa2aRpUaKt8ksctY99wAekgPoHBamAKRtrERcy3tqX0v52RUIC9r6MH/1I+pkZh50VGje
vcRi7RfNNYO3Tjq2oi42z8IPikySBNB+GmtAcDMF1dCihY/yToGG63xZo42K11k8RVEKUxZaq7vK
uuL0RDPxHyXksx8f0t/w3eiQblYx0kouC1OZleT8jJF2T9MVNBwpWwGoXP2m+O0/0S2BEpBtxT9J
SJy3Xl36vskplt1RRV0UPg36Fc9and7Jul8umtjS+qeQ3YiMkaRmblP3KAn75AmszkchNTzh1WnA
KInCcmc4e/GrtA0l2YAj0X5tmXVuCfJK1g4KHnU/mW/lkc54L4FmFcE+4MyeWdiByUs03yV4c6e7
zk+NoM6o6JLewqCEi19xV4xEfJkKEL8pMoPNTa6mXfPkflaunmk8Ujn486lB76srzWzn/WznSCmG
+/DKk3plIci5KuZnfuUvt8xlX1lRRkLk0ixWB3inS0DszZL+J6WhgderEVu55Zlz5X9pOLbxscoY
GkB0CSAU0BDffkdWMy6AydT8LOybX+Ur2WW7cumaHEAgnFO0MWNwzew72pvBziHKVrL8HUvWSM+f
Q/JKgXYJSiIWHGSYNWTpS4AuvoVk8aa392dejxMpSJW7/tLRw6jLEyEoGCU/s0pB4+J3GNeWn+Oj
ZOFUA9Odk3cfo97KG6WXs7QVhNzBznD73CxQrxEIKtuABVF117SXtsntxH24AHn1jAeeKNPcSB6X
I4WYlSP4DOjGIXhx1rV07N/EbaPSoiBy9dZ3S8Qdie4Hq0SCavDPj02dn7j1rndaGJl6E8g21B87
rS146jm0RdIZ3UAXB5YAsnnU5HRhmaxjKr3ZtFglRrIWlkNzyuPv+F90UwaYLIbBAMw3OgEJldAm
iobvWGcf8qGg7TrW897kZbw+1zAXduB7DJdpTKpf9jV9ajM9Q6JlV36zPtW+lEUURURaZVZSG35A
bMIURMsoA2Sjyhy0Jtg3J4azmn5j01KP9Hrn8KT69A81nAg40G1lZk0T4TvOVhHQU4CeFV75K0Vf
2T3XdKEWKV5x7hrdbRE8/sqJRtU4XFT8hmUz6mfMLlf+7VczpCKGQk5B1ZB8GZ2oytaR5Ek2dFk0
7JBUL23rEuXdXTv1szyH6PqXGr7zKWAsRSYMj2blz/ddrTETebTkMH5xdpHdKX7ckjflcpsnr2gM
EtNF739JtUdKwfLAWFDROORnIopJ0736gJFT893KbdgkKM5isAzRJIqwe1kGS7VYtzNeYiLtN+zs
P2sdeSW5j8FjrWKt7GrL7P1Tb7Ife0AHyTRalMMoGzJ+5TC2T18rQPlES7zVSEhj8K9/pCQzf8Pl
AswJuKqoY869qiZeBDcfNzIgTAwKXSQOHxcsuXQR+SKR2+NjK/3rgRmftoL0Ih4EmE25s1I5lpH2
LJ0/jfaLt0w6hdJC2kcB8FeVs9yts8piUhNc9w6DjoltViJPa5TtWwtcxM5ivf3jD5rI2CCIRBsf
IIVVJDz/Hn3X6qc6YVfLOH0FV3jl7lqzQdyHqKkEByiz6UHhI7FU1dDEQxj7KaTSd7iK5xo4p3QQ
T0ugMsqwOyAr316s6FaW00wqoYPA7K8y03Zf+uTLLtBgYLcz75QpWZijVRRloAsWx7nLLA2CppHd
8ox+7PILgQyDDDeShag/IPM9s738RMSgDp2paFJRENSO3oCuUtRt0mflWWjWKndRfxlgDisKwH9I
4FiCVFDVMbIiWPHBTHpl6j3IXYse2TUnp1HqxWl5zr+4z0AQqNDpokSTUgV4lEcLUol68ixLVrsr
RI/G6DJI8rU699CeKAGjI+xqC0ZGn8RNAlLjojyDWXh58p8luLk3xXpWkSzeKzo/Y2KTDvVa3siO
azF1UpaDPJtdgWww4LcZOGZTHxWXQ9ks1YpyAWE5qtQL5aTVM950MvLCJMfQd/93gYxOXBN6O2HK
qjxXEQoq6ToVDTGjdrtNS8nINZ8WHMYAMmLLpxldG3557FuuJY8OvIsrmSswYnT2i4ZUMYJiJaJR
bzgsKoE/QaH35UecfUXdc1GteW3pdK9RSdu3x59xjwAzlAIRIQvwKSwr/AVMVx4l4NxWChVsQIcg
+Ako6KLOxzTbdj7Rzun7r7o7SKjheCZHz9IyWquGb1SkWEhLfs4EhhXf7QjKbCIywQNq5WCdV5/i
Bl4lZAlceh28d9s6M5BmVIfMSNeATLP/YJJ1IC4Vl3oXbq82epIuHm/GX/R39wVAHUWCQMXtrozO
hB9o1/kiKs7cJTGkpwYJwZIPicgarLfGOwUtToWFfuGiNbs1sEUsO0RJ3v8p8dpa5TnqYN4FhLtb
16FSSxXPQvtg3Rwef+WUR0RO718fObLQ1M54zZewTXlCuox6uF2jdZaiTOtQRI2Phd33pQ76gQI9
hlNYqOs47ytxEfhNixxXIAVAlkyWPeYF8NDUu0tw6paugdTfTL1q0jKuRI70oFLiAOhVRXEuA2QT
8XB17V3s674y8xiYKCDerm14LFwpXF75CbjH/9amAWok3VQYixN0ZO0NzEUsgVy6EQB0FhoxIKUf
7+vkIQ4dvX8j7QCGvBUdxmGtpFVdnNUVt2+ckOY9pPjVPlRmLtDhMr7T6StJo/iY65v0v0j7zibH
cVjbX6Qq5fBVwdnd7bbd6YtqZnpaEpUjJf36e9Tz3q5N65o1e2tzbZUhkiAAAgcHVhJCUpOBSJ5m
grYI6vL1/nJmyjjTVv67HubMAoVInQoytTNSamfhp/5FylUGDIey0zNbzNfhvvY5ycSZCBBc9aok
6ZKlyZjLcb2FLY0C1eg00FM3oUdgG+PiXVM4OvL9IGW270oKYxJavzcjkGTVZ7oZHNVrf5cTF3bh
tqvSa9zkKdgqP3sk5SRHXHROhL8rDl13nrju0QfbP8RHHkJ+RnWgNSD0naplJnrwrtdtVRoyt0So
zwl9jQyM2u4OHdpSo4WCNzTt+v+yzRfiGP2hUZiUo+DX5zL73eYYrmL+LOKIcx1mz1JFQ9B0nLrJ
0mMhAidjg9G859ZyYv8rVdBNEfMAwXNCJNOEZxElJPjZMWGF1LfCQEh7DnwvUDExtwHZOa+tbFZh
APtBOxfKL7LJ+hCh0lUBkWJ7rtxk3buSq/4OwUE6oi21QpukZ64jJ12bj/EaT8bwGSzjoDd0lEdA
Kzx1JbuV/XX/bs4gfwDxR55fRKoBVV42D2ZR37TKPG/PUmaXy/Is/RRbN/Asp140yHEZDpLSaDhW
RdB4uNpui8YrY6E62w6NYb1dbhOeo5/T4MsPYjyYEY9Wm6lZezak50h38mQr0E0UR65J7EANbMDR
kM5YpKYtK3QzvslLHcM2XvSBYxrnHAAGGFnWhFsGAo19yPRSX5ldV7XnbYpCO7jD1t3juDKeh8cB
3dBIrideanc7t9hI+4rjxmfs8pXsSVsvnI+vlGYXiziVHkX1Udo3fc7x3TPxlIyRSRPQDdNLDIOx
ycOo1kU6tu1ZSQE06/dNsfXbVVI/qf6Co2KTEbi0ktaEw0EPI2ocQPHhX64XE3WSabRqQM8BdZs3
wJkAyVoCWJGB/HGPRs5hF4CNxnSou0Jh8b7wm7wT6g8q+jaATJrGGRksanXsc3UskrI75WT9NuKK
NT/9R5B9013O8Qas4n5L0lElxFAW5EVU9rGStH6eELk9tYkt03RTUHEfEkwSC5sDGdZAznI2llWS
PwJBVjjBZtC8x3gfPRJl0lRmexJk5IPRN9ipNce+z4qYcOMo7wOTw4JyMEo8yWIr6k5JikqvHKL5
5S+N+/ci0HwI+JFmoRDO7JpuhUKWRlV3kkZ9IVhPpRLbQVBy1nFTdpjEAEKCo5n6HEVLudbBVm+l
bpzEVK6+rHbm0tyYG/piboKV5Gau4BlehJk25VpyrGW+Lh7adbiSbQp7x1FI1tFMXwK0nCqqKIuB
9ZtZsDSa9YhgqTuh0BKt8KIyQUdgpwLGJW1DcSXu5Hzd/sy3Naoffy/atJCXwRALJGbwHcwmiAkx
KyvuTzoqCZE37HNMhycP7XOsHrX6pLbrTt7r8pOWeeQBTHsc+azJwcqnIUJIjypw4phdxIi3irAk
edmfoih0SgG4R/OMalStrmuD83JVpvO8tjmTLAWNHcBxAB/KnLdJVYEGQQtZhmjDtVrkoHZ7FcU6
AT3NsOeofhld6hK84HRjmaqh0zWffu3pSmUP1WtYb+LihdbbBL3uyjaWlnnm+cQuGkeXNoDhHqVm
o+eeFAPtWKo833NrMq8/nzkprfKpUBnYqsZYy+iBlWxU/ILn2PpKYttS7MRyko//oh0SQLUqwBRQ
UEYxo1D14zDs+lNsuk29qj2l3RbbbiOrXvGaS8cBPEnWuosftPcW6MD/Ih1TZvC4RiRisYErev0b
Qxyb/tRWz2rfOhX6jwffxnW2fcAeFcmWi1VmVsjDrAXiSbmT0xfJ7DnfMW3std5Y6IWGS4SVQLSp
MjqqAzGDh2UvnsQiFpxCVlPEmkPGMQLT6+NKChAcAFqD8V9EnwiqkNc3QQhipTAEUzyRcaF6aVi4
UV/bofB8f1NvenVx267kMJ4XauTHEUr0p/7ROuaVXW/6de2gHHzyd6ZgV4HdbdLd7p2uh224iSSO
bb+58N/iDTheAKmmlOn1Mjujw2S9HOK1XdDvqxoAWwnFRGmC447e/bXeFA+/16oihoV11VTgN6+F
Da3e4y0CYVJxKqWVUa7qzEsVTGEidlQbTjMWqxAjlOu02JO2/RGV9Q9Mv3LIsCx5Rn72fIGa1HWo
EZ7xzFVSxjjLpelb+grUxX2yHMm+Ep5ihbvqm6ADWwxwpKLL6LKDcWe2eNRKFWXTSDrRL4SI6nDI
TmrmmMJz+ixP9f0Qb5hqcIP2EYwKqvRSByBpzel2/Ftk47T96EYCgEZGwgKcAtfb3yVx0o5xIp2G
dGu1Auj/OwM49+YXqZ5kysNj3WQmJ3HYXRONIZg1oN+4snzI4t43RLDXgRPFftm+TUxvj+vTugM9
9e61dQH4to8hGilXh5f7qjZ3upeymT1PlVq2ghC3N+kf2vql2pYA/jfj8r6UG4ze9xJNDdA2BHhT
nel6R1uSRrQxMum0x9regHtd4q2DEXf2IneWIPxfLmOwRK9Pkh17ow1Gu7Pi4c8fU+f9YH9xaYRu
Hq9/PghxFJh9cNIsQqozfJKUui+e3A60yrlz+th/vL3tY2d02gVdlm7yUC23q+Px4eEAxq3X+/tx
U3yYxMNeYjKpZWL84U3nLAUguY9r6WTUXn1Oe1hmvXIU5OBJVmLkoWLLiCIP3fieGtnG4lSSb3Kd
f8R/R28gbLvh4UqHLkB4WUknBWnNBBDvalWFCTBLB6v76GmKZuVzL2teo2FgYewq9FSm0zS0+7sw
WQ7Wc0z8sTJsnKICHHCtFAZak+JQ7aWTrC/yxCspKts/ihc5XnT0HCGguS/uuyzPygMcH6YMbZSo
6DGWrGo1sy5iSTrp+UMsYRLqcuwteOQHzIhvKLoARm2lJG7vLyzfrYszeVEx9U6Pl71+UlJbD3a6
5vQYQERGT+wczIhLq5/AdyXrvN+PdWYPqVfwhv/d1I2ms0KAicOCQcIbXr7epaFvwO5R4eogXgjf
xm2Ewpi6ksCydfwCG+L9PZquO7NFBqqBwD8jDy7dkKgA+xYnAubSnpQ3oNPBQ/37/u/PHPnV7zNH
MOpBmSlRAx71T6RANPTrrrutqS1X98XMOOtLMWxMYqG8QroBy/jAO8Qd3JZzfznbxIJrUmMIylLA
70uu71p76f3+598U63DmV9/PnHmjDZ2od/j9iSPSwF/0Qd10azuMnJwja8YBXIliHheWQgujsCDK
3/+MPG1PDvfXwtuqKUi9yP4Uka8pw/T78le4QL2e22vDEzD9/wsB0RC3rTapVGyjJ80edyZajtx2
h977r4l7gM8Mx1Hib9rWC4mjH2YU+DUVI4hqTHqz7EfJxisMAJFfwNN5w6J/WH3xgFQzwdHVOU0q
fyEUbYpKlaZYJgZY6I7wY2U+f94/qTmnBBuDFBNShHg1se/MWNDruJ8GaO3FfXaUnHzT2e0TwSC5
LeVUvmYu6JUoRitIFPWGmg0Y5/Yebw1PjWx5yyNb5clgFMPqkLEIFcgQS6d27PCh5W3Y5KAYa2ni
hYVHAbpf8C5n7k6YGGIjJNKkekDVOQAOLEFTO9g8OTcv6KmN7EIOs1uYBiGrAtzoKUDpWv2xDtbK
Mn4CjPaBx/Qw/dK9FTF7JsSFX2URVgRGfp/zHJ09j4tVMDEgnklaHhP8dlrbwMfSHTcnxNsn5o6o
uVYV9TRT6YTZrs+Aj6sLBb0F2TPvMs5YgKsDmS7rxWXUAW2vxhCCtsHz4mfsKB51OcHRzH2/EjF9
woWIQEPHAhHA769v9sHWdzuPrkWOm5yx/ZcyWJAVAUOqTkCHeIqe22XyYrm80ZyzAhBig24IMbbB
hrkGCWQf4CqEE7bkBgA/37dYvJ9nnsmYW1Tkaoqfr7/IU74cB4xHvy9hLvoC/uzfFTCe2PQlufFh
AKam/dyGVj339u+NtTyuEs6B8xbDGBNjyLOuR7bz5GrDgrZOfuIsZfZ2YMgsqo/oCblJ1CRxGnat
BE578LjmdmT/rl2ZO9ttxhtPCfB/hDBH0mRD2SUUQkK38Ky/TiVOhvDi15nTEI1SK4cWv57jpSw7
C1DuaBhUxYuCb4r8iL+u5DBnEZCoi+sMHO8uJgMfXrK1tpBWEuUSIs/akYv1MIadjgqF0cJ6ptgl
xVT4U7F0Occ+a3YvZDAmHech5hHBWl5ekJoH+gPxCuZ5N4Et7w6HAw+ueoPvY/du0vMLw2XpUeP3
8O6naLXeG8/O+Yg5Sdu3B3d3/rq/tFkTebEyxtznY1HRKLYQWh6ShbrejeBx4y2Ht3uMpVfDOCdm
g9WQdW1Hu83X4f4a5kL9K1Vj7PyA1mSM0sXx7LfBQ7Y+nZ4bcD7YHDHzimaBAA30kDKw+NeHMsZm
VjWaNk0nzdAh+RvNMeecx7Q3J0TSkDmDkwezHIuw68A0Qsw8BLmuYy4HT8LLCEwAdsWJI+YM5aUY
9tIU6DIbWkxFMJfRCm/1ZcABH8/p1aUA5sb4dWAIzQgBQMJ8lWf57RfZDLxrOWeNL4Uw18TPaTP0
IoSICWYy1rZyyNf6o7QJ3HqV/wc/fymLuSikBN+R3kOWvJR2/ipf88L5+SNBHdBAPQzoC8bqg/sI
zM49ZnyMFnpJbXVNRsREnJsyp14gv9CQQUQGx/pu0bswLI3ekbjyFQUvoDfFrV6zLbIxTuEgJwor
tsVo1Jf/IhE5FxP4cyTh2Zz/KAZDk2O0wimy870dbPJ+2W+6B2cF9OFBcz+FRev0j7zTupmDMVlQ
sPX8I5ZRjSH3iS8QU8E8ClcTbXLM0P4Ghjv36wCOt68vdB/ij3plAp+qgdeMF91+Z2PZV8DlBzD6
ImIuamfk+ADs9LiAC3x5adx4b3j209Pzs/Rw/Aq90Ptafd7fb3ly3zdyJ5gKOmenbgzmZmedT1Ox
IJM7hGT0V6ZnHby5BeiZNw+OJ+G4/RNBzQ44Ypu76rnX3DdQ5f9JZ6691skRaWRIf3mB9O1Cih1/
ra+D5fsGrXJH8N5GbrbkgdxmY41LscxpY7KF1Og1xPqgBjM/sw2Glk5TXO7v7ezludha5kj7qFDF
oIIUUXcfJybS3sYzUgo5QexsDuFyNYy/NOqmFZIOcuoNeBFze0+f272WuMBXHT45NlSdc86Xwhiv
FjdxI2gJhKn7KVFGE1tZ+U/W80+wjH1Qj7z6LsL1qeu7x4q7bao/5dLEw1w4UYFBTo0tPGW/QQMa
uMevzfnHGaUGjuPVplDxRqdRg0UpGAUeTWdMY+NTXYtN+ifEe3tL1gaSVIZtLidO0H41HcVpvVaf
BgkwdNGJU8/+9SsGYTlGAVerwmsAuaxd4plQ/83q82tKaAWLzPkqll9fn1ybN298kPwHrEEDqoMF
4ihykORDiiRQ7cmHYtdjIM4pX4aL8LVaL+plbQdr/1e2VJxN9AiORTd30ba9vq+sc/UJ9J39+xGM
FpE+zeMxwUcoj8lOQUNrckz38dnal5AWLMJt+cSjV5xsy805AaiAyiM63vBEuo6QSmpUSlGOSOkW
XeFM5FAOAqmCcw1nwz1FUkTEYBhJBUrAazEFNXM08pWYHvWGBtj1uKYqIBouAFYeR/NmA/FLUYxh
kamg6KmRqyfA1Ma19pqtQ0cql9bHl0EAxJRtUO18mYvA1Tn0R3Px06VgxtZ0JkhZlbFQT9Uu8nD7
HB1NAzyDdguGw0wqOCkZADVLBB6KeaNVNYmAPzLGU1GXtja8kuY4kGWpasvXPgE8WapsNeOVrGaW
hpYhVMEBwsM/Wfhu1qsD6ZpOPG0tzauX/i9QB+WPPJbuGU90JYWxa4naFJ2Md9uJaF/BD6F1Okx6
GRdJ/zl8NqCsMEJulenW9eK2T/0oYC7WNNlgblycdomh4Dl6KjByxE+UhTW+1CHq7Wi5CzKn6Koj
ANe16vjaOZQXnPt+u+Br6cyCi6Zs+7KT6Ens3BEdEGWjLPw8sgt1XTSqoxurKpa3oGXiyL11IJBr
aqAzU8DIKKpMwEGToTUHMwc0aVgk3UYwanvMRyA3C0+NH8Lhq7IWJACFWL/VNMztsIxnwHmXTe74
3WfTcvzZTCiAzwER4NRVDCzrty+5iHDVIJCN2Kr6k/GrVg9jdSjHVS58dF96B+qFI3xou+JRRM6Y
iWuhzB5EKuJeSQU8SxAbz5Rqr2rtrt+VBgZUktUwvAkNqILWZk5/5u5AHqkEakIhssfsx6Dum+zM
OZPJIV4b4uvvYSykWHY0gvb3p7F0h2xrxHCMuadnaPg8BNLTYMskd7lYqe/Y8lYsiGpAoYAUE9t+
OSY0L6WO9idxIweOoT4bdb8MZG1ZFx/EfFeMRamnDyQBL//RQk9in++Leh2Pa6XbK4mTlk+9RO0m
PCnDUlcfzajkhFbTuu99IHNOXYi2tloECpBQ5a2whHAZteFWyOSRcxtvmoGBjoUa/rsVzAkY8RAK
oPTsT0H1EvtHA5zPyIKiFz8uFoJ+MtBAOLgKwE/YgnRTlY7s74X6mUiHKjlK8kIM3jk6MWedDED5
0DSBYjia1q69phaNhakEUn+yksjsvSwtYidQY/WHNZjjItPK3w3w4Y+VVvqeKPVbgQApiTL2D5qY
KScJOe0zew6GOvXMQU0A8mMsJbGEPiP12J+SOMNpa5m6NjFfh2MLbh2Npl5KYSwiGsOSSEmwYu2N
0GXnb6lkiwrArT8E+sbZ3TnNupDFlgF0UimpUENWLOyE9N1Mf4/+h/4hZ7tIcQI0XIfxijzk/VEe
HoC10jhLnXkzYK1IGCEswgQTdGhen24YmaUyZlp/ckFFJY1u2nm2VdnamuwHWzUXL/fXO/PMvJbH
3KRMz4wIV6A/qcukOYIiqYOZWyCezpaA8S/paviJv1YRhtQMmI6TLF1emW0GinL9CYxCd9gPvdbk
/mSK74n52IiljfS/l5MVBjJQsjUwGJJK0WMbN26Vv+vNjwFjisZsjfwIKGwxqul3Xnp6ulD7bVOg
GX98HrNlXGsPpuCvapM6hfBUN+W6AcKXqtQZOAXcGf2E00QaBgBFVEe++/cvXFXVpqU6CCUFgkjw
tCS1ey1b+E9q6S/bKH4wMpWjpTNKeiVw+qALgSaqNIToLT2RQXropXpdphjf1PJi1ykovrjdhgjL
D8eLyQ1o80Deirl3o2xlaI03yE4lx0aElfsg0YY36XT6kf9dCCrHzFoA6w8LwSQ7C9FdtVcGODXd
I/1vKaArQQH1Vc99eDBm68/CAOxBfg6ARontCSOYwFFRxSc72HWqPQlK5Vpo5DVMc6Fg5BgKeL0d
VkbhabliOCE4jLLSK8ys3hSp4d2/gbObDPP5jY1Wb+g4kdyS4qbGt0RwJc0Y7XPME+p9NDaavGfC
7LIvRE2fcqE2xUDbuI0tsiNiuKxFwIYlaXl/NUwQ+WdnTXgmsA9KgBNOzutCxIBWAKr3YbxT6r0c
mq4OvppSH50kAruszjFes8LQOY4UIdwhmkGvhVlm2wlNAWFVHb70+qZRJ6IIkHOAGaVoeeSRzKX7
s7SpwQMkHKjh6szSFMXomtiCNCE9+Abo2LJNMiqcwGb2iNDnbeLVgWWxyeOKomavGVG8SxvhQyPG
8ITpAyEnpz+nclgOzLqB5qIb2uIwjEoNQPV4J06M1eke/qixuyDM7azliJrbNDRETk98FIYxdPf6
iGpr9AtCqninbiTfyT7y17/Xt8vfZywh1dJCILSMd4bkiqOyzJLQNZNhU4i5RxOyuC9tfjVIjJgA
mGBVTP7KKpNOy1rYql7U7RTdJgrawLqM237PPAG/VQ1UK//IYVQtE4dAAHSD7JJkF+doIBAbx6hf
yyCyJT9dSEA/9sXvOuYZxlnFmGDeOoJedEYyBr9LkrRoQtiirNvUtHbC8jVMP5ORuPf3cU7LjX/l
fKczLqxEhXnrjRbAEGXpYxU91iHHps6ekwJWKABpYd6/Wwouft+MA8OvwZW7K6V9EVeA9W5CS+As
Ys76oN33HyGMandhHkdyiasaZ64ff4YW4v1YB2WLsKGNyOmeZVORf1TiQhqj6H6aUdoOk60bFhmG
sIZaDXYaR3ov6qWey7thNB8T8agnoxNQUP2r4FYr14XljaHsRsFHWh3Sdm2AY15y6uRZzO1WNEB5
WmrP9892zp/jJSADBabDUbI50yiTfL1WsfdZ4ljCh6wjJGo+BWrYgrCulXMQc3J7s4d9IZDZGZOC
GUdvY1izyncbqwAbI+hTB04eava0L6QwV8MITaOPREhp2t9ZkHlCvBKtEwhyk4JyFGv2dgB3iK5J
PNSQ07+2mUo4REI/wDwDmP/Lildd3f+6f0bzW/avhOkLLu4H8XupMcFotKNF7hVVSjCcq3BIo0Wc
izhrUNA6qwM9raIlavqQC0FhWptRLTfxziIfPomcmG6o3zqEcztYhqw/t+NCzvQdF3IA6qCBJsDN
pMmmx2CKrNv20dak5bKoOg8Nbn7yM5TPbZs5Q7+1aLEHHOvQFPUqG5CUzWvOBs9qy8X3MLahKkFd
gUJWvOtdIyQrqhnHHFR9JZjDgibi9djNHqduiIAZoPP0BhUfd5WvC12OK2chJVNuqm60acG5ANM1
YuN00PTgTSDifQzfdL3FmVJYdMT8mp1m0LcyVA9KVC9ystNzty31BTFApXtfS9kU4PepAqQBRmsL
i0Ny8lokgBoIxjqIDEzQawirLt345ZtgtI5WbvUcjOcqhrTXiFqQFX2/L3xOcxGGoVsSLAFo5mWW
m1NrSAX0SO8C4UkYu7WVN16P0Z+Z2HJej/cl3TyAQBxRCxXI/XbSWG7CTFiY1YFa2hNeLvb/ZU0K
G76YA2kMXYckK2m2ijU8JkGzF9LWEaO/pd34c3b/7B8SiddnBwrrNAqFJN5FY2JT4aMyn/rsx39Y
jyKjOIbOGeNWhoTcf5riljV0qargfqz3cV46yVhzLPJ3kxur/OhN+kcSY5K1ShACUe5wnwfTUSN0
ymDUHBpjBPD0SrX+GdBhn/TV0krTpwGDPNGodECq8ClEd4w0iqv6R90m55h0iyCQBhs0wjF9D+m4
GsQatH1qvw6BsgGnn4wnoMgL6+Yv0tTojzwdWllYhjuaBUnaAsa3y+h4JpqCqTHLavglmaFjak4t
xNtWUx+01NyGQQPeNYVjn2dVHAwsAFQiINPYUTJt3hYUKAdcptSPlxIx9XWXp8qLMkrlQyUUBcft
zBlEZEZRlpqGxIAe9Fr50GDYEwz9hPIlde2qYqsvmixtYBRLHqqXLb39UXRTQVcSaN1BIc8oeqcP
ikIEyMKAlU4oQBSGqUp5UhxBNbYRzeFsBpWn+yCZTuun+/o/FyiYF6IZrWzCpi+GUop3iWTljqF1
htN3Mo8ccHYzMQICVUW8sRU2oJPHkCDW02D4i3K6yW2zF9EBdn8pcxqCjAEqpWATQd15+v8XDnz0
RcQjuY/wNmvWo4HybFyt0MxS26DG/Luk9feJWZg6Mg0/mbo7mOgnj5W6NDIBD3k5Pho9qr95zaMn
mdu0SxmMBsqNkOkhndYTgJEBLCxj5nJj0tlNm0Ir00CDCiAV15tmlqmcaokFq9T0iyT4KArBCaN2
QQjPc8xpGkYG/COJOZ7BmvqKfBOSlC8zA7dX93X//Gf360IAEzAV5cRREGC/InGJdJwdR6LDDWF4
+8XEE21oEB/t7PAXAspUSBJV+6FbyGK2+A+LAbcK2jmRilXZ+rFG86YRCyzGqg55OpHCnkfycl/G
7IlcyGDiEz8w4yEJocSZcO7qyIEx+C9XEuUlnDsq4XjpXmtXVzdJZaZxssMYKa+qm2WjHMq48QKd
90pgIS7TjcRbRwGM0QLnGBrAr0WpuoxWSKuFiakjCnJ6BHSCEFNX0jpLsls5iLdd4ItOmFSCq/rN
mzL4+zYh1VbrQCCVi0LqGRpFgV7Qv+7v84xiXn0ao5iG0PdkqPHKF7vKof2mSXSbmpwn7PwGAMwJ
Sio0IMP+XW+AEHRpC54yshOlwA1ydUWCMxXsUgHPsv9SDWA5RkG+A/wAaC0d+YUtoWgHl3njmudW
qyPVD3oVzHVAqHD9HZEhgdkhR5bBqIRFI3gWWFCU/Pz3W3ophPGYQxaYKukgZEBqK1IGLzJjGyQh
q/tiJqVhYjagihQVvgkNpAgvrteShH2EGCGFmSeG22aCHfauAFVWwPr195LAXIlCCVgS8A5jTs9P
tbrSBUjCd3ilELphW2BUxFajvEhu+mZ2TeBtxXtogqQBYXy9pgCTbBqhwXsaGfHIlRt1Y2Rdbo9C
/Y48Ve50URF49xc3pxKXIhkzYBV62oDZYzotsOT4w3OiEjcgkntfzNxpTSN4QM4CtgmFDaPiSgqy
URpwWlTGMJouBNVitwrbR01LVM7DcnZJBor6KFMAmc+Gw/5AzTIgsM/qcG5WiXbi1bRmjPPENgjY
igH0nGww9kzKuqTVmiDZJSGIMDMMmnR6q+K9j2eWcSWFUXAxKUpRyqIEMdOib3s7htkEnxzneTor
BaeC6V9AIWPs97XKaWVVStJIkp0vIa2IMZbV3mxKTiQ76S2j11PN+x8hzFLkJIxSM0jha3KDeiON
jyKtNDckIMKOVPAhNEJrYjwp4bwg5xeHXDeYRjBLgAW6gFe/HTsLWXYAJSJXLGsvbyh1Dd4ctRnt
xvr+lcNYiESwggiQ/WSXFWRlZS+hgZkTOciCecOOZgwEBIHTGaZPswCcuj4tWpUq2NCqZKcr0spP
GxgJ9UFO5FWHqeXgtA7X96/t7AZili7QcjIyJSy3FEa3VaFRZcmuSeUFHsau0H7VicFRj7n8HvhS
VNhrHZzV+JfrZSVFOMpJjWXRPoARxxSGJsFk9RhEfCAKH1r/gZo/KTHeggZzL0bMS+0WMfBJ8cmS
PAH0FWbGW/nskV58ErPTmhVqPvInya6vvA5PojhbTX6sayPOc2X2SP8V9D1s6uJpJOWdOQxdnew6
/9z7YLuoKdJduZP1i7Tl9VvMpQo0Ec1PwP2DFgRgwOudDuW6wdYWyS4fgHVr04SsSwpofAd+IMwZ
SbODWZjtc6YEnTeSmLjghvyhUpUcyi6z3v6DdoFoSVcxhxb1Iuba6KmU5GSEdqGPC5A8zMMqDNHN
4oDjfL4DTNb+gGYCTOgIReETmMM0R7kZLQF77AP7ZiMZ1sLwaBlQs8Whkv2FSIBvVdtlpyoY2rVU
468UReD4GCeHPuQo+9yVuvgWlq9DGbs46WUoFgHheAJYQthjIE3KCTnntOpSChPpAQYqg2oJ5yzG
rwIIplS7U5fK1E1y/wjZpuEptp+4Gf//1n6jfy7UN+/TELn5EoVMu62cplr+LmpnkO2JAvdoFHbr
u18+x6zP3c1LmUxiRFXA5q6YMBdioXgpqgApATtaekaBk7e8KVi90Rx4DoACYHZVNmJuiG4FAIvi
dpYHo3ZRM4VBGrWNRNZy7YbCUTBAAImpdkfOvoocwdOHXexroVD404hiX8HRI3Qb2nqjYuc9JtN8
FwRFpPm6kgfFm1XOi+UyO1u0VQKGrBbmgei20NU2iOj476FZKcAiYzLuRKnMUsoEdTrU3QidScbc
DTAfzqJngceoP3sDUOgGxknEs5OdLtnVFVibY9z5VvoIlQqkWwreI2Mh2H3CI1FjWx2+b4GGBCxC
DDTtoap3fVqyrqZCp2bpzlRbTBeQ1kDJrIJx0ehHS1z7tPOC0tPKD9JwTNvcVurocDdVWYFsfdqF
CzWJEL8HmM6U7vzigQYovWGuccITMreVkwQA9aZ2VzZFCPKsVK8NK91Vhv7ZUvFUF92iT+VTAfxW
H/FC0htxsCZAb4H2F/UotFgyPiqLSajrJEAhr3gURGlB6xYzM/eBoi6bgQdEv7ElEIZ1wcMADI08
G+ODTKGJzcindOvLRvdZilXkSGGIztQijDBwy8Q0vb+92ZNEjCUV0fQ4dXQzy4sw4JfmJiQOulXC
I+UY70UiWq8bwQQddv9ZUMHajGLVPbSdn71nivF6/xPmNhjGTNFwnggDWOw9zeqhbYSw36atggTs
R5ZpYCZFu0yxFVHZvy9sZoNVIJ00vJ0xs1Zm2eeqTouLIDb6rdE/KB3xYlXbAwGzijKd85S5dfO4
h0DwQ2UwwEi5ScwlWRDGgwFRzZu6oXvBMZzoHJzjvfpEHoRNdc5/1j+H579eH4QiRYukClLCN/5c
GPu0Msx+O0xYcZo7lhl7soC2zpAHSZnZyqlhQgX6fbrt7MN2GGuzzdNm2PZxh7lwm6TBqHlpn8Uv
95c06fyV08M+gvAbpM5gu59wftdGxUhzXRpIO2xl8hqUb4QHtrgtqkAAgIrIcSCJChZMxlxaqKWl
SmwO27yKFokfonspwoAc/dFMMjfEcFR9fBUs0aO6uby/tBt7yUhmHFwYgoJi0CHZP8jHaKd83v/5
uZ1DS+8UzSJdhAwBs3MyGhZasNtu/dpHL0dUji4VVF5UMqMHOgjyUG4Dux86tBib1fRSVMVoqd8K
VoJEVPEeDtUSI7Yju0Ie7P6Kbp7uGJIGPiYFhgK8zEgWX69IlsdsLOtg2NJKEF2jBPF1pAkYaRs2
HXplWrLFf/o7uVJa577kmaOaMux4pQCLZwFwdC05HI1oGFKt3xYJYPkS+sKlfalzSpezQkCOBZuM
VA5sxrUQURFyKZHDYSvGvl2XmgMhssyJV2eFAO2Ppzs8G2jHroVkY67VvRIN2wKgBgnPHAuY9abg
7NeMVUeCDRU88KrCzrJZqVwO1KotxWGb6L8MYaGhwpYkGxUz1cyOB0mZ9JixELi105MNc5cBSZlW
fBF2hAX8aUOicavIwiIctNduTDeD8kVE2ZFlR6rOrcXDHs9pPVj6gTSCdUfwy+xihfr8WMlWvwXH
t+bvK/MZPfQIDDhXeE4MTLlhwMziocxeYQzWaHGTDBwW0DaSngKhPoBWvjC2FMOc76v4jLmYKpSi
qZkmEsssZ1QuqlUVV+O41dUkW6PA3hzzkhh/76HQwqOrE4QCEzq+2aYvDqvuEz0nqjZso7BW3QIM
UIdKwfDiLoYbyaVG5jCSzykieOLBqzm1FaDYcK0cAenRZAPK5i0KGG6PIZNF99lVdmXEizYqX+5v
4ZwvQUp+Su6BoR5LZAxUTVrLiNVQ3FL0j5DKCyUMXYoBxlJe9HqZhKuBOKhzcS7bjJZA6jTXzNLA
yv9NK3Gxp01LaiElkCq3qVdbiYf5dln5Wyn/fi/RcIJpSJjFgQiD7QYbRgPpML0V4VBAv+0PRP34
H9K+a0luHFj2ixhBA4LkK10bjusZjZFeGCNpBHpP0Hz9Sc6Js9uN4W2G9u6DIjZ21UW4QqEqK7Ms
jcivaGTupIxk9/Ic1huX5IrPXwoqAEATyL5iY14u4ET1uC0MFfyr48lsez/MQKSv21ao4wEa2Xmx
v76Ga5N5bk/YMBVe80QvtDnQIdfnzaHX7ZKte2xlU16MSQg5pikzmxCaIlAnPhjZaegGz4IETQZN
wGxj+lbcPfAUS6VoESZCku1y+groRxTgFZgCILJ2Ugt8Mrq8miHcaD1fmTU8xuALFwDdAoS+NNON
NRjISDUF0wj5lThsTqPsJT1Hk9RWlXTNFISpZGQO4auAMLo0ladpExd5MQV95YCJ4lki+dJzqLqm
zjaeC2uTd25q+ZSzg1Uak4oICqYy/VFBPyzulXDecIgrewHIv0+FiU+oo2ADPeGy3CXjFNAe7Z4E
au099Ohiw662Mo8rDh6eHaUHOAoQMRNh1+UYQaSncL1hpUEcnnvq/HH97Kz5P7w7FuUH3FgLkvJy
wqQuUpWRKBgMq05l/BCyvdl9q+QDCMM8vjC5GMdU/nbd6toqob0Kvg/7Dj5XiHOxJ+c8j1RcKbo0
2VI87zUtjSEA05/+gyGCggfWC8LF4llKtERjg4HRYTuwsIaDh/ytlXjXraxPog4Ty6t4EUi+nEST
Ds1EJaxTVSbuJP1Jw/cBmvCFA2kV6W7awtusOFgUbxDcYmcst7JgrmNI7RlSNgfASrhMBuw1t6XU
2CXqsZmmY6RJGwNcOcAwiCeDKaN7Czify/GFcjlHWVvNARl1wHrL8jmOAL0Igdbwq1n9tTGdGn5O
CA+htw5krYIwFKsnmLNUFhn92M5BXZPhqBkDeshRf3QMyP7uETtSeyJJbcdNZAZpDLl2TY6Le2qA
GN6OJ6sL0nwuNm7slaOIIj6CIACoQfct9nepyixNatfNQdFHMiJUyMDyutoibFs5GIvIJeRY8KZA
CVo4jUhEF1BB6udgOMqn6fcWr+zaOiKEA0GXDsC9Jqb7OtlkRC6HOVAS6yYzIDcXZjIaRSAWro1b
LJorbhKkLQg8DKT+wFwqHHKphwehxoQZo6MdtoXLp8e8wA3Qzm4//9zYM8t1Je6ZM2tiHWxoeoi2
FBxb9Gi81S9jbBe+CUFSiAWXB3XL2soDBmNDWAG6s095I+FAjDW2bouJbIwuqFR5jxbEfQ1B4Kn/
lWX3eviMtqhbrXWN2a2roJY9dUhuoAzQWczJ9cdchuZTDM2r67Owur4UIjYolatImy2b+Oz2i2Y6
oyUX20fTHol6mwyJTea7JN8a/tfJBrkAOjZwLcmA0YqqvMxsNCBo4YDo8EysJwNF/zq7LZs/eIK8
JDGB2vh9SI9S+PcPRxhGvY9gfBQUjcueOxsgg3Rdaug1Vrn9WVvcZohqTe5Q/aP5Eel21G4hT78u
NFAgiFtwOSoqkuTLgT0zOMmQl0nrBrGlXNzBNaKC22MFIQurol9jOCQVuE4zfdrwNl/9wGJ2gaAs
9z/K2pdmB2seCqODB6TZq6TtOutpjje87NdLZMG3wMWCm2EpcwhT2fQZGtQimIDC1TTF7jRoNrFe
rGkGfrP0w78GChuwhzgD3ZFIbBEx3uyNrJV0AncgZ6q6LwlKx3i4RD+UKt5IynzFA3yasiwNyWmw
0355XUHlcMQNMgfVr6IudrnUuz1pb5putLs6cgee+i0r0KEVBWN7N3T1KZ9v8IZ2yp5x4AUGh2Rb
okhrGwkb1sR5AYoP/1yuaLrovUQ5rlAl/46mFXvyexRV1X3LbjonKf86DMaLFkcUMPYFNyOmYGdW
mzSh8hyE5d0g/UGHY7+FSvx6IV6aEAaE+k0TpkTBJA9I3/zU/v4ZhG4itPWgeIpWQRBIXU5Yl1Na
1MsTGRB2HxqFOHpR/yIZ8d92LmGzAFsJp4k0JeixVMFOj57ulMVyEAEeTXc9gCqHqrkDow09XffO
Xy/ES0tL2HPmS8DABV9aw5IaqXai9L5lxS6al4KJRW5obbiQtfN9Pi7hLiBpHysTh7VEOn6Ak4Zp
jj55lbS7Pqg1TwWEGtqdkc5QUUO8HFQz6bnemcs2ABlVmFVuhfrhOG1pY39FnizLtBDdgXQLFRqR
eWWs9AahC5IKElwGjW0kyu0kmgp7jGp3iH4XVvOkjNX9kLKdJtltbG3crSL3CvJrl18gbHic3SJE
OIOroEt8KWpvFq9pMes4pT4eL5ncvWRx5cehq2Ze2jmjvIVZXZ1riHJinoHdUsTKZti3ZOAd5kCu
7kyAFUr9Rur+tiV/GSUBUnRJ0OKOFaI2XeJZ1XEkOujwXsyPaJraTJqveQ6sI+AQ2C+o4gjnYJCL
rsM9gSgFdDLN8/X9+DUEwvef/biw7XOitmw28eOddEzLxyq6nSkaPr3rVlaPMjBtyKwhBtLFEorK
UP6EXgti22Yflo4uBSj0Jo3TD/51Q2vXBp6ti446Gn6B6b08XvJkhEpXwRBqObdSNN9nYfoBcoAX
Td2HIf+m4lFvG+VG2nBto0E/E8caHmSpEV1aTcBLmg5yKgdV2jpJcyup9wUA9v9haGdGhJXS5QRA
HD2Rg5FbLxXrvXLkPrgNnMqEuGaqeo1h+GC33HBYa34Rz7elEgrQKkZ3ObZ4apGgH2r4++YbNR5o
3dsaucfMJgneC83r9UGuzST6vlBTQTkPZWzBaahZNWGzwprVjW+txAJpbG9yKTlcN7O268/NCIMq
rKir66iSg7jwdO7kSZAUSGO/XLeythkBOvhsw8BdKfpgZqUaKtiNHLB9ptyptU0nn3uhBK5ftqVQ
sjpxyysV1VAA58Ua71QTWg8qri8d8sN5xDwlebVwvVwf0eq8AViOgvXCZCRCUyA5XrforZADM95P
aPPi2r2BAhvUTq/bWRsN+G7A4oMs0Vd1D3Bxs6RpOYIZOAkC3UAFE6YkP69bWRvNuRVhszWFltd9
NKCWcerbD8V4k6ad+teNP7ggEFnjXb+ItuKZKZwf4D95VspyMKnHadp1shP24NfbmLA1B4sNhooM
mv5Q+Fwm9CxWkrD61TRpMlpP7wqMgfStMzLH4pO3XY5cPvkyd6CAsgf4JPwJgcEvBdZRRV5rlHgw
zwiZuzFNoC3YjE/XV+crSQdKMVCnW64N7IQvQor4drlJppAHdR7UxtsAFrAyKKobU/0uKS9N7YYg
z/8gD0Oyy4sgBldINt2YT7F0jMBt6ZLUDh3yU+vdNvOvf9pKAvPy04Tplqe2BX4Cn1a+80PmPs67
yf8u3+jfN+wsF8fXmf53CpYdfLasSWoVoRnBTgeqg/l2YJChKF3D8grtELW29X1IT0TbR8+b/uQz
cLlmWrhJUyy9NnCYbspDLB+0cKcXyDjbqnLU232evBJAt96kyLCn0A9zJ/5WSg+VD66bRsps63Gm
SLKym3Q/E0+1Pjp119CbZr5l+MuQtPKj5+SxYnbRQYFWOhYmur9nO9ySEP5MOFwbhvAsMo2BNxq3
eNCicT4+NskzhHcgPP/cKdROUWAxDDtBvqmP/HlwoumjvG3z0mfSY5zsUkDQk/Jgjm96FR1IoLM3
pX4oClcnkDKtCFrq3GxOHb23C/M5kf60A7Nj0FIkG3f/Z+Hx2jCWq+ZsI9BoNKx6ZENAigfUBMfK
nTUISLL9wl4z29wpn6Nfud0cjNCd4S/7wk7v9dKhWIU6yMC5Fu1j405yUvY6mS63Dh2P3DR5gbZ5
TYPuPj6NB3ZUPYICvNV7mDQby9Iclfyp9MsHaXTU6Z6cTOuUJ8+pdDfKu8oensaXWrHj9J7fUSiV
qeDqQ8fhjRzeW7kLuhxrkwV+8clfJgJIKW3hqVratS8noppMqR2RcghAucXcaMqhRd7U8yGvS+aY
Y6EGSQnOQKbR+2zKByiC9SCAG6etTvVP3pjLD1EVvD+Reoa8KBInwvlQMl734JOFRjC2C0CcjqLz
bxxpbmRWnbnpAvOjNojdQGYA9K9eZlFPkw/W9CPVLRu4JW/U7Qk5FjDFg1M6G1IPJGX7JdmbRald
y3bdS06362mzN5eEPhptzTzoWrqX6Ub4ujkWYVLVvlTryoqG5REwRY7xpu8lHIvyXgtY6o3MBIjX
G8e91btxDq6uCNliVCTLQ6rcJ/eaYRNpH3sx35UQNlBdXv4u/eiIBKMB7ZHexnUBys3rrvHr3Y3p
X4iVkVI1AVARpj+qSj6AhHwIfpDDg/Zw/cdX3q6Xvy5MSKxFeFRm+PWwm7EWjZ+ru84E8L10liKG
pNxZfPa6Kf/eazdtxfBoirZyt5+d8192GNpzDLQnYquJUE4zaRI575MBQJIJyFzpAYRidjlED2Wq
H4t4tiu1AfoZbqxEwWBSXbl2wjDblar12JvzU8SnX8jf3UaNWdgZb295He5RrHkMWY5FdWJFcxma
HyXfGpV9MQ8euLE1MzD6x6EAntqgDpO2HNmX44uJBfqLgIV8UXQXLrRK1niemcUQNAkkqevELXOO
YocXouZxfQ1FLlbkHy5NCTukahRSN6wZEDvQx4YV6PoFVKWkJ9CKPGt67GaFBOC44cradMuH7I2n
lVs8dtFH1nY26Gr23JTtXnsfmqOWE0fVx52a7ze+8mssha9cgAUIclAP1YXwMGTcLNtoHgKWxYY/
SdyHAmDr5oxSt5C65KaUoMXIDPj8lHi9pNduR3jiSu1k2XVWKM7cSgQHr+/9GjgSn4DH4iZiBdgr
xqLw4tq04SVz5FlmiidjR/1WJd3j9WGIVN//O9mIpQHHB7cFSCcu3TI6Jxah4XYISrBGGipYI3sQ
jUqlfiAz37X6wTR34/ROJMeKbmsrWfRaC2XwTWU6VIhkhvRdBXrz+lctRoUDBFANancogqAp0RB2
AEB7yjK1QzCY4WNhgVz9pDDi922+B9K15kE0dxuR4cpywiQaSZeKJEJW4WE5Qrs3slIZJtPGmZMj
+Cf/y6Ag7G1RwNjwtlhCxrNIoOqMQeqycQgKBABRtOvUO0OFZg/fZSg198dyi493maUvs3hmUNih
6LEs9LKEwWH0tNiGuPKo7ybd41sn9mtbh6ECsWl98jygKidiuxvwXw/ZiMlTjH0CwmLEWLf6HZPv
2l/NC89CnykbTmLx41/H9q9F4QUYZmaYzwwWY9AjO+Uv4NcPffxfjCBkAajWAFbeFPZEDzpxk5bK
EJhVaOfTDyuU/Dh/1CJ+6PMffKsQsLrrz8wJG6Qg+VyVEcaUHYZbmTrmfXuQErs4thsNACtXMLgt
/x2XsDEmlUx1OsEQT57VclEx/21IN2D52jhTK68t7IszQ8Jrq28zqI2Y8JHaW77rP8LvuaP9IWgQ
tduN4sb6FjwzJdxPmTp3aEKHqeShedBkW/J6P3ep3xxxgRgbR3lrAgX/NCPvWhkjjE1O/ggegOEe
NBTXXeBaJHMxd0Ikk2ioLRjNMnf30QPv7O4nf+3d6Cj7/QE4ti358s0JFC6CNNKbtkQsEXQ+mg3q
53yn7WTo8UoHPbHDLa6Ir3mii50h1u2KerRKYkwDagx73t+1I/biFkhg7W47n0KRRTjmfWfFMs5v
n9l17OT7IrKL2Z0DtXCwLyIbWgk705dt1+Be9GPjlK0OEXsOtRygv9FFfOnvpTEuCimE+0UHwjFr
4elHxS62OhHX98mZGWEvWkmex5KEw8yCWXPLj650R2QauM8H34qYM9Xw/JEHgixnIwTaGqCwQw1J
VZJkuTJJ6pnJLtJ3JuR2N47B6lFDRhnVMDBVoYv6charvGdJx1U8F4oD2SU3WlBmNnWS+6azaW+X
h8yTuS2dSLMR8K4fiKX/DAoECK7F/rMO9CwpCEiwRZEN4eq8798svfSMIjBTiM3J6GKqvoN0zRlI
uOFfPqHm4vW2MOCgRXLpKBHfqNnctVUX6rje6uhEsl1LX42M70hxM8v3ugbWWvazITZJQKel3ipx
7BIW9O1uaL5Ny8dZ32XLZ2T/9yyzuOlBcoDCC/qRwH4peIkwLjk4ZjM0m8SP1fBHmn9Mw8vGkq/t
q39tfMGGJWocdcDdjEFyo9M9yPn8LIjuKJTRwFd1ok/2AK3z6zZXTS7BJujDFgkP4UaUpcJglYJh
TeN7q96N5Y4Yp+sm1iIWwO//MbF8wln4Z2gQsOnR0RWEz8SZ951t3Y3HaCsUW4shzq0ITkcHKxUe
H+kIl/dkWKlNE2k3ZwC80F0jH9puv8kmpqybXMTskPOnoC+5HJhaDXkBWooxANuGV+6Zh/KCcVdD
hdlymj0/jkfjIf45+xSirNrh+qSueQfUTP6xLXgHIy9MfZ6LMaA7juoJuv2O9Pm6ia+d+8uWR9V/
QRCpYOYRbORIACmkhY3GBcx6bx7iXbdPd4ZT7cij5Oe+uVESWDabePjPDQpxYC6nZOwqGByc0d6i
TlqdsbPRCDu91fLBSLocM5YP6JGv75XxZyTxO6zgxpkSJUOXp+XFxAk7fmzCKRw5xiE9+fVjBfVA
9g6SpgO3zcO8j4+1mx7poT6Mu2yvviV3xvfwbgrah43QcPVsA1YDXhbwo6JDT9if0Lnu1BQj1kEP
fpdJuq1UxdY1tazJlzXTINIB0QKgn8TytQk8YqUta2b58XP3RI6mB8bqfXzT3LWHnvsbe3K51K+Z
E65eLaFpWRbVGLR/2r311OHkaX7sKUG1Hx6Gt+gue39C/nfjwl/dO2eDFJx/WsxZTK1lY4Lvf/AA
l4TG1be030jibZj5fFWcecpcHou+pDDDzb0Ejbn5fiZ36E66PodraSbAMv5Zss/7/8wMmOLR1mOU
MFPv89w1d9WB1rZduJDrcJVj+0Rs6N6lD7pXO9qJH5Wj+f83n2JsM7ES3Gx9jfmkb/K4iyLFTpsR
PLgb4cTqCfjkgEXfAwAny4SfjRQdorJVtt0Y1PMOIFLUsSfZuz6bqz7rzIQQheYGGHxDJPiD0UqA
Tr1TMJXXLawAo+BOzkwIe76MK55MJkaRn4baLr7rqp0VtwV/BGrug8poFgVQfsOoqHv2vz7szKiw
5anBqJJ1GBey58zWfs4307u5a/ag0fONW/kXAl76K9kfte94TkiVvcXxsDFqoMwv1450/ZhabYMP
mO5bmx5bh/4mld0OSObY6KR/77cYzq/vFmTELi1ObcPluMI8gwbflHZx7LXdxg237r6wFRXDwCGz
hKXMmURJo8N9mWjkoC85e6ofQFZsb9bwV4N4nOJ/LAnrJ4f10IYtjlj6MhxBp+urh2of7isHRCf/
ySkj+IIMHKB7yPJdTlzYzpFMoZEXcNW91zhkI23tbbibXy1m0xvjOPymvRP+Kl28dAu24c5W34Hg
3fnHunDIWRgVBGKViJpzByow5R8LKb8D+0hVG1lG86n+3RabxZzVh8q5VeHcx02l1hyQH+DUUdm0
2I2suVp7SO5HTXbMrLHN6VRYB5a9RvSnFUXoQ/bD4RB3v1JWvLLiORn5XTdp+2mrd2hZ2S9X5Nl8
CHusBntXSaplNZpXokogWvJmw1Z/FfGJZZDO/E8v1fOpELZaGYPUe1Y4tlroaRAlxq1cOweU4XFd
otJjF/ubKnfjb9bhvzjGf0cq5lKUkCTzHGKkSX3IHpqJoYPulTY+498a5Xed/eAKQi7z1G1iDdZj
4zPTgq/oJQv9UQmWXz6Ft/QEGVrPcipvcE27dsdjY6sbnmP1njkzKATjnaXLYKGRx4CZpeLW0ohm
xFDSNlI3qxHImRUhAo9VJZtAUYFhJfsG+oN4W1jpkWy+dJfpubJHxUKhPpVpyvrF1dYuP6j8ey7f
9wqxk9DWKrqU5UvpXpv4xq22bP1rZgVHhZiHyFOG4YF4KXWsu9A391Nn16/XN+baRYJWbOiroKhC
0Vhy6Q/zsImSrJvHoJxih447XiFq3KKVWTWCdhX07IEiC5YujYySUkJ6U8PLXT1aleLU3UnVt5pj
towIXi4qQc+ihyqeuNoL601bpoeueLw+W2s7Wz8biOCvkopw1qqwYYZPYfJTglLcdQNrDvHcgLAc
QzOgT0KBAeCrzMnpId5TebQ+oFFkLNGstnEhrY4HuSv0NaIIjl7Fy4VJqlbplRLmqoPkbBFCrC7I
2Y8LCzJGepKWPX483aMk+CZtvEA+G7XFE7I0C/3fxwuLsWQjx7HG76u3uX0a70foG9n1KXlXTuxb
5/zBv/jXV2fVlZ6bFJfHNM2hMxS8IONn8AoBmBceO6N2+lx3zRaMU+0H+NKK6amqG0AEZdCzQpV5
Yt83vmOZOmHoaENZBo4kn4UW78t1a0JGusQgOFBZnBsO17Xq3TTj6JioU8Y8kunQIY0HGaAyJZPz
pzCqCEgrEkUZD2ljWHuO9uTMlUgtp+B1y82jrhfjTadbPQNMrNrC8a9979JKitWCr/nSA2UmZiZ1
w7KtW3QHF30u/SrrOtupzJqcItSjwJi1rWaQVaOLt4EsFZqcxILnqI5yDMp4vKj4szq8W5AerQje
Pb8r8nR9PVZ2+tI+jicIaNcAu1j++9nbjUPcJRsyWEpHjbikjug+UZvSwcPA2tj1K4MCFxho18GY
i7evuPJMq6SeyEDVQjxGrlP0c843UPUKpduJ5t+uD2vlCgLYFWASpEqWNgZht09WQ8KWhADec/kV
mVdAray7pSVPK+/kZHbBn3G6bnHlTkeLFbQEF7IJzRKZtTkqRehqV2R0MljMz+fUck2o4x362dq3
EEjZ/Qdzy0QioQzeAfFtHxVmUQ4F0MMWODc1FEmkjuxS2fxgRrN1Pa0sHPqSll4WDZ3rX2hbYzOH
KNuQKQEpQ7APN040zk6KBnZK5m9Nt1VyWls7BaR8AIygVQjt+Zdbsq4ig3YAtINAafbjad+1jeXG
ieSZzDi2RvFWU+Xj72dz4XXBTAJXDobRS5PcYLIc5qYcpH+0XPuTdzX0Kn4pqv7nP9jBkgF0oqAF
Xsz1dnFjQBK3V4Ic+gbp9I7+9E6x2/YvhduXtAJcB16+YBZWFjTk5XgUtdaLtONKwMrozbAqf5h1
F/ypG5twrQCP7mG014KqQcOrVFiqsk1bCkCSEqhSNZ90Pe/cHK8wXxmV0TMtbnjT2LUfppVI4Nnl
7MB1c3Svz+nK7lw0hhcGLAhUfeFU6NV0ZDFqhYEJeGqXcj8zK99k7LazVC/aoqVae/FfmBM8i0Ki
kkD/QgmMRHYqFCUro3bJ+BMu1MrSHcUFRAlzxoL6EZRM/z7IgnUIBQDiCGwjER5E46SEdQFC16BU
StsIceXN4W6wTMClb6tql8nkdyZVG02wKwcS9zUobpa+Gyj6CEZNEP22mH3sWqjPQ5K3eC24dpDk
b6We+RqtNlCnawuqA9cI3goY1MXzbypFFFocgN0OWOEiAbg8rG7iOvXzlkGRVQ83Evhrw0Pgii7f
RaVIFmlw1XRW5ZLmasAiZ5ZRCQUckNW3nIF6urlJAGD5+w2LPlucfrTloPwo7KBumnpaouYclHNv
L8zJEBXP4n0OVHauxhth8sq1hI6cf4yJyW46D6NZG60a9By9P1yp0dCER20ex9FDx7cEGVeCclCZ
ouURHccUJK7qpd+JaKamBqlVdGOAZQxvGgDmoWawceLXrYAKA7sSl7zodeS0DXsjbdSgHTpAL2P6
hxZxvuXbViIjkPtjILAA3mIRSIzmlbnvSI9lakxe2U2XzA+F3EwPSEW1Ht5syDTluscqyARXIeTx
pBKk5skILbpoxKUcsVo7VvJMbVwt48ayrnCsAk2JcjJoBlXQn4lMMmY8zk2tDmoQRTMo3ZCEi6xd
Sq3DoBRungWhnr/3cR+0zUk2d0Vt2Gx+afIdpO9AXLZBFLB2YkGraJg6QknI6gg7GvCQJJd0OAhA
7fv23QJZX1PuQmjM03TD1NraA1lvKgAu4NCK0iwRm/W2VCUlAAlCv0+x15wsRbvy9SO6BrGmqOfh
gH4+0T4fcGdhcVY0Vc57hi2WQ9WhnFWyH8KI7/UR0xubhfw44xnjliZ7LUOss45usR1aqQ8Q2PpG
Ce0PvTmMfjMZiqegpdAf1Zk5zcA1h+CX0eIaokungM6S2WWqPw1h6YKqNPNMEx1KljbTPdcr3S6K
WnG7QXrRtTQ/RFwJMa3yW9uPxE/7fEvRec0VmhSR1yL0qCIAuzy/tVGmfJiJGtRhEu17Uw4DUlXp
LxK134cc9TKqNKY7Zo22ERitGkZ1c+nPBQxHF3ZQlFpa2TFLDWYJmDqQaBdR4Vdtc2+Aolhj07HM
lI2Xz9pOAhQXzYRLKya4UC7HKsV9M0Yk00CPqFo2i49jixaH6/toNVoAMQiuyM/gWQz4ap1UC8Mv
3G+xm1q/3kUv7XdrBk2cjXT9z82syFqaHsSR/xoURgVFNKVXQxgEwM8GnF/5CQrk7J0+obNee2cP
THP70C79jXEuPyu86rF4ICNBZAvrIkiDVKmhNNxQgwHyjJGb3ae39IYTX+5t5U7fWS/9Q7NFh76W
0gDDqkngdRB9wBdermBbkHEE8QUOad876IJLoFE2eLr8aibeeER7jYXn3ksiS3aW/EG/08aY165W
C7cPGnhRjwGc6tL8WIYIHYZQDSTJnNECQprXMKuN2SHQ2DnkZTX4XKazh0IwcMpMqv2aGeWxZMR0
dat+KiQIrFClS70hLpqbdrNRcu0GQwAFjhgw0i/EbZcfGFsS5GSkRAuUypwfS3Q8earW6btSG7bA
GGvn919TX3h20mkqLC1jGjCCHo0jh5KDpYZovCwPCApu1HIjBFirW0J49P/GhifG5diGdKKNmmJs
PamOU81vp1z2B6m+w6PNT5DAqNRA0TJfopMTDbXTbKniro74k1Fg0eWxRLg9Wo847udYQ17ILEGH
075VsuyqxvyjomlnJzPbFfEm5HRlzy35DB3I9IUChwjpGiqHo8QSPFRj7ZiO5i7UmUMm9c6af3ev
7FR3KI+Nt8yoAtUw3RkfUhvDbgLx8PbxW9leOO+4hBGDgMRL7PkOmRUW0Yy0gLF0kejfwlYK6pg6
sZfxu6mXbbWSj3J1z+i+yR9pET4w84ccso2rYyX4WFRTEXWAyR+tG8KURAZrM40MykLRg5WG+wm9
aQ7RY/qRghfm7w89rIFLSsYrHr1XywKdBQbFONRDFS6vTbxFdAXiQMW0M6v0daA6ukfRDlu5cZd5
mdrjqRIYBnOLnJ3Gpn2Ii86TNosta1eMATZhCkZmMBiCiuHyi/hEo7yU8CRs5PplVp8jEtphlj9Z
PPf0CbKYo8lsi42HTntVi61GibXZBxv0kkIElzx2wqX1PqW0t1AlCbgErNp0VNrUKwaIzgwvivV4
ffKXIEC4ZKBu/H+2wMl0aUtrysjsGthS2uP00hX2QGzrld7Q7hhv5dfWLhek8RBZgz5wgREIoVCC
pTezKlUDglK7wicHbIp29PuUNOhnzu2BslvaTc7URQ74ROvwNIH36vp4VyIUY2HmR+kJyEAwQlyO
16J9khIQeAcGMzsXUrehYxkZ869b+SQhEadVB0PNgj9cwhThHkMTZgw+wxiPNh7uFPYT0g7fNNQA
aAM0shYdy7EJeOhykBvKdWGHyEr3s19V1Z9oUnYWPFA2xE7MfpcFd8Y5PyhVtOO1fEjYFtLoq9NF
BnJRL0T6A5TgYvojIxUEG1O8ZrumH/Dq8mr2HHdeqx3k0I2Z8XF9albMIRYFVxJ460xAa4U9oAHd
qjQjHlkV40tt0artRt83eKjHHIre3VILp4O2sewrMRy8KeCgSEYiJYk03uW6K1ZUwNUpapAxNPTT
n3lYObnlWnpy2/dHarwk86+s/k3A5ZFDIjrttlJq/48v0PG0BCUVMIfC7QpmAUsawNMZIO+bOO1c
gp8vvOnl8M9k/syVP5GUPLEBDM5S+xHGKu75wuEj312f/q/nfZkHEPehK9QCNbvgW8YISiKoyqgB
fc51w4vQajnlfg/h997S93V6mrbePyvO9NKk4GKKpmQ5B/cRQPk9eppTrfaNedYewbI/eOZk5C5J
SPG7JX3uN5mWOV2ObiOpr/6eouryQ4R7poR4ewynrgaWlEj+mEX1w2TNmU+Anjpdn+YVBwBbANOC
TAPHHyt+ud+ohNRsSTHoJiJ+Qgg6tkj8klhuwXVHau9j6wSVq3IcvQocTbQEyNWeXzrq0PA+H31z
/GWgUgj1LbR0L93+EF65/oUr2Y7LLxRmg0FQpms6FSm6MvxN0GXOOl+zOLLLUMYaj1X2pCrEj+XX
0Dzk0EcqHabcxXhn9crWpyze8NJbXn6KcN3ODepyMyYz6A3HeOKTr8gOsqED32c1+CzdJtkAi6wA
4GERPdGowSDEkUWAcVRlVmcAFxzIWjvYw3BPB3sebprKtBNdOajm7zqp9kq5G3WggNBepXyb4nrX
RQbCUn9C40bqmGzjqz65kcV5wOcsuifIwiAWv9w0tVrVpVTh+dz2PPumTnHrFYyPrjzNt6Dpke5n
PYntDm3BjwlvLTiwQvZYp5yU0Mhs0LZ/N/pucK2Qmk5dRpkbWyaUaK32Hf8TJKeo/ICa5ZvSGSnq
1FlxKlM1v+u7rHdHoEEcMufTgfftlrzFmtMBiQQYeYBlRfO1cBsuVz7lXPpMgQzcRn5wOpWK1Tgm
KSWnNOmDZjGjsEtZsWwD9YyNCHPtzkGjw1LJWPKOohIKMfNO1WbYp5y4NWpt6OY1q9gGd4c0Ubux
8i0+gZU+NqihoFwEaDnCDKzn5VJSQzLCOio0gFB7EJZwuXka0X3u9nEW/dILY7rRCJ/Abd9CfVMv
5dSpZu2GpUqzV7N4cpuGWe9D1SkOi+vswyqhflNkdXQj1aG2cf6Wky5sO1z9yNqA23nhGBJuJtR6
sqRWuBbIbN7VRIUkTd2rLlCsvaMCuvXX6caFnGlB3aMugCqT4HiKkStJDxo/lFffVBKjjPz3dxwc
BgrDAPWD/s4S3AmHDBlh2UCCsGhBrFG7tWnaGj3ROHRY1v8PaV+23DisJPtFjOC+vJKiJEuU13bb
7RdGL24uIEhwX77+Jjxx50gQrxB97kzMFj3hEsBCoVCVlbkviN++3Y6m/E+KW4j5cGiRoHMMtLaw
popWg8O63DwuOq5Raqj5qehB62KkrhaofZ6HrLfZ9rbRlVYhIKsu5CU4bStyGsGqkpYKKgGZdTRn
6z32cs/vRxzl+MVpyZvRko2nJmFv2v6Sy1DWK0cKD1U05/FIRMVDrBNNXunV1uCaR6/RwW9jLmmY
V9YUesNkbzOiAEs+KNlnUyaN5OvyIChsNb9XLUzacSVxMYGMHbt3YzxZj8XgAaNJ4azfm1lyf18/
E6DjjWcKn0XFwRCJxFymoRKFRsaRNEoeJnPm+J5SG5Jy19omokeGngsuI3SWhXg/UaXK89myjmo3
HEcItDrpzym+S5M0ZCB6Yu3yIvEYnl2Lm4dHJQpreFyi1ymkf5BStvuOudYRYsTJM++yIPCo/gJV
4tmvadB8/KUyVNnK2UAKhMYc5nigsiXKEOJaaHtWUZujpEq6VckuA03FnNCgJJOkybBmC7VLR0MT
xwLtCd/xs1KCPtVJjy6SDV4VfZfZSqhhhtYDJN4oQYGSvku2cyVx+UrwbJOTVAOxfmmu19oaGBHN
AZfPyVwOVheW2a6qjNTXydPQu5FnbsASKXnMXLsNGO6wo6BtQA6DEvGl1aYGtMvCpPmRxmOYlNoA
xBceDJ7d+Oo0bmyD5oHXTJnkmrg+E1wlxcCpgOsAHSq83FovXSo8WN2j3pB5yzTgbEme3Em29Pp4
X1oRLs5ZAcipMkv32Nfpu5FAkVbLnnEIN7FbbY02BoC4fhzfjAQsT+kRAyygXv4z5FnIJkmgufYl
/BIEdZSkoHaDovjlNjtKnStqn7hHBsoymp1Q82YzCJbAs4UZ7dvL5pH68lxe2uIZ1Jnfxl5bDzYu
i2OZ5o+LixnCGONhxQMroIx729TKrcFtob6KjAisgqIgCOhMzNpqGveo8S1VhuxnRtopUAkjmz5p
gEWoGv2QUHsC8bPjnOyajG+3f8OaKxnIw1DewngmEGWXy51IBarBsXVBmDwAmtt1I8DTpin5gKsr
hQIZKDrhrhCQE3wJBHGmupS9e0zyl4kxP6UQAzUeaF0CjEl3eVwj8rmbXEZfv/Y1UfVBNQ0FBwst
nMvl6Q50DliCHa5qWt8BLjA9WYl6ctJJPRn2qErOzJo500J8/ZIdxoVyaY4orVdCQM79uhEV5WFs
PrIUrxdNVkVZ+2znhoQI4E1GNdf17B4HygK8mXNXNjEmsyB8MSvLQDdHYUE1j7r3fU4lLsF3Xjxn
6CuBDhxNUaAQuP2zczb1Y2MqkBo5TgoIEP/EyAuXXce2lqyqdv3kMTlvK5ho4Qe49YRvUlJi0alX
3KNX/YjBD9gHfbIp5jAoJ3+0JGibtV2Dh/MBfBOSJiIyM3Mb7Flhu0dK4i4AorAJmAbBx9uHdiUy
A/fG1bgcdHevpNOGzu6npmmdY6m8VpMazG4VFLNkKTIjwr4x4kH1JeucYw5q3XZQfYhW/n8bEf3Y
6Es3Zj1WUiSBzu4BgttkMgDHykqQaeEFyLnndUOEO3ganu76DI2AOUv2YxGDF4IEtdlsbn+VlWQA
ryhEGhRwv1gvLj260cfRyhSqHm0wSnhJ9cDAA2pumsJ84yQCdjtJkGsr0QZEjGD4woQAIo44MjeX
C10QsAEDdna29c0JKqPxPVmFZm33MIkOfQUkjZgh5b/i7KCWajL1M13UI1LnYe9mxYaA8GGbTrLB
mjVDgL24/wM0RtJ/achJFFXtdOxfblUfjV0HZeo9Ds0oCTyrZtBSBfoFcfeq7gr0oa1XMcwYGCtL
nVOav/TW67+7Amfy4vUs+IIY3FJGVGZ6rXqkdefPDehhh3Bgn0P55na+rDu9EkkR2IAoNnhZHU+h
y30r8SYCCA5ukNx38amrq01t2yjWHXpJVWwluEG+livNIeygniJ4Qq4ni5o7nXpU7F9m/Hes/rkc
gQnls7/PF3rmaa2mQ2JzxN9f5nu3+vnf/X2kWQAM8Kz9K0k5+/sGFAwLuwa9du/WLYImJkmJ1+xv
f/o19+JwUa7ggrqHmFDVFk0blgMpT6rPwqiDCegNrfx928jqJz8zIsTm2NJAhJjqWMmQhV48PMCP
Eyv9aagfFbh4bxtbCzPnKxJiNJQSEjJ0AOMDUbkz9J/l1PvEJhtLNheyFkARoqErAZg6BLME/zJm
28wHfDo+Y1WBHvP7tDybMGlvqax0serKHKoO8R8cGVG/IoY4nme0HmJ1i47g4tv/hcjWlxAD/AwI
AlB/Cp/ItEZtwQsfExOU/tQ781md64MBmuFENjq99n1QXOO1Ta52LiY4qWItTorG59E2ttT0rRqv
Ub8aWokbrH0dHp3RjoeKBBpTl6fTBXYupch8jlaP6tZ9p4UKasTa4ASqmqJZLUml184RuuF83gQv
PlS4Ls2xjKSVgQrC0Ykh7otONf5/wor8uO3bK0ibL0AvbhukhsAXcEc5iwk0B4zIcjLe4a9PZTId
MwhpYnzM3XbWwfZ6v8sSX2v6565KokktNlIyt7V9hWyypyKgohsuSmvGGLXKGkh4HmeQIpv998p9
9AhMzWAO31TF0+0Fy6wJbrnYzGYxoUCY0tRvTBa24IGEeqfvJltoF4Z1Z1SSbHUtWKEi4+CCwv8A
lO1yi9WSFI3WWUhT4p2JwUx3HHagRucimwNGC/59fdCExHsa/gAMEX8NnH1Ptc7JAOJJiBswfMbJ
O/YowbjJvIESJDCYvpXJhhZWlwcRRowpaSjCihbtPDG0qYKj6gAG65T4Q1n7Bt2j6owkU4aaWDsW
GAnls45cgF2EIkKvCyTbeguuGlCI2Qc9Plm5ZEp8pU2MdOLMhnDS6ZJVnkXQp5qQ+QPvheNnBp37
bdS0zWzqvlnu0Q8bst9dL4kxa3uJqMwfapaNHRWqEbhRe70dG41X8RYoNlXJ79FWgmneId3c3vaU
tZ3kan3Ac6IwgNN/6SlaOhj9nMCWXcdhTKzvZc2CrqUS7183Y6E2iIkIsKAKZrj8+0wwzIvn5xPE
qFo4yFgwiZG1KwDOwLVQEZ5RX7lcC8qQtYJEVDuOSR2MZJdAL7dxH5dJ8iZcuTZBUgZMMZfWulbk
LW0G1mX+FoDc4eJPaNft9arVw9tfZmU1PEzwWhEKRhh9ulzNYmrzVJUT5FZ6OoWJYbahsWj+kEzQ
QWOKJCKufCC8bVBbBCT+a5Tk0lo1VpaRjsilzPwld05L+8yW3e0FrZsAiyU8GyR24g0d48HUxz1u
6AJwMl9N7FM5txCDrmVErjJDwsmd3JawGos92uxvnx1Z+jRbkiR91QQaMbxmCHVrsYfQoeetZ3wt
81JiEv6A+wu0oJINW/UzTN6BcAzdg6sBV6pkSpaOqXY0tLg70dkz79A1fbv9VVbdjI/WmQbCgKoK
mzVivsUiGtOOhTl2GxZbJFBMK953C0aRMw/Q2tv21uIqzzbBd47Bxev5g6X1RqvqS+2oLnV/NyrK
sjGtOg9Q6lFRK1LS0MmotdNIDUcfcoxVaDrbDMooQ0CtrZyXmyH+aIHyRsTtc15Xy1FypBxV7if6
qfXi70O5sZX+WbLk67YMn1wEDyjQk8CVinq7+qjacwn2VJBlNNHSHjqothT+jnxDythJPJOHBaGi
CNEAjijj1T7E9MuDPKFzMDgjbAH55VsgKpqRYEDc3WFsa5qvt1e2kkdxRAHQixCz0tF/vTTGknGe
1BbfsqIYHDwqLiC59sfSs41rfJeqaK5bQ28L0V0HNpD/+1lWo6FlXacNltbgBoaKARqSgfmnBqei
LbmB11wDl9T/WhLyp67LEfwpLA2arzi/GP0YrTGwS8m3WosiZ2bEpLcYPYw8j0iaWvdtsJtATX9S
TxLY+U8V/eHchpDqJtM4knbg/uC7u4rteie875ag/zMWktWseR5SThUoU6hQQZnj8vMsnlsPUKNA
KmEwfbNggCu0bArYFM82S8qSh6VLZbfk1fKAkUS2CewssDRoBwru3ma5iiFd1zvqy+LrcXI3JsN7
128nz7sbQHKWLX9Gkn6/7fZX3w1lJh6WkWMAMgeQ/uVK1SYzh2bQlaNCqwelvoNUx7NntbIM9Cps
cDPAwnLkCH9wik+GglHFM2PlWFBwQXnfwNpW+zXmpDB6l2z7DLSXpaSYurIyXAXo42JgCWM14nu9
JAuGGkw1jQggSHm764YFpHgSl5QZEa6cGcF/qImeRpCWSrMwIRvDff/nL3SxDmHroPaoGxRqeFFq
g/EOVTqcYBnJ3dX1zB/KZ3sluJ5Se3jUjXMa2Ydy2/zznYG/DkwJThNKznxa79LHhqzAn3fwJcby
HjV933rznB/FtE2mQ1f9TegcuMO/uzWv2wOIi9FAkCTw73YWX2vbZFVHlzSaR6CfvcbHhG8wDZIw
cRVb+cJQV+JzJfjh4mj0mKRoBXV2GiHHDhSVAPLR+ho9zMPf2z5wFY8uDYnPKLV0baXVjTQa8hiP
3zeaRTEojAG0VmUIr2uPRiUIA4YcyIw1XV26oA+r7MaiUYZjA4bMroAU2D/fFvjD50aEzzO0Jgok
C4woaXxQPVhQ2i2l/3w4YQXz/zythfq4CMiOZysfhtyk0eL+NKc2KItDmUq+zFfZ6uJS4ks5MyIs
BfJjBOVCg0ZOArwUHcOBOpuGkffZHU6go9f8MW58vTfDdAYK0WgwYsjqCDjFYGoYhpFk5Yu1DwgK
Zoz5gU0GYHThwk/TDoKqZZZFXhoxy0GbaidVpJHYEBVBzWU281RLs2jyPhrVC/gZrsHucNvrZVaE
+94kKXhaG6yksV+tlvlUe+l1GdpOZkSI4GPZzizjRrzkOVNZoM3dxsoSyTv7mjkV8Fi8SPFgBK4D
I69CRtHqWVY1VKVROxQ+cdP9HCc+MX3gJdyenNSehVVf+WAGiLTqLbM/jaLZDi0FXpsEpPiE8+zV
1rzTMwYe3nFze6evAxne52g74xeifg5Wictw6anpyADjqiJmtoAOOwrZ9poNMcQOunSz0We72/au
75tLe8KXdQhLNOKkVVQDfWQu7Sbu/z8tCJ+VFD1EkUZSRRNJoB74mcneC9fZ2uUShGt5UOM5tSws
Af3MoeeUX7CjfGr2U1PZG5RFQ3uSXKSyXRNu6ZYQPClZUUVGZUGy8TQ4qmTXVg7DhR/wfz+7Nr2x
aqo+zquo13bT4h0X62CRTAIkXDUCMTjbQSEA/FrCp5mtLE2KiVXRjJ5KgMbt+8AQQ+Ky+fx3L+P3
P57oOHDoql+uhmQQjneWuopounDRzywz7zEdJsNCrRwetIOQ3HzJGcDQpRmtBY5bwehwBC2k2Anc
97HFrOUoiSBrVpBkgOYA7EUAeAu71naQs8yQ1URECSlTn+pK/Wu2d8Csy8AoK26GL4OxOfBgo4ch
DsqWIwaRB7usIm8pq2Nsp/rWy9rvt7/NihPwdieImNBB4Aoal5umYkKEmdSsolxN2rtJa5JfUM3K
/Q7lO1mIX9u6c1vC1o0QFUdpGLay5VWtmzvL+jHhTjYhOnd7UdeoODwaUbHlZRhkhWjfXa6qG2ZU
TgYbJ9RRtgUygmAh/Y41TWAYxWZQaVDVyUOR2tCeeLxteyUeXZgWNhRFJcqZIXCq0BX34fv6pkAq
mlZhV/zxAFJ3lCLqM3DK3ba7urk6yP90C8mi5gjphkbiViNNVUWtP7lPhQott70z3N02suot/zEi
vlJBEAEukQEnWR3dTcxe+zwFh5QzyDpba66PUgnK+hgNRn1f2ETARFUTTQR4ZZeaBwNycZu5qGWq
JNfZPC+hgTyEj4bo6I5ceonuNhYx44Qhe0JfUKHHyenvUQn7nWGs1fdMGUvw6u5hGAT+CDosMARd
2jOq3iwNB67hZlUZknmpQqVo3G2lprrEG9Y20EHfGk0YmysWCrGwJb1lNwZhkVfHu1ZvMfYaWz0w
Mv/uD4AVIXgAgYoRCdHpeo3iF1Qsat3H2a43KV5CLR3C21ZWFoPiAYd+ASeF+C58py4r3MWoOxaZ
6k7H3FxL/4u8C4URpIScERbvb+HLpF2uFGkz1BHJ2KNbFccqXT5NPf20yn/W9AFoHwBDTjAP0hN0
by+doC8oKTUvo1Ge/1SqN7wKTOfp9n5d+9mlCeHjdxQjMkOV0wjNvmnIfMxYaOXrbRvXYQ42MO6A
Qi1wpldsa0uaxQO0iGkE3eK72D7W6Ws9ntzk2Sh2KvhpZMJz12f10p6wbXYco22mw56HeoV6mgNS
vo7uneptbq9rbe+QDYG3DjV1lGL4v59lXjrBf6CCTyPWQlE0sY9FdjJBzvCvVpAOWWCDwKzel6FL
K25eJbZSTjSaJjOc5ufBLDfSYtL1J4IR10Az20BWhCzi0khdI3jWNh73Y70E1QRVZeg+L8PfLJ0C
DFtWu7aScXBeX0KXJoW43c165/QDXvq5pQTa+N0BSg8OMbr/7OGw4wF9DBk7wIHFewjAosyeVB12
RjOkGJDywDQgxdCurAbIA27ni6bCEs7RzHAJEduhkc6KwIk1vMooigbqi/RTXUc4ROkzS0IcnReq
ss6CJa9/y6aTN8pYh64NAJFlILBhNlRF2Vf4MLqraCgozfGxhtwgabdzJoPnXW8Wn0bi4E/kXgB/
CiGUlKmhsbbyjkrfhET5ntAFw93lodRlWlHXY90ciwXwErhbMI+E59+lY8+LxhrDqGPAKP6UHSYA
v6PhsV2c2NdnX1n0/aAcMOysuPMvhkoC66KkuTO6LITi8r+eY9SzIO8J2BaHpouDeiz3+sUYFtCd
ze4YMWeAmsOINkHjqTJl5+vTDF45TpOF/jCQliIpf9pA05CRLkYrpNsxF4UIAvr6tPypl5i4oDMk
m/WnRn/75wVio3lfwgMw9YrNcAS9WouXjXJkxrDRjShLXstEVl+6ju14FGIoHCkR7nl0/i6/51R5
hjF2qKrWZrz1ILiCiJjM3nZOPyCX/c8LgnOi+cExA6C4FIKiazW1wYYki8DT+KtwPkrtiZTW99tG
Vk4bggauR9yLmN4UiQ3LrhzQYSbQZ3S7dLOA4CxQ0kwmFbWybR6yVuDrAE8EB4OwFL3o62VGQRoI
uxOYWO6N9j43nzQ6HMz51+0F8Uh3WVzFSxddbYcPwyKOCJFQpykIa2IFxTl32NAUvOLLLjbarYb+
esH+1rakoH99C8MeBun5V8KpEuka+xRp8pJ6WWTG895Ml8hiytEDecbtZYk7yCvSKElgUhuVY07M
dOl4mTktTkZ6FDYzOhzrVqnRNqLlVq0U5MvgCg1y7MY/ll0wbYdiC6YKgPXBfzeEghXNk8LEyzOP
2vKgaK+8jdT9vb0u0f9gAuOvX6y76JxeNRPbOHNKnWQkSh2M5FRT8pJYVDaafb15Fh4Y4BeCo+to
WgqZUja6uUfmjkQxYGsu8BSxo4fzMP6uwFKYjzIklugSfE0YCAVlGABSDpYlfKvBKFUL3G2R06Is
m/soWGbOj9v7JsbYLxsuagaoI8HVxT6S07tZ3ngTicqSBTPk+ACWt6dH8Bf4U/+NNv7QfPy7RQzz
4v5AqokHm+AMC5h7KXNJEbFG+9302fKYV+b44NqluqnbJr9LY3veTZCL2pG6lbFwicearxdXCVic
ULIAS4jg/1C0U5tGzYvI9MBZkXfunvXWe+eOm36cdsZykCY6azsMXCBYqHG6wZ/JPfcsvZ6azsx0
0ItF7qK3Gwz5GkE8dltTrR2/UEgeWIVRhbRRoWwO/g/Jeb/KHLBgvL2BR0YYQ/1ORMwqvdK7k1VA
r7Z3kaBmdbOztGIIwM5tbZx2ZDu1Y3VIdNbvNebl4MKccu+unKbe8Eu7nEPdsobnqouLY0ab6rmg
aiYpIK0cXozkOxyh/YUDE2LtkFhxTg2tiKbCIWGhmM1HYSmNDAnAPes8pH9tBdd/BmkJ8JPi9BGo
w0pXq90iil8r9jd/AMax2tnfQL4Yn4gesClgn4ayv+3uKzGDQ+kBdEQOgyMmHGLPiF190fD5mfa3
GT7Te1050Jf89baVFbe+sCKkombvVBQ9niIi5TFp/YEwX3O+gQOrtgpflVH72Ksb+Z81CUfYMjqI
9OZGEXXUmoJRbxLw1VhqGBcGCMHbLtncXt1KIAQ+BJQfOLogehGTiyEhhHP+FNFcgaER9/2BmpLr
d+0zwT/A7sS5UvDXLk+pVZC+xQkqoqpnaWCpuXfCQyg9lFrhPFZ6sfisySXX4tpHAzAFwRCpNCre
gk1UjbKOUPhjHz/Ooecvvrb8Tuu/+eft7VuJQNAsQa0HrxQTNSvBzuymteo0eHq3g4JB0iQxn6EV
1Z5YXNbhPCrWHUqs6f1cKb+AlJW1w1atc/ZX/k4GqYjgLArBQDqocGhUT2QLCZXZZ/UPpwYmuwkH
qIoubfpREonHrHkokmvUHD2UxzD2cfk5R3OsgV21UW2Iic/7nVAxiZsXN7y9s2uOiRsa/Rck86DW
5P9+FtvLzOqcsYGZoju0IKAxkhOTtfnXPBPjkl/NW0wZilCC0bD6cVa5jcx39gAsTFrgNP4o05T9
Gk8Rw6OJQi2SNWwdENOXi8mGxBw9yspoZo9ZlqEUpAag3c7bJ0P11RIce9WW9sARfDRxB4nNh8qD
JI0XNnbijznERmMDwOrOwTB09tCO71q6j4f0wBbZa3ht189/KN+xs13vGX7+kLdlZIA4F01qfzG2
C6GSb3vtQnjMgOvJ4dNQwDMIp0bt63mcCbBh+vBKng28sxet2IOOXHYtXS+Hy9Lg9gGuFQQnYhjo
6h4IRqaW0UQrXwNPk6L9qvvcV5cq4DQg1ggMUZe+auTFVRW87QkQqYs/9NY2Vf7cduiVdIErSZgY
HzJQFb56LJYjBsBmOwYGp9lCmCy+L7xdt/zJ6AEJwjbtxj1ddPBkG0d3+sOs7Kk2mmC2/47Z9vYv
uYIt4Nhe/BJh/xe7Zoqu4JfYzsacQ6CcHvpw2EK15C59dA/DnfFcDT4Z/LbYsup+IT5mLm7/hqum
mvgbhGuVGcCAgI8aZeXN+ximAQn9/r27lx29L2DM5dG7XKsQI7OmUxQKEY+oDvtQ2w5Rd2eG2jdv
Wx1w1x3IU3ZYjsOx2zvhIxhjt8oOTME7nC0ouf/d05fGxyjUfthVmzIEw/DWkYTT65sKvw/vHZwF
/n4Tta/qqclrkJ+WUU1IsyXGgvPvOk2gFX2/U63cCNvUjsOy7GSfYOUUwjKvkeh4M0A45/KsG0uR
23qelxFZFL9ju7oPmsJvu7vbX3rNDAibAKTns14ocl6aoQrSAnWqy0i1igIvHyhFmNWpKdIgk5Vj
1vbSxuvDArwXoy9fJIZn0ctDLHc9hug1NWD1sgAQ7YfIiI9gTwMGp/5hEVmA4T9e9C6ePXF+XMwn
iEQSi1vMgE2lZVTUd5Zab5Xx08HC8g+ofhmxhiHyAsywSWRp+1Ey5n01p8BP0JltsWKDAci4AxK2
jJrlt5fuWg1F6+RHUXebOPPr6qmfflfDNpEpl0vtCtEjXlhO8gp2PdfeOqO3oe1jld5pBw9+VBnB
0oPzcf6ooAdy25PWormLOQhe2jaxdCHzyPVqKYe5wVFRmjxISZmj+Y6akdZWsr7amiehJcuZT5Ba
eS7PvM48KTXnEUOSZhllFqh9oSal7HoQ40DtaFy2ldflYW47PSgIy1pyXL5SRtGlzkyLSrcjrZcC
2PUySmwrMIj56tkf3bjVvHw7mN2d1tk+YIcLuDVfvHmD9+U4HTL9bWqKU2w3u7l7RHF+rz/aNV6Z
tz/A1Rgud7nz3yZ8esfMDAdcI/j03kF3Nq22T1KMpnD6rm0yP3rhhDcLri9Pclt8NcquN4VPs4F6
AiIuguHR7mqvhtwc0DgopNw9gPc8/m5XwWfjawEqK34XFKHuM//tBxROArLBaEnAgmybbPn/DmK/
DaYHJWnMdfqN3UDtCCV0DoS2hMjWNZ3tKWREAC13fVYF1fyw0G1VlLvUr8Et2CwyZrjrE8BlzvAR
gE5FyU/skEO/ZdJ7ELZFebFYvtMkxxiMhb6S1vvbX/o6aJ8bQsn+0v/zxmh1k3SA8g3uMSbOWwIG
r8Z0g0aVbKJ5FUG5JQ5NhtoL74xdWoIs0YgqCsAZXp/+QnWpD4aCppJLdsVxL60I/tP2dp929gA0
l+MhCewCnX16dR3gRRfM1eKnVhNqPQQNlBBSCq3PLFNSm1v9dKh6cz53THN9/cKziGKZ46JMfEcd
7xWF2kY7qfrr7Y92HbSwSMwbI14ZqCCIN21Wu20Zq2MVjU9Od6gDSPcsaRC/k1QSB67fTZeG+Dc9
W4ur12XuAIMfdR5G4TcK2w321vqmNpJjv2rn67zzCjdWdGlnJoZZ572KPessnKY3LX/x2j7ImoML
8tvbm7fq8We2+Pc7W1Mad7XLEtjqwAhkhLOWBkkdSosh1zEDW3dmhv+MMzN53yhm7E4AdDlBYvsY
lwbmKYGYeNKFk769vSbZ/gmvOTdxG0pnrYrs7K+b5ihMPheo/ym2lNxGtizhap57QktW6IBy9RUm
uMpT7kyND6VnXwfCeSi38aw9zEYimQaSLZD/rLPdbEdoZBU2Ftgs5qmIzb2TDxtr3KNG4TuGBKu5
vkYEXQfisRisEj5dq00JMNMWjE1/4+yPpXc+RLjhjBrNAudx0kaJS66v7j8Ghc9XLsCUzDU2VbN+
QS29deugvYvNB/v5tpusR0cwqv7flQlfzx6QWqXgqovyLOq/W4r7be7CMf+Ym2G3jHsPebtH+ju8
0zEWJfHRr9GTy6udn4j/GBe+oV14hYY3OIsAVy/9jLXEVyyCSn4DqKWf2PO7o81oVgB36YQ58cBf
adTZW2zb+cameXlwOwWsngrYuyXbwq+eq19mg2wRryRUEUzhg9PEG5R4BMKO3mfHOlAcX3klj/2L
Tv1FUqZfeQ5jF/icNpeRAghBCHWWQVsvm3E9pO4uM9+NyjfiKbBf2jHo1B+6ixyH7f6b9WHjMRcL
ohi8mS5Pj1fgFmktxKJuO6tWGHvvQ/2iuzvbeFbG12T5nGrJDcVXIe4omN00IO/QmUeb6NIi07Q2
HiiC7MLKx9TzTp02h7dXtXZK0f8CnoPXnK/4Ika1AGdh6cKXnX2HMDDSY9qPwag+0rjw0+6jNiW1
5tXjc25SOKfGAgrwnMbYx/5d7aZAa2K8FDTIH3kQLqEqOMHbjemBFz97dtvndI7/ldMONFacm/F/
Fy0cYC+psy4zFSD8zS2ufkKsFNxPrU8cekTtcbPIOKD4bXj1IYFbR/UObKSWmIiaKnoSQNFVkVns
+yEOUrpHM0Zy/fPzJRoBewWYVzG8gvaBkF9PS1m604C5hcn6Y0yQVkoCCFkmluwccK+7ssMXgjIM
eCzEvEkdknRB7xkpaFJsXP3dCwqtCjTLBxOyvtN/DdVLB7mH2366Ug7EKxalDyQDfOxeLFaos8ka
ZTGrKPmuKAc08Kmff1NBolWWG2M3a5Nf/4mzbV3v6jmYzE3byyIv90tx3YAMmpB4QXvfdnX8+9nt
qS4mg0aCg3zx8FD7ns//y9h6/nvlb3WA9g/sZ/Zev91e91qSCok+zAZgiJcrC10aNfrJGKH3zqIC
r8aueMh60y8YVGeznW6cWDJL9nnNHgjmUXpChQ3OJDgRHVtrUBKDRe7UvVbNq1llp7J4L1kK7Ly3
n9ru6fYC144GXoW40756kiJ0TWMWq7wqrSMdkq33oz73d8XoHIpm1va3LX2R0ogfELk+f4Kiuwsk
+OVeagSjaY2T1RH/bsm+u0v2yb65G1HnRKcy3pV37M49JMfujuzNIN436SkpInUzhWOUmpKNXr3C
zn+NsNNas5DShTACBpl+VEoexO57Hp/y2Nm1trJltXXIyw4ZhOROWT1I53aFq7M13YUPhdaAv05b
k24G6gaKB4moV3xjDbIjNcRMk/ek2GrPkNCyq4cm6YJedpxWThNgMiBPBiUO6GtFbvrBzuOSjfgZ
xBs3YKjJm8nXwMFncHW8SpKLfmGkhE+Pui1gTeDeQU9JRBZD/aMzFRsjp0cQ7fv19y5C4us322pv
4f/++KWh5ZlukjDd/s9/kuBzCJZg3mhh7CeBFagbLZjCGcUR1Tdk2Qx3POHXgVMTYngYGPjiIbp0
TDIPdG4n7IWJci+ebGjAZj8WC+AXZ7lTc/CCLyfFBbkKmcPZKvZd7Ug2aOVrcEECoDqRTwF/I2SV
xCxK6o60jfrxmR91aA/Od6n2kIPW/vYpXAkwwB4gvgCpyrk9hUOYmam6QJa2jUb3vlOmjVGcWrUL
yuXQTPsuvbttbeVOhDW0Q3FPWeCUEA5Z7ow6G4aljVro1+yWzUJ9KmsCXp9kzriKkTckvoDXoLp9
+fkgbpySlrI0KpIPvRg2ZO+6gQfRm0J3/KzeDIzdx5rkHF8lbtyopiMTBUYP5S3hi2UKKT2rG9NI
JSoJl0EvI2XGoJMzNORUUr0KMCtPgt5oH1qyZJJq+pW/IL/npU0Q9XIOchGTmBaxvVQTpxYoaB6N
4AYIiEnj0Kud5pCMeKqTuaeSF8ZVOoxMmFdsOBANHQuxA5NPzHSLElDVSleDOtZ+TO0gG5O7ck9u
A80XYDu4k4r3bWy2/QSidxBNpGFphWjpOt423prFR8Ik99HKHl6Y4v9+lk8YxHUXl4E4Aa7ykhm1
b8+PwDcptfmolc+3z4HMFl/2ma1K72lvWGYalYOfsBf9PfkTD3gKSg732lEAjhhFZw0PCjz8hfM2
9OrsWqUGv8jfmt5GCeXeqXfFEZwgxZF2y35in7dXdqV7h6fmhUnhPkv0QQE1CPcKNj2DBQXogC7I
Jmtjzx1oIlD/yrptH09P6gTlPydYzE9KyO72r1jd37N18yznbH+HtmscS8G6K2dTtVuypydHeVQk
UZr/lYt7gi8VaTAfAoSAsQjAGNp8YbMOj2nT2S/oEmTO0wLKuttruX6gCWaExcykK0u0DeGY7U6v
GsipVL5nKDste8o2J63flNVzs/ig2rxt+CpYC3aFOFrpdFSgLYazp3+mLkSYJzMYM582nSR6/T9W
CAoeoI+hqGQJK/QWNenKBXwHxIUiY8agEoUXRBZ4S/Wi5VoWYE7sh8bm31WX0cCoPCBS0/IbmFtt
yd2/tmYUOB0IZuB2uiIdIE06gUkMawbs8WBloesOoTcuviKxsxY7QQEO8I7h8LRL2Nveg8pvW7lp
ZBHW7vpKf3NGs5YE6LXgeW5EiGg5rbTcmC0spiGf9hhUv5lJIOsHMriMbWzWy1D4q7uHVggqJJwr
XMzo+5YY2aRjVZ76SOYfnsMCxw46/eW2Y173cOGZX0SUGARHliRidV0rsQG4HrOoGjaps0NTMcjz
w6BCQvFlqf0ZIwaPOob9bptd206Uf/iYAYYWQZ1xGVQSMytLCzo7EVH36fR/SPuu3Th2ptsXOg10
DrfsMFHJyrppyLbcOed++n9RwLZnKJ4h7M8wfGNgqklWFYsV1gpQMrO+t6ErV2i5+ltiDOpFT2Ux
+jENcZglBWQpVe1OoN8Qdh/zNPBUAqMcUTiry7xAgoPRbAmz2Pkg6JzkSwAkL3ri0d7HjtPbCPbU
vFuTY0JCTxJEkjzfS3uw/vtx9fwwcpDp2QtVAQzPu7P5Zhi1W3Zvl0+ce3+eSmHuTwwux6U50iW0
ZH1O/HH7ww5y3ySC2EO0GrqVJ/eVrLaGJEs4jDh61AfkTOSGYEjXv7wc0YEwCpyHTl4u+pIc18wg
yXAnLA+JBDBaG+pmhXFObBfwOkGscNcpIiAhkQRGa7W277EGLGGwYOcO0jyJoCmG58NUhPK4AnCn
I6w+PwpJUeJMtXEUjWK5jbr4ZWr7TvfW1ILT4LoTmj2TaUsdyvDngkYDiFNNQbF1bH0Hos8nR7vp
tG+4m/C6V67GbBEoGfeaRU/+b4n0i060bFX1xqgjSIxvJWRV9JzU9/lh8QDIpAB9kQihC7hqfSKQ
2ctJXqzURMrqqFiPEfowm/ZqQtvDZa3+2nICX/kJ+00HcCin5fmysrbs2qaTk6N6Z5oEwKc50R8j
39wMfnYo3ow7PcjJ9JC+W/s0IrsmDUyBznwB3KLuGs8gGWSayGeAx+T8E0ALV8xqZybHfAmmu/VH
4ZnNwQn3a31n5Ppx0Z7QmJbdSD+iuEZpz7u8A1RT2Dj0VDqzAV2cAygUrS1HuXvXRhsISTIw2K7s
6aNY/uViQtocb000TwMYkpHlxFVslKFOTdx0SJVNhQekAlOwIp6ZI/qiQIkm1N9kajsGGoYVo9aS
I1iUt46T7pdFlFnl2TmGgIHVgKZ+mqU/P7Ky7wYDXIVw7bJM9CqIXszlCcxdl4+Gajh7NAZwz9D2
BbxYzCeeS5lsLVH7KIQU2wOUMcLLoNcHFw0BICwl6zK6WixCb+feWqdCmaWBcduodRNCi+UNdZsp
lAlme55N5cOMlgC9JLtQhG3IWydQmgCg5yioQ7Bp4z7MFDNMMaSIqEtCMjfy16N92xTBPy2O5idN
NEQD5oDtrM8MsNhVXZwerXnGU2gD2nRrSQhgUtBIdIc6MEkTtJ2L8qNfGH6piQPVA4hNyJEi08O4
66rrGrPqYWQabp1ER513KFTXAl80MqRNdL08S8pNEzZAy79bQLP+vdiNTdB+pOYDOocEoejXHmj6
NZ/1K/SWYPCb+RrJdvJulrDfiz/f60/lnf19DYZv0d30zdyhirbFxnjZcbxrEzf6jgLFZbX+RHZi
9fpUPnOVJLa1OpIG+Tk4VK4Mz/gx385eQqa7HlXwN2WzHhwfoFATGcPryF0O5S7fmo+Xv4KrdCeb
wFwvatd1idxAz9XpsaHkn5qNPhu3BV48qKNQQwANimDjeZc2RV2Ba8Jwzpeu4zpKswRdx+kRRI17
U3UHa7gCqHUTO0F0W3y/vD6eXz8VxoRTTjI5cZRB2LJPtiCQUmFaIjfIfUthXp8CvtCtZMOQRBkG
qRry9DhqIK4oTNcw+19ROJJF1/Z11tzSsFRzsqsofE060bg736xQQERPCmrA+OfcQVbgTQw7EIse
Fxf+MburUq+8T1/QRz5tplvg8CY3suu8VvfSq/SKbt3LO8xfPcXPwJsfZVo2h2mpg7JiHjg9mnfz
Lsm88CnDuMBLeBsCBfHlp0AafZR8sRpkMWlxARNXBtNAEHd1Js1Rlx7bft7K0x1AYn4koBitbIKW
hb51De9RxKfFNRIoKrA3UbfEePz5BltIO9elM6bH4d3aDo+ZW93kidsd/noSgHqkEznM2oDtUtZj
OqVHw3hyVlTrbK90jrr+Lu3Gdhb4H+4VdyqN7vRJKGuqUNqkhLTe+4W01EPoDcf1GgVLYQqVBjRf
zwzWgZoFit1sNQHkdw6oFbB/VZG7cxw0wAp2m3ib2L65G59mbYPxruqps65UlEkB4XZZZ3hhCh2A
/U884+hLaZ3COsNCg/m7tunhzC//Pl89/vw+48gzywlXI8Hvq1f6Ak5hwMeUV5b1gBdPbRqkEYj7
/xzcH3mMz05ne1IytEUcy077SFNrU9bFrrdvw8p0Q2MXzteRRtRc9NgSnCILkjMqQMgxC4jVguy4
N/3Lm8i/Dv+cks0of1Umadg12MUxWPzwHUPc6OzedU/Si+PZm2gPOgKg0C0/wlfrTVcIMJuC3CDq
3+Ikf8YoJ5/BWIU6jvU6dviMKEuILL2N403biHIiNHr8YhAIm1FyojDT7FZKANldI2p6qxftX63t
4hqH/jlxw0N7l9w3frq5vLncK/dEHrO3sl4B0CNZ0mNWbQr9bkUNyOm+adOVsdxg/lbkWejPXVoe
s4eYLh9RX4M4QOyTdCTFnb5Za685Wplr1LftJMiScQsmFDLuv/1kngj14KSyHmE/J7fwlzsEEvvu
+HN1Mc/po2FSsD6uvZ9IY94GlWaOuCM+pdVH1dXdmYy/DPfX5TPjeq0TKdQcT9yzNljRYrdzeiy2
AMPz9INoMO5r2wS9bk4kMLERCCpLoCxBwvA+HxCLX82Hwq/9FM1HWdBvMEC1Wb4Bq+Lyuj6RNS5p
B+OO16LEsziGdugbDGBmbzopvc5Dqxr6ErK943c1aR4WL/aepY281V5jt9lUW1Ao+tnW8GISuksg
oiQRGSTjwtepMcvcxpGGegE5htXiaTKIGgV4UuiUOIXMpzch47i7OkbnUyylxwSzbxTbUIjyzt1c
dFUBFdJE0RIThedag5Yr1CcSB0+7YJQQ/+n7ad9sxp8YQzvO99EBgzvI5HRuu+2O9ab/Vb10m+JB
83t/2A1efR39qDfC1A61d/bETz+KWbcWqgmQgfFR0k0bqH7tdW5PEj9+pxM6enBZv7jO4EQaO0+y
AEq7y/GSxkWiu4mLSTjyoyQFhoTyDfC8vMviPiFVLiyOBZJZVZQvzQKLG3yA7m3nl59KEEOh45vp
XbuR/f77+tz6xR58Qdvwpsa1lV4h3FHJtI02/aNN5q20wdDQVvBdfGX7rQlsISnJQf4UyvguT76S
bqSd7mo7bXCBS99WZH1Ittl+edK25TsefXvzgP4Y6w7ERoDpMGvS4Rn6EP3QXPlWPqYkvBaxin9t
+obzOT0lxmV3a2FIVYZT0tCt9NTQv5b7CpQGd/8hAizgZm1PhdG9OvGldlTnjZ5CmLx3SEK0TfCi
EJ2k/rvoLcgLkk4lMV7bAGm9rlP7y/WPIb/V6l+FKFXJ9dunMhi/PUhyCuZEquDwmvEN2uExoRwH
SxB5MwbfkL3ZPP26rE3cN+apTMZpg7AavHUdZEb2EtQDButKtJqF+aaPlm0drntp6LbJ1N/N2XBj
O/H1OIVBnc+etC4bTWn8SLEf1+FGElUzhLvBeLx5GVKnW/Blzj2obsnia9vBLzY5qVzJHX3JW17K
vQhwkxuDn+4H49KGaWriacU5y5vk27pFS8ad7hVB4/WCWJEXbJwIYiH8AaYSmjKw24+TbxzXg06c
TepPJL67fMBcvXUUDfV0sGR9oTzpsk5epCLKgFjbeq2yKazKTUXwhp+3zxdf+UfK566e2KE+hp0B
rPvsqLS7JP2lzMCUtrcOXk3zMt7O4ECITcdVx9pNS4wBatM2VtwiXNweLW75WjxMGMEoh36jhVWw
1j2KfPo2ayQ/Slu/t7QbR26vwia/d7KQjF3jX94kaljM56PzDhhyyKej4sTmAWplQldv0YMXpl4B
FQGocS12VUAYToLT4KkXMCmR00FTOnrr2RJB0c/6PINJ4Sj3zbay85uuDZLMdwBYnD0OmteNkavm
ovwDRwkQOgDjFYhWwEX7Ep8seYsXXpccIzS/tWMcaCai50o06iIQw+arlkjPuqHokfjs9/GYenTS
rgdj7+XD4klBCyOKgsCIt9Eyee7zcZCDkgJX4dhBf/xB/hCWajnqgA7JPxLoF5xocyM5Va93KKTm
a3kAO+W+sOegbZendZCDy4uhTozRPBt2CfwSlDrRnUg/5URU2K7AZlRRFVZzPxsTz14Uzc/n1RtS
fza7fDPGtqCjiHr0ryJRkqPIdchpMkmvZALFjuJg/6bZLzHG12aTnw4YHHTKLfodBG8q7mlh2v4/
acwLVbG62VIq9CLok9eb71n4PRRFRKIFMa9S9HLa3SCpybG31nkTRpbjSYUDCJhi/hiM2CKprouS
/FyZGrqgEXgbYMhklFCJ206ScpT6MHAsx1fBYIG0JwDv8GX14FwSFLfztxhGE7tar9WoQu20adVv
5RQHShS6Ui9t51XxAfWS0N4eaZYFYrkGAARFBJkUA4/tTsnVog2NzkAzRDr9mI1146ixN2V55WYY
Y7m8RK4FIMONbiV4X529Okyw105NjyUmyq5xNXTLagBfIE0QiqbiRJIYVZR0c9G6EnUZjFAp0WMb
YYL1mPpLfyg3l9fE1Y6TNTEaibGEvhoU1E/psFbpd8neLt0we5zCf/GFJ4KYYFtGz5VuZ1RQKm/S
at+vmV80glZOXpQNVKc/R8Qo+9SMAENYcUSxPmwAyxhU7/G4Me2jor3lxaa0UE4zYxJ1i9u1gq2k
v/3FWwE5GSClGK9HT+y5gzT1VDKNBkUIbf1Yo7u/n1tEwRI83r9/n1EKSwu7fpzw+1Hyy5DfhHcJ
7/spQiOKo2DQAYDm+fePdmc5Sw/+t65u3osYWJmz6oiYtHn2eiqECZV7o8gro04/bQj9XhkmgFL9
1h5+XVZrni/HSCBluUYC4ks5TF/6KTGVDDC4zlWWfbSqJPA7PLtBAhGcB6iXA9SXWcdiAOYgH7BZ
yF2Z7bKRI4nAO1CKPikVPjC4R3MijQn148waQjtDB04ag6iUKGHVe0scYYwmB/pBNqijX8hZ/1AB
zG212pGOG03Xw1Aa3qQUnTeV06OdrbnAIQo+i53dtde2sjAvjasliSR3ArRjkLVyK5DCPUskrMCJ
joYuJJXO9bLtmqUfzQYNm9rswhWKD5N3d2E877cExrLGoZz7foAE9CzfV3kWSHNIEnUi5gB6VJ3U
qr7vRURlHA0CaT1Q2PDiARcSm7RR+lihpXncXGCt78fs0HX17TAASains0JxtP1rkziTx3h6yy7m
pmkgD3pEYox4WNHV0vzDfXwmhXHzMQAgq1iBlNq50uerfPgFtonBFLxIOSoBSD3UQh1Mn4FUmbE+
HbAjmdwgpintcJsb6Q4DZLZA7TjKDVhMwC9ZqgzKHga27/Le8xKCZz/GbP6Axjcz03EvdemQBmWU
7Dopjm67vvKXNFFIkpVVUFnVr2zMsmNqNug706LnpdXWXTcPolHtz8YS5q7C9wDnHxQxQL1hIUPN
yEj0IsdtHDn5oTSbvRy911n4nCRZ4MQmMWsk4DWMbq4EKFsEGRdi5wHw+DdWllES9Fc5Nb9f3iSu
QaAjTMULg+JTMoeqRU5f5Br2SJK8ZPWNQzM+IHMVi1JxIjmMM03Dpu7lBcFVXFf7MVe38jqSJjZ2
Cjim27TaXF6W+TUsQDDwe1nsi13OzcKYBnQc2TNwADyweoThvhGBMomkMC6ss6y6WGIcaEHk8PYl
s55CTeBA+CIouQsG42j36bkfVlKjD+cW+6amSM3O+8nLtRdtvPuX7fojhZ7eyTOzia04G3NISSwC
YlU0tme+0EtxbRvThYAdRKQGyBFGSKfr6bCi+6yx7YGks2G5gAIVtXdRhf1iZCdSGIVGn4xd6ioo
Blpnb9mTq3faJlxvOzklBqj1+kQQ/fIV+8+qGMXWrC5FPiBBUd7oD6lZP2b5W53fyib4aWMRLNLF
xQFUlrmVC6XVkYtFV1OqqcCizkgCgBb5ZahuwFntCtNRXI8P6GZUroA1jPfX+YkhWWQhNYS1AYUf
92T3OokgtnVqIl+OCzN2iIBNzLNbjFKMOhCR2gYrcvoo8dPCarzIjit3aTKJLGOZPgzA6wfWVJb7
TQoMmshuXmatm4gjJTpYdLoQdKA4XL1vfi0zmqyiGGDwazIWLmzHcdd5ejfybiC9Uj7FYDvxrCIN
D2hutUkXaxFYW5cQ3Rtrsjw5Qx26oxLFN+sUKV5VYeq0bnJQ0zUjUMKcuXL12ZyPCjh5QSJWWr4S
TRIp9dYEVIOmBZetkr/9f/aG2f7YbjIgLkbpsY4nr45HT4oEysv1LhgcQ3MTJvGABn5+wPA69oC0
LLLZxp0SHbVlm8sjMURRFy+tifvljxy60hP/Yg65lVYy5Jj7wvHzEDg/bqgjVt4nP6SdVgk2jutp
TsQxTrNaU1QiLChVfEsGAfCUaMsYhQVdS6+GCn67QseoftPu19fLpy4SwJy6OfatWS3YqygN/VZ7
bCfgham3c/r0v8lhHFeZa1rdN5AT5vu+3djoCO7EyHSC1bCYlkM1yEqhYbvCx+Havk0eZkEPCNcl
/jlrJmL8f5Y0VnmDTk+UYRVQ1MmYk93G3ydAd4o2jOvpTyQx4SR6FzR1LSBJyQOMkQ62j3cRxi1l
0TQ13+5/W4vDhPNqpC0onUOQhbrsnJAxvoLxkMvHz10NShkGIj/AJLDBqN5NA06fHn/7zUGDlWQO
sEqbWB+mCLKCux76XMcf5DnYGKaTorIq5xKNH/IG4S/R5oI0oj4y7nosoMbTnD/4fhhXlgPNQEqM
Jj2CdUTD4F/ZWaSwYoLhv8YUhEtcnUPyE1lroJnjtXLuzsCFGRZVhaRQV/hp4gPKDx14VYHBWr8W
9ThxfdmJLGpgJ64T6fgplQbIsluwwJJYcAOIfp5xZ+o6FqE+oYV5GJAV6jLd8oYofLysa1wFOFkD
49KkRitaS8Yayvm6Nz6Mal8nsaCQwD1/h2IDg4QJQMHM+UcoMeDVisQQMu7xipHDXCGAmiaVfJxy
wflz7zOwP0DL0BgMrgnmUKIaBDArwhbA2Kc6yIrWa2tq5E3UlYoXLUPiYjjtSrcX3VuGuQaRrlIL
vDdvS2nJFgPDaPdBEv5cLVKjo6AFFbZ0/ZlGD/M/zIiCw/TP7zO3g2nHdZm1aLduot4rM5NY5fdG
E+gFb/YLeIo4LQ2JfUztMoemNcBqicGod6ynQy4DlRXZ6mPf385DTgq1ASUw8BUrdLDgQLPiLh3s
YDJ6Mhu3VpIKHCJvRxEpYvQKUCTUjZzv6FClZjjH+BYFXJEeckKNW+X5zdiJnsJcQRRkBS37BriL
GPcObsNQBXo45n1W9WMNS8fXEmnwEtidf9nu6CGxwbVpU1YHB+RuX4FVqn6Oawu8ZGGVPY71cKyX
m1Lexavqdt1LhVHGtRCYIc81YgfBEELT5hgGPd9FYx6yue1mvCSzKCi2rVMSwI8ukeqGS0RCEfwB
L7w4FceoaVz0ldoqCvJribVTnOIhrws0GSgNaeVk9w+7+WdpbEfGqFZABBixNLt6wrg+iSdQSDgr
mcFjcafFqyeL5g94IxYAH8HjCNUvQNOwOln2TZKuCcYzyzkwlOxQAS0p/2Yrs287BclTLz6YyU2T
iPBHebcCoK3BOYi+EIoScH6KpaKao6kjsRE3SfQL+fjelcCN+Q8+7FQKfRueXG2gA1pxu2F1IB7Z
1hqeOGmw9iJ+OZ6KnEphwrYiBznAkEOKpS5vakcQxO0BS+YmuqjNhWfYmMYB8BXiD6T5mLu0g3LE
uozncoh0wbYriu8YVJZd8OT+Qw0A+FZ4tmG+E4ENSz4wN3YxhvSNYK527xdrFnt514hA37la8EcK
2wmgLpElaToSNpL2AWYzF7AwAp/LTYmi8wTAJeh3sb9Qmfclhh+1HpUpo/EddPv3QfUoS9dNBDqB
g9N/DPNu+YlpeGN5SaPSzVe3qHZqd3vZsnmxA4Cz4STRMwJtpyp0oojaKg291dQYAs52yRQFcbVr
kuvRXAItFo3n8tQRY4fwkADvA3gJ47Ekq237ukVHxxgWm7FzX4s8cpPRFOwszw+fiGHPLlbsorZk
2lfxOGQELLb2T/k1TG8y0ZAP7445FcQY8TxqRjMOuM2yX+0rRGUz+bZKvglKCsHVwjMvlJnhlcCr
TS/p81Oyk46GQvD1N+09AOT+vu2FMnf+/nXmVm7RY5CHBn69QI/LKh8t4yVrUa8xXttwe1ndeAsB
eB8G7xUEq3h+nS+kkAqgrNEJ7XJuv5mN8S2u+q0hffyDFFQaMDIH7iHgbZ5LWWL8ag8AoGPRg6gB
KbTp3lpGgZpxayyo+aLb6pMO2mHu+2HK5G7O0Vwzt36DooXWDJ7hPGSm7RalQ/Jl6xQbM94A5YSU
2l6SreDyMnn2BLoR8Lti3NMGlfP5MjO5TdVxwWZabTpgSNwJavRmeUAlb0kkRfFfp38olxdiNzrD
j15+ZlfXAeRJtYOnTD837tgD6LGZtjRxYtSCcOPrwiAJFxeU0lYtAJCdL2wdHCtqWoxd4QGYAGEG
MDNy0vozBgJDfXN5E79q5LksRiPXThm6OoWs4snMQR2AS1Iggb8ahNd0/BwYqYzxFrZUl52B51k2
odszVbR0W1YFSBXNxCG2ldn/ozzGnFdAexvdOKAvRMKEi/NLK3/BwoSIJ/yNQ3IcYFR4DrKUeH3b
RNWoL3idS/U7eldvyy6/liKwyl0+IE6PDcgGUbVGaAEn9WVoPSztwi4jrEfJS6JGsWsVMjHxNmmi
FGE8WI6cdJt3GC3p3od619eWf/kLeAd4+gGMoUuFOpnrigdh6jwqxlUmXWm+kC6PE/BimZTFCRTh
pvaFfUcuO13q8KgGL5/ftzVBCTSeUi9qCngWjADpsTsaJdEb3xD13vKO8kQ0G/NWkWaHHZ0lKzGL
l2/QvKGIki2c9y7K2iqiNgraawHE89ymDQunVs89NnGQfKPd2q815uBR6QAwiBcvP+bFa4zRBW63
hhMdMoCNhfu0UJ8vnyWnq//8OxjrMPN6atoO35E9fXSuuW894/g9fI2D+snZg8tqb94W99ZD5Ank
Uu94/iA9l8u895tmURajhBJFT1Hpl7pL+zxqIu9qdS/3PmbOSlGek5OrgUzkgwB6QUFhZUam7BTV
FJawnKjsMYWvux2I4efMp71wZrgfxoZowzFeBdEKZz7hXC7Vt5Og0mz7cS0U7HFFpIrcjOYm9vTb
5hHdmIj2+m+NTcyIxBmZnkU061xvgWIxEP5tk1LrMGuukwwwHBK8rS4ZRG5/gGHHj+N5ozpzMMTV
VdqXt3kSqMqIhedvRrmIwkKLd9KgmENwT3t7WaiRth7DJo1l5I+W6Rrs0IHqdN8RYz2DHf2qG/XX
f9EsJGPRhghiZk1lwoBhBXmWk62AB5ArD53u+0SaIrLU9jfj0U7dTn5u550BTFeSyd8vy+Z5RuiW
SXEQcA+waDit1aCoPagoYd5Al8sbrfRzQZGDu5snIhhdshDHhKGlwPvHnl1kBNwnpDaJlAxuI2oW
pLrxxUZPZDGxQGGuWrRYOpLbg/2jd3SSKNK3yztGD+OLCJBPUEZUnBebq1/KdkSyC8qxIirUeslH
8akagaumfCTSlS0NpBI1gfO8u4YTMsFFCHAkNmOrmesix6uJaMqA+ZtvwHhS1MG7vC7uMZ0Iof9/
YvJpW9VA1rfwYC6cyk8dM/JHRyZrl6WktvqYtI2Q4IqrfZgU+cTFQNKNuZfb1Mb9URjpcVafSjkm
dvZkzW8VmhD/fm0AaMYTSwOnI55J52tLABxXqy0MbMZKPHRpjsclNEZPX8fEVafsJ9AeFIFMru+m
hWngoNHY40sMHMbjUji4kyfz0DzPy60ZYyAhiVytdNw539vNXWEJbI23oTp6AAGqDzWBdp4vFNyC
46jZMOcYcEySG6ZIQUu3eqUILgiespzKYZRlzUwwyIOG8zjO7Xe5uu+yeOM8A7wyWKTQEcSPPKMG
yC66LWk6GAHI+aKata4yqU+yo/WsAF5BhBtOlYw16NOfZ5RDq8H3VE5FdmzWtykKSQ0E/Fq6H6S9
2sfuMn9c1kWeMZ+KY46oRvSE5tcS42STQarpzgZUmxDkk+ekToUw59M5fdzkLW0MHB3gVN2GU+4p
850xe47tZxFavoSN9DStemkbGVsupX6e2xIio2pTtts0egKoLhmRY5ba577bKMZLuup3lzeTq+8n
qsHcnDWgLeeizzMkPoDHpXzDRA5RlJsVuZzLgrgRERI3lkVpPPF6ZrLKQ6dmYb9WGWDjNq0J3LE+
J9HkgHxkiG8WKdkkhunPU+W22W6Uw0ApVr+6NwAVtsrVQQ4HgQXy1AiQkDYepRiwQi333ChmJe8N
yWiz4yJfWfojnojC8QHe5n6mFFFKU5GdYpasS46ezLmRHZGTIMr4iyJdR51JVEW0uzx1RSkNCTCw
2eBtwVi4rJaO1KxmdqwA4RjvolE59GV0yOncd7nX1uxhbAUNwTyngvoAchNI4ALNm3lFjJa2yJ2m
Z8dWm0mKN6mwAY0zLU7hb2mogGQL3DHjWNrWCaekQVHQjm4wbe+m0hWdEp28qXhbD0qN6SoNpQm8
SGW/m4LB/OvyOOQjbvhkB6BDf+cq0sTSXBf0UZgNdhnEtfRYOuHfJzbPhTAWqMfJEgEfD6/CsAy0
NiOtNbti/Feeup+s5fOyPYlOoq5xelvDQyjv1F003yE3uRXrIVcKmiwpIDkmWtjYrq6dyaYdP8d0
xaBGqaABtymVd8kZRPBOvEsHqSQMywIkmQ7anZ9N7QwofNqIfGopdydQqscOau06YIcJvNBm6CIZ
BAGxgPOLa9FAWgeMJ9QRfJ7nUqPEQIlKpuFBu1sk69Bg+GPAcTX/tDxK3gA4ShkIN+q5IA3H1ZZ0
eWi636aatQWGlpHicZNoQVEt4CMQhVvcozuRyNizjLHZuDIQIzfZstOazbCAssUQhFfcU7PwXsKw
OUg32IEto220sB+hH5n5gtmZLjDCnTI9NTUun1ZQ1+E6KFpZAncwXDzL29jHeVug7IOUjjX1t1Gh
SjdV0Qz+5XuNuyIbrfN4dkIZ2ZSwYVYWurQQWw3IMtL6xzKR66EDhs5lOdzjOZHDKITcWVmy2Bii
V/1XmQjuQq5aY4iEwpDimmLb6EYD3MJNbCOvrWLKUl3dftZBk3VbFYJwQ+NdVMD61VC2p+M/Jqtl
sNpVxaPlaHeT/dpLmeEtIXij0TsT70M6rJquEdIG0XpMm1R1AawRE10fzEM9Sj5y76Yn54W+bWbl
MZYUkCCVah7UTprvlEXDrHxYr17Xpt1z0s9GAJwKmdgJMqTVmn8bi3YiVjYgFROr9c2Y4juieVBA
WFIn2zmfErcy0XInV+bio/sn24xVER8i/DLRUjRHOUDdFWw99Rhs1Ee5o5AuAkQe4qJzQwfIc2NX
xpodZym7X3r9HqkM8y7PtNxr6ih+jaXWEIjk3qvocEabBh5XoC5irpw2Mmsz0WbEJQtpPQWgKK7z
rDxYz9mH/KP4qVhe2rrooLuswfyV/pbKFiWTQslkLYXU2qucbj9br1H7IWnRbjIeL0viWT5A3h2M
VKKIAkCF8z3NDMx7dxX2VG/QcNjK2UMbNqJN5IXrKBt/QgEAGIKNH5HjapVBWjIMRKnbuX/OnPZW
RnuSM28aZ1uUE5HzhgzJw+W1cWpuuNdO5DKHl+BXpdFB3BVXUk0mOXtclaS5qY1QPhRzVN5FZZRi
7GVavMk2pF2oKi9lpGjevBT1Di0DIrYT7jv95ItYXDsbXXCNhPEwcCiR+mh9j5RA/TG+y2SoPHBq
X14/z1Wh/gbWS9SA8UZnli91ndIPMYRFKUb22l1eYPi38Afs9b8IQscPkgAoRbA1qyTWl8yB1z2C
akdG9UHpe2K9xx+XpXCNAj2LgPsA/RXoIM9VtVs6oH+28EMW+Q5AOXefby4L4Bv7iQTm4liGdhhL
NGahuqeBg+au3wLFZKv5P2OyeJJnAz/of5TI+PjcsLJ0nEaAKFs/Wh9JvlwfXqWy3yrxFq3TSF0u
9pUxguoW/ABWTsZSxPzDu5RpJ+h/u8o41TwajGWmuwrwCg9wqrtskzzEIg35TCt/8d0nYuidfRJT
L1JThGkHMTO8KDHAvAjuq01Cojek+EnQHTGwlXjPyAP6KAN4zS66Gf3Hj9UXtfrx1oukGwrSCGgw
tsGsd9RGAJaoIW7VZnVToOa0QBOvm6dF94vOxMusEhgHLxpBCIwkGZDg8eqkVnqycqQJE10p0hxj
yGDEcOTkJwYsr4tMlCbjyjEQJ6C3G+Px7O24tGgjQIMJ5HR3c73X7R3gVS+rK0cEhRXGrpk0HcBm
Ga1uzfOmmsCP6RvP+SEWIe5yLFxBBG+A0RZD8biNzrcKJa+hTqo5p3kPHV0D22YER6Srhn9/JGdy
mCPp9NEqTWfMj0X9Cz3WgEMQdqNzfC/aSTCBj4VgEpglzI2SLLMlc8mPdW4Fy3hFx1Y7+UPYYc09
EvOTGBvVbpMdco8jR5LzwcyPk7Ixuqsp9dGI8w+nfiKC8buRndtzm0IEOle6cg8RwMC/LIJXh6M9
XgqewxQ+ih2yQI63l/IBPTjhxjiEQRrguia9u2x/PoryP7yo4EwW4+WRRh+1uIOsNH20pr02ARUc
TaIOCMXl2CtND9DVbeVP+Tct/yFKYWhcxThZKePxk2gopYauVIqJ88POyXKIrsej/LgGSNG6+eG7
su29+dD7STB4w33q5tvGqx6HDTiPD0ugb1sfhYSEArfeA2lO6Kk5wdrZ9jAOsjTbGkzr+MAnxZP9
maw7FdIs1yStG3rP1a0MmJcnh8T+ZR3gavLJxjDGD9KdNa0Rnx3zKdy0hj/J6sZeg8tCuB7mRAhj
+fMA/mqzhhCjfkB4XUjf5PlZcRdHoNCf3VTMfXe2i/RDTrz+nNiVbtDVKN5AmuthrwT2znQ1vB8q
N3bTnbLNrutg9ayD6TWucv3W7dtdDES+jeYBOt2TPT0AhJs73IP7Sw3yOwXctPF2ISZ2XiOZlwRi
TEx6tuxX01IjTT3jfmSziLUTLo1KG1nBI95ul9W7vPu8rhW08uHSRZrRAAQwY3pxKA9WLoFMocZA
v0bWIggzTB73T13uRw2pc2KZxU1hCe4tns2dimVsTjWlLjcSLMtKraCfMeySzepRMYd3c4xFjKWc
AANrBJs2zd5TRPXzkzehxpFmYI2Zau7SboMsm1JGQb51jKCzBCErT5/xNkVSDxEGyCIY36wnYWjU
dC61a1s3lcsDctt+V90l8gwc67/PSNF5hd/CmNMrcjA3hCPatrV4uTas7ioaXk1r9JK2IbKSBZMu
IhPjHhyYogGZQXsjbMYn2BFyfnWJoau0Q2vfUjcAXTYxr1S2ukJSzIZsLysoXx4SsgbIKtDQz1it
kwKKzBkxrhQpu7ddmiJem2vRa5hqG2tkSGGgmII6LRJJjA+SkzlSOzqRVCtPcl0HI9I2anKvNi+x
vpuGXaT+H2lf2iMprkT7i5DYl69ArtW1QHdVL19QVS9gDGbHwK9/xzXv3cl0oUTTT6M7c6WWOtIm
HA5HnDgn8wuM/jr0d2Mey/br7TWuxdlL89IaZ0bmpUhqaCgkNmC7FapXyfI5bdr4th3xuvy4THTA
RdkZ1R7p0NXgPkqBrMXol/HdVK07I++PbflZd18b7anIy93Yb9FMrC/tX5PS0UuBFgYABKgpzEt0
ISjWfps9MH6l3Wysbe3YoRXxv7VJfpkapbJoJT7hnLeH3vbCeh6j3q2zwLAbX4HGwO29XIvLl/Yk
l1mIkmAoTPglmIyIGQ/ur9sGtnZOcgqVD56WCAP1F2vIgrr6bFobQXjLH0TcvLgRmxwjGmMDv2MD
5MkK0MEOuOXUJxDvGbSArtIfAxiv28ta/U4aRkxwlFWohUrfaUZ1U9ENgJDrpwlZTBpQfqSG39ev
t+2sbh8KhCgH42X0gcUwaVSaLALClnfO25yMNEi05H6atig7V/3AwHtCkLiJmeTrPbSawnJZL+Bq
07M9HBXr81+sA/QSqulCcwGy29d/P8mGCiUx4I04qKZKC8gV4ErVcYt2YK3Bjcmof+0IX7nwhUSd
qWJz9DYUDaaSfUnBNInh/T8owx24owM205hB0brfMV3V+6x7sihQ3fr0qcTHTDEde3vda3FfRzBG
VVkXqGtp3YYyNTPlokOGWqF1Qjl/ob67JQS0bgXZJwTMQMMn6wAp0BRWrAWrBjK4q996PAlN/mTS
jdxz1RlBLff/zEjBokxt3oNWCY0jMCZC4JhOmAcq/iNuEZPDNrwduEmMzwodOCnzMIqGDErOzSj7
QsYfdlX6qfGr7MddvjWXJjm9sKQDzI1sEdNgqKJITq+b6Qzyk9yO0mRpT7yYQERa0HZ32wWkUPFu
BWxnGK9FBQWqP1Jy07au1g4pdVATHnTfHa1o1Fr0OBgY8ZP8zSLpt9sGJW94N4i9A8sPeMJEmfr6
DFiLSW0KHpeoBqtMqOilFTiNdVckFBogs3r8C2vgSkaaiMYJxO6vrfWUd1C0g7W5t7IyGCEQpYXA
VU1DMOmL+2YPKthgbtsUK7jIAP5ZISZqIEyIDiYqjNc2h4EYs7loRqQ090YKrpnSV9gpZ+5DhQGr
Nv2PVHz/2AP/kyoooFzINl/ba0pqeWVnGVGi8dCuwBI5gdVmK8lY/W4XVqTvxox+aZrKMyJ9ORoj
ctEBSoDVCJ3FDUiFdI4/LEfavlydqJUDfRdp5jLsATp6tXmBqzNptigB3r/+hy+FY4wuM8pVmtyr
bwyeVUOemhEul4O5RMpMnpp0vGMGNIX6B88I9LnyG8qguDXezdajwcGxE2QoUotmO4j7Ni5uKVn4
Z+2uILcD2xFKpCImXFwQDMS5alInRrR499DG+jMXuL4fMvuwJFHdQfGP8i0GwrXv6gGYjHlDtDEw
uXRtcmoqndplbUUFKKMcle1H+rmcf2fdlr7LyncFKaCpY4oSVzkE6a4NdWx21F5p7WhWHlwlMqH4
bP+34SuxfVcmpJCZL3Odd0ZvR9mykIPL7BNV6RgmOQShEG22StwrEVogSPAGdYDzwHTZ9YrSkWe5
7iZmpFckvfPmGkMoLKk2IvTavulIc3FLg70Cw9bXVsDoPREwUVpRKub0QGswtpAugYfejlorF4EA
tMLpcB4QLiUznU3BcDUyK8rMXe5ou4Jl/oLBhMF8VqctVt4VP4cxiNEgHxB8sNLOlQwFe7NorSjx
xkOV9gEfw759Y/NzV2R7VfcN+nJ7easWTTg65CXRJZApqYE6SkezgkVQDTwbWUbPQ2k8d23vYN7D
xR1UkOw0zmA5XCpnDm8bF8uR4gygHxBURR8Ezyc5f2UzhUxtXlmRbQLO8mqESqAORz6c835/29LK
aYYlD3TL+JSgBJDSk8bVoO2i9DjNigGGjB/TgEd10gV0q9K36i4Yh3YRNfEAeK/3XkQq2+OTbS6J
FSl9sevV373x6rRxP/A95xufbs0UYgag6+gkoWMvBQ6vQ0EBIcqONJ/eL5DuCvDyvL1tcoP6PXJc
2pAiR+86eaFRZkfuCB0e3jyndud77e+KlUENiHKnTIcuTZ5yshXy174Y0FsqUnAAEYBGuD7eYLnl
aeUB0FHazPIXwwl1ngRgpnt0NfJnY5lrEevSmOQeoNBrF5bPdmTrSUUOKrFVdVdaBXryo+b91BZu
H4lB7CePjuexXOp7Bc3LH/OouHuMjC+Dn8DH06Cjuvf19m9b3QehbowJGVBByQcUHMoan9zCjpKm
+jn3P/R08Fla/igTshFQ5XLs+8dGcg1pUoDMANUTP+XCd8E12vxzTVSz4jtLqGhhwpxj3yvBovkZ
WPiHqvvdTyUGoF5vr3LtA+AJhHFoABTAIiN9AJOw2a5JYkec7g4F31jZ2h5e/u1SMg/+SkXDlDqe
DBhtmg8UfAiH4vn2CsRJkGMZLiMxRAXa8w/wrN5dutlNMydyq4c0w2nUz+5W4Xptl2ycavz1IlrK
6JzCKvqCqZUTJeVdhbUMW7JuaxtlaxiwxKPXEWTk1x5A5il1tKZxojbbYZ5yTo+1dk+Gjef12lbh
pkHTHTO54DMVf37hZ7MNWp1unuwI9I8Z2TefuRvd/hircevShOTKs8agLTLChKqkB8dtTiBp3SWu
EtB8pzfoZkzqibQ8yGttI01f20IHAkRg/1TxcFSlfIEXydKbIm5VYCHMvVADGqw3z/owbsTmtcvz
wtD7FlzsoleMCh0HHTEr63w2BpqF8onrGwoqI6WG/uXffDW0YgEKRXiAgsX1VxuMdgYdl2dHdY3Z
SA/q9S70B1u28UpcdY5/zcg4V61fDJ4vMJO1jvuIziMk4vj0syP0cNtH1g4TNJgx24qRaYiBSCFH
yXjaGH3hRL2T+uB6CHi7RTez5gvANaIwh042qLGkuDMvxjS3S4qYoNSY9eqCRY9KPfd7tkUIs2IJ
7oYji24MPo5MJzHXU6bgFWFHjvrCkW8v7V2i+Qv7i2z4yo7kBEk/LeDUw4qK9uS4sQsk2eCUoaNH
s/Mfx0zEdfSvLesDaa/Hh4Qz4XBqD3leqP5hHtU1j7e9YHXjkKwB9AhKR0w6X3v1MmeYNMxxNSBQ
mGFlMJAsgAYv0Nq5A3m/s9VPX/E6gRKGu4ExDUuUIqzXa27i6ii8NP3PSgPASPtvNdt/du3CgLSg
PF0WFaKcTkS077R46IwM6cLpLzbNE9MD+Crgs5ICOC37tKtn5kRWf9KsP/UCLYKoo1vZp/ip0pWK
vfrXjPh2FxHOHA1NaQcspbBJgrH/ih68shx9VmloiXfzK1hSrVNjV97nrKg3wt1aNmTi1SyoDbBK
lDevrRsYrkoWNrmRlXeQWJuPbPTN5RkvTt812mOWfdbL18GKR3PYeHLK8Jf3b3hpWgpNeoOJJOLA
tAGb4Hk6t+1y0MAt7yBK/WRmEaTJtEsN88g8SJ0lW2PT62vH7A66nhg5AOL8eu2c5qrejNSN+rLa
D1N6novsjCLIrp8/cTO50+3sLq/rHE3XKq7ot9vutXZGcMkgC9VMYL8sKWw2hUnHCrdNpI/Q1SwK
nQZEVbfS3ZX70zQApBe8VaJSIZ5XF961LFWBoYbWjZAZ+lP7Pa8KtKzjPK8CTvZ8S+RFRpP+81Gh
YQt1NeBvUSK/tmflNoVSh+qCMDqcps/UBU/2LlGOtZocvVSBilcbLu4XZZyegeJpvSwcPbpxua48
GWEYfWYx6Cb29vo31N0Ab+1LL7oHY1iiHsc2cJWw2OpLrZkRLE2grIEyODKGazMUzAoQY0aJXuH2
jnvjMcVzakh3tW2jnb2RB61FcNAHCJ4/II7ByH1tzBkam3bcBPJ/qvneZdpwKDrDOpV6be91F3N8
t71zJUExUUPAwApq2CgISX4zz0qqUGLgYeoRpFoWgCuo6Y9BlesbLdLVlaFxg+evBZocGcznjlAf
8kasbB77Y985LGhBJug3KUas7Y178F3ZQQ62gqT5/xmTjrzVAwXRIaONJo1YQMHPhX2srcqlmKFN
qnARuhNjY3ahkZJqp03lztJzAJF7/UuVVKrPlmrecyPTAw7GhScXuky7qWiMM15F7KjMoLI2SLeR
bK9FCrE1gqrTRqFWihQZqSy1LW07aqr5GQwyEMDZEmNeN4HESghBIfGVTNCsYbPgZga3jf271pof
szpvjaytnRdwSWMESnCkop5z7cJ6Sjto+ljYe4sHRaId3GG4m9wkSDXgCfRsg7Jtza9Q0xaPFDTQ
8Ny7NjcXtCQV2BGjpeTavWUUaNbNHrSv9Wx+K6ZpjG6fmFV7GFwCGlmkcfK8qzfMHRTgkZxmhu1b
87LHiInfVfedx/a3La19LLiw6oER0UBKJzlxqWAklVciDR4dsp89HEvbbrYw8qvrQVJvQI8DTwf5
5qg7a67sWqRYjB+oXp36EaPWNV5hhbeRaa0u6MKUlC66FiHaZKMNqfQoBZOE9L5b2ltsdGshDcmo
IVi5QfQhPyUhkTKCGos4EWbAdDCa95BJdpZx72Jmd+MLbZmSvhDnxYiuqkjqK/vAS9vFnA8mGyDN
uZEHr5UAAB0GGTN6WBh58aQkNan7iULmDo8v9pSPfxSwb9hQdZ/2BPofVoWBN/KUbgkHrroG6vdA
MyFvhRqtdLQ0r8m9HEYtyPWUg/nUutWTmZl3lt3Ff+HryCaQS4BS+wOTddYkfB4L1GpUs3gwMrQE
1S3yl7XV4HWM5BeEi+i6S1drX6R265WTE41Nf+Jeu8+T9KXO1E+mpb7dXs1aCLwwJWfbBXdps7gw
Rc3ubNm/ifFVH5q9N0PTqdywtbYs6KYAnmMJSL5MLoA8YUSRxnUiXu1S9W4oA2/cFcrh9oq2rEie
vmgqz1HSdSJN9+slrqcQ9et6CzuzZkVQAXk63sqocYo/v8hiBQSp1kpEPH0oPxFyhgiCP4NiUVFd
//Z6VkIRmlKIeHgk4z0kvwlGB3iB2UCpDlQbsTUQ9VM2z2wj3q24gaCssUBti6cHqDGvl5N4QsMB
ZJTR1JEDWzwkHviIwaxUAYTSf5dGUmwkPmvLApmSwIOh8m3Kdy8DYrcZpsqLLLv43ZCSBOWkeBt5
t/jZUnKFkXekgVgRJuJcyRe6srVKznsvagfIUPstpMripNstwDj/qOrd7Q+1EmJBM4RcAk1r5BPv
D5ELlyg1JBMuGbxIyxdwxOV66nc2+VKb1oaHr30s1M/AkYpJDRvvGvljZWDwMlovyrXfmATxWmVv
w1hR6YFjfP2LRYH6VxgDgtSR/ByZeD17LYD56RAPLGbaPd0qS68cJfE8+58JsdyLfaN5RjBqOGLf
PBDs2c4+BVZbTVlI+Nbg59rO4Q0kni1ixl4uoOgTKRveYDWj8zbmxrl6bgtIL9SvyA03ju2a6wGe
grYy8HuYPZIyiKKtMNqEJlaEuTbiBFmze8jPbu/zz2gk3f5Ga2UDIbj2P1vS6Z2p26Zzq2IHi6A8
L28aZnpjciKjv1MoyMo27K19sH/NmXKLkKdzVSkQTYugV9d2d3rzafpqq79uL2p9/zB7jVAKQJhc
wwWVuNJBkMKLOP/RkRfNfC69kHeD76WPuknDiW4UnlZ9w/rXoPQYGC1uuam+eACCpb5rFztV+0aX
J+hxjE23EfzWQoWNKTER/nB/vM9GXbh8NaoYskssDw34qONfxuoJmtEbsW/tKyEjF4dWfRfBvD5W
iz3NXTkWSTTqPNBYZFVTmJh/dP319odaWwtmHU0ksR6qAXJXiZGi67UOjp5kPcWc/FDHXquW90zf
kqFeXRFwvXhhoEuGNtn1itIeXY/FTOB3xgvmF/2KxCipZH/RcBEBAq0DPLvRV5QujdrsK+6pbRK1
SUitYPCgy/Pl9p5pa94N9CmwCngwAbQgbscLByjL3tQKVU0iiBrke+xud3I1APFbk+VB32QMvLn5
V1A0tTuU0JaAO1w5s8phh6HUlMd81gSTXbYcIEei7oyRApJlqPO9noHJrLe0LbUiEa3ki1TgN1DD
coHNlVGSjenMU+94SdQv6n3Spk9M+cSSz8U4Hix0pGbv++0NWjuMl/akiJbkGXiKKyWJ+LTzul2C
7nSXvqZ1eNvM2mPlHZfyf9clp6Sqgv3SrCSJMkv/5SWa4zt5GbYomADRAsFVzEhXmIOEekZrbpUD
1g4OcGeip4ei64eD4y4FnSmmoyPCX3W4s9K/ufVWiWPtzHiqMIOnBIopkqM5vHAN0udJVM5OcRwV
Tg8aNb73DfDc6FttEeutfDeoSWDEGjg0B0RY4udc+LXGdS8BjU0SWVaskz/NMIpTamdNyPLd7W+3
coTwCBPQDLgj5qGkLMirF4CB60KJKMRozCo/ZOUcgCB2Hlu/zQOTJsFSbd3qK98MpU7bgT08/3C1
X68PtNbFXNSOOAczQGF+pqT+llOu2QD8XTBno2j8Yby7aUGEq8ymEuVcP4x26SdM30Pg9Pb2fbQi
EIKoFeP+xlS8zG2Sao01TTUcA0S3uzQzfcMbfd3cKKWK/biOG9dWPsTSRPMA4Ekim3HQwFdhNm6s
46ODCwvo9oJmHAFKfoglqkAjcpZERX/kxreEZ6HS35fj099s179mhONfOPbA1TIxSIVzxJT2jnjm
ctYSdqyY52zEpI9H6HpBUuJIps4kw4IFOcy3ujALrYN3mKa/sIK6KsB5quEAoy0d1JJ0SEBG3Ytc
/lombqCqewdAKgz4+XRLE3glP0UC7MCWJhBOqAldbx7o9vpSq2t4Qb8vh0d1HgPL/DTzMlCKvU2f
Cv0LdEn3hbel5LdyzwrLUFuAHoEAdkqfDS+XuqstbGbVvWn5c2tAomvx63Jf2wfdiJds3zUA1hH3
MXli7V5VdgoImqZHNaPfzMT90pbqxsZ/DFv4RdgMkCcBm4Bu0PVeZMloQT5LZBf5DzZOPrGDsTrj
8pmedYx8bVGbiL9OOoDo5YJTCMN/GurAUlaLmmLbI8NOorRAUGxHJQvzqjY3cs2VYCLSdBfgWTzm
XZlslytqunDeYZtnhCu6Q0roN9PL7SO4snOYPsHdIrgpkJdJO1c5hHJFQcBfmmnvdUExQh93LxLB
eg7n+Wfp/LptcCU7APsyytrA6ArCDbmUqRnc7FnfKhFqMEIvRNE0TMhhQgZTSUs/vdkjxDx8jHmU
XxT0o0BuDdRu73ddD5LQ279l5TvCgcEHLzpuoCuUFg9tiEZxmaVEWmmhJ980r5MJ/oHbRmROBvRK
cUzEhYCnMdqlH152UITy5srAgsGIoOvlyXRYCLJj35jdwOv3BUaZ+nvXoI+YVNgPiu+N/x0ziJ8g
ALxQmgM9nfw0sphjp2DWVCKun/P2azIc3C6w/qP01T8LvbAibWfdztRKPEeJlPpb5z4ZM0Ot8HB7
Nz/mzFiJqAQhQUGjSj4Ug9K3WpvSNEbpBAINB4c/gw5x/lxtkX6uXIHo7AJAisaLENgSp/Piblr4
oHHMwaZxnh6AGQ5pfe8tOXQavt9e0Nopv7Qj3RlOZw8dVIfSOMuBd5ubc9O2O3dLTXbl/rtajRSy
ydJ0qWVj2/IcPML2uRqPiQUxnswJxq1PtOrwkKrD4QY5l6C7ud66ZmrqQXO7NF6q74WxK8ww19yj
oWhPlnnK6gK0ck8WiLqmqNOb0zA1W7A7eQbz3RMvf4H08ewyS+u069P4hdggQPINiF+FZTTcQdo+
g5w3QekoaJPgU1Bu8Tev7TRuZVEfABkEckFp8Xrh4joa09ikfjLvQJLQqwEO3DRvnIQ1x4GgBZ46
KIuKOcJrQ4sCQmPFNtK4aCE5sHOHQ8Y3fHPtDFyakO45rlh6lSxmGosiomK0vm08OEV2aOwN9oW1
WwhMhAAbOwIqJOcyXskgrEzaLO6fZnLuyO+pvevrBlPNr0P7mKhkw97qJXRhUH7nsMVqzVbts5jZ
tj8uvxsl3zGxwCQTul+VJmgL4rrIu40rZy1+CaU0KCGjSIUH5PVXE+1WZ1hgmLb1nrogYSBfObrH
s4lW3r07bAmarn3CS3uSl1R9iXvT6bLYGzS/m6OFJn6ihPPW/MbKmJ2DljiSX3Gr4/9IC2uguDB1
jGexTo/W/LXu7jL7J3cr8Bh/AtIMqXCV3uudj3q3tvyY2OdO2TfleCDNX5yLyx8irdghmYq5FT2L
2/GuSH90+ku2JTe+dvQ8jH2COApTRtBUvf6IhZdPS6YbWVzDT/pED1Ra+f241aRa8xW0woRGLMZG
MCV8bWYadEPIR5C4z0Kt+jGByU0rj3ncO/0rdb/cvofWHOXSmHTW3cxsKe/dDOm7izTTvKPaU9b6
etfv/v8MybcD+D+J0TlZDLZccEv8hpZVYHYaCif6hiV5/zB4hvtbDBeg4AOWFflq7XGajSTnUcMg
BK/uOy2sm71tGmG2gCH2eHtd70f38lUgm5Pu2EEzIdOKUfvIxI2HPp/OQi17W5yfqR3rtha686+Z
7C2yAYCRLxxAhaAJi2fC+4giiNKuvUSvLWJZiaFG0KLeF4qZ+6bL43YC6UDV0VNP1D+3F7pmEK8t
1IhEkxZjntcGS61tR5uWGgCzHmi97WOhvjg9bjuLBCNJNwLmmjU8tlBkQ78KkxzSR9R55TTcqLVo
ooQFULx+S5i6T1r32zDOEUnNrUeBfBc5ONZiflXHewAIGxknAMnMqqsx+RAtKg2c0frEjOVFVaoz
6tpBWgxPRpPs+sbdqIWIz3TpPZJZGTMwEye1ZwqzSCz+eEhSPLV7uf3htkxIITo3WjiSlaH+S/Vz
WfR7NDw3jpyIfNerAKuzimK2hWMENiXpa7WgKq4Hh6Sxl5b7xfEOuC6OpP16eyEfP9G1FeEzF7m5
aXtkTArk5upU+JghCpjhBaX2uSjoKUNNovfu0Yj8fNvo1tJEtLkwWpAy0cceRo0Bo6wpAKDVzmu0
jdMsNujDBgL6CbIVoBfRyri2MlNzqScLVkwGleK2CZyOBxgiLfItNNaWJckbEm9mCp1ZGvfKGdWF
CXx41YFutdVXdw3kVkKBDI1uOdHiFhumroYVkIOEzIuasQk37+MP6RzANihUClAPjq2gs77etUap
VdeckAvzCWLxXar4nYOZ4+Kp2zOavY86UwzNhaCKiG57xcczBctwYqStqIaBAPraMiuY2TEw78Wg
Ei+R3ORZOIEifH/bysou/iP1jFwDpBNyO9BmZtoluM1iT2cnUCf4vZaeqP3fVA0gL46GCeBRUBB5
tyId3lTJdJolXhZrrrvL2HNtnzMocSvNxgT/hwfiuyEgDg0IqEL+Sx6Vnow6N8wSiY2RvNKh3LuZ
G1osqqc/TftQdj8GVfNn68QnTGOMBwBOdre3U75T3u2jIAwUC5aL6bbrjwYMPfCvKSO4JbUws0jI
puf5M4D5W9n32ncTwH8ByXcFI9q1IT0t3c7L8JLIk+XARudeHZWjY25cHSsnGXeV5aK5AewP3p7X
ViZABt0im0isWVCrShyQyj52KmDP9QZCedUQuJMwxSDgvbIQSm+z1hncmcSWe+gK+4SYkal14EzJ
Rs1s7VS5yC8MDFaiwCznNFPapJSNKokTI/uRpBC709SUhre94EPChhK9oLFFkxC7By+Uvg64CZjC
WE3jcngu52hw6hBEV6fC3Lu02gP+ESxN7uMJszUL9N7Ruo7yAn6Nf8Az9H7Wrr+YPsyqmxpGHivO
DFkp5i/uQbUxi/44KcuxccjBqYOB3JlOt1f7JmyLb21ubqz/4yYDN4ihFDB1IG4CE3n9I1rwK9YK
SWhcRSze4qv5UILB5mLeHdUJ9OLf3fL6b2cmr5XcSYs4LTHCcPKqE03iaRg+kZEePRUyn4FNHhxa
H1xInrHp0cuOVa1HiDgbzvTxEGICE91gvLrxkc13HdSLi7s1CTh1ICEXz8VPo/4FeGTDNyLamgl4
EmB+AJdCf1Js9YUJoi/a6AF6HrffmuFRu//P6DTsJmh//jUgfsCFgSwrrEpvqzJOLMtXmrva12Yk
3Pc5CvW3T8XqUkB3j0E4XKRg9b62NOdJXw68KWM+TCeeHO2KPRSmcrpt5WMkARky3B8VacGUJqc5
7dK33QDq8Dib7bOJ/oZevKlJ81TOv24bWkkNYAlnTFQm8IiWCy4OqdV0TnR8mqILSFP4w7eegV+F
nquhC7Q5D2wTSWSyhYpbOwBXhqXX+5La7qzkMGzXccYbf6yeiXmuJ/NQlHVARyWs8R8adEto4OIZ
5j9IXW2UC7349hbIz2DhOzb6LIDdoBPhGNIXBRcVsNuLXcbNOPhpnkJu7UvFTzZCj+ncz+iF/4W9
9/wfmGQgeaWFO1nhOiiK4Lxp87NZ92brFzVrUWqd7BM3tDxYNFbs88ocN57gH+91McWJgI72EnIZ
mXGmqEZlAoEOizNzONsFXgJO6Kohcc2vkzJtGFsL4uDV83ARipKXLROqgq+wbdp0YTgpJZIVwE4e
zbwm4VAnYa7wOih70u+t0uxDDMAph8p1ik9Jw9uTBjmZY9rPNHQnVmxA7tY+N5qzOFeIGGBgkkIF
x7wjm5saId1jn8zEei7t4mQUyWmuk4eGPYI2cgv2sOrrYOUDlEk0uNCRvg4altZl00BsFjvaw/Qt
44fRQHifmgMav016GKGbUY1PtnPWtc4XIBn6UpxrfX/b8VYuNLTxMHMkiPuAqZIcvWqAy0kTVsVt
ijm2xWjcnTbm88Z1sha6IK5go1aNypItB5ReM0sdb6cqdg9oB70UTqhufMG1EHxpQTpAhjW3+qLC
QoYUhOi/siUyN0y8O6eUgaBwhHEfzHcALW4JL7q4UDre6xzlHRYvquejO2Mq35Kdzn+aBxcy0KwO
zeSoZ6rP2a61z0XxCmo0fpf0QVb+matv7AGsDMu04z0oLUlg6ftBRZfl9vdc2QdssYYDhhIXgFbS
PvTKkLNJw1Cunc+Hue9+1SZ0S7N2q876YUQZERLdaIyxgpTNBVGcdGSW0ho0Zo4MT3uz9J3aDUmu
Bh7gxYN1Vt9q8lKjO15bAU3A5bkFXlhxqCvr4s8vPoXHloWzDHVxFTRV7sPCHxTtTMnrX2ymeO2A
W1XM6ktVO2J7dAbAEWEhAc1uTv2+oWGebb143ouqkmOhVC0e4eCJwDyylFSrkEZUlAyhIF2OXZ35
CsROUPvvPB/S3Due37f1IV8ggKBVgefGjOyBQQT7WaDT0ifuOX8m5DGdQGUeaPXgF9BRYu4nLWnP
Ct94zqzEC7yMUB0Gyw0yRFm6ifQclFO6w+KiAvuT5WIUcqjpFiho7fMCCwYeIg8nzpFBBrU3LdNo
myxu+Gs6qQeSnPpq8TP3z+0P/LEohp64YPfEcBMo0ORxaFUrqEv7ooob57MHwCvp/rgJDWYA0bw3
aHPwxN44nyvX7ZVFKernU19A3Z0iEoJGrmFhk7Owpn/0pgxHhWwYWz2kYHMCuhvAawAhJQfWMqM0
FpNX8TwHecXxqV4q58nrurBt+yAl9gsdTu1oomZhRg3ZqI2sPRaRUQguJNwvAM/LMaIA4g5lGORy
FfTd+eSrJLtP3HHfgFGX1/MPVqW+OYxfyqnzk6VbNq6dNWfFqUIVHPyHSHGkgJ3NJBkzwCRjpibK
vusb9nXuFHWjlLBiRRDRAqSN9xIuU+n0enZW5EVD63hqOmfH3WU6lXmrbaROK66KqgiSJ7zsxeya
tJedYjeeM5p1PJjfivSBMOWQqNpRI9req53A4UBCjP8RNInIDpgcUI0AmOLKkwnm2qay20Grmrik
vRvYWmUEI9jpN77SypGAAXgHCHJQRpNVfoolY6midE0MXpQvarEj6Xh0Uh4Q+/cm0mDleryyJd0b
tZm7TYXqQGzNaD8u5l3WzWfL4xue//FjwelVlMyAIEKhQAY1WqxUSdewNlbN/TBMxtHUG3PfTvk5
z+sHnbQ/+l7V946bbU1sfsxkYRlctyLVAq5fhuAUOAizpoFxcC7PVY4nkgdpKV/JaWh4MZSgNyLM
6kLBoIRmocBIfYCtNE1ZAWfRxvwFdDnAai0YBxj8KvNzuttUDVuxht8OGBtKE+hryXPXLX6F5hWs
jzXe3AEK9+h2Pyi5A4PkHs2+HxXZGZuJzsfTDYVrPAORouNJiPnA60yDt1xvnC7vsXm1tZ85hDWV
AVDN2xfRxwsPGisg/kSkRr3lQw9otFtWaIU9xK3z0/MUH3OIQUFfmL5VqljbQkziQD1DsDDjCr9e
jsdpQ5zaGuLcgJwPUZC30uw8dkVwhlrbH1qnwB51h9urWyleA6bumYLTBfUE/O/aasWZ3VHa97FV
Go9V7wG8aJy8MfXRC2oy69NCiE9p/m2gWWgnJBzzh7zoNuL0SllD/AqgDwBNQw9Wvg7KpSB5MlR9
3NplaE873Jv+UOy6+btpPGiK6lfVGDQYEdhY/cegc21XfJOLZFWhbsP51PTxAD770DV9qsQ1qHuW
0HrIXpzdnO0mNKsMCLIGztarZeUSvrIuS0yW6WLhDoZ1laiv7fiL80Oamv6kdTsE9bk7glILTDih
iTv49sI/BnbRVtLAiQjMISSEJF+bUO108rGFZfbLsk46P1EoHDmDv3Td7rap94LkdQp9bUu/3mNQ
glKKBwE8TDAzHerksTdfGAeZQekz8EPPjeLXb98N/si6FAWOT6X3Ez3Jlu+mDTfbWrX0ojZntPm7
dOxjPRtPlgdOiOlQWK+l7n6aTbJhbOXpINaNyjhiE/ZTfpP2RuuA6rDs49ou9F+uwdUzykfe7C+V
2v4ZloG3AZmTftlRUDwMvpvkqnaibcuqvTnyYbckED18anp0rNLSMt86lkN2iUyF87kqmV6DnoFy
a7fYOhQ68lbvQhDVU+WgqUVdHiB7PainqbNz485VWPZIDM62eOPfg9KHjwv5HRsQQR01GvX643aD
B30ma8bH9dVddZiO+aNxdI7JWd3VJ8Unus+Hg333uXqzU986hc5GqXo1fqE09L8fIHkyaY2ptdjS
x/23Ot+bfhrpu5LeTdPPRT3mzeA7p7YJNyUcV24FlJOhCyRGFTA7IDt1zXMoLmPdAxmKoLaTxB90
Vh4nJxm/OmWSxhunSGzkh42+MCj7LmVV64FsKM6nxi9Jc9QBy3H0E3WqsEcRspxeSnMJIJ572/DK
JYuOB2YQ8G8UXGUKJ5zTwq01vY9JqRsBTSn3rXFJ97etrMVhAOhxAYDRXTBeX7uRYvVtrzrFEDfl
XU++J/pv3dhI/FaqenhvXNiQ0gUnSR017WHDtr6pY9wU57Hd8V31f0j70t64caXrXyRA+/JVUi9u
y4nt2MkkXwRnxtFCal8o6de/h57nZrppoon4nXuBGSBAqosqFsmqU+d0CQODwXALXMzw7IbTrTnc
9d1LBjz2dSel+f78FwinTW2yLZsYmXBpP+XZdNcPVkz6V8if98j4t7413vZsehqJiq5R9hFRDkK4
8hF6sCVdLm+bD2ag9d30qG2+/qUpnSbEoED6fN0/qRVUGFCYR88I5dNLK2CqybrW7KdHx2n0G2r2
3Y2DwWIV2JVvLXEngNAAJC4g//PRbbk0k/ZzmbbEmh4xyre3X/yDC50+86b9akXjp9pWxL/JN9Y1
c8La5dY8QurUnB5ZgQlcp1gIuGOX6YfN3Dze2nJK2l7bPmOyEBP8llHfWm6KspDhTxFoe4rdtmVj
jBKH/gnT3CUa2pV/Q5d63uv5xvaDhrFc20y7rx0J6KdG30CynhWqotz7CxZw/xy+jmYCgALvGPlX
vITsofDnx0pr83+sjubQz+2N+4ZlRrINbYqxbIuC6ACKDaDhabfxZIBT9u/rEfJum+NX4NX1Njlt
gSNZeONNljcPa0kZ0OTWTVFVYZ9nN+Oo4kx6F4jcDMIQJTvopeNflxGi5StwW+bEsNMd+lfmj+4C
dheG0Yfr7rw7BN7soNoM1mdeqxJysqXVJGNrzx47NKVjalW/6hm8gDZdoZpcNPF1a9LFA7Xd/6xx
r8/uqmbpO3WGC9OjG9RpFLhU220UXO896iZ/mo7fHEPXiQ8dY4JWWMCadP2SdgN7RAci7Mz0RKs5
9opNcXjLv9N/ZvhOP/OoAwaotMCe9Zj7zhMm3dOTOQe5Iu9Llw18AKATNjFEIdLWFPrE2iKfsWwQ
gKuNZed2/Yn5f6h/CPoOTury24yI2ZqgXe/PmDJ9HM3XcT6xYI3m8ktnLrsPRMGZHeHTeGRrHc3B
p/ExuOyhuQGp7tAdTUXa41ntIuuhrIQ9hOokwD6YRRSSbBsQsyDpwh71ssu/N14KXtO8T+eQ6e68
swEZj9PCXGObEhVEVvLBQJqFZh+YKYBmEp/1tIWWgVfR5XHShsineAi6/c7AEPX1hZR5CBpVfDVo
XIBfjf+Ms+DLjQKrZjQLalu71n40hzUs6GJEfQ7XJh+o8Uo1yCPJF5xAH4OdQG+816w02wFMgua2
AERiVWHXT03o6eVrkTcY1VjGP5TI5CF5YU44ufzesubSZcsjY2wfeNsQjqATCNu0WmIn9RXnsmQz
Y94dAQNcB0Z436GpRrOvrVxfHmtaHW19PqDX9adoUu7QmQnhgmFPJgNrnLk8uvSbPbB40O6I/ZKm
KpEcaQT+Z+ftMD0LjbqfANI2reWR0G+QJtkZpIMayfrniQn5FRcZqLIBySFK8QRT6XvD6CEAISZj
jf8Yw3O6PV4Pcpkn5zaEFWunfGF1oy2Py7BiSIxEU49Ccfr1uhWeDMRkAdbsN2AUegpisqi1Fkjv
Pl8f8ZjVv+QjFGlwAyyPXWtUO60vzE9uujJFBVy2f0F9gKo0OoAAJAr7twvGacKU6oK2so1xOPTp
KuzZvFvX/VbY/d+OV9jfmmZp9yzX0uHmusuyCxXAIFxDEnojuO/yvX4WI522bVqlYWUZysb+dtSs
xKGoU80387yFzCwfJ+cYsOi6WdlKo1uEXsZbq0Gsk7kO2G1KVq6P9vRoa3Q3gclg+sHcE8ufrluS
5Sp0M1xM6wBMhzHbS/8KgqZRHuTLoxfgruin/R7KEC5EaCs9slJb1RyXfU3wHrsIIxA5oRB5ac6r
yMpqzVof18waHoOBLUXolL0774McIrjh3PvWEq7ZCqWT1G0yVT9KtrA4ccAhhRkQfFXhWLXpRox6
NrfHre0T1hWxXwVHUBK8Um35jjz6hynGQ52ct2h/Kz+K/i72WucNBCYtOq9xAZLAqQChuK+ituYb
/Gxr/msHMj0YbwFUCo2Ay3UF2X26bVBrTZoqDW7LNfAjq1qcuAPPbNSgBHXog8G/acwOkjK9SnlS
OBP+zzpCFZhdLioirCpZK5JmnVcmcxL8BBXK9RAVYubtb4c2M0aiAPK2MLh26VsJfHdqVVuZULru
em+8KRyMMgzzvmqfzOHQuIqMIyTTd/aE636wZD66o7DnWeiNaiRq2iZ022/XvRIi8Z0VvqZniaVp
B6MGiQDEmPFqaabgbhuCz+44nuagPZZEUaWUfSG8kXyMb4KSAVjPS2smujZrif8nvb3pUVNlS2Qt
hlJNXqhe/euUaaETCzAFT2CXZtqmqUZwWZVJByooWz9qTdybUe+zw+bW8QqWc/C3xEOp7a8vppDF
3tkVsnTb5pZmufhkbvUJsm0YH0VL9n5qVQ5Kl/HMP2GbOZQYZtNxNV4kqS/seN0LaeCd/e18I5yF
hBawepz56pkDDUvtRc/0nQ/eqQ9YgfIyH8ADl5QIdGStU3aLo2GzBu2BYbbVrWw16F4a3mdWxE0U
OLmnbxlJHOOrm7bRCKIMRlE7Xl8H6/m6R1JbwE0i9WBc4V3tUtMHpNleJwmAhU5oORgWtghqK2af
lQeIgjvQqSeqjprsY6EmzBMukEkADV1+rKxODYRZQRLDfh3B1kLnBkRTD9c9kxrB9QMMMVBYBOT4
0kgKd6vWr0my2ManGbWlbHQ+LasKaytbQBuVPNyucEkFiuLSzAxFj9UkHUm8dU/6F89O6iwG9VtM
VFKtcof+syQ4xGaIjWgmNJ0Rdzc58DelIhNIDXBAnIURAR7fl65kzFqmdoSBTq9Ad3nQVy8OMgUE
S5Zu8F7+bUQ4kVCS0Sd9akjSvvHRNdkJbHzbrHhpSV3BkQp8PnqmiIFLV6zZtjaiM3z8fqd3n0q8
U3Oc5tcjTOYKZ9ABxwvHCYndK7I1KbCWDkrT+c5e7gJUnOwHopppfusPifeTczPCA0VfB3vwrIIm
et/WIZ03FvWb8d1YG30INxSIgFCsaNy5AzqxeJZH04hZksbWplAf01PVrG1keWt9KG2m7cbeDaA3
umTxbG0gkFpme7eu1vZ0fW1kH+DsR4vDrT14qlwQJZOEzYnRHaxtZ7iKc1l2t8EcB0YAdVzeAAK/
/MbjXJYZ+rNQUHdvp+m5s4vP5jCDS8eDivErs1QzZFKXDCQTjsjCw0Y4Yjo9axpQxJRovo5lPIMP
6tbqa4IZnlI1Qyk7K8FW/duU4Frf2+VSllOZDDs02D9wiKHsC3VkwIHRSRIO/I2C6AYAOtwJdVAr
VyjJt1sUMEX6lW6OMyvCcd9ba7ZRG1YGTMX7pD05K42C6WVzpy8fCDWEAUBDOFRwjl3GwQDATbtq
c5mMxYvjPWzZA7CP101InQEDGodecFHPd0lr6lY64grolM8rs6EuWYdu8KC8PsueIgCn/rYjpC07
GIhmbriLVZO1c0BaY2td1GkrF7ON8hUIZSOPllyxgOJD/e0KiG4UxnMA0MOZLJwsa5E5w8pweVqd
NsrpZ3Q9DlkbLTM7ujWYc9K/zcyL/GFShaI0zjm40UdPDEAzwXDbmOViMVwEaFlGXforAPTq+peT
btozC/zPz+6FnByyzwc87pb0mS2n1FjQbf963YY0EQF+C/QT6L2BLb60ATUbl7klnnB+De3VKNVC
ywDd6h6DCEt5uG5Ldt3gUN//2RJWbGAzWQsNtkjr7zeAYhf7cwqNSLvfm45KK0j6eQAgAxIfk1uA
kQmOuWC3QDkBl0MoIEGWsb5vGqpocIjcgm/Bh78abx4LtzWMV1wa8Ra3Z2NfkiRzHgIfSFo02IrT
fvFfQA8yNl/tL6Ud6agy9rsSo5MDWNQQmkvcMhISUyXBIltfUO9xSDUUvCzxwQy2sW1daEWSGXJh
dfVgzuAaC0BUVz2wRcWrLwtOjCgCWAbsPO6OgutNClxpoePuSG8aHdXu4K4yVPB8WUrhGxvAQ0jX
oAp3ubyrEbTp0qwkmTD1X5bQMq/oru31kMwYrYC+VGxVY9g42qLYebLgASAW+CnQPJlger00PLpk
NDod5Rud1V9qfDO2kJs/3wznJoSNRybbnbTUhQngez37i4HxSKvf190ULZ4KxyONjDN/hJ1XgfzT
0EAzjXLUnrA26TOwNRT7zF6S2faj657JUsq5Z8JX0yYA3Er0wrHN188O3WK3sEPKqp2XfhpAH0hN
5TVTGoyA+4K4kAvpiOMiVRP0OdovJKkG1DnCeq2aCQLZFe6Sem5q32rMgpch9asasgITlGLC0hjG
uFkb86ddjV4XFnlXtSGuodPfVe8NGO0kRblzGDhw2o1uUZP27DUL+qoIvSHVn3JQN6ShO5H0fqIQ
lsTmnvviTiNUhWqT+waKF1S70V0SrzyGvxAytTzHUNSHjDADyS3Y/a9/M6kRsLKB8gL/YBrvMuDT
bMv0FeW8REtJaG6HZu5C3X65bkS6q6AxAhIe/roRmZMrjdZ4cRA8AlkK7LC3rbtmcdz9dSuy+w7y
PVYLPWEw/wj3zxKS4L1v4JHWYUCGxWm125zTaCi2r9SXN1JZ8O7oOAAuFywHe9jgeUh/WxEG0fR0
3Qfp50CvzUBzB0JKjlBkKP2AFIOPv90Jnkn5yQO11ZgrTn6pB2c2hASu21pj1wVezAPDQGjaQBi3
K/whvu6JOHf67xGJr43hPQwavNPb2EYt3ZyNv5m3/UrDv/y7NZyzyNyOPQQmyaNz1Ksy0qeD83zd
sizneSbsvsHbUKG+/ELLumJam7o4oIpq3Q0Z5qepV2832rw1txrTE9Opg911m7Lvdm6T//nZjc2Y
9LocRhuxV7P9prd3FUrXQ68a0pK7BgYUB2VxdBr4Fjg3UwxDzzAOluRgB0v9ErNMdmzq9X2Aucaq
V7RlRVzb2ycEcA/4MlwuwJPEf86ZuVpns91mM2Idw5fzp9yKu1Nf71ztNLmH8a9j8IHoRyUZfRqg
U3gv7NKet9RZRkcUDbrmnromSqLOTisbxbeSLSI4LTAtAvoi3JcEK21h1U4FIW/UrNcYKAdIZYR1
cDvrVdI29Qfyq/82PoHRft4suXSp2Qo8JTeLJGk5x6gpYJgPuIePeHRmRLi1aK6botpi4rrULBHg
3yEt9tDBjtLUj63p4c9D/W14GXQxfGMLMdisdYlBacTgrPdhwx4WKHLOi6Lgxr+BWD46NyJEXtkE
hOk1jJAJlfEtPRSzEzt6oUhSKjPCKxxcGM3Yadi24xQu+YFodypoiMqCcCjN1bYOWc9LSk4ZtTN0
jKvhAArN69+Ep7QryyUWrtbMWTKrw3L5zhDNE1S0tw/0yPgFC0UrdBGQfS7j2GEpxDA8vmlKNIuD
nyXGm2qiuvdLVwvjp5jtQ7nqndSIUXdjYGnww9F/1f1dVkwRHnAf2ZJnRoRP0hZ0Sn3qkwQ8+CFu
39XaqdshsssImAb+54lIuEXagnU5z9S+cepeaHpr0J2K311qg7PJow5hgchYvCykNo7tKsXlN/9m
Tb9q68DypFPJOKisCBkMaNEiz1mOpGzc1XFfGrhO38+zIqvIrUAVB8APlPjEPn0/4wVrliVNBqfG
RP+JjMHeooegebm+U/jHfbdTuPrO/9kR4jjzi8rrWkITCGACUxjp7YAnyhr6XhkW1k8665HywqXy
TbhjNxM63SOpUAv/UQbP0ycvCwl0pq47Jg4evx3WKOhz6BuH9YvRMFY2jkusRVJv95tvHhcLkzjD
DeUYJLxX9HCwX9vtqdv6sLPs3XXrso2L6Tac29BDxBi5kEjtrcYrPVgARwBR0nLo+juv+HrdhLTg
h5obH1hA6wK1pMsU5BLdGMCPigulDfpjU6cHu1g/AXm8q+ijtX6enAyTPyUeZLXimJA8bEHsjwMW
ZSWI24hgC9boFp2gQI2g+a41IVhyHHoCXzba27+uOykJFUAkwQuDqwnuW2KvdsuNfF2WjiYlc44o
/dnQ46TkWKsqcnI78MQHtxemP4S17DatLTujp4lva8+LPbzMzLup1+zU4DmqiExJbHDY529b/Lec
3SIzvekqUo808caTU+zgVa6ampZc6S5MCNcFsyOQB/bgztzhAKygChOClPi+p+SBLPQYdJWi1CE5
cPkoJyYieN8RWJVLnyrL6obGRizq+Tc+Xuer2pqSPHVhQPCI+tBTX0bcGzdw00y7zlwPWXXj32dN
vnf74WC3h+uRJ/cIpWU+2QZmT8FgC6kQg5r8opK5r5rp3ANB/HTdhDTogPcA7Az9c5yNl4u2BJun
LSt8Gqeo/qcdb7PgqJT1kvoBaBuGh20cI66QbJcB/FyajgRfL9Vx9p29ksZTZYH/+Vk8b3oWpF1B
sXdySGt7D2Oqms2S7pgzH4Tdidq8VQEcRxPXfOgA36H9P2imfmBboiv0RrKCSrkluOGUntFkFOdF
5d22P6fgJt1d/9yydTo3IHjhsna1Md1GE6sJUytkRLEHZVsEfa1/dS+A9Rb2oN7rs402MRzQ5za0
HfAgrsGRmtBxW4vQZg/Gqn9xzPx43S1ZFJ+bFTbKso6U1W1Nkzy904dXzUb9GzqimarNJDvv0AX8
zz/hTF1QHi9dE/6V1C8SCIFp0TgyGs9OcU+dz3Q1Pq9F8KNmtotmelopXv+yQ+/cvHBNzox5ss0W
5vv080afZsbCDfRv7W51mmhIFdbkq4qGAgBraNu8TWudbapiHnLaWrAGPYociHbTjjV6qh0VbbbU
DuDZsOCCUFLsGuKlbOR2gK8HjMU2nZzmVNPTnwqs8bsYh4GCmxsz7/gv4dNpHsZ2sw3HOEyk7AGe
KFvVshxxbkL4PDT3Bi/jNwXbnnD+EO+bh6q7X6vOBfmC/XZFnH+BbryW6T6OVlJzKcaKgW10H3wo
GWEQFTcePPtRjr7MqXoLEGHXzzQZ/Wc/82OkI9Z2ioQhTUiILw+4WU7pKNz9jRXSW9qIJbM0rY4r
sOKBpcNRSUHz/S+8MHBR5K9XSI6hLy2kvXWszcZoYWUw3BgfP9XvO+PUY9DKVM0myRzio3+gywJB
KwShL1et0ljtVaNBk6Bt+jjwqB6h/q1ikpNFGiZMDdjxMQwlwpK0zXTmIl2RhzBHE1rp980sYhro
qq63LNLwesG2RK8DjQLh5G7n0W8caiGigfc5YB7Zt6LCU7wzpc6gNPzWjeDX7Mslo0bTj5lpYmfi
GjJ/HfTYHxSpTBYA5n8mRNLQ1aJuPpr4KpVxavvyuM53bobhfS8KiKqWKYsAiyMvQA2MkXVddMcq
SLc5c5UMXbbHw4uXna8fd1ILqJPi20PfDdNbwoKZGt7MOe4ilgZSm3YN6w+A60DD8p8FocBQtfPi
WG/P4+FlINWpnn7p9DmDZOl1T6QH6rkhYf/nmVeYdg1XAHZMs9NaxtaD84w68zrv7TXu2QduWOf2
hIAuJytgPb/G8aXjOI7+ofIUdTnZpnnjd8SBw8EowufxybROxMXjykytg9a7IRny/Tb+SDF6dn35
pJag4AS0P/Yn1JwuAwGsQ2DVNpCiLf1r090HqCqAaywMKk9hSLZFofIHMRlMMdio1FwayoMxBWPB
8vZeHArrBsFAlMeaLKzPjQgbB1mAtOWIpJa5DqoGJ4ibfcQNLjOEf/DiEecQS3tKZ2h/0IRVGNBD
T3JwXnVHUfiVrtWZEeHctDJDc80Ka2UXVRxMv/gGDRiLr396lRXhysvsOSMD+EkSKCQ0MZ19L1r8
bojSslShS/i6i6cn6M84hReopFF0ufz43WqDUsZHfp7/cn/RL/VGwqNWhkP/TdVskqVpmw+RA75j
4U3KnT67cVI9DTQMXVVJ0G9uvNU9+2fIWj/Mc117WOv6ZXYn1fStdA8hpkFwDNw6uOsubRoZgzQD
JRWO0hStzyXqCeQz6jl22ev1TyazBCplsMgBZYr7lPDJCi3XugYTm4nhJBC2iNv8AQR3odb/2bDj
200X0C4uXQRmK0cErC+sb+cA0+vJtEu76GfvfyD0zv9+YcXaetb8voIfunc7NQlg15lK3lcWcucm
hD2EOa2lbp0KJvJvC7slLw27BUY3mqxXtAYipTyBLPWA3xqAyYAT1VnCeWegJVRbfldhz4IzyLXD
6QPYvjfacgCnMB0PBYvLMDOHflhAp10lpAN9Del2tftX8b3v977XRJWSM0d6sAL4wyE4QPq/kw6t
Ntw826qBvXS4H6r8oUGLINPH27J0tXChP7P6Fyv2Rrrd/3mUnxsWlrKfU+ivDjA85P1Bgyz3Wsz7
tHqgKmAwDzMxLXF6dhS3wbcCIYbLFR2hXVWvAcJcmw5ec4JQ4kdanm9E7P8zIUR6pbfbMmCeKnlb
rCJap9Oc/bq+Xio3hFB3O6sEtysCwxgeWLmjxZ33h+qqbwnhfKWExONSSLP0PkxgpTAngZWyVcrO
ci84OgaVcgsf5PJjWE6Z+5hprBLTyrY9nmEY7re8X85qZLvr6yVLDXgnclZn1ON1EV5WZnWL6VFY
8peRYSbDmPGQc4AoDvpFjzwtG++m1O2OWzcaP7bZVDX2pZ7+Z1+EA7W0cEvHQ6pw9R/4Xil5/tj3
AqUAitno37zbu2OmUd7HxBby28hvor7ZIqUuhOw0gg73byPCPtV8hiPY86ukyDgV3hKz+aHwzftW
RSIkXbAzQ+ZlaNAUVJ1r5SAT1Ts+gYbKizcortyyiwOXVAwAVQHGWMTVU+LYRuekVQJWhLDv7wa/
h7qXFu4URx+/54o5B2cEb4diHv19SazeoIipWW++aJCa7sL8i/8053fKE0nm0bklIbs5ozvU/mzj
BDSzGIpKaffLpvN+HNKwVYkfyEBFIGmF1AN4goAfFssJDIhviATBGPnVgLwUoxa3VnwPVqU1DekP
pczDG5ftu2U8syc4N1fFXBglQsLapsSb3QUEHU3k1y7YVfLdivEBIIqXAwteyUD2OaSnx8n5KzCX
qCMqtWbpQnPRA9wAofQhKrLrKej/zDKvk0nHZL+1n4Y08urb0fmSMvvmeu6S2MLDgM8roaSGtCz4
XTjL6mNytUi0NnA/dyuEe6wM1EyQfKgBZa1AP7k1VJEw3yQUhNW2OCSeXwPAMyOKgTqVNxZW1hcJ
hlui9Gvj7Cs3XCDAaH5e224XWMW9Ud5RbQ51+mNhqCgb34xm2o35L6ue9teXQJJ28GN4oRcaASBg
FdKOywJtcua2SEzol9d7Z8hDV4OUq2roX26HV5NwRHARl8usUztOrtfmVGBeo+z2mLqBeoRdLDvM
Y7EjxtxU9Kb8071bZJx++B8u+JiJurQH5maG3DBikSdMqkMrt46nxTHj66snyaWokP9nRVg98NkW
nlXCioXJ57rf58W+hkbHB4y4qCyCrhxTj2ITh7UQ/bV7ViRjXx88875qtZtURcou/T5nRvhWOXvq
tVWN570/o4mC2dDyKbVeIfRhKY4FqRF+/cFrH/QPYnWZaNXWGh48mU3rRPTd67ZGfk8UxcW318G7
b39mRrj8FKuzmlu6FElG8ohAgcH9XNjaoXXWiI32F3BlhWb2YNTPq34TDG4UDKA96obYNj+NeEz3
u2BJvPJlXUPPP/agydaNRCPDDWjUgI3/7NwAPbubWm2XDne+6uYmy0kAkmKED5KlwF7y+9bZhwBp
YNfkhlUkFILL2m13Q77Pr+0HUGTY9b+tiCVL0GODC9aGFVxBcbeDehHeWKMdXY9cqS+oUwDdiVEY
kFpd+rJUBrrM3ArIV1M0eLYtyu7T8ZvtPX3AEAiccdfApDYuMJeGjMXTpnFCC9ABnPoezG3/9GNh
xltaaQcnW1HBbnGMXLcp2/s4on7bFHbMlmuMDhOcw5ERudXLYpyKSXFWyDYMpukxQoW6JZiShLua
My4MhfiiTND8CcfqDpq5jXdQMZDasmTJJdUw587puUTRH6OkLQQOYabb2Yc50Y7gWqjj9Ka9byJ2
gMZWFnqhETYRDat9vie778/f+sg6Pc8755jd99EArtsb71BH2D0RuSHx1zqso/JAb+bX66uu+qlC
5XNepzwtvLxMihp3oeFnbh2uG5CBxKzzxRA2oLaAdtxMsRiWSw7ox+1BTxbO+hM1u91SWcCxnHrn
wQYpoNeEtWrAXaRq5Wnr3LzIKpwyktX2BAfNB+8vrwinLRx+AH5Jnv3P80v61/iyfIIIU/6Akt91
z+VL679NveM3iNXrzO5nvaQNOF466BhSCumg3DMcxbYRObH/dRDofB9HGQZRRFkZN607HNh9mYDx
xCl/pKzYeW55bKeQhODpDMGUG6IhWK/xuNBHmx3Rg3TJvMeEZ5bn8apsesiyFJ7jv3+QsMmCakmH
DGJjiZfXYY+5BzDhLaYX2SlqT4viMJe7z6krsNMMPpx7maqcPK90SAQhvEBLxrlHNzMPSfoXtNrJ
dGfd1T8XswmteW/O5X65Mx71dZ8Z9w0qNrMKoiX1/Oy3CCmsK1cta1x8cdeNve1vBqmXtTk2bgiO
WUVwyWZduJoGIDuo6vJr4KXf1EJ/1mGYsk/1h7r0MbMzhsS407pTunr7NCvCdIy94Kktdkt7XO08
NNmsqMRKr97nP0K4r7ltgW4AlMQSvODZ7YysFW3DXRYWTZg9jb+CJTZ+lKDaCten4Uk1+yc7MM6N
C3GWA/9iVxaG/9esihf3h+640dAr0hfPTuLdB5UYzNyi5RkA93y5zEHRr92ywcP+huLia5qnoT6x
6qduJfP8AmjHB04ozKFwBQVeHRGrfs7W1kHt4LMCuQh5CA4VGYsGdR8VMkFWQYW8BkisOb4VzwLh
VpeVbaoBglcmNZmjOn/sDC/i3by0aKNgxhAHsjQeiY/Xk6LsLQ6pGZDNYLtCdUZ8uFQWKb0qx7jr
0gb7bqPRRqFZ/w/rQyMhZXAXbM9GvZ1KxVVZJHf/N03iJgPgM+5p6IZcfkhDz1uLgksvCcy/wfuI
RmKzc6AKzJrbOs/iPreB5VrDMXNDum2hWwxHvLGO172X3T8QRb9/hBBNS1oX5eCAQED3vgFxFzHQ
FGDk86b0FGEkC1uEEOazgRQ18I0vvbWWyvEnMyPwNvYhZ/8y0jCbo+JvkPCuiveB7JxDSwHagsDF
gcBeyHrG4lZgMHTx1Cmc16btWZRD31ZxzEkqU5aHMxRDdihivKMRHgjbKpwpCBtnZy4PEKCzXpo8
mfxwUjWDZVn83JSQVwCAQ5+2hSkWNV+NhH5pgRpVpW+eGcW8cm5E2H12k2+EMBjxzPjHxMK2Cueo
3EKzjDAVmz9cjzvp6kG+Sgf1EidVF6x5ZeOXfgZrqaffrDZvP4fLQ7YYYOiYw3RQhLksM3sBQCJo
2mOri68hzy9KjhFC0mRWEdVdehdQ+ivtU9XhL/tUPkTHMLjHz37x7rO6WRYQHXwjUMg4OsYcV9Xt
Nh6mLjLyW7omWVeHhfvJDL6WTtizPdXd4zBH+faUGSrMkmwb+CDnBtgY/4IYyuWWWxqm92C/AueZ
1ZIbCL2W0LgaDMVmk21sbDLIFEIiGFMXQgapm81a28Uuk21ODzl4u+sCcP18iAOwXI71aejmh9Jr
FQe97INi2AfqI2ADw5tGiB9Q4WD4A02QJJ/9CGwPXkti5VErW8BzI/zPz17qhtHYBqhy4Vr/0G5f
7XxTbDpR2vPtDDi3IHyidEPBxmmweHnwuXGnOMWgvlM1Jx2kErW3hVXGn9XVpJ3y6nNJ7jTcWIkT
lh05tNXIMOJmh3jl7xgtAOP0PpVsl9Ftb1uHwQhroz+OUPsqVPPysiA//9XCJydrr2F4mn9ykqzN
Llv8MKU/ChqNRJX65N8ZvP7gEwWUXSQ4B0mEQ5oAhySYAIBXKkINJUVq7K9nI+mHBlge7RncAjDQ
cPmhN/AnzCSFFQiWAmheRBq5v25B6seZBeFDa4OxLcuIJWsMAFWZG/l50tQqeJLcigcMHOqwGP4W
/Jgym1bTgF3hLV48o/XDa1jLerjuiyx3g7z8txXBl6pIuxzkA+A62u7M1IkD9oqm39xTXEbjWs8U
+rc8msSD6U3cBMg7C1V8Idoati52FYArpKg/oZ5XLeRuAssmkHqZYjtKlw+wKpSvIW6EFvdlGBR9
SuohXf6lolxxYwjYs2momF2l/pxZEfyBq1vjcWbXfGp3dFof/Jl3UU/boHrvy1IzLzGCwxlzysD8
XvrjuaQfvRQfiroF0kkTdU4EzQiMarQ2gd7yDhXS66EhzQxnFnnonGXMovYyLS+wkYZmjlPT3K9B
l4X+nB0h2/qtT1WtFmkoOpzC2ULlXH/3xRpSdWSDh6TuA0wv985xcYebuiZt2NGsiBni6UCXUvVY
kYbKmWHhI+ZgwlyKGue8y0fMpzvTfsWg1UfiETIeNhTsOE+hKawmQHPploItNw2sAxChBFWUwVXc
xKSfDMxh6OEi+0FC59JIluYDZsWQM9AADServFm+BSD5Hu3mECi1emSNSBuk8NBtRlmVzzdfWrPr
dB5GDXnQb4swN7Yj+CoDvLRmdMRpmDdRfqefqnA3UXrw3J3XPV4PUMnmA1IUEG54ihe0WHzLM0sz
HEoJalMov1tZ+xdY1bl+ihelWaO4pEiNodiKCSwUrSGwfOmsN/ULJRooX5i+1vHS0zlqxsqKfRCn
7XAhVRE3Se35gCdz0g90y8X8RXyHOWwEBcJiYcB1Nk7VOkT6Vu/MIv/7+kJKNgCQ1lCYADM+zk2x
olx1vtnq2Hxol2N6IKMLykoYjo/tNi2j/z9TQlIZ1qbMNVDnQFkaFYBiCo2lDHuD7K6bkRVmEZnI
JZxSF8yzwp6GMlG7or2A2Vr3sQjBIB6TJ3Kjh+nnJmmjee+ctKi50RRPBsn+u7AqJGlcC0rolPOb
VJRHXvjqHUh83TG+p4QDFELpaJpw6jl0GAULGl3navIwp9mzGfQzur/HVP736zYkRw2ONEwHQ98T
bE2iqE7OstprHUxO2l0OvWXfu9UzstuanTUYu6aovoM6atR+XTcqi0EgQ2wwfGOSHX3ny/21Mlo2
jeXjHoq5LNL/oKjja6rvIzli0NzCBBqqNBiYEMG4ldt75YgHVDJmA4QyzL2ePTqn3It07VnJfisL
BiB+kSzAfGQBunDpUbVOrqZvMNbUX6vA2Rc/rDINWVlFAPR9YPEwBQTEPOdhfcfy1ra9DnoR+FVC
bCdLNf0AEFYVtf26KgJQ6tWZKeGxpm0Ub5wWG7gAKEAffzD2uPqfe9RJulZ1MMuCHYMnSLaoaqF5
IVShp7mdaMXgVpA9zi6Qno1KNE1Wp8TRxdk+IXiMkQMhrZeE5R6zcIZgijjMgg533hV4mjUiFKKQ
w3Yoqn8cFL8D/QMzsZxrEU95GwrZuNZdhoeluYRlJYaHWyscvs9dhCf99aiQHSFcD5sL1SK1vytK
eiwvUVEDL9ZKn+i0QJu2ORVlsCtUbXDZ5j23JGTbOS/WqXRBO5ONfRtBsKgNy3QxIx9KI4r4U5kS
EqC1+eXSNOAh6fJfbfVr7n/49ukj64ZEjq2L4rwrbNzerQLaePBGt8uo0aoIAFmozO+LSXFcyH0B
aIy/iH2QpF+GwNS1dOtb+MKW3dwcKS4visK0PAT+syC44lttNtiItMRfo5/ADKW3H5luASLpPxPC
xTbdpm7KOH1San7P27CfXzbVoadaJyHngEqlzsFlCO6A9sbeO8EuOF7/4rKkBoI6TlIOgaN3bQO3
XfNghWBiAlWJfmrDtLsj6Q3zH/65bkeW0M7tCJ+jt8hUkhp2ZggJgF/1/5H2Zb2R40i3v0iAqF2v
WnJPr2VX2S9CbRa1Ufv66++RL6Y7k8VJYupDD7qBMZAhksEgGXHiHCUttv+7BZBiI8EC2RuAUrjt
4USmW9oTmLMaEgAPM+uvt3+fV5lcs1xIFvxrgLvAudWoaFG20irkXqu3oRaWpY8CXbyzl+cx+VjY
PkX5vVjCcaj86msHjubFr/P3uXA9aNfH+yoAv7AiIwAR+QiIp9E2ivseYF7cwOdZ6ZrWwXfZDhhp
ld9T/CgF44qWD9UsFNBAMoKzlgtzY61P9mC7OPsY1MnQdmCYkv0qKjjj5vWvCW4YUawVbqnE6Bsu
0l2sned09K0pAFL/PkqBPtcj1SMAPU71lw469fVzVgbmbG9LkgU6fTKTY1PJcC2iW9OKacGqAwWA
x9Z1mJr1asiGHt8U2+VZs57p/Iuk9VFj+l2jG3sItshg6uso+VsuiDtWlDBOf+RNry3m6qINIHQE
X0T5QEi9qexf/ZqRLo5W8XLboUX4M2MFw2O36Ba8h7sBVNFSlpUG9iznbB3YSd05Zz3oNuZx2GmB
+Zj5RWg9J+fufvkBmsLA8Cp/DhTAejrfCIqNvVU9S9ajLqq/X34UX3+flIJYcYaPijRsIiPd4drt
D66xS1Rnm81t0IGE0ujP02z4TpI8snZ6cDrnK5C+m9vzI/0ULmahMtJFrYEjRLkvdsouuysO0YZ8
jXbgnTyl236fPN+2uC4uv/hYdTRkoqsdbMmcQSPKKm1az6we3ax09LTp61CBNlySPRB59aUZ7twq
4OmaQjHF0/Cs1X5ShjiEsx3iUyexJKpKGyhugFoaeTvck9bYdZFJI40x6KmNGmZfG8+u2fxy4+5o
5GbnLckXxwiyLGSANUSNHZDGkpxtosD4KR4JQBqBBPga1C6Mt71SaDU4fk+Zvo0W2687upnKwru9
aKIdC2g2oAwAQiJFyc1mrM+6WafA9CFUeFZaK0BjMjTTokWiGoyftFUkpSqhQdRrQdwNT0Hn2fWw
ADnousnCnNK9A7HjDeRlH5ksjSCcuwsj3NwRbYxB1GwANYhazQAawtp91xzJDhOdKmg1/GcknHcs
dAAA2zKT08aTLP0nNQO/lS5/moujfdXaWbX+9BzmQeFlR32bVkCoGUF3Un+3j+xhOZJv+ibdGz5e
iw9gQ9iS6aVLDlLZWX1dkFvfwp1srtrgsePiW1waxEf6i/rmN3MD1BQq4XkYHfQT2eBgY5vxRLvj
tAWmKHswjsXbFJb30c/ivrvLNpk3vbgAGwS3vVd4q7mcqDVYXGySgS5qRGN4E8JbCFZYxIMwBqtd
OCd+gaT3oXpzO8+BQ/vzPtlPyt34qwuTzld3tuRRIHNs7jyytVlLltWxC6So8tckSPdU0mQtirD/
jhbn7PVoFbXqKFSo4NZBf7Y2zVkynbc9GjW4699PzLxUof2bnNQwjP3bS3V7etAvcP3bzIjG0lxX
CrfKn2Ww+GpQSd5/t3e9yWOXXCWLcMHD51vWUS0Oo7UjjqSEKJuh9e8X/qZYSz/mKxxZGQ7Yo15L
ZKoRsnn6I6pEFBWcdZ6gSamDFxTqCb8ysPcgv3F7RUSFbxCu/yeAIVZdD2aVRo4HB6aCqLzT/A8A
bd/SILvTwi/xcXxJau83OBq1TfagHWe8prfZt+El3xGJZ8jmlAswqRoZRgZIyGlxzlBT9Wcqu5yv
fvvfQxguD9cDXYgaN3WP48AA3lr3soC8dltUMO+V0bPv2fb2vMrckAsEI9TU9CbHwc1Om+lrL6ln
CKs3F6vGJx90i7ZNvA6m+zXfKf70nG1zZKJmT/OrZzzukl1T3Y3leZZdFYS5+UvLXHjQaFPOpMbA
Sq8KXPzrlA5evNPe2n29H7fuHVrZRgjGSfx0na8bq/cJJb/Yc8ZA0RoawU0XcCM7XplsWtMbAjZ/
6M4z7SXOIrPG3U9qe1IUED4npyZA1+a3YZftY5/4NPw/OQmPdpioYkyJtgYSJahptcn0PKwtyXkh
HAvUQ9ADhEIf2iiu/T63e7dC4g1jwdFND0CT6SGd/OLrfJTRpond8sIW5xwNZdSKU8ybqgCJMmme
u2jeNNnbwQVcppkhkvKNlB7Ni8ektwGEzreWY24dqxi8LpMBwIUx5eJruNPGmTTazQ6OAjsZUn+Z
7Cej0qVo6/VX/vDMCyucr9jGPEbq6pnROQ+Wjb1TN/rJOeG6kWyGjayhXXgyXFjjzh5n1icL2WKc
/olXoOdjb49BZf/NpfbCCHf8lGNG3Eld9zgj4Vy/zIUi8XzZ0nCnTm+YXV24sOCy92I8QsZbEi/E
z7aLMXAHCrqQqDn2sKDor2lvhFG6n9N+U2QhsCTJeCB0CEpIPjjIGN7e1bINxx00ZW6lars6RPGR
HIptFZKj8mIg87O/bee/7LZPjOMKr+VjYpNMzeTGPdCoWgb+X9abluYnfdYnfjUVjASOWs4mHnRQ
vfYg/jw+psSBoHBW1Saam1Ty0GuEJduIFRaaYbsEp6HLdBmT2jrePzfIv5/JbRA6oMiLfAkCULQx
JlzHm8oLY+1hGiUTIrwZ4zG5CpagW4ivOFlk0Sx9bSdqsshHg40XzZtorINB+S2ZeeGev7DExTl1
SHQnnmOAtdvcTy10zbjnVPkyPXVoZHwxoE9hIaBBa0snz7dNC8cIjW3TwEsdCkOcW5utmytML6DY
qBVekurEGxw3tCL9gGWWXdeFK3dhjPNkfVHLoZ/QtEKT5X0eY31vs2mtrlHVrwd0Ss2QN9s4cyPL
Bwu3EORyIW2LKjYa8K/PLIifNiYtgBLuoh8ukqPJeD9rp3jcNPF9CjARMCm3p1U40guD6wddXC9y
kygRHWBwbsctyI4BV7qbQIZDCYpIphnQ5W+eKQ66LID1QZsVv45LDeEPIHuwdz9SnR1m0r5aBO1A
t4clPC0gq6oboDheOfmuh1Um0NVzpjY9bWxI6k1bSF6lhhfLaAyFhVhgNdYFQ6M9NL6v7YyAC852
idEwEBosaFzUfpbJdlZyjzQP6Ev1yhpIWhkk9bNNjo8sIDSFf6DvFRU4bnhJT8sBeilrA990mnfW
gW7Hc/w+Ptmj1z8Wj9Yeh/APTfGWY7Vjj/OmRPa3f657r3lB5n0re0wJI/LlB3Hz0I2pk8XrB82+
vXHDLLT9ctsc0032Ymyye/0tfVykJ90aP2/NAneW0nzWxyiCURXjTx9+REETKtvFJ6efxYPsXSPy
qMsRcvHHBtGN3SifU842v9Fb5jHJ1eBTH/DWeLjNv7SGmSQjTKDWdOdCpPnObf0TEq1H7aF5qneV
3+8QhDbkEL3F++bQ79Wvt7eN2J8vHIsPBwWEY60en5DvzcDYZofOa7wIj17ZC0AUzi+mk3/HRY0W
FZkLQ2DxabrHqjqABht6Ya+3B7T63Y0p/bwsXYQ34AoXiJ0hvCFPrnq6L0Ob6hK34K8iQ7w0jsUw
Dv2+3vXhhBpM5FdvxsGz78o7Yx+Hy2Ha6s+mP27mINnmzDNC9iPdLHdzMN3R0/gV/z1oXvaD7phv
Sm4GohYvYAz/iRR8l0u6pBQpTHzfzF4b4P7Ohl9RL8mhuOQndyxQ7R+Re7TwSrk98cJr6KVhLkRN
bWwVoNFCiPJHX/VS3z4anhMUe81zJBtHdIZdmuKCz8KGuiiq1ZdCc988ICsQrglPyYBkrsRFm9jo
dEgtwcp5+vWQ7Sev9YZwgE/9hsrG3r0vJKkO2ai4gDOQbq4TCntdYIXupg/WcclEIWTbkAs5hlo5
iTvAyEI85W45ZLBxe94+8ay3tiAXUkzQ/mAYaEZG9yaS0hXY0v3yoIVWYL5W9+q+H/zhzO6m1xLh
u//1HQowt79AOEb0dK5VWaCWdM493CVRU3vBGe02j2iJdaf3Vn+xe0m2QRgIwJ6C7kJ0xYJI5fom
MKPPKY6KDrhz06tZ70OdLXWDJfalgtLiwxb9AVB+xY0DiMprUyWIJFmho0lAf7ZBfu9sRjS+OMnr
RMhmcDQfFVivR+uF3RugGULv3NksvhcgILk9r8IaK/r10LyJ/jkota6PhYvgmqqFNaURhkw6f6x+
xdamrsIBohLfEvW9AZOStUyemxZhYZ4W/SCDRYpYFKBjCQg37nhkpZa6to/gnjvmtILTK8Pvs5/G
PHkGqCLZuBs/inQzQol03JPpMLm/JEMXrjaox9a+QUBNecJn1aGmUVGAyDVn8BBXp/ItAWMCWpEU
Y1f26qYrtqhBr739uDb6nfGodrW3zJW3iqPIpLTWLfTHFgPgALJgIIgGw8b1RDAIqJlVvraiZczx
8kZ57kv3Oekgp+eiozJM85R6I8DfYNjK3iRTIUovo1/6H+PckzDrqqZRKjRcQIcsoA35YuhvQ3xC
i8t+SY27tgdhWhGH5Qf9CxEBA1BfFHABNzfBsXk9bCQ54rLr0ZYD5ZfOOSfOaazuJxlZo2hy1/4V
Z6XCxY7jvJyVSWN1lovTpRmOccIOWtVjZPWXmmp4LXXfl4Z8Az/cz9vzKvKwS7Nc8iBqF7QXLTCr
bTv0JcRVESoR8yK7PndzL9nKorMNmH14sgu2WoDpr2dytnSl6hbMZFZ9QEuwRLutVDhKdJ6B9ghM
q+ue1finbWvklCrId8EzYr/U33DrM0oWZGk49yAHKokk7AsT9uBjR6kd6V80CnBhUtXq8v935lQm
CqPt97gG93/deqx5dHd9rmwqiiITmqZVFwWEZFdryNt2S+hUzveKqpLamXCK0UgD2heIHgAocj3F
vaLmhkKxnrrReAp5yXQ05Nqy9jvhtQtkPiYSQeBFxPv62sw4p5WWOQr2BGhd9H3fZZ6a2WiLHIIh
DcG5YlR+wnyUfm67q3B4oFtZyXQBU/8sVV+cBdGymAXtUojgDc4qt2BOVjBGEjcVjg6EEyYUheBH
ANxfj04jnZbrVQ9wepKUR4epup/pLQ3dSE333aJ1G6Q/9eNc4f8qnTd9rK1jj2S7JBcl4vgA+ApA
2xW5B5g8dxfsmiF1FSQcT8P8EGdBk4weRBM93dzZdlguoanoZ+hE1UsbxIy+acYuMs4KkhDlKmXd
xbv/ffIvP4fzdEhjmw36bYA0tdNdD86XZXphisy3RIEQNJjoYAdZA1rmuUAPJWE2jjVOmaK1Q9t9
n6fmWNroDbbA4djGd7ZWe3X5FyTKK/nmP1a58JvnVj5nUO08VfZHoQ2+gxam5dWedK8oFsgYy5jP
RbdFNECiLgzGbhwr3Fk6t5MDZQobt8XsBQzEmzQ9ODX1e+fxL9YMWhFojP/sk+XWLE7aKHZmxAPF
+KAKpFZw7+00WblBtC1dwLfQHQ9pKVx/rzdMjNJyN3ToRSjb/Gz2v1Gj2sTL79tDER1Vl0bWj7jY
+3Nd1HW/towYduvP9YcKYSLjYSkCNjaSCLB+L3/TuTTFbTxFKeqpnTAeRPzAAX9nKTEgdPKLCeOW
hbVZ0qsp5LKtUf9KKOScLbzqG2Nv55VPVWPvRFOYpNLALXS7C7vcCRxNpTvFaBo9xW30qwO2wkym
X4ulHBcVB8Xt9RKejCsjOZq0IY6Dbp/rBWtA0mbHDowNXWjQR3XyVeuBFRtnuGfxd4eknrOcbZt6
lXWO1W8xipQlHhJTLkt3C93z4kO4kGJWrjYaa6tMlaQ+0V40K/OqZXt7uEKfgSqPDbi/ZiLpfD1a
N0NvZTzAPUkcB+DZQRXWkniNcPUuTHCrNy/DbCkDvCZu6V1jmYHdtBtqG78KUD/eHo1wyi5McUdg
VJfGOKyjSdoPtUIfNf1dyZhyxDbAnwztLNAd8sSmZgXSCXXt4mxU5jvK78YpPVwa/mYg/xrh1j53
u6Lqsd9OzvKo4MKpDudhllHkCEMTepX+MxLu9BiLeTYSF0YAUPchilopXwiQ/8sA9H/89jcDQkkP
r0IUBHgaEk0dZjQSwQkagtbX5qWyDa/5m6aSVZIDF2gIReCKd+3MQ1KMA11vQHYbjR5YsYadM5XR
pqsyV+LUQi+4MLX+/SKsj2VOSFRi7iL2yvoiGOvHGcwftydNuDnRl4CGOQtdm3y319wkrI/0Ed1e
jf0yLs5vRUqiKcyXuFARBhPgqtD1ifG8GEhhU8so2hl3UzsGAyAd7ohRHFmRB3HXb5Kie+iwTcGF
d1aqDPW90GJxgkYXGmR6fBqtSJIqEk7sxfdwawg+hyGiFvpp2hUYMj5CkabKXm/PqyAiraTeSAgY
oM0HY+n14jVswDh7+Anr+92kOukWGoZlQHN79kZVJlIoSjNfmeMCYKW55RBPWMaiGjesQbgYf5BF
fXHU8SsDowzN95m9V1rd04sihG5jkMiAdKsJ7moAzCaIeECuZKEnSr8esTJFhsXmAVedtPHUtvBM
pfcbdQmplj2koMeSIVIErntlkFvGzKLqDNEatK9CqB2tLfYcGhFzJKeXIIJdWeF2YasXucEMDGsu
P5w0qDbE3I4ovFcy1LgonXZlaXWpi22Ce0afdoDAgM76iVqPVTIGvX5edpn5AFmwwIB8aHPuwCLQ
D5Ig8F9Mg8NsfRpDVZpbO4jxOGrWoqs0sZ4znM5xBc4gPFy3GUlCB5zKUL0/O/PTZGl3uAFKzAv2
IwZugTEL/c7uH9RcbEpBjpCh+2wZiiDrDhmaTpX86faGFFwsgckFvQWICqDOonPntlPloIRwgFlJ
PkDF3jxGxjE3KXj1Thpue4X1+7a5z6bwP7bDv/YM7o4HXeS4UQeQNNJiM7I9PWU7+tjnQT/eq03m
5dSzkQjXvsygPSNgUAJ7SPuLmPdR7jMziMG+NoXkXtkSGVuX9Mu4gx99zaTLTMwEML5Ayelv0RZH
WbKjJ/e5+gKCpX7rPBIaKq6n1n5eeSYNVZC1RoW/Y1785u5vT5VwH4PUGaQg6HuH9Wu/n9Bc7w72
jBem8YH6QOlIlkK4g0F/g0K9BsSxwe1gJe3hfHRNfE3kSMfXBKrYQCSaHyBKkNSMRI146GPBpR4t
SGCr4vtLQLGMFEmC1zIhaCf8OhYBMV61bvHmBgpXxRfw2Ae5YZ+cMvYHa8Ome2pu6gbFJVz/Let9
kmS9xB9kgigUV5VVBIHb2Qk+lE4uPghSC+6wtSogrMGHuIm195495fmxtl0geQIoyyXGixZU/fti
7Cj0491CBi4XLrTpkBUy4YIgjzsTbZVmy5yA9mhCV75pvrmJ5NAV7vELA9wpuDQ6Ye4ET4ra196Z
t2M97XXnYNY/G8N5m/TXHEQzt51XGLsuTHJhhaTwg2qASZa/GMkhBiY5yfXgthERLABbg4C4A4UW
YAs5F0bMLElagOaCVWkZ5kgVh5nr2htNpThr3Q5F74QtXqxOgCwZSrQdSDJIDkLh5EKwDbIdgPyB
2/96mxbWWI/IICOAVt/1r/CiEO9WpqILQV98R4bsEd4msI9QXAJd6B/qMoOqR3ERYcSzYd4jWgUT
iFDbcWcO7JA9TGrXSxZS6JwXBrmNEqklbfQJ+aChOwNU4NXS3grhBK4lDJAPIWfJp4azpCJm5iTZ
pw5mmn8vep+0PvthZWHEKl+BLt1ttxEbNMGBgWQa2mG5Iwh8oXgorQyJtkkRx41TOi2hkeZhXCh+
CnyJGlJDBt0T5YhNZGWRhQaTHgiWuF1edynt05ii63VV6a4Lkvj2VFlBr+XRtughgtIt+gJZa3vb
mG660+y5eZrdOJH4q2hngr8CCprousbxsi74xXVKZyuutMd3FB6UXmJf+3p7dj/fk/wJf2mA25Tg
kRrJVGI9ra0eFN/jcNySb8XO3tCfneptv5TgToWwjrlFg7Wv614dZnfpHrRk7X0uAfUJA8Tlt3B3
R1vNW9QY8S240lhbUqoh0T8Gc9wUzWPTv5PoRHNJsBVeGi9tcgsNBmqFQUY8O53n3Ku+nZcmmBdw
fwYj3nMIC3T93+05F21S8DOtT2/kkqArfr2mY+R2xgTlyBOEvj1af2jW220Dopo6OKD/tbDuqQuv
KRsFkgDrRPY+Gl73fdBlwLPpySY5JDs31HcQg0rmRDIuiVlw5l+b7Wa1b5wW/DjV4KUG+66N4XRU
++GNlcN+6u41VCCn15i9xODPWVTQQMhI4MTLuYIJdJBAIEvHfYJRtzhikMY4WV31OxtY5dkz2YBf
yVe66T63821cBSYFM2a8a2PtoDFtJ5n89Qj5Y0etPBGr9jUKO5xHzWk+gXkEuX+F0FeWFiuCPIwW
xS8sbac1qq+CJNtk0KSErsAEyuDb9kXxEr3W/5jnvCsHcrvoHBwBYLiHMkAFssTa034R0HCj0KU2
gW6nkpNdGKQuTHLuRtLUrKdqPVT77yyxg7XyG0t77YQDQ0AGUt8BUwl/fUhYV6oziYDdXnKvU8H6
SMNm/KbH72p5Ksx6g5qoJMcijEg66BhXZhSItvEtRlnmZiZtVUQku8UV4Vs3uag1f0uKCCKzi4+n
bDQuj8Uw+rcXURQiVo6utXUehGe8XZsOWj3bYH2JM2sVNEuA/L9tYY2lvJeimwn5FrDvoEbFbZRh
JHObKQhClXvWodBRJK/9VHtS4MPq7bfs8BcuqnVUiZGcZ8YU5F2U+Hqu4+Ks9ThWcMLiPQF1+Ntj
E127LsemcXFoASWYUyGHumQbp36dfjnlex9ozejlQ/sXK4XrgW6DssFB2oibRyiz6uqYomralx9K
VHuWjBZFtLnw7sE/YEkC9x03GHeaGsVekEZfntP2rExxkHStZMJE8Dq0RACKBAgOUTGS6xlLVQa+
7xzJiy7ptF0SOXMwJ2UXMHdQfOgWkh36F0DByxLX14e8D+yxg1CnWZue5jTVez5kj5nrBGUcRT5Y
xdbb0tyEUwke4qgFjZSbx7pk5kUTg0sR7oT4akBOuInJep2miargatRNPkSvHMezBlkLgNCIhsMU
FDAIBDxHmuKaxpBkdX5aEjDJ46n7bnQPt71VtNdxYGEPgvgVdGzcDkn6CIBAmuSnHBl/MnywUsa/
KtoPeMUjkoC4By7KnUhT21YGVTEI5Ip8BW+Poo391jojXK8IPylXkHDSLuxx3mQwvF8dpITQZfPY
FMZmKEdfmpsWDQo3f5AyoSwDznZu41FzMJlmt/kp1SxvzhBSCCATKlC7arPpy3RntOXuf1+pS5Pc
SpmD0pYp+KFPVfwdeepAhcTqbQvC+8ulCc6pXRXMKE005qBLGeyt1YxoSVPpeHTrOt4yvOyg6dot
20oFL5uSVEi+6HCXgubkse5cVUZZKvLNy8/Rr+NCvuRKb5sYMVXALAVEKHjBbo9YdKrbSJpB1RKZ
LcAOry2YzmjUdtmB9Kl8xPETBVCUtE7lSTH9SELALXJLXAlBQOyC+u8PQSOoBkZ5MVT5yRyOmvZI
eij3KC+3hyM6VkFCDEArAAY6uoauh5NRs2kisq5f6foDG70U8CniBtI9Jpw3HDoA0dgoVvDRr2/0
ah6YkZ+wRYDUWbaG+p6a75SZh4gCBD3bIc1kuS+he+KYABcu7g0aOByvh4d2M0WBMGJ+0iC8po7m
Y8lGP8mNQ6l/GYcl1OevhZ35doo6KR2DyAWc9fYEi+4TLhqWXGTaIcnFU1bhGBoiskTruCFjsJaL
wLHGUr+bnMNss1BpWXDboiDQWKDFI/BPB6LeDhfNFmMsS20qUJFVVjK3o10Fg3E/L5lvQSxAdtwL
xgembJw2aMuCmg1PchuxHqS2OdaVaict+8qmn833qrxbZKU9kR17BUQRZFQtIIiuVzJjmY0ysJWf
RnY0olNmmfdz276YUHEDf8H321MoSqfgYgFIH+BDAgmPzE0ce1ittXahectAqqBq5yrMmtRFedv9
krvFcBhzu/NLgON9lRrjNgMGeXv7QwTbE7zIQNcD2bhec7hR1xVpVNKvguZN7Q/Vz6UPHNxGexnP
g2B3WlDuQa0G7JYoSK1/v3iAd6QE1eFUFafGQJJz7LzWAb+D7vpk8QzjN8tk13nhcv5rkH/3jmXL
akpWg3UAOi9U2JevancgMqJ6USoeKG0TIQ7IRZRIuTMQez0amggz2KY7kFxpH9VDBEol6jualz/F
SDV8XbbTB4j6TX+Xp4GsFiBcwQv73AFZpUkxJSbspxbeDuqzUiUBcdd24UUSaUT73kEdD5l+jBhl
tes11GMy2mww81MZhYqKJsRUY55p0c1YujuW1gVy1ppso6wHKvdc+hTvQK4PcDs0gVwb1ZhCYyeC
SL1NxvRuatU3EoEOLnIj6npjXkLWvcqKTYSehbs+Xqqt5kzsZcoYhRjuuISVTvD4vr1pBOcmGolX
knvg11Ff5JbcGCOmOVFWnFg8FJulyHs/gcjSqz1oMjiPyI1xSf0MfoBy8CirJquaFMS9+cleflvN
fBggrR3gMbcdFBkwRYRfwxliOCjYAcDmGtywKkjXkiFhxYk0zXg3UDsKIzSoAHtI49DUSLIrWemE
CRAB/kxGYD5wSoTTuKpdjE0bkpENgEKo43Fa2LRRW6kUtXA2gFIGtZy7kpGvf7+MIjor1HluClRf
y3KblZW+NRl1N1lp5eFiGsmDEUVsf3u1RRsMQM8VTwdw9B8pjxaS3wuaxgrAgPu72NYf5vlbY6ml
p0Yyqe3VmXlnx1kOaSA0RKxU1NfjI3mSxCODs1fNwbQe81K2hQVjsaGqDaFYgFZxdK9/v5hApsdO
t8RY4sp8GpInBRTkhPi1sbs9ZYJ1somGKyV0nFCU55GQXQJynYzMWCeK89S5y53FMyfFm7VuX08/
bxsTTBpkhHCrQxEYVK88wRhhhRtblGA3svu0OxdM1s0nMgDJZTysEd0RablJm1qW5STFaNqycsJM
J4rXtZ29vT0M0dLoUEIytPXN+wdBNyRAmDlEsPIOJJ1beHHq5UZw24ZoXS5tcCOxGFQ062kdCdBC
SHFlYcF8AP3VXJInFERI+9IQt1FnuPEMBZzi1KNkoE9oHp9ekMCUxGHZcLgDSW2HuYhKWIEU9lQd
oDZrOPulBH2npBAjM8TdXiLNqpXRgKFx3i6qr39U7+McWLLdKXQ0QFnQfAiVgD9Y4MGAAaIOBpZM
10ClvsEjMUQVTZPMmsjRTEQAENwiiKIscB0D2mLqS5TrS5CNRN/d6CGi9mbMnF2cy5hrBV4AWA6y
qXgm6PYfLaJQykv0ejGwPlVtHxujbT2bGsUuMWI9vO3ZgkEBgQATK+ofeSnuXV43zkSZ4hYnR8kD
UAyBDV6H7BIY4W/bET34UOxFmwYqGauoKbeFzIKBo73SitOad3xSjNfe+tEsJ2aq3qgcHX+B1Gb3
oHSSnStKvKMxFRKbUMqCDhMPp6FTtN4u9OKklt1uplloDE8uG48jAVvMFJ+jiviOerYtRWJZNLPA
dwO8jvCngo762l3i3o1QwoJTri/czoCiRPk2QQlEe7k9s0I7aHc0wYBPoBLLbeYKgrBTTbCCcZ16
I/QJ2kPfnP+GxRXPHCjboAlF+/NoiltAs6s+Yadc+6jHM9qWCZVEC5HbI3GD3QXRRBONANcz1i+4
r6p2wU6T8s7sdwpcmLRbWRAq0Ba2qtpCNQJlcM4NaTE5NLXKz2GYKCO2Mips4XJcGOAieFmpUwPq
XnZq3DMQ3suSeXVzllZDRGbWChb2FEAoLn+VrmJSsVSv2KkmZ2B2dZAeg/9VFohEVpBDMFY6f1RB
+XsVZDyGxiIpO5HhiNZ8z8h+DPG3pPz2v7uwiTQvcvDIKgMrdr3wyqypTd337AT08LYI2xhzpnW+
K+vQFTXKoW/2H0OfweLiGjfbWdYo5QAP611Pd7oQBjd5ljzi0tgOx/Xdk4y1l5tf0jxINktsnZzW
PSyQ0Rl+q+6X/3nYgPN8Xo+BY8JF7HrY5kKquaOonDH2bgxvkfWkWA+Jub1tRbCrrqxw8SGu+rEk
DIXs3B0PbmhmkHivZIIiojCL9nN0NuBkhFfy9PboLNMS20D1CoiLcra9cYu5rFV1Ves0ze2SWJ6m
s9NfDA1FmzXyARXF91+mRUXqFEKVp0Td0qr2UuWBdJKDS7AFoDQHNWpcsyBaxqsdoVxr26yf0eJl
zMEwxv5clpsMDVdRRiUnxurm3CvmyhQX/9wG8PTagalZPVvpcExy0N2oe+S8fIX9pi3bxTItc8EF
7crkOvqLDRHpTG2nDth/Z3qBbE95BKOx15pLQMANcHuxZKPjvJ02i6opNkxVZhi9znX5kFpH1r83
1kOdvUVuJZlNUaoQkkfos8CTynWBFrweGzZF1MwEgPilfUxVzWsUMCJUdbgYejBT6hmrsriv2Xgw
QLztfy8RXBnn7lV4oxZEq7CWGvsYNeIR/dHqf92eUdGd6sqIcT1Cu6MmdZx1hMifpYH1XSG+HSOZ
5TkUYkverEBFelubMsKv9Xd5R72cWc5R8UiO55FhcGQoA+hLBbFVS+ZvjUq3THCOOXdLFKsR8BIt
9cctAIiW3wbtXlbgl42Ec0qbWMCJxQRCLIfNJLnOiH8b9yW8gHWkOLlTDR2UbRm5mCXkaLWT7PAQ
nWWrotd/fp5XtyhbayDRWmnP9/OLsS1+FwfXz5+BYLlvwkOp+HPo7jtflliTjIrX804hp1uNn0oW
kIq5a+OoDSOiyPjbhefJ5ei4zVu4bd7kBUYHnLjXBZOXe6VveHmY+7c3kSgsrfhdk6AWhTQF5wEK
UzsSr1I80RkFH+VIFUAAApT/kX35P5riTmKUaXTW9DA1alDadEc/pg60KpB21r613T7rn9gsy4zJ
hsc5oaLOTdPWsFmilg15dYDavCbdtHO/Ax1Lr/52ZTw4Qgf5d0L5HFasUQVB2cAoyTbrtmjUvb1g
onTrJ8fO+hBxoELITSOtyjZiEbpzbN13T0/VMTsoof2j3LbeT732uid1Z2yS4LZV0S1qJfb5j1Fu
Hh02Kv1gw2gTxOFTJxmT6BhGSyBSlyBgRfaPc0ItwctZMVyADbU3Up5VVd1BowePnzyVYERE15lL
S9zkRTYlhKbAuth1UCaT96NGbDWKze3ZEnrdxXi42cIDa8DREK0H0+SPY+VP5nFpj3H2ojGCvq0V
ZyFLav3pd8hlovBv4n2HtyhP6MK0OHEgl4DKIAAPG0LGx7FRZW4guFSsVpCbBenrirPhcv3WnNeT
nuc5ymOT5YG1JR38Wje32kC8Nv459+iCnZLj8BrJuPP+XDlYRhr9M5kKCDs3p7hfW73DgL0ZiOtt
NFRMdBAcSfKPEiO8GrDVVgnu00A2GNp5zPP16drqL2ALue0fgh7Yq8Hwxb98StR80QDsyWt1V8bf
UrA/G1DwyQArbbqvWv1CkDVxwSb6JS22A7OBfyDVblYqiQKO0GuQ0UNNXl1parhZdZRGt5oCA7aK
Ox3FR3N5uT1UiQG+8U0v3Kaq8/L/kfZlvXHjTNe/SID25VZSr247cWxnYt8IWWxK1L5Q269/D/N9
86SbJpqIBzNALgx0iVuxWHXOKeA4vDZMqheq4n1KrkrMJRcH4RBPXha/jAJz32Lo64e5NFN7n/fO
tuk/V/rtWH2mCxRWq2MBrUmyqHTs3kdoMMtx50i74+YU3fDiBDwCmWG2QMunU/fL1D6XWbkZdD9W
Yhels+jy/mmgTeP4CcdupkaVjzM3lnqhp33GY1rxPHnv4DEcXnwBUQ1PSlExiCaOma4pLOSpiwh6
CRl4kHWtSkGozPCBnj24kEADzJObKQGx4oIJfXW7OOxDg+HIVd7OFinISyu0M0yHJStqSGXPKd2g
U2pEEd5KSNZQ+MaWc3h2E9APSzBSoOxp6+gvV97ZZQjSQ9Dj2XhH2c42X5zeikgyROmSQ5+EAKqu
OFdSF3JuXpjJHMDjLClxsPwlwhv9rnQfzCzjuVytMMJyjLUGcinsxafOZjDbvYeGiaUGvomrlPR4
f31zrXNk7JHBQsNIUUTa72s/KW2cQHvXdj9J1oFO/krBLFdPOgcjXr6LLk0J9/dMCkejLUZNu2qX
tNuU3C1Zvq2nJSqzuPbL0Jii6uff+7Dz8QkepkncYVyWsuCJWc9+qkfV3c1/4P2ofLAcEP3gDhdG
1XZ6resr0IG6jhX0Nm32hZAnYu/d3fykaYrTIfNcUOuCvw9AOwP9+XLjFqveVPYCaxkZ063RQH0j
WbQFhvv84DIPMmwMBH3PK+Lr86gwLGJrvM6qHJ/AcMnrHXsyxYXxc3Z2Tv6QAgV63Rjf/+/m9M8o
RZfpd2ZD3RzGpuyXX94mi+L3ZaHC2SyKcHJaAEjalzweqf3QsZ+IQ8KlqqA8pggm5Y4GPSU5Phv1
BxG94EG9xtPnsTgtyCJOw1tJhrsmve1/1trRtH5q1s60ko2eoSU95PdVWF3polk82kPqGJ3V+Tyc
eWyO2isZg8e2wGUlByRTjC9oHRm10+v1BZN6kTNDwiNgpBpagjtAfHbz62hH7olWm56FBSjo/82Q
cNpoucxsHTAi+pxu0yWEEDRIKIonjeyiAxgDaVMUMtEYnG/Ps2kzW482VoPRzOULaOxZf1ulb9fH
Id2BKFpySD0uIFGmwa/TuQlKExH/RgtL9AVShTjSFTkzIIxhBFgmn00YaA5GjO5KURbpivjzNz3m
3TE9syFc1ZruFXNtwUZ9dMMnO8yPAGofPwebZv/ahUWUhCzsN130q8LrNor8CJ0G282bvVf1gpQu
2NmHCPtcXyHLai34EMs50OFOn7Z6+3B9wX6/Ua4NVtjikL7qaF/DRncywV++aW/y7+lP662fw3nT
bZrtGDld2HzRHvx9G6u6dUm6J+LyPBuisPFZ7qclmpMgFt94W+z7aA3Rma6MyyZaIQeOdptRvQVi
joT0a7PpwgwHo4uNT9nW2FXf16/mj/KHsTGgGa56V0qdDCA4XAYAEAZRC4CVuUWZZsFZf7diB5DH
k7F3D162v74AKjPCBKAhDjFJCzM5dBLTW2t66yAVU+2t9hdQtR/xAGdjEq7Zde78NeHAcmcm4ZCE
Y4ZUrqUoz0h3LdrBWtAydaCnJOxaO0EfFp/BiJc+cSlTV/vad+P2+rRJEu3YOGdWhH2LXtFGRk2g
1T2sTcZiluwt+zQ5z6P3gtJrO/gRZPFywFZTVVFI6uQCHY1NQW0AelJ4+Vh1UmVagiXLDDbvyGrZ
4eKjL7lRdhBubn1LBQCWkG8xWJTg8Rr+fd8KXg+NqIcpq3y8ze01hlyyMYbQ52exY91ODQsRfUYd
gn10dSYo3uRAUdiKnSPdpmdfIPhEAyJpRGP4Aj2anH+6HOex2hVHgDc8qgoG5fP7Z7TCBgrcdMJL
IoFLguZ8nr7O+YOWQAOEfr2+h2QhLoQ+0P4NbF68mMTT4DnA9g20PDnf0vZQe3Hv/VNly2eHfDKH
YWO22va6QQkh3wLCgTc4BB2Mq25d3sCz6UAnqUgBQAk6+9hPVhkO1kA32ThOkBPLS+hDuesWT/zs
wJY63YC8p+2DoWefpryxIqMem+M0JNpjHSTfK69kKJcjY+20C3QawCsNKwg7bMaSgV9UMf+Ypx16
a9tzcOsbWXADGCs5XB+TbLHQgBlyRQA1o8G7QNUqSK31gJAWJ83vt8jGhs2QRYOebzr/75VMMHto
cPSb44NXrnk5e6OTTbkLtdeTg8vJ7KBV3Iaarlgjae6GIyM5y8eCIqSwKzgpMOlTOJb5J3sBt77e
oUA5I8KEpmyvcJXSyftjyxcmrx6oneUmThUS81V7dOqjYxx0R5Xak71QAZFFTIb3HEjrwpB0e3U9
wnH1KzGTaJ0WEjf++GxXaxYF9fSd5qzYGl0R2XYJQcpx2VzfI9IU7dkHvBtnMw7ghQBl3sRI44D/
8mhGwT/jDzKi/UA8fiSjA2kj3moddWZbzLWYfmvXRMd4y2IPBOqydQLViKRTCgw19FhAq0VZ7HIv
Zrbb9O2kwUd1MRTd1puh3Bb2bWrd+//kVTg+X59BWdjLIdv/mhNuOzoXGfDccIko0v/qiicjGXfE
bDZuSeNhUGhE8e0ghoRguYHTA0UWdG8QjM0DBPsDD6tladFabbWfRT/fUXQj9+knoFT/mWtHceik
wwNNFvU2YJsQDl7O5gLN+rFPx/KUl0NM2huXgV4GCgiqf2muuMlk4Qk0yHkfDshz6L+TWGevoI7l
5mLkwMDXbbdttWaj18GxblR3tnxIf8wIG8RbkZVCryRuBgyhOt2N0DkBsig2k/WYrf6geEFKzxhH
LHHSoMdLVpdzqKcJtD49sITM+us87CkELLuq29sEeHU96qp6h+JV2n4belUDWllscG5ZiA3MIkUJ
1a3L00ji3ilivYwdMu+GXjti20XBdH/9MMhWEBpmJqrDCIhMsWORUWjUbG1QJwx0enezqMpus1ol
gSxbv3MjwnS6s265XoJtUnj7FK0HKK3jiUVBvmOlCtMnHRCuTxtcPTANRLaK4Xa1zVIHiF+3tKPR
WKpo1SB/iT4eqmFJTbno4PBbBvOd/Ju39obHxgnb0hrdG2qsS1zr/sEEYF9xpvkGF70IaAycgYiX
AAq1l/uxttABcWkSoHz9JtTYHLP0qw4JsrzZ/P12wKbHWLAX4LWsS0NNVaQMzKbytOTHGoK6+iH7
yFDOLAh7YWDVgO6yAEqn/W2db8YuKpNDpcrey47R+Tj40p05JprrI6QhMY7M2WprHk/jF90O2yc/
qTY+Gx+vz5p0ec7GxP9+Zi2FIjz6HgDQjqfgvFkzC0RJ5kVz46Vb28OD6ro5yeCwDwxUZ0Hu9QCi
vzTn0smpqI07pU/ncFnRfP4HRC7N4Vi1d2WucBCSsSHpD/wmgHRIXYsiTEHN6mZi3CG1+6U/gQ+e
umh7quoqJjlLqOTg9ge+8rc3uhxTDvoDqYAqO+lgQzt+1LKjo6kOrMQPXRgRJg7FhdmxOBsgrzas
i5bxFlLbVQvJFcUFIjOEOhsaU3H5PmiSXI7GWpx1CXKcV1QOU2JvtPnFRZdK5r4AbazYDbIFAsgW
gG8U9wCYFra6aaJtMk00kFCMXZJvaH2EwOM6KuJelRVh6rzGyY1+hZXSODoVZIVCs72nqmBTAn4B
fxTKlUD6I0+EB/rlxDGthVZKl1en0kRR13r0fWSsmI1b36tPQW+frP5NA+BMRy2b2P5brtu7dJeg
pJEaN1alKgLIMiPQkgHeAuJCXHRBeCYN1TJUNgiMqEehm3ka+j5gpFp3y9snpuSzXURWELPxGwnQ
LKgwXq8fdEnnUUgjADHOe1+Bj+0IztLWhmUmPQDdVZ7tmuQ4TYdWu+lSDSW/8R63zpb0C/IzfdTN
TI+c6mnSW3QPuJ1diCrcONpr4m1ZvpvYXQVM72QcR+u1QlJDM28yc1cOB1+l8yORyOHfDLABmJFo
bqQLU9aVusbStQd034uLDLUTl+yLwI5A8Ekj71fphA1ZNpqxRp42hviqUQ/r7C6fbo2Zhv3q7fBc
/TT1qhcvnyvhDgVI1kI9H7RsSEUJW0uf3RFvXoC0NbMmmxlB8q6x20FRNpacfF9Hvh5UdosTPfjf
z64CMttdGjQZAGnFUYewsfUd76XA+6wqgUv45cD5I3HG3zFcf1swxIykt50OagvBQzodx/SnVz1X
EMapLRoVetxN6w26Qn4KvtPudShf02x8YGYX4u7z9HwParriKSBxELwQAkoywEOgdQnfM2EreICS
cz3+PBoK9sZWc7dS78vUqNy4zBQUHsGHRcmMdwW6nOMxydak5b0MyiyP/fRgOjSsZxoFlQo1IbeE
hw0IO1jSd6JV9pr5dgPY/7ch2E3tXeN+W1TAJ1nVAIqdf4wIwR1KuFo1sRYwf9OPiySItOKH5qM7
KXHuvPlXv6MOsgnLuPWt4SFN+jhN9uiOuSXIB2M5gQTTTsPfA+ksYCs4Fwq8b9z9wnJSzXe7ZgUg
cO2+GckWnezd5nlW0dckZ/LCinAmK71xBnAEQQnYNXvFhuRfKJx3H3RwxLAup6+LFHnHGPt1SACx
HfojiKDl0QluOv/m7bqLlsQtcHNgf+ORCHaumL9eIK+E2j4E6FAH9NcmBJYrTL58wAauQzT7snwg
rYWg3O2A9Ee/GuTIzUdnPZUELGAVnUC20zm79F8bwk2z6EWZtB1sILkLwKQd0XyLsw71yyC+PhrZ
mmNbIXoFogu4KmFnwVGMjZsCDJqhY28G/XH027tuQRIf++cWhF2VBMDvlyUsLOtenwGoCrZQgQJt
AMQINFm/bkw6caBlQ64FpFbwaC6dkTV3mLgRMKHsi5NtFhvJ1KOqfbNsK0NlAL/Ps90Q+L20AVRP
Zy4JbBjfPP9H+8VjTy0B4/Mj83ZmRkhtehWenh7jSLsXDWjP0E2gBq8/6t6XXhUlSNJiiBHQ+Ijj
boD5FLZbbVbEXyvgtqui/+TZ/UNA9LvCRf3Fp+6joek7cPdBYClnxXmVLNeFYSFa1qAMUmQNPI5J
5ri3TeT3+xAKsaGtdwoHJBsjwlh0rDMQOIL4eblqxF49oo3QN10RM67GIZh+NZ/QVMJ4svQ+Klxz
e30nSigT0L74Y1B8dXQ0RwHRAuHOHKxTx+Z1z3IDRIkE7Z5yByWPPmjBN1jT8kg6fwmzpkZ3N/RF
22ej7kT+4E15rAXor73Fn36uJLP2ECifD4rv5EdC8MwX3ykeGaiuWj6B8qpfWqc0eErb7DNNILeb
3GRoDomiDS1JzOYl9J3767Zly899DnYy0Fjv+kLkoCTmZoqoycETcDCWcDR++Drqqq6mcNom98rv
RolAkyuowy8EwvInVdV6jYkoBS0Tt3O78ekQzo4fQyV1b/U3VnlD0IQOxcCo96sdWsYa3rZqf1bZ
fkiCWG92gRvVM/LGUCdfhpAGzTeLqY687IHDmxv9/698J8s5LD0pkpqBiFJuxv4ZqbJwWT6NFttq
UMcFAvyfdFq/Vd2hH+8sln++vhwSTw0wu4lrGo8+NI0WIjlzbbQ2zRFfFVwy7N5N0CuziYxxCUli
xcCz/kd7ws4rminX1glrMmQnkItCC22TSXBohjIcUfXTPmQOMDxIo6N4//u1e/YYyLQUHYA9TC60
SUPNf9KsPnS9KdTQ7UMzHxnpFZfRb2D5u033W/GE8/JxoV/6nAZerHIWdJVxJpR7xxxcRJqFqTUc
O82NG+jsWdV+qZ462u2LSd9miRf57fpULskhMb6U66mxLKgh009Dva2DLbH8r9eXXHYCLeSTEAGg
OoGmWpdf6Lst8boM/BlzHAHM0MDoN71h25jLxl2tRcGzk/lgTD2ffsTYAJ9cWksbj5k1+iSc8rre
2IWFHl447CCTWeRzi97hfW++rpW7vz5GSVDI1xzIZK7UiHW4tDoMFWSYAA2GYtKj5lXoS7331m/X
bUjnEXxdTuwCKF7MlNR6CyJ+i8DTo9+HweVUBq5RmqlaM8js4AUALTgOEAFK8HIsSUm6/6cea9Jj
EyyhbpGoYluXqPJY/IfErXtuSPCXmtlbFXERgfYp25YteZz9e7QuGe1hN3fJxurJ7voMSqIqiFkB
wQeSOkfeC3sDqJZ6HH7DfpOnmdi3lX2rj1Hje8fSVOncSW1BfhWlcCgs+aJOda1PIxkM8DD8zIa4
+8Q2NXRKm+BuyLM9WnaphIplFSyeffifQWELdslQLKULIHVW/lq1bZHaT4b+A60a4ppFM7lHs/A4
wTGHDPEHZtVF7ZHrUKB7ifBYqYpg7GcGbpRdxUVoW9GSxqXqDSHDzAZ4diGLA7IdhEqFtYMGs9NT
GxjPzgvIftQ4Hr5v19hbmY26kq/tKjcpbqq8JTeu284b6o/3qUHQp701nVsDoggK1ys782jVy/Ow
wFKBMXJ5TnpvTIO2mACS70GuCN787n4mqpBSuqyo0/EsFv4B0+3SSjt47sgsA9Ahe7qb0Imwnr3Y
GcujQVz8O+zMLIh7zT467D4f1u31tZVPO2R0OPEC3lRkk1arVXnz5OGFQAq0fEvMMW6XrNjo6OAd
2lM7RnB9Q2TnVRJTNvsgO81VNLh4sY6s0U76ip7C179JOu8AryG55CL5LT4n9XKui8zhADJWhDn1
wnV5yZlK3lp2frGyvgGlQd7lT3iv+EHVs3riaqN9G69AfWx02gRhkjG6a1l515f314clM4jsFvYR
12/FTX650IELleJxBBGvp+5tOT0bOjjPt/baHd0sVwTk/ONFz3tuS9hUa+Am88oZVn3KO8KaibYh
i+0pLkXp3kVDSLxB8PDHc5nfNGfRUG37xUQCnFkatM0WSjV0k6Z+soUYHFq4LtO8d3S2bKzZqDZu
sQZGWFVJd1r80t1dn1zZVcO5UGgcgHIT1vPyS6y6W9wRBOyTvTYQ4B2BNCRQxN6OJJ+jwkoH9C4I
HqdsGBVOQnaZIgyE8hVIsB5eIZeGK9KmNk0w06P11iFTH9i3PaOx/wGwMxJfAcwgKeG+awGBpvT9
bCcYILBCCHJ8O9+jQNDGw0JUL3npkJBic4Ex1CEPKfj7ZcQl0De42RwLuN5uuM0t9PzN3/DuV3gf
2UlHlhQYJN6XCl7/cvLsxk6mnjMVyu6LNgC+jPZeZrl8wJ+gY5MFyV/sDCSZL62ASw6F2BHF1RpR
+i2eC0+DlXr7NSBJeH0XymYOMSKS2OZvLJ5wxM06DYjjo7JKuTtvQ6++m4ufTqqA4Eun7cyMcLqX
tRqzwoe2I0q3ZvZGJicMVOV26VB4+h9VH3QYEClHQPjnw2/gYtDdp0kTQ2/PQ0O5tPx+fcqkY/lj
R3wvokpXdX6F6y/rO97BOkXXjyZXeAeZO8STHfVbrn/uWMIhhWNqclwkcIeGBY2kMk6w2a6PQz5f
f0zwv5+5wmnRKm2ogL5skl2V+LFtfgaDUP8AehwPgz9mhL3sI/7rzA4jKQCxMJ5YcOiS1+sjUU2W
4ErnrmM1AZXsZKR+qLVtRHRP4TTli/5nFMK5TwBJ0eyWa2IbHkQcuzT2wTKDYPxHHEyA4AZXrguu
o9jcA7DzgHgJDDE731rmdysHMcZ/uz5hsqVHZA5hM0g5Iu3BJ/Rs6Ws3rUg+AQuF4xh4L72jheD5
xDMdFNuYT4t4q3O5MTx+A0CkRXeZuc2SrAGUAV1EhsV9Nn4Hsb5Gi5FU+6ebycaY/zpkAQAcUCgg
5vD/OyBCmwPe4U04nPkMbsfyefX7UCcA8Zv5Yeqe/3YawVgD2+W3ViWSR8K+y+cWSiMVgAJ9hQ6X
b0t9aqYXApGs62beRwrQckaqggsLG1gtwXlqhbmuZocElbnLNtjcm2ZjRIXiDL1fKRhBOA/+A5rX
2CLsW6+9Mgg6QEUmCHu4euzr5bYbG1xwC/SO3Ag3CNorL/vrQ5PEY1ynGhKOEJf1kDYWzpVjTctU
psjBQ7OWZjvHerOmhIZAtUUatG9yOw/nrI7ydTnpyV+fadhG4hGnGlMLuvblKcgKHVmgAiUaXK6H
xoI+9DSDM6o6A+8P26UZwc/adTbYfsMfo0h803I7INnvGl9cf3t9LrkjvTxrl3YER+s6rVGtYF+f
/Knc5C1wt9PtZA3RvDxOuqo/6Ht/yI3xNofYMIgdhIjLaFdKtSlFxFV9KopPRj9A/kAhPSfdksAv
ALWJuC4Qs3RlAlEFNJ1ChFzfmSvXHda+U21Tl9HyaKuq7PIB/TEmbMRF79bGNwhuQ6p/sdog9If2
1pxUyVHFmMRGOGXn175dY0yJE0JBe4WA2ATQTgSBtK6OJqJwHYpRuUJ4145aUuo6RuXiYVr0t41x
73q/ru872f7GfYW+TjZAegi/L48Rcz19SiE0f9LpXv/evwSMQJ7w9b8ZEZZn6Cd7LCwYKUERdqcv
RomOHnYeKSvDsgVyUUFFXQYVM3SwuxxNi+E0I9cS4bIObn6YAR4aXyfDOXoaZD9KMyrKUuGIZDMI
kDcyGiYgXnhtX9o0OtdDa0s8XzyqhwiTGp9ss5HG6Pp0fRZl2+HckOAiLHcyJ7PskQHsiyjHaz77
haKMYjRSIwAieKgR41nhC9dV4KwQy+BGzBQ9YMvXwdwpY32JDUMHfcIBzgnCw2JmorfQVl3vdfBI
bYqC1RFAx7DEK/P6dEnWxQD+hLcf0RHDiA10uikrIMECSC2Uqe7duY793geG+1mpL2O/d90wxDvF
AxcGeSph0yWjzyrNAyZ0YDMfDop2ikBMcjlwOCNEbPAgh1SjcH6g+tvRqQEWGRD7HGJRCF6jIrtt
A7LtVV1xZIvzP1t86i6387y4+Uh1LA7ysJuJbgbbVrdUkhvhLdZ5GRfauZdGSJEaY9Igsuxdbzih
sVax1bpRR+ZzJNvr20BqCrcQwGPIgYGwdmmKVuDsmWNRcQnUYShjPGGyTvUakxkBTwbyZLxUBwWe
SyMZNLesoYIMMMnuhxa95YYhBKzorxMLqHqhNTtk0NCtCFJGl1ZsUropLrbqhEz1/oehSuJJB4Eu
AVzNGM3f34HigqljTQ3l5y7dGM6tV+1sldy9yoRwow0etZecaz9D+9ZGUbg4+uzt79cbWu1AhKB+
BtFbwUvmVNP1xoKJrFkjDe3GS97kSEXikzkXh2chETwBQy/WzmhlIMBB1g8vSjeeMgtw2Ht0qPdo
9pE1RxoJBQq899B88XLN3aJrvJ4Y1WmpN8j1YVHGSpESkXkXaM7/a0KUNPPGvrWL3KxOAfkCmZIe
Ym1cjVgHNxAtyDbXl0c2cXzW8K7ENoNa4OV4Cg9vZK8LIDCdVQdq0wjn0airOF1VjBeZWz63xPfi
2TOZGVqzEuZCmjt8nj5wt5z/Nh/l2W9nbrnaqAxXJwC2NGRg001f3s6dYq4kC2NyejLqElh7MJwu
rUDSC90qG7Aa1+IFiiQHo9qverYvCwdab4ocn2RdLmwJx0ZfXF9LNdiajvaSxYMe9eiSqdrNMiu4
x1CNwL2MLjTCiDqz12p0xQRHY6hI2GpQbhnanyuelrGnl4li/iRAcvjKM3PCoNaFprnHqXD6S5+i
q3D/pS+7rY087NDt7PbRmX+hmG8tIfBKPoE4FXoc9NMpQIEabgTk2L2mmgG+64R33sUnCfF2SWpa
UgCkTul4Az33dfqUqrADko0PE+ijhXI7YgaxwrcWnRWsPqceLmWYky9G93T9DMvH8MeAcA/VBRrF
p9yA5+FNbB2q7vMUbP+bDcFPtJCCWnoNrELmP4zkafKTEEfsug2JkAPfH38Gwgd6dowNZo8UghGY
KcdlEfpQDQ9Qs+fqfDOJZlBFP1kNgZi5i/7Xa5HXaGKpG9vMHvLDMAdFSFPTiVg15l+uf5hqBYVj
QkriezmfYN9/qJZf2vjjv/2+cC4yfVjsBP2UTyiSbQKnv2Fprnj+S/eIz0G6EO1F+COs36r1uct0
RETzsBsfNOOoSBVKpwhZO0TdeKvoYh1sBCqKaDlvvIC6sZke5151UlUWhEUYrazykgX9PGoQvcpM
R5/l3fVlkM4Ronmgu/kzSIyCLVxPxNVWdLGh37P5qFcvULC/boJ/5Dt3c2ZCGMRizW61dDDBGoi4
NxEzt/rDgrTqdTOyuUIuFcIdyAUG70RCbb0facs4WZJ914eXXqm5IpuqMwOiSOiSsMnQMzzmAruB
YjK7LV39lpL87fo4VGaE+LR3c0InF2bs0QsH79aA2LWqGKGYK9u8dDrLZFvavJoYCmGh4T+a/q/r
g5CtOdo9cPayyVvaC6e7Gpmjj3yuqsncg9D06mp3jQfi+bCqMP/SsQDHAXgzxAnedYY2KttLUx1j
6ZuvMyTBa0fVEZHfh+IG5vIs/1oQVkRrnGDmrZ1Oydq+VWhPEoLBVrf9o2d/m/Pb1UtVFlVjEtan
K8eVeSYfU5GHoEgXTHXt8G9+PyaLq8JCLg+yfZc7gJXUaK3J4wz9Yow7I30NzC5e894KLTfKgbCE
QixdnW+1vhz05AOpZpDYwAIBxQG0AxFJVi3NusyQQ0BY2SB9mabHdrSPXvV1nexdpwNuc30/yif0
jz1+6M5uWbTOxPvJxS07Ok+0eR1HxVUg3e9n4xGmszfZWrsafn9rvtnfnhW/LnUJvIMtMjse7jHh
NDkMnamQsUJbLm3roMPPot8Uyrbx/Efe7QienYBIMe9ML+w5i+DBVXsEpNWF/mgLpJbBAnf7fWHa
sSrjK+H92WjUCAg7GODIzYtVGyNnZBoyZESmYgTz1V4IoMtk3a/+MkaGoyWRDjL1gz+AFJdaNd3S
vr1vKH0efW2IwOmCKAIhBL1gabDPARME17qBsGzAZtUbTjr5LiI0UNR5IC9Mfuk2HWsH1OjQgj7s
X6nOMDOH69tTbgPoXj4ruCqFiHwuatvrygqRBEnQNJijeZxwVqlbSTcpElD/WhHe8cHArNK0YaUh
8TDtMvtu7Z78nx8fCgBSYhqKGoGxFHhNn7zhOASg3D0MVGHi2ji4CcEf65AOyAmfLbAf0BkRiNcG
qqKqlMS1NeFWxPOAPKhGUlhp2Y+leRq7O9bt/ttcCY8Yh2qWN018IOY9ajmBcVzXzQdMoJ2vBcSu
CfqGMFd2VdfUT7vqlPjJHRj9GYS59RT6cCrgs3RRAjz2wL4Ae1bM4IDp0K5ahefkZHdbY87CKjVA
SEk2YH9cHxLfpqKj4k93QEI4xEGMLXQ6gJU3wHd4A4gWZOtPsZ/80pafk0/3AOssnqrOK7s9zi0K
x7Pwl2ltevS883UtzIOvibL3r2pMwtH0x2bqSg0WNAAIu/FzC1nswT22vhn23ckeNjl9vj6LMnf/
29tAPQ3QOlHSqSAQkssDnNNZx/slXOqo8GO0OEser9uR7Qsk2ZFhd0GYeLcBralevabFBlz9fUM/
FTds3ea5wohsgXj5H0xy1OPx3+X1Dp4kWt6sNjyb92pRkPHpB44REmCQnMcl7wYiqKZnhku9Bpcj
GnGWz17RdpHrlemJjkzVJ1UiNwe8O2DhHkpGwIKJjDvPGpJBW+EVnBWKV/V9X+lbQrONbp4a3bhf
ecMx57X0VY9NmcPD4IAbQu4dLSz4389ipJbWXtOnUInw2mXT0DQKsle6KpQFJEYgjQLGJESvEayL
5WsvpdNspqCyeE7hPnQNmbfWbM3HZhgTVYwridsR4AKnyvPWNko8lwNqso5N4AVCxSBLtm2afbJS
oGPNIV7b3ewdk3pGqKFPEFx8MiE14QXjPXDpYXXro6nhkBtlaAYZStGJSuNWciYuPoxv57OZdqcR
cogBoDKGETynaGefAfLjZnRPPYWvlGDdsYXO5kBY1GGpvNRhIG/lbNmieXSbQmrsifnorGh9Mqx9
0pzcuYjdbDPnFNePilAgHyrQrmgYiQMkKknUzqgXCTIluKv7cCFvZg6dDOdgFt+uuxnpvkIp9V87
gotGvXBBqwvAgMppST4NU1kenGx5hOqISlZNaglCcVAuwgmFgOLl4vnOqjlTg35uFshDjvOSppCr
mN3t9fFINGSwcGdmBJc2tmB+NCaI/+4agbGfRcg2hGuVbFdj/JGPULVy2g3wqrcjse/0etr2zbgd
pzQIS33d+IRF+qRq+CUdOo4u3DhYMa4oj9q57tp6Ew5UNg6heUiSPKQK/UvJtQSXB7IZp7YC1S6c
2bXQ6gWVbpxZ3c/2kKuLIXf05Hbtfamzr7M/q5piSg2CWYfgiFfqAuEszsnUpni55ScCkmjtxPoa
1s8sn+JcRdqWuqMzS8JRtBzExm4LS8vyaBqPGs1DQ6Oh6yPZv2y1SXEnyjLL4NZAJRiIP2T3xJHR
PKBpy7tITVRfI70t6cZppjQuLJ1EUJZPwrnNh9hIkzmE3Od4qEbS7u0GzZ/WNP+RNMMcp13jh9d3
tnQTgRrN6aSQsBGzsv5kzqOj47P66og6c8h7W5ns4b8ZEed6YSw1VkDm0JQ7iaECbUTXDUj8GihS
OP4e6C1QHRSq7VBeHhtqgLhIly6I7eWe8Uwaae5T1Cw3121JopvffZBRTUFVGdDUS49TJTA/Q7oK
UDnrpeuGfcp6BcdXwrrHwx+wGui0ANwBM5c2aD2Ouldhwoa1PaBLe5iMeHS7aBeTR5UJrE/7tc6/
rmUdAsP8bE40IvMceyhATEYdVQvKVoPqmyQ75eKbhBcYKG4o1Pk+xIFy69uarfsCoAm7zNDLCz20
H0rTCStjjMfhDu3zsJn179SsX2z4ytzOFMGExE1cfIvgl4aEmotOgIMDnNA+gHfjhXq+NEePNUlY
QFJsO5frtPvAwptQq0UTFHgnX1iUKkubaZiwKK1D+6hJe7w+DH09XLcineYzK8I062RufEaAYvXS
XUA/uf2hSr5eNyGLaaHs9mckwvRNWR8UfoPpK6enDDGVidhL79588pboftSBtZ561l5rVTxO6TGF
5i/YZ7wbnEi1yJnZVQworJOt79zymI7fhyfIVihGJz2gZ1aEdWrqtF1XG52ctMwxAcOYh01RZGAr
NYOBFtWjsd6gwU33D51od2jYrN0hu5VvNK0lkaElNPJpz8KaJoki/FN9mLC0BVRmq6kGM6ffjJ+1
t+vDlu+bP3MrrKnL+iWBEwRsU6/QjriNl/k1+3viNvzS2dTyEZ6FypOdW33nY+MwQjaEeCFb3voU
5B80z70+HNVW4cM9s6RXQ5BWGoC167wl5u26H9d9Z/398+diOPwjzowMfT6BvYz9OLNjC/kjNzn4
hUrPWOqr8ICzgNTi8oNC6JizFrlujtkdaBI5bAt3SfsfQXGs6u/X50y6v/5YEuFaZjmsWHzc5YY3
HVf2hWbuR5zTmQXhaLkEefvFhHOKK/3OGD/X7tP1IfDJELJJyHj/b7JEpAIpR0oHiskyQCnLjWPZ
ogOZ95nqjzww4epkkC25blK+PqBZQ1AHqFAx0+7WRkLTBfjWFbI9u7VPyH1fJjsSJGEJZ7WzTUYV
o5SeVQevYJRAAgQswjTWcIPYEHhNtPZzDtV/l4KLoUIgSsRicFjPrAjuZnX9ZS5nFzfJlJ7sOapp
PFVFONs6+LgzFCTsPtTW/oEhAJ38Lg2nvA/zaobgGPK4QdlvoBscTg6J7G6OLUCyBieuWIJcC3vw
jEqlGyOJyPG9vHwPqiSUdIRZGeeRo4HwvVmThi40KCf0ubGOhf5tuHU91VNYugYuYkUHclEotguu
LBsohsJ4PO53tzqupd3AzKi1p/8j7cua29aVbn8RqzgPr6Rmy04sOc5OXlgZHJLgABCc+evvgs+5
OxLET6jkVKXykr3VBNDobvSwVqDoo1IJEv9+YWR6b9TbkiJuQutA5HjPXouXRjIptHjx7l8sRzJl
qYngrHCxnFzfoZW+U8Q+S4M9NoZ6EPiALtaAoOtVaA06zwjHKurqYNRVZFT7vOoioEDiblaZu0ra
9dmrVO/B5WUJ1An00aLZWVzei82jRckaxJ2YlTKfbS959PpA4ZQXtQ5Jtv8vQUogFB7AB2xMsx67
gIaj5YVmpn/NkgcNFKTghD+OtiqQFnp8Y+MuJEoOYarijE1iNKVItR1g64Bj0K+BkYbIPgmbNNi5
w54Y+mpOi89NrcoA399RwIxf7yixzULPPayXu9XebMsdrRVeddF1/7s+Ry4IAXgEoZ+AFqwHK+zm
5CPwST60thvaRDWboFqMZOK6tBuDXGxlhnrNo+rZqvp1KaTqtFafQbuLhRzG7e6+11m+UBinADkf
iieokVyfQ59pdJhzfDqtu4iTfttTd5VO8x6wbv9k1BoiFFLPPOjOKU+Paafq6l9cHLC+kVPF4Jcn
57X9QfM0QwzGNFPRhCbGVU5Vzcfv95e51HCJ/DW6I4AnK9DFJbsRABjNKgjQCZD5jGZUy8fSWM0O
Xo2JGVEQkdOwBc+ufbCHl6yd13mvbzCdu2tzK0RD12Yy6j0nBsDOsuOQut/uf97SJlx+nWQ1WQtc
umzE1+mgTk4aH4Pfr/clLAU0IFzXxUSij0BPMmBWB8odVmMWqCz2CW/WJKuRFwTk0Q7RAd7z/a6y
yeq+zKWI5lKmZNJy168oIKKw58k3AlrEJO+ikr3E2M68+XVf1qIeA3cBsw6oawL4SLokvV1w4oF5
GtTyryUaCMs62NNk/JL3DshJ3Ee7Xxsc2Mip8zXLqSp4WwC6RdP4hXhxwhcOwqckLf1keqeaBAxl
vkXpHuNq9bav9ce2PSVauhpdNO7yhxoVompI+xDAlzrYDlZpxzdo4twEiL3meI7sSlM4lyXfb4jB
DB/wTOjYlrTfSNshLR1sjjFtgEddvuSNIrpYfMsD5g6wTIJLF07yegPy3LU4DfDapXURFXEa9c3J
cGhUJvqp8Y2Ix/EagNwxcLEVJy9OVvZjl5IlC2YUDbB6TB3Gd5jDDAhF6fBUtW8je6vHN8uaQ71C
h1n9oCGsNGJ73aiMy/+xdkz3gVUF+OAyOKVuJoDbwszvsdNZ5NXP1K9EQ27UT3M0m+hZD4BK2T7w
rFdY78UbhgyQADBDn5ucF29LZ+j7ZMCmx+axdDAXA+7mjvLQ85ttDbik+1u9qEYX4iQlRwNHwTPB
gF0kJ8z5b7X0OVDOlajWJOnqnHHXAM0J0iYW0CHr4JEb34zyUAYALADx2f0VLQrDDNY7ThraEiWr
4dOhxpQcdMfkQZQNa+6QiOhfGRJ5c6bwQSpZ0u4BisevuMgHZdWaNHjPNd8nLezw+nHtmiluxVLw
A4jrfxcm7SLLR/gUISwt+43mHUCAtUG7b1TgLtzfwmXLeyFKcl4WAFYTXTORWABXB6cPufkQO4BZ
ImDU8r4jdO0JeuXrI2O9IsJb1EcAASGh4QhYMknyrAE+OqhgdA0/jVowYmZ1NDCFkEXPideZibK0
DXxdSYhfBNRoO+wkUEC2fnJoSLnKexjzeNP2L0glhq2hR/f3dPH0LmQKVbrwJh66y9x8gMyA70vz
K5g4Q0wpbwF4cPoLQdg69BR48F/vlu1CEIbefICa1XDRxTht6dT3CIPYDCDXJAjbjireHIsH5iNx
95/ys4z2nbYJr9sBfqgAahowbvoMiJWq5OB7LHfjENC8ipjWRkx7M5mmk562gr94CIpV6zfdPvZQ
jnWYEZWdDxDeAhihQJief5CmAFBhGvbGBsC5uxkIgpOvKm0tHmYA12hi9Bt7LB0mb/Wi6wJoKe+e
6qacQ592oW3Pa4sgCLh/nksbDKIr5HOAxIXnsaSsiQO829gUnKroOIWovv/UK2+8MFTy/l4KkRYE
ELm2yUYH0/8pW/EKdLSGYhlLpvJSghQ5GgMZzDYFWs1Ai8jsfhr91k2tsEWd18Tw3/09Wzof4CYL
pmvUHdFKe33ZpgAv7QThG5pPaFRXgAIdp32TAhIYt+G+qMXjAY6UBax7dDib5rUohhYSBAE+YGRc
EnFzVTXorlKNAKqESD6t9AD8mbrYPCf4VPVNmGXrAoBV/9tKJGdmx8bgZZYHXIv+4GtG5FaPGlfd
nEVFu9gu6WSqHMNAjGO79CECq7QKuFRo0Y0eo9FdMEAibpMZaOaOECeYMVnYu/UL0qsRn/NPXWcf
RlPfNpT9SNA3cX/bFhUbvdrvIJOglJVW1Ju9llt4ix6zrD46LlprrH3GUDlEpzOSnPeFLW4f4IMA
BIvKOtyJpG2WHddNC7g3Q2/hi3Vv2PrEYgpftahuoBARIJWYd5J1ui+tKtXGEnODeVBFgnEvst3O
gD8equ39BS3eVODCCKRKAyAaUsZq1EjgcB0jigHQhJj9ytNkM3Z56BEFtPLymv4VJNfxW3SsejHF
mBvrgpD34zoYPuVK4E3FcmS0CVAb4c00Ay7L8WLQAfjfuf8xLep16Sbr+xu3pAkgk0GLHfKLgLCT
H2cTLRobSKXHpJ3RceXaXf4DkwkqhVvSbhuu/R0CEqMxkpiit+yuc+F9hql/mDS4WJawt7QzTjbI
yjFGe76/rKUNhMUGBhhG3dFlLCk4AImSpNYxRVtzHlX+GzGRPdGaTTU83xe01DWDRf2WJJm70sMY
wqA3wDME0E5kTuBv8ILGeW5sHzxVup9HbOLt3k7yHnMYwVvnxknUWboG7J3gSLTajRrgcv/Ffbj8
KsmaaBnJ+nHEfWDWq+f/NPRvKOelZfcXN9x3EEwgwsZohi0t3hyqEkzbLewIOBnd9iC8ydCqMIWW
rDEgKtCniz4v0cN9ba3cwgchuomBQJOCn8PvVklHv3ptfWhMbU065KQzQ3EtlvQHdwJ9/MDWhRZJ
mQPuJG2FOiLwMLvZCtP+o2n5kdEVejh2KjOpkiW5fjSUtb4jxsXQbfNPla27gqwSJATieF7dV9al
W4g0H6by0bBjAiL1eiMROVFdm8ASapnjkTjGMQa6FZC0tkXhbliRK3pglt5H6CUDWReaoNHRLRll
2+A2K1s0QU8loLTczn1qRrA5BA+pI1jrtvi/DsHoKiz0ArkDxp4EfR3mnwAVL7/c7bRwRy3FmK2T
IquUts9x1nyokCQofWtrOcjYzlVUUvKo18ODO8dhNjR/YX6CAB3ZSKmBR0o2d+ZEssn0MIcbTPVh
qL3PJbEilvc7r1ZVhxa1B5lrNC3jaNHydX2m0MmcGg6mGyog1o3B8OShObCfnEdfGXsviBIkvTaQ
3IG7Be6fa1EVsDuDYEKjuV+9+nyOQLayqisP/QKf7uvpoiC8BNHyDYgvTLFdCzIN5oBGBCdYG4/g
2/tYlb+q6aC53p8/Oh0dkwYAEgEePpL/13Kcxs+RFsMUha3p+wRtjaXebP9mZPpKinTrantMG7/H
5ARD2op4z5mThIT+Rch6JUWyItbcpiwVUwB9r33o0ZPpamdTa0WBsGqzVey1Ctu/dM8gUcD6BO8+
QDolNg2DkzExweO5XVi4BSDon13ndQJwo87WlNOQJn1Y658TwMxhQGd/X0uED5OCdAfKgZQ+8ta4
75Lm06DS+oHquOf2GLLyFx4afwP+cyVDem42LiojZgcZpQ1WKO/Z8u3Q+XN8X4GDiXoIsgDwOXJ/
R1YUqEUygNkQ85dXIRXBnwlQnu/v1tKdMsGjJeA8sSS5KbSba72vaUGPc2bTbTe5LIxL643p9Qcg
anGFp1mUZujgtkH6DTdL2rcOLAUOCAkwG5LMe24Cq7Guz52VrqpKxQm54NQcAGLA1KI7BhOikuLr
DkAbMzuhglOJx+Fc7on74A07iyh2cEnfTPgxZGuQQgIU5bW1qHWTMTfWqqNb03UVtwfkhx/z3jrd
PyiVGMlcjAQcm6aV02Mz46W09cowGD7cFyFupnxzLlcibZnpN2PlWIQeh74Ijf5XV6sQZJcXAfQy
ASqOF6DQj4vsYdekwHftsAi3foUAN/ik97/uL2IhuhCz4P+KkK6/N7b+nGES9mhgABmMfT0Pg3ZG
e8I6z8YHb7RXWs0etNJ9vS93KeJHzhczQiCmQ5uo3C7HKgSHrecAZINyaxswkLmzzOrCLG4reBAf
pheB1nYcTed1sDyMIDMvyitigQzLs/cofZJIZxNAK+9/2NKdwyg2SCHwUWIC9XrPGR/SIUDW9mjW
0xY0YHiMzJvJeqSzKi+21P0NMHpg4ImwDi5aHP/F8Y5gmcSDAFfBIM5+8uvNnO+t2l97QwBCtUhH
KXXIgh2QfqLkY9A6m9gbVhPNPg7+GJn87NqqZqkllQYwgYcJEMADIJt6/UV8AnpEklF6rGqnDn1u
J1Fqx39Ou4F38oUU6eLwYTBpb0HnxrHhsJ/ciUyQOoZ+PLHN/dNcdK/wrxgitGwfI3aSfluUmpkx
VxTJoF9ebUQD2sxYJoqUgw4Eowdm7EbzYarQ6B14e7C9/IUJR28eWD8wgo0ntGTCWVISt6w4Reny
MJmH8iv4DkLFHV4yE3jXgRwC+CsIKaVTm4aqLtuuxqk12iortjOPV+moeIaohEiH5owloCM8LISi
vQ3xlz/VIdhw7h/XohAkG+CKANuJZP61/gV63FiFN0JI+oycQFTzx6of/uJI0A+DJlBUm7BfUgAe
DOVMEfIwDOQ3NPSKR9aTN9PBRGLxN+ECOqTAb4HHNfgnhLG5uOENAQxd29YMFOCg4q2075P5wyiz
B1ze+xu34L7hIWwL1wpVNM+zrgVNRM+Au9SC59xu4zBg2kZrk4Pv4WlBhpVTfr4vbuGcrsQJO3Kx
Lq+NS+TBGnr0uymM6TcjR52Jqrial6Q4aDdBoclHYCe3z8ZjWetprEOv0RNctc022WVOrvDiS7Oa
ro8ZRnE+NiYZxVdcrCXWU2j0yNix0fztENgf0+QT67JHF+Orc8NWlH5DK21UER42cblF80iUF61C
8RcML1b5zi4OKAo0eFx/BAYpqiLrGnb0KdtTzg+VimZjQUMw4AfYBrR2CmskXS1ULbqiIwU7clDX
1fFTam8TAOxbZRrGYMu8rx8Ly0GyGmEF6mSWB6KS6+V4YHjzvWJiSI0Y1ryC9tdfnTTFk+2+nKVF
oaoOamPMZ6HpTDJKg93F8zyZsBdBW4D4zaz27lCRTV/ZRhgzzPn5c2ornmwLi0MsjgoTVgfgbF+6
1CXqfkMPkLajU7B1LkjDGmL+xeg7ts7GUYnxSID2XO9ga/iOFowBwwRG4G9bpuWHLA20g03HRnED
FjZRnBLImfHG8BwZJ7fieoekLuolGf6Dzej01sGuuyx0Z9faVBVoVT3aWh/vn9zSJkIgsmiA8QcB
kLSJYxt0WhlXNehF+DctFS3qQby9L2PBfqDpHgPvyNRh8lEeMshiR+djatcg3nr0Ab3BAwbkChUS
1pIU5Mj89wZL9GdJup47MamoR/jRAnquN39CSZhr6z9fyaUM6fKSZATDIcn5saBWtK0x/2fkijaM
pQNB5wBetYiWAlfOgLX9ZDb+kHF4RbLzZ/5Wkr8Z4gb0FGbC0CaHM5EfmVZrOLyzGMcks7tNPG1l
1Mm66+Ld/d0SunP9MMMiwI2EOiCeFgA0vr47FeUNyEvwlp3d5Mjtr67BQ162YZ+pADdVkuRbSlgB
755SjF6cPfKljDFj537ItS/3F3R7NlgQ7ACOBo+1m7NpiOe2k9XDu38H7XCrepKrfl6OUYHrlHSI
iI5aDkJAb1Xl7up/W4AUcoGBJ0vSDgsY1k3U7e//+O0FxFMFePcIr+B0gJZ7fdxoWJha5uLzebz1
gips21c/VdjIRRnI1SJrAL6ym153va6QGE48nAB/9rNXQBeDc+n+MpZOATbkXxGSL3NM3iT16EJr
Qa9d9a8AoLsv4FZZgUIFgyuuBRymfC3sSk+nwjboMW9AKZy6enfkBkNVnjESjdowK/zke0hxfQ+v
BUq3g42gYHcBRXPkfeRPW8ZWzae+XvNkox2y6tHoFYqgWqCkx0lV2aOOeuXRpbEV+XYd78dS+1Lp
aEy1eMkVFlMo7e3ygAKB8SvwEpriQC8CxzLW0qqzZixPs4ZVBbbK0EYcYAx8bfY/a6tdjQbVwnga
FPbt1mGLfRXMbwivQJwnlPVCcB/PmWfFeCWhbacEG2KVrMAJEDdplOXP93VmaY2ifiAw1TFAJaOd
Y3SMdJWJACvw+LEE+p1HDzG4G/xyY4Lvh/pe6KqCutuLgOlCQArBS8Bpu560rzSnFoIcvTla1lsr
ILYVrdQL23f1+9L2VSYBV72F3x/GDImHpzgkyQeahbmv2LwFfYSjw7YhAkGvmAwFISA6A2s2GwT1
P4fiCboAmlDwXaii7cUFCTEA10acI3OflGXjePMYN8fUdXbMAy7KS6fRaK77Q+Eo6oJicySlhwuH
IAQKeCvJnQ4UtE+zqWctfGsWUsDa2CleE1/ua92iEPCQiLynwHqRQipOtTnxbQhJsF+UvPbdpmhe
78tY0GzQ2/2WIYVUmgFMqS4pWgDK6JFfkEON5tYRNBFTpq9T9mYNoLBqzUzxYllUbt9DyCto3PB0
ub67vLdjd5rKFugjp6p6HgZVznhR6fCatfDzyLHJ7EuFTzFMR5v2qNcfizFGjmZcwSKNprm+v4EL
K0F92ENZVmQKgWIsraSqdQvEq90xA4TD2gKB775ps0DlRIT3lhQOfTV4s6LyjQ4o2Wu1WpvGQWd3
x6maoyIoXmnqP/aGsRnyFmzsw2nqypM9Vwcn27r5wfBf3f7r/ZXeqgrartDeI9Bo8e6TDT38Iyqb
rtUDOyWu1ik6CzZEM5EVNoc45GZerNMEpXlQm+ydcSr396XfHiikI3EIunsDuST5drcMYWFb+/0R
A3dRH8xhoW/h3kPmKp5kt2bkWpBkd43er+Ik9vpjTnZVsRnYZsBoT/KouaozFff3+kxRaYfjQrUR
WMUI0q9Vp8li7jduPxzbgdQ5QLyL+qBblb+uAJwbZTMQLIOgjCN0n/OQjYmx0fSGbu/vqxBy8xGY
psGDF68R1A2vPyIzSpe00OBjOcerMQGCBBlDjduKC79wfMjLorsHFwVFQzkBPcZxNTkD4Bj9YU0+
NokYlTymrFKIudVR8XYHyihYI/D4ccRnXMQEDWonhZdzoAo6tf7ArG5+TDXMOll98a31gMrtTnqz
s4vpjEZ0SxGQvGfirvcSMK2YzgHEHJrCPXmRbO5nf6SecXQAXDTZIMOaX1jxWPwcyCp/CObTZJJQ
76O42zj5oT3hh7ZT/NL/quxzHu91N4tUGGy3+w4eeYGYBSIo5BDlLG9pVg4milPzmI0NW09c595z
UJG+jpzUoRjMY6joKEziwqASwPUA5CMGJnDUcnm478yib4sZdEZeH1oYPSuDDuONfghQ09CugxUt
vPU0kzV3/9wco2gLzhCMHiIRhim9awVIDFLQpjCMo1VqYMHLXefYZG39cv/SLOwqmoHQyYXnA7BN
5VxRXfAe/e8JdrXKjL3eu1wLKcbxws7CQ3sAFIHCKN3eUvgwxINoIhPYo3IerCbz6HtsMo+YrjQB
2ecCS+t7wR1ePpKRZr5CkxfeLKh+Be94Yajw35T/KEddg9DGOOruqqwj2wObW8isFeDzQfAWPJUY
wxn/2MJfy5RCEZ3EDh98aryDYbDhY7eiTh0Bg/z+2S2YCKDEQivRiweUEt+81pC8xqMCmT7j6JV2
z6PZaY0yKiiv8G4p8ppG6NcFb4jP2nmVpDNG0EoN0I33P+LWySD2Nt5z+sCAuMF1BnGZr41aj4/Q
DHOLHJO/GoF5tjEI9/bOnG2Gzs4U13JJpojBAcqG/AmqcdcLB1D+PAJezziOk3+c3PRxQgUwpFbA
QfWhH5OAKBa5tNPo1kDBz0P7HCDurgUWmtXYLbAMj1U1/EhTDCsCbdIs0WIJ2MldRfJIo01Y51yh
vQuXBV4A1x/eFW0wcr+uwVOTZyNsHroEtbU/Du03apZB1JKmnxROfMESAMBD0LaD2xYtc2LTLxxO
UJYINMFmAIyn5NT2GGPP63XnAosIscl9nbmNNOHVUD9F2gVzBDegufmgMd4DEA5MAHb6rXZ5vzE1
ris2b1kKEsVo6sS9l/vyEiejswELdERfdRaWE+t2ORtUneJLR4TXO34IaoHCoNjWi20bhpYOhUes
o1+U81G3ul92mrRRjU5KhVVZliRGhdF6i9KIdEAMNy0neWEd48L5Pg7OeXLaJ61XkXgvioHXR/CB
EB2YadcLQjka5dOitNBoYwLAZ0yCrciW7Fitz4oknHBhUpSBtbhwrwjD4djFU+Fi7+ZUd7QmcU1g
whcHNEZFVv255npU9h8tTdviz329W1gaKnKwGgamljxbXlrteWbaAfPg2I1fqrkIAwy3mSrYmFu1
QxUaGocOTOQuPV/aP90uMgcA4S5AlMEcHrDpC3HHXGGQFoWg4wqFFkFl4EsGiWYc+jwmEGI3nb6q
a4qy3+AzP/sbQQAHxyV3UE2SR2KCLme0cmpXgGvWkVmViHuSuWp//unJ4PhRLwXVCcw65v6uNUGf
uU1A8umCELUp9XUTeH296yeEQGFX1QY5/bk46J2OWhwqI3hYX4vr2pgD0y31joXHu7D3+rOd+jv3
z6E60Hfzn+BDTItakpi5qweAUGfeMdXqo5ACELY/Tt8E6PVEZg1sPYJIXtK2oChdWmiJd+zb7BMe
LTGqfN7PuvBVk3i37kEIAmrte5ISRvt6y2yC8m/s5x6Kil+bXHuhoDgqQVFuqBIES4Ic1LPhGUBI
7ssMqXzo9JilgHB2aRAlAxB6E4y160B2Vh3PfUk3VJ8DWjT1TsfxADZrbbZfLZ+thg5omL7Kt94G
LAhU/l0TCCCvNy9t6wAPUkiy4keD8idgMTGteTKSGo9URTZ0eVUwCqDaA1y3/BYfalzjucb+mSRL
oyox0w1n2Uda0uqh8hvFxV0wRGguE2Ss6KJF7lpaWQfg9q7UB0QNKSrzoWYkrx46nX/cv6+LUkSl
DHEmIjB56jrLTSeuzNoEMhFhdVhZJt8aCP7e7ou59Q+AiX9v28b2IbaUdLxmRpuwEgDxrVcUKxJg
bKfQdCuqXWNc3xe1uCKMgAB6BXMg6LW/1giamUY1NC0iOzvrI2AE98D/8HxFRWNZiiB/hnmAARf/
fuFgAbs7+37aA+qClMEJYEZk41apv7q/lhvtBnIvjDbIKjwdCUS5w1IbAMSXAPTo2JVJyGP7BMK4
VWPBnXv22aKNYuskcci1wjgItDkkEYXRE6d4sahet+uyr/vulJpjiFRMCPKbiPfftfRHpWIvkS7T
f2QhVBBFGRS45WNCrwsv0EbUndxs2FTM3KTjGM19sjdNRfgtpxreRWHOH0l48ZpCeeZ6WTQfeq+x
eH9y3W7tDo+8mrd2PG66+GfhsTDpWNil2QseAopoXHrcCMEwFYjHRakBTYfSFfZKn1v54A+ngoEq
MQMABTpTAHxRVtGXPna23R9OkQmB6MvCoxHFIGS45EmkoibBTKtMP3HjyCokkVL2bI5kAzZKRbJh
4fggCS25qMuAoFZemp+CHzqnRD+Z2WcGjOxpS5AXZIhh7t+AhS0EgTA6bvAGxEy8/D5MjGwc0znQ
Tzn3npjZrt2SHIHYUAPTqCXkyEbynao4L5cWdylUii6MJHWyzvD1UwLCxCbd68lPqzlN1vf7a1sU
g8hC9EeJ3hsRxF9cNzSNpF09YW3pT13vQpO8umYdTZbidSO9BaAUGJRE0AxYHuQT0D59LYa1STMY
eWOcWJp+MZFybOmqtI0nO0X+2oy61FWYETkzJCQi2vREFCiAqDxpYUlvJLo12vYJt3Ezt1NkUWcL
9BIB1B2iHvAAmPxI79i51vOHMVO4tPcFXTx+IF5M6IgBUYGQiHbf6wX3PNao487+qW26bZs+VTTf
VjzApMaa6ucg+8XGL2R+rra1tSNZvnbdr9pHnyp2QVgV6SsAZefDvnkYI0UH3PVXYG7NquLCjU+F
BiDRyq20hwGvAOyFYSlee7d2G4k/VNdR/MALDPAw16IyH4RWhWum51K3Q+sYaB9qwWXBojj/dF9l
5RZQsbfAdhIAT0jRY5slkzYAPAzdxl2GgLtwDph5/mcYMuMpnypz41Ra+TkoTGM16VYRNQWQwGvD
/QBM4eaQV+2D5WqmouB0s8vIjHl4aaCMh0AJJbbrpTvMyjxm4Ht6/0PTvwzVsM49a6NY9c0VghRU
PhzA/aNzBn9dSwHTim2k76tOVuUv70O/+j7uyK8sGr5QAoqvyA+LtbcKSDh+jJWoRlINCFldIR1m
HR2pSEfKNV5mGrFpjX12HkX2eH7xynPaPbd+ts7NX5ShhwLp3sla31+0FOH8RyoGnPBaELUYWX+B
JOZRs8DO5ug8cyY7ah0VJdetoRAru5AhRVFYVdVPqTi9f0DIZUZkFawzGva/WMg+qcoct3GAJE3S
FQ10fmavt9m5Ww+oMGmRu8JoN6asVx5Z+f/j9kl30na0nGodhGkjCWPrJ1pSFa5RBhf67wnhhQp8
GsADy9OkVhyUYCmEXjQh2+cPyXOw7g8dCfu1vuKPw057aVeOCs3rxtaITUSDHfov0HIAz3J9FTLa
em5uYl0Y1iARmqJWqVfAH7f+qcnyr8jcKgADxUZd2VFJoHRqRZGChSaBjiRgQy+D5EDM79z9x2W9
QpD4oVtBSJ6iJogUljwY0GS8wGtozM6ZAfzJHpN3mDEF5fXg66pXq0qUtIleWphaSSFqKs6T5oc6
kLW9UlXFWL5emPREnU24IDlIc8skR9o5xvXS3xJqALioBZC39Qge5aJge+vbYNZ7rdCeck9Fdnzr
KMSxXciWYqgitrjZghbobHvRXESZv2IbAx108fdae6zN0Mv3mNUd0WCvmsxaUBiMwAtoUQzCo3NI
crwJR4rQ6HEtdI/u83o6BfYYhEVlPFudsiF04SQxboG5C5hlMHDKwgraavmQ4SS5VQAzvNJOGmbj
t72vwvVduHdiYBeJIvQCoOdLckHV4KNiKc7S+OB059peZ1aY8XWpgmxYXBBQ+WFQBMuRPEhbOF5q
VZmWnRGR77TgU148Ed9QBCw3UT0eJ0AFQ4zteKiJyHBHoKLhQBotyNnOw5kcs5avNONEjC1AwcOR
tStLUwTB8hClMJZXIsW6L4Lt3ErNZKpScqa/BhalNPynWvlf3syfhhe5yFWH7q5RjcjLI3X/FYqY
KRBdiAhQroUa1YwQMS3Jebai8hd9Kr/a62E7711gM+xLtHoqMlTL+/pbnqT6DUFHA2j/yLnvDsFn
VoDsJ8yqyK7XprPVft4PEFTCJCNW8UlrgeFEziQN1izG6y/xwf++8rRzGeyH0cfTIonuy1wyaTjG
3yuUjrF3OEFTEVaYxAMAK19qAKTkKwZs6MIa13n8lgwb3pwCZ1B4B+VZSg4dcAOWPk7QWeMH7ci+
N/yd9qlOpjNpkeZM4DC8yO9BSkieukbVryv2UvJNV8sW1uFCe+0C2L0lx15PtlatC9bPiJPqaq3Y
3YVIEw82GE8MnaKLVY40eckm2pOKnDFoa+NWeNuC7jNQfKZrdC8M88OgiGEWdehCoGTVSjR5N4GO
43SjeUdAJom7mFfh9Fmhq3LbzX9u4oUg6SbWMdpeTAOCstfpFzt7D/5b+Q0T0cO6+AAexR9FaB2+
AO8nnMeoOhmR8UmxtULAzQlefIB8NXV7JFML9UFDTXKaxtB6HDb6ZljVL+3W268U4sQ9uCdOvpyD
M8/9CHGgSLOjr+bbR/sDW1tpNG6PwccVeXMUElUnKV1MlrZOmWtQHR4/9nYaOecBqQYDSb0hPdEX
QlT1syU3D/gKCxV8zM/dNFVqRo/yjI0THdjTOGyM6lfxldPN/X1c3sbfQqRLX1sJmRLakHNcm+Wm
m93v6BswomwaVc2oSwET7h7KgSILa950+lU5qZoa5u0sKMUN7zChi8Y6dg1qT4eE/Kj5bnrhOQnJ
qIJ4/T8ux2/R0iq9xgRxG2vJ2R8/xMVb4z5YbdTUUVkngBB7aMwVr3+4L9030kV285qgkTn+UbAp
bOpnJ/hs+xui7NJbPt7f3yRZvLIESlWQYTsSosUrp867TYmh8ZUW2GdtHtb3z1m5BVLKCjniMqMe
hTNrUNWx0dE8F31YBN8Tp//Ytmi6Gw8AnGHsMP5KibEf/N1obAiAWrsNo2iOB9539WxZ+65I/+pm
/d4JcfMubH9jc5874nT08sE8uNFY7vsw+JR81P+we+S/RvJfSbZwDxeSnNYbHRd83GficCOcJp6t
GrsqVT582RT+FiMZfWoHqQ/eOHIOgk+mt86PQNIAt0G58j+TQ/p2/2TfYQNuLCGmUEUeHhNuMquD
loK0Iml7uJhyrQdP8VRsaf9CLfAmmZs6+FTsCf80NNED++k3DxP657V9Y4TGl/vfsaxhv79D9q1u
kI+djiGRc+Xu6Bw5mw4Y6fNj4U647R9K98klq5aBd8JZjW0bjrQR5ZC17R3z5lmLd532zS1D+6T4
rIXUFvoD/t0e+V1B+plZhYvt6fv0i+ZvqmY3pbui/oDHWlPQZ7uro9llB852efDDxOQeWguNExL+
k0XWVWeHabxjoO6tQYSa7QvzMSnpaubegzWEICZfl5mqrLJsKi++WXLmQ4EmvAp1jbP9iX4tzvlz
/Vhux/XwYn9On/OzZoX3N2nRC1zIk3x3YU3o3fFNcq7jBL3sjT+iQzXmUesNyf6+qPe6l6yusP6i
4Ac/YOmSLS5K3iIbh8tRWe+oXVFWJugePVnBium7NgVRavdizRu3BXdID0iQlwlYVxNoJ6MGwb7X
hmWiUN2lxJnwSP9+k2SLWWY6Gmtr7LevbZv5i62VEQAfVxg+2Vjtj7wAS0j/FTWMjWIzxMbe2wzJ
Kg+WOdt1izuTJg+0QsWThFb2wUOdesYY0gbVyfgwsBVD74SKmHHpvX25ZsnqsqG2PDJDNNO1zzgK
jSTHkhlh+o9v5goLL4KxO8t83/8LuwuI9QAUbzhzTo3Q1sEIo7oyS970YjVyJsi2idGg2ETASTrt
isncl3Wzm6kZ6V6qqIwvPtFQtsa0OtrKXVeWlWTuxIDLTc5NtYZXXGvfvAiIRdH42D+q5rmWVfNC
mGQK5tlred0PEIbBmiIaulXvsQe2jgGGn3c7bf5nAnW4Qi0Xz+tCqGQPNBfF68aCzTT7MpxY5LQ7
bkb8JfjgTweaZCEyGX4X1fTZ016bUnErlqzR5f6Kr7vQlmpsCs9sYP3i2qfbBDmhVTDa8FsDwnvF
SsX23WjmxUrFt1zIwvAFr2gqojAK5Mqo1B8NHQOx5aPfhdp47IcsSviH/0falfZGiizbX4TElixf
WWpz2W67bPfyBdndbkgg2Ukgf/079NObrsriFrrzpNHMSK2uILfIyIgT55SbVSDrfLxuGZbcoDba
o8gmGE7s3Wj8rpHCcH3IQHfRltq/7Jfb41y6BM+nVHJwmQIy5wov3xMtHsDqDI7XwY+NH1AP9ZNY
IBoObttbHh3gNsgYws1b0q7lo6IrMUSeTsWe1HsxbCBJVA1b1gXOyWhWc7FzQHU9mX/NSfs1NrKW
DQ6G54IkvQrje+3Z9smEnjDPNQNkodfeZosHBBlElAiBhEcu/XLbNNC0ZU3kwGCCDgtjgBaZIEgi
3J7FpQKIhpLnP2ak60GnBWC2FPdymj8mhqeJjV0/9j2IOw0PFI0D+TSjjaGEVgH9o8QzdN+21tJC
i5717Buke2Ks3FwQkJqcBjVkW+NO0zz1syz8qv3a/DK+QEE1e8i1F6c6tAoa7ldpOP8gja4W958P
uFKvixPopuW9hstZRZH1EENlwSPOa58FDtvW1cbMoBwGjZyj81R+zaotmFFoDraXKfW5nm6ZTb1W
/0Lr74PznLJp+/9aoysYWwHBCSRf8HlM3aIbkPcPSbftuw+RbYrUa5yNiJ4gZtipfK8q4L8R3HNA
Pnb7KxbP99kcSedNRKPJB91C+mzrotMo9/nTKV/hJVq899ArgnZV7Eg0y0mbPtf1vlaBRTy5d1mK
ioc+hSb9xWzQof5IAYbtKy1onJDw77cHt5iZPDcsHQOBFm3bGCZ6irK3PvnNXh4Uyzuo4MCcfoHX
p/94um1wacsDWqei9wcAWVz0l6e76qaE1UULv0HS7dQ9quy1jYlfpWtx95IbOTckDYzmokNff41a
4zh4FR184rzdHsrSxji3IJ3eiNfE7loMJSOVr0MUTgzHLH8c0o+62JBV0Y1Fc0DHo3ECGSsw4FzO
HNOoqZB5pTqt9uuqCKIs9xh0XSMbak9lb2qBkTab22O8xsOg9DFzG8Pw3IAs42FSTbErRUMprgu6
n8qpHAMSBV8Y9fiuDrJfRujr3N+JFYTYYmh2ZtaQsgnZWAlV1DDbIzfvNY/xD+NZ3Ygf6lfl34S3
56akjIJGWTFYA4pjaQ4tXn5n2EEXP1nuSpjwH4YEVT/AJOeGXCkcAvLF5JMxp6uzXsULRBkDqtPy
tQEZkG4VzVMzZZPHIBV2NLS8+2JmZK1XZd4isrsHdcE/nzAfzrOIzG0dQ2GQC4HccGA2nZf0e16A
BcW5U9b6cZeOHxCMf2AvaGGUcZO9Cp4OtUY6KHZq58CqhnhIfSnByvZcOhQgQEOxeKZJADD9ckR2
y0tc5Hib2NOJx2Avf8O5M8Tv+rMAZNN80iCrQX8Jskk/IjUY3F1UhcOj83H7M5YGe/4VkicoJ61X
2hbvvThWra1VVkClqvkanHHRV/9R5tMBnERbgbSDRG/xqE0RvOdJaNiKP3I9JMqdUn6JkFUgjl87
9ypaDn6Nq9m9P+dc3jrntqWt04lxsBsXYaA1PhaUHqJOOfQl27PxVVcPXJ2rkqC3ab/r1U/Kc3/S
Nhk/QhiONnsOhTgS8HRHtH1bbrD/gzh6V6p0n2npzqTMj5myT8cspHx7e2X+w5zhFTJj1HXskMsN
Av2goukmRMsDC+Puo1TvhSA7xTOhVSLekmxPkQ9tqo29cjnMv3s9X2g/Q88eWqhk7GknXLdVESOd
2pl0rcpd484xkno7KYa14qMXdx/kZP7PlBSgWDkU1vggUK5xuz5MukrsKk17uT2R8xa+NR7pGcCd
CJjNTsWzFVSu2SFpJt+KMy+Jo1MUv0cD6HTjNRjUYlSExoJ/RjaP/Mxf8ToCcAmEySdHi0F5T3xS
pL5t4Lna0yA2ygBavuisOY6tp6ZTcHvESysIBscZpwQ8tCq/s3JLAyfqgHeIOY59qJek2ChZogRZ
CqXn26aW/DKiPgctVrMIjCyerqiaAWZFd05VMa9D/Z3yAMw9IRq/w7hYicAWx4XOeUAR0X+AQu3l
pCLDWltTmmQnI0qgoZMAYgtNCRr0hVh7PK6ZkvyiWUwAtDCWneout7YZnsNhlsV0ozJwb92ewkUH
BTDI/w1LJjxPGjM3jMjMT0lWQTajc5oOKjpua/cbaJWJ+j4S2sAgzECQy/LVwQBH/kCH6LEdhEbC
DGEQDStLpwbI2KNM27PKHoqDgjYGLdApKGbvYqMwar8fbIU92TG6/X5ralIjj2jpI3gWSFp6pGis
6c4Z9Nb1Ymts612jVm3jc662nSemBLI7UQw8+ppm0RJGBWwEzgxdQlYAjAyXy+pOLKc1qNgRMdXh
h/Dq4LP1qfcz9qHj4K9lHZcqIzNPC+JQdeaxlymsa5HlOPBdfmog2GM1Bxt3UmRGCRAV6kkpP9sq
9RIFqedcHPupuB9oaGYvxRBtBuNzVE4R+eXStbanhWjAQCoGemRAuoJrVgrlCnfIuxFc0OgbbGbl
Wq9Qi42VT6FbbVTD8Krh++1dt+ShYPFPv8Sc5ZbVfhA4Vu2kUHbqNp3mFQFXfO/TeBev/Qmtn//C
GHpyVRNNL+ghkylq0p7Z5eDCGK7UE9v2tcff8oPPHsGqtAIGWji5wHD8NSV53jKBLZ3P48pxPSeO
/QnBjneisTXXt7iRzi3NX3Lm48kQRejxh6XpMGS7vtyiEhFNr2AUDyJlVyr3RajgMUzCiHn0zVG/
kmGX8iCtXldmd2nzwBu6IFkCswsYTS4/hDlFZVesZqexuR/1MBv9XJ0V0+jmVf/WPNd1WDzFRZDW
oM2fvJw+F7qXjFtSPt/+kIXLYIbP/PMd0nXe2LVIa6VkJwYuTXcCeecdCsSAlsTl7raleRGlO/3C
knSnW1VhDYMLS8WGPpVrVDlL1aiLn5f2kB3TaSoiTCidfLsEO/E2zV7S3Jvuis/6o4Rc6acAJMFX
v0674tV5GLDwazHzUuV07jiAKibUA0GmJrnFLjcTg1sdtlf0pdlbzgOYGMdAbdFl7jXfwZioDT+7
t3g8FOCdNsKy/1JzT9vakDL/Uaxi1hePFQB9M/e6gdymtLasEDzXa3xNfxjzyhfRd67cMQeFqKna
dcodMAEJ+W5aj2PfbRhEL3OFHkiy0p28VAMFPSX4JMAlBMkwuW7biWxUNIOz05tmvoO133McaG3z
MCceSwMdal7ayVS+Z+b7YNgrXmxxRSDDg6gKdAagtJBWZKyjunGcEfv7uX82w725Fx/1lm7Z3n7i
4au7hSTDhxuoD+WuvetX/NrSlv9r/CrhqSa8KSpTsFPlZEAqtHdMXYXWz4soH6v5LYrWTmCY0ed2
6UhIPrU2zVRsOXGwKj83Ny2KHWAN9Mlb8wqZ3s4OocVw+yz/yYjcsjq7lXM/iibFplHnkQU8GMIi
oJmXb7pH048mb/T6IPuiHIzw+757JMfxZVs884fxIdmR32WACvDzmkz4n3zGrQ+S4swEpBytU+KD
iKcf2vdq85H4rZ/+uq/RccCDPiQndzf40We9eyrvXHxjc6c8/2wDO4y37qsTACuw73bxfe59N8Ju
q+HvCc/e9i+pl6/M3p92h1sfK23Krqy7WOf42BytJEirPVHLz0+drwT611B7JmG/ix7Ur/2+81ec
8PW1AyQzgv8ZmY2ip9yqrbfQDjPNqTnl0L8y1Mxzkw1Kxj3cE7JsYHALb2+UeSSXI0XLE3YnEMUz
WEwur1RGVvC6qbqT84qB8v1PQDSbNxas5V8X8l3o2kYdd2byheii7GTIYDoMHXIwRPcJAAb9s6sf
BzAH2GMVKNm+7tEmvIINn4+WPDjwSiH+RWRqg8z58hC0Lo/rsiy7k5mSOy1Fx66b/Gq4seF69fv2
PF57ErSkqxYIjWANXV3S9oZqgkkdQKtOcase0eONlxRdSV5cRwKXJqRN6aRDUVlT3Z3sYQQzZ4Ua
366uA+powMis3Akrw5H7gYops3pCYWvszOc4zzZGtIaCXjMhBVhqZaWl1s/DmaBiHhPwwX69vSbX
ZwmLj6c66DDw7yshzKSNypqTHGtSTaDkRHNWi7Z6QcuA5GWY1sNvV21WSjdrNqUrHXgbU40i1p1Y
lPqGVUNhKPYK9gX+xOs5sDbm7vYgl6YRIs8q2kYgNkjkJ0dqpHZhFphGIiYrnOyUeI2lfrttZCFv
Nk/lXyvSdTLEeE/XGrZ37bWvwkuC7Pg16j1x8AkNxpV0//Ic/jU2//nZ3UW7ohTELbrT5E+TR9/d
H93kEf/t9piug6/LIUnHibkNOJwiWBk3yUvytnYDL53WvzMGCZDLQYCP2lLjDr6HtGaoiBNxOQK8
Ezo1IF1xeyRLbu7clHSShqwC4EzMPrz9WenMa/PNq9L9l1KvQHTO82UD9wiGW7g5yZlqZp20lMKK
GJUAumFUMzaNkX504Gf6N+P5a2ne8mfr77oJSAb1rjuVBYjlQXz4TLXiDrijN6UuVyLAxV2AJnME
v4B+o/v30hbpujFLyYS9VsdBkQCNp30IBGW3R7R8fhBZQ3oNiGxUdS/NQG1SVJqAmaS5j1uAsvUm
VNxiDy4oz05C3Y4fErCnl7HxjVQiHOPx++0vWBznHF6j2dpxodty+QE0ZiDpKNTulGffSxfDzI9x
sgYvXjMiHVyrL62GJRpG6SqbZEjucmX4whS64mMXnpKgVEQ8DR4C7EPUei4HE8Wu0ttmhA3CPiNk
ltA96AOxpaKps0k9aMN7ufjUhxK1H4a+gTDlLOyhXDeW6SPJSl/HE7SmL5VIdrdneSFwvPwyaQaA
Vqlp39i4cvCIDJQmiJ4bAN1/RyJkD/Zu0IAKDuxX+4HwjfXLOTlRC3ry09q75tr54DNQU8cbFwTo
KNVeTlDfmYUTjRzNfZnrJ/qXUdfucnYAzySxVotu1w+cOVM9cyfhFYtqojRmRVHI1JpVP6ORBfVA
xdxk76Ubkh9x/Y43rgekp8I+FaasnN3rqw+oJ4i4gvIFcRckHC5H6VQjSEJstDAm9g9i3TXZx+3V
XEjnwcDMTwB6EhttyvPIzxxR05uizM2Un7p24JbXNLHzdXIau9nxDOX+I+sdl27x/1AIUZzeCEzm
CHDzZ7W90xWAtYLbH3R9vtDhjqbi+WGAFlG5DK5mIs6cKBlPyFRrNAAVh7pLJ0utAkjhrZFOXN8q
MAbSIH1+GczUM5eDh1CQFut1MZ6UPN+bbIJWnwbHMabQrRqLtfh5cWiGCylU1FhQ0JSP9CjK3mmr
8QSsCzT7rMh6gP6XsYfyT7oSXiyamtlt4TrAqiuj+CNqqVlhcgxscgcfDar5TielcWdE6Di8vWCL
cwg6jVlmfn6BSOewcSivk0gfT2lJWy/Wd3M1At0QY9iTSYS3jS3k/MGZOCuNAQ8yt0RIc4jy+4CQ
uppO6qi4X9zYarlXkjhPfLAKucKP7anKvuAw534Wx83GZp3dHGht5x9Vz/Hws8soH72yq7rXjDI1
er39gdezge9DbR4PTsgA2jIe3dDiXIwjvs8CKabHFd0Fzn+ow8SwhV8pyhrkdMEeEuOmOktsARjp
SHe7LSB2VBvKdKrR33WHpvzpYMHKvitb+qKaQ70C4Lv2R6APQB5jVhdFV7X0aLo9V9eb9PK3pJgO
+SI9smITc/VkfGR76+vtn19wbZe/L7k2MLzEkULx+3riZz+yu+S0d1sPPWHVKwjV8N8Ve9c30qU9
aS0IROT7zIA9Nznm3V3ebrWvqfVjbLYjoKOO+TwqodZ56r5KE1+tGm8Yn5rkV70qtrqQ7bz8Esmv
icoicTUaaLaNQ6O/s96t6l5Hdq5+Tzd14asF8fKt2z++r8zAHPBfJiMu7Uq+AMSNikApZzr17req
Dpps14oNizYoXX+Nf+bb2+aW9j4aGWfUrDbnI6S70eAQjmdtIU6g5UMxvqQToNbRo0vryON62fi3
zS3uJ2OWWp17fkF6Ia0vbbt8wm0pTr2hBxb9zKhXv0T770Lb9dzx85A6m9sml06bBcoX0CEDUYE3
yeX9NLlaS41BFXglWO0mVdNqM9ndWt5q/hV51c6tSPNY524SjQMXJ6cp/UaLtmW17e9BAeBFd46b
rkS2S6cEXMvazPEOAkq5IJB3eZFqlStOrhOzBxXPBi/v7HqvKa2xbc3yxNO03P+LeTyzKa0c1xoo
A6sWbKo8BWaoGresLtco3hdXC3IaqFNCXtG6allD6N3ZHUUxWDe7+9wR3wZAl3a3h7K06WeuQRep
EISDssMfM0iz9Coqzno3xvexZkMuyXjObaeAvgwxVyZuyUXD20NOEQ86gnbbyw2IbKZSRmCiPAlI
BIHXt+9+YpqLB1L0dXh7YAvZU/CbIbE4sxuCUFFmkY+5CVGoyBEnoCCN/TgWOSrrbelDmXbyi0yN
33iHMqQ9VOVD3eTTwR7cNaWSxdlFKR1KEwT/keOmuU9FswekMgTSqIc0czqPGv0UZEik+Ilwft0e
8+KOcQDKBVSLwJq0L0Wms9GOwLJm87HdCKapkMaulBXHtWQFbQXgWwElJiIkyYsQpug1GRL1VNrD
UwE2da93++f/fiTnNmQfAtFNm+bY+6D21zzKuxiKMmulzYXK+Uy7ChggPCIS3pY0EjuzC8dgI6wg
oX9A8217ZzuTu4fObPfcq8jTZU7rQgfOBoON2QBuGk+Wp0XxFNbAfYeEKu5maIfG0+pJBL1i0Ze4
MnM/ySe60ti1dHRACYMSBzoBQYss3YWorNeFy3QVcNAoCjJcTyfegf8JUrnZ6fbkL5uCbhvwTRqQ
GZIpJdWLuM1c9dQq/eTrecJfy9YxPTIBGHLb1OJeAj+2iocwUg6WFLONhFCatwb2ErRdH0SaitDU
O/Xf7KYzK1Lk1jXMsCk89kl3enOT9FW5t/LeXIkfFqcNsoUmID1zdkzas46ejzyzYu0EogsQcnJA
CSuhpw/IUK0KE63YIlKqtDKByUkVRz0xJBhQEHKagh/BHFwOu9gQan/kEzUmT2kFbwLDrdm0M6ir
tp5mixYV/Jz0yJjlpuWplLSx1zUEndClmaJv4fYKL38pFF/AoosknvxK7dWyVzotUtEvl1UHrbPJ
t0kd2qeoL92VCsw8wXLgAblI4PrwfgFgWtq3QMjZVedmGsCO+usoyEdT688JOcUa+kEQPc9Qk24l
pFoaHrin5jvGBZOozDHUJKaoxxY2h6YCTTSpezzLkmQDLEW8Ymop0gFFNFQF4LVAfSx59wnhANfK
SjslaeHRu86CIEnI202zJtu4dCjPDc1/fpbDiaIo01PIvGAjF19YQv08Zit5qIWLEdcTcByzjAXY
QqWlGsz50T3viriND7NiegqyD48MDDiX19sbcCnORsEWLhPEOgZE+qThTLxJ3JFjOGqfjL4e88Dq
EjC8j8344JiN4ne0hMJXY6LQT5x7q3emr0wxqpVIa6ERZGbhRjkAa4jKmpxPhgJvC33kVANqwvLi
Mr8fTbTq62+NA8UGXfPrg9mB7yfWg6FK7thkPbR5H/Y5f4SCyV4p4nHlaC6cl4sPkq6/qildZdDn
85L4oOve6Hl5F2EW+mnwsmECrfDRXMMEL+wt2AQ/HDi6wQ8uh+vOWJlqQlvYjFlgpl/UYq11fHlU
fy1Ix2TEk8vtGlgwmyTa5CjwueOpH+hrwxskM+hTNUbH2h1W3iFLqaSLkUnbTCDLW+VNp52m4peV
fVUeYmjpQLrrJVXNbZlChLILqon6rlGHaLB9yEqPuit8rAtFk5nnXUcTHHSvwGEgBdiFKBBTK/AR
AGkZgK1UCvRubOIXgwbsZsGQhowOqdVtIm20vALyLsa4RoM9bxvJDV98g7St7BY3ijvhHmyGrH9X
QTQPAl7O+68jR6QkwP19HDKuB4IV7YqLXHQrZ8OXrmBrcAqNzsO30ZygOD8RvUIZ60Pka2nlZafy
15J8AddNncZAMMNHnnLosqae8oA0dvpWvwyP5scajcrCLYMpBUkWqlFQgbrKqkeUJjxttJPVHU3j
pLQbc1rJxC3cLhcmpGPDuZ7n01DDO1k/MSKQDursPR4cXGf72w55eZH+DkY6KB0byGBZOChM+AAM
7YjDvNIqH/NxJSBbiu8vxiTdMog5pypW4Qp6ZGrrbN+wjdWavmF+6ihbKskQaJqvpMYXkbHN6Gwr
jsWjQWNOm4lbX01mfBKq/ro9/EX/dLaW8/Sc3a4a3mYaI5hoR/ue0ACiIJ4pDgP90SqPhfZoJCsh
9tJDGGVopFghyon8lsxAXvQpTZGjQNzAoWLgoU90qt6tX0z3HACXqud2DRW77IXOLEpeiJVCncZ5
3tskCqu69mzhbqvsiU7x1lTey+w49Pq2KtXSa/kb6VZc8eIdc2ZeckA9q6fEivoZgek228TRUg+K
5Wl4ex0X+t/ha6GCg2wG2DRBMHm5kHY5gj+vgBnL8fXXvYnTL8DYddQ9ZGvAteGvPWMWj+iZQWk7
dwq4vhUHB8fkwpvyxusdPVS076xKgk58uz28RZdzZkzapnHfVVS4WMOqrH60fV74TqppHsvzzL9t
afFAnFmSdstgT/YwjbAkSBcy8pQ5YWPsWkgzTX5VQUvXdlYsLnqgM4vSBnHZwNLBhkWbF1sn2k38
W8vQQ8c3t0c2/87VTXhmR7qOzEbXcvJnwRrmJach3aqd6cVm7GW0DjTWrwR0K2smZwzRZ59mHcG4
RmvfQqLBjApPqCuh+5oR6cnOtJJGE8Uu1Ac3BDAng9JvpL7enrn/4EL+OVxy9k5Xkikd5mhKfWrf
i6DePke/mt3P9KHO/Oj5trGF7YDav6HPeTO83OXHCBtco48g3nAqm4YcXbRTPEclUT+SsUmDeHDJ
SjV12R4ooU28fVwg2S8dh5kaTpfUsMft7UTuRtAOKXqxmRR7d3tgS65/Blf8Y0m/tDS4atkg/aiB
QCa08n3tosOmuE8Ds/7e5o/AvSGPvbIHF04zMpA2ccFhjPewTE9gWq42lsYEv1GIYa82Vf4MxHix
cfGqDbteFc/KYMYaSE0TfR+P5prexlJkBoJmCFBgbi3Iscz79+x+1eMk7ZBuQnjxlv6qW298IQ/D
N/ZFPXYPxdoTauEwXBibl/rMmMLzziph7dTSCkj4Jsy7DAi8LlxZyDU7ko9krl1WRgk7AFUEJIkf
+9oJYkccauNQdZqfgQmOMKJ46NZ9rAZ372TZQU2ybYbnpDatNQVLizwLfBAArufn+4ypMKR9ZSZt
0jZl0x3zfEPq3Y8p20a71vAHEGOvIcul0/LHFp7LRAVeBokWOatDStGNU9T1x0wFJTxk2dzC9dnG
jNdo4aWwYTY0Y0SQYIGYBVIFUgQcjS04SjS9P3Y9f4udiUHbWzFWrp4/zRlnd8L/WpmlO3XMHEAi
0o7p9akq474Vx4aUCvctYwJzeV5w8yOPcnBvk1QpjIdRcXh+l6Zp/+waieNuM27l9n0ZlSZBTt9w
hIeEdgJ4rjlav4yuIiDdIjb94ZBUeykjVas9F93Mwhvb3nwwBjzFglrR6mfWFMjYd1XpvpVjYvwu
p7L+STpdPOapg/7CTG+e8m5SwjyOIDEAmE914vrIIQdulHkZVKIfnlNo2T/iEhWdl9pAloXcGOqf
OqRePtgU0Zc0SnLw4BRV+RRlAgnxShDr3qjUOgnnfAykxxqafEsyHfp3ER9U2yuTYdroouXu1nTc
nKB5p8zoi1kWYAs3cne6b5CrQfaW6sphRA/jhxXN2cqk7AzwYtU0f+JMEcUD0CmQC0YEGndhUkem
6uVsUF5ilWbfhM3LH7j57X2q1tM3iH+BAYRXyK/4xqSM6I/DEFnQshItq0pU5jTMed+f4hrSFXgh
GKkWMKLVqd8BcUu9POlAW173uvXaCgNNzm2RlpEHWTT3PaElQTveOKUu5MSF8oRKTAJrvUXbICaA
RIUZFKPQRM/J8J0WcSn2PSbP8ggfjG4/jTFbY+IxpYhk3n32rLuNOwGAVORBL/0V2JqSVh/G4Yiq
dDH68AzQ9zVLa0g2qkDzZxCltvrcNyXYoFk+k5ZAcYKGkC0oTHx6ibXQape3mC6NvUdVDm5/O0v1
IxgkMOuo5QFNmCfoMg70ynLQEIWsf+ZXFmW2p2V2dw+pRRXzPKnIeEWGDZnzOZt7j6c2C5tK1D/7
SDR14Gqi+1SquMiCgjsUuUESERIqCAle8qRvt1Y79J9g7OuVndbnrN+AyaIZt53boL5m5PlYeCj9
2M9jO6hqoEwA9YR8FFOJn2pjAdExUAxSv2gaZ1rJQy94LDRmAQYGgR64Exkgm068SgprGo4Dmpe6
YWsZyYbXn0q+2g03uyTJmeD5gYIDaPzhTuSUoqMUHLSm8Xh00lh7Foo1emBNsDZTWqlhwerKo/0I
1YW6cFTfBhlr0Ee2sintqfagxxuHg1mnaxn/BT+KJmo0/OtIdlpXGMPRGDOrM9l4hLIqxKdsJfeh
5PH79o0ovYWwkY1Z3g1XkI7aqirLdo5935Y9NcURer8bh5d+YneHvgUwppw+3WgNF7VkDr1uf8IK
FMZcqd4ihMXNUsTqsYTm1GMfmenGhjKQz5qJQ4JS2L5BR3Xl1r/eR7iIkOwBJAWE1NCxujysudPa
Qzsq4kirFNjQvmc73Lr9AfD4EsrrRFsJ3aQg48+cQs8JaQILPRfo4r20x9sRUa+eqMckpbYfx2Z1
73KFB2Tiyko189oPzXcsYlM4agTdMl+DPYDGodFT9aiSaNoTq3jXO2fYjtTFlRMJ8VBYWufnmlJv
bu8bGcv0Z5AuigFQyAVi5Eq2R1UKGpe6AcqLsfbdWg9Vh++G3n3q09KfID2jjy8cQZww9rRsRw+P
4MSrovTp9nf8WbzLowsQDvob5w6RmWxA2lGoI6LXqiu0IwBOqs9LBFnAIlgcDOMF8H0ADYV91Vg+
/OXoT4JWkDZAsYfRPsNfGYHbHvhnTW2k67WuuGO9qtyrqhCvHQrSGz1hTQCgc74vmtHdFXVSnQo0
QnlTMUWbgqX1gxOj0+L2oK5PPsaEG2bm4ACqUq6nq6CqrVq9V5FUniAXWH/tKhQnb9tY2KQW9o6L
aUORD6W+y02KDHrTI64ZjyLuuntdH6MA+5l+2Hrvrjyfrk0BLguBeiBEQaSKusGlKWZwWiZGpR/L
rDY9l3TTrmWC+ebYjSvnYcnUjFaZNdDxbJExFWphlemIEOLoEmhk+m20HdbkUK5j9rk9CGJVLvA3
oCGTRgPumwTT6hrHRqVoiO/aCewoxHoumNHeISywPKsHrTEZrdh3xcT/24YOnLz5AwgKYPgHz0Pp
DdO4eUOMyDBQp96Qub4UuWkwZB9AfQfuFLZOBUZuMP2oIOSMS7+Y9rd3jpxT+N8PAP3bHzlQoJgl
f+ow0IEyNL0dG5MF/RiHWT9TFNQH2xRvmvpaa/W+sI0jCuuPKFF7nK5JvC4sM+IvE+fDNlENl5V3
6h72J67B7ZWMvzaaWR6gP+2YfoKkQ7NyUhYWHFJFWPAZGQfg9uyDz96maDwHqbHZqUemGk2JQF2g
r4Cb5sbO2uFtUGgUtjoHEaSdMt8Q7n+Jhp+ne9Z/QhwBsBewWNJJdZJRibCbwKfVau4dmSgPsctb
BLZWDmYApVzxPtd3CuxB0UjTZgwAZJsvxxtpykx4R9QjLVJrZ2sF6DgjJ9846Ev+kmcRe1CiwXx0
SrteceZynmUeqjHPMzB0kCi8ikb0PHLA8Iqh5sAGR6X7NKXTW6mANwZUtiR1n5IyeWlT4oNQe2WV
F0YN03N7gzNfaPJNSiEHMToKRl2rxRwU+BGHKuLRtDIPmKEZ97ByiuZlu7y45rH+NTjv8bNtZdAI
8tw9DLr14Cn198zJNq3BHp0KnGBpC41deijquvAGW1uxvXB8gKSzsL6IxWaM+qVpMOYYiaXUEJdm
Dgv0LEbig4EE2uEkWzF1fZVBYBcoHuxbYGWRe7g0NaHg1ht1oR83wltrC5Rbnubtcv7j8h1Gq94C
mjrXj2NZ4inuFWN/cArrXkT5L5W2D91UoL+73lc1fR4Eet0+hoF/Td02jFUljDLVS1QQmqS/9XoK
48H6cnuJr+NOfB7iTUwzgk5cgZdjdybgaNIRGt4ElNbcKn1a/0gLFJKbNRc1u3xpL11YkvZSL2IW
FQMsoaGvUoLU9pQvSX73+v8bj+T31RLtK0As6scsAysYv+/m+jfZV64d/AtDQJnAw884HTlgsKra
bceo0Y9F6z4MzY+0qzYOAMlEW8nBLxx65I5nUKltzFRGkmvvasgZ9ZOjQ5n8k5BPhrwuIC4BBauh
MYSiW4EVLB0GvC/xoEPLNGieJM/qRrbNiRkbR5J2xS622SuCCb67PXkL1zPRCQY1swdhTLp0urVM
sdDukmlHo40g5uf0w77NtVigOVvvvZISEVogBNs1jl3tp6rvwwmx6P3guN0rkBB8ZY6vB00QisGd
g+hl5veV5zhRTJ40mXpsW7AH8Va0W73mazRg1y6NIBjQsZqYXrB1S1ayzMYVOo7akfF0L6zovuv6
fWythJfzr1yeM0Sx8JeGAQFD6ALM5/DMZ3cTUzI1ERoUp9uwY+WmrggSeuJuUsd3iCs9GWu192sf
AkoqHfOGvlnE35Z0spnpDi5HFv5oFoV40qqWB1kRWQfH6sVRGazRv717FlYLlE8Gojs0NmCUkr8G
Hx4zwFhnHM0s0+4aalePU95qa/n+azM2MlGOjv4+lH2xYpcTCTHpjCftaB4Tk5EgG5FwKXu2Vp+8
3hSwgsZxPJEhBHcFKhQ2K6KxM8yjM0b1ES877QOn0n2qWxAs3Z63aw+MDQZrM/gWchFy0NQyTdD0
f0i7rt3IcWD7RQKUw6tCd9tWO43HnpkXYTxBEhWoLEpffw99gd1utm4T3ruDDVgDLpEsFiucOlUS
K8aIEbK3mgoPilqrh6rUjf1CpuU1U0bZ47q1PgNBOO80w8X6gFKdqCNLnKSq6WDFeWdOVZiBUHfx
VaSBTd/sKXgtrq9x69CQ1fBgkj9m5wq6QetlbNYZzadr1VqYEoihUWM/KLvrUrYWBUwj+nkMjgUV
QzivKcCRCALV2ElBeL8+eEV60IgeXpeydV4IrjH8F0oOFnChdliZzWDpQ2XHuZv3IEU0S0CZjfng
JjQ7eAMy9q2LuUXXhW4szUPpBa41yj6Y6C5oPTVtNnmjacUF5v6GbpaxOwRwjb9onrTSdeleYpI6
AIKIjxA92JZwWMZiFZ2ZeFbcug5mRVWLclfWhX2wtW6MR6dLb2rkfw8LpgwE5qyTu4qBPFiiMRtv
EfrAOeWZiTwjGCGFtyhnU6pOSQ0MglrDaWe3g4lhUPV3u4ztWvOpBnp3G+UFdMt/caQ+/dZ+46UF
rxhns78gusZAGjVNVtWKswLzATATjYVmhhEKcI2b/3C0AGXjuUU6DhAz/iknVzFliqOMo2vHmJTq
qneW0bP5kSx5qfueMjFDgjK7vIooDiNfjV4jtH06H9m5E3FAj2St2Rt2jD6g5KUrnf4P4Jjq/rP6
yqXg3QaDmApvQnD4+tXGSBE008Y6hrf91CfP2JWgJM38vOhHyYXcXBHcMJAGoIMESdfzDaQOCFpL
pXRib8gAb0Rab6a7maI0/ekXDotCuwoqrmiLRpPiuSCtda26n3BSeEbr1zJxqgOwlY0EOyWSyyE2
4a8b0vac/hNXUFhPT1CUoXaexFbq0W9eU3m+SwBN6+YO481nS71L2ard1gyckgT8ILuCqNUe8Jnx
udXQ9U4wfEEtkjJySJvsXWUyf6hDMbyRZmkenGy2w6kbit8O6n+SS3t5a3BlTNMF2YqpohNQcHIc
Th9j5X0SO1WagBcE2U67sr6ATU5y5BvhPiRBu/B2wf22RF6X0WEok1p6Eg94vjCsTs2ybzbe6jJC
WiP/1VK7fTFBkjuFhj1l9c4tZvo6gSBXtmQRg8ZPC64jHFVoBOrWIp8DLXXbUknmxhj3QsKGqOyl
UzIPk2zSYtcSJzlMGgY4FhUcLiBBumhYkvscRD4PczYXx7JwX82OGHclDL8kitw4DrgvqHSD/hkK
K7YrqNo4gU07dWN3tJcXO0XpkFZp87QiFyK5GpePIoIt9PeAUAOIEwDLz6/GMPIkVN0Ux9mrArv6
ZQyp34G3njaenzSfNi6gfUROgPdgqDr+eS5sMdJ+tKhTHal7b3to/Vp925EEXJd7xysCSN4hyQ07
JeZqsRQUvwq9OK41qqcV036b2rSCLxwppeum8sJPN5BJQYIDKDWU02CUz1djFF5tZLwZIcFj+lCC
wwCZ0cwJSpAx3+LqyCBx/Pk+i0Q4WgSjjXFgKN7Blp3Ly1SnomAwo8e6Us0vC7Ig4WSOjr9m8581
GSxASIY11DLDe9ZVVkt8tIs4CNLhuCMP/cEJYgqrxSycweiGiR6nIjWPpF7XqNEZ2/fZ8KdQsvyB
ZmoXZLyH6Po2X2goFwxHF32GiG9RITlftjFWRrpWHj2ydgJezjDSxgTAIAEQagGbCNtV69D9IQ1b
PnsLIRgGColgRGGcGv1ccK6Qfqq1rDmOK2hlGDzKCOqU+245D5KLcWkWuSzQBmJsPSwwsEHnsgi4
5fXSqJqj1c5JWHeNFw8MbppGNe1xzdTsL6ZgmRh8wMBhC3Jb/RHsKPXh+k6LoG/4FPgKdJeA9R7J
Qlec8jK7aQa4QdMcV62zAQEGtkS1GEcYOAY2YFyPZF7qnYrGtC+VNVqzn5fF8rRQsJ2vXmHfDorl
7IbEe9fTtd6t3rJjNrqEkmJofl7/1otr/vGpKAigLoI8mGi9m3yyvCbvmmOREDMqdfceEz2tfYOu
1Pfrki68FEiCHUaxUcVQS/CEnR8NqjKFZisWPa4eWHBaewKJsMpks2UvjQm/XQZ68NBSy6t051Jy
t0/a3G4RhFvJUITtVINaze3s6mnoVTIHdj1Y7Ob6yi730EC6DaUGOLA84SDYfsTiS4lbbcetuabr
l7otGNpNAAJqHxp00C/RZ8WB8hdYNKiZyVnBhCVaozGvw1i6cTGPQEM5KKpiZAhwrJafq1kKivrr
8i4PDokb3Cj8Bg+vmJiFasyub5XFdeJULwywmaoumXY1uslTiWd+uY+Yd4q588AGIel7AVqByqxd
UeduzIDDw6gnJ8t94LmKL3OSWXnw+VWdChNegSFTMque4BuMgN/4iKiobzMio7u4tPacNwEQOzw1
JiCpgivr9jRbq0nBeNJ20veYGjnB2FoaWHHNjAD66sBZsAaT+p2BMXHXV3hp8Dnn30edhAMdRExx
n5Clm63Mi1eXhc2U3OUsR/G+f1knbd8qL9elbWgJb/jCfBawBakXWUQMM6QzgYcYj225OP5iqSXa
Gl27kFEzX2gJGLgQ43iQgi50xDvnN9zEcDjEIA2NVbs45A7ea33UlMjTZWUtmSDhpbZb10hqi9K4
tKdQr//S+clpcslbcbFtWA0iRN4Tg14gqMn5apJk6bM8YRSonoHsCKUvtTpWktzrppAPNBRS2ugR
5j8/CXm7TCkVjH6hMfiigDa00jG/V9O6rj97p/hi0OeDs3ERw11YJq9EyshzaczSPLmZKy8PUPbt
JVJEvcarjtof3BhgrsD+IJbgsqFyuxGh0Z2N5gytCMaR+AmJOmfZM9k0ZlEHIAsoOlDP60jE4GIK
Ozfbi2M1gP3dleqjO7CgDZ1BNgtUJEYEGAFCbF6PQ8soeMAEHVjKhf/YszGbJC1DNeMUR9RLotV0
6ldwzVu37eKl3wYErLcrcHR79NfngWv05ps62umTzbpyX8+uHqoEsCyL8bFSlfmLUs/AcBhiprbE
axDNGv9i9IAjQgeIE28QP6IThUKQlxB3rfHFr04T7ay9Fk1H2VjDDwN16qhDCjLd8E1AOoEzEPMA
jbEunVuV7h0AeFWQmDW90cBRiankWrdH1Y6F9dK10cAARCduXtzbfc/2ymDX6IHSxuSW6m4bJQ7N
7p2+T46OktOXQaXDszex6QDJ6s26ZgkJuz5Vw2HQME/AXkarx9B1ILH9TAP0VvKaig4KFsUpHgH/
Ai4TyVPBqgAGXa1std07swTbQbPX9P5GGX8USHJcN8gyQeIZqQuwF73j3k3rHeAHgTEbfpU/FNPr
f5CDhxtpQqS2UXg814VVr4chNyHHwUBZZbUjr85/NBjXy1Znd13Uxs3n8w7+ESWY/gVUpWqVue7d
4I2PSWW/Ou1uWI6Dpfq6PkuMpkyYcFCKU4yjTrEuDPRT0vCodM8HKVHV1iGhdQ8FW/g8eDyFeEXH
DCxjAjz7rpzWOpgNjGbpaece3GW8N51Fk5yV+BBw5QNEA6TqOCq4WII4dTKyRKMQN3cghSzsegw7
DNGVaN7lxUUBgiO8NUf/4IkRVKJA4ot4TpvFs543bZBbKSb2TdkwvfXp5NQBcWb9Zz/33KAuJRgR
WL+MY6AyHXOsCuqNL6Or1lnYpXOa+kiuGyk6RmlhGr6RLut7o2f0ZaY60aO1zIFdtNt1TaKKamVz
N/Ke2UFv8gq8/wvIt3c0J5j8e10VLywgCL/QPAWwD7KUgAEKt6syTLB7EAzuA+C+/TqBPvSg8kbe
Pahhr0u6iGnhFcDX1VHM/HAhxZa6prdJ7bpjGmO+x7Br71u/fl+68LZ6aEKJqAv9AOoWXJ4gRQDM
GLBxofKhLWOeOBpLYw/8HvPkPgF/fzA7K/PVWvEH7ccEvmVqENTIqrcV/wskzL45TtEinT15cf3O
P8URwsUKiRu0+c1pjBmFlUrg5LX7Ut87s+s7Sr2/vvBtYRg+CbZsYMVEJOw80MXCDLU0zsu3HPOi
p+XvlL2U4J+c2Lfroi48Cr4uXsLCQDxQTooQA2UoDODG1zTWSBvqyS1DV8KSfW6EAuJ4OBIobDoO
ImHuXJ7bZM+ik65SJ4+7yj2OyWuiFfs5q3BUkhjjAkf0v5L4cD+klOAMCFZy8tCrmFUMaC9NubMw
2ioyEHEMrUG/zK2x7AtGWVRqGOYGWqLikWVuv1syt/DnzJ32aJ/Rn1S0B8ZUg5PdmmmPMZit9jDW
xjOdPOcZSOJZSrp1YXVtsH7AEwVUGN8Pl/h8e8wEnR75nJM4Q6OMeaOlMbNuUPmtHr1brQitn/1v
EFztkqf6D775+vmL2UcIhGzE0nyyBSJqQbZdY2CfhhIFcDPIvgU9jdcndF96ZM9mXzYB7KKIeC4N
I7HOV7rkwJq3BqS15HeWtjd5s4T6au4xUWjneOgbWu6mwg3rt6p8Kp1VstZN8SgTA7KPuiBqxoL4
Fs063aJaJNaqyTdbCvRYgkKmNfloLPJbleFtsB4t63vavY29GWbg/JaYz42r7Z1+gnAVqFYUVmHZ
2O/lZ0penWXwEyUE715gfBYSxTcbRwpsBip+POA/3+yMOWaDiJvEyXKY278sWf10+lGhKVFPv1qY
LX1dky61GBQr2FleC4D7IBKtzLUxlJ0+ZrGWx5NrB+AtDmuAt63q/bqgjRcIksDowvtpgKkXAxQ3
ASMQgRsdTzvMAQpaTPNpg8z2m7CXIJ4urSPyZ5zQH+AWvK1i/nZWGtWlppEht6Xz1gi/Ur5WMiFi
fy7MI6TACvOsDNJ1YnGWaP2KWmKax3PE4uTWDp5tM0pDJexCInlZtg7pVBRXz5NIiZT1ME4lRLX0
j6IE6VPt3Q2dJBy76CjhCwLyF7SqOhwvQ6w+2WTpc4qB7LG+b5+Nb2qE3jm/c3ZP7TuooZXH+ut1
jdg6plN5gh9ZtIulkxHyqNYHZROWGNWoLbJE56WpPF+VcJ8KENQTjGTO43yN8mgHtJMWdU/eH1OS
dxR5kz70gceasMiY9IV+0vNDUpzUcBLbytE08uYY6NNO6Z462bPbFbtm9YK87oPO/OaBgdh3h+5h
XZS/LdpGlVGSDdowmAijEB0ivuaT5UTcaws6+8apKhI7D9qD/er+tsNfNFQPXZDiz/VD3FLNU1n8
kE9Uc2VL43HgVdzXt42OziMHbHUjKJwLiQne0hbcZ3gIiDoQ8XJf+kQQRppmbenOJLYVAhqo3B8t
5qdE4vNcFKL5JUBPA1L/YHXl4ce5GA4MSOt+JTFKz0/k0b4FbrN6rp6nFy1ugySkRe0vB9nQhq1d
5LTtwP2jAIDk57nUzKRKtpomiVN19BX4KuhO9pGomUyJq7VptTjyD1MT0LwCDqZzSQ6CeQ1qmsff
rB2YEte7+RFtjVF/Y0Qyf3hTD09lCa9msxKmleASjefA8z3/R++/wUvwEYAEs0Q7LmMOlGtOlqWf
L6vvVAyNcSGqj6zoP/1yQKhQWwYWB6/X+S9XtYlTpqMZoSfDI9Wq2eeOWfj5iwTc7D9ChBUgOtTs
FUQdcWalvt0MD+BJ8AvvKe1ciQ5s7hX6HsDypkKcmGvRzZZ5XjGSmDgV8TuFPKjKLKv3bD73gGHB
qQDlPxL6gkqzljZdV+K+LvrE9l2m4Zn0VivsAOJFocL9hfnnKqqnVhkNNfOiZPZkzPOXXht8ZID9
wOyAq4wY5vzcTD1hNiqJsIO5lYWK5951aBqPMtX4u/SNFYK0Y5G81FtWyoP1QCuvjkqoIZjDZAW7
blLwi0y8PTI26wHBbxEQguHyn9YXeDcAPADZh6ZpsSBuN+rYznVaxBrmNmL/4BIYRRfwjtfrgjaW
dCZIOMg0G8fGJArBaLsyAo78NpmtGPwV0XUxG+80jzXRpwJORd6reH5YKXrqpyovijifvTZqkjqd
/WX13m1S9QHKkplP3ETzh9qd01BvZikYanud/36AcHSrkncIbsDp1WvqN4yM3oM4+aFclEOi2rPP
XPOe2MZbm7aHZQTTLIqdQFKStgwqMmYhKyvVz4FRDq9vy9ZXIdEGs4OCN5psha+qKVB54GIo4qyz
MC+RROX67DSWJE258f7gkvDxK8jtIUkkxJMtMbIRaDa+9v7Ytj8z40HT84OHRM3nl2MgRYKDBkoT
TTnnp5wjD5WrXonlGF2kmejjdd779tPFHcz+OJUiGuzRcOakr4oYYx+Bhsjqr1r/h6IZ+uv11XCd
PKstQA6qChxgiwYLNMydr2Y2Jg/kTmsZY55JHXRTQxGSztF1IVsacCpEWMxiDY2ZUrWMszIwIr32
/8P9xvxPuD0YL4QakuC3Vmln9L3V4Dnov+nlK9EPHfl7fQlb6oWaFGJM0OGD70CIX7S2SsD80EJE
el8lz6y4GZPQrm6uS9k6DcBh8dgAXoBJAMJGtWNidcyCRTTo2vxBl1kfWBYakiWGdytOAkT2XznC
S931DVVmLSvi5lsJb1DBPAgNs+qmxMfUv6Br1X1Slbdl0/rrEpdOdl9rpuS+br2uZ98gHBoFo27j
gBcpRhKs/o3Slf3H/d7cdW6Y0Sh7ur6xG+8ouoz5AFc0uoCPSnC9ERXmvTWTIqZKvOTVAyuHwO4P
c5FFWSNrn9pQdyRQkSpATRCPqIjRH7vcTB2iFXHFVn+w/6Z97ZeOJblUGxqJNhvgaFH9RwZNHCM3
KW02J92CM3Tf1XJAbWYH1hgcogzZurkcJIPRwQXsGugVz00ESd2x7ZmOZ3rsfJ2mwbreLpgwfv2E
NlSfV1J5hxJveDSECza3dd4Tx4FZdW1oYxqoffcfdgxHj+o1UDwglxO0vpxB+jz0dhG33a98fZom
jHtbW7/ovlxfytbJoHkO/c1QNThuwobZJAH1muVhKfCDjTkDq0+KCX97MGtJNm3raGAoOIoTAR+I
WM6PxkqNjgHYW8ZWRf3RfPNAqeMQSS5qazkch4T6P2ckEdHuGMgwJRjfDiF27qdu5KUPWnZsSxnO
hG+L8BShlMQxXbyYBKytsBj0l7C+gpy+SPw8L6Kuy28Kuw0HjByn6W02urdoiZC4u1shHuShx4VP
H7scAAi+om5ZZw2PU6w/oXdg9NV9/eCCBiUcf08FwHmSQ+O25mKdJwIF9WhUglarggt80aMyVL6u
UR3JuPe2hHCcGnBxCJLQ+ne+mYW1qlU1LWW8ao8F851Ab4D82/02m7fryr5lxy28isgfAvGPfK9w
qwjo6QFiNEq0rfhV5NbPxa4sfOd1/ZOCf09Ws9hSxlNpgsbXatMqyJtCGacU+PJ3Mx39Se0DeXKU
/ybxmE4lcYN1kq1ZaaplloJJo+t4tzrlgf3A01jP0WAHtAim4i4nu74Jx/a22F3f0o3H6mxH+a0/
kdxgiE3FPB39Tccmi1nU/+5H333//wkRbtuUrmueOjg21u9/kJ/F95VK2Ty3zBOalRE6w/kHbkWU
oXbZ6C1lFfcD+U3RhtODAtWy+/D6UmRihKdD6VWWLUpVxU1vHeo6u1nL5YdjEpnbtCUHLuAHbB1R
hmgIAXpLjBr81PGMTmV/RKPNrphTXmiwZNm0rdcQ7wfgTpwGEa75uQoAOgIolFZXsWcQO9ASEKXY
jqwktHGXAL5HRAZEKRJDogfB0s7z5hU2ArnlILPQ8d/rAUqjQMdJTN5WZtkGKhKICxTvUaQRrq3j
tm45uqyMyXg79plvDfd6+dbS/dgAfvFLnW6X/L1Kf6L03GpWsAwy92JzrZxtB8kcTngjeNYk6ajB
Zqg7VQ8OgrYm381JHqQyZ+lDpwWzYePIMMdIBYQN3ZPnJ5f1oGLE31UMqsSdGazhe3XL/D++gbx1
HVlBgfLKdfXf3twTkYKyrEW6FOacV6h6TDv1do7UKPezwX/Ubtsbtq8DSyJx4yJgjejw9hAMAfPB
tffEQGkaxTxwFaYxKas9BXEXqlNK9nh9WRtWEEQqJpz1j/MSKYJGu0EHyJCUMQYvool3v5Za0BlP
Q/Kq9JKU+cZjySc0wPtApw8Imfh6T9YztADpWAVuWw2WGn+qUgLuPlLtq8VkN82IeLJCN+YxRy/m
f9hJdGWBAg1pWSQUhGcayRpdr/BX7JjxNP0ZYzLJWLq29pFTDqDGD70Ew9n54owpoU2GadnxOLw3
AOSrFpoix9sKTaweCtHXD21DM5CRBXAEIDjeaCbcc5CN9bayLnm8Zk1Qt7d9avrdIgnmNu4yvEO4
0IDyIhwX87Kg5Kz0wjJRDzOfqnUMVeuvjVHr/wE9wju+/pUjqEXuZHAMTZTDHOvZThwMFftJ6DPg
3RLruHFCsPFI/nPTCB0UHEJXszD/RnHzGASlkYuAIcwtDaV5Dc5nVfxYp0Y2F2RzB/+RCPTwuU6Y
vWY0aArI48YpAxPhv06e67bybbWUrG1TIU4kieawbEit1QlKij0Y0OdZxQLtn2x0JEGKTI5gA72x
ZZzbL48x/TFYDBJaFcJIGXnHVm0NngzyMyYAhMjQCZcJrWxJYbk1iVekTYbWvdeAXh2LfKdgmEWR
VdFUL4D1gVUVHSK9/ddrgP9M2G+Wsq/dInN8NhQHXwMgIxp8AGIUj7GYe0udCfJeqNf2yxN4L78t
/RN6IB4Gl0kOcsNGnskSDnJK02IsNcgq1D4qzZ9G3QWd6hwU7QjWgxDhYHDdlGwJRPSMSv5HWkCk
Vxg9ggZiGwI7ZQ1ykkQ1uBWAjEK83vqZV4Zeu0rWeKlEGA/paQBDcZgHtvX8WoDgJ8FAELwDSuMG
NCv8YXhnsvrK5bq4EPDAcf5fIN0FIVPvFOuIXHtMG8xE8qx7YnzNbfMuY+whqwbQssi45y9vOxoF
OPM82mRRRBJ9ny5RTA9g8CpGy7c/4TFjj6n7MsmmcMjECFfQHL1yUEZaxehH0IbIGe/X5t6WIe1k
UoQXJm+SIevqBm+1HZWllft5jyxl1ZZ+5/25roGX1wv7xotTqAA6KDULC9I9pXSJOldAFT0kefM6
0M5vWI9lAYybyeYYbekFiAuQhIczjiKqoBeJOiooNsAbzwjQATkSbAp7bc0haLvhL7qn5ImdC3Xn
lgNlN3jEvOVRJO5VUmdg6tqMsVmSLuwB8wxBy0UPxshknEAbouB/gAcC2AcEAWKo4QCfRZdMm+Ii
T8xjxcpvjKT6bnWscX/90LgFPvO/4RYAWsEJQ3hjlJit7BJbV9p2mmKUZUPFacKsvLku4SJPdS5B
xFdUSWn3XYO14LYq/jiqYwSJ3W6ti+EAACAJFLXTdyZGb4WsYNrX6+IvE1ZcPtwE1F4BnrVEnpAM
4wBrOLJTPGGo1pMZ3GiODyoW4ERBkxl0QS9Z74VifshDKgRxGwpEYteUW1G7aF2sl/UB/ZMBUQXq
+TFcFYn1vbhughyuQyde+NQmGRpIdchhu9TCpCL9JQ07416XFvY3tdH5d0XCVTNGk+iJhxVB49tX
sMje5H+8aPC7KA++/lXDYic5M9nS+M9PlpamedZOKgQe11+PWajdfhrDxPcOVN/InqLyjCfsXAC8
/rSfW+zd+ovmwRpQPYyuq92F3RUkCMaQNshaVlwLevuuBIdp0lvgMQUd8q/rci6jWUGQYODRCz7q
rWXgeuXPpA/z7tE0/eEQJ5PfgLP/NX1jxr6wfstIo6SCBd+usdp0LVMIth50r/HVYN5lbfA27wz1
YN1+7342vmRPN/Xw5NT4z0/UYh3aQss0nNqgvhbG0UxfS0NCIiMTIag6TXJ1yYmJ3TQeJ/Y+u0dq
/JCcGI8WLkzuyTIE7Qb2ca0qrnxwgEOQiHlZYH5rer8I0WFW7xNdYii2TDyYD9HeDhccca2wJlCi
EwNEq1Os5sxXEzzGRiMRsbVtpyKEJfUZmrNJms+xzvz5xr7Lw+t7JlsCt7knJ4/xCzVkYAkD+aEP
D2R6vv77N5X5dAFCTJkZmtK3ZjbHCTIYzQ2aD9rs3vg5v0xH9169+5o/kKCUxOWSTfvokThZVDmk
gN866RyXdRtSrQ0oMI61LcF+bUoBewcIDXnGxuU/P5HS5GAyKGscTYIJsj7ABN1nAw8YIFBW/SNA
UC9Q8sxlPxRzXP8G/iMg1ktf7acp6vI9oo//ck7wwkAihYIhqGbOV5PVZaKDl2iOF+2HyjnHd8hy
+Zn/twzcwPyBQ5Ksbst7QbT4vwJ5x7UgcCrY0DlcYNAYgZoHzvsAzpcZ02SQZZOo+ZbrcCrs4lka
i9klGOlL/eWv5/vs78/PawNolfgoK7QAIImnny/HHZ0ZXXHQuaZ7qgnmkRwX8nL9jDYWcSZCeJAo
bRqnAKlprGvfafkb17WlDz3YBB41Krm2G4/smShuNk50Wx+bUXEx1CWuyh7Jkp+G+51hXIgmi0G3
5aBgzPnm+ECLczncuM2TgTsEFfAwWLR2kQzELBjTk2kA/03C24AV/StJMHScT0NbHFymgZKgwIQe
s1aiwgiUhPm2ZPc2jCoYol1kZdCJ7QEPdL6qVF30BYN/Z+DkR782V39GBu26LmxuHKb1fITRYEcU
jI+lGetQNFDoWb2t2nQHAkbftA8mqw7XBW3tG2DMqEqjkwa1fUET3JZZs1mODBQCo5+zm7J5c+vv
PEenjZ/375FiB+aCD4vgWJLzbSspmfPcoAxY++mlV/xai5o2AGal+DS8CbR8p5KERemEprNq9izG
eAPwWhkkC8aulgXSlxVpLgZwBfyN6iMc4/MFgTwqdax8YvFgBE2sRgndq8qB2f5a7tsbKmvz3bIP
p+IEtZvdyqEKw1FlRnFn/1b0NMyXNz2NNG0PpLKkSWPj+TtbnHBaC3KbHiuwOGsiYUVVv0qepjG8
rn3SLRROqmNs9hZjYKBtvEeDmh04XjDdq9Ux631lihRJ9vYj/hfNxOkeCvdqTjR7ni3sIY2mXR+Q
B/rVuW/DxB98DWD4zP8NbtqjJ7lkG28h9hLJDyBnYKTEfpdOA4igHzoWL+1dnnQYjZ36bvsd+UUj
+Y1xBeYoKw9uXGvUYFAfAWEdCO3Fdum17YpyrGeoZtgeG//nrex55wcjbOSZAMHegs9zUpScYa63
caRAHHfJ5/fsTIDgsBjULVVzxArsgkVzQQJUcBPM7wCJdalj7LbfpLJ27A2VPxUpJlzY3K7FqECk
1uK5so4Z8mPI7ktUnl+cKzsnhtBLWiZeY+JidaG2M74Zu+E9tm6Xb0OU+OCwfLsu7pIbgNOeqkjc
w48FO4Do+A2dOVTmDI2fg+xx3k838Px8TI7c96ARMcM8Su/6fRfR+H5lsGJoKr6pQrr7ff0zti76
yWd4ojtIQGbtNsj3xQW5mYDWWQ0bCcc+mkbbL0io4vVx1gBQx9frgjeM5plcwUYvpdoV6YTllzfN
yxwl38e4eVYluroVBZ1JEUwzIF8EVH94cNw+LvsQ5MT6nPMk5492/GbkNFKZ5VPv3Swsf5lcH1O4
5+KzvL7I0J19hGCxE0ASW2vEUl8eAxmLikSNMI/+/K1LaN3pro1fnuom2q7co1nooZ0dByyVgCIG
nF6rEybVM8Y9GuwFLHp94wPXW3qBiuTXuJ/aHZ2SG7NogOvcu+tu8O57KVn7tt0DApePZLBR1D//
TCD+pmXwcIVHdd+zEGi+3kMjRJTIKpsyQfznJx50ZxO3Q2cFbvFuVvyb2/FgSdyl/0Op/l2LYGIV
pk/ADePKDCGiQ9xabYeBimH2E0x+2VOItFhw/a5sX1LQvQC8ghYHDGw6X5SrpaMJigAW50Bps7Lx
O+BjSsAFKitwmD8l92TYjfmnmXO44p6IFUz9aqeLVWXYS6Z+8VLql2+pmQBnLLulm/b9HzmISc+X
l4FeSe1MyDG8n265Lx+Vab98LfoPDc6+T+mPPmwmw18HHf/OA1lz3IYb4IDfFQ4AoNQa/utcvt5Y
KSltbK+bY15arkRz89cwrN2q9IGeTzuFfVUSmRZtPjcnQgUDWI4zSKpLCEU648lVaGCB/4XQWwO8
ZNZdOgWu/mo65Y2K+5rVUbZSic91SVnBjxfmHUAlB0G6J5gObXXbWV81mH6rqvfG8DIaRTQk/Q+t
3ZnqFI3OctPOrZ8aYVYA+tg1dyBjnTIlAO3MTZHedesPxzuOZXJbpZLn4bLJU/g40SHsSKqAIQx2
zbZ2VlKFg/eYjHuDhUl3BN999qwtNw1ywtevGr9JF04ACJx5iwB2R2RbqStaJQADQyzmnqzpHhFE
WaXHTvF+rsyKXFeR5C+2F3oiUdADY8n0bh0h0fqiHF4SYLbYrf6Iqas3ucTl2DZcJ6LE17DKQfnO
IKqvIm33gv6V0NrfR4iL9uV9nETXt3Lbap2IE969usXwL1SUWKxo4bIG2hqCa/6vUoXNUx1ke4m0
jcgc5/XvyQnajMHMRQ6SAxY3tQU2s/GQtoFh6b4V22SfZcfe1PCjV0PFODukBVLF74qbacVz1H26
4Y3rLjCV0CK8/Rg5fm5P7NVRaJPq+JRxr09HS39pDInaXOopegxB0gPQEKDXCCXORdC+YUZKtSX+
Vu6GCBZR5lhc2kQIQGsB5o/iPzCs5lzAuvRGvjQQgBEaLwqKiqjJVSvoOqO2pUiufNebSeKLbq4J
1KCoY3FOarEVLVnUaVhTY4mNbzPzGQnAN/Y4PhBZDuejK+L8kmNJJ4KE89HVwVQRRy88P6AHw3vK
fOOwvBqh5ue3TsSi/Kbf/ekix8a0Xr8Lvcf5/Yssjb29WrD9omUUj4kIm0c+02ZWhw3WbSBDu8C8
U8JE4jhc3gkslPfjY5gMfp9Iju8lbV/bpb3EGIuTIEkAFkCNhL2U2GBzLSdyhLtXgIh37UxricmL
avt1t1fQH/3WqU8gjpMs6YNj5eLwTmQJD4OilXkzqM4Ss13hu9GwG0JzDxqlWzdY7v01sCKP/wm6
CFOng2LfwL7d1v4t+op9OMJSD/zSeTnfY8GzbQuPFlrl4nsQKpVkl9i978hWvS0EDe9wGDBkwBCF
sKk00hlCbHOHIXXtsuIUpfybl3U8vpR/pQi+s7fStrEVSDHJWw3KqX1d7Uz4QKXxY04jD9yTBrMk
58l/p3icmNMDijwk6pCJFu6imbnLpKeQ6RQ74v2ayd4Z7hsv8Crj0087ksPA9wKBwpkITMFkYki6
aTR9C6Kbwu9eEsxGv0seulvv8fpDtHFUILLFoBjcaz7hS3AmB81dvKIv1hjkoNiz8QHU62veRtel
bLgNSFoBMszfGN7eI6xmbIaBzStZY4c+0OcubrCqqgF0B9zXD8z1B2XCuclehY08HcTanGsJ7EeA
+Aoq4sBhdIoaq3OPiv9Q3ww7NaLRiiBIif6MOwwpXGItkiW1Lu3LuVT+85Ogzq7oOjcWpPYmWI7p
XQ3iPRZYxksKqNSQHyR7yx2Tc508FyfsLejqUHUeIG4tdkl2NLvSn7uXab5NnotyPzpKZBqRYi6H
JWPIGb7//8SLGpQWtjLXQ7XGwy/3fyj70t62cXDrXySA2qWvpGTZsR1nT5ovQtu0pCQu2rdf/x7P
Bd7bOkGNixnMTKdoKFHks59znqcAScHWCjdb4HIzvukhg40A/Nrk4+dr+NcrX1LM9g3mtQ3k4Q4a
6tYeeWuC1+UNQ95smn7/+/W+XgkTlh6gq2hsXJgyrxskvIWFYzI8ltYzyd9F+9vNf6GS/e+F7C8/
I6BHwCj4OKyXs7pRPA6geRMrMCdh0pRFWjUFhcO1UEjsxg3mhOsckhcABNvWff0+AmZ45QnO7/Lp
IGFCC8cFnTbwlPx9ble5OvXSy/UgdibtRQJdsBrt3TR/FA/xTc4eh0d9L35Vr/9e93Psho95VvQA
+hi8C5fewlGkJzHH+V0gJB3QwcnsdXMeoukla8Ib5+Hfy30R6P+93oVRcNTQqzaCLVrI0Vofu++G
oX5KkqCIwAK0Q73kitOwv9xYbCi0lD1oc11q/9UgpzJhbVYQsY2bID22p4oV5792Hs3pR8kIvUb7
8KUN+mPJC6MQDe7c8aleD2jH7r0kvPF3Ib1WifgPgvzpxPzvKu6F92hDDlHDFasMqT457Gmlgq3b
08OPkX7jic2QpzNIsSVF4rIr4feVPb0ktwsXgMgrAhPQr6CqhZAayOGo457EVfHvzy4S5+WPl3T+
vhYQXe9t32Alj2QeumWBWhN/3VTkycg3nT/Vwk/bMXMIZ3Vt75ApsKXb9cMVQ3uOSv+112f78YdX
aTsddXOMQxTn34r4RzVfuRdfWro/XvMiKo5Wt+yFaM7fUtUPUY7hrpPTJJV3Lff9opLzn9QK+E9A
5wfIysWG6tbPO9ni1MwbjF69rNuZ1tt+K5Nwc9LUvbEZDMFG3/gl7V6vrv6VncXK/3/1i32c+NCN
VonVgxsQcrGGKSY2xbHdhhinnBkegOWsTSDyc7R23h4ldnqllPWZOR7Tvi74CxFHImnFUMPfnxIa
nbbhHba633SpdZo3Uco3ftKl9c5ZUJsNJoYhF5ScHbmZoKXBrhY7vjIPYH4F9SCkOwBMutgEtL+W
bhQjCFxf+oFVD+2TvnO+h2Oib6dXZ98zl43ISPR+OvXs3/Y3+PID/LH2xUELfRlpj0DMtUkbumRO
1u7au3mX/8aw5j3KLl5SUzfj7Pu3mr2AgicZ2MdCy/Q5u31+jmjBYvYg6XfOvmVPHd0BuEIt2rH0
+4GzOT3ctrfOxmd99vg87YOHazHlV3bnz507W4s/ruGwytAxCjunUKvp9+ogryHgvpiYxvGIwLsH
aiagSS7ZP+pOSyjQrrDdXB59IxTr3S7aWoRIiE6t1lFNQ0ddaPoxE9SpDE2zU+1Qoj3E3c2/v9ZX
VgcA9TMXGrDyCOD/ft2ejPbSFM4KJZSfoTjpa9Ppn60OXhL6CeAZPA9zXMYcErM4uSf8CIJ47A70
QQd9I6/MlH6RBYC3F4P8GLQ5czpdBhiF03kynMr8ED03LyQVG8OQJW5mRjbObkkCmgoq0+n13zv3
hZk7i/ecgTPYOgJ47d9b5wsy6s5p88OmFun6qhq6G394TwipZMcyaKDuvFfQ2pI8WUuUjuYrmd0X
zhnrQwUO4J2z3uAlPMhS3J0G1eeHfSxZcOO8WLfVu/6YqbOL3+PjlJin5q7Pym239Zl7R26v6Yp8
NjKg74sBCj+PBGHbL8xcJOw8r50gP3BVJZGFOsCdb92hQIaC5uRcSTH/K1P+7R//Xu38NH9cTLuv
7dj4YY4OtaHWqfhu0XkTn5xsSv1N8dBRuamyIJkpyoL06SFIOL27fQ3o663N1N20m1OSOJsxIxgK
WFMHduff5+HzTcIsEUpn4K2GQgWYAP9+vlisVWgqnh+EbqjX74bligP/jPYDKv7PFS4OXEFq6FnN
VnzwMmvjv3WZea7T7nl8jZ/bW/OoM/sOILF/v9UX0fTfi14481yp3BQzXqt76PdrhpOeagaKJHZt
rOILS4FyCKDw0BVxQKN4eZqmWqg5Qv4zO6AibW5V6lb3HoRkrqnRfXVxofgMhHMAPA5G2i5sXm76
qQ+FbR3UQvOjuBt3kLl8NMeaUG9HdvlW3C4H/9nb81N+ax2usX9fvig6ikDcgeYYaqSg/bnEv9kq
GOemdq2DhRIdLz50PVJpFlA4AtDSZP/+fl8thiAAVTq8K0rZF2cmxxBiYNaSH/tup+/gXbYK/KsR
JqLFeoVC69IcnN/rz6UuTkq/tK1Ty4of3TzfFXME3tXG2jQdCnWcK1qiSkBAQfjv97tMLi8XvQh0
5oXXrVZ4v/bpFJVJcQx2FawtjuiPfy/0Kaj7n5WAiDuTosJdXpwalCJdXQsL5wGwj4PD6o1MIFGz
R0lXImgJ6Jy21GzUKb7rtlfWPtuOP23f5doXdyPoABEaBqwduzMd+FOwZtO05cdiN9e/+WqDP+Lj
30t+ua8I38/akLiV/oW1XYyTh52FfbX7zPGTZiaUvGFgkob5w7ILi/9ryPzfG8JoouMNGwq38rf1
NCAWl2uFw7MW8lHO5iwRSO2Oo6y2c5+FenSKZ56DNHKPaefyzIpfs27MRi2oWOhY/3LWqywhX96d
/32mS5p8ac8tFFixB7GgKDCe8pvhWD0vE6wEmNsO5a28HXb1sSD06gDiV3cJrAVo1/03rHw5ES36
SQ+iqvnRp3Z7LH/Wr/m3+jRkIYMows3qbkBaYh3c52Vj7a5xo38Sej5/iz8Xv/j29tQMGFzG4k2K
XDGd9/1JfQfNEKuOxcEXDME59AlS8nhr3Y0Wnf6vRDBYHyhXDBq7GJxFfHwRghsP5nGYPH7kOlPD
qRP3c36Hue0rpuN8YS8u1V/LXFxoV0+L3QxYpvs93qzsijW8DAf+e4kzrRbGmEHy91+W9Ee4AvRi
oREgwfBG47e8aHd8qK4U9P4rv1y+AablPZS/UdsHN/nfl0ZAMQZ59iiO5S7K6k10sybqpjv626OV
Bh/d0RRU3sTJeqzvocV2ylGl2W7RbkCTSh5j9PT/bTM+BeLnd/7zeS48gNRRMwT2gO52+zJG7+gD
UjMk/fKz/RY1z+AbwOFpp9RqP7pDBaKshhbq2Udt59/P8cXl+esxLnxCFBeQFAOM5SjznMaQe4jd
e89KquHGrbLSv7Lap/4t3hryWhiDikApBf6Zi3PUKhE23MzFETrWE6uY/dqD/QNM4FCV94AFx9Bw
nXqnOUXB4feyJ4loqNnnHdv++7U/NWH+50FQ3vUQXkB44CICnUK5uCKYimM8Pzo+1e7txFsWApUm
ttUJxc+jfy0F+KSpe14TIRQY/9D5BxfVxV7bM1Q+5ngpjqo7hJtmNjTctOFN6W2Keyj4uvHGa5Ig
f5LFB98oCj1y5EMmuvINPhXXLx/jfBv/uG2WVKC+Ctbi6PLvE8QPasyL5t1JQY4M3fv9UD85dVLr
NPAGZvmv/974L3zlWYTjLPoNKDlYPf9efAbLMUx1WB6r4DUSIc195ts5rd5NWNLCBlUE5F3+veR/
DuCvq4+5BJgWAK5BEIQU+yIiAI6lqSvZzEdFDQokHQsYNAWZk453AVvf8L/ff9x9W5IKB3Klry3Q
jwIs8XNaY44BeuH0l8VG+roCnIuB4u1A42RCYsQSguB+zxPQ5eCXE72WT1wWW5EqQ4PyPGSAwhSo
ay+ee63Bkz5gBPY41k+FBVr+FpNmVy7CJ9N7XgMRPvh4QEYJJOjf30MKMYJcfpyPQ1jT6YwcKa9V
iez/WH0uPwBqe2exQBBxfGJfG3prkrEQy3Fh78f9mGzZW5usP4eUb1H1dNiPmb4W9F1hB9+8lJ42
OsmCHeZ62enpFFOb0t370+7nSEXyOgLq/Xh/79Lk5jCyb78VvZk2Hg3oHUpDSGAl256Ham7tDP/Z
Jr9H9v33kFbUp5JN7Hdw8qizcfHLj7MSzM3E2s1jRGcW0Won6S2KbP4JJfrs4GavU/JN0+eDpOk1
4ZtP1wDb/ueOXIRwERQDxmnh2JFs7Z58KyE/Z42jScA2u4v1lXqAe/6K//gAl31JazTT4IVYbn98
PxKWVPTF0N3x432XPRyT42nXpvj7kN7cfM8Ov9rsbXvlDnrXnuDC/apiLtVk4wmC9z5pDwHbvZ82
vzabuzQBer+mj+lIs4BmNN2mtwf2sj2klN7RG5p9TyJ27Uh+ilb/3v7owvkG0NTj4YqnqWiTvoXs
GrvP5wToYoELUz+KoCjjCQv07Q4qyRJO7vfwy/oZDKlRVOPQ79a023snWdxbAKwn+u06QPXaW14Y
+i6KChtIt+Vo6juC4VzMOjsVLXuKGD1YnsSHle8NaFg6a88x+4PWMZiRhvpacHftMS5CVD3mOdce
HmPzonGpj28nA4T+vqLHGDf8CdBSxnAG3jabhx7+/5CldzfZ4fHVZWz/fI8b+HHt83/2xCD8BvIU
7QYUlkGgcvH983GMF+jGy6NyMB+z67rnzuikeS/0qw0n0QGeRQ4cWlTLccpBZ4xp+472KJt1SVxe
49n6j1nt4naCDwTzeufJQ2iqXdyN0ArLybdWeXyz6Jgk/Y7vdWLdytOc6Ij62xKeqUnsrN1GO2xQ
n0Wc5jCWSYtWabP5XR77Z32NNOqLPQJlNFSKUen2MWT8X0n1zzChsXRnawHuPG0wxGwafoQzqpK8
zkkWO3mfOj5vMnuZ+7Rv1/6np514p2OjbqtQykQuWmx05BQQh1hUNnXGOoKkmKdrQa6hRT57Sjyr
B+L1c3kV1aqLkz473hpCS7M71ubb4HZgMngsQXny7zjiswk7L4IvBT0PlIj++4x/bEgTxmACibFI
cK7aPsUrBe8q+uSBuWIsIUR8tg9/Hwn0F3AmIG6E+Qec1r/d8mwc07itNT8hqhEelRjRW+mQFyCN
Gbj9nXtj+XMVs4RuKPHGY25Z/a9liQKZAZqUCzotSh/aCUoxYOFQ9nurG/t2Wazit5FV4FPgYGOk
xu48bGSNcHyKTX5aUep7afUEjqRq8iuHju2IKcqxtUa+ddFUySYgJOfMHlb9JAa39FkZiNmlTS4x
aOOTasiWFWeJQg3csnfSH0EUOk6RTiTYrqGhMXn9RwOJ+pfWNMLd1dpyBxBOjUWZOKFcX0jTdV3F
wkaZpT74dTc3nOrCJuVvAX0rDoxflMfhiBHTblo3xvMhqFwMsVo2RRVNTkmhF1L+WAbLRzDnum2f
lP64IpIoFgu08byHHjNdKrdoUQepvI7agQBNteyK0r/1TGTUros1AHF2XdSo3KIqid4ApvpsZO9D
0LAQOymp21SRypw1GIotHgKDNxY3/UfPcW4wn+wZydDXtTFgTzAMB/ZI7dOxDPpXE+UzrrPfF8He
g2jkUavOFjth6/mhkVWr6GD8GmILQT8mIA/s7mdF+Otaqv4HSFwcAmKG1j86ZRX3mF9ao8cmdOIm
KwkxFpWL10+JvYx+4ptqrBivu7LL5jqqOCuHqf0121AuSCBy2cokikgD1+QuZblZCrfKkfURf1f3
yvnV+HFuZRqIb3SetVWlhYnmdaPD84ee3SH0aSRVL1g3WD3PIEmqnvKQAIk09D5EL4KKBFmoWztO
AETpVtqh+wJhrios9aZxuX2UXQwzNrVVfQLvr3zEnzKScg/sexvVgioM+gWyvQcLil3uV+G1eLFa
9Fkx1bnNjEWcZRs2cb+fZrLYbAbS5lcVmMLauSZXKKq2vdNtDIAnJXR3if9RmjY0tJ+MjFPHcqVL
25m496075SUTI/jjtkM7hFC+ajpiJ7FXiZ9GRcPP2B2BR4KMW9+cZb+ApjE66kFlao8lnYMVH43z
fiCMB05boOy2jiqVtRgwNe+NMQrVXtU+VxUI3miDzt+SWKor3KSNAz5SMPaCXXGehuZ+ml3nzQf3
R1YKIn77QEqCS79d/KwuhW0z33T61V+g9E2jAp9lU3u9EQkUxSyHuqs9LDdT0Q7WMQQ8Njp2FqBr
qa0LgyKGv3pQIwyD8fsM4eSnGbIy9xO28n4gfZxJfKmF6XKcP0YwgZTUKVAlZzZZ0Y4rTO++rF5R
Pivgs5+5H0Bz1JljlLOGkWMPTI6zBnmYIXglagrxVe2w+QV4hEaa1LrrDS8L3P4eDrCibo9xAAzw
951ka25MT1HBiiUNQWIG2NA8VS/2UEEtBeXq9ses53lnW2oBfb3yxV6H4qzPE408Zme42nYqdYkF
gcjhLC5yZGShD6AzX6zcAf3UBN4hpXVkpWuuREqa9uzfjW+Ba8JG6aGqVPNc174awBTnSGxUVVgw
aLGjPmQ/NQUbhgHPWKyBjFjvK7tgVl04nHmGxAtmNaP8CXMdDdohOaAD4BTzkamFnvI//DafukRP
Isb7BoHCKGLe2s8hwItLggJE8KMNe0R9a2eqlQlSVE+6UPP3emoqwaJicf2tt5QRtCrjAh3JsKw7
qqZWuOczBqMQO317Y+XAoNBKBzBXvSN9na7hStxtCZTmj2GuY3BD85z4qWs30HDE+Gt3Q6olR+cG
2eBEJ+JWNvO8Bd9gnOIpAPa9XPwEg6QTsmRv7WtGcuW+BXZvPND4DiAriyGJCtGnmTst6P676H4o
NSLMsuLDTgeifBGqCa0sHLR6jbVrtbso7ky2knmoM+U3UIst89UC3bxRcXQUAip+92Ax405idcoZ
QGdSTvt54NBwXhYAuWgrA3ns1sYE2Tpb/WNcV9YtCsKVfJwcqysPFhmMjTlBz82Am+IA2cHmv6Ed
PS3Utdf+RzeEcZ+iQFB8nzGU+riYsnOpM0b+/TCEfcMiHbZPay/RE3Hr2fcZMMUu0EuhImMWIWRc
UxkPqCcXfB7UzvPOPFpzxGudWYUMRlqCE/gJGlUgnbKDwQqyzl/y02zDz7AA7HyYtPVU+GPudFOd
Vr8Ze6YkEAaPxG/Rq/DcvKmPc1dHxxrkmZjDbyBYmpAWI3Os7SCAnDiTz5e91U9CJAKkZAHtFlfr
VPM+Ris9x9MzG+ezZgHml7CNZSnzu2HOwyfEGZNNZRH5616JZsF6rRctQH73vGa2gxoyE27bfcMY
dPgA2WrxDRnbVMI92yBE9eNibg/dlDfDtlLWfF9hRLPcNAVBBCT92KCnA03JlJChh+LkebGkFZGD
611F/s7hfT0x1ylJ/AKgCAjoIu6MPPF1O4w0svr1nfsEm5Bjo0MKSTjQlI615YLfJHSPYqyVsxEa
VVwIjBAQI/lNG48MzcGiQHw+LPwRRfi4ShQoyic2ggTqLFhlAnkDhm0e3o9FjFNUKxL2bKzJCBNx
ns1OYM59jDiRUGhg9XC4WR539UvEA1KD9GS2MCAteV9mHoSQdEp4y3/PfjXXqSr98IRxonPdxA2n
KpGTBS2XLpgaXNACs2JJjlJom1iQeR8krUOL9Iy7WCUbeINpB8dCQDO3rehv8C3IyYIIar7v7EGJ
rT/gd7M5j8cgG23TP4UFuGvZmNcd2TSBqpo9Lwprb+W8/tClLx8Wf1zmpBcSQwWrAAYo7Vbjgsi8
MV63iyHwCN5SazlzI3ANTgiQAKDwaVxntDd8tsd76fUjfzRu1bSnqO4Ef/L73nlWvYli2qFz1u2D
3lnGFbTQEKUFxq4hxYsGESVquV6OJhOiD5ibfm6WKfEsxKhgg197jHX09fBqJpv8XkdZa7YA9zJt
ax5U8GStqJ1N3jcSkR4iUMzxKBdCOFqYYNwMlV1AbJnoODVhE9UAHveTv+WO0/CHVceOSKIa+jOJ
rgZbPuYz5GcSsuTlM4AmZko4yaV3CMdwLZO1G2qeraI1mP/08CN3SGeQAtvg5NDfLR6H/DHHHVLU
sjAUlkxDNBFEWRViKAQLUTgtj6aCLPmtxlOZZAxn97XH6Xh38sCuN/mKf0yi5+reFEgwQcvTkzew
ec2CuYDTPHQWX3/6PYlEaueRulfoG96YMUKmMhayeuS5Xza7dlDkASRpaAGf/S1CS+lEHygniHe0
uZblQeVVxDda8Wak0wBl+w0Req2ZGGxRML82vITc69gIaqCvcIw5mX96cowiOoFwNU6qvsgxahfA
ruDggyuEThZMAcZQuPoQuQ1YuTJD+1tJkz834Wh3aQPTCP2vwo966kZA66HXBPHhNFehK+i4KjR5
Fz2qDQwZFD2KMuS3JWaNbNAPNM4dfEggaRUt+ptZlmXEON+IlGIpJtyjuVrXhSqOXabRVIgY2Ycc
l192H5b3dpWvgPr16mcMq5anTTfCMBZlAx+PKCN+dbQfwP9bgR4ALHCXY1x0ApkLcVeVOiW8Qd2L
+H6YQ/VSz3aeVdpBP8eK/axaSfTKLYhCjJYe70lL8pxJL7e91B1b+z0WBHUbMTQlPkcfeQkpfa/a
Rq4I8UHNEIgs5KTpU9EMs75xBlKPaeFPOaHgZgX/CLr8npd0Xt9Ot9gixOBF1KKoLuPWQq+pqa0b
7iMtTv25al5yZ0AJXEQI9cF2A8YxaHvNQNN1vRPNaT9XcZhWrQFr0dSoEeA3P/eKxB8MAadn5a0a
4fuKNhHK6cBwQfmrFswqw7j5tUwh9tztIKbI2rJQZTZCn6yH2YL7OSL5Mm3Wlr7a+bwtqi247Twn
cUhbd/chJjMVLiZ8lgSFmgXiGqC9wfMSSlcyTQbQvYweCimEnyMNx5UIz8jshkC3t0ijqbGjuaDw
ncHboLX/6vYlko7amxxoD0dlgxyrH6dba2gh5T4FUDpHBwCDdpj2H+eWLYZHkhper6kPS20zp0W7
nQbC1wj1pgahMDTlhj33gbdWyDRQ3PImc3CGQsWIrOzopimGGXOSAcZs6RpZ4EqrSDyj1ViEb9wB
exLt9DJg7HZeFGJsT8en2TVeTWXDA7SlBr8KqAc9v4pFsgCpIPoiy8+ch5JQSPDJMhF9MBpgPWp9
b6rK+iCgNkOFLR7VAir4Vmo2BJGOcSgl5lfjohCPwA96952c+ij1ujbsaGPxmdNWOeHRErFfsMVD
m4QCso3uSNMXiEQnDLH/btG4AQuEN3r7Br+3MjL68gSEGZJ25Vbq1+hM1a1dCa7TqG5xJctARwWT
iJo4k0Xlhgl3Qh8IilLjmXxvXO4IEWW7IQ4MDSxKEz7h5InHcQJfLcXvcSuxY2kwGKid9jTPhrcQ
ggQeOZkNNgA/w0x3inukTHlTFcigxqi8cVenkowEtZ5YMA36dgjQWuB26U/4oQhgkcrOo0/FOBGo
igCJ8Nq7snwIPTtAlQkqUk/EVMRkoC4NHCpq0izUwW0oaO7Z2Czl1NWvUrU2AWEvhxkUYxQvaRys
4idEMteHvpi8JXFzFDjwR8pyj51tIetlB+YWui9Wj10PrcfFASe6bVxDUtKWAVCWduUGiYOJA05t
qO28wFrPKql4CZbgHNICQRIhsfsWydwj6VQG6qSKdQ5SsE6LbwuSVRSFBr/3aQOd1J5KISMIbnca
fARygdV1WquIHyZ/cE3mFZWQCYAw4CKeBr9IIRxrj1uFPirm6lsjbQrVdP7N9rxR3yCZMHYC44Oq
ZRFZyFYxVrk6SMFkY9JwsbmdcjeotvVULmE6TVL8bOSo7gyq0WLrNJXbbBvVNfVjHXOJweqlgkJs
PNYxIuZGKf4EiuK2ADva2ntJZCo17npbtW9zZSJ4xs6PX7hS9crOLjSk3kpqZMGkRsrClVfb21XO
TZWZ3O/djS0Q70YFhJiZAWXMCucBJTXWWTakwXkJyz1r0p1axzYIrivLwb1X8LE0N5YjDqa122Hv
twNyRQAE0R3BeGyMWB/l+20w9fnCpgqqi7CUDjCytfA0gtheuTUNcARRaJ/LHNvlePWYdGL2ItYW
yAMSVIZf8OPmDFAb1JsE94fXNTJmZn3TGiRjFhqVJ2WRDlWYHsUoGs/Adty4vj0XiKh6SB3aYGQD
ogsnwWF263GbdhVQCTSEyjWUOJE5N7BQnaP3ASiLSWLIJG/dWIGfFskRrN1KtOeyyeVeydyQY9q9
6rgJwXm2VmBYURok+UW+DDZMX+Gmk11W66OeDGJJfYa00MXNLbC9yQAdBNTX0baPkJ78Iquxvq2N
39ubANF1D6dZeS7NcdYB/w6GPj5BVSTOUeqvwlPd8ilGkXC2NaLLCq9hXAE+EtNyJ9pK11fvsd2s
L47lLMB7jNb821HrjFzGHZCReN4csShf8oe4sXDiJ6eC/wtdDjc+YJ7g1SqjEfkFNFp8GqNsBQGA
Wi+bOoKJpjHob2D1oGcFKhsCF88C6XXBcQC9V54NiwwltZwCNnao8EVTCSVgdOiXcOjYVM4kYmUO
9g8m5qD/5nZ6hvxkyVuPIr1GsUdMw/o9mgb3Qy9ugOqN9p3HsVk60JJ1iI1YqD1cZhMK49IlgLp6
UsWu+jlWECWBRBkifJQGWwUD3nH3PIxhBs363gYWQMYSdmwqkDzlkL+zkHeNIfA9TmVO+bREaxqR
ueaJLJULPVsoSfSsgjn4JesqJnT0iDmaVrsoDxame3VsX7qZJmt/jKLGFMliUKKhheiIPsZVFYht
EI6dvXGWyXU2pTWiGywqpXHJoDE1btDpmcBE4p+Z3yqnJTyxRtsttyNs+13sl9JKnCIoEL9ZYViw
ZvVNcfIXqyz2k1tqTjvbBn9KO5naodUSFR5bmqH/6YrerhO/JgrygQ7GQVltqyJKx8ZzfkA5OMS3
WatmZAWiHSddXd61bGyd6TUaw/FWLWaEF3BqMzCHN+27NVgxotdu8Idk1NJHACBKCe9m18Hb5J/L
kDPmIHcmtsy0qw0BkXO92K5JLT342zjMyyVRAAXYVHNlb8MBCUgax1IVmV6UiuiZchS2lFvRbdNb
EAVsBKIqQ8cZpiEJgTcAOnSBw7YW1GcG3sqHRlUSBePJBGFW9q6IQR07YPJiXKK5RbEfAlSbhZAC
XKgrrgSzFScoLSv0VTdx0wKV3yAvE4nkMfBsjW9VCUY51cKWVnj7zmvCdsv5ObVoqhlXDHTpEUbd
Uc/EtFyo2p7ZzRw2yaCd+b3EKTNslLJC0FtHBeqesaiTaXTKG9SglYVRGctFEQabWN10FTwgwiyv
3puxQilnRq301iPe1LIYWdu2DVynSyozE0haV8ocejEQPII/YJwAFBIg51lN8TMSEWwgX8gLijrV
kthmcREwaUA+Eco0BrpKAFv2zMkRtaFS1Ee/7SIOIHVgxo5kTh3CtZYLBv0TUHgQvUUgogyDUi3u
Ez4XooLFE2EWggVRvA1um39HRLYIJsq5EIrWTe10WzPbRYG6LlHWTWnrZtqsI/5F0UdCBy5yhwbK
A3AToHzPuwhloWVYwgSz/VG78XUXPFaNXd1MXAYAGdde40sUpGG9+DhX9b0lR24TOq2kcGhUxhCr
nCuMTzfzvCxoWA35vlxRVWGor7g+JdKMa9JW+VwnISrEb0sxI0IyYN184IHK33yx+j+bvFz1W6UR
Zt51cCH+kwOnvezWHAzhd3jKWSQr6Xy4NrDUOXvi507+Ppl2xQfTTX2w60mNTMeSG4b7NYLazA2b
KuHgCfnWAjaFw+Dp6KmZIoAFcjIqBCdkzvXjUlcTzJpSHcqrTrfwaPp/FJ3HkqQ4EIafiAi8uRZl
2/ue7gvRYxYrAUIgwdPvV8cds0ODTObvMu90L4hOSKfr7OmCkQD9ownt1F9KX/ceMVd9PMpXJot7
fIthievHtmkaZx9R5vKlVV+/dF1fo8GiW1r+Mv5bp+DjEAa0+Ug8RHynAhlZ7NXMqTwWReVkOfee
IVtkXqJyvtGNkzCAs5WVs3eoVs0N4SDeO+C4vh8TGrhTSxVRHUq1NNE9c5rU77JL1YodXIb6Iehc
MhKCahWA13SLtN5Zn8LR838SF9Euy3jWsbXdfp4Su9wscFUc09d0CSo3b74Xk1qHj2mNuxrkoY8x
7wLA4/uchvDc2dkVZ730qJN3ziwrf89ZBQ4vAsfhTw5zSiNJYEJ1M7QbH21eHPeLijduGAHfuqR9
pCIy+5g42euTMRw7L9uKZgiGI05uQeym6VDMzbbuyzZ18GICqk7nLN2kl7d6iYcXRZPUHeqUg3Qf
lG0xHqPGK4sT9pDgPUwoU3hvae3sa800xIq0VIrIeSiK5bAhIdMnzyxdc9HZFMpb66VzvK+apGn2
catF/Wk2zsRLU1DfFIB8Kzn1YOCBjv4FjAhGVLd58UWXoY6ZInaNKQYB+iWcaVj/1rpMij9AdTZ5
5n4N6EJWeRUmKkGVVHnjzRb2fQKBVXeUsRKohtq+cs5TGPYgXarq77ymANuCEUCruFrQMUU08Zmj
Srn5lsl+/U8t/SZunagSxPQPiXycam+s74t4NS4lTAtjw2xQD36jUn6X1+Mgt5eWcuTDaajz8jWO
uzeYdAidvHX61bnJ6mxJP4fOJw5p3CgpNtKxusu68X3yIXXFsC8nt09OsTB99JgZryZQZGin314d
xMhyV8Pg08EL3ficzp1+TBg4HO/WSXuHuAm3+8Inu/wwFFR+B7ozcavGeITqK7ImIhdZNX/9qnWT
+6UfZ36GATyMWjW2cc65M1U3QbAo9RL1voXp6IWLy7JpqXnLVoQg0zYVAJ06rehIfKwVixTbxR/T
5q2qWbaHzonRgM5Lp19GprG8LBTZ9QVdAyiD5IqMd8PQ0xhVhet/8ErTJxoNe99qE38vGZ9s14fV
ckrqrUh3SSymry3KdLATUUflVY1xULIWkhGl/lBrcFKj4mcPOFMAG8QJ1o9xZCwVWMDa7zwTO28t
yLuzQ8pJhn8jC64EA/hvd9mwJuS9unVIFHrRY0lJuKrZRqO/HhIO7TezDvJHgeI9NYumHGPiSp+H
2xZd6g4I6jCsNHy512qeqQ47Ne5FuLj/SeEFehcOo/erq5z+p/RbZ94NixUvIXVWuJ/pvRm46iv1
bIggKXbkqW6fcyep2IZURoetWkeb99c6Exojbj+qeKM3F3EF4xP7VfHRdlOE3OGK12v674NF+VBT
0o6N2Vd2qc1+abs4Y1eE6jWDiAaq0vWKnBA8ReZTNWS/1gp55aWjB3jYcBK+lvUCi1d4o6N2hVnW
x85RINHeWi0/ZZFQ9Vd1h3rDA0C7mWTTxkfjyeZSTGaFVIMaIqgCRJPvSD/PGmUi1BkmKKKuaUT8
ZEZd/F66ef5E7ANBlEKJw7IVW/jmNFzyNE7z8BHwIrudK7jad44SzgryXvs/8TylD1M3DhAZ3ji2
uZPqhaM28NWHztzi2QsJYUj1lr2tadG6MDzL6uy8WoH3d3MHcGdrTz3jbYuYf9dybYPkldHn7Juq
Po2JrU5VGLn1TkFH3VnDDNad0671TWAzDUnTh82i8phC8GKzkEnYGyTNX4bbFgT5sive49KT4GFg
hy/kQTDDl0yVKcvbfnXJtvPAufOoo5amlVgKvnS1BjcJuW/NbrT18qdyJWZK7mbwWi8yozlTSi4h
WD2sdo5lXsCdDaFtjsNUuE9jMbrJzljgrjztLd93Dl2jT2roQSp0jTHIGl/AKC+dfW+XovnPDNko
81LqBDKp0fGbdGQfkNMW9B8Q/5vcZYZWOJdTl/Ynfmr/oazCGkbc1NmpCSgcoCIK3M+irl/UuPnT
ZWw1iyqsVzphMRL9xiZf+/MwNh0Mx1q0r9U4bWLvVZllMOlMUlTuBmv6Z2sC3GezKMwLWoH2SfCY
j3MZGVbEdCU36I31r97R/R34QPl3XaqJDpLi7UePwXYvWh8kJ13jG+FdDSyLzqLXoKoibBuyi/+T
dvOzw9LMsXy1AYwba3AdLrNmWSk39D9pMa7I+ZIgNFtK2d+Oc0Ue/pb6E2WR61+qbi2SwxREK3K0
uK1+ss7q53YAXthpmub1CExpi5yBr/bHCaWUx3VWwy8EExQ/aRnV8Z7q0okQCczTjfFXcjUNF/gI
GlmP46UVqxmODZXva1IF2/iF7nR2cIzBnotT4CCkzUXijEeHIbrj7TxlcM1xsF5XWTMuG7iCX4Vn
aAu/gjBnFPdlHpZVHm1sg+BUaWfzz02Xic+GrRYC2Koo+A0kq713nLWB+qLELBFaGKJ8gJj5m1vT
Njbn4Pa+wOFlfNJ2qt1D1xvNC1Q2duim+KfB9BMUZvPsEd+ADlpHT+6S1FSFdTGMN9FGQbv356H5
iiXk+L7gjHIPsmtDhBMQ/OjJaULqM+1ZYfLUmiI7bpsmnilsQalOWeN1IyazdQSrSEz/L83goQDg
Gv2R0JulrPaYF7mgXmxzNoT+06WpECjENzxN2WwcxtJS4qtjIGaw8J1oRvkuS7iaPym/ndwOtesw
yGoIMi5ONAQzrEQpgv2m6sGpdysMSLJXDC7D0L0WYXY7FFPz3s3A6JwnRfIUrXH43zyubnHQqTd4
MPl18p1KjwSA3p1dSGEI+WMcNY45NxVmETTR9KUomlxykNeJ+ewwp7oHOUir1pkOkbEcstYBpTzi
UY6nA8sOcADKOkRMt60SV/3isFElk6ifgr6t68cp6oFIY0AUtBAhQpsbyteQlLC6Z/rBUofIiAqu
XJF3TDOVeaD8lQJ2TKNX18u2Be54paNEzNE6951IRkPPl1UgaoHbdsegNVjl1xDdEeRnIlvwwtR7
b33vSnd0BO1c7GqKZNenS+xxbmeRzrsqoweaKezTnZOAlJoMqjcHlU9/s4+t3jXDrCEmrZ7KPSke
6frut4obPxVGOwf0U0Nzo2q3SXfVVsGOLQgp4sMS07zmHKjJjFWqXIM94em0uvPaiH7fCj+wj6WZ
PIheBU23HRx/arbDPDCH9smqMibaaIKIeooC1H8V5+mSzE8GUM3sZdRv1U0/LKJ9VLFbuacl7Hxz
yZQBtRdT4zpPW2Ntda7jLkvoOq28T6e+1CRqO9nSvIPjtQv9zqD6l0CtzESC+AmH+s0roja7pH0C
9zJ3ThTxhkGbP8tq8MaT9ARQfba55i2gS4t3lafWawJvNXV7u2ZmPWVFnwDjNQ4W9N4Z7F8EY6Bi
btAkyxFIP1FfrbsRfLwEzjwfPaeQ/V726WpzZ1NFlZuwR5W38hzcskzRPEO4UiVhvKc1WMhu5VaS
prC3aO60yJHnARZVhP+DqoM/AVsKI7N8DpKYOR7XOdC7TvhY5ITecPSlWg3DSykqYHquV7MdvDbC
MjHW2VVU5Jp4PbVjqr9occrnxJaQIX5SMwh8QsQwAnuQvHXQrVzuFST/dhTOWJbkJ1BO/JJt0YNf
xZVwjnxaNHCyg/rdCdwZej+Yoc+QVPhbdkSbVox3WVPV7S5kxG1zqG3PEhI6sDAKC7UijbBIeBNI
4+YP9vYwPi9XJpYU/jAY3+eM8csnZLj1dporuqi9bTJ/23O0BOMlZaDm8qjwDdyPjqj1p+dvy0Dg
Ujyy0xYu3rwYa9JjS28iy3YoCSfNdsU6NPWrEJA0eRHiLyAvG34XXKvaivtV9iGMUZK0WB6Z9ygv
iCVteCMndLYHMOvaHoc5wwwK8G29I9VpGh/AcSQeg7bdistal+rRgcfqzyt+luZ1zsCzPtx0qPwb
ybVT/Z1lkupbb8W3zDg1N7Ln1bTxndcnujqVhRVbLqvVI6Y0RotyX9gOkzaySsKq5m0DoKucdKPl
hleo3x03CSZGNiR99qAzJ52/wiHg1nDC0vg3GzUOia9FqJjcyg8r9ps2DYwkmpGZYKjO48ZqiyS9
QyuSZKfZQjGeu05nLXBpTCWX64m9c4IMnuYdQ5hD70iOZbMeRianZqw1naDJiKawupGpYW0aJFb2
NPZuLP95o7sxmq4IkLrpIcsEtNjUW+c9DVsRHZrZKZoTQg3b7p1o8YZHTuTuaRAeV2DvJYN56vjx
srNUtis+5OzY5cUl4J1H56oq7ltTUNpasZR/PAdj9t11yBYoPTC1cwuByJyCDsgXJeZQec1fY2Of
qQ9TH6hDafsQAhUovrg0NdgAoo3NQkpxaNvusFnTeUeXc1m/ObA6+srcQPlRa6aoEsGpi+oyl375
BzDCSGeH7iZY91KtBfNWofG6ywwZAKGcCQZDOjJzzDFyIzLYV79Jy5vY6bV/ijZve0uYlUx+T8tj
nyJb+Rh2WDqfpNFN9jBjO+8gSriy+x1wDNguqhcaDTrkGZ9V4jCXEXIcOb6z6JirI+OiRp+m/Kua
ZEr02elnR92y2dEypJsI29+yoxfbrf7oRQeTLX68D5c5Ainy/CEmN83K5jbuk+U2Gxvav1U75DLp
cGM0+mIbj/0vQocByGuLZiSI+jDM/SlC8ssNyZXqDistgSqoo8cWIvbUIz62O0HBo3bukmpnj7aO
1Ou58JHf1eA+MBlotLDYZLCfh0aOcfPV9tr9luG4jKAOqtj2SC9gm5RJki9I4jA5RczFfKU3IuRo
HZuQA7CZxvoB3kSYk5WwPZdGBte9rF3L3m8EE2H0HFuuaBWiyh1bpaJbZ3NdTdOGBfzGKR2fRbBF
4Nt+1DbbbgivvZWa/WAlUVWu8cVHoeKena1vYGVFSTHmhFFwrR4m+tBrTnC2lwXKCVrALiWPaN7K
cFcP0/Sf6P3tvzJumvggoFeetz4Gr8lm6eIDLpLtg5MDq9FID/ocZPChp7GY7LtxKhz+WS+nFzD9
4TFLx7qg/ZnW15pED3OqR6m2Y0djvyEoHIN/svGraAfQQ1VTe8EawppuMfxibDwERlmq/4ucaQ3P
ZTwzudcS+tGCDzE4kFYqcn7gUXSN8G6IX6YVsi1nOLMSeSG1z6ct3eWekIyF+BWqE+/srVlGWKFe
13HHsLHq060z/4vObHhYGJ6qdrPJ3DZfEB17Z+XNjHL0w2ZAOR4Llbtr1JZ7qNcJU2HSjPekHJc2
T5n6V7JKe/2eoAXsz8mKTOi3AvGeUQcmLFsE5KK+AaIIR6IvxeLuZtunCMtK1vwB2ZjRVH8+C65V
owuyMMX2X7J024gpbhqcoy4XhBW2mrzthJjMvVvYPe1eZpGhfL1O0N1lUUDhqqbaP5EAmqEOkKnw
GU0NurafEe1yz4TBWp8Lt1c90EOr5Un2NeF/bFes1UmsG+CctHIvW5A6WNuToFvIa0ijW9fNkCqq
gUkk3AVcWogMbFUe47lhDt3iU3CwwSY5HLTro0i0MRwu7dVVQhj7zJTOTc+FCbFgvJXRHQULvFhW
mh3qIteeJ9EsDxWCcQkYRx1BGlZDFIYCXTYHyuLm7DCZeLiHRc/eMiQA3SEJZweh/CTiKJ+dbgsu
DYpUewN5wG5wNoTVB1EbKgITjBIpawMklMd1OaI2HBL7nsb0RjkQp1eeTNxB47dTpuqDikXo5e62
uBB9Yh5fVONSbkQJU65MHA2oateliM/+nPLMiqnLgW7Tf1HfOK+ocpKnpVDIDQYmoAc3PAzYl238
rsuH2CyIzseUMCdagPWPTsZI/rJqcIddIlefuZRxU0ZP8BVBRZKecIQP01KGnn/poOlYdvDLHmJ8
lMYH5U7R9l6lYLc70KeaTGodEHPahsPcHad4ix48vk6W036U84EctuS+mVJtd1dlzQ8AuehysY31
lAeyL1+KRlHYCxbZDbQJ2yCIaC2Psp6m14qBPUyAWaEWT1qXwL7r5Ba/4lJu6ZFKdCv2ohhA6NTE
Zs8TBg679zIJ1nOwTSXK21VLKu5aAzPzElrnV5Jsiga0rTHQLCYIi28NL3S+DpSIkG2wmtdT5AqG
fnWqta+OE+o1X1KQj2+pA0XbMoyE8ZFp63gk8XMog2i067MoVoniK1bMokgGPCbHwPOVvRGcdm+w
MukfFaF1vHTpNH+PKCqq/RiFbDQftbE51yoR2KWTaV2ee0YWMWaqWqfqMwlNZY68ZmZ7Uxk6H8s0
JvGhKTmS87HTkb0xfVmoBKVHGNwZnB0L0iwVYHesoyTbASZsyzFpiyw+LnXbX9GZNvtOBi/9LWff
DmiCZfDmCDX9CkfHxa4FTdUcZFzMaz7XW/o8DW1ToZakNz52ceM5mNlL8qaQczBaDg6pDYoH5Jn1
tNdLSmwZFUg0vsKtxOTt9dhr8sTExMu7wwC8rVfhfs/hUj01UxUwSitYQRy7jq7twc+2Qe2HsrZo
Y4wzkjQudervr96PESDDqg/fSB+/SLUWb4YhWQNy2LouuR040w40yOJWJDrlfgtLwGhKLCwZtne7
T+kO+i+2n9be960CuknMMqcHR/l9dan5Cv90NLTtd+hiEAGa4hDaL7MBtAiU4jbNBmez+ykqK32I
q6lsf/iAFUJtGtV5b7HDk4TLxSz2cRC2PwM35aNrXPuNIreN8nSLUDON3hJN+Ta58c9sgzE6ag7R
mv4wHp13r7065iCiubBlX2Tr7wBDw2M7oDz7rVRjncuERpppzAXM/m1DxuD2upUQm3kdN4ALcL7A
wofGtqK7ACoX018qotA96jS2/k1rrRweHU8pjji7mWs3ZSBLIqUCD92DV7TBrV6jqdgjF5xjsnL0
Er5Egw2J+Gg4D84oYGMGcZSmRpk3+Et1Uttk2mMVTmN3jqZSJDcLt7VzASqGDvX6EVY+9kLt7bko
K/dY+hFseUl3BvSRlvqlnjKadjcKxw9TDfG6G+IU/tdDQfUaZ7r29tyLHQGqPhZ3hBYV5KgW6cg5
v8XDw7A6KMtjmKjliCDb46mLFZE8Ezkscrst4NCAGl/kaVROH96xHJPyYDXtfF564OE7pks64Ykj
cZtzgZfWOWeuh6ZPoxHj9bbDnJeucb4JdBhfO6XV/JxNXRAeeuMWv+MJ/UndRV2xN7Ko/pY2LIJd
qYO6vrfJ6oDLYM+q7nzikX8DcGS/lz6hE26tG6UvHU2/i/AEfVt7aiHPEBzDG86vxYKH8NBVYqIS
jSLLXtySwj1OtV6ri4kQA3NOuZVByB6M67EzU1rcuW5Bfeyb1B+eGJVS1ftZTVc1XxMnU/odOrQN
LNJu/TS9br2T5ylNCH4xZN7dEm+QQFZua3BfhMhhjl7ib9QchPYtyXCQWC7GGb1Ph9wNMEzaa0Fe
r9GAvKH3BmCBMEpIeoSj419ykBxLkYXOveeBzpbsXi/CkgwtPbwJCEh5FOACWz5Ohc/ZkIn2b816
q/IU7nn4UFFSEyaALYIOxG1M8BM1y9K9yRFWM6+Y1AKZHlGKGbOo3wNE2L9sDSUmQp9gwxfHrrKs
doOTdiAYw6re2ka7GTW44zv9rXbblmOpK4dPhekN3mhx+69tsMubctc5eMlsySgoeEv5y1diDvNF
aOPuIim9+BeTBQa0ozV63p1fWcGi28wIithQS/m5sdGaHoOUIAyMOsnWH+062Vs/VHQ/CNW26tEA
UnmHNLMEG83CMfWfcNjAjHXa645ZVDCA4jCZdPtYqyx9EjiVFOWy3yT3LkiluCnCQpd3i0/ff0DH
Vbf3oatk+WwDuQWK6imrBVoGqqsVCWVv0+cVkfPyDjXufU0u5NCBDA+nO1QatQtHc5VwuW4x6Vil
nMkNkV5UvZEF1y7nxUNnDcNjrXgMCmYN7wzOO0P/x6yMQ9E53BRFVzV/oNZdkD1kA3P2FCvC4l67
lMDInNXHnYLAOv3SUyPe2gR6By+NECCytK/ecWqzmBVUVNrPkcLqu94kNK9TH4oHFNBXa7WdfLPz
vTX6Uom7iScIUIonS9ByuU+8SXwDWQXcXNCQqH/mqMc74YG5L3GTNbtoq2NcE/IqcXZrz6R3KBJg
2bo5mdBH0YN1MM51m3EXD7D/RcTv/gfyW5aXGCipP9YxYiUqDaT2nFzaG/cYPz1xX3hd5R1qCl5k
MGm3IIvs3ECYx5KCsb6YpNnmk+tK9d0MtPH7eAvWhbbfW+pd0lTjPxvZ+Ltyx4GjQXpN3ixp+9QX
Jv3lYQb5TpxGIUUsPSyGXpJO0V7OPfZQ5fXttzKz493WkYdTAjF7vRz8MpsurdFRuitQy0V3gTb1
/KtR0Vzs2LYJMz3gUdU+iWs0znPooP8dsoBE/kZ2AWT4aNNPqupe7WJsCaQ8FSWmNDT/KCKzYrV8
oWQu7NW1sVY7Xj011tLqaMyxf2uXGj1S636YhGe+5ikAGexEb8tzGg4hntHsaruDR6Kezx3YowoX
5Cp8zHGpeo7UEtwDVugZeLXTf6RNExw3ESAoaBNGmu0fNZL9sPBs87EcBqrRY5mgoJXM/ezM3o+r
jpQ32jt677C1M5avgvET09hLf19UCqOFDCvx2mdxNSAeEbHK9dKMxPZ7i9Oj2CjkM+5NFlvmL+4N
dXqR7l1nrF6ZcBA6t5svPLVv7FysDxNIH6WvGrKQIe9U+ZRdMTN92RTIO5Ty9CejtKY4nxPIvoKo
mgVyLrWfRT1X5nOzGzi08uN6Rtx1XaambMN/oDV8hwYDZnF253mk9GZb85XsFvg5vGHElwwXpoqE
aLP2yRg6ZG2YK75RbNfyaCwDnLpTBqGJpL52b9c6w9ruizp8G8txZH5j6iPFictyAk4rHWdmINE8
v8H5SlQ5HS4EoP+6KPaJr8wt42EasFHe5CPNefsY6wJTEUBUL/II1ex8SLfGxXU5XV3SkePC5tb4
PcMdjKZ/CzQyfy+tt5idXZr1XtDzMQe9LQp7kstVtAkB7T5bl5fysGjIiguM2jIQEjjJP8jnB7r0
KJIPvMDGAtKhboUBqQN19LKW8bVyCT0sRggbcUn0m3qanHno9mXX0/A7GQ9xiEKV/gTBjOEAJBQd
ugj9mfK7JHyWyZ0bnm+2gxgRJlzFncYRdI9uKl1MvMgEc1DN7DNOsvi3dJue/wbQ/tSd697RxdZb
3kM4fZQFZXIemq3HPDAX7fOEjc3bpegWgXrB5nYIyoFXuJRQ/Q5gzX84fZmajJYe0yCfxAZHWxfW
20VBt7Lfy4wocCqkObmvN1c/lbWzPlW+J909CiYxnmKR2f/EiCdl10Qa6pABwPM7FMbwjgmJayoN
ujY6exM6/FsFaflHtAW+ha0NluhQxVX7QqzqQsc/BvNDNMDQX5UAM3zHNIrX0KrOP5CShnay3Gxz
UzCnDU+edMl1iYcooff3gkJKjuB6yO45gx3kX0XkI/iBVa+H7xBFEgk4+Hym5qdGE4lkkRUhbrzQ
Gc1eRVGGdaRk3sKz69KGP4WjTNUNZ9fyH6kDzAumuZqr0ygi+WmZghah8Gr66a0Zwt451rJLH2rg
Se7W2uXD8oMgq1tckBGiBAJUCEMTwuXRperw1sMVOWJ46mxoDkICZH5sIiqfjIXTuwPpdF9aN+3U
bZPFgNo6GIL6wSRTpG4LGVyl2XPmVYfOUrFjRWq3P3iIoY7obShmaP3gnOGIy690ol7iTxTRf0EC
rLtz3A67Qcrf6cDCkB2e1WbSLJedXzyScVXPh8Vm07NxrBdcIohi71ehiuAt1M30s4WeGREqzQPz
tbuBNhWtQqYTtBOidard3GbMIUwS5D4X5Xbudosfpk+fMVivr4Fs0ULYZpzN/lqM6ZtpSCrLZ+ww
+uH3gEizXZM6+2ZQIxLK2gTFwXcFlwVKquIMU7C8a18GnyAvDXODZs2oajTFaZqXVam+tzQNkHkv
7urusH3UP2rL9FcmW4cNaEMMKRb56V+fCgkGcQLGyRFI2+XTOO0MizdzKh4hgYLwbvIsvTCuIn3X
YX/FJJeVHEc07u0+W3sb7spUIJpewCF67oQNdnAOQhffBOmY8TF0qe2fM2Oy7CnBN4TOLzHliwNo
uDza2GSEMwS0MxLQ3UFyi6WzIJbKkehpBDZVnbtjr4JzGFSo0Fr6iGS/wull+RiW05tsowUH3YxR
CNI3KQ5LGLjhZZz6gTSACnprUM40nRbR4Wat5rnbe6qOY07vQo7o85knSLnlfg3L5kJFy6EHb20C
cfaAe69GNiUOoBHRxP6xm8iXxqd3m0O/OpuOw+IGQ3yBwr1uHfOLakcQuwTjVT+0aGf0P1o3SYhG
VxAOtAMi7RLu9Wp9GPARfBhfI5+VmlpiF/i+GV/XMAtR9G2oSnncNOo+6iyZ6wvZXsvftsKitEOr
NHI+DEnwFUlnfWjdlUXY1/3QHpdxHt5tY8VrUncbMIQZ1++Zy/rvgkIlvlql5idZ1c6wJ6N79dH3
u+h6k9RGr1GxoiKMVBp8dtVwPQrWpBA5tjvZ8T0o9XIzoK7c1aMmSUeHKML2Gc+Z7FbOoo+IrAnE
VqouP3RRtfVrgJQL6p9ztXsdfVu9tyK1K2pFPT8BDquBpbhhp5lLN13O8EHg8FGpRXR0PQy7uwH8
8V+yUmfup2BrHvRa4NHd5mpC7II57q0jg65ApesT3cKo0RWbzVp333ob0nLXGwfBKlfjj8v2Vntk
pPI7AX4nfQo34rLHzkGQgTRuksNOm08S4tYQN2LTPJLXnzF8L3Ud96QpMe+RRVSfCJHQ1EfD1hCv
SnTHJyavRR2JKC7HU4HgqUQqPrXjz8Y9Tg3mtsErvWVa5SKQqPvdelLPyE5sfYNkqeSXY2PlJSZc
pr/bOjGfx00pVgmMUs3aDWOk0PACnyT38wmSSS8P7daH38pHdrpLwPMI0VUGpNvJsPSgJYoRTIEM
T28hjfkfvB5Cn0ShvP9I7xj9g2X203peoeeZmrmU168x+zUae0LNthmCz90i7CLDANc7Dn4f5Ek7
rMSn8wM4D4na+g9AMf9K/Bn5yaErHyw1gZsD06ZUS1M9q10SVvUfToDZ22ELs9ndSmwFnjy/yW6A
i/H7I4YV7UtILsDCj9mDAKpZp5SJWWvukxBhFkfeQIpoPVJS7eq248BZumiK3xdy2aofjCtldZLx
0tyhnAoyMEWSjVi0yDIGQEp7BlAZoaqrmUyFqEE/mcd+w0ytNXQTP9+GxOAOiGT29yquul8gEdzT
NqUmomAfV3V7hZJ/ap+hjagTkuC9jfwM6NziFnvsPTONL5BVuMxEeg03cOrWUw9dIHV7mBMZ/dJN
uRI6THX2WEA8Ucujefo1eCu2lsWXW3lenHqVjDheaZGzpV0gAPqyk6BFV9kGIDwLga0wYnJ0F0W9
n4yr9yCnrXwkuae5m70YJ/aOA061rwLjXvYQJ0Z6VGm6wfudu6HreO4DUSy0Ece+GaMizdGqRNPv
TTCPT+1BbNHL7kQaJsYemfdK+Mszgnxv9J7SdcZhdfIqvxa4enAE/k/aee64jiTb+okI0Ju/IilX
JVNm2z/EtnSi93z6+7Hm4rSKpSve04MBZhpoTIWSmRkZZq0Vif9sDWgsFA+mAiqYTJF8S/FdHU69
ZkBRgR8e7pjmZwrMbdaki0CcWgbFDz3XR5EMEMCTE4dtDjU91Q1vHXqMz0mdrJRlZEkjk+gbBahW
TP/mlV8AyqRp3XUHIbNU6wWU+mi6ctZ1RF5iiJCCktWGt2oUafijoOCS7UePgIMOg5qnr13oJfk+
wBOS0DN94ruFeJN4rmjqT3xtnLz5W2iTzj/LxmDRuDHl2EKhsg8vzS4W6PNvUqVj/vMkJkKxpfMT
/8c46GWyG/IuULY1dU7/YHWyqO9R/cNnytUYJE4nRkb/UnOnGUScGroOOwNNhM9FI0fjQ2XGmneA
YwTjSiZBhcdFSxREhMTtr+UVWDyIWauU26URt0Iical8lMIzxRPIO31M/3YvILHZr0REYLg9IyoF
6BhdwOX4tTXwZ+mktysy724q7hXMw+ySFDScJUlnRHxjsPVNL42QiS26BIAvok9aW+o/ZGg0vBd5
Zz1L+Zgy0FimzDnQX4QudEkiIhvenZRE3PK0VWx4w1n1NLU90Z/iDeNGqp8qxWQEp88dP7ZC2yJ5
wHZbe0ErrV99UPg/Yz7A6AYgw0UKDVR23KbUq19J0BE+dmpI8dNIaCJ5SsffDL2xgzunyuO3fPQF
byvHuVBu6eH1n9vU6NaprsvVpq68vj2mfYnuigmo4KW1KO6BnYALvO29HN4pGkAdZ8WIUT9tOYHH
MeOFfQgMsD/gJvEOyAZFnku3u9yOyVgXblYX2fMwvL13itR/KhQ6caDoA1qZUGhS3Q6wa9hBZ0k9
1XEthm1SNGq/9bI4+ILsSEjW0CTWI4RWNE869ZK5F1XSjBVwC2CqoQYafUXRtsm2uPccn6W2yP+M
QfBEsUsqV6TtlOgqkQxsKlxJilvBxXyhj09/WikuwmkIAoq1pZ9AXvdaq/nbdXpNesoFyt0IUAWp
OjXijMIgzLSjD0nUQ/ohk5pdTw3lwRxrUNM9M9oZoIqIj/zQKLkJztqvAFCI9GcLLlTSR26g5BVL
8716fJQNCqDQ00uvtbuKevRKbqWRhKRCfvh8KZU+3JiVGUxEraIQH+UWZgFNA4G6XV72be+ICRmX
Tf4rAqAYIsBYRlZBKfFbpBZoy0Urv5KVzJFjv/sD7IbczwNxikhmYDTqJqsMHyoJ7/UmQ1p0dFEH
056DAtUEB+2O9knsTPrcjeeROAHQ45xdALx9qr1CpWNsVZVjqFSZwc6J5RMSMCH1LNQaykcDobHP
Q9b13jFj6uwXUxxKJ5blpv02KPS9qaAPVkTcS9Oe+02zFsIsgqAAHMvWWtHQEVMbUUwkXqSIUqQL
8ASQq4LIAKgLUjMJzmapfcmntMfxNHSC+cV6nuwsdfQ+laIB75nurfZi5OLgQC5vT0VbXtYjSFcf
IL1e/4bGD4AHhgiVd3T6SDZGCr6iSxYvnhCcsSbGMs3SFRXIGM46JG7JFeA5Id4BEBkQIcAJ6KX5
SLddTsrLlzjpLt6DebkIPSDvi+gkkY5ggCWZ/LOVa6icdVo3HgqS9l8ZPAPI6kIXPQdjqcmQ6aDH
rIAgNwrNSsDF60iizc85s6qHTJQ8mcknVpk+56pPHSUV0+pvKrX5z4zSML+gTE2SdCoGw89WS0qD
OmzRnxJKW90qTD3F+qOLAs0jhQb9xpdii/FNg1S/ICOh56s2MBOyojpPE+AChbLv1ZLuSZVqgb/L
9MocHYvmU+6ajcxcHRPY/YM0SQ25Qxa0JxxrG7u0mACkSbgDYTNNblOOedIM3QNUABgTHRok0q4I
4YhZJNUAAcWq+tng+5vHhp6od84qIdTIU0bZEWkDXFZAO1GOg20YCNFWTxrIYKFqBD+gDERAgiur
q0+B3+sV29OD94qqRl/XObTcE0LvcncQW6+nVQKjJYzXgBlMDm4XQw2UYAH/CqkB/0BHp/mJJGAV
uwQUrYFQkAXnkX+Ws4MBt0HYkbW0MvzgOru4Bf2nDE0ImDQUJcIWuJFHLCXYFjPG4nV5IXHiZoX0
A+2wVATZ0S+e6e3xcih5aoowIYkQ10OPph275gw5HyFzDn5uImrij4D/alsL1UY5+ZWQgmOBURx2
PGoB5IzSlnDWyTM1oBGOJqPHtHVXW362tbQYgiJttkZZj2hzqg9DR7ttqgTLfB2eX4fUdAzs8CLV
v7umUM6Jiq71xbYaqjyHgUGDiFGluujhMv2hLh5A2iTqVwlJCdq/miB0T5SogvIzcMnAh9sOlEB1
IjAvQGJkGoPUBlFWST+HRqv/uuBogIAo9CiMsVXp9HQ64o/g2oyL05Xg0IGD03JdJ3lce7tLB4Zy
g1pPWW2sjoCFBxEgh2WLURnngJ11C0XNvoyafZYmsJKDtlQOfe+LvkWVOpCUn2Oqlo9ySnX/qwGq
SzrXoBBFuxyH2nyO8rrwHi3IklQvckFAJx20ZrcpIN4KXyW1ajPm+fLXXi4G9f6tVZS08aG/yGDw
oInHauLInl881UKdyruG2oKJCJMsv0Ry6CMFL8oE10XcAe8RJkpkIfm1uBcA2sS7Hta2v8YhAwmo
S4k00ypr1AYSwwy+k2H21QbdzObcykZRuWGnNy1A5Vrwd5CLfdHO22yA1QUNQRIeTKr36HZ5VuA9
eXEu/4pywS92uVnkJth0izQEjq/+HZ9SIzFU06dD0Mk325hqg6GY9M0qgDHF12zkBcwh0iVBvA+C
SKy/myIBN8UBqPBuFg6FctTQpwu2WQQIgQkVCEitNCp5TAi+RH78Ba2Wzp9Qupr4nBVVnp0kGh6Z
UypqVZ0rqwD0NrJn4g6mkE/QLguaUryqTa7TnW4qqh5tF4W9k1SBmpypm/f9XtEB/witosMFMNTM
g87WtCqhYq91B1Snx9+q2WohwNw6+nlftVOatD/nUprguhmQIMq8v/JMXTVuE8kE/1QfQA434Yt8
SdwEJB4GgTiJq1HwX/3xsm4yaWdua9tmpxbkl6Vb8qSmDMhIZDoIY0JmP6HQUyPvLX4CY+0G9K59
Fy0RB0jIIdkxscL214vjBSYF2w+rVmQmLDEkBL7iTBFVYFntxfCbQ3cpBrctGYFSAsSiFdwxXxAm
AXgKRnRu4r5o1oJufEshre3ENpBPPiQFb3V/Fz7Mj5BkC0wpA+8NEQ3VuZS51iCoE2RZc6D/4bbD
Nkr+WP5XlLrum5E+ag1PdlB752Mj/2POvvTYSY0MO6k5mE99/ZrZQ78zDprg1rYhvYbpoXQUf5Og
yGBnjHM8JUujWW7s9Dv7M2FhKiCBjMwCJNQfpNR5zUhTzYXQN/zWDt0acPmW1kkgrQNr4QPfXjlV
TIvx2DJrn6/cCJnFJ9YNA1hye2yOI8IZZDu+uEGEwOKl1HI4BX/JO6k7u/kEPK53g/JX7oR1nsUL
R/7jd6ACJ4rTdk+jpucTScsaomeLeNmB9s7JL9b00A5R8Xx/t28akZjewPk2dGl+qGjSKv0FCsNB
UpMnEH0PSvMcqS//wgi5Kn0AQjN5Pns8Tn2l1lWvPaBm+9nSpT/Q15/MQFlQyZ6vhWtBDAIh0LAo
LGrm7L7qglWJppYjpxR+KaVn2fhkFgsm5ncDE5IIrkSXJI2gUZqNvJDy1mK0uBydQKPmtVtCKNW3
5WULsOL+J5tf9rmh2VEkhtZqk7DsFOVPdfwce39l62fZnO5bufHF3i1ndtVChhaMl1KKTlX5Uw5/
m9ZpXJrStfTFJpXmK8VnLYgvNCv5YhfVrpqTwuM1uMDA9XLBbyytZbb7udB7QR8q0ckIP3na0VN/
q9n2/uda2pTpJ1ytBTW2XrVaPlfnnTX/yKaI0fNQ/S9vy3zrZ/NdglaBZiViBTFB+yJlCP58VfWn
+0tZ+lrTtl0tJYQtQPClRScFGkos/DEBzbNJ941Mn/z6Af3PSogsFUmUuTmzlQAQyIVc1KPTJEe2
onO2F2uouPeN3NwUk268xqOoA3B7vxIyOVDNTEQ5BfnJRFQ2QnVUCn+XXb5g6MPzMC1H1nAwikEl
RVFmt8VoU0kMhvhyCutHyhth9QjR3g2BDo75t0GjbEejC6HM9SifPONrjMK3kph2T2smAHZpoQd2
f+lzNfX5D5rdrb4eVTR6+UHBKLsXdNBCTabX6zulkEOqY5rKl/sGb33r6y8wu2PMwPD0iqrQqbU2
8o8UicnEpLG5+KXn8+fmC5tdtNEoqJqC/TrFCJkmIJfh2gEPQvfN2qCrZ0G+jPu1AQPi/vreTuT8
xJqKwaunSIC95ye2MWNJhB1yOVmpcII6CZjujMoefAAU/ISX+Nn4SarYPiZ7/TFBt4k6+NKgkVvf
2FRNmnJTsKfqs28cKYHWDMD2TrkTNG4gMEwFbr+WLi11ekE+LFWTdBmegSYbyuwbD5LpgTesL6ei
fqbmu0I27UKWJn3zVsaTukZZCxTfxV74wPOhLYbM6CbCGV0kwNJlfeYSYjBeJRWm4SwzrUkkka3Q
hWBCc9Q+692rlD1QGYyo2DTGxpR/9sXlPO0FCJgBnbB8S6VxrbXJwq/68EbNftTMGdZhOPRovw3n
Burl0L+GSCFYaIw1lC+kbH3/E3xwipMxYmsFhR1LZnjGe3+VIwOqJR5fwPCfKf2syvLP/96Azt+f
ZkOhxDTPlKhZgjHS8uHc0cZTFLS6hW/3LbyFOe/ODmu4NjFbg9D2mklqPpyJh1a6+Riov1nzUY3d
Dv1u+uI7REDawlrYp/+HXTIxw9AIwKzZ3aDoiwhi2g7nOD22+Td0ER1hIu9ZJ8FED+ln36A7uTTe
7cOFZLF8RoMRgUw6IYR9v2EVhJaCpv54FlCVrhMIEtxJoCsHNVi4k7csMRtbIttkRgaTQ95bMgvP
Kzu/EM+qL5Pdl7YX7RAQBym1MMJ6ydD8O1ppH6v+RTw36AscoZkK1CuR0OXiXnb1YJnO/QNz054h
U6B/S2bM2Rs9MCaBjLgXz3IVry71i0X8hEJ+kezu2/nwIMr6VCNQZVnn6MvybKs0H3ASwBcRCrxx
qrV4UxevflGiraTSn5HPbSa+3Lcof/QdmDSIbahKkHTMHVoCu71Su0E8GxkCqxdV+Fl5uvkpGen1
JAh/PWiqku0r+nZ7tRql33LbD2u9tkz0iqPqmET0tEYJrvDK86Pkoa8BuCPjpu3RElk1df69huwC
OVurty3SFKua3octdMIxMbVoh7hn8A2SebBw0259SAUCDMpYnHhZm51E0DQZ3BNZPEvdS/otQt1S
ssfWqctjvnAUb9xpclvEIqmz4A6l+SRWyn9CVuUW1wv58DiX1rmuu+G4V8zeztHX6aHndCP6TuPg
3t+7j1s3uRGGmps4SYPA7v11y6pYZnpHP54NXVijf4D+h7Buk30AgK1Svt839jYN8b3PfG9t9kkh
+ku8fO14Ln+BTK+/jb+lF3FvraO156g7edf6SCGurB/Jo//avOb7cn3/B7zNu/nwA2TSb/JWTdPf
JsxdhfyqgHgPaNTx3O39Z9UGSKyuhKP2rDvjJv98DM8Jw12tXbWNDkCyFox/iDZkVq8qpmZZGv8l
Tx7iyniMMBIQYWM8+xXyTdCqHgKd0QxR8lVKaP4i+IxIXP0zgy8NXcyplfHrv/kFFoVWzrWsUCR4
/wt6WQMOj/LIuaoELlf5mbrtzuudLtJ20NW/Q5YGjK+b8aohrr1v/NZJI+Jh9rYmTfKsM7/UhP4Y
VbT9z0pavZr7yrCtNH1Jxr9mvvmvLL2dwqvvHNB2h7Oiv53pbKXCnKchv0/Gy07oIDeZ6ef79j56
9qlsRE5AoVPjeZzta6qAe7JiXzyzwn2je2vUoFGFyJ/NdsHSTUdB+RfWL48xj//MFEXnYFTFBJ90
KvQM5sevqHplMFwEz03w8lVxEd0iM5b8080VXpmdnRtEBpUkLjErGNW6bDdhXdqCnh8ukffqeTKg
cjfwqwNzwRGLdtD5aoRuH1qxm1OdL5fmj09R+fwS89pQoTQ05Nn02Unq5azNEGoVz2l3CTdW2/9l
6lAHYx6ZgPs7e+vMkgFpoiUxz0ibn6RETjXgrKxbpQEXjyg1b0FO5t0nDQ7zfVNvpcz5qq5tzapd
Y9nnhXqJxXOnNVC9GC5j03/eqkL6CVTFsZMVwY7U/nEsyie6Wg/JqL4kl/ExQs/KRmo6cqsENLSG
zv7KsFASSSUFHpd48tGLDsb6yQ8lhAyFcnQyKogoXNCY8aTfgaltZPCNdiF7rt52oLLlasHxf2ie
MJLZ4BHVAfvKVD+t2eKMIgrBn5YEJbKGtLFSH5u4+SJqY2Qnl5RpT0r6E03kXVao32kOHkIz2F/K
TIZHrGwBZo8Lb/vHBITfo/ACUCxlirA1C8YIPamAe414roklVp0mRzbgWnXByo3rahIgaCZABtI9
apXv/W3eWIzdigXpnK2Qdt13m6xzoxOA4KhYI3t3/wR9vKTvjc2S2RImv6Aovnw2SwgUufyYGMeR
GWtAt8XtfVO3F8bsAJ2+kCLK1swhKIhBKjmMnjPEkE5fR47xPTgixQVh/lP/rxamKZYsiwTPljhb
GIjoMWyoSHMzyEfRUwyQUAVpABfn/rI+Oha+ICEsntyi4zWP+JAVuoz6gKGxqVBtkYtxUzPbauNn
ir8Qpd80pYscQgvZFF2egs+rN0qQhiRvSIDOJQ3wv3DGQtsPu/SXHuq/7i/qow9jUVM6ANZPtkRz
vlUoU2uWj6UURAaYDaR29voZgU/GmV0WWgPSFMC9d2IYs0zNtHRTIhGZueb4osYVk0vkc073CKIv
iI9PzJfaqsZrbXxPQBGE4Weoj2iubmPInUqwMJ/948UGK6qTheCuTVqEs7OSBlAIi45ZIeYAlp0Q
J3FSMdH/xUEhizNUQhkJ8ObMCvJmEq3pTj4T1ItAY1QAhXJqy8/3t+7Wjb42M3vt1RIWPrOb5XN2
wQnuhfAJXVfAYPetSB/jUr7ZFMKwIs79vMebV2MueMjRnSPlzwA4UohfayRV02QbX/6AWFqpCePV
AXk/3Td86w5c2519xSGn/q4Yg3z2aeCqifpgdFspr9f3rUjyjTN5bWb2FRU9V7oxkeRzmiFnYHoK
gxhBtFUl1f8JFspQj7rdkQWVR/S8wz3ik8khNuLwcUCXYOHXTMZmF4SZ9Zaq8vbwLMxniKt1Cte/
843zAHSHWgOZLyo7K780FBcV4sa9v/jpvs3MWQa5ucXzw87OzXm0UfRYRQCwjb4rCItTK7P9/knO
ObE11B6/eQiKauEOfjRqibDsNdXUKe+RZvCjrnwbXJoWHltsnMNC2grpany5KOdukB7j6NnU95a+
YO/GDiNToVqEggqJLO/6e4OKF/WAKjvrLEuNW6AAUoVPRbxDyx05unJVtMBOmk+qItkGpF+cx8JX
vpHXglI24WROno+4dDqCVyu24NCYkToET0nzQ7NOcFZXarSRwMTFvd2026BHgZFPzqADIXkCwDgO
BwPaFIJQBeJhjZ4wmvK3pRULNadbX8YwyUosRTF1ct7Z2c+gTgPlkbxzDOcGLJVYET/uQaa3IOMD
RqtSGIJt/FVfh0vzmj+gVaaHAF1wacq0iaeM2RPXjkoN9Nb3n7pG/pyXuzy262ZNgREh/IPR9K6F
OGspIEJljZssOWjhWRK2flgtXLkbjxIADoJ4kjNCFiLR97sD/QaWlBT7T5AmHUX7LI5UVcqX7JcM
duMAglfMfButHafLvxn+wvM7rfL9DXxvfPYV8lSrWwQz/Kc4NdfFgNI5SguW+h3ddzsH9id5S2N/
p9M+t0h7XlF4n0RL1We3IRxEYLGa4j8h4QTzMATWhpSktUUpZalPc+OmT8EF1w5ooWrM+zSM8BoH
YzD8J/2AsKQa7tL+aHTW6qLHblZ8E8yFi7Zkb7Y0NWKcCtPa/Ke8mZpRSMqkjw2z+qDzO8iI3ved
H8uaCsATsEYUa8i3iXLfnxvAfLKO+En0NA5Hf3tRd4N/UKO/LRsYR6+NSpcdafx8Pej+8dJRQral
/lfkoM0k2LKwsYSHCkFkDw3VIhfsottAFQzQNL9E4VKi8WHP3/9UZZbPMFURif64iZ6yz8E3Ntw8
F3+KT8jF7S570GifPLDqC5/nQ6Q1Mznz8h2jYxlg2EVPVfdNYaZ38+f+5//wUs7+/synIi5nVLrH
31dblEbMwoYpXIQ/2ubb/96OKetUeXXeR2UespptWafDOERPdfdFLaujmeOSEn14Cv1OWNinD7E4
azJV7guBI++yONumtNC6Wog91mQk6UbsswvyowU58Jhn22po2h3Ez4Uo62OupgAHItrAHeCNKdG/
P8biQGKKgNx4aGzGmbjdhtO5g/wQLsLWPlxPLFFcVaaEmgLNPCxONJiKYeuLByrWTr8TjrB/1+I2
XHjVPp6M92Zmj9pgGUESCQy9bva9E28Br8rb+2fiY73ibSUWTQ1QFVP89P6bWaGRiIIaiod6R3Xa
gb20qpxf/tneozP1+Pu+tdvr+R9j884Q9UpG5418tngbOJYtP0q7+wY+Hrvpg/1jYHZVL1N8NIhv
+9K56M08Ah9Y2BP5owd6b2N2XQvRQhepC8SD8QIxJIHVAgHnuX/k833xTqHtsbLOCc8UvY/dL+vJ
W3U7SChr47FZuGQfXtz3e2cq7/euZvpvkXSReKhci76CZVv70DEW1vsxaZpZUd9b6aDXVAiNckKc
zkW1bm066q+VvKKWtbCe27fqn92bPXqonSVNG7EeCGgPkSPYxpO8FZwlMzf9xPUpmV0r5IuhG6fs
YOWC5nEoCOIn0h/tZuk4Sks7NPNICGOgKNxiyXuyto07XWIIJk/xp/zBOso7xS7W8hfGf1mOsvBo
Ld2EWTTGHHvE02Qsy3Zg5w+K6y9/x6XVzXzHWLRxAaFLPIxra530W+Un4bedPqgryUau1NaP1hnB
Vqtx/MX13T6WVDQJyACzErW8P5ZFGqmhFlymY4kU4f7iyLvCAUeyZvzTglf5mFxMV+DK1sytyLLH
LEKGNRymTRzceGtsPSfdBlvFzZyLe9+H3fQvV8Zm/iXVTGWcmFOH3fN26YWc/r/vIubZQmYeo6Ro
VShAAQ4tJzF0E8595/SuTV7uhF/ur+P2NdN1A/QIRQA6Ye93CEGcRBDSQgRDHm+RbHHzh/icHzw7
WvAbi5ZmLkoVUKMPFCxNF6xaeQ4CYPt079lLt2rR0sxFSYgdi8W0ps5td9UqdIkHHfWx3GQLANeb
vvDq4818VM5cmos/5JOP6h3Vnp5LYw+567/9dHMPlTZDZmosCEnEXb+LnHol/bVR9Hr+L0/DzCEh
CGJJkcKCyjVCDqtqZR1jW7IZMLWwpKUvN/NKDXPvUy9mRQ2v4gXSCDGgXT+JCwu66fz+2aB5Y8XL
hUbRLdbTO9PjK+9o4ttLnueGFwcVSMAu4eToZc92B6g+7VEYzhgJ7Agjw2PyL67pOxuzjRkjZsE2
5tuRRmjIWdWrVbYTdkuv7o3v9c7MbFtyixFYEE2mbWF4ry3y+DGPYmHvb4Wz11b02avgI4IQjiFD
vIsV/H27fmTUqBPhq0PkxyGTXGxzyaTy0ae+Mzl7HBjTpapyw8KUk/40+VXBTlGSXzWO6Oz/LvmF
W+8e7WCL7IaaB6ix2XeUEAeMstaY3r1+l3/LH3pukfEjdBjct7C0j9U+YItXtuZo647xo0Zev9lK
ji3Kzc8d3qiiHMEcsUf5xTtJdvZbXl324oP3vOhsJ7c9e63emZ99Wab0lZAj38xPbv3iAB99u83F
mgkNdkCet+Ckpr/4wSJgR5CafF+gwfz7q/KmLOnSBY0+Pm64gmD+kLvqqreZ+m4jbLzg4W+eVbJV
cKEUEDVVmz30dUX5va5i6ZAksKyDSQj/SSMF+zp2T5q/r5InGYSS8sqU3FUH59sQ9KX13kjIpoT5
f37CdLav1isFRRgjMCvxnMn2xbGO6U8Y1t03b0tf1TaPwqNnZz9FccHuG4Vw/p2v7c4e7LHXBDQx
sFu5wgll8dIJHdMeH7sj7+qj/Dm0EyS0GVzneKf6B6JUTrXUwLvxTNA4s3TyXlqhH6ohiL/w7cF6
kltrjPd1gtfwOXyevCzTltbJI3PbmDoWPKfHchU7S47q5tW6Mj9/PoTqQsGN6aOH4FE71c6hfFT3
9WO4Xa+l44b5vD+Y6PZ35Oilm4UzfutWaZauQvGE3MD/zvZc6zJZHCr2/KlxtW11CHjzve3kRuSV
/LCcJ7zV5D7s9pXFmcsS9XbwlbCWDojrMarY7WzjpdtMIU26rezBJbGkYINs1UO/6zZTIuttR9tC
0P0XsxVhwK+X8yP5RigM1OV/PoM2eykiIYRcPPIZrK12Mp/o7j81+3HNLBiCLSbVpz+rX0yj3+Q2
cy1I6AsSi4WduBHpv/sJM//WeWGEOBo/oXcuDrMJnOzgneXdaEfb9MBsalt4XQoobqUy72zOnA7p
WqULjMhmG/J8FW+Vt0Qb0rwDXKV7sbYLa5w+4529nyMNjFLROsUspcN35SEgLu85ZLltOYuGlvZz
5lJqxsUnF5GFKVyn7FjZgo0orI06SucwTnu3sK6FW6TNEoESNRZvnNbVuVNe7xFkJPuW5SVnD3/h
/6sk9N3OzTIC8iyjTKJp57gsUxraP1a28ZxuBwds+lIUvXhQZqHnNB9GFTwOZ/DYOsmRsUZvu9c5
iBHt86UHYelzzpxSX09S8QYuouEhanfQ1JjE5tQOYlWuvPO2Hk5AeNIIsXPb4PAwJpxa1+Ku3nwU
rpzCzFOZPjoGpc6uMpT3rS6EzJTdniZnpTroXdvVefIDliMsFvOU6a29c1PmoavO1EIrmW6m+eTt
iyOu0GXK5tH/UjvApPnqJ8p8JyBvW4vJsqt2f/msl85oM66+XRn7xrkcL0eGt/7LGuD12dNnnopJ
6aaltRyGzP1cuRU1zvNGexJXS8/izegW1LAl6fA9CKtnhxyWfRw1cScd9MP4y3jzGAwsdpkRsl0s
5N4K9q5tzU54KTSdXiF/8lYGlF76dbdpd60z+f9065/rlbG5HKdnMeJCoxmzuu9CpiP9cb//Wers
yCMe3jDeAPPNHiFMm8Ixj160BGhdWuTsREe64oXou+OnbCJ3Oz2FT5NbZHbB6V9lQlcfdP6k4usl
ROaxRdedumr76jnt9HqyffJK/XfJHjBLKAtAZAGXzU7lRblQYBqk/9zW6NE8jA7VVZfN27XcB3Md
uPe37GbURsioo8egImqpz/Ys6Qw/SRnqeGBw4t/ekT8r9e61cKRN8SgMLnpL2/yQrYNDRqIpbLSl
mPXWZuKdkIYwZJT55h+4GdBBSpindrC4GSYnFNyrjViWQ5S+lJ3cerivbc0+btGY4qVGfOowbMjY
D5bdP9erdP//kQdN92x+Ea4tzUISVAH7So1YlXFCLf5H+2psIx5U87H+W/5Ij8VapQng2cPz/c38
CNuYSHlXX3OW/OBnUM1tWSGDQZ+yY0tMqj14TvnX2Pu28kdc1SiNLNi8uYPg6CZUFCM9507e8zwp
LrVG5p0TVu0p2/suu7iBJy0+/BsHY13Zmu2ghIRMWIw1p2U7NUPDP9UOQPtCEHvrxbw2Mtu8VtNK
KUaR8O3OT66TsH6jEeDd/3BLZmZ7pZVVN42Bmb5bTO293SMHvwLFvXDBb74/18uZ4pSrhLgccpmG
dSvT2G1P1ZPy4LsZlap2o34JF/jyS0uaRZC13MnGyADvtx4yY7Urh1nJnPalHVpc0+xNDXnjTNrx
Mm/qFO/77uSWe9tbSYfiy/1tulUfh2P1z/mevakxEzMzyWdRpQPZ5hi6Ae2FYEvw9l8eiJknztIR
paXpcKPX/zjVpCa/z6KW3OC0Cx+c09WCZu9nlkmVPk2U5JWe3rR4q/4YjlOSipqig7S+M2Yb6/d/
9xWNWW6qtJ5UVwFGp5arSGEmscc9En62t+CP3mhgs+Uh1SIqlKpN5gLMMdNGggTyRR1k2oTdMd4C
ZnhUnF81KIDOgRv+4xMXzS1eXnzn6Wnp094IgN7Znm1hhbJmAjFCPjx8zc+yGz+MK0S57dbGsGYj
X+sm68tm6dtOnuLeimcbWhuFkss9Kx4fafsimEvxntk3j8m5P+oEmcrrwmbeqLFdL3Ne6alQtpO1
C8s0VgfJ8R/y9Wl3dvNjdf60/b3wTW/4lHe2Zi4/GsE/qxGLa1yVSlZIlTZaNVtt4fLdioPe2Zl5
favvQwR5WdNX1MO/ibYALGDc7f4A9F19+yavkdtkuB/HdQmqpt7YPekN5KMbIP3nMM8qjGvZ6gs+
ptock6L8FF/izcKG3XijZQn0kgpbAbabOv2GqzcgBPcjKUM1Xfn/tF3iQ/5QH6cu/SK44vZ6/rE1
ewSQ+FbQWZ5s2W8l2GCF9vUU2U2lJ3qyjiUsJlm3DiRY1QkobYH3E2fra8KhbBqplA+RXkGBdAXx
m5H81Y1F0YlbhmQRaCyoSWWSVXv/IZukiRMpUuWDumnJ5OliUlzbPYOOdeU1tUZH5Alf2LxbTuXa
5mxxWqwyAuaCTenkPSXPzed0J7qK88rEJLt008+XY/JaHxW32943fGsjr+3ONpJUJBMYNSQfkBll
YsO60v7cN3ArXIUX9M/XnD3jjIzxDTXGgoAY4ySIbDhe/iB6zGbJ3LQ9Vu2mzH82qbDLtS9m4ZSM
AF7Cn9/yL9e/Yfa8o6AppTUMg4Noe/v44Wfs+q54mN4n1Dtxo51DG4Oxm6BNlm7+LSzNu/XPnotW
bpgk1yrygYGxbnxsd8qjBKW5XbWrywoR4cHR14pb2ri714VPv3SoZm+GKuUyJILppfp5+Iky7er1
ebM50xjoNy/daqkLdas7cr3SN+975YCSjIPEcBlSL1vfjM7PYnX6fnF2aKLwOOq8zOWUTz90q9//
7Ud++2lXpoMaaWpp4CMzzYk+rbAad6fXzXmqgvxggBLF26elssHCmXor1F+ZVEvZ6GmfTu62w2S0
RlmUavtSBvFR0AkhUtQ2Jg0AqEbKXOnQKIWQQVHadH4YJRE9tuvT+hSu/vwp3dJlVtMP3/67cG6m
Z3Aea1ybnD2TSo0QeujzNenVAq/I9gVlnnpfPuvb3F7saN10QVcLnLlbJqLVTVCwwCCgIr0+vPpv
V0P+Kv7S9oKTO/dXt2Ru+vdX+yarghEmIea0OFuN4lHNogULb6/5ve83c6pWGzF2wvu/p1G1VTd0
M5v9mm7AZVvafxlEtGDz5lWHxWoxb02FXDDzcAIlFnQDdPmQfvUTBls4+Rdgt4XiMkL4/ve7ee6v
LM38WdxknaUUWFIYTjPaukbNI+RN/NX8Dpee4psv8ZWtmQMT9bIsUQXmdUL+/fG5Q695IZtd+G7z
lKWq/FGF0ikfmKkJ2WeIV6gEWSsfTc8lJ7Xw4ebCnVroXzQjMKZ8NkxW1YGJEPmwUnx72DKM8v4m
3UpocRumblkIc0ofiM3KBWHiTIuUQxJ56zZ4hFFktenaGzOmwv22wqMp1o6SJ+sFu7fSlGu7s6Ov
V11qJSZ2q4K+uI58t28XsNrXJv+hZH1iyMzC0b/V8pHBxYrQy2DQoeT3/kZrDNfJpThQDt3gJtuO
l0Ylaqp+Md9aRfrgYH1bMnlzK1G3fSNOQVmancsqKkq1iWLlgIK9eVkhpZ1qq/D38BoxeWhpK2/F
9ejOgBXViOBhCb9fXhZW5qVJc+XQ/PWfk227FY7Ksf8cv/4f0q6sJ3Kk2f4iS14z7df0UhuYAgoo
eLGApr3vu3/9PeZhvrLLKmvmCk2PZloinJmRkbGeE1oyXRG2uLB/ZGEYYioL/MODAipNbKUCnH8m
nAiYY0/un9RQv25rymiQrmzkhaRZyMe5MnCcWkgCX5fSWOV39zcDzai4ppCjwt2SI05XFMoFYMBH
OWB0vfc/EKaAJQjsfY0eHvtt8VJ+URBiMvJye3lrGznTybLgHXWQYvDqxHrgJyBB+AFtXqXucu+O
Cw55+vb/kzd71TxR5jMnwjLBkQkQeD6zKPo/jsFTseeO/z9RsyvO+1qUdwH0cYQaDJEJdsBVf8Lo
VGr+/wSNr8PFS+1wDQ8g9vR3Teqr8IZeIkDRcY+Cqwv/PumMwBy9isArQV4Js4hTWV47hNGIQ3Hf
VaoehCDIijJTzB4iH2TNOXiA8zXFvLaUyF3J6LHDiDq64n7TnxerC/MgUwVgVd4rYBPlCpRDHXWX
CJS1fW0kuHc02YPshnFByIQCIGgc2F1lf+XCX1+P6VfMrgdGqWo3HWLnnoo/fbhJk4ecbm4f45qI
2VXgRApqpz5y7kEYZwXRTmv3rbwWfCwKQbspAFZ5AETMEc4w5twDm6Jx7ku3ZE12rPK7WvvXWSoq
4FEVlXF2WgBW7FRHZKXnhGgYPFsN98pZeMgkkw/+lNpDlBBWFitB63hjp4ZrKm1mIPu0GFDbFjzb
lVxNr2OwdnIlSCRuH85CeDrOAKOchFwqljRP83ktRrUy6oNabkh2cfoMvK0IZbmI9XkP7sXXuHAZ
KDlNEPgVw66VcvBtZSMf2QMotsyAoErar4VW48WeLn36TbOl52LGVWHrBnYga/s8eZZabedGj02y
pv3Xk8eYRx9hS3iZIteDmYzpkUY1hsvkNgxs1a+MnL5lSap7cDJdlIPQJ+DZos+6H01ZMaELrWWq
gEbNcTwD89SaMluhhF7fCsyikY2GmE2vxyZDR4wRWO7GNQWDM0tDNdAExIoN2GEMj/kbYoVGZb0I
f1T7tgZIC7s9+ZaZCRi0oApUEJnbkQgqmeOABkI0rxEJoPL1oRG+hDDRkz+SsglU0AQiXYMJWS7a
godd5M5oOA0/QFql1geOM1vMWQVvEVDDPJD/YHrsoQAFef4AWsLoQyoAYaar/JsGOuTba7i+K4Ci
HYFnJB7wjZgVnR5jAFgIMS9IZOdR+kcFGqoMBrLbIq4NzFTE7MS8DJPcVUTRqgLM2RQzB8Toi7VC
+fWbMBUyOwqZNi6YMyCE3yjf9WaoGLghgUEr3Q8muPfAIyJmZr/m9K0tbWagpcZXerGHVIUzQv5Q
+qYoroRZC8U8GBkJ9X9Ep4hQ57aTb11Xccoytbkit0oKWKJnGcPvoAwFiZ4RKTsQ/LC2DDfeGnz8
taM5lTw7OKftamlIqxRYlM8fUgoANPQ4QH1bcUUJF2KuqaTZ6ZUAFEwyt05tsJBSlExUMw+YD2BI
dVPd96z1VlyIxZWhnR4VMKAUw5RMtT6T4jjQwF5mx/I7VxWsoRz04z0HSZgvrjlIC1ZChov0j7CZ
peQ7OQa1fIbFgeAGnI5S/UnTDehG/n00h11EkwiApRHSXYEv0wAMoGGN8/LaHLBpO+Lt4bTTCtDW
wb3gPHfkWITAKsclXLGEywcIHAw0WCAfJaqz1IY2JLWQohJsO8Ou8DgjfkFDbZGCXu+F8sfCueuC
lYdgIbuHeHWkagAuIYqZc7xAMFdlreqRzPY/Bys5fnF6e5RB1GOqsPviAVnh6IUaa5710qs/ETuq
1oXzyZe+CkBWmtl9/Sn/xA2mLZ0I/oVZcndDuiWt6XyLwUZW79uHPtReGiDEd++0MQlxzduGdaGW
O92C2a5XHeCZMiJlNrfldQlQo+GLuPM33UEzw0ivAuQeB1T9PbNgIAAD0S5DY79qpm9yuXaDr6O2
6afMQu2hz9yez3AawW6wchtQS8hxodu70fmzdp/fBdu/20Tnjqq51sJ5nYeCZJEA9FOEb4mp9umB
BCLIrGiSZHaagcxGQXTauzrg4wMRyaGMuVK/stZFgQSpQnRAAlxKmQls+8r1gAyEeq5yBq2Lzrf3
geMaAbHLtAWc/Yq4BfMB9gPEOgBXALjqPEGf04EDZbqY2YCYBSdFsuGALZMiNq7/Pf42QH4AowBA
bIAsa1cTEoPExxjY8nP7YxypDDdIzrAX90FcaVFc8uEu5cw9Z5eAuWwIIKexolN1GlBTFljwwJm5
0RzQdmvCmbv3MHbuWJ3+2TP32TPVbWwlm/rLfdZ2a9i5C04QvgdodTLGQkCrOr/TJAHIaB7nNghN
9TQN9LZcCRaWJCDwAWINTCTwnMa/v7AaYlaDTFZKcrv0Y+HQgQHNBJn22rP2WzmZuf8Kyh0SMMGA
wIEJo6kYLc0aocir3M52QMFkkhVueVM2lUPH7lydbAGY+JTpLy3Gpl8ifS23t7zI/0mfPXSpxqVZ
ItaQrpaFGSeZcATj6Rqs80JZFHBUF4ucnZastHFRF1ikuE9O3NnHgD2HxmRjg9nSO0yDByx9X4lf
F1cGfN/xuuNaSLPjA7BzHI2zQ2DQzowiPmjhKlLdmojZ0SmukqsVqMZsbSvug+8erBTvxCjM8k4w
nQP5co346/bzsfiCAgvyn1XNzgujMLKflliVt1O+pTM29DUwiq/k4O9AfK3tAWmGhlpMbpxWBI9B
xZWaysDtQv4XXbz87AR9N/BLT8P9VxLQ3wBx/yFyDL7aaJvEvRcQJahBvnIBlzwUYHWN+PEK3ghA
Gk+vhpKUnhoi/WxXGK4WTesYoZq7r1eM9fKegqUGl0/CkB0/ewejrnY4qW9zG538GwzBW5wJT8hz
9PJOQlt5fZD+tMxjf4M1JNGlgBwtpv9I/t2ACxNTxEkfCwMkKw+dUaB2rDxFB/lh0D81oz7QlTMc
t2tyhDKPKWVg7MFcjlQNsyNUMuCvlQlMJmjWUr2gXr0lSh+ZBSIx47a6iFex3UzW7MH1HEELEjfM
7bg7xcGfn/7DA6OkwVWHXgN8jfxQolSSPTqJEVdMqR6CD/y7/yq6ffPi7sreilxxTZ3W1j8757ao
XSFX8U1EOneY/aE7T3jmvPccXKO8x0JwWG5Ae+3GOtdvBsy/CdbtXbmOCye7guTdVKElTerAaYEv
qNq/GJdx/oL0OskfBqk1ysFS6Gs6vAq5Zt4WO57r5NzHrIuCm4Q8kwgPaHbuGOev/IbUta22sZlh
/FnYizTRoy4Fncyf27Ku9hjIhxTPMmDHAYKIIv50hT6V6jwnpLDzODpnoWslGYb16vr1tpjRzM2W
BOa7X4RzlMGQwZ6KSUCwiW49iCl79P5Kz76SbdoUJbF0RWmW1nMpaGZvwxJbG9cQBFDmU5Bi3DbW
7gc5Xdm2hfXgfRyTYyB4RI56FrZTGdBsceFjPZmddegv815oZqVgJbi9bwuqAEWAnwEnF+njuRUX
fDkMQI1R2P2rHKHXqzjmsllr1m0pC5s2kTK7/BlpGzWVh8KmwJYsg6NvDsgZ35ZxfZcU6DR8X6QT
MV0CKP+pClRBlEmKAL4OAaOS92mTS4D2FAr0//aZkQYK0cPSCfUM8De6Jrr5yFoB4ucqXKsCL+0p
4A1RLwFUs4Yi9PRD+Bg0pBnIYm2eoslJkTe8/40GN92hviFra0nca8uKdePJkEcKSpRS5rFFkASt
GKku0GGz98H9TnOgZ3mGJKLQhhq01KZbLjtGqffSZZb20VbupoqNXrA9fquIjY5aBKE1AydQ1Dxo
HV2j5rnuOv39PqQnR/oVAG3OVDkswibhAZBn14W2rZJEJ9+eFIH16EPYB6UenjLKPGnL8fso9C1V
2mXdfekBE8gxe/m+0JgXvd5WFfnaWIA3FalSGUjaANabaUpdg6q6Uyl83D5/A42ZDo7kFWdzQePB
pQNuUAIXAjgBMx0AdZnXJW1e2ZkwGKK/71zCQrJiJBYUbeTqAjWKhIH4q8sLFmKaD2FZ2Wm4F4a/
uaYZQQCANg883dIadvaCRZoIm93hKHUFkpCispVC1cUaVH7fTfbjk4/bZzP+mpkhx5ngWZLA36fh
hZpeHlRYuqbw0tom1RcnhUwFgZzgigwdSyL/AqpK87a863ALwQBYCZHZk1CRgEJMBUqtm0kyaWvb
UzdSFaD+4MaGUp6rSmSSZpe7BEBx1Oy/0xN/CHfpSWtetHAPTbXJoZS3tz/nWm9GQFo4nuB7BXK3
MqruhQMYxVHPRbKPLunkWJEfNb4LaLpiKZdkIL2IZmkQdaCWN1N/T04jLpaS2i4CFDvchyRFnqlZ
SXlf6yYG3pDvwCGiTIfU6XQhWcKTMqgzEPRawNuDKXbRB4aJwrVw+VpfpnLGxV5smKAKSilXkANC
OsniTTXYBPGmGZi6Rl56bTVGSbjTCFvRhvKrSBeSPKmVMxSLahsIQp5eCd2DmKRr1nxhOUhlg/AV
MDEIquZEFGXuugO4ABs7MaxxqAIE3itp3lGfpxdMnkiYnX5Nci3wFEhAi4uV66nu71TrcS1f/ksW
NBeDVLKKd1gDXsXcAPpUS4taCho7kuP79kRaePAAqyxy3fNfYu9xqLMz38W7vgQK3GD2zr3TyRam
dsC1YbonLzNbyWfRfZroUv6c+ukdAXu5ljJuDeNq4VxFCphg+KigIQCl21SDVAxvIzjJG9tRS25X
RY1vNmX/c/teXzdF4r25lDJ7BbOi6IqsLxs7Bi6oqyeyHnl4n+VP7yjHna48uG2SMy09dnzymv0l
nhUMpitGK/ZlYbEgDMO9Hwve4JKefUaTEicD+HlvByJhWlOztYb3X3djdvCQAJsKj5IHUcnMnjZA
iOGzuOmRkEhgQc/hE7CIX7u76ljq8YYYEXOP/lHFyCEw7nci+7M2Dbhg3hQeTjMP4g+QKM7NG+eF
bciVYm+XCWr3saeDsTIqK+P2gV4/hzIedwQ3GCjG0/vrlV1YAxKlcTp0Tm8LSbclAWoWLdWT5E1c
S8hdFytGkCGsZWzrQKPffLClrRLCV2Ux2L0+ADxKOmTPI7pCB3STxOwPPfOP6IEONsPz7RUu7eOl
3JllRZdwnfBcPthn47gSRC346tM1jbt7sXuyGIBuusDv1pi8+WoOAJ3G8NhjaK11nS54x1NJ4zt1
IakvKAe+A0jq9a94EwCsRd3Ju2Q7bMpzaXyW237DWcRGVpq1OkaKzTVC6oULAbccXPWoNoA6DwZm
+gWDOtAkB3qP3fUtcDapzxzuLeABVfWj8GZc6yhe6tRpWfSUiq9FaaWFZ4VJ++A7gI1AkjIjw7ZJ
78CtJ64RSF0/N+MQ08jXJYMeEfRO028rvBjNv64g2wMXDXo6CLIxiMTbRl3WsEKOicURHvDlgUQ2
t7VrWTJ8ZIy2YS5/noOgaooMLZKXdoEekxa9F4kaM77buLu0PPuqsKJx13YPDS4ScLTR6wPff26V
VMoH3BAEsu0XwILnMqvi1iaDFzxJQGYCxR/EwPASFGmmakJPY9QUNdmuPDM7BuDorXaDytRN/IP5
pbvMFjkWiqy9A+mLJFvAkWIgKBqRT/VmNZN4bZ+mHzPTusDRkjh0VNnuH/lcz8lBkHXMioHHx+92
Zb1VrTg/Da8g+uurrWhp9e72+V4nUUcAUbwD4LACVTSc66lqpWre9uA7kO1c5tDwqUvCo39waPKS
BSIj9T7y7sV6H6p7RWB0UHU1sgLlK6if2q/bX3Jdqfr9EjzwIg92Q9zE6ZdwSk5zMgSKTb/VCF3f
TK6eQveB0/2jApBxxay5TZzf5wdx7+1lO3gkD8U+ehp+QBsnMvFNoFu0Xmlg5gOMTTqsPCTX/hiQ
60DBNQLiChImXKZfFxalmGYBvq6vvusMrJPaYyz9/Ss3RpFzCMvfbu/GNX7dSAt8IW/2PnMyjBGJ
Ia9rNnTf3tna3mEvn/bzn5WF/bIkTz0BSBrZAFU8kSgTzIyLC2pVMQlDxZYeALYNzpHq2A2W++Sb
oWIRzIJsWgwsd0/o7ytS5h7yV02wxPvmffigzT1nDbIpVtZAHxWyTThwYriDiZH0jS+vkdtdP3XT
L535xFVYVA0lsYImmYaRvGXDsFfk48rOj+u92g/UnlDAgJkA7cn0pEVP6Fxatort9HpYDEyTEUU8
+aLCOq9gQIOS5YppYWiteUTXIwLjmcP7VDHOKaPCPpOsKWXax1yj2H7+rRw4oCALRlIaTcykflv5
Dz2awmv+afBXlry4rxdyZzZA6R2hVspKgeV7LfxTghPP/tPZqZgRw/JGp3PmvhdVy/VhOih27Vf2
QMNto1YbSelWEjqj8b46vAsxM2VGsdAjGKBWbCVSNkobEZ322XeBpGykNbHpR/UautbCCzk+VMiZ
4+xEWZqZLSHOnQg9QoodZe9hcfArqwyVpwLvSsv5oOzhzNv6ubRCgOSAU4AgHwKAyal6piSk0uAS
xW67BMxLb4rYbgLnOUlD1hVrdO7jyc+3c2y4RQoOzvM1JbNfdD6QDhUbM12EcYNGzTQBvevtJS14
f2hqRdIRoTQsLCKw6Zq8mlPqBNQwNol8eBitroRPcfQqK5jJkU0CRQHND886s23MhA4oOIWJlWu7
qtZV39Kk9wDNVhWvsDo2VxMKiw7DL8sWAvJxmma240rtD7UYEtlOgmhf5SpzgCnK4XwxoOERkVEP
gaHD6cCfSfXhMwIZV11uYkGXpJOrbTEwrMnMedYC1tR3kb+WGlu4vfALwdGNVl1EHvOEelAA4BiN
n8RW0YNcPAXiLvJXkhGLIhRUHpDtG7uQZzreJl1MOKSPbHl4aN3nAR2DrXq6rQQLqgYe1v/JmO2y
5paYIa1kYmdD+90J1Te4rFeuznU7AwwsaEoo6jUU3s68Z6Poh0oC2JpsC+DzUiRdBGlnUQLyps7Y
J8CJXFYrT/6x5VSj51/KtXm3xat7IX62xE5GahOGAW58F+es8vrW9IM8N0oXo3bQO3SRaL20suiF
fSXo0adAYkWbETrIp3eLB8RwS3s8745YlhukAgND7rXIun16dPz2uaUA3AE8FsTbGECYGV6agU4x
bCV41SfEQiagfZ80/e7JZdaHxqzvjc8w1r7Df1KbM3TTvNu/mT/s8+7z5bk+6D3747H99tnc3L1v
t4/b7fn09/H5NWXGwXDt8wFo84fHteaypeO4/OSZOwGqt6Yqe9zraqj0Lnih/aGlQD8WHgQ0ttze
n0V/7lLY7G13Ynco1V6WbQnDCFmxR2uoSF/kxBK+OIBwyWb8Iu3VuyA7OOpap8TC9QWA5f/OZlSR
i+AaNTCpDBKcjRS9y0jztoVRr/nHv1SjtxRgZiNch8+yqqOyfTinrLMwLgCQcJAEM3ET7SjLGUBo
zI6pQLc+ukys9uUdEgnUUFbBDJZcdZWCg3BEHuZBkjRdbijXkgQGZMV2+4+02zajR+OyanjwywOv
WEUSrxzu0hVD9Qjjj3gnR5KvqcC8UnOu8NGUmINtRMGwmbdSbfmNwuabi3Q2bJeAWAzR2lQCei8S
NLxFxLZ2O07fnQb2QwyZfVOT6j+O8XP09dwgzAzQ7/K8pbvo/BozoAw8/VkbGVy655dfMrNhat/J
4tCMa1UOve1ILWLVD7SMGLfvy+8h3VrxzCUoQZnWJxQrjlm/j9n5rLGvhy8QG7Di7vxlnXaq8RPr
LnonNf343Z4T5rCMIRUPDFzr02OVHlqPh9SsD68gsV75uqULBaRCUFNpwMu5omofck9N/KwmduNI
rO73jbRN42ZFqxZ3+kLIbAc4pSo0TyyJ3cFWqOhFFVRW+4ymnytbDd252ukLObMHoqTIq1cVFlO7
XaLXtMRITR72K5md5S2j4wiTMs5WzGwQX6iJNjQdsSVFREh11/RbQVpLpyz54sD8RE0G3iTB1OL0
mrRx2rhekhC7V9Fc+orpjeyFgkiaRxon/bq9bYvHcyFrZtBFMLrLRRADQ1Y7DN88CPtAgimUa+HF
kjED5fJvcR6v9xwKWWjqtiBeDrcI0PGBtCtLHozVudF1j3A7O5RdNe3p9soW3kWcExIBeMZBwjyH
iVWzJHCzSALBkNL3BxU49mblC5shI/cl8mmgfPdXJC4YUGBuAvlT5jHhhs7r6blpPYjsXA5GRSqE
NyFALqwpT7cXtXBcExGzfAr1UzHhQV9iC6HMJDRAy0gwDVYc/2veTAVFKlRteSwI/8zbj6PBd6tQ
gKA8/4MeGpAAsL5bmbpcuEwTGbPnYKh46tICMqrwA2up6VboVhrHF/cLaV8ZOPo41Hmftkb6Jqp6
qHcXkYQ1Q38iBMkQGdj6LMTAy+3TWVI5jMUhjFEI5RFkTRVAdJM4LYeW2JyYembjpWB3HdSQOaWH
IbPY9zZ16q1c4F+CjZnhmwROs5REnYFDVYgROHVWzAAgR9lrsHkFVr05cugAl0R/cNkPNTdPx+P7
UTWeWG8l7A5I/obeMpFt/7ZsrRCyuBEXwdxsI2IO7ZdAxYD2aNWp8jtVD9U6AUFp8iZrPWuUbI2A
k4jX9n8SeM3emUriixqZfIxU7Ps9AKgRU+sVdgTRNH5CVpwPql7vzxIrLLh2p58UiHTYrhAbhuGF
VH/62T1BKXYEA0G+LgNIieqOBxxkmRVmuAteCV7mt0YvLcYzwOU9/pdNI4AdQlJEQTPKXFebUu67
PqWIgBVXtkQ3Ihs3Ts9ZT3ZiLcYPBDNTKx7A0vVAzlQdu6VQnpVnmwbvE+xzNKK2Ql/6aAe/Pg0C
XUzDf/9sYtwfjKLqONdP5wURQJb3bSH4FI8zRhj4RAIlWoPqe1uqLfv3d/B/olAsnd7BKFGKXFE4
BPll8RzIzavciW/UFypG3F7RvbprrNsSf/M68xuI8rYwdnj95jynIt1IhUw/pvZ5xHAqECa8Ip0D
sh1wmbKRWy8CJDugfK3KUEFscRZNgSElvUUx4PaXLBlUuAzg3UbW93qwKVGUvIvkgtoat+fII8//
aHjRb8tYutrAfUEFAZl2hOSzF4ijodI3bkrt3BsCHTWwY5nihikKcsrScQg2t8UtLgkEfqh5g9sK
Gdfp3qK5YBB9p6K2HAdMwTxaqn5Ww8ttIeLiPUDFBgR0Etooycxe0d6TOb+vqV04PfPaQ1thwHMr
AL+7OvIRa1RLUzEcyR9zggydvMlrPXIOwJdlYI3inromZKhzsI5zWe+0964H8CRQEdVHfq31+Hoq
AQ8zWnThsolo+Lvik2+7qiiLqqe248VoFZcsrzq0CF/cnVgZiqATjGfopaj9h3OgOAR5nPVCvXHc
wYvguwBBB1A7JGoLbQPvnVaP4O2LNw4SeSu9XL+Vifl1uhQ1M0pFizkBLoCoWm+sDj8KiuW9njIE
4RhRQhfZU7LrjBhBFFDv8Lh1LNTdu8YcMLsYsaO7+XFNdudjF5gHHoT94yNIxv+D7wLoL2A4YJYB
QOuj3l7sBxLoiRIBQcT2B3LC034iBc11pxP5lfv26zRcbQdcWIJGLVS25olRb4iyqI812Gi8VNEu
ZA24HkbgvQeUsbaCMeLTNew7YnfpLgMo7wil32IECLaOYeG3b8qv13zra+b3MU8yL3PxNRHpmVwb
2rlP/3BARa82TnIgsR14pS4RZKI0zOd8caDDqFNWlLs+NeUWvB1DZwFkiQk52rK5gybt0LdsZOTQ
l1spOKgBgkSAf1YhkwD74e3jzgdU5kNZWyWnZy1iOp2ojLd9ggpWXBotcQDrtVMy4CA2a4vFGd5a
qzw9Yy7oqm7oKKxCg2FDH7hCa40CS3YHpWLUq8dIBVnHqYQyDDPccVe1aXesBpCk+SdVSvS0Xnmi
lvIQGNqSUG7BHUYDxuxOoWjh+l6CYytwb1J2BiaTQeEboSbH8CoBFkPD7B/RoUxPzp1r/nyr7Ptb
ZoTluFiVqfPfo/vTM9V8DA3E1wx0V2sFlIW4l6JrBU8XyodEmjMnNLlYUckLVFtyP/n+M+lKIJp9
5smnpuSmrMbmbV2+BuOAKb2UN3vKgrzLpSqDPKp+8e69A0r1aAtUNZt6eLWznKGXIW6ZDNKzgx+0
utZZTrLz4BSCEL0SQ+DQdHokmFIvQQEPiDh1B7nA+LnMjUh47wV9cFw95liWP0XNq9o8h0CtHkDS
za1NViy9YGPZCX01mHBHtXdmj9Q6ari0qVSAqKAPrhCtOh6eZUQhVfQcSA+icy+6pht8V/FfRToF
7a7/HoDeo+CVCt55v9e7jAlSyQpRwVNWMkH8U73Hzx1d2fTF92s84HHaBM0r857Trm5TN1di1Y52
avfuAPzPQ1VsJ28bgHvLdrdSFF7KWNNLeWPccGGoPRoSzcshr6kqfUjjN0V742uQjD0oqe5qj5mK
JwUoDoNvkvAROIuOsoaY8usTzQ3J5TfMjaYHRIVxbMLunAfe053kmYropCsYkCs0bYMxFVF+hKul
S9QaYt1rO5Pyn7xfPBXeNvOAwr86Xjzq9tUnjYMr6BCAxvwWQi62peI9vvBD6H4LRbWlHAmY9DsD
kRnZR+42//ekFrhrcAYxAijBMUWycXoMeZklXOpmqh0rmN80laOCJjnb7d5zvYpLNgCoJN3dvt9L
Fc9LmfNiPZLcmUPcFNuOVm1gDVme3m05EyhD7KiytwQGbeTt65ljY2LcWCVvHI/1eo//WfM8HdCT
vPTKUb7SWVVJDk3WoUW00TFvR8qN15d6VT5IgLAHHbZolOnaBOto1G/Jn6l+3blBBSY/FVF4tpe4
syrplN/xEgY9QQ51e7MX9QkuugxUBRXT6jMVD2RP6VWnwLXuBQaYK10rwZAXsYAeOHIUpVwP12o1
y6bkQubsfY6kTCokdBjbkmTKm5bGOsXmomKNFg1GqrfsRXD+3l7maEavthRlVxVFEsBHzHtbVCXI
JU5tVdtXeKNKzjzahtLwdFvI4rkhVSrCyUfMLM7WBeh1QU4LldpBEOu+uHXayKCOWYEnnXNXYJB+
Q/yrFUFH0aeNBBnC8+nFJFyDxvoShgBj6kawC3a8jpFJNjCXySjSuOykwWHwAFeFIthgcOwLRagt
uTumd7/0Dy+fDot3dy9Amo70BD4nUFxQxBCtlz+3d2VRwxB0IkOCjbkK7D0A7pZJC0OueImtOtDg
PjyEoHCigOvqu4+wyJmbnG8LXXJJVBwBOn3GDu+538QLaY1yNISqpcSSEG7TXbypNWDEpXCehJfb
0ha160La7CzyqgDdkAKFJjCJmfgli396hJW3hSy5CuiSAgoJ0NjQrvw7Fn5h+nstDhOR82D6ude4
Bmcu+WrKXd2eXPccVduoYjU6EHkfr9F9kNixsO0UCpQSIMjTr0C770dEgxp4WX1mFlL2VrnVpvA3
mbrJ1hDzF6/42M8HnDEBiTF+3LGLb3WFocozrlFtwTU9xUzTDfD6C11BMsBDO7PwVK69VEsnfilx
FujSWHaDwBtvuI/42h24dzcJzdSpMJf1XYTtucXrfPtE1kTOnPPaSesg6iGyD0NzkOGLV6cuekgx
WexGrSlzayRhawJnehZjeUPZdKPAvbOPS/8udP7k7hP1iZH4zfb28pYuLmo/CHFQxR5hOKdnqNSi
VBbIutgxQcKiOAjqtuUYQechQG/Vc82thG2L+ThMTY/IZ+Og3a9LeKE0bdEmqOOjt2zkIFBB0EER
KGdHyQLaH/uQzZwRwMhDODuFADxq2KnUB4pw1UyilaNdCPBUpJU0LBszqQBZma5dcJteEwXkdKHI
JnW/xKzcVlRlKVzs27u88GhMJM3ONOKyCPgYkBQ5HxVfsDF+EVQwPobIaHErR7q4LFnABDyw8gGU
PDtSt/HcPGg8aqMMAmcisGTRZSVJdYFfy+f+ttzMHih1tFNIdY1ooNrMBIRZM7h57tOxD8IPdmje
H+iOpN8gD+Tew84MvcwIX2qOVV+9cOeXvQ7sBjRm1DupO/VkI4ZrtbElq4RPQhMW8j+IYOZdQnmo
FQkXI+EbtzHKby+F8CSrpkc+Mi7e0fQouemrJL39hwO+EDrz5kLUA0iXQGgTAqi2+0G3oVGlPzVm
O1BJW9Gm8QCvNh1vA0p/ePyQ7Z3qLc9JJPFrCOP9GKzfEbr+uChfw+lYVKMLKbPbUQ9+xDdDhiSa
sO9j1IRQwWkwud6GzO/XSvcLY0AA70MdENOO6M3Hkz5dUysBwA+vGFJX54o3vgaXSQ6AckAK+eS+
Riu9LotLw9bhjiDYpb/t6hc2aBDyIEqCEqn44F2tYMTlr7J8E7m19oqlgyJwTtDCMc4vX/mK1I+k
Ju6p3aknf7DV6s+/17qxK/bXNVTl+fR6QRunwkQDtYGfzJT8vQNwg5a85rLLWuXztqzRRM2VDrMx
43ZhfOZqjD0H23sQYDQNU5zmIBYsFZ+jAXWTxxIp5zXLvJQSQxPjP9LmOKaoYUQiep6pnZTqTkrv
+RRoUMF7we2E5NMDEJajFwosmxcdgsgzskIALs+w76LC1ETKhvCtK1udL3eq90q7mDnag9M+eqnZ
ODoHhPoOiWn/EOZ7gd+No7tDuQdWxA745GqDi/uEsV4gerCEw7RHcgfg6bpnXPxEXZ+JvXF7Zxee
4MlaZ3lGwDU7PgArqF2K3lNbbVTC6Whjx/TTAWM67a4S1spES3qp4qaNqCIo8s/LcK0WFVKISqcd
00APEv5e5bLd7UUtXTGQLWDIDbcaOYVx0RdXTHPqGsSuCrXDVJZZE4maTiUM7/MxkiuZ69KVR++a
fRmVD1VDsRTsAADnnPflUN4L47pyqH1/VpiBrgs0Bb6OWfnzx/1XYHylSKie8afLUEbWx1y8jJ8N
ifTm5fbSF8Y08SWYc0JcgmIxsLina/cAJS21Ij5F7kypZjE1YnIIvS2pd/ywa7pQb+2qBDr3nkfb
1QDGJXQMomOkZ9Ua5MaS4wEbhycaqWUwoc0KrqEsDV7bI0Ryy56R7l12ngBDwsL2WARr6Lm/65qb
CA3mAZM+8O+0edkl1GifQrWQZkDVALnDfOt5m4Fueywu6DwMPOIxDI0QFf+GdQP+pwh+kZPSnlYO
YPQ6bn3I7AA01ZdcQc1Vm8u3pPK3XG4SLLx/SgFDq22Q70iCv46kF4ivfoB60q+V1K/Ru6CNl1sx
ezxzoesiqcdWeNFHSq2yrHeND2A7xaIKa9rHcUhl+Mn+j7Pr2nEcWbJfRIDevNLLlYqSyr4QXd1d
9Dbpv34Paxb3SimuiFkU0Bh0DyqYLjIy4sQ5aaJnxWZYw9JTHkUFZnDmcwJlLCpTYIOhws0sFLgg
7CXuDFGXSyBuuWI6ROC6GTlhF6WiQXLWYuI16Dt15O+sUkc+TqJchtQKd+7T1obysO37kYnXrN10
a6SB1ALTpn5iwCvvMjBFrCk9x50bDi2j4vSukKdJVNZOD72Md3Yo19x1ca/OEdiZzb4z5b2r020L
iOTEFRbAXnqVMm7YiDorT3bBwJ8ooiEnpfV4O6+s5k9L19Vg0bHVFUEngo8sA998L23VoX4SY3kn
NZ0pVe0mxa3XCGtzTLeK/e/g0aiMcBrujCbSCqpkVohiuHP5MTQ6MBqdPhnbzsk9KAL1evfxeJh0
CHhnjzq1eLPIFZp2saih6pYjrolIsIB5RfWjNJC7NiYwsmeSYgwCaxAtslfsL24qIKyhS4mXKXKl
t25b0xKpqTqVO+dtrytjDMqw2GCF7mkistFpKKOOk9GOoHqZ9iJJzmMsojDhygx6cYSVOvviml99
CxUO12hOGbgYG09I7Z6NDSLqnKmMAF/3E1LkyUohZvHozmkAkP/NsBFq6GzAVCmRsdQjcv6C0U82
J4L0fgXvR+f8/1nhKzPUqAinIkmoIHLMU1KjmAK6/K6sGxSL2Rh9z22Jzhoj7ommExL7Riah7kWa
srcE9IibBCCHLU8GH9TozGB1/PgRKUO1UzQQh2RtNselSHwpiJ3MiIjdU5CV8ebxJqEip58RAPs7
N8mDxByMNrd7pA80IKPEgEexsDo2dXEOWnUNYby0D9GjBA4SIJnRD085nUiN207hYsySPI4urjJl
oxKwMip+sdb0v+jgkL4DyasmAh5Fo2KLfkTnfVTyZyURPpNYtmU0ZvJPvAA8j3ZOIGeWsr+ALzXS
BHWhoQBdSfEvOQh/mjXBc47UMa4qoLTmOb/yb8pQTn6kEHJhpVJnu9QQI9/0he9SDsyAPz1eQOoZ
MxubX80zzzPYe3n6ScZEzChyDKC/XVKemYr3oqGwg7KBEB1iM2bCOxcUZazz2CrdFfaPWTTJcXjg
KhrehLdjDCqmnzJhIBcyjbbadE6Z7uvEw0FjwO7YjO91ui/ZS9BYHdc5PdlMvSNKa0wldJD88xlA
ZYGzCP1T0OyiPgOEqYgGVY1cpuhlOuaCAQBHiubvFoVVXYQCR8BYSr5vvwtgpcpdJNsZZ7VeWSK/
u21Gl+0BOQg5J0JLQrL3kaXLzHbYcaneMkdyXgNd/hQerwK5f74XimYI6cHewv/gSq+2RqhUAkkq
n1zKjfKV/QUdj4GqvzWhna7ZgYjeEnAfEbe2G7t32z1Yis/9rjGnI/s0uvHKPUxXiu++hnJfTCEm
jBph9nintSqLGK0FLn7INOMeAC/777/QidG/A3PlaUPF8D9m8ajBOwL0mSDOpGLJrJ2qQMvZ5sJF
5oA0XgvIpISpL+Ax4TtXduo8CGrKkcxT0AeElxTOCrVFKjL2ftNgp8Zd6Sp5fcmTD60unSRsnCYI
9kXCmdDjAcyi/26Yv6361qecufIR831z9xEgz0ANBLRd6FS/PS6x3/AdU8rkkmidUcj1RqhiL/Ck
woQasTE2ZgEwX6UBTVX1QAmz3PvKByzMOaDiwPAhKz4nqqk596M8YtF/01zE+M0H4JAZshcClTsI
LivlsUzCzfBK6k1fHkpU5OuwMYhgSsF7xIFWkhdXogEaJzFvAQje4VsAvUGbnUJdCUzPS22VCc1F
IJxeC/uiRrHRGRCJQmWv0CRzaL+jwZHj54pF/1tWWonAr7S93119P7R4qLOB0gSkfCL1DXKf17mP
u+kSFBUQV+gi1dWeH4yVmZ9/Db30aEUB1loABQYqrLdLD8a/Eb3iXXsRITYNgE5iJeprJDyhazLt
L35hsoXZtn9WrN5vODSGo6Y7s4Yi0qVLiZ0WtwkLMrSzOrlTZo9PI6DlA5Jq0g6QeEQDAFsNgzut
vmTub2CAFH9Qm7iSwMhAJz6BY4M2YMWrZ5Nx7c0XGDEsBNuGIe9W3Mi986csUYcq5aVG4mpYGp1y
X29yc9D/AtBnouPCAP+EORo20AF2A5GH0O2syFFNGdpLnBWZgPrZ7C6wp+e1Nje67VCdaTevxz9H
Q1cuvpAEwJPhA854hhuDGf9Rt/kmh7jvLCIg7DhwbqcmRGP1Bkh/QArxw0IomnF4W3GgUwrukMQu
nTWOy7sAnPos6jEypQJLNKB8z73BwbxizYAUZl0//i4eoexQ250jhQaFgh87xSsLoB+n5+Yl0H+/
/Zor9WTvo2a/sttpHtZ/5nymkpD+AStTO0FjmT4DRFY9T3aPORdcyZ3cyAAJ69NoZmYNbPwRqV1z
i3l1Hp+0eTw3xxvkr0hNIP4AXhaZfsp0zlcNP0Sddg6LC+RsKwYolPojKg9pvEaguLCEaGaY1dxw
b+J00bG60MlhHZfMORp1wHcGVg9knQeSDn0nmcmusbPNX06N7NocnbKeuHDCVq4YwMdCvYq/MvKv
pw73IfAVELOFY0RF4fakoH1A4OoarcbARQKAS3S1tFWgHcC9aXDBGpj4fqFAbontAV2UmbqP1uMR
mYDESH7AmgodOAHY/g8eQjO7ca2zedHQ7OyBBMTFQoc3qTh2Rd4I0YUH2G/KrOxSqmZQudUaK9f9
fsCcgRpXAw8VCMjpS7QdCkFSmCi+KGdU6/RQTH+QAxVjQE48YnlrWMN43T94UfhBPwaYjsW5GEsv
mZokIHRKkONsAApvD1/idjS+GWijZMDCBw5oPa0PQJWcEj+zNMPjs0aXQnHOZxUUPOvAdwZwMZ05
UsWGbQYhjS/yC0SIIb9SusQ22rfHZn5Ys253/q0ZKi7uUU6rY8DKLqizOBLy7COq+KHxNen8pob4
iwj5wBYApghdN4L+8VIaAVryVz7iLoVBjZU6HSkCFgVqLPGlfA9cBh09gLPrLVz3hDY70Rys5wkK
Rr1Z6qWj6nCuKZg2WT1fiV+WdvP1lFPXmRxnXCCzmHJFH7mjoKBqhWr/LqnPj8d7f2/gKTlHhBx0
zvm7nYV2NFnOkwbZcyQF1TzUiYHKKjCrXr9BVvmxsZ93Ib3C19aoUVVtGxW9T+IL+ZVYqJjYgOSa
PrSnUMw3FDuzMNV2ic6pwZzMr1MDTkUZwsKRU+wlozaI2ejkQ9ZR/4CQI+vg/WR8Q8TKZQBUT3QN
jVnQf9isqWfSGPKf/a+gFAMuI5DO36ETwjju6oQX40tnC5Ai2gA35yp66002b/HAmIwGu23MclM5
EJz0Tq3d27JebFhbSHH3/srMfDsM+jkymefQeTyli+uH2wneYe5/VeaA9CrsGfoGt0U0f1qr6bHq
NmDLaCrORSNsCQrRjD09trd0PIC5Aa8/0kpAglL2eDXRQPtVJZeCyJt8So3C38iMsmfWknz3aVwc
xGtLlDeo2woPugGWWGi625ALrlrbV3ZpBf0poIz1d3YNS7w2Nuroh7VWCkxeYmztpMfhczs8ddGg
NyvpS7q+he2ECtp8+YIjAxBHlgooIkDzuCJh4guvAGO3y9JLgGB02oQgJ4d2pN6KiEenXce4vZOc
Oahr/yVrPv1+rPiGGT+FewxxlEydRHbqQ4ljouQiQ7NbOfogUqwOPPf1eLcsDhV4HmTIQMqJi4sa
6sAPeHWzSXIZbO0ofFRW9g0eS5PfJJbiNG5tQesdHcwraegVs3fJhx5kK0EBoN2l2beO6BUeMVtb
s6Zta7N2uVVMeJ4jvzLYe5eNABGncE4NIrdLo6PTNOjThB+SS8jY/kF8Iok7+kgvcCsMVzR9zbx/
5p40NM/MDI+yTO1TNsK7twzY9DLtifc+89Ug0I+s2J4Aej85z/v9m/P3+e9f/70/Jkem1Ls1iqCF
oSKvPBflZVwfSPreep0s02KQWlT5xf/MbeYXZyWrF/F9lgyjnDUvgAcFuECkw+6x5Cq/q4f8Mm7F
1/YzPAaf4RnFE5c5jX8aqz/7b3CsByiLF6UZr53R2bvc3lSwDn4cpHihWwmijtsRohWyyapQyC+l
OexREdgFzhtnqHqOmz49jGtv6jkb9sgc5Va5MenSRJJhbpO5mTdwRmawG+2p3smb1ExcwaxepCdi
N5bmNE50zl+0i2+xbvumxDrq0x/py1oktJBRuJ0CygGzWhQzpTZ/k8laJfrGKie0Jas3ebOwffAb
P/YV92H1rTlqV5dlB43BQoF2G9Pok+oJ6UEaj6iqa/WL0BvpGnhl9nCPppzygAAcKwNIHvIL6z/x
HVhcq10EodDHg5o/mjIC0CtamqVZFwtu8HYbRWhHF5SaDS+k/mK5t3ItzbUwCAAlELZB6RSPYLoj
rMu1ogMDfXiRlD9oY2ZyJ/LXKLkWDjuiflQyZzI6EZfy7RgGKdMGUS7iy1EwRevE62QtLbkwihsL
lDtBWjJn/BIWuOBUgD9YjZ+59MCOTiH9UXm7uIjBbvgsjO4EYkwDFdzHi0QDbWaHemX/7rpAPSrj
+RH2xc+gMvrX5K9kT7v0qzeDgy64Y2yJm6jclC9Qb1uDoi9cxJhXKBqgM2PueaDy5GKeC61QV3j0
ZHqP545be3LzL3chggxk4mGEB0GDeNfQAraSCLjdoLgEI/iiwZCJnOjKFNKnlzZBnd689dH+lsFE
vu+/md8Yzmv1yv/KtuE5wmtJ2qIrcvoGafVzf2FXvOcdwuAf4+ipwExijHSOAeJIdaGOMYxfwGX/
FhrhWd6nFvOM4xDqa3cDvVtpa/N5uQq5k2KoymG2VkypOTT7zJ/Q07uSJafj+tkIol9A2+ZaMUgn
bo3EnTZVrcgWcL6qbFcvSWYMIBPd9St27t72tKF5f16NpuqbLCurqbgIOkiEg13xku64bfmkumuX
3KopauLkiS1VfsKYmJ1/KDfpEXqu+/AUQ5Pj8W5cWqHryaM8VqUlcLwyDClgZRXR9SBv4mTlulrc
dCjsiKgBIwQCg9/txAHmKSQ+xxWXfitaaFTqvso37SWe5aWfpVhfbTSkCxpYKKQ7wW6EVCRSdzTV
VQ0vVs5ByQWNvqnen4inHhFr7oTv6LjmlBZ2340taqWaiWmDEFjwS7KLto3uu5Xdvq3JGMy/5Ppu
pAdErVIoqwOoT2Ek3KTPgsse+f3allscB+C/6F/AaxJlr9s1ivwu4ZOyAi397/6X8BR+CTXY1/1f
j7cb3b0wP+JwyaNHAnhRSPnS5XBeSlJO0Irqkr6j+3R3cmx72OmIFZ98/c3wXFBhu49NLswdLKqA
7qM9A9Vcyj1kWp+0AUuqS3YKQFd5bBxsu3/HfjGPCpn9GbmPzaYodKEuyJmkKhimvrDcIU41QG6N
IAhWLo6FozrnbAFqZ9FGIqvU1Z8IacZ1ZUguEbeJgQ1LQkcFjODxbNFRGH77/NoG4/XPm0mkdpqU
QiSorHIgQ5QSJccUwOiiTVfB5nf7+dYKNRS2ZfK+YGFFDM/gBtOLYY0F9g7+8c9AwMgDRkdIeWlU
SC4VahQTHyZabguhH5bRbJlHOzcSUs/lCM6vxugKQwu2jKBXKH/lK1ticSLRSo4Np+JhRFdduERO
JCHIyGXoGg2A5Coz2hq9wI+X665M/TNMZCdw9aF6jmN1e2ylsPXHMQC4puZMMGVDh6uYjLybOZAB
kOTf2eSzmz5bYoagSZFWdiQdkM3GAdybHTu0PQBbvDU+MRmAfT7QGeVYuxL75suxNfKvkB5bGeb9
1r81RIVMHABsY9wr5NLkqE+LnN6Vz9LaNXVXF6WHQ3kKRuIKOSwAgZgx7F82OQxfwd+cGMjeucAo
oSoYmaXjKj2IcGvT4/VtCCo1yZzz7wFS7eeZWe3x+i7tIh4MtGBeRg3lrlQdToWUZVzZXIgShScQ
0mvmNIVkxUXeFU1+Rg6yDFwiYNDWaK+sTOMUqirToJygbrlddjJt1gCJ8Q5MtA4QqKAB2aHqC4Y8
bbMSVf3Av27vNqztlW0qfdBWHbp4NNiGutjbAeVoqKrXG3nbHYmNnLBdbH4Vdma+sqZqp9b5z+MJ
vquk0EPnb/dw2pUC1wZBewEA00bL7hF8HzrrlBs/1ZFltyVncBWjt1HGOPH74SnfrtW971AC9CfQ
x6jPhp4VMAOBahTNl4JGmq2vvDehrbzFosGFs36HnVQ64ZycmZys0SzBZPM/o1DpfbFvE11Win2U
MGaB/t+6MGTGzDT87XRqA6cY/oKiTAfZUFu4Gms/nsCFUBXJCCDfcSlxgLjRNMlSH8th1AI9EpRG
VO5JYMnMjnHJW37Q9muX+dJ5wM0384nifoLvuV2tsuVYCLOw7YVtf3UiJHz6yHw8niWfhrAEpQvI
q4N8hwryozgSlSFO2ktIoAswNEW+qXO1Nlh0uesAwFcr9u6S9/PqI7mNHg4OZGIcDbgjY6KkTJq1
eL5I+iE+Swf3DEDb9+Nh/VQb6GN2bYbeZGA1zJkYZkYn3vNb6Sz95na2feBM+bl2/b0jfeqOrp86
/bTRrPiXxWw8D7rrn14LxMe5BJn798rQf5r+Hn3TvNpXDyq2JpOktfgmcGcl6i5WACw7saGtoY6B
eiJyiV72grpWeZkku33PEzAvlMBjK2bljqEpEqt5AUkW991wG8J/aSYvgUfaH81wLQPGL26Lq1Wi
7oY6I03ekLS98MmOdAehNFxMCAS1DW2mDe2hBPeNxmI9tmKrdgz+ZHrpmmD5D57h0XxRe5MfOpbh
0R1/6TNnTBzA0gv2C4itoDY0l9E8Im21zMv6Y1VOutDv0nITsV8lGq5SRUfFBA38oD2B3FNyUGpT
k81RO3VAuyeWiAezuO15O+sNpv8uN3Wvc7nOMU6dHAswvKuGllgcdFpLkPY8x1BYKInhj7KO/zFF
X9XfBDwQe7W0JtkWNtHvOIh2agBEsx4M/sql+JPPpuYBPXQoHYAVC6k2GjBJNNKFk9ySy/vn8Quw
GfQ6byo9fwYZR6QTFJ/nAjTy+wyY6QMrNuefwsB/4y8ZwIqenrbWltW3v1L3RbBYPcbVfg6tELCr
EUnrf356NzdwBh4fw4WnMK/gMkduCWGpAK302y3f1nWWDcqIsBB07iz7O5Lbg/gW/1IYV9bsvG4u
TOuyQLXGtf3Y9MIORm2AB5wF0TAiUmoHC0WU+kjcNZdegkArmapPMdbe2Tg4aNG0xtK3dCso4CZB
Nga09jMA5HacQlxHeSvPwF0h3WXjhUjELFnRVJCelt/BwAVidVKtpSeXgokbs9QJqYSKhaQdzGrH
V00vn8VKT8+g7n+RzR7gNcECza/ObFiovvUof5Nd7qBlbiWnclcOgEtHTWfOMs8PNuzR28H3SlSK
TAfcJs9u0c2q2nwcmM3LeK7AnysApWDhjXgUS+fxCs+/lj4WaClA2zNARHMD4q3ZbIwzsWYRyjDS
oZgJCPg14NDyyK5MUPPLhBXSUoPfXCoO7CZQUQWJNB86XWAnzBb6bCUi4P6rc4L+9fHYFhIHmNMr
y1R+QoZwnZaFGNxM91hvWBA+AkwJokcQ8bVYTs6ocU8FpoafNTDGXZH0Z0GvjFNhBy8G+dSGIRCy
B3HbnSEUB/K4bQi3AkA8/47mrMGp7HGtvfMONUjbpd7JveLXgcpguolVA68BljaDA24w2UuAwQsZ
3iS+Xtg5KAg1oF/4lerp0uPyes7pZ4GW+UFXCDDP7Mo984Tm/dPwpjwph8Fpv7Tn8LCWufs/VnnW
rEaKGtoX1CrXAd/JwYCT4w969pqcynNoT65mFL9DDD7Us0hnPoTLmVhsoGem/6Raj/fZooNGbfo/
X0AtNSsAVpCJWOpSsJTU8B2CTLybsDtQ7Pi8DsK6ymL7PytW72sC8+7WUECd2+04lYrOVIb1c4Eg
EuJ+DxtZBq5dFz9ZSxTsKNgkhs8+c+MeCjLtWUwv4ChiTN5okpX1nv3Dvf/470fQbotIKRvKmHw1
bXsr5OCr+0hALUku3x6Pd9FTzSQKeC6o0F2kLGnBoPFFKaG/YvrLg2qgbozHBuZVuhvKlQHKFWpC
2SqxwoI3aM+8S66Et9BuepFXJmzxlhOvzFDukJvqXBF6DuJI38Jv5j35q72oe/FcQdV9ZUDL+/LK
FHUypjEvp0iAqanV+c8JR+GQhkYFzPCO3Q8Hrdebj8dzSIuIzty6AMjjD0iJAs5FJxwVdoIMXobj
X0Z6/QHw0ke2laRtbw6vSayDKuGSvQW5jgaNFcPzbqdX78qwRiW1RMIyCCvA+iTiHV7vZUd713bV
gcOr4Duzo+fEfGxwye3MWSxcmoiLsCmpdYxztKHmPB59TXXAuzqUa0eKX2rxBSrJbjOAZ+tSQh88
1Stm1AfWFUWjzgU9RGdQsa0z38iT3C1yuyBry74wFTdfRi07ZEIEzh/x7hBjl692ElpQuueQ/8gT
U5yefMauPprDtE3jr8dTcueQODTOAYmMYsD8KKU7kWs17JsW4ZSHhjQNaH8ZlJzBqR2fK7+2uN43
xnENPH6fsgWwEhrb8wpArQ05odv4JQqIiOp5SbyQOQaj52uMOYjHvAFsp96Ob6EMIuU9uICFXkce
LB4dtv37eNT3iTB8ArABaH2TOXBzsdR0F6UahpHWEK9V0HesM40xsp8p31hhwdqcxBiygufWUzRu
0mqjhGaVPfPM9zSO6N2qjpqT138CRodWbcusLMidR5u/DG1IGhRccAnRTIuT1LQ1GkeJJ5DQ7MR9
xXw35NKP740McVxcl49n4u4umM3JEG5BBA8/8HNirp7mTZExAi/0xJODxBDDnTZEoFJ/fmzkPpyk
rPC3K15IapaO8kC8PvtWmk5vGsXUOkjnsUgisSeosca8m/uZUbVuPr0MUbRyvpYX/Gqc8/m7GieY
byUpQP+z11ZGHOaOwjRWXOWGwowbMhUmB+mLpNQnVCmTj4+h2ovJZ9O8NBKx/ND0i62oQL0qfkYD
Ghfk7uP5WVwE5GOxIcHLw9Lx16xtE8nxRLwJKIQ2cAefGGm3+fdGkO9C5xcQ86Ddpk5dq6pR3Sg+
8TqV+SIkqt1EmVIHZfU1bof7RCeWG6oFeLHPhws46tvJJkIbNm3JNV7HNp9y5FvBcJgiQJVFhw/A
OSciS7HjBDfPTCKcuvYkDFupdaPnahf7aKHKmv2UnkPeDtFL8BkZsdWjITbzj121KTqnUPSeM0C6
UVVroI3FfTKHZjMKlBNAE3z76cWQyCp0UhsvYbhd0ksW03f6GI6nCB0uYiEamfrMkG8fCwWOW9R7
vvAO1wlUJyPAizMIqaQ2/97ifdKUZiqyUBpdU3W9DxEwvSDVA8EnMJUQu6duMXEc4yqT+sarejPk
AIUrcrD+p77V1Xp1Vv4Axzmu3JwL18SNScpfgicpkOQaJkOjyw4tIEfMcBJGr8NDJf/VrzYNzpvx
JjKYhzjDcVEOQUMkXe6K4CCRdApar/1uGnTHy7p2yvzT+NwPtY441Y3WuCEXziDoEzjwG0GDZi6/
3i78IACqmkv94CGhM5lZ2aNpJOATg7BKuMI9O68PNbjZuyONjt5jtBpQUTFbaHXIjdPgAXZlliBt
4rTAKCq3DVbI2BbHdGWI2sxcxwd12bCD1zWOkpZ6E2/bkV+5QeavfTQaajeqhOCOJRhNn7wF8Vfp
vz72W/eJc0Qo19NF7T3IW8tRHMCAxOlQie9aIxxt9Eag8imb1fTUvXYr8f79AoHIYPZgYHYCnpgu
dYh8myaKHw5eUUSFE0plsmt6JOvUaSwAT+fX5BLv73xUONBFg4QdGoDBbnS79yZfioHKqAcviBS3
OaYihBF9YkE+yJwSbPggXmsDv180YBgAz5hle5C+o5uwO1EYOdTjBi9VNWROI/R8JzlY2VeWbv7w
270xa6nhYQHaXZxo+iIYU6kN1UjCRHaVsqnTTLUBZeCNni0Ts62z0h0YJnHTGm8LMubfndqOVjQo
nR5kQ2CBeCzQ0WfS2UDpBZaaDKkjBPVannnxK2eZtDmTp6I7/3b6o06KtEoIR08re+jxRQYL4CHX
q6ba27G2RgOwNPXwav+xRi020TQi8SPi3q4qzIBIrkjyFfTo0oBm8T8E9j/CPtT9OyIt2fZiMnoC
8F7+SyRhGx1k4ZXlTo8XmL97toDrQsRBmQXGEbuolNdMUj+SxKwdvbAsbBBysbUNwjs9hg7KsX5W
AvQ4qG+h2psV8NvhTGR6ygIn1nagOijRgNz9lj7ySNHVmZRj+Hr8dffuD0QcPwV16IohHU9NQ68o
mTZW/ehVSbCPJKBBtGrUqzBPV6LLpSUFJF6dlYlQT6RnQS5ahe+ZZvQmtXkKxNrls/Dl8VgWTaCJ
cpa9RvmQlpBVGLElYo+xhFyIJ0vOSRgMO60MZCG0wJQBDotLae6GpdFhYyFzVS1Lo1f4+aT78AtO
oHCNWUtFAw0xdXyTItK5ORPWRjaOxJKBhd42dU2MrIn5Ff+xtIB4n4FOFC92HEzq2ZCmfVHWMTd6
ElGOEjZO2mZH8Bs5j+d2wd3j5QuNPNBxobhNo7rSVMHekNnRi/rwlIMWI5lyq65/gef7saGlcwmd
EpS18f5FpoUKwSeJyHwlJBOIPeO/daKZOf7QUSoy+Um7VA1ZK8/ch214018ZpE5A0/CBoPYBDLaN
03OxwZW/xfySssBu67z6W+hWRri4gWRUn0CqAug9nP6tL51isMZnwCp5WbzlWsHkua0vp6A0a/QA
z+pA/DO2oj1OwVFh4w3Jg5Wn1NI5QUciSFTnzBGCyFv7fcxVQlHXkwcY5WTUQlA6DC+EK8O8T9jD
70FDB+U9BHB4Uc079+o5OdYhk4GbGckLJXG50uxGswZ/aWP6mazHZ0Fx0LkMGi6nZDSnbCsTcm47
UPsQVGej5LOX3TirtnUjnB/vsPtM5fxhaM6BXBkHwo0fGMzVh2U8aepcwocNzFEGkoUXjJCx+OrI
vQilHUmf/VqOdx4qfcdjIoApAjob7U/UpuZFVMtnMkycnsBiICYEWMUmT9deIEuHdG7LlfHi4ZA2
omac53NtAA/t5A1Dl6LDPAaFhVrVuhyCQakP/zyex4WIDME3yJyQocJGlud772oam7BMtKEJWI8r
GtYpouRFTRnJYAMB4PY8zpys5hSrE4e17pWFEwvDmiqL4AbgWDoWAQBVFUfIpnrcmd/Wl97he2PK
t8031348HuLCut1YouKQjM0ErowxRC3LN5UE3g9wS4aj8vzYzNKAUOyYmdDmpkraIYhZOmlNXoye
ekgNnJHq9VRIhhAaxRp399KaXVuibosxh9yYX8BSndia/BdIQqNmvQRN3Kx6IWvql0vjAnAImx7Y
83tqNUgdsn2s1aOnsKmlhAGwWJwpqOaoZjrLnvISBVL/8ngul0aIR8mMxgQvzl3rFF9PQa+B5der
0ZQgeiP6ukEdl4Oh0u7iFbzemi3qBKSBqvqphruXNdinAlB+cFXwu2LFypIjRbcA4NTQWp4btqhj
LTaFkqmVOHqjBgxiWxyLPjelIbb9WN4k6T5mrBoglP5Zinonn5pXBhkH/48mP7GSESE9743qn3b6
/XiiF5zNzVdRL4KB4XqGiRAGDQHantVuw8dgxwFBWBJL+mNTi/N8NQHUMfRVHEK2RSol4EExTnJU
ffjgD2pyuoadC8EyldQrJhfCEJRcoZaGHnk4GTreGfMgiSF0DY/dsJ4fOKXPWlq46dIvSbYej27J
ycxMi1Bbwc2ABtlbP+pzU9LVQjF5wNe1bu+ro82IeArGwlRtHptaKCsAQYsxcYDPzu6T2rHFKMNv
TuXkJem55l+z5G+q/G6OamyCIL6pX1PmLS93TWYCVgkqu3+p2DprtaA1ABcvDqYCXAZ1D7IqQ/ow
HTGr4pA4WU5+q9EUWBNJ0pX1W3I9SK7idpifqyjc3E4qD+4+beRw4/aDkZ2EczEehR3kYsFyYAfh
2gZdWsJra9QGrYepDJhCnjypQu2xA05YhSRkG6y8We+Rd3M2Ahc7uirwokQTx+2omhEBeiAykyd2
ZjaBYF7XSk/TPvK61CHVok+lFUtux9RGH/+piekjO5I8+4IeJ9uKbCo+1uN9kJYGP0F47BKVKri4
lYOcrzxKlg4ssq8ApaF/FYkNap39oRIHVfInD6BtVhdq4bmNEzQZJDVnaGHUmSRja6NQm/9Hlght
BsjYIC8KHUE67VuNpCQKyPM85T2pdZEnphoAJb7JKojCvj0+TAuLjigLJW/EkoCj0+2DCZqdRjz+
WC8Ek6DFhRmnl00RWXWblu5jU8L8JKACSJS5JBFeApkiMEDcLnwca30vKz3nqUpwkVM2MwsfkXM6
cLwxjTVrSQx6kYeaQTf/JIOiUpo4u63ZzA3gyE51NOT7RIaq4NTKyU5F9GsrXdfbQhQFep1q7SHm
xdxUU67el0mhWnndlimShz73LnRDayHbLFjAQmTP6ciGpyEMoLSadtDqRsvXipdauFl+6u0qnkZo
URapXV62TRWHbS54RbvPmvqQjc8qQclAVVe26ZI7vLZE+6MsjIpq6lLByyCuWEPZqpgQCdVWmBcu
Fz0pKejBushIQr0QAzv+HP1dm4+6MjAfjxdYvF9ffIiMNyGroeFWnf/9KpZuUfurNQ0fwnK5SUQk
2NcAcfe4LRyLaxPzdr4y0TDZNGh5IniJtJOLJ6VGjwFiib7lHWXYD+RJARIQSdV03DfyaEBjI40t
Aaif+PT/GSueQ7jRcenRbVVcQhLSyJXgSSyzF5jOUJLo/NjET8RMnRcM9r82qC0U1y3LNU0peKOR
C2YqO5lRpIbi1NuktirfTN8fG1xev//YozcS36HDKs0wpgipd0g+60BhP7aw8GqFlAunzVAEaWbv
oIYkDHU5qTkjemTYDPI3Ed8aXRz/tr6d/a54i7Ef27v3bjCH9jeUX2avw1IXKGn4qQ7B0udhZ9pR
fhwyl03JipH7aYMECITbZ0l6dNrQPAdQXSdyAipPrw/RvT7mDWi5UVUyHw9lnpnbzQD+ATjPuZaE
P2gFd4ZkSlAwsuQ1tlyBR37aMwYTebX0/sJBW+WxsYV5Q2cl2kDQhI1sJ63qlSbd/5B2XjtyI02U
fiIC9OaWZFW1K7aR1DI3hMwMvfd8+v3Ys1h0sYki9O/NYAYaKCqTmZFhzjkRNEkUaM96lT1UQMcE
N1f6v0bVSrBSKR7RlgA5/aFKVo+GOChGw5L8sj42Ulu/aHGLFKw4JQ/5GDKwVp3NY5UM0s1QGui9
dUboGUpbnCo5KG4GLYl3vuXHiJmf9FZQ4tHnSVw9UfUcI0/Ul9pzczCNb4JoV+rvAbiZcLq+wcvB
u/yaUOw4GTqCxOjpfZCSamcdTfJGep5DlwHZdvFbZwz8tMdy+PgdVRDi5FzLAALoNavlhIsG0pTp
EhlklZ7QVGPCfK1YB+pp9c31FX3QmabBhK3lXiv0AYHaXLpmiydU1BpNepbmr+WQk9O5dTgyoyw+
zL+E7pgkojs0h96InK763JcvpnSEw9iaMyCsU96XroV8JdOmE9UuittI+BNJ3lQdatVNQlcIX6ud
0OdNIGT9ERCeQCd+wUlAQLr8xZWOInxEV+t5QGOrZcpnfT8IxVHgF5nZ77L6pjoGcx+lerzpW8mp
qG7mAA8RWncQobXlGa7KYzj8GaN/moBVHevusa6+yjEVgehPIZQnffKqhwq4SakwKak804d0wsL6
ia7V9d3/6B2AV6nsO86VxsHaB0n9MNTLJLtnSbgzssIepsKG6GjW4bGYX0cmdE87j8VHnh3fm8BR
BEPBAeOhuty9cQhyKeZPnrOXUvhulqGTpW6uAaGav1iz+IuSTNm/5MNDQlYmArwSY9PuPeklf9Wa
mfHj4204HEQtdvzeuC0mJ47doNtDAm48oqgoIUe8MMyQQl7fNLMqkn6YQvV5qH3rIBtJdqx8iS86
Vc1zoZaiXRaCDy5N7W3fLPQbAWw4pNeh//f6J9qomPNLmLzJxCbUJMV12prUTaYHQrQMwl4GFB8M
4XsL3bsxY1tCsDj12KL7Kj6WeyPJPx6OS8OruExsE0NpVLYgsUokLKcCek1Gzuxk1p2QPDXhToa3
uVIKZhSlUf3mgq2iNN8UJOBWtf4cPhTh524a0Bo/Cc8xxU6BO9TmtjbYjaUcxXIHcbFRZkKBGsfK
bImFPr3GXSdK5gtB3+nPihHZUabYlvpj8IHL4H3EMHKiFFXLY10elMYOfhuNXdSHMr2x/PJmUs+M
XwyC9GCZ487v+viuLD9rGaVIpxb67+oTyGbU5rE66M+CJt8ozW0ZoMA9S25eaEf/7+G2kqZIy8jj
pTyCDvjqavahpA6KNhnPHXzb6qFGlnWpW8bTMY4/TSCNH+vhXKi3YTzdG9Je2PrxbWPkOo6BGg3f
/0MhuBtymjFWbzy3ymFAVVP3P/XxQ9x9Svs/afVivI6oc+djfJoX0tlXMGLTuMPVX961S89++RPk
S98kQvqux2gwnvXSkYSjnLyCcqVMezbb+xhJ8us3++Mre2ltVY9STGnOBWE2nkm0dWcomQ5llBOo
FbPYKw1sACyxhfjB29Q5SsSrttuQt3PYZqrxPIYwOMvXkCaffi/NoMbVor2lDhID8TDc1D8n3dP1
dW5+2He2V7vKGKEYMVzFeLaMU1Q+Ff5LkD4MO87j7Yauvh0YEoVrsqggfHAegCW0vEmV+EUVRE5I
lfpq5AaG3yO6kDdxRZgg0bJuKwX0SNQiD3yuGmn8GpVBWdkxtGv/ZhSb6GfFbJyvgmUxwIZ2Tu7F
2Yh0RF9MjEWy+J8DNxdTGCB9FOb+TZvEoumUczqbzOUANez2wWD8Aw86Kh3EgQsmlY9S/cXUhuyb
Gk7Cz2Je6g7cgtk4xUpGdKANs6HfoU5CuKOqJQVJKQJ96Ai5uvylrZA6Q9KmP9u5YQwS8iJooyo+
E5nSGsiTHibj10Hs/IEZxXoPJ1SRMqasKfCCCmZU5k6iZ8W32Bg7cj+tEJ4y1MOQJKMVqzlT5E/m
01iTJfyDIrrCIRhGaiVgzadfdTY0uT1mvpZ7M77ua9d0KZr1EEQeEilNK6es/cxF6GxAzbAz0xE9
rlZ4mEUlYE4VtbzG1dmbxB20efil62GTOU3W0+bpZLmwTsKsqcHPzCrxOGKnFdUxKlTkPKes6JUv
U6OmD5MPFm6nq7Bx80yCHkYJLfqa1JQu7zkvUBPKWRy9IBj8FFOuDJKfgjH+uX7uF+e8OpH0K/j7
0YTRQe6u7lymZagqBVb8ImjaV8hbnjlEe0PLN+4WbTOANUz+s0hVlz9/V9jwFakP1FGgypXFTh/e
Z8OdaY1u3X++vpZNO1hiThXaElArL+0IkL9QeU2Tlzam1BaERzO6V32g79HOp1m9eMi4L5njIpyH
ghflzJWhOBXjkQ595U1NdMjqEORP4GhDdITvpGg7nmn1hf4zRtePr4OqBgfhclVB1PlMJZIqDx22
giAjz0+B2Vru9b3bWhIidcAEwagghr+yUrRZ4xtWVHul4kD8ujEn6VRBt+2bL4AGnevG1ly9RQd/
GQi/xE8yJbV18Z/9FazBYj69Zd4uBDELJY+py+2kfdRO2UEvf/jzQ84Nz4wfsbU3ffHjWpc+jskY
G0IIIqllx9+dR1EcaLMocemlfWUbwQ8cgaNMt3BLXAt4w/W1fvx8l8ZW8WKXFMKUlEnp5S1zZWuN
sGAn/loXSd+mCki0i8gC0MenHnS5HqGO2szozcRj+PyxQBJFva3+0W4ah1afgzB/b0vhXbXH91zd
tv9rFTgk0lhUh9a4psTUB6VGN9qT6B2PDVh2vC4qRg+ZUT5f38OVK/xgauUKOwEJKGauJV7pNnHk
msZLwov0/2djdSiEOhZqlYHMXj4wphLNngid0ihjxknRtq/XbW0cQAXkzf/butUHy8x0yErRSrws
YKRBcVulHEDzXoS+OJs7lag9W6uLXZumBjaRzyQ+F/pRG1/bX0FhOmm2l4mtM6MPX2n5Je+ulTbO
8J4zLOnxDbpOI0owVjqioq6En8Kwdpm0kcUPQ/o4BH4J+cE8/g+7yrhrih2UCZA0vbRvtX4XEnZx
IAdEEYL6a9wMR5GUIA0YB1Z8uW5tlXi+rRbqF/MoFv0ViAyX1lpjmvVRTFIvrc5xfu7Kk5q4LSrG
yRl6iir+uW5uc3ff21t+z7vdNVK5mDIE6bwEBQnxkLuPL7+h+hwyVD12TK16WeulqasUS54bhNWS
lKQd9HJxn4X/ju2ps6hidEew+LbStLYl1HY59jumtw4rdDEJ/CkfkE705SKTejKVmXDTq0fBjexA
9Uxzsuv8dxLuHJZNp/ne1OpehEllqHWBqXH+OsfOLPlgFvqjX9xHHN9kOimGG8yDLcgllJnKifyj
3ox2I+41wtd8zv+2+92iV/cm9NW50/QCz3NbecOhdwXJbt3h0L3kj+Gj/D04D0/tYSb4jGzKbU4+
OtWeVsLmaX73G1an2VSTCpAlu6EG33g/5m+G7wmj033Ofov5znu1Z2t1kv00SazBLFPPCE55WNrh
ZKtQQys7+6MbR63fg1StG2v/bTDgaXB9C5lrDaEmfpN9yehSbxaO8xHC0yj8ykizsvlGml+E7g9T
AhmArL8yJNSd68PUHXV/52Svu0NvPwLSPHoXi74eMc/l0W7EOppinR3OKkdWTuN99i2ToYPZ1Z8Z
sZfC3bnEyyV9F9j/Zw/3BHQWL8VturRXQ0nIjDbNvLSElWtrojUGdh5LUesEcS91IIEMei1G3xX/
ZnGQM+paFNMc9qpRvV7/LVu3mhI0YeMyHY7I7/KnNPE4tmLFAdfU5kjHW+ZOTwitFI8jydh1W1uh
wntbq8tUibEeGGyUp5XPQfMlFZ4E6+8KMP/tLE1gOgJEHXzSy+Ukil52HYAYz0oGN4buSSUEQTp7
atx6/G7+LbjqzR4gZPaPvg31v1VpQm9Fdc77KvX8+RwYnhj9o+u3QX8/6T8G6+b69m0+M0s6yLzX
ZSbQmmAZhZFZTKKAseZ1gkea2b3EAJJ+tJVcskXBzgPdESrtIM+/J33HMyxeZn1mwc+9Idipj6xp
w4VChz/sk8wTRCruWXgWgiOtQXvoEkcwD7tQ9i17MKjhqgKCxNzqTtaBolD3GDOvjsQ7TbiXasHx
qfyg/JNbTtt1e6TSLdcH4XG5B2wtdaDLo6OmvVgxiDjjES/12G7953+mkH9/DZrPoHJ37sLW8pBq
Q3qKeQvIk6wO6mh0sykGVobf821qHUCT7LTMHS2anT7/VIT+Tqq6rlAvR5VqBVBISBekeGtYkZEG
klQ3AoWYOXrWfd6wQqHP9UXp7lvlMzOyoWr550GxSw0pqyl35Iegfwoy8VzOvdNUcHyi30J0tzeC
aj104r8fxsQJbhAYXsr3lxtvBcwQDvy08Mw8voUrdV+31S/FKv9o+Y3JsNKBA6cB+0bN4VQJslOT
iIZ2EBK+SipTEWrdEev5SYhP7a5YxoZ7XKSX6G/x64DUrNyjAiVV0RlZ7xn6P6M/Pc6AwBga3TOm
OhBe8jhxkY6foZr1CDL5N6rZOULGyNH+doZJP4t7mdBib3ULVchulIQAFiwt1su9irNa9YUhyDzf
9B1N7UqHaQrnaIAZUwafrvubzbW/s7Vy13Wfi7o/q0ss4ArdiSKSU7HxTepmhr7zBO+ta3X5siBK
zcY0eBqgUiglfbBPgtge82EnW9166jn+1O1AVS+qjKsAJ17YioWFG6sH+ZQnKogl2paRlbhTIjoM
EnXDVDnOUPKNLPl8fUM33j9sLxBErh+4vtWGomeOsBaiQF7Qgd+LjNtkqr9YuyCKda3+7UKB35Eh
WDF+AP9yeUikpBeMxm8yT4nic92MBzEaHrrgU2f8SgPLbXWgaao7+NFN0Aw/VfVLau1Nz1vu7Pqc
AqcUwVoaS11xlSxUXa3Ms59nXi4ifNCNDNmdWoRHr2/ohstWEQwF5gZkERm81evbR00hJi0LRcTv
jyhVn5qpvc/azxP09GgSz1ogf1dy7Xjd6tZZhWjASwiNQv0gLSWXvaZWaZV5RYC8Q6vephScAx1s
dTDtOO2tE7PA/wHjs8YP8kYyHa1mYFqAFzaiZJudJRzSxpIPcNf3FO82Tb09DagpUTNavbeNQhM7
CrvFVH4YA4UwsGkeIioFO1d929Dy2cB9Iki8cveLLngbGUPmRYpqB+0X2mXu3ypQvV0Baud0Y4GY
6hQSL6+AIqhhVlhED4I8mGA/5D+Mq2AQMOA89/pp2DrptFcXnjN6L4CkLi35WVGKpU/YUAsQaczn
IvpLxs6yFvAZEKmQOkcyYo0k0PqeinxV5F4994V/l40toBAfqgPcr6n1b0MBZR9b8CcrdgVEzE+8
TmJ2uL7Mja9G+VmirU5pHd7Q6qpVSgwlre3pZiUvqkkps7OtOby5bmQrFKChQv8YuSBAUB9mXBVp
aOpVVXhR5n61Dv2iy2c4T96XrweEXe3XDoXNvQ7IVsH7vdF1ScUqzUyFLFd4SVO7leVU4c1Iq24q
0MqLb1vLGXt6fwdfvSmT1zq6E4S9xGgjGNSW5jxwFhh10G8uz1BfpItkRJJ7SS3qRwS6/UNdqgjX
DfqBKnl5rPUajK1S7lXbt54KoH0KfV3KtBrScZeWs2gs5JB/eDxX5c9KbIdbvRhVRxSL4TZq6SQK
lhSfyomZfLSj6DJb8MUiKc6ec11i+qqS78EatzaDUWsGpwzPxw+7/En0opS0NKzCqwSkfOvCkg4N
wdCdXFbiXVChJlAP5eRqarg3Z3HrjOvI1zAx14AAtaY2iuHUZ5mZl56gzUe/hIUcO1Mlnq4f8o2w
ilbRAkVlwxfIyOX6RCucx3YuCq/zD1X1U+5vvg7av7s10C0ziDwBisPRUllZfVmxyEZex5ptLBO+
YhoTL47i7TArj0U/ay6Vhz38x8ZzTOOI0GbJaXAVq9hqzsIxy5ma67WDcifljxKRVZsa50KRXC29
6U+ile9EAFuX973NNRosLxmo3PbVYvOTGZwj8UdvvnTwjzNKcanyqMaN08hPc6S6Wf65DorTLsxp
4wVY+mULHdmkc7Ue62hJvlAXc1+STNFcH380xV7Qutz/VTSFdpokErjCzQelsDoyqTgkeTWUXgUX
OD6gWTaADYgOff86pK/S1NlB+jlNDnuYiI1IB6ozsQClKnz/mqTRT/ro+4zn9LpURi1EbX8qSac4
iRGJdlaae1O4t86PgSzAIsnzpp63WqaQFB2c/4LAqpsrW4/E0g78InyWepo+vXVbJTpTifu4shNJ
EHdirQ2/Q6T61mhfIExriHhBNdtAp4TOo9XYWhOibR2jtVQrN4OQL654B3CycWwQWyAO0nhQmSqz
8gOKz/xBpaxpPnZfpa6Fiff3FRtKqgtkm2xHB1d9uZ2MXMnkfuY6xgqKEcFUQsTQxumpUdLEs9D1
dTNBDk5mFRg7fa0NR7qUpxY1etqPtOMvLQ/KODRmPZeeJWkUqaz2oe+mm3j+H/q3+Jpl6APhl0Jt
49IOmNROGqaEXv88OiH6WYGyE/Zs1dyWgTzoFuJEaUmvXqM+T7JCtrrKYzTPnYmT6efWqQzXBNeF
pu1LaDSJnRi9O1Sm7bfpsQXNe/3B2DooMsUbaVkiT/TqJ0y6GlhdlFeen0T0zj43e2KFewZW29g3
5mxoWlp5TX4/il/HYk//Zg2GXUJYA1U4hHrYR4KcVUaqlUIIQJIPlafHvD/Vt5bvqsyYuJGPWuZK
FbjnnYdh4/ljZAwZgEzVC8j7ymIeVsBzpqDyMr/30lA8G9m9rx4KxR2L499/H431LVoNvOxrhnE2
l6JZFk3lFUYtHYpmFp0gjXYu89Z6iE1QjDNUcvr1IdDFRC6aUq08taydbpZdkXHMehPbij88j8me
TN2G5ydvB00PoByOxJqSUw/xaE59UXtNSscrGO+MTj0popDYe1plW76CvSNxWmrLH3ovVJJFspqk
9pLYrA6qVT0yZqu4yaN/rn+lrQ3k/VxE1LlL1EUufcWcTt3YdGpNcMegAiH0pPI0IUysmOUyKeK6
sY0bZSINYloowIImeBPEfdcQ1ss6TGI9bTzdL15nawRNV+10OrZMEGWB00H6gAL5KthKsmEaaAxW
Xt30qZ0bfnzou3SPm7txDkzCGlZBNYnIY/nzdwuxfPxfKoGmkmvzvmfurTAvstKZ20en61u2YYlg
FYgM5Oq3DselJYEma6qURetlremq0Z+2eBVjFYrGX3tTgHQLRBl8GLWpNT5MFrIyV/uy8BiNaD6O
mjkwf5Sa5vXVfAxlsEJPEyQJlTj8wuVqxEiOBykglMnD/kEd8tyVex/5hqC1bn24Rs44mpDvx0Y4
mO1k7bxaH/cSV0tMiiYVDkNa13LGui0LXszCawYU5ps01p5V30hRGR3RwRyRm72+2g3/vvh2aqrA
OyhjrgPFUW4lK1TL0lOGoJTsWWilh2bhXaQSc+rHJo8f54ZQwETi2Ef+1de/6X0p9XY+aOXx+o/5
eNH5uHh8fhEHic9wufWRnsGH88niIml61XT9QRG/p/qxayrHMPbc8kYCjTUU3aB50LogTL601jZJ
ONQyoXmCg0ZttCmr73gYeAZqn8rPY1FQ0BbySkOLCQ7GN5Oel/wwmIMcgsmFRtorvVA5xTgb5c4T
uHUKKIBRReHDyB8kLhvm9hpRJZaenthT8NzGz3XkAMD/++2GFwhgCm4J2exqu+M6QFsw84n1mka/
mYLCP2l+xGAKlCzQJo0+CXEl79jcXBn1UK4wUlcfKED9JEJqiAknWnhGoiDAT0UkzKji0oFc9fP6
Aj/mBUvxlTY98ReBurL6wlLWagWS3kRHxWQvTRArnqCNO5OfgK1mwL2/B/LZch6E6zoKDLQjyagv
z1RB+EwMgNNtkk+y+KOUDqFxB7C6vWvUP7G+5+M/vsAs8J251RccusYC/I25IW6fjFq4GfXvQIn2
VLm37uUyNXtp5xrQY5cH7d1TosbA5A20FsCVGqchDY7NOJ3HnvxATj2Rfvb1z7Zpjvee9Ao//6Gm
1o1C1JUTp99MJCYSB7MzW90/s2L+EqffIfT86+Y2XSDpFl5AgarwERIOC7hGC6X06ock+bdzIfuY
bvK76WyTmSJfvlw3t/XN6OQuvRU6ubBZLzczSTqh6Ru1BOA52kajM8swsK1J3VnV1kVjCulCaBIR
r12f/TDwK8voJlIPuCV5I5bupAXfx1n9JKj66/UlbUCB0MY1eLiWEhKue7mI7w6I1KCIKiQyxqjD
ykZ+Ew7FcUSigXGJijNrpHjlUZ5eDeuTCFdz0AjehkfROE/R8fpP2To7eBWN5ufCnVrXY/N2LJS0
Miuvmg6y7jXRfVN/NoIbbXfm3ZKGXFZ2WPM7S6s0JdFSv/CRW6Hyy+g9pzvAyfjNAGXoS7fFYDNX
HlXred75rBtd0MUsBGD0pYgh16ifqJ2TkvCh8mYRtSOKvpGQ3ab1cCv6mo0oEw3Q8Utcpl8glO8k
MhvgvmUIBMHk0rWj+rFyN3Wm5noaz5XXg+ojucgjt67Obf09MyDgxudUetHknyKDx1r/Pilit8uE
p6nbyzs2vjGBEScNvg/V9fW7JUdpRY+Inc8mnUFAmSMP3FTF3QmNNi4qTnzRWeONXIAXl4faKJBA
D32h8jrZ8FpQgpF8n4bZ5+sHduOeXlhZuYMJIQ45yoLai9P0TtcdpCxsai+HNt+5GZvLoQzBhi0y
wm8NnHd3dAiKSNOiqvbMvjuIZnrXlfJtq+wxXzbNGLoIxQaxUzDsl7uGOEw1+jPrSQXFcmuKo6ix
p+0ppLawcxc2HtslD/h/ppZz8m5FglhqfZBArgh7DkBy1uLACWPhU9QKhV1ZsZ0g4l/4e0297RXS
nVyUOqmRrdK3qGcik6LFtWcRpKY30W9/LwfdPBOADOmgIK0B2uFyYZpfEHZX4ZLwMpZuKA4F0S+T
2g5JsXOltyzRx0Uhggwep7ms9d0WdlXToBhf1yjTlnaU6q6S3M15dKzaf64f8y2/hToE+QVsGHAw
67au1UiyMAZD7UmF1D0nxVQfpXKaf+Wa3J7qsojtUlLv+8iYj7Mo37VRsac4veU2FszmG6oBTNDq
ZMb63NUSpHfPQGdAzxgkOX4OhGMkqMeqO15f7tYZeW9rdTR1IfO7rO25bKde/8d8NPpf1w1sfbhl
XAN5Ip0LQs3LDycUpeH7yVx7efIlSE9q8QNApi99uW5lcT6rN47KJY8MOrsE0NpqGUGqlUOjSLU3
t6eiPCnK9+t//0aAvgiUUDxY9Dwo016ugtmAgt4mBCmKEGaPIev8ngnFnRjzX5UZmYe0TRHUKCr9
f/DtFEcI1OmeggBYed2gb4RRH2B/pd2htL5r4bPZ7DQltrzTexOrq1X3aZeHmkh8kNL1yA2A5nRj
8+lFtdqDKD6l4kGuTtf3c+uIL6U4cjlGMuCCL/eza6i482eVxw3qtZ4ZMT8qy57R5lGRhbxua/NG
o0tAEEu6AxxkdZ/EPoik3tRrry7ln0IkSsfeMAOnVrXKhcYkHSUF7bMiC1B2CkC5delg7SR4W+tl
TBsADvJkGs+rn2BlPYPiENX22uaujKwHEphPQYT+RiA9tvpO2W7rThvE7ajOLCbXeoUxzZK6j6LW
C6X0wGuTQYHx94a5b93r90ZWrj9octCycth6LTNDBgjv1hP6B+X8P/h9mOW0PrnaIFRWZgTftEK/
KwnYrVE8y5CGs8m4a2JLdcNC2dOU2VqUBVxWXwanoKq0OpbwR6F6jJTZOQaVXccIPrdSPcBIrm58
vW3//nLT9Vz6cm94l3VVX4wNetmp33h123L2dLNyaAVBRCZJ2TG1VUSiSY8OMMK8vKJruRxJ8RMr
rLvWM8KyhG3xbx6D5o4CVXGncbY8VHvGozkL6k3aicqRcZz54xAa+THMQhPwa9nvfNmNU0qjgVFB
4H3Y6rUYfBWZU4PKMrJmCbAz1OqUvnN15fT3l58GDYp8S2WFTGRV6LDkserCOuw8BrNVd755iKr7
Fm2MoL8tiuIoI9lTZLfXjW4cI2xaQGjxq0u//tK7NYYRww5OOw/BR5Mes5cWP3e+58buUVcUSWMZ
70OatXIojJkacTNN/xZSdtpLKaEh2YnO3y/kvZXVfWjSoFLque69YUZl57Vr3UJ6GuiUXzeztRji
xwVPSlbOV7rcL3mM/bTNo8HTiz9DeBdKjtL+vm5i45NQNqZNt5w2MqVVGFJLfiHSWxi8bD7H0ZcS
LLWfyAcr7w7XDb1J3axCEcrhoG8ozS8J2SrqbiZxHEJkVD0REc+7SFT+TGH5gHYSxXHmgCtDBi0S
tg2l6tQtspsORXtdHW+U+FMZP6nW9z5wOvkl737ht7UBebcD2uxFHtsGwGjfyZJvteqVsSuKh2iy
CXj0/ose6U5gUTX5pjyp2hkN14Mpzvft9Pn66ra2EXgg7Sam2aAovlpclKEaO/vS4BlR7OaWW0Hl
abQvkR7tnO+tWtdSfcXz47UIBVYR1zSlZaob3UB6llLiHxxfvu8r5SWIiqe2/Ffyg/OoGMfCVGwz
Sna8xnLgPnxDMmmJOZK8BGvHPM7iOCaJMnjTKYhvB107UYCN9cGud/nhHyNLZLq4wowaUOmFriOh
qE/HUYwtKug9EBueGlRc3Cj8XUn/lsK/17+e+mFZGlAbkGd8PZrW6yhZ6Q1Qm5FMCq+N9oj7H/fE
Cj7eZNSDgWaZVEWpwK7PRz1XetBkSyE7rWWX+ps9qFEKh2LYiXE+Bq0YkplrhMgeyIz1Sx03s07c
GFNaSREmFMMG5LJ5YgId3M3MmVPRGx77JN0JJTc2kIISUw+A9eOq1kgwfzTSZp7IdyW1OjPw54dk
5Tv+Y+PggwQh84STxC4Cxrh0hsi7mHoSEa124zy76SwZDvLij3obpq5VtShoqFHtJjVNLjk0G3ec
MwdJ6j0C4dZS37C46Gvxelqrm464bGkWIlWYIkG2TsgPqr+TGW58QhrlVMYox6LYsVZyoufi92FD
dawsEUeOUILpEmayybV/LlXGtQSm+q8vAwcV95gDH683WQA9tWVh1EX0Ze3viglCr2mUCI3ai4L0
RqMmo4fnYMG9MWJHUT9dv3QfXSawPQayKZTmKGqtT6qsAqaGWtt7E7jI21LJVVc2w9gN23a6NZRi
b1zKxuLYTtCRwCOJerRViVvuwkLK+gJ7RXsD3Oxr6cudLTArETXS/k5N1OP1BX70YCzwncHVSamT
KQtKueq93DJuZDheYeUaALNmTmjiyyfYZ6frFldbSpyA8Cm5MLk4khcfEhxJDZRhNBvEkWIJhS19
zG+1ITUdVYrn+7TV9nrdK6/2Zo8iMnwaicgBHsjleQmlAa1ssSjPBoxAlb5rRG+gMn5cX9UaB/Zm
BmFOuJ5LtRiY4KUZQ23MlJ4jZuKCLeTm3Ek+okNtXKJtZwzK73ZC3aYfAsRKpsm49yV1dOV8GO5Q
SMp2POzqHC2/BpwRgEyDBAWF9lUQa5W0OiNZbs4CszyO0hx9yY34s64h1mIFmXor+PWw4/s29pnn
FkABzTT2eV3syLMmYGy00pwRh6JvHwvhXTuEw70KDWDnCK1pAG/L4wWkwIzoGO/IarPVIlO6cpbb
sxBKiXGcNMsHtttBeLWSSCA/iHS4RFpT119DZBbNgyCVzDUoFCH47WuJ9q1reuE56abatLNuZp4b
MzcZs4yECLJ7dZ1CbQ7yXAxtGMnlTslm3cd6+/XMPmBmDyDSBZ54eVRgDPI8VWZzrqW0HOwkiKub
wJhRHS+MNrGbfkAH0Q/yY9PpxSkRRvEnaMlWtsOuEo5CFefHXBS6uziymlfVL2e3L5mVvHOgl9zq
XRj19iuXFgxAd1ogH4pXSTKHU5gbzdlABwShjLh+boQAXNnIWKPATKujgFaXo+mhRYdIF+zAzKWd
D/12ay5/xJJfUwp5Y92SlV1uVTH5pRFQRzvPfmJKbib7WuDK47wQin1jJEUrouaV++0zOQacIlKn
wEpR8ZvG4NfQo15FWNYypTSVmJpsZpPm1JoW3yHikge0WsypJH0d89xGWE3Pf0XT2LdOnuY+KUYf
KJ8Z90CoJSKGNh9S9M0au5NG8fP1vf54dZBHRVoAIRLmnoFsvlxlHc2TngxTey5kqUAcvpGgMZNx
9Jq1WyFfQu/1jvKuEB/jgWmcrHa0q5b8VhSxJfSG6wcp85naJkbI1vJNtwh8/8toFKAvhXC6qZWO
iyDP31MFgsv1RS+G1j8Eb4Hgi7aU9dbY3KCoo1LQOF+FMVoHBLg+M6YrucmHiCpRbDOOuHH/3iK1
bLixCEjxlq+8htGoWp2oc3vW57KwLYOwq53V2DE6PThwzoYTKLr29rrRVaDENeLLApEkOUDjFYre
5beN+sCEdyW157yP6mc6jhEySHnhGhWDJokGm1MnheopnKbQ8Wc9/1/MwwrgHi981jWoQkRyKes6
Prde6rWjatnwPfcryQ4t9U+SNdmtrgqNw4gU2aGsuwdUWfdyl9UvmvuU9pFcWJAWl6vXRDrlpi/0
Zx3hw0+p3pR2rYoIK5ujfoqqPDooYzQdxq7onIDo/di0lcAcbPVFATPktJVckT0PwVejb/cae6vQ
5+23keQDYAXtJ1PavfxtYjfC6pKG8hwEFC3MFgJIrxoO2YlkV9T8nk16cE9lainO9SOxcd1pWy65
HKItBAKrK0gbquzpKtbnPs6T0a6DBp6oJeidePJVLv7OEfgYcEElYsQqNTTq4XyKy3XORhcOMRSU
cwF24jlVoYupejM5JjMHO0RptOjr9fUtf+HqZi/jRYHRggqnv7hciXcRehTEYTxHVn0W5Hg+CsvB
o2y+12jbXNZSd6JMQ8l3TZam3zOAYAuaczf6eua0Uq/UiUPFqxSeIj+difSYBTfMO1nkhlm69To2
IYGgPrPaTT2agQ8ui5OnH5IGgg3ceCag+xO0OynWxvkkjGKOA1VfNNI/6DGUklWTTTbnqq3dNtUc
Q28POlLsHVCv0ihOTb6nHrARxS6C1PT7QPMCtH3rxrz7dOVQ50nfdf0Zz2R9DbT066inBULEmeaG
WjIdrJGhFT1hq53EQuFQSqOnGqlaaY+9rx//+iAxpBZ+M6k0/npNvBzjovSbfO7PMIHVl5BRWMe0
b/YK+RsemqqiBrIcTUjmGa3CsZLeRBVFcn9O1Oyxs/xjwqyOSUDNaL4taiTIDOXzoIY7EfrGOaJq
BMkZcCi7vXbMI9K8uTHU/bkOut4OwfJIbfZDbMKbSr25vo0b4TKsikXnzNCWFtpaMzEryMIbX+vP
jO2IPim+0Ok3mRD3lhO3fvyox13+kvhmaf0fzq5sN24k2X4RAa5J8pVrraoqiWVJfiFky+a+Z3L7
+nuowcyoWJwi+na3rQYMOJhbZGTEiXOMUIKftviyAeSU1lX2KQVy4nQ8BO8TXGOnoIz6M/Lm71XS
CBvEuM22hk79uZVCZcVLLk2QinzUlIVFeDCv2gaAlrG+DLojRUNNp+gtACvth9RXpVnWqft4ihbO
GpKfaGhAJwMq0HMfWZJOyup8uqf6ujWHelSNNE0/aSD+DFtqNSXwnDJdi/uWrIJSCp2syG1DLXN2
A8WMMJWVUXeE4O1Lkx3G6nebuomPOASS8/wa/fnCRofPmlJuX82C80eh1sUl19OiOzYt2fSBCirS
H3mcOmVi61Lu5p9+NxiP53VeuZouWdQ48CaEBgCy9/MuBG1As1DCp91RHTVw5WSDBpU3Ajlt3Bwu
lfnWbeSo2ATRkFiZor0hzqS2gFynkemhqwzaWgv5wraaLkG4uem/O+C9AMLmIM6a7tghj7MHnyp1
B+SqXRGOYcul41rzz5I9EMBOojITedhcuGNkvcAxXPNHQR4hK1WgaZuLPwKpeEMsSv/5mQEwEtEM
UnITZm22oTKqUzLGdX9kQfxeIYWjj39LZbgGpFpBWH8RV80ueeTeAGdF/Qov/jlhY4xLKOb1iB0H
Ig4e+DevrInf+QpyGXw8jvtATHUrrCXVQ4tLYaZdU58CbkxslY+i0NAjJc6Mocz/EEaGCu0OevnS
YGCOjwyuEcbgv46LpHfBtiI6HbIOKyf+q2Z6OwDccajvTU0JeIXM44em4FStbpLuGMsqhDF0jqVb
PB20lyCQnKRt400AeaxLGmnBJlS5yBZEANY7kuOlG0HRqgylHvSYRILonTa4dRXrDtMVuilaiFiV
iUAdmSM+dLy05zCLOSvUGd45aIIzM3ghKynTXdS2AK62dI1CY2F1JqWBqcEInW3QyZlFKT1awfQ6
o92xSlhpAZMUvcRtE3gRynV217V1ZoSNdEVX8mDSUeqcXB16Wxzq2GpZN9psALK0b1q6q7vQ32lw
UGaN2pirKwFx80HxjZyPUrTLVbwds0Je2cj3ISS+H6gB1LvxwIZ7vA0ha15MmK8o3dEfSx+dr1wJ
Vid1jVzw/mzCCgJIXPpwi5D1vbWioR2dT3L4Aply1MoTYTwEYtE5qcq3FtjMxZVR3ft7pOOBjZly
hAhn5q1FAmmkZhzD/kiyVjQTTe0OILwC3XkIGWw1KUKLUq146lJljbZxyTLYqZBFAQId0LTZKzRp
wansl/BCTV/6biQG13gExWvXKmCM5kWIklHJLZt+LZ99f+Wg4AKxB2g2QToZveK3M0wyRjitq8dj
S11EYBYYhfqLQpqdwLlDaTZrrGnT02l2qGEP1CZfiUiIRt7aU1FUGvI4Go9dCeHiKDIkITWk4FIJ
MkSM15hBFkeHCggEbBCi3EmND2yacIWNRxBDMKvWK0BAdE7CSVd0QxjUJw7YS2uopqwTIePKblrY
vUiko4dpel0jjTgba4/cDHCMmNtOdIZ+G4fHtv6p/b+M4JWFLnEQUs0RgLSU0iIfwLBZC/RnI2RW
lP7syJ+wVVcihYWVw2h0UJYpYIGX57xb6HlThY5vxiM6hcL6xMdPCrvyyWCCUWwlJpkC+tkmQZEO
g8HsT9De6c+/PXLC3uegOKUPx6DG20UCVNmOQitOzAZJCNmkr5SmRi0CU6lYK6bvk6qIvRAGIN2H
VyT6k25N+37RUjEYxyMqra2JNB3tTNxBmoPdouz1PqwMTomQnFPCzBpUcCuFVRutPD3mVUoEZfgK
4PpRHgCDyh3/Vyqzum9UfEUuWtKr7yHzYRFDtDTDBLj58ZCX1vW7rdlNFDQshLoybLFotKAvPCKr
I+yUNDRxx6ys7IKXwzMZaSLkNnEe5pSQo9CLfV/I/BF5lwMKAFqHuE7BTwkkgfRNLOsViob7TA7y
KpMe3WQUjn36oG87Cbn3vkiqQThGSrrl8GrwsoJFRplzazjP+2mEJSg0EdQiwXszx9WTMiybpvOF
YwPqW/GiVZ8t2fEU1awhWJnFpUHBWSNniKgOpZzZoKDDVqt6GonHXOvoPq8hu61onOSwkv5TYU6k
BtEB/XUVoswgzCk1aCVAFkQZpGPc5qWNag8z+1FbG9C9owREDbl1IFGmQz9vKOnVPM/4jhePrJVf
xLBw+Vo3ImU061R2H+/2+xsBpuBS0OKFVxaQxLcbAi8LQoZIFY8gYDtLkPzkD9XIO8HAu+BocGtk
bdAov5KSul+wCe2Ipx0eWQDkarMkKyijukSnrQTKex8UqChmcJCzaMGbubIzFl5zsDSx5+IiQCg8
h9bkkH9P4wzDKwkVjkpLf7YUfYAsJ6WTFcFZkEvAijjwPrWqEFiJUI0G3E9ojGN1qiL6D7nV4MhQ
xAD8BjVORDbIBN5ON1J9bSf5vHQsk9yosz+S/+Pxei4ksL/KJFMMjSkGnOLWgqYEtTY2gnRsZD6G
HhqTGhCi+GAZlwf4L74R6x9RFU2S8ZqEd42k1ClAyADfUbOJONbbHaM9Z4aiUoRmyoegjNIZzd5X
vvP+YgEVLt4zaCifJJrnLRZ6BdmluCfSUS0b2UiTVHVZUrf7ItAra0APiKmM2PWS5DNTqLRfjGNr
mjd3cwXEFTQqsS9AdAz/Md8dPiWEsVDtPbQu86bvTv/WW8mZfoZmX6NXzw13K1fq3DF+GUWKAd1o
SFfe+fxy0FHPRdOH14MFUrbKooptLRjkCFodNLZ8UP0fGUScV8zevbDmdmdBRF8FlMgJ6b1GLFAq
tKK8cxTor8j+WU3NZMqaca+gkAjaI9O3YGQ1NDgd0SAdMqnkLUsKI0CDYuQfuXy/hv+5u+G/vg78
JhMhDbKMc3qOVFMaeWyxFLUMQrzoMy2flNRKNUOMtwBHq6gw1zsf8kqPt+GcDh+9kNgC4Emf8PpQ
8pnjZVJO7tAfhdVQwtaJSWMAwrMnPt7DWm75+mBAxc6SUpvz99Ai4IVjWXqo8wmAoeONClJ3aa8G
Tk7OQ7Eru1X/NS9+4vMgRgmoHsrZE2ZvtmgtgTyIX2rMq/unDFjOMnrGXu1liFC3uSkNHlxmNxyU
7eNpWdijcMIgWgPcBS1Q81dJqlY52Gu51hv5H5D2dEfiNlCi6vPMlrqVJZjfQNMQwQEGrDjwSngc
zOItXc+0LpC11pP7UymHRtv9SDiHiIdW26NZTX5+PLR5f8a04siX4tijExaPkXkOs5W5HGroUusN
YGV56ftAtEvYdbBLADznJpFrtbpEWMwXMejUXZrnayTM87Dv6xMm4CLaUVBtnTPZlXKainWkt96z
FooGY7LBF27BfaZjbabxyg3/ldj6/nqYrKGHCJHLpNuMRsfbGyFFlziXZ6TzEjKAK1tWuOdUpVwM
JUewq3cQAd4BJzAYoO4aLKi3hgAjTL90yLwPo3jgRq36wxFpIghg2S5BNdBhaqyZjFZszyLtmoih
BATRQIAbSsim9UH7XelwZqqKph6p1j5qoSldjoWCw3VpZMsDlQ2GzhFH5gfEuw2Sc5mhSNVa8Wtp
I8PXThJTEzmhPP35t3i3D/kKua+k89o0f0VL3UXmfqndpQVkVLqubKzpLN7NM3Il+AdIv7uNlYJL
a0hRF/Fk39blbVz4W10ozEl0ouz+tmlhNVn2OjSdmamcMUBiY+UD5mHj10LjNYqfX/C/mbMoWxaM
Kld1XoWkZK+5rAodka8gywoc+Livx20e7TIOOpLyb569FCx3tIoY/fCWx8H58ccsbXGCZw0udrBM
IOFwO/FKPiotimydx/k/K/Z70E8JKunEUMGFt0aZuORBJt0J4DsRWSFJfmsLD1FUOHPWeSKNf43o
KEtUYgBCdiK/W+ThIHfExJV31F3d8Wuuv9mczXVQ9yIYadrOQ3Hqt6S5sY9OQFyhwa5IG4j4DRbY
mZwI+rR+PloiXeOeWIpdMGBMMfb1hBq/iyQpZSka3b1M3svxtmIHJYVQ5Yk/CtQGY28BxEhd7gXE
gMjj58dVqrqlK/vmC6Zl+Xa2uC7nChQ/Om/gGoBZK4uHUExJ0Hnfo69PMoUB6s9t6ECiIlNWnNr/
mP//DH8e5vq9qHaDjDUHQd0R/eF4jIWm9maP15dmsxI6Le5leE+kQbDimPPZQP1a49oGttTsveKh
b/mSqwY3PCN411dMLU8qIPogFYE1cNTe2gKtRy9GfN15Xf6ni44kVE1fMsvcypID+jgK3/lb0L+P
z+ryZOKZPr2U0Al8F2UUNOdpi83M4OO1zpYcRXbT0kCDJPCXrbLRGN0yugn/PDb8hS6/c5nfDM9e
n2Wla2mhdNjE41YInyNwNIx8YlBAtGv4ixCisxTlej76UXDBPs23XXcsqbbRJ64hgNPHqNzGshdW
54p/EacKgOgKCXQLeoOJrZHIG61deWAtOtlvnzy7TZuqowD/YK5Ia6VbbZzaKDYUkKR/PjUAxILv
b6q4Iyyane+w7wo2Sk3vxfpRcUI7Z6YEMFL2w1fcSVkjtFKAKkh2SX81V732oNRoS6NvFLp/Frlj
0b+QAuVzaVc/EXbuR7eTNj1dE+xdOBoT9EKevO5Uip59JYhvQmF603rEzcZd718UaVtFaD2ST5XC
Vi64ZWN4P4MCCrcKP/35N4fjR2OfcJmCc5gbeb4BLNsQwICe/OYzaGG38coSLKw0xvZfczP/RoQc
dL9M7jzdqA++66hrteaV8cyxK3GvKOVY8Z1Xpo1Z8cQe8o9gF7jKmBtp1zqPd9S0MWdn7ftwvjzP
t9mruLKTmwHD2SvGmpLaV9/Qo7985iLlUqJJ3uIvF+MXn29sUW3cFEICeVBZtQw8Aj1xkH+iWw0n
xe/5CbCWGWp9qv16JyJ/nAzJym5ZCvQxYHToE9CFIYE8c6VK3ooBUnjYm3xx1tUpTT+kuWwgoa2a
GlhW31tB+YMgWN0pcVNDSh2d6Sth0EL8iTcNjgc6u1BPvyNblUumhxK2bFldQvGZN9Fsa5IgMGVx
+3h5l5z4jalZqBtXfaHXEsHpqNRTlW/oW4UazxA1B57bRb9rxYqPfp8gHlm5sxY3FiLsr1c0mkRn
HlFKfL+uIUfvqazQoK7ayYbex2tIgaWAZ3oe/sfMLKJs+ryMB83vPH7YaNHgtM2+MPuyNth7gEQl
O7G9NhrAwYMX06rzD2Flgu/q7wj5bj5g5utoKcR1qoS9l257p/VYYkAhz2ZuY9LzSXEk5ydnjNYx
5o3BemrTDTV7l5qItovNZWWtF7eVLKPgDGFgQNZmWzvwh4wNaoLEFRQFqZk2isEPBldbaf0Wxy5B
0NfIz9UbRb1SGgHTfdLZMzWZ//74Q756Ue7O/bcPmYXeVVIUYxaBMUQ5tYXxhvkXnptsQ9XjKLhZ
aeTopuyfVbSR4X0ndocxeRZqh46oITHAEBzQtienUAjMPF95jk3b4e7LkNtBHxS6vZDGuL0smjgm
uhZFvSe1xVukV58QUgmzj8fjX1wHBTlMlG8BmZkH4ZpEB0WIsQ45QDNGkUem5vORRercLnx60OM1
kp3FswamBai1TFR687OW90nbZSzuvarL4x2K88nHEMZrxffFuftmZTZ3vS75qSpUmLuEyQe/k4N9
KYWhUyhUf3k8g/MG5ikdgz5swCWhC44qkTSzpTE+r6E930/xVOtQZ9iJrugCWHzlnNAt37BbnP63
BeX5XWMPw6lwg8Nrsh0c/Sf0QbelzRzBBRzkb/ihqCiIbvF7a79ETmquBQRLwfnNt848gCT3aO4p
4QFiEczjg9ELeD37x6C8JKJoaGBtCJ7p8f+TsboxO/PsfhVLEaHYylw5yQEU/ksrbbX8pKRGm51L
AV7m8aIsrv+3NZkFWgU6V5IQ0vWe2kbDDhSrtV2wtt4SLVrDtN/1Fv1r/ZHqAd4TJfs5KKAWcwqt
rLr3CrvbUQcSVmfB4n6Tl2l187/FgTi522weD3Dx3KLl899GZwNswXKDTt8c/pPr/H3sSxEgmoV8
qJtQAbQVcOUkWQUMLN/Q36zOAsqsyBstDzFUEdxV/Uaho8H1p3oDUsA6PyqpLfrIftpctuY1ltfz
P8OdPyoFhkjTl+CleYWeRLwbhsLWuG7FGf6P4/FfM/PLIAVNLKNl72k60uHnRNfMlt9FIMVTP4P3
FgyAqvDCrcWeSyl8pMfBOYaXKxCL8966zBcTgQUwG/FAwOmmitwijVyxiiw44y2Uok3qO4xHkJAH
FrToLFk4N/m73nxU6pb7CLi/Yr+XCw7ECGtPluWo5dvHzc4uWGtAuC/hKGW+HcRuw8Ba62myNXTb
zFaZqSVOYSnJPmaageL4oK+UWhd3+jf7s53ORXregfet98o8MCM7Kw6JalMwrqvgUX58qBbfS/Dn
gLZPBJBfnv7bA4OT8raVa9wavvwmDhvC3gnIFNZaKf/Hcv/XzCzc9EmQj7w8PYw5R5ZfdZQMZO2F
ZqdG4e0qthSEPKIR9ZqVYq8p2BAamEQLxB+ZuuGhAsuVRhrtoSlnitE/5Cn61232bQ5mtxlI0ypN
bGnvtchQyCCxz31H4YoLQ+D9eLaXHec3U7PLqPcLtRXQE+RBZMSJo0OiP1VV/F7qZz3e5EG5H/l3
aXzO+F1MNz5jVsw1O047VDq38ilLCw84Ii4MkKKhsiLehlqRFtJeKQa4F7XqP+SoneygV7gviXCA
AJGyNsvTpp3Hdt8NSrcGG6rLcVgp4Kl7aghQC9RImMkiJyp2mbiWVl86QSjBTYAZ5LFRsbg1pg1U
EoEJxwn+CIpfTbjlO81AV6Lb/Xq8okuGUItGsmfSN7pTxfA5pdPEshu8vqqssYQT49i1rLsNWkZP
mrzmrac3wnwSwYYkIWkztX/LM88wJHif+y1KiGOhugm7dn3mZNBF1dhO0vd6Keyk6K+eN/bjUS7d
Rd/NzqYzEKiUKKE6ANl7UZtdVL0lifPYxNL2+GZiXksGr+5Q5BwZvLZ569pTXfeWEDpRKoMN06uT
tdt1ad2QNRVQreeBqZxDRrnIrySu4AaPhkjjgNutVy8i22gd24SoqD0e270xgA6B0YT/Q1H4Dt4Y
aHUfhyHfe/KwAVdkK35IPwvRUJOVe+P+TN/amR8xLYnTKIAdTt9R9eeovpWFOTw/Hsz9a+bWyMyV
0zZV0iEWEfvLInTKZZ/fcdCDXtkOCw93mAGWeKqSIJs6T2/riTDwbSzhkdoLZq/9QvTTi0bX2yNn
BQ0EIEDO9SZGn9zwI1P26vA5IINQghRNQXW9kuNNSH+H0R8ZEIBhl2vlRpS3YmEFuGk61pnV2rTc
79/b753NfdFFkaJ2IzxOcR7GC900VkuMQrRI8PR4AdYszRYgA6Cj6SpYqtVtqG0TpbKT4BXE2SYf
80A1rOA4FzAoGNnU0IVuZuzgeecaBsWFSa9jZEl6lNpw05R23b70aEyoOvaS826uOV3DG10ygvzb
iNF7EEBLOvJdym9Zawr5R5x/hMj8ZspWXOs3uvdNEy4S9Q9g79Ds+hXAf4tguhb9qH2D7hA2CL6t
1RUkGksOyYsk/vN44u94AlD9n64UdHYL4PlE48PtrSIVgtYADiN6co0rujeF3gkKWx1edOV5JHZZ
nVoSGgn3AjUCM48MpbiU3AWUCiT6Gyt7NKz+zrRPVbzI+Tthb0QyQTHsQGzk8XcuuIHvnzmnIAqE
Ei7Ml0WvlRPREchoU7WKdki4JudwoNGKd/ui8L29lCZhBzSdgwVkKrbNnhA1bqUsAWrQ2xcG0mmV
cSLmr1+/ZPPX+fD6+vr+/v709LG7IsVm/O2M1Px8PNyFZYF95HHQA4ZNCurf22UpQ0I6XRgVLzwA
j2AQt3cUpzGzY+BGLt1Lru9Iz5k7bsgWwkgnYvMuJGTSXXxlm8efspC+Rh8pCFqmcGBiD5rl+CI9
0Eiqp8RTUMA3HFrZfmDnNvfebMjKnbxoCwhzPIcBCUY71nTrfNv4QhirUc1U4vG78F13xg01oOJm
k029klm46+wEASUKqBPX2kSEfZeWG3gplgamE68wToPJjM58OwXGHxDcWOfD+w6wZ+PH44n8wnjM
9xQwmxMT5RS/zeHBKlO7shQL4ln7Y332Ts5P52il5mDqkfHL2Z7AYG54jgG38tycN5uNudnZtmvE
GLx12a/cqwsPQkzAt6+ZHfxwRNkc5D7EU43ILlqruQLwFnnxxjSrQ79LkU3arUGA1ozOOR2wowUd
QHPi4cH5w/w5/KpSW3qVDuMTSEXaH+BwKV7WxNYXMns3I52D2/kIrKZRWGHeraP183hyTqfcck6h
yRk/K+PXNOkgqQejXrGtnyzM+0tsmB+iUZw2F+XMjM3KRvjCBNxvBPT/4ZWig7J/cv/fdnmdpyQY
+oZ4/pE9H536kEbO4VV0dNsdO8sU/lyAg/w77NQ1GN+0po8Mz7xKSAekh0UYHgVLNIuj/lK3boXO
QuZQ6e3xdl/IMmHaga3+ag6GDsrMWA9pvyLiKU5YZoyHVr+CTdMn5z44+q+gH42fw30yrEztfVQK
CC3IQtBXBD4p9OHfziyIVQHg7gPNA6raVOxr6RZr7vD+br41MYUy3xYvj/Q+73xf9XhX3gGYasdO
ZAO2bby+opq2kTerUIw1i7OTCiACk9KAU73eghiiGWy4p3qfXIVn0SocbNBNfvRX3ONXVWK2U9AI
C4AieggRgszbCIlQDWKQNhilCeDFPjR1uzJ/hRbYbszUQPnfKZzceK7cale5zRFoCGeag8wNDN55
TtGuFlu9cVbc2ojt+AI6KIhMT18/6UyXbmSlBme+AuZndntlmx65LTUDxzfDbWV3xgvnrLVjLe6M
bwOa7UaS1VnEqbXqWaUTXK7Faa1z9KtAMJsyILfRN4psLrgX5j2RKsr0NGtV1aOWbEp7/8w9l07s
YMbscZP8DK1xE+waV3htnNrQ9oUT7kODutRNsIj+s4h54F228Z+69Xt1itTvvg1dxyg+oxSF1q3b
TRtrbZRraMj1JGOwmf2z3kL0+iDaRuClkem/Pj76C6kxYCO+mZudEZjL0jGPNY/Z7aEBhN1RbeSB
DN3+KKzIid0QouNgdl2J2uaSxUhC3dqdnZTAb0K5ljBM4mo7uoXYudEbrVHbr9W2ddsnfyVeWfCn
X6hkXcBbAgmMWWg01pHWxGmveb4bW9KG7rGwDr+pVnzOmplZMCppFUjYAphBGLjpt8FFd+NNaarv
j5dtATyBHimArP89nFn+LAUJjlp1nea95VswazjJBcjR5+BIDqPLrNxQcUUiqfkurBme/uL59gRV
Cfli3Jx0gW63J0EoD6H2QfPoodqRD7JLrdqWLdUdXpLfa2St0+abGwOVA7IXaFABsm1mjI/B4tS1
oe5JlR3JBjwUimgBYPSrnDD3ma0JvP5fS7P5DKgUFmMQ654e2h3aMYH/PDSSlbAXYneCKa6EdJML
ux8YmehTgbOW58InDVo86Jjlupcf4hfyIlrj+fEGWZ65/xiYV/tpMQiDPxkgR24DBPVzcOCdVc6V
xVnDQ0OC9IQOJzLLOgCUoqstqXRPPvIf1U78rP/Gz7ktPosrb8ql18YUJUzgHBCuIIl1u+1Y5stM
pZ3uQSyweo5/q9RAlhzN3Wi7+lBXJm/ROX23Nstx0IS0keIzHem5CS6GZpLiElyEY71Xn/jErH9K
sSFmxtoLf+HiuxnkLNiMGaf5ogCz+ome4hf5U/jD1ugAlhzU96HNLlcdaidClLQ6AtqwNboP5Uk7
1X8Lh65wZyzUGsATOvXI4DWKBp057ECIfLSzZbnvWQm4xM/ddSueB8tUzOYg2LvolF4f7/iFRBEM
ojQMsrMvBbXZ7KV8m3MahUF+pxqVG+JJquwZ7s8QVeHQDg3RyYABkMzsVJps3/3inMdfsPRQvfmC
2dzmlAY92D58r7bQ+HQxVDt0pF+NS7avTyLaj/X39Bq71T/2JRMLKoIFYErQHiZPh/RblDtATlSA
dLXvqfzo+OK2qoXd+Jej3crwpq+/9VnAo0GIUcOKguZg3n1Xk6ppGEiTPF4vd4hDf1djoG6yPGvt
UlwlVZhW68YaWDkhbAmaF9AFYhfNwqBBSkjEl4nopRyccALOLhDLKLUtSmyNqu6rA3dmS4ZuNcpR
UM6aELS3MyiGgMcMo6R43PgkVDu+3GvxFkRRKjq2fO7V9z+jaKPHRx4wk+Bl7M9KYSjiFVGaqUpu
/8kHH2yj+i9lao5XARVs/PxTfxTFRtdeutrk0RsU7AcweTLf8QN0TloUIH8SG3Vjp2CVfk3Aodva
BLSAbYYa2LVP9lKwImdxdyWg2IArFHGlpE9tD5Nn+LZP0A9Ps3x6Ueah5ttVM7RWpSKNGJeMs9MI
/KyhWAY2KBv9lZ2zZBlsBwDgakio3yF+ZaWXFHDzEY/0nOCKfeJDo14st+DpmHqU9cyFfnx+UfRh
rdC/tLRTJw8SswiVkD6d3RsdV1dBjKwY4DfASQhgy0M/a7JT8itYU8tjFjqs2AWJSeLjGOxi7ZTr
iVkJR74zeWETcuaIxvBf+rAfR6eB2D05CwxozPKnGGwSzZbayGgcrviR/o2qY0Z99Dq6LH0PMrNV
wBZuanvxLd8p8oXXRieKDb+DIuZBwv899j33cfzXDp6aYpH6QxPebKBEjhSEFEjHxbx4xvupBvY4
lSxWlcGmbNCUDBUl0Upqqd1WSnOhKQE7z1C9BKAvsUTB10zwC1tdlv/NphHKAfiMqATtXEOUMgka
cApQsLnabx9/9z0AZMLagaMBzwEAoeC/b3elFIodGcG0e5XALb2FZEX2JHJkG6ZpZUQAsLe9bxWS
3zt6ibOGkLh0lCxe0/e4jy/Q1Ise/ekxOGWS586tLQCUj+vR98o4KyCpU1xiHFm57owCjQUVVjIh
9ByqPyLBXJmBu4gapqEINglRymQibb2dAdknUsXXfHDNCteHmuemg/wT73bUiq4d1G6pofh/5NVu
pGlD3Do9mMWYwZuJdzA4F27NkqSQ+KTJQZLDdM3mOZSLOlAM20PRhm4TCZlRtU2zGUNf3okh1zro
KzFYPJYWmCbQrdZVdPPPZwLvXh1EM0SUkU2f7WG5hcQKGHGDK1jDkGmLG5PwiWKiLVNxaqkYHAZI
oZWAisrVA34047jJHRrF8VYbxDWEwn2SANp6OvYk7h4Vse089Qfmr6hkgP9chRcthKjJcfjLN0Yy
mmi8jPHOkq2usydyV/8kyHYTOIDmFHJl8NkpLX6LB3AOy+Umi+00NWJUxz6H1gUrc6HYqrBXJEvX
f6hXULGo3No8TuHpbGmnZCV6c3BPg6hwtqMyBWKORdZhR/3wiREGeO9Kh+zC1KdK1o2GvhXdn2Ef
j25G1kRVvzK0d7bx+kSFCr+D+OJ2Ww1SJ7bBWAZXUYMEi+FbwfPAARpnhOWOaabYbhL5TBWH9y3R
qj/SC//c/ZDtobeUeC+Yqi2LhnRWvEyDyJTVcrYObdY1pzNNwKOPnAVqMqsUNayK4NrDr5y4xu0l
W1J3wVFB3ZCeBFveZ69Qqgk26oWD168tweSVlWX6KgzNvgIMAjiFE4h1wm/cTpWEDsqOKVpwbbrE
Li5D9SOv7D5w/cIk/h/KHdrSrdh7PsaGJB/C4XfNW0RwVeCCesUQchc5htbu4kOF5whf2mkLQmt3
HNCa8JSmduyfi8SUa5tLNgxUTamtXKRPVEj9F/2ZxlvwwgHzZsbcH5lcQrTqM+HIdiN9V3WjD8wg
2kYvCchz+XxHlTUMJ1nYozeDn/l9mQMPcRbJwZUcG+IMHBp6++coOOqtmeyi+LWC0N8mS17R0oRL
G03s7/k5LjaJYo3hIaAOUV7F3ho+SbANuGcZyPBipw4Wg8fWmxPxwYhVP8PbGHl/Rbv2MHWPmFF3
VokjyYb605e3antNk22Vn4AyDOHuhgNRHRmEQeU+Ba40MlpuG2gm2Ouz4kdeW6VqV/2+diP1Ur6h
SeWx91u4wVFoIgDoI0SDmokyj3jVhgY8R4IrTRxSmcDGV8E2NvTWAlgrNcTI1ag5HAuKdjUb7W+N
maOfa0c0kwxHeY1H/L4mgGDx++fM7oc014uga/zgOhwzGe2xTgPZNxTRQ94owh8UVKGyLfOJBSm/
lZlYOJ03lmfui6Xgvs9kLrhyuZFlqcnq0tQb1VCI04ABJYdYerrWkHL/5J+Gi5QkImRgFcAwc3sY
0QYtyXUdhFfKP3G4eeKxP4bQfGtK4Clyo5dKO2kGA63UO6iNm62G4xgOW11bI/K5fzjjS8DTN+U6
vnS3ZycjiyFVIjMpvBYa6J1FVDHAEib2btWqgtkNTX5o1FTzCqE7B5QHeZEe9JDpGnqIxAjiW0GY
bg58mlhiJRSfJeevQb0Xv1BBxofHaxCKpupsa6AfSY2yJoyuzJc2NXS2dLU2AWVvVLdsnJC1dsNt
87iFAOJzzP1I64Neg3AYcOVfj8/MfZESxW4wJyMsnDSsQT96u2qklKWBQJDwStwEkCbhFToZRzir
RDZFfysqG2QM35OTso3Xsg3TGGfOGxpLMI4bFhBGZRartMBiiI0epldSQVbGgSaoOik7nVX/KpHf
sXrMGsNHuwX/RIndQAUp9/m3UvR6dNaHuWAingHQ9K3jgaxOfVMrox1MgdWImpLyGWrgVPmHYt94
kmOyvn3y5JK/PQAFOZU5xF3JVSSZdO3hhpz/4+y8ltzGknX9RIiAN7cACLIMWSWpKNM3CHWrGt57
PP3+oB1xuggyiKMdEzOjq0quhWVyZf4mHpoGFE8q77I6zh11LMKNu/aqakBQ/PKQtQIkgMHhal8J
ORjfSKzTcw0k4rnZEoG59Rk+/vnVZonkAasLnz8vTSdj+jr8MpTH8tSbzlZh/3dP6PKDU4WArwMY
ido3NabL2TPqzC+UMEnPUzo/BvFRnR4R9jr63XN1rmZ1NxQ/yunQO+QWrqD6bxsrffnzq/C8DeBt
oQZPbX9tRpnJgtr5oR+ea8mtkY1Fm3yC8en16TFH4S+r9+IWd+WqHElF6WPI1eZKJ1Pwpd4Kz3NY
OgkWTakiQcD6Mc/au0CR6f4Irws+QM5R7lYXUR0U4VcbasyKEelqIzor4ZC6YTc3tliIjjAYiXM/
0nVTn4FxtoLsQ73fxOHz8lMWVROMkhHH5yJ/mvRPQT8jjwPXTH6noqP97Ptdmu8qT4rt4Vk3X6zW
m4/o2NhdY+fyU7LVwb2uG/J70P6mhI4SOML0q99jtGUcy0Ian1vhOCwyDLKTCZ+1T74n4GqZP2Qv
Ji1JfAxflbOlv9bjISgp8422sellceubY3lGaVZDjP7qOV6KY1YXaEqda/VXWb71ix/Oq5JpzhTu
gsjWfUj98VkbXYVesfroW2RnyUHuZFsudvc/082fwoGxSA4iyLYu3ST43A6SOACTUhTSIavL97US
t+Byi/kQG1XqkiRsvV9uBUXECO2bBSaPrvDl0tCSJpSyMErOaWiaB7VvxIeh+yG1/RMopJknXmxt
VG5uVEB+6yfw5RGbW7QiLkNOlR81/sSszuo/6vQwGZI9Z7w31MbOvowk4w2yzN3O3IIF39pwCJAv
wlmLx/XvVfnhOpCHrox5hMdnQ0f6VEIJJMngurT1vHF2LffK+uhajOUkCiyYw6zJNko3iJNhhgkF
jhCXoYjDa+OSuXU4Y+TwX4jls34Yi8/ZDMs/Ts5hI9kSIuzdTN7+SwG68FXMf0yKHUBvTZ5jXCU3
WlO3VszH0KtkSA8Ui3SoSs5mqRknI0cHL04lIEmlwXPXKEzkmbJs/+d7A23lhbuEdiXXweV45zCU
ZtFqknM7xRBm33ylckMlcOKxZD9mW0v0+pal5A9FZ/Go0LmA1tNb9Ek4F4wRuqrkFYMp220+Vo+z
NH8WolpAj8pI3IBc9SB1JciwGKquGnaR2woI8qEumO8SMPYetuq/jHhSkIASoqdsljcp7cuFf7XY
FqVzCS8enlGrJKdFGKPMZonPkT11GmVXqHq2qZyaAlbzI9RUsdknytYELcfCOipThIo00pRUPlYn
uFig76lOWnK2ssYNpuZgVV+E2cnyN2rdSu11vNBH86lBLBOjrWArC7p+McHpXq5PUi1ENdZqM63o
yzjFlelZLProKBQmFGozTV9jNTwnfiS+5HMx7zXTz5ypHH788VqkfkHfDYSmRoK0GrumBEk5lm16
7qIEtu2TgoB8tVNzJFk2/AevqeMswY+hVkelMOaWnyhNepaPcC4fvhup1/q7b933yEFAYJd6kDAf
y8QxnHyXvcSJPR2CF32zG32d04L4xdGVxibqsbSnLndf72fKnERpdqY83bj4maHMldip8ecX4EWY
5at/ONQqs0izeEiyczbHsJQf0WQK5SfUY8atWueNd9TFiNbJrVwFodiZhFK+YIdZ2MY384cW2CbO
P067owQWeeNg0/v6cn/tXDdt+aI4zJP7IFfDCl7l76GCQwseadkZuNmOgvvP6dwcY+89fmlsL3ZN
wCWD27zqT0iNTk/cH1vJ143L6eIHyJeTrE16BEwxz861mFs4dVrpLkim3Ls/zhvVlMtxrvKKQC1A
7pdFdsaowH/tBheJNXln5mhGeoJ8aN7k+lHPDxtRb9xNF4NbHYa62dS4dTA44+VX/U9m05tKXPX7
6FAJfqgd5dHZTX9/uh/0xl1BTBxfkHDjwfe70PJh1YqBHKBh0GZnIeFFiYTo31wa+d7v+sSJ+kjY
d4M8OmpebAFKfydKq0OY5ziYGgBt1FTXLiR0cAIaRV16TlGxe4nbsZS4igO1c0ScMlHiFFuKiUM3
JbLT9bFavC11uK8BAuytPWKKqT2XRdEWDj4t2dcwiPtfiWA1/a8+HFEuw8NMaR+wiypnR+k7AaUO
y6xDWCUVQqxWCdvBiZVwjJ04l/Qc95cZkZGobkrdCa1C+zWqaah4Y1KoBfVGS9tJ6Rj+jTdcELnd
GNfJsW/SMXeKXOe6ULU2H9z73+bmPl8UwrjCuR3pOF2udrnoNa0qq/RMmaHF0MtsbClAO8H/ZFjO
8KzRzTadJEIqanAg/0J7vf8D5Bs3lfLxB6z2u6qKmPGgiXKe4kOnieBLu0i3s+SxCdDtddAzN/5B
4nH0TLCn9E08fLO1J6Hzyn37by18D78y12n7uQ2Yd2Y9+1LpR1ox/4efCQ4ajVGNV8CVbNQAK3Yq
4zlFWuw9+ike4mchVFG2rb2oc/vB02u7N3FXNJwq6Jxa+y74pwyYdu9YdeqMZO7Jg+/v6GGyKOrk
oR8faiwfczx5bTF+2/i1t7Y5RhvkHtg46zzbLr9qR/VcmEcpPRfTodKfuiqxk9CjeKhAdI6V926I
di2F/z6W7D75PuV24j/iksKPs3W6m9WDqXy1JkcfoLp9m+LPE9iHzK0rAfMM5/6PvXU88MDilc9j
f3nXXf5WIayjYYqt9EzLv3eDTi/dKkNkGl+JeEevVceTKisOdS1sSWcts7A+HjiQALEsbB1MGC4j
p3XhV4muMku6GByaUcFCV5nmk5ZV5cbNfStBoCuJLzGpOYJmq3y5NKpAq+eI017Bk2OsccGMreIr
PaBHMam2eik3LxcyXrTYAfDzn9WmEkg+ow6Rl7OYwYGSLC/u7BbNrPZNnzyaBdG3ZHancOtOu1GS
Uj6GXV2dvhlGflx12bnSbb16NbRjJz6ZHhtUSJ7KcT/V+/tr52a2gAIuZWc6sqDLVp9w1KpGCsM5
O089BQpgR7bf/C2DZMexVv5Gp8R8DUmV4p0wuX3jGJ7INQvi30IQev5Xmh79P9XCp1QFNYcOPl6J
WF38bnN9vO0qSYg6QSBxCq3+ETFXcCWt9kUWGu2oiFb4JBVV4IhCFjkdcN6Nt+et2oHCEYX7DLUs
qhar8zwx/BBh8CQ/C01l6/F3Y6L1px4E41FR9vnY7tPgU202u2jLg+ZmKk5QTLiALFIlXOXAqpQB
MeqJPGj2WH1qxNzF5Gfw413SZ04tFlitfuvbZ4j+dpB5mt5wNPJQLHdw8GeJLl/opRaiY6cx+mqm
rug7SPTdXy83tiGu7+Tn1A0paK23oTC1WixlUn5u/dQRlIeg6RHMOFpb4JsbzSPgTTzHsc5CgB0E
yeXRUlWdbpaJkp/T5/qL8JDZjRMAZ//8Wfr8T23LW0KPtwqGF/FW+2CY876tQ+IV9jH01H8XRsfn
9/n0mjzr9rfSVpxzE/9/3N43dvxF3NVFk+dSY86xnJ/7f3gkJOpTHv7Mjb1WlOhpRHsVp3FfOyLg
JY5fGuHJ5+eUbprsRnhF3VNR7op0A2Z6I5+4+EXLEviw/4RZ1X3epPmZDvpCISjdXsxY9aMthe/N
uKkkcjMeODYR8UoYn2vpoWlKI6MpiYeTmB8cqMTaD8U+/DLyzYHdO6LtlMeFQrPrK8c5DLb7K3vC
UPvr/ZX9G0axusyW3OT//Y7V9sNaS+TEYQU8oVFi43lAt9hG65V199792Dfucw7etbQfz1+Gvz99
2qrNXvMPcBP7GH91jTd5r1RStcy7DdYVgcL6mSdNEe/HxwIvMzvkxRi5n4K/74/7Bk7rIu5aliia
OiQoIsbdOZNmw8DnBe6k/i6c967ycD/YjbTq4xjX7ANk/qPUDBmjaTz1SMTG7as/fR2D903UzK36
5UWo1VWamYlaTArDUl4yuDeUaaAN90/NwLsXM+lT/NcAfhGjuI0T8vbJ9d86WnddtCAgqQjZ0ZN0
KCq7KxzxKH4V58fkHdjOnLgCmizFrvoi6xvFnJuH84fIqzOM5TMM6czsisonXQJnF3vj6MibyfHN
M2upc6MAC6piLbVRD7qg6gGAT014WgCRmpdJMCGQkX8Qito2lsZP4tU/5W8izjyi6VnxieJlRgfR
qrckwJdM7Hrb/vdjVsdV3klpOEp857g89iGW4F4pOFgXwJFPAfU8Za6wVTS7vYr/C7nKRZcXMcoz
zLOiPUux1yKaqn4HdCxt6ozcSO1ZxP9FWp1JsjzXsZWzlrzchfOIO8qLM/uH+5vyVvMODUtQ4Uvz
DpzZagoHMS2lpFTz81evsOOX0G2O0Wi3me08LscOEieH4fDFQed3qzl2A6HD4fMh9GoqLcHA2cNY
Dl3X695pyUEpzb1FsfwhP+Sz4/ybHou/h3IXeEnjuPcHfvvS/xB9Nb16NwxJ3jLw+p9mhyFRqHGp
vjnKV9F9xHeh9j4N9ieq8O6WlvntQ4IGPiBRSjtXYuaRIoRZNPCcSZV/kNYelcLVKy65GRr8Z9P8
2iC6iL2nFj5wStUp8qrxxsa51mPhvjEgGgGPwiYcUOblPW+o6TDlYp2dx96OzT1InLY5BjuAXWxf
Z3rPEg/TcDHZz+qDtU+OqARXTr5XPd18yJ+l9znbUWVrn+LokG+x1G6dZEgTUHTiOKPjsFoWQxz0
8pCI2dmSWiikBfULDBoJHZfIgLRb6MUb71gVVw72mYqGHRLBl1Mx1ZJaIV9MWXicDnOW5jbApU8w
2Pf3F9x6WIu3zWIhY6BEDErxdynnQ2o1aInRDXWnHmPzp9I9BpV1yC30nvwtKPI6p1oC0cfCzVLk
LYUi32pAvhJMcdeox66c8h09V7oXhqBjRZAWe00sY6RNxtQT0jbc96OyVQG+Wt6/4+NAT/K+WEyu
i9+BAPJb6kf1WEQamn70J8X4dWqbwyhGT0GSuUhnqtHPSIrAEMJ91iS3zF77udvY4esPu/wOuglU
RgB4MBurdWT42tihGKsecabzqg4EtmEhOmdJb3/+YekT8SRaMAfod1zOtyUmbR3LpcZDKANYN+9B
i+2GHjp4tBHp5og+RFq9i+SoNovALLRjUqMz3H6LsuixEX/eH84yLR/v1GXaFsMQlWVKsWWtJ1+X
pa8FqMkdNRVbd20YqWJhB50YVOjSDp+HSeq2IIq3Bkavi0IqMAmFd9/lFKq53/AbTe04DjjZD5Mx
urKZql7ZVql3f3g3tqGGvBDKR/hpLu2my1CUjPWG/1ER+ShfdVLDORSftfpXZWwhD9f3NxO52CEi
lL9I64Kmu4w0lRFl6qrSjqmmP1JCKJXIDUVqltLfSv2eyxsDu6rm/I4Hsh4qEhwvQl/GUxSzLzvU
kI+ZNouUVTFJRJXMkqa91M1jTe8gtJ6Cwkq+m1kuWXYLMXRvCDnH6qRWRQNRYtJOlWRFot3rPcj8
VFMoyJv+DEc409rwlypnIbBVIx0KWwhm8XkyDEqMCto1Wy+TZdesliGGQdDilktSN65QDr6kd0ok
a0dxchAxsQ3skeCu7cvgx2iKTiwBIBZfuoRm4QDTvdyUDV3nlst0cg1BYlucqjBevZxOlYy6Xjys
j0YQO2rhfx5SaujNNyWMT+03Q3zMusFuWy8NEU67v0avnmW/Y/NSoOnO6GFcXcYeKwSYDEiIR3n8
Gc2aI9f+X0nzSrHEKcnODCV2dBlsAhL/9yPfuDsoAy4SkphemtK6qJslDUIiGj0Av0eRxh+Dfhdm
rXDIe2s+IO+GaG2NMrEtlCMGGBY4//vxbxwEaIKbtC55Wyh0DC4HXinzDOKgx3azqxU3GIsUHoNV
OlWkbFV9rkpuTDJ3A1Q2qHS02te1Bz+cNWUKMaaMZxzHBNWNrR9V5OOSVNoYvkxhs0uWBlcAV6d+
C9TWFvrDlB9K7VQG7+m0t8LIlvA5afCLBt+Eb7RntBRHtx7Ot5bDYti8YEagpCpXv9TAKFvRU+Wo
Sj98NHWrxvpV5wtW/HmxV+7K3qtH5dAkzcaZcgVNFvkK3AH0/5AW5Wpc5RL+XAhmjEck5p3BQVYg
U/gHvtp3sxwdOAG6+SxW6UFNtL2htK6P3GKE0mk+erUWHtJQ/3x/eVzfTcvPwVSTW50f9bsf9yGH
iqjVZ2E66cc42g10008nefpGHez/EIW9hNUzyMlrI3kDbE1Yi/pR1ILCKWchekxi6uNZ0WHLqsoq
6AHzj692jRf1widdDJ34zpcLf1Jis/T9yDgWzTzs/cYv3ViGE5/1dPbuD+96j+NmKONrg1SmukAu
LkPVYqnrdavqZBGWU6bKpzpqnCErTvOoeObSf0t1sov29X7Y64uXsMrSTF44OrBXL8OWoRaqcFkR
UMjfpvo1HP9JA6zlt27dm6P7EGZ168pCnk4iDNWjEhde0ZTvCG/ZSt69xIN68slEw0B3B2EDbbs1
uNWBzcbNs44U4Mi9mhxG42g8muGGdOONxc8EAjsnZ4WY/ttk8MPi78Ourgw9NY5VvXhUh3rwFI5l
9ZCmeeaaQtnuzLIJN66i6wN5+Wr/BV19tTacdSPEn+XY84h0aV/NtoqbQ1D57cauu3HKEUrF7Ye3
GB/wd3Pmw/jy1p+0IWFd5tbPyPc/G9aBk8mRU/GwwITrR8Qqw3Jrvdwc4Ieoq+y9KnstG5fdwGEu
WiK5bm8HWx6IyzF5mcwsQ9OASPPlOMNXs1hKuhAGmaYf9cyV5kO1hSi8PYj//v5q0cPb0OGf8/d5
4tHOfwukr7q/1ZbZCrJa43JaN7nQLTtrBDNv6PAxQHhsYQVuRtEgbXEGmhzxy/7+sAoAu+iCXlgc
vlYQ7BqM0p0uy39hdP6nbkzcbSqNa44iusZga1bjCfpyrGQhNI6xliYHXYorp0wEybt/7N369OCw
EHSEVQOgcFVmMuEiJxbqo8chl4oHc5BKFwHqLW7B9VsDvQp6KGT+oKyBsV7OWqLPmh76rXnMxazZ
1VklOghXmkDbrOYRB1RaiUX1dxoalX1/eLcCL/wudu2SJayrGpmhT5MgjubRH0DUq3qme5JfZK4R
RPNujI30ILVys9eSfKtnclU+5PstUGtlYZmTGimrmVWUIRdDYTCPWvmGSW7Yhh5ltaWEY+fRX6NF
61Q6qJqw67XHfrGwNkTbBGkSqxOcxuIQms0jPeR9JEaPBjjnSt0SRrv5E1liS8qGjbysrBdzlsal
EQns+zaN34egKN86AaquKfvViyqoBTQvJXEpo6j7Up/xfceOOjar0Ol9SXDNUOk8CvvaC9Bc0alj
1TzH1qA7ga5XbicJf48Zdj6RKGyJk9y4RTXePtLy+OEZZKxOxbIrVTOdOBWNGdDXpLn0o4v+Wyg+
zMU/bfUqaT/ur6Mb24SMhBQI1SOLwtHq8TpFk1VOfm4cJ03oQHLBKG0zzb0f5KrsuSyZBUZH20Jm
n5irc9Ko+qJoKl8/plN1LKxdZjxF8rHNoKuidhxYiNxMf0MWzmNwaOFL0J8mv30K9JOCdZmEW3dk
Dk8Nz6HaToZdjcqbeajk54JepbVLwgiOq15v5E2/weery4NJURFaWzAp4MUv97aglk3jcyoexVkq
WNtp7X+R9Np6i1q9zZwxUcS93BkoncSZygZX5dAKnLbKp387nAA6u1J0afagWUaZHcLT/uHXVhTY
huyD59ANPB11dRAkOzQSuXXlTKhOFMPbf8ZZmwU7H5JIcaUEOgXSBlroykqUi05DHo4oduT3NYRa
jFB3gpZkA6LdcZc5Sh0nIsS8yfoLkIlh2pqQVUfftECz14GPApSM8HiHDYY8w06ypuaRnNH/bJap
9F0NE58SBCrQwP41nEU4y3wBtYRUSmInTzJrn5qD+g2O6UJPHrX63IaZiPxL3+TfMFbmqRY0RcCj
RYNQk0pBmbjlUCvnwpcFYHgWQBu7yaYGcza6ZpB+e4P3ZV1TpN1pXaFH+yyodRRV2qb7S+wFSd4J
bVSoe12bqr8KFA5+6EGf5R5T5AeO0eXzcAgKoOx2Ossa3HGlzL+InVIbG+ftOgmUOOOpqVJm5A2E
nuFqBUeNYbVzI1ApQ85nX0it9SCVI5TRovefokFud34o/mnm+b9BoTpSjQGQvu5qirUULUh4/ThB
ff9qFqo7FzupQSviT9//SyREIrgtOds1UEmXa70WQxkPiJJHgqXQBte/WlX3QKHlD9N1WIcLto+y
DopIoDdXV0cWlWopZiL1FYjyuubKvo4d4V5RNmnf6yrSEok9u1AnFnyetTpI07z0575vteMU/xqb
5kWJq/3QP0fQ39peexlNZS/mn9rE+pkMWwbF60Oc2DLFb7gErBVGuoqtVdYszD6plD+1+1COEf2o
ce3UHo24tqWI/9a23m08GJYv9PG0WgddvS4VLdCTFGDdUQl/QucVQkeL/vRRssRg9TOttGz4xypG
aulNEnOVHLuKHiUm5zWWloE6buy1q+ubOJDYRQBhcDHokq0msOtCX5JryTxKRW7u08YUTwMUZkcI
ZMmTu1Z2A/SMHXmsmoc4NOfvjd6Untlb3xND7p6mbJCOk0/qkdZa6U1aqxwFHZkqoU3iB7XP6idf
y3XPB4S3ddMt9+XqM6ArRmpLFVMhA1klt9HcFYraxP4xwmtKSaDch6Dq+kBEKeTZN/eV+mTVhiMa
oDZ94XmY6l1eTnYudk6ZuZrwxRiCXR1Idh3i4gZf8v5NfIWxpJ5K3U1etAEWLNlarritk0CkQO0f
Jek95CPG8EObT8lOrQI3F+ddPVBdUrgspOa5gJp5P/w621iiA9cGub1UQlCZvzxm5Dbngzepf8x6
zbKLSBDt0Nc3UpqbY7QWBSRSwKXpt1qmghQaJd4BXNxD9a9i4I8dywf/XfAdRThGfvOmBYOnBZIX
A/FDH+ft/iDXLykGiYId/EBOAeqca6RGWMh0U8gNjybkoUDMPDGM3abeov9uhVkd2Yruo+vQT8JR
jugia3uh/CVFxsapclUcWAaz9MrR5cPKlSzu8os1qa4GiW8Jx9pM9vLQY7tn64Pv+NqPusdHK20W
0j8+nFO6UXa5AgosoRX6OLysdErSa3JgFoPslxGXOfnSvi4N2OjGgeia/upLsGj82kbr7u9U6b8I
XfvaZeo/Q0BjQCXnGR/lXKci/BqljrnlUXKVzf7+YUg1LObUC3J0NSchNedEr7Lg1Dc7ZTiBAHcU
PTpVyJtoD4ZhTzASgvxzJpe2BrMLnKZcfFYR4+h705Wyg1SDeIjPcbGzrM9d7clxvivHQxz3FHZr
J0KWsFE3ILbXdxL5N682bkXmEqrl5Xcs+jZWYNfxmwVvEpH/1016SV1U7IoYS2CRqStxsMXvfWPL
X99LS2CuYSSCCLvOYcIwVrVZboOTFcmnwcDnzahOyDfskuxPNRqQr1gap3B1ZGrm2J9ejjGVjABc
Up+cKt803daIvUaV5l2Q/zXVs3d/k18hB/832MI6BsPAS361CIR6VgQhyNITrkRzixV3UKfAuE2t
dGQ5liAldHTWlcWAzhYEch01tNJXQ5Bh9YYzSnxF5eeOOIOyUPohLm2pl4Zf0C6Cr1lWNBub6for
oMOiybh64DtBArZ65qVULqRMndNTVQJLoL93CHL/kV6fo2rZ5/tTc73ULmOtSuqGnJaVhErHaUYR
hHXmD24xTa6lNqaHZuP3WFBnLxST6CEQ4y17y5sDtcgtpYXYiFbi5RqofFY/lYsU8ZtnMfD04jmt
I9fqtrpYV5B1vj/7n0NRwjYHAO0qENXsOrOyODvxNnO6QLWL+lyq/1J42M10elNEacN9leOkVBgb
WfT1LapZPNpxfaRahwb46hZVzDH1rTbITvyy9ktaqdJTpiXKp/ufcV1hWgZIhr7oS9CxJ4dezeTs
+yYaXdlJ6/3ocaRD54S9UbqaOcoRgxOVc0YdEYB4Xf+p0uYSm9yd99zCkqAXdhk79QsRAnqTnfwM
W5R4J6pV4oSLHdFAxUBWPpVK+f3Ph4sJK2Ut1g7/WB0eldTJgtUp2SlYmHOYYhQK/jbfmWdAcK2T
9F/vx7t+UDJEOq64z3FcQb+4HKIpY9SmjFp2yvHnEil7DGEguGUxDjnKGEUs763EnOsDaKPE/HU/
9q0FBHNIxJWd1UsF8TJ2OxVp1TRzdpqzCeHpqaV7qqhbWlS3oiw6rcgZcSDgQXMZRcacEUySmJ2S
Ns84ikXpBWu9aXd/LDeyPbArKhmKyDwuxjqXYYJsELOk9bMTnUXb0EKnHfZT2h/QOnLCcPQELdi1
yAdm5hfB746puZWIXUE5l9VK4xz9T5QWQY6uPqVo0GKwtCk7RYFc2KIet15lZCfRyH7KGlK53Yj6
alIYHEcj0qq5itQ3qpNxLU6e3zT6Pm/Tt5Gt5uBChveFgSl40MrdzlAy1UPC8v9wUYKOoQRPXQG2
j7iasmqu8yhJ+MGtJXh6Er0A+++a+rX2t8hVt+4ClGnYxvBrgBau1kAlWolVqcvU1J4u4UUR7KLh
Mc73uIRvSYLfOrDA+/CmwUp5wUhfLoS48Xn/JkN2Uosu9jS5Eh7NDjFYdP7H1wDV3JfSGFs3SNKN
7XRrK/PKZzMvpDz4cpeBjU6xcj1jO4npu2UlNiCgjCRkeMyDLZXVK3LwstaQPebQR292YUpexkK8
NK/UWWBCIwHv7T4cnuRAEg9aYGXP2KEnbt8ieStmQr2zMoHjOu1yF+BZjNhnXXiKklnPvFBiZ0C4
1DGGqEd9rxY+ZUHQ2QnEmMNktYbbYAf9FGhVsqeP+xJUpbBT47zcDzGCzqIy6LbcVv27aoYTz+oi
dQqxhqRGZfBhkhse6IVhepT3/EMQJVsKqze/NHAZxHatJQVffek+jQZcXpP81AnzO4+Wt1D0bUlK
PDaTozYBunFK+Md5LBNPD1imEof+17pQni2a9vVY56fIkp5qabJn4VkN86PR/rh/oF2vJo4yDmbe
yNh2sZAvv3DStpGQD1wMBdmT2ALzT92WUySZjZes3xK1ud6g3O4SiCPKi5Rb1lREf+YtbOllfkLt
rTcOVeUkWW3Xw79qkD4pivZZVc/3x3eFlwPlRPdIgvmoApa9EuwJxjYaRKkuT1rYQ7KRuqmFhIVd
8682LGgHFBLLxvEVqy7g2uGWYA9NKrxASS++iUmhnWWjMifb6Es0JIxCVzq7FBPlYW5z+UfR+eUX
K9SqnwFwkt6NUwXSYJbr4b9yPMNguj+YWx8LvhzQm9+glfUd1wd5BThuyE8Q0ee8FG2K4oDVprfE
xH6j2xR4vvW5eHnS8FuIoxypl4tjDIMm4blYgKjQH6ZjrR+DfIKASJnJFw+Wkngd/74/xuvdhnwS
4FAw6yYyS8oq3Zx6XR7MKchPeocPk4U35l9oejyCTWjCcGdRALgf70ZqTUDEv7XfGu9QwS8HaWZy
ZADTzk6hKLQ0JKrG/55F7fQYDKV/xsfS7J1MScwvIewKnUQtpYQ79kWIeJA2Any+/3tujn+RqzOZ
gcV49vLnzHNq8biD4Sl3CUK0Ma3CEN6YO0IbpY9o4amhZhBRfGFLU2s5xy6LiUwE4s0ixw5Fs3Xk
jlaJKCZsTnNU8UGFYpPslVD849IASQD3Ct0opo475XJ8vjR2I8pd+WmQDoMIjiH+jOunMxSzY4jD
vjaSHaWYDbeH6+RwCaqg7Ixa2LKUL4PKVtKnIoqkJ2VYdAZfeNG79z/brclD8wBBHzKzpR57GaHK
A8sPrCI/1Yk3FCSAyTHd7P/f2v+wOdCh4CICr7qau9DwJYXELT8F1YzgRGhXwufR/+IDRwrmz/cH
tCz79WpY3pvMG8uaxP1yQJhyVMo0KkyZku7mXiXL7Rwln3dy32yQ2m6U/aj4USoyeQnRs11jmqto
qtuwqopTIhRPfvBFLM+iaqtI55G+5T8n86/Gqnf3x3drSQBRW64HNGMBw16ODy5oQ3WnIGY2+F5j
aLMbD2Ll3Y9ye2gIT7Kl8Aokcb8MM/UjtkVyU5ykRQ4ShHP/GuaV409v+cEQS7c00V3dyh5uLUZk
xNnCMFC4aldHWq+0iTHLZnFSjacye0u1x1rcKkncOqc+xljdDRRz8j7sreLUxJMthg9zuc8nO+ht
4AxOt1UFvbXyP0Zbfs0HvFAz67Wh1EF5srR01yEPkhsQtsuvcdMeNKX445IHn4o8RcFhkUtoza0R
hy6OBQSrTpoGYiRuyfHMADXa+2vjxg6TDB3dM9THFkmI1ZjSUaraOU/KU6Dn+a6ZDQUdF7+T99OY
QbhKVWVjS99Y8oyJJ/Ii5UF5bn21WHFa5mlXnoSixN6H5rcdRfKWrNuNKFxcQKF4M5hAGVYbazTN
KJ7Mvj6po+y/9J2+IBaFTSu8GyuCxriM5CR6m0RahRFAti9il/UpT6gkD2/lGD4n4ptaD7xyy9eU
bnmrTA/L/4fxvFP0pTna7gO1tous92g/uH6obiyc32iyi1OTUiMlHYp+/Cj06VfflMdnrzWM+dQb
3fgjnZIodsq4p4c4TGpxaCslEpFRKnPs9KJEcPtY0/eqUqiTK3VZhSoEzps/EwASP9vJlx/7oGpl
m1WIEPAUT+on6IM1RIUaxzVfHAqU/9sQ9dOqbsBsTlqFRU4PCe6X0Mlq4Al+3OoOzdrhPe5MdPtT
3R+6z2gltcOhLms0/aoqaRrbGCw52gUGsmKulfsJ/wwmVGWkEgXb+8v+uoSyzBF1Nkr0LHpAZZd7
WU6scrAwgCaLrZQHPSsffDGjUt8M4kMOtNEx5taY7CgMG9lu0I/yegvfitkaomezqLbEEK4TQG7t
hZIE7gZ0HbWTy98TVyHvUKA3Jz5Taxep8lBkratYewnmsyEHjxCuvRnGV5DEn+bB30iIrg7r3+Gp
ePG0BBarrZZMlKeS2Rmpfhpww8grHSnOLnJCv4g2Mt3lD63WJpcsDDkeQXQL9dVTD6mgLu7nUj8V
Zg4iJkNCu+YFkdl160lT+4xzxP0vvRFwLTtgVZYC1qvQT9A97E6iAVUe0YFwMYa3jeRdsL7ej3fz
S1I8Xp4OlJqsdass+h/OrmvHcWVJfhEBevNaNPJsJ7Z7IdrSe8+v36he7F6pJIiYOweYM5gBOlku
KyszMkLXwnbgcfqADu9tqBMXOymSf+cOzR3oKJADEhWzfGwqtC30uVQ45TCoK07hq/9iTQHdxqIC
TwA7zJbKslDuk2ICogzE052xkgUbGbuF9by2cZAcQEYNFXa8GJjQAgFaprbQmnZboBsbVGVRx4ff
XziuS1aY05oZSNcEfg4rzbZFZlNDf7CyEABebhRKOwq3QLnOcQyYeEXW0hCYPVlyffSNoiFQFNZ+
silBCialz0KkL+zLv7LM+UnASUOPCUop9DSwSY+Qb6O8VmLZRQiVmQADzyW64xTezqIHMbmf5Dde
fOaRp+bl3GyRs6r7yVFn/hDI6CFKl27Ma8M/+Rz2SdSqwSgFDT5HkvayX1mFum+N5xaEbvFuyBcK
LZcRKaBVCDoAfcAORb2D2TbY+0msKZzmZi2v7sck10hQAhPpI5pzADmtXTELcBfgSnnolXIyK82P
ndsn9SJGwDeAehV0YigFgsSbcUUiKOEBD9U0FwpqJspdVpK9/rsFlAFwBwM/B6VnOucnAaMey1ps
zI3uljwnmwkOuwUOBH7hCF5ZOaQogDFFPkbFUWfG0RRNV8yYa7foBoeTfoAC3nPRQd6IUQo2jOyf
3QoyIiijAGwCeJ7EMgqDBzIRey7BtOn8VhGRR88VsEIWqvzPhx6lPrzJ8DvgswDSns9eLialIIYN
dDunfpc3UHURi+hB8I2Fk3gRAtOS4okd9uCLDaoVPOwk0E7X0xCPWtBaTXY5LDAeXbkaqCXAZFCB
wJ/+gpKT/RBhi+u9MGluDqfg6F0jgVE4SEkHQLLlpz636VvQbghCBCJef+ScrssVuJ9ct29vzL/u
Ncb5yIh/KH2rRINwJnDl4xYo18BX3QZcMUPSmhloM0U7z+Sjj57TaqXNVlWOd7GSP5XjeESRkKJe
06Ra+JKL7B5tD8NlSUMPOEG2M0INKsBiG9Fw8UZBUVnIm02VasN6kvLERuDdowPVF5yqDbSNP4lL
jAzXzKMb3IADAGYeaYbzPRaqVUmJTwyXGwzFQqrRKjWEgXms7cEBt5l5jkDZQ+SUhWFfPBz+sGBw
gUhsUtQc4/+auuCVGDotbvcBykegZvzdKJNsIeN0dXSY0/+zwlybEQ5/FFAr/ANv9ved18cmaiQ/
1VKNhh5FZjsB2vYfQ9TVnmxsYRRbOZthCGRWSBU+pz+39+vldKEwgGcwEhiABQMFcP7zY1zM6PlQ
Olee7vzoVUFSMpp/9HzjKwuPp8spowwdaEEFXA+UtCxY0J+4ROnmenRnozAFroMS5Ghy/gtSrNUg
I/fJmSq/lFK/9EAwStFm0CkBQyLb2TINEM5QAnF0BeURGDdEHwctvc/VaeGmuDKNeAtTW5TrBHwV
59PYdHwz8aE2uhVaMNtKIJ3+x/NLNOFJiKqFgOrPiZzvCrArUgQdEp4oUrM1d2MM/QRlisntLXjT
N70iow4fblYy6aBLpZrQTCWrN++pe6lX3DZ9BxS/XUVOOJLyZ/wpH8ptbi69/C63Kj4KGwncKMjz
XaRVyoDvGn+IJxddSvsBsI6Sm1ZBvsQ4dG2qqTw4pHNQKbl4z416XHMoS05uA602brgPQwD4Qaxe
m+W/8wfQt+ypMeYG63R0YahjDh2dGQqnPGQOa8vgg4OUZr+5/FE3+54r90W5jriFHXVtNhF0UCIN
Cllke4l5jpd7P2knN1Q3kQbpqISogCH98+kHoOI/RpjTP+cFGon5anKRvV1plEV4mHbdPgjtmVta
tytHEYhxysYKZQ00fzMh24jmRkNL6tmVYgB1ozepEU2e/9SkhaDjSgQM8gxEATwwFKD9Zw9HrYFf
O1e72eVqYOK0lf7Kt2hqswrE+Fab2nm6ELddSXmcW2TuumQQExCFwKLWzY4uF4/d/VwR3UQ+qhBA
Fbcf9XKdj0TsFyz/PQIZRwBwAiQW0G4InjH2kYiGnC7ixWF2X18PEXEOD+C6fb+LyJ0BBkSIxZID
9ADNioRmZQb2JrEh5As6xND5/KTUiFBVIYF9//iyPxavpk56+80nHgjDCDirVnhAr0IbeW0SWSJ5
WOO4WZr1ZJPH1X6//X3YheT3+/f2jrxQGMWJOxsRc7PWhj5qzYARKaQgd85u1zsgtLIBejYNpznM
O2Bd7gzb36uW8d7s25WimNFd+0B5JbeA65O1RBYu++vrezLLzCUcJ/WoqgH9pjs/z+y6XGVIZTnI
7avJR/0AbF4zPy6FGPSHMksL2W2oxFMyXfzGXClJzA1TJaS8G8fIiUecnZTJwpX8d+ZYG6CkQDMz
JYdAY+v5tYVeUz7xlYJ3BbBkflLOTIPEVmSm5MX7gC4NceXHhfW94gbQHvgfk9TvnQQ0kLfs58GA
SVl6U81knVqciZq6eXylG/YdZBwQj85eJUyxa/7qrrQBaI+odkdEi3dA0qEWkH0Ej+fbsMjfu/Rt
9N9Pvk2Y4iTSBHwbn0q2wpUun+kPE+3GHp7rObBErjN9bbC68MNoVrqxbiogZpRdHcdkHpxO4wB6
jhBcA8JruCAoAgNsSFDyNkX41ihS7bLvye0JvdwmFLmJyxDPRsD3/l5GJ99c+3ySJ1U1uyo3Z44e
gYtBH6VofdvK5cycW2EuiiIzVJQxcAL6Ph33WhTE9hT5WDdR5zaGLy+JF12+vGV0yOHZgIcwmndY
UBmSO3IPwCLvFvFW67v7vljn2abRP6sGInP+QtLkMjRFDzIa78EvhmsDNIrn6w5Maj3VcSC4fG81
7d4oe5KVrsRZk9ibuSDZWvN9ez6v5KjQ6A3Wf8qQDCgAy9+RzXLaCokKk6vRIPKckbgRzKR4aX5C
8PiDsCjfqd0WAumSD9pG5P8URDc+WOAXPoSO7dwF0I5zNGAhXY8sB4tzl5ROR4JBEdx8z+nrWRZQ
uZjscfrqiYF+4TaHmEBuC/+q40Kz4qBQQFYQOTq8U5mjFqcdLrVOF9y4wRMt2SXce9u3JLqLuNfb
I7zcSueWGD/al2IrxKOGmW5j0n3wwVHkISqcWOHW75bgHVeCD2oNGB6NQrvQnni+lfheayMlxria
yZ7vDBx7MOz4ykDqWIBsnQ/isO8A/uHfx4j5QiUfNXYQ5jFjjAww1SlyLrq6hg5Ywwnbe+iighWw
iz44fmFCr42RMk8i/4YMAxiFGBde81Eyx3ohuhn6E4bBihoio+Wg0u0MIUd14HoI/0xLMhmXLoiy
I1COJ2SQQfDOzGzZhuo0x6noVvwBqNwuaex8OgbdsBB4X9kvsEOHh9AR5XVmZ1Y+QF6VWovuWDam
XnyEgkbiqAREETejoWxTZcHgX/6bOYJnFpnVS/OxnxWtweoVEKlISVgUJO9fgUDiJLMaq1XPWXJj
mGIIoQxNIFxooBHIKvDHdvxqlGrnGyuQvQ5VYybYZk2krfJAXaWiZioSOpiWgLhXdwAwsXAXuHOQ
NWDWoogzsVO7SnRLzol9pFni2sodwPeFygmmivgaSBH8hU1+JckHzhzE9EgmwXcCQ3Z+tsJJKAH/
6bHvQuXbD6ApYkQ2L1klkgn8N175xEA/bKe1W3RTrG+fsMtrlvJUYLejjoh2ELbZWFDqYe7qTsTr
RVdAuNQUzuyniXPbypWLSKGErtCvA5oJRCDnIxzqataz0MdOiPMnf5zdapbMAvIqnJqDSILHckIs
J27s22avzSyYq9DjSDuqsZzMeqphPdQcSgpu0X9Bq2+AhYmzUoVIeD7oJMqJ9NNwovVfmKXsXH/H
DNAqJqoI+0osm5pDoQYdTFPtNJCoGNUMAcxGFV7LpPRUzhGjPcg5F0L6a8t5apl5ZRRoOEm0JFDc
YqxqsCUMjQl04BKT+LXlxDUAXhUBoQxA3efLKaUgZY/9UHFjH1CFBDQH7e9UgWJbNgMIqg4PVayt
FuaU5pcZZwJcEOVaBLQbvXJs/nlWUE7HkXUDaMXa7fQkQiWsildD4fGp5gwQZRPub9u8nEy8siFK
SusWANSwSg8TOCO4WU9mNxVjye4gXrRpOK3e/LsVgHYQK1FqzIsTOIXyLBVhObvijIfQFAkintqq
unACL28Z1EMAzhQBPEHLKIvBHY1ZTP0kEVw/ltT3QjEgFtPruEgVP6wJgErxwiG4zPMgBPxjTP3f
YJA58mD8gQTIMCE8AZYNzRt+G6LvFPyQXFG1S48FuuHON4cG14LQGk3x2JBshSnMR4BPuV5z64wn
2oREwIinfvyoBD+zvpPihc14OZnn5pj9P1bckBmAmgM1GZtKOpnYmmajePW/l3/ODdGDePIIElHM
ktuA14CIK77SMt2HUTwTKsCrhYTTdhynxKbRdXey/zZISwxB9H6+mFVaYgGjB94qLEGQppeqkSAi
dDPQCHxPwUZ9K9OfBGSU/3oCkKyjTWXoQkePF7s30yYKK85PdHeug88MfTe4Evxs4S643I8wgo5X
wCuQEEBS+3wqhUIbR73IdNdIoc8DrDDGhPI1Wo7aJeW1S79xboqJe9Qs19USBFeoSEP0T5PL3I5G
cFz/F7N2MiBmEw7BHPfFhAFB6dNp25nMxRL93LUNcDpnzPbLoSaU9wEWJtOsnCtzMwO4oNOOupqC
7yn2bg/o2qk6scZWGCnNUKGiPQk1jbRxjM7vrGBunyYj2Cf1NC/shyu1BqwSyuCg60Cm8YLGVp6b
OuqlSnenKbdE8C76YJlvDMHmY92a+63RdqukrzeyCKWIbTKlJOqElVB070bsv5aPSa/9GFTxdV5J
Ap4JqD6GiXCXSSqZfEsDlRp2wWpCb08hQ4mtR/D2eHvCroSrdCNDBRF6kvTyYOKMuY7kaQJCzx0L
xSoiaRM1mZOEuA1Fqx0t2d90zVPScunC1vuDXJ57Bl1DXgYVUARzeOUyO7xOY3UC9ZLktlMNLqqX
2FijLz8rnrLygwetUKA8yOG3WP7mbXsYpMfeeOqTF01Pdz2nOM33nGzFBDWddaCjVTXmv25PzOUB
BD4P9MQIFHB9o5p0ftYbjuLduVJye/DdWijQI2EV80vAtCvTj3YPqGEhv4huJIS252aCiuPQJRip
biWVJG8smbPxjtKeRaepj8NdHtYLL6rLE4IiHPjsdNC+gNCdVQ83CrSaBX4NfFYv8EhrVC9lhswO
n7xxldEvhJKXzfvoCUC4DpoOlP0xi4yDkbsElF6RCsBjItoVJC+kVMxXQJ3hzWiIn0BuxkSLdOQE
+3ST+ThBbZusFBTi/GgjiaUEZpm03spCP22nWvm8vcZXMk1oWYC4IJKDoB9GjHY++3onoJvPDzU3
0IXdwKn7uvWfQDlBCuNZxNNC1WdLbbq136QOmJIzGYqX20bQbaG/E5eg63+x4PmJoF9DW5UBv6cQ
pfOvGbhxMHwfGBfxeUQIooM74s0AfbuJZlel+4y+hME07rVufXsWLjw0yBuBCcN84x4Gpw7joTs1
ERuwmRnu3Of2FL4WGQiAinttPoKA+7apy+1+bov1zxUwpKgFwRb0x7tn/7e+GwurgUzxqoIU2MJW
p5vrbD6pMfSMAWsA2AsgJ+fziQ4OOcvjFsYk1W6KpxY6yFwOWm8UdorXpez9xcFirDHBgST0QQk/
b7i5+ttODUFrKTgZ3mbkt25P4kUUAkMSJeAAZzugu6yEoFCrE5caoe+m6kQqXNhi+G50Szxs14ZD
M0mwgJmDmfPJU4cghvpF5LuaaCWGhT6ALNzp5ULYdnVDAJoLSNcfCzfbb1BjeEOqwQy0YaqHed3W
UP8zY9TT+tQMnv595pAlA+oK8HRAOpidzsedHJdc7OMBU4OPyBLyTylb8CkX9wbSYrT9BIynCEPx
IjufNxHNJypfBpyrqJB2H5SCI9IgZpvbI7nQIKF9pAZFpohglwKIiFmeNk7lpAtTzvW9+l44ygIq
bmb3Mwdkmpyt+qj0NjqRwax/2+4Fyh/unOY3aSOZiHuEzQBKE9SIe7XNPbU0tc++JAV3nwXEEEz+
mXK3E/6nAXV6M5Cy3CabOnS42pkjE2SL4wpNP1psQX1tpljXbRCBcX+bvIh7+bES79to5UPQ6zfI
QOxhhcPD7U+/cK/spzMBhz9ISduFHeTZwI89Qq9rMFEvS4cDX5vdjos3eUWK9XBXLFyCFznMP8NU
8AeABaoXw/j1KJk0P9CgcwUSPm1vCOSY+BagtfeFKZso5U6rlkC2uPqOVo0H4kYAuIHGV8yvtCHN
PpI3nbK6PRcXrcHsJzGuEcnLMOxHfFLrACUj29OPs1HvVznpyVf5K6/XpQk6LRKuOlN8vG377xo7
dcusbWbrhkKrhZUwQ9Nsoz4kH6/y7130qO3UTbaPzHoXxKvW/jUby9xmT5GjbFzBDO5MycTfO6IV
LShFXeT36OeAdwt1CeRPgEpknQJXTO0EaJInh1NSbWKt43qz9aXstUeE9NwCX97Tuk9Vm74Y5U/d
nPHPU6tnr4VkpMHCAWPd7t/XQBgKroMCmFiI8hTi36CZWXgdmMkdvilyM5Gzr6bllae+5seFu4S9
+2GOpm6BhYQmLXrtmcEboxZ3SqMVHvJm8kaniaOSrwRL40C2g4dNRhB/LWngXpTW/6yiUEGbKymd
AxN2iZOQCGXXFp6YWkDt17GNI1kXa+mxbqE5L0yPslWh53onCWs0uyU19Pf0hYm+CE3/PgK4ZfhQ
in9j1RqhjDGJqBsWHgdq7INYk0Em1b5KHGUimPXO4jeNbAMEK3YAyZPyS1vy4XSYzEGAEwWPBZrS
gI3TxPOrQg4DpGCUqvA+PxO7MrP34oh0pBMt3EgXUS4dKeIgWv1SacsEc+DKXJRmPsRIfTBnYaDN
fKzCirTYTRX6CeWKZCppBcVMAo50dWDOs608J0ZnVsrig4eNXv4+BoUxsMigRRNlZWbQqtangZxj
7WunLbbe9omztvI+JBCi+35ecL3XfD6elnhX8RKCDLBInVur+xBFf2UqIDuKAAMybztQwqm5CRkg
n4DUIHdKjvxrTPM3RLgTpBKpjgELIdd7kKx3PF94A18OFldNGhE7QYauCiR+uAK9olovBTbY7Y6D
EfirueeX6NIvqPPwDThcWGy89nQQ6DGXXS9UsY+Tj2/wff5ljALuOx8B5rdy0ZdiEKMWIUrr6TAc
uXkevto+KX3LB6ZetPxEMcCo5fdJYiXhnHeEG9NgNqup6+K9IUVNYuVJEb92/By+amMOrCofNgMq
nVok4OLQCmEfDCkPxIw4hM9+KSrPdd70wK5onOxJfV4uQcuvXWjo7EBRGdlp6JqwLPRpOsq1b5Sl
V4RmrNpIpmj9bKFm2CLlxFWf4hs+h9ui5bO4HyoQ8gmm+jm8Vo4KWkUBVR3glRZLzxdRGlYBeSF8
D9IbIOWRGfcqjnNWd6EQeIZcrjRbAKWWIwB0vhrBnrQNNoM1aD5JR3uWFtBvf5I5586FVuNocxTY
zdHMzmyACkxpejLmkWe9vk92vjkA37fhyDswcJgIctcA7FaZhRla+gaXPiHmk/X78GBufTJY+z18
odUD6/QGUeIH/FpP5OkpN59KMyS5WZrb7dZ8Wi+cnMvLD6dGQhkTjcH4dvby69oyqyQ8gY9C9ZaD
KLFpN0kIIZWF6Ofy0js3I507BfQXKno3cf6x4xU7SF28foH3V8xs3kngZLkd7lxRXj63xrigoKhw
+ySwFgyAG5YbjSDd8lvuD4eDcyzMzc/XZJBxO5pkP/8m90vQ8isn49w+E+oJfVsPPLVvqasWoEfn
k4qNQ4Zavr9/4Z2SqIiqRCwqUOcLd+ylrz83zVw8upjoWkJNa74jl79Ccpco6oINOn3sPj/dM8w+
D4IyyOBW/CO4mKsOGIt24SRduT4xCuR2kfNHZzOyRefbhRtGSD9IBXfM1v79DwSr+62LcuX3AWBK
xZoW9gubtEAKCNb+dNmAWONZ8A9fgXddqjvuCAwGGdtNJeNBwLla9dmqLxBKuL07r64QfBO9q9Ar
xlaZwbQEjquphzWlAcXsKtOepalYGNKVEBstbSis4lmMMBux7fkMTvMganrOccfCTuxspe91sv0N
LB3o2dvDueZAKKWFQtFql8BwtRoA8hl97jgGmTOW27iRSNMcaGv4bUPXXMipIfF8RFIjF0pUwpCR
Q4l6kkgv8wAEaCTiv1Lkl25buxKrYgJPxsV4rKbp5AaaBtxxB8qMx8EWHzicYDyyvwTTzm1zq+4W
XsvXjhXiUv2PehPajkyIXkuVlM4yBpgavQ1xH6Lg8X57VFf2HqJACvGj0DpUbc7nEDiRthOjLPBS
tX6po3pfcXIH9PtS1e7KiQImRqBhNh5PPFvh0LV4QPN3E3h5U2zB4XbnK8mrkUefUoX8GQgRgPxY
OFZXwi9AcU5sMgs2ymMYStAy9Q7OXQDYcEDwv5H8/GzIakNw2ZrbNRJ4eNg+LYS8fwkmxiGemWbc
lVAratMOMP36ypvPqv08mNOqWCvEcpyNYeMTPo/U/yPpUAck38mWSjoLePyHgTTrXWlZv/+YYIZL
O/si5gbSOMmIlbYKvCgy1ursQ6+G31fQWMrq1mwacWHyr5xNSrIEZis8a1HgYPZVDCSUjz7ewEug
1i7aUaeYqr4GTKYslmSprl2uQAb95WORRL4gyBN7UJaOsh543bbSzSbAhEokhyzRJr5r73NL8c3G
J22KCzYoCN4csn9Es9rHUIGL422RJe0CjU+n+vR7mBu3rWehqjgx8CxozLweYtmMHekw/sZgwTeX
6Bto9MrutFNjzNU7BrWS9I0ReCCIqB77PS/sPhRkk6AFUS6h8a85C0C50TwFNk00TzO2uLHlsypJ
Q2+XkcNMBMGevr93zykSVN/DWuIWPO61qA210P/Yo07lBDVBkUk9H8HeEKM9didoXrILe0ejYs8k
8tdIEkRAUXSphcqgJcm7ProT+NfM2IjtbrB5Hh1eWy230W5ujfk+8ZcI4/9ekRezf/KFzNtiCtPZ
5/s49CzZrIjhQN0eZSKC8PI72Jqu8C6CBoa09s/x7s553HOr1DWfHqzXw279JH8CTGzl5tq3vzUL
vH9kXb3c9u7Xj8Z/vk9hLv1c0soZQjehhyaAWCTtSwMRl4ZEqhlr21jZFNsJughivRGt9GFSD9UR
hEPjR/uI7qpJeyjDBSTWlawTLW///5IqjF9AgiSKQHAYeop+aP03gQMzhbGG8JE1tIanUDFFMkhI
QPG1VSdbsHWAA8X4qfWDDq3r1F9CRlx5HeKDgKMCJRFSE2CEO99j/KSOFeTMQo839a1sN6v5RbyP
TP51sDLL983UXGKgu3YVnlpkrqUJPccZuB9DT6vXamVOjZNa+fSO/Hy4lMi8Pt2gTkXljea4WNxk
hzRvr0yY7kp2pMwUM0t+qt0wMjPDHlzIPFlaeNfwqAisZrtoUZUzjePtPXjdHQJIT/FciN1ZwE43
Ue7wosOStyvwaNkcL23j4GMIzArdC20ebzKqtuBrJAVLmOIvXHzXAl/g/qjELOIbXEWM11J6tc/T
HPanlUKq34JAGwUAZsE0E2fh3r9orqeuH5ONhA+EHNBbzmzvfg5Bi5JPoZdxmRM0z8lso7Rt9fyD
GO3ApYjb3oyAeBbfUHwHAzYPALT2vDDh19z06UcwW3ouDT6EZFvoddpTp5uGvhbivT4SvbCmhyR8
mCCpBUCAJSfOtBHxxAeYfMl104GyjpGyCakA/APAwbZtJ+UspHOLbyjR9ZelltCSN8nM3dz1PA/Y
FjQ7ojkPLu/hvxk8TScDxgHuf7b0NzaKDqCdCo9nZrbmxOje8ter3rY/FPO7+FQW8sdX7ygEOf9v
j1lxSGXJ1QiQJIIPa9zXx/w+sdu9ti4OqhV+1GvJnbfcym1yUprpNiTdZ2Cl5tKS0yVlp5vKPurI
NqLIzuLd66DuxAz4O4/rn1Leih602hbQhxZAltHNkn3wzW2Bbbk911ej3FOrzO0XhUo8Qg0t8kC5
57y+H8KvbtWYDXHoPfiKl3m+mUwohNhqZN+rBHiqCBU113P1NVh3ifc0veyWmryveVfAJxRwoGHj
XTTUQ/qtNTLND70IvaHtse524MnVJIjYFmRp1qmnZmedOhXk9jTKA8fE1AlomedU4pHeG+yIBNsJ
La56a5quCGp2cwnFfNWZw7EAroUaGfLGTFxpQHCzlkAd7BVdYCvyV6ARSYSWSkMMw+nUex5U/o3N
Fb9t9VPtMxDPQUNAlc2sXkFEfWHxqTFm7JhdgPIB0kXtW2PWHrWwqgIDfOwZ7UqF/ib/MPireKnU
TX3zhRX02KGLA2xJF8jVUYpB/wnZaq9vt+g1aSUrATrmXp+/b29l+rWMHYpJBwEUcAm4LZipFeVO
11uFS72kK61xjAAzI3K3iQ61tI5EaFvJS7DqK/MnobKIzlbKDY2nGb7oJLaNhF4Nk9FI4afu2u3k
TI+3R3Sl6oIM7okB6jJODNTgxfTzDgYgub0DMPKn3IFvDfEeMSzjOHxyzm2D1weETDciKbSIsCXc
KkcI0MqwB+HTvnlRQHUzg/v+47YV8cqOAKERQDHIh2D7sT02QpbVYlPFmffc2EVNWgvNT8d23+8r
Iuzxpp7JY09K+z4nxQa0lu2zgDT500JMQZ/v7HY5/Qjm4IelnAd9h4+QO8mW55EUweftcV6ZTRQK
AW+kGH+0YTJBywCpTWFoqsQTRlzc8yaKUjJUD4F128yVgeDSAN8JDFESWvoZp5sk99NyQreUV/fZ
s8a3uiPU9ZLS/bUI7MwKM5gebJ2h3EaZlxp3fb+V9j6UquLsNYVwXfEK3G0zhqRZisXo24ZZpDOr
9KY4GVtXy3U4l2GGyD7RnpT5t5kf4srNg6PQ4D20iZd6gq84EUS46G5E2gN5CDb0qIvI6PMkybxB
IV2bkDh5nMY3sBuOIkjbQ3Ca3F68iz1CG0AAmkBvNVppoMN3PsAe2kNVoRa5F02xKYwpiBACkHnq
aI9PllqhLo4dY4tZQlmvs1GIk9wTGs2Ke4OEvJM1/SryR6v7V9ivAWMIomlaEiIjGNz5wIpcmxot
Akioh7MK+s++bhb8/eWzj5qg6AcR4t8IE5nNUQpp3AtCn3vPQFeEqAn1r6+Cb8aKE9yLu90SAfjl
w4CyCoEoEW1B6MBASfB8SFJZxVGSyiVq4HBYm97iwG4RkB8QGq5mc7AQDN/eHJdPf8Yis2Ioxqtj
wkmltyvH3SeoJ1e9GZk/sdOTebLNh458r83ky1pSzL42tTTph0sN4DgerYLnQy0iP0riIKo8vG6s
d2Pnc8R3SCBaH+3KiK3vpXrDxbHDQIGoAHMpVQnAY+PcXhAVUN2CCKEnrwoUu+3QgSwOusiAX15I
al7Elowl5uUeZwbSjBosddF3qlpPHU+eoPV1e+GWhkNd9onbUmJOzHtqJCPyBPmctWoQT/ethYfS
khn2ClMBBq99ofIqO8hIECMRTcWlifCmHKPIuT2my2CEzhyg3SgyQDcGQurng0KcCIVlXq2w/dV3
/d3J3o3G7TYf/eppIGlv/xfmQOQJ5MWfMqnMDE5tw6Yt5br22hTvj130AbXCRrZeQOj2FFho4FyC
elzG5hgglcWgHLpo9VKZrcH70M+OgqH2UF2DWgpee6nDg4b/TkPWisSOfFTMvLAg9dGnTy33mP7M
SxHlZaKF+QZm5/RRNuMJ2NbeAfdPcOg6q4T+b2iaJYACo7KwT+kcnl2vjDVmjktN6/3KGGuvdoJ1
ukuX1pB+7a2fz3hMvgl1qVCb2quiDc41sQ6OXhG+eRsTay3da8d6aZPSkPuWRWaTKk2SiEXQ1V5u
HECL3b9yInZPnD1U/tZogJ0lS6nAxW3DXEOxVipJK2HbSMVB4CywbITNi2yXmRN/lSKR+7siQ8uD
WJk50IFE4CC++QaoDJDFC0fmIlrCcgJRjKZ5JG0QWTN3bjskgCFyWeMJwWM2WilteBO2s2+CqTse
HmZ7qcZ+oXiKW56qlwDsadCrkWVpQAw/dVHiN95Yv4JUQPTSFwUpyWwziCR2daId8t0wkHmrOxIS
RbfHS9eSWWtQ3sMfgb0dwjwsfp/neylODaPxyu417szeUnv0PBFdXrBz5coAEzSFEoCKEeV9ZoGB
+Mt0AXzeXhw/ztJa84L6gI00oLF1IRr8Q5uzQ8JrEnUZyAGDNpW5B5ETqToOuXOPtzvkYD6BM9Kc
YBt5xwOUuHXysQWTu2nGYE3KV8Fdbpr241P9s3utiJWQYWHg1+IPKCYgFwVKRTRdsxiKuZoMxR/U
1oNuR5g5nJNVdr6Pdtr4i5Vdg/p0NRu7pN0o8xptPKDpyMAi4eq/6WudLOzuC41tutdOP4Y52sEc
xf1Q6y0u1f472X0ONkiVCzI7xh/J2EggybQVQ1sjwy6wdkupmyu+DNyV2AMINNEqwDNLIzSlChq+
qfNqlRuJb0izmZXy4igv8lEYJeCOeBVTuOFFW1k9ZJLfcdTMDNn1NSc+p/UmWhk9aTI7FkxtHYJU
FV19sy0PqwqI6oYoRUz6D314CfVdLO+6zizCt9tn7S/rfb4zQS+AWx8KotAR1v9yqCchDR7zcadl
4ujVAlEffc6eVn1tS1+Jpa1TjszBKpTJBKqWaj9DqaCwBekujUnGr7XcGsC9U2261SRYZfPtWwK0
2UACVtj+/J2Is3n7Wy86Ig30ppx+K3PtZGlSJELAj15DDpTYq7XeUTWgyAFodZmRfcx30PIyn1IT
kcT3gvHLoOzcOLNNkWWMoDAwj3iyvqfmYbKRs0zIaH3S5OnxYJD3l4i8fSgrwfRM9+Vjwf4lxAWD
By0tsnoopOP5xSSlOEMec71SRoRpUEZP7HmdAX6YgDuFBE5gKWQwoVVmLpilU8puj1OrzOnIJKMF
U64xeu3oTgris7SxCmOdCUsvBenyHJ6Pj4nSRGWW5ajB+JyMOHfW+2SOTmfP1kxawC9sc48s9aeI
DHa2MswahG41MfmdCW9NlvLUlw0pzFzTbz05FEaejWol+KOXPed76UUmvjWvH0Gug/+ACTdbbLjg
G3La1gPKBpZdLTjoi64vutNPp50J4GbQgohChw8Iqm+h3eWgdZD3CehZxfwtiUsK/EyDpVv/6vmi
7Bgy3ADosNmKNBcFBbidOQybCF9O+HT/vuG+2k3sqKT8+JA0oGH9O9+VSLriA/A5LrUcXKKC6LAh
xId0JK59eKTzeVeCyBBnPZg8mEcv+AFklMdkG5DHH/l79fg/pF3XcuPIkv0iRMCb14IhQQfRQJT0
gpDULXjv8fV7oN2NIUEsEXN3fEzPKFFVWVlpzzGj8woTsoLKfvGHP+sftVCXivKP41vjF6AbB1Dg
GDBB69X9F1BUFPBOHPf26/bN2vvbL87IDxZKVT45ZdvVanXQzz3ZbD5L82BvIt0jaPo9rl+fG5vx
eB9u3c1XTI6fiSo2ddgI+8CqTXEFrztJF+HG5i4cjhMcXoiJGPSF3y8VrQeZVJRZb/uD7pSSHjHK
wtP+6GCNtfR/JEyudFE6KdCB8t4u41btBNB9c7i44cplJA1g0UTsF0c/H33He5GT8wMKYwfivLS3
M+11v0exICXb/giA0w9PtS75/oInXksY9dQRcyCmY7rkwm3NWF0Rout2ygDBdIPXjigv63NANnpy
2ATE/knUP9rzM56zrKCtBB8tyhqPGUKeGgu0MS5bG6OtQgB7z0fG634sk/9ADnpmETugXRazkPfH
HDjDEMTjncqQCx9TnzKcK1pEA0X181zSnNaOhfUR8WFsJZyEKZnDZU2vhL2N/6glgoCpQZFtSYMM
6P9L0JQUo2yxd9F4SZX43WG3FW1zzNtzEbOn889apmBayPGUGYZhe1sKG+K5uxiBARNe3WypVrew
adMG46Ye+XIZbFrNdwiwEtzDJB0wd7REtTx33W9OZ0qtJAD1muolCALLE7B0UOdPq//gXDBWAxcX
pnMcK7pXtRp8aSkdFb3dhLXGRGgedQ9CsFA7+G2GnhrHWymTR6KVupbNE0hBqmgH4LoWLVsWrVvG
S7ZuyKnbnk6N+g404k+eJZ800TCf8Vw5futlzz5hYjrRO9E4fAEFzLQ3gCZLCszM3jCsE56q1XB4
4Y4J2X3qqXZeo48iUhdMx9xR/g7OjLBg6G+YXOl+5Kr61f+6Q5N4mhA5/Hi+wjmtvJUwWvYbB6jM
AtENOiywDNGz4Gmi+5oxSx16/8dJYprlf9YxNRhCzEplBCl+sI7J6z4duxMsE4hSxLdP7cs3T1r4
HgA70w7w9sa9xAzGgn1cWOqvK3azVKkNFJAg4yOq0T4qfwU7co1/v5so4iH2wxQl+DQm94JpurwG
ZxruBUa4y0QwnFw2c2WpX3wmkkaxED09QG5DWgNDH/enFoUBz9VsM6DfpdLGbsfOxAS6ZoZ7ou/A
hK0WG+kzU9dLw2Uz2c07wdPqmqdwiShUEMyRwluJn364LT/ol7whDgbl+LXykn4939I51wJOItAP
8HyipjdRULA2BxWXloMdo4mpT3QeTQFBfUKc/BEGC9mbucgPcjDQjzlUGgHo/bYmfZ7kZcsOttwn
pI7ONWCHMnDEvFHBUeGyTZwvzezMBnu3IicnGVRJmsYlNyDY2/ZqjViTVd31B6ddDNcmca0CpWOx
Z2g26kDWjQEQmQKkvGkuoGWTMJABnWwPoaFERg6QlS5MtZi7+qCjoXd1rWNk1Xx+kjP1ByBO3Egd
n+KbC+jWSpcouTPYTa32IsBLdTQRS7za1D+MqsQv/gsDHID4zWHXzyXPnuuN4IkZLaImp9kMglnl
xd8wLHh03un03eNWxSZe4q6ec0xvVzlRolRyBAnsiRDmHlsKIM1/s3QVdcel3hJudKqnb9PY2UfD
CgDsbVrtCDFd68acMNj7faluDWSR1s0ltyl9hSlG1TdozWbU797QP48xTES9zlY/gV5vjwuP1OyC
QdrCY5AZF3U6YMvkDue3ijLYyNRzslGtOU9N1MXKyuwh3oiZ7muZ1rzSQ0yS7RsL8LEtDEFCFFUe
adKW2upmQ2QRTFHoDIJDDUiAe2Uta8ZHZ5lH2wwxTUo/ufrF+voQRuKEL9M8maQqDZda7Et+fPEl
NLOhZIYcHcqo8iSSysE4VdcV1dj0wNoUkJMFbsnK/aL93CvOKANjpYBWgKM4RRVPC9fLizpobXg0
eIlFVflitniJSWKZf5P19zUhA/rnNmVFzmvbId76cwPehKOkudfnF3Mm/3L/KZNdRodBJkVu2Nqv
HOGskcyBMRDAoYUoXqFT2qTN1fUdM3KH0jof86U+1cc+JlzF250YXYYbiyRTUpz0IcTL9lv/AwAA
1WKIMQqHfyfuvq+8JZL3w6FSe+J9/KBa/3z986f9z0lMLOIQ8qUYVjiJrL/GlZVLC7XyGS2+X+DE
8lUtIIVcHgvMtEJrjDeDV4dx+qpyyYueoMyz26jr9R9ZX0JCnjH295In11Wu6VYq0qiFY1mSCkCi
daUprgakTzUCmotUrpVo5TFWIbxEyTbOFqeNH83j/QdMXtYBrBVDG2JvOfIWHj5QjPG0C7c2TTBk
rXTa2GSbMyzikpc545vdyZ36gJI3dCEzyt02cM2MRIuMy99TcNUdslE9fU29rDEs+1yPZpL790In
oVJMSQDbTiG0VYWaaJ32sf9qzpfweEk3prkS9CsoMUhCaOMdziGpmbEE3xJtyTOdeZTuP2QSMPVC
m6T+r23J9fE6t/rHR3VRSDMmaPaiegm00yrZkni3e08F/QAbTtB9gNhp9Wfh1V+63b8qenO7WaXO
0zSB8lPr17cRVQu+lagapqNVW087/ZX0nS5hyp8ljL05Ktpx4XYvfsB4/W8+oO6aHiywOBV2X2kx
Gb07vB/YBJ+YHVll6xdKUq+6vsEORPujt1qIoB9f5vvDmJi3vpeFuKEg38N4odMCtMxmgG/iJGqw
RDbGPpau72VNTFkgK3WnjKY012OU9Pa8bpk6a77ozOagsnhItCWlX9zeiXHjyiyr6wwi0ZUgGIxm
emeXNKNfgLjyhHan3S7WYLhHFrPrnyP3RzwtzfXPpJHvlz0xc1LoUKBPH287QA22Y6MCuhXoTbHD
QYdb2NptqErqy/VaazIgJHSuJ3qEkR/iWBlBizqOfr1eOPZfGK0nD/yUWTVM4twtmvGj9q1uIdeI
tx3pz9Pqm8Dw+S+w+S60nVtw8H/Dhidyf3XkRt8HxaPicJQbEn4fE63a7Q0Js7aOdjp1px2hjlAF
dNkhLl24agua/muUbyQ7gNdxQhqSuTw3ka8y+izd+pWrBuFgpA2rP7e3M20Td8c+bXcrijL14gzy
Cu0t/9xzO/iDZNUaKNG9YIln19AWDnUmZrsXOfEMU8VjqTCCyExz9s5KMPyNs+YtZ9sv2c3HRMm9
pInZiuL/fcHGWa39vtkN4NiyEi1WXeLsVi9IuSUiOXD6GWq0XSJCXjrKidGqlK5MlfFGifGqKlcO
Ju7jQo0GkwqXXquZMtT9SidGK5SdLCsUyOpXWuCTNzxROTFQfsJCzdOLpH7L5/cUdkyzf46AN9gu
qC03moeHGyMBlQh0d6IA3LH7F0LuozIIEnhJ/H77ViO1mavGKdyf5IvfqisPGZ2j6RnVljuhapHi
6viGmhzHx2otD2PP3mIj50zLCPbk5pMmp5+7vlwAVBF7cuRDAKHsYcqJKQ3oH3WMb3JAiu6sIhZY
2IrZY78ROzl2jAbGeczhKIBRpYlqJr/HfqY6+SpeJEt9jCTvVzg59VQSlKhR8G4IpD8232NwTMP5
Z9WvBFOgOHr8yWwvBbTAxK0+HFgNxd8UFUBM6RrF6+7KoY2XBlhQQ/4WFTmx5rU23oODsNEBEqQd
MSbA7qmd2C9t0rj3z9Rl8uKxkcd2PB+3dg32jzqkbYrhlurz8zEZVHFsaAf47rQikjtJ7ivy6DYh
IyWNHguyUQ5uv6QPB3SkYapDxwzLOkHxbOt+rfPF8bFHXZDBPKD8YqFizmpaXxpytgRDEgqWNR1p
QVWZtUMVKu3EB1CckYSWIm3Bno/+8f3G3kmcFprypGHawEt6W6NYEv4NAjXQ+e0R3F7pkqhH63ov
auKq98CpCgcPi2tVeiVY262sbvfAwoLP4mn5wq0aVflhXajLwsKM+a9phx3TpFXRgJnUdjzVzwnm
XTV1YeseTRjWA+M1Nt4qoIWZ5Lz9EtN+/YBCLOA1xqH7jw93DViCgVx7S67JQT0OifFc5oyNQuc8
QMRoMPmAzmpaf1JQs+uCyh2wh7XeomHsyzoNa1ErDfT5piZR7UBvyU+gLvl7M68wuul5DEYAJghj
C9M5ZidEREHVQm8H9aZv9UwSAU10KMHBIQH8Vaq+AdhAkmwpqTi3ybdix1+/8W8acFewfg6xyJzq
+OkUnMxd4KrUggv3iKUg3K9vEjUHeSE1HqbV7Vck2RLNQj4k3F4AloeZP2Vbql/lyvL1UmWQbYy0
cm+ZO53dbnzN7sEdbIM9dd2sNptmdciNc6Xij01qnGlCgy00QxbluSLMqTcgjpAuG6eMAT5yvy1i
FQxRJniDzfTnZJvntuIbYestqPhMoIFNuREzmuWb3Wf4MlcKUETY7KY+5jymOL4jstL1w1io+jlH
urqujPV5/Rlq0er5CudMIfKBMMUAZUeqfnK72DyLs5hLBtt1XLVSLIdDP1qwpbgY45DygrCZwAFY
+IA/Z2QFJXFwdt0vVHECVCFT1AVA87fNAJIHFaAQPJwk9Qs1uquMU3QItUf2pFgt9UI9Psv3wieH
yTplUdQRErxutBZfMxHOjoQsL/tTwmyB84o41SLwxJzdv13w5GQbxVMaN8aCmV2HEd5sLUkqSJrr
bcGRHtXQay4dnx/onAXBABKQ7UdQM4QiE0eHaZOo4SKmsaUrTD5wjVMj5zVe2Te2E5t405/Lm9nV
O3ETZ6cuYip3O7qx+U0AEG4C4E0mVqnyxfVWTrWAEDejrXfCxl+/uSh8NAhVVGJtvCpRBphA8uIt
typ3oU43u4fAdhg7eVGyxWDyvRylqURQC1at3dFR9CIK4V4GnTjxnF7Q67ygzDaIGcIDxjquPWUl
8OApe76tzKgZk5cVF4UHGJk0zvdOR4fRoQoaBU5pbL/T6ABEDSOSJbWJr+wp/cq/uJYs4amLM57D
ncjJqmNfZLLGgUieXmXFe/1FMV+8r2b+lk4Ik2s+KJgZ0+veaRxzpwnZPk+OGcBsE7CH7iPnNe6t
Cu2UAoBv/4ZKBdDXjdypXb9PnROP/1uJdBFeCQ5POPYfgC4QO8MbtDhVy1z15VWUrOqMtOdhw6Eq
Wf0JAJ27SWg1r65e9C0K30l7EmuVa02hLNUY7MuZ3kmmv8mDBhgnlQp0V7FfYCd/RCUEoTVOAaRi
qNcAzX5iN5quRo0EfFU2n22HM/hRKaPmrbAfR6pSb1N3QHPWORkA7S8JRrCv3VIv2szjfPcBEyOC
xEMfcYmPtEer8T2Jf3rvByXquFnV4oLmz8wXYLE8JvExHAKn61dHbm4YR2cVW+ExstncEEi2a7Rs
x2lGYDVGYSSryNzKnuoZwza2HWOIkFbkVMeIEcKepY9OLSICHAxq4d2YmaC5/6qJkYmyjmqYHl8F
eMs3wSF7tM2O7bOU/kYBqK/0t7W3UjN7wZbOmBtg6tBgMx1pJkGtcm8GYjETgSkcdXYyiFBRWk1q
OEdIKecY2wvent/4mQvPMRKmYVGUG8ECJi4YCrBylLZ5Z0sV5b82iE5BF985C9o8Uz6QOQYkw8Cs
RfM3mjvu1yQoqcc6Mtr0JTBKFwxvRI6mdJ4GqKasIYVkDyivokrvwMONNZ9DU0SrRq2k8v1ZLDZl
Cey6glpnns5wC2733E3DXJ2CJh7cNUy4TAxQILtMD6K2zg4wBdUZRbzjhYwcc+8vCywMFCuBKIxY
utQcSs3zlUuT50cwE5qC4fzmA6ZXPQ58GGS0jsevQPgyPlr9TXO/QnL8WaOysgauaw4isveGJnG/
xb9ZysHN3PQR+xQN0+jFApLT5H1j8wa8hgXCqQK968gWOa22D9eGNRDaEq1257+UZrBZL6x65gm/
kzpRiaodRt4qNC5tKyNCxwQJDznhDMu4nOLV34rsWmP3Laloa23NTbe31YUPYGa8pLsPmNwz7AXc
U36MjvEOMAYgfRqt+2RdtGidF97VuR1G4RtMUMCLBg/U+Ck39q1PaUp0exoeKObPBBQqutdkuAzx
uldMSV66bDMvKodZO/Qug8kDOj2x3CJchaTsmMH2YpV7qz9DtFEg+fZCRO37ej00OsZjAZ3491yE
WOnSti5JH3/9Zq2SR+VyK0F6le+BwQm7yWHwhyjOQHpQ+sKVAbBLuJZAe3Tx8oOnP9ermRItkJnQ
ti2Ol2pkPbiXH4WhGGZVj9Yqycj3HkNk9weNAFsPkWzk7FzBGpq1W5GeXpA8c8h3gqcLL1oJeE0d
4qlgzTIbVySsvJP4hqSs6qUL0dtMjIhJGhCOoClVAFPZ5G1S8qym5AJhRcXtmi9e+Sm6i7JEVC7M
PEWgjkJaQJYEQIZM47QcESJTKXgdOPLaq60uvAV/xJ9uxxiAvFcFIycfg9FotDrs5FX7yRj7ywqt
DYOafeKVzneNvnvHmMNGX+12+mdvMjrvaaV5HdTd+2bzc1ywZHMnAIorBk4T4hCMRd4fvZQ0dBuk
bG9H2RFwlUquKeBnBs2dysJpfq5nM2Uh8IncCJvoWYGhVlryIWy7t8TPSAPcuk2kU7X+Xq10TEUD
QJIC5jp7bRcN9ozpvBM90bRG4Wq0YDK9DVotuEU++TK2f173JabIoldltfmkTGHBgs1ZyzuZE4Vr
SxC4VwJkxiR/lchbYO6ZQ/YaLJiPuWCdRwe2JAJ6BCmCqWJHfFVSQ4NtTZEAS7RUFRFzAFKaNhHA
lvC/HKPS5bdYyy3KlF7+CBfAXlyWOH1mSmE43ZvPmLyJjQPaYq/FZwAwngGO76HC5rKb4U3nLcpu
vjBr2WF4D5iv5pnBPKGwoF6j9kwCMbSg43cRIxaAG5gcMe+UKXYBN69P/5bBoZRPz9X3t5n2UQCC
CxbT2Y8dqEMwoJjalZ2Ndo6PxuS0Yce/yhv07otoJ4g0lAtWhR6aoIiWVvYZpRFF+xlJAgCuRr00
GGCsQCHUI3WydIvnl/7Pl03eZYTAOR13VWf7El1uQVQtHwQ5Oj9f/7h/T5b/29t980pVrVKBkbOA
EId9Z1m3fs0TeJeYWkoWCHpnl4NxN7S6A4b9Ibfq9hhcqHNstBd451zGrD239OAviRjt4s1iOKEU
msCpO/u17tUYBBA4UiszfnuCdrGJ8UORU983Z9Son+/i7G0VbhY3PSu2owbmV/Ibu9kbHObM0tXJ
X8Fx13JNf2ehH+sfxYxQVVnKrM0e4T+yp+lyMeHkJq+bzm5EYd3Sr7TyRYtLFLBz7+zNAqWJ50ZX
VAd8Iiijm/6tQNnaXRnfCLxYe76Rs2IwcoJsODQFlcr7E+xKAPg0XNfZWeaqcvXlckaTnUuE3s/l
zAU78Bf+ETRRlXgIgaPC9p0tM6UeJ5jWFpwCXIZlShIMbntoHA59JNMC9ocLJDUD8l7ToDzlCLyR
S53psvyr0sULGjxKfbiNN181USNOQDO8QuMoBxQxL2wph4YXFWiUrNB/4nl5eOwb/qugZG6hlXDO
wQEBOah0WBFzm8J4s25uTgxqEEegMBVdZtWxZX09z4/98Cok7JZWljLuM23xqO5g1ADcfmDjhX2/
l9YlFKL+HHlZ8I2SxNfEgiQKOsZJCSa94Q9fYbRvE10rILkArqP7EWN14IB8uJDPnH3LR2CMsX6G
N3Z6cwShUUBcgy7g/Cd23xyG1yJOT5t9wH1KvBF0INEBq86gvC0o32M3FdYPELOxqCaDsnOS9vc8
tqGdxqXR7EGrKdLEe+qQkfjFuXoLOZS5XCpgLEcWSFAcoAdh4q4kfde4CRsPtsZcGYCafK1qFLsT
Ul7rBRs444zhBQURD4qEAvzkiSQuFIfCSVDLCMyqVjutRAccmOWj01JkA+Dox2uC7mlMvIKBEkHO
dP/qEEzvYQanXwFjyV7pBge8pxWSwQbgjRmZRHnFemo+OHxnRKxEfeUd77z1addQK1pOOpG4Y2BI
Qg9XQk05TwCMbCNS6d+O86rwUidgN8SMhMy7hHbR/K6mPBsmJ0l0wQ8aFDnyEH6UgmNeriRf1MWM
V1I9jZG9/RNGoUMboJSjZCRY5RT86bxA91rBN3RidV4sjLxjmFjWx5HSxEhqdLISlqsAuqCAFIIj
btj3vtaBmFQ026FVjlzcRJyVSmkXbfk+Zd194fkFpYke5XAkZtiMXg0p6ihbACuwgRUnlVC8SanU
pC9N4BeKmVNtRq3cDMjyatnwDaPWQxvxhtJFHLNNs74vNmwsOmMNgXXEPcvQOYZTWodjjCQq3Qts
oNed496Pyr0nCJ6kFsD8BqWdkANwNi38AFGewgP0HDzTfvXSVQGa9kFEm3KHPnKqRuWHrMdoRh+D
As93qBBIPGxE17rgsJy3Zgq58wHrlNOhnfJRk3wLQoxOdtL1vO9/wT/uASwVOinlHVAf4LOjGLcK
v5Y6APMfpbz2MFPWFxxF2IrNUz0qpajH1hedP6hyG6fxRwLEKlH3kTAovyuZdYtvvqxjF+hVQ0kl
6zrllXbjUpQQvALRxgt0D1Ow0SUNAzbMSVFikg6MBnEgHppGEnwb9AsuxthQA8IQvRJ2Geo9RaMg
Ke+6teSrTSkmzMlN23rQIvxzXpFcqPHXTEkSO1SYMNPbzG3cbVkgMfITuYwftZuyiQTvQNW1KLzj
x2Roj4iltvmouKqqwGGXKJdoiPqedGA0BNd0HUep5uQAZNbZOFXwRUogdYeqoDxPr/uAFVduGvnB
rmYVDzxhLO+Ewg4JGsrfOoVDJ3sqQkJsBQMi44diwnzLDXxNkbhp0k7v/TRxdTp1yjxWyyIVQlXO
MQ8M+Ksy6YuLC4pDLgBzitIm5yzLpGGXSDkIRyK2iyiVpzAeteaSkOV0UcImMSRDsqLV8C2Va1Yg
WU2A1p0kjF5TBRdv85ROsHleWwmgTIVXw2D0rQrljmBYUqFIU7ZxbsZxy+QvQCCIJLT39nnfrx2f
KumzIHdomRkUsZA/3FaSgq8hLTJh5faUWKLwIfqN3jiR0qss6zeewYhuyOGouI4/DCJQkkS/qPMN
4/UiQCsytqZXUVlECRBbckb5ppIYhAi0W7uCNoDv7a+CFI8HStrS9SyvyDzqwBQJE+pR7OaVTsl+
lxqMz9JZQRqaigbNxTCK/NMmCaUDrmW4doD2ccF61HZ/Fx6ZmScdcMkougIrDbMgU+wnfmhCvELp
YPuVj6Kysm0Cm6ZNybdRoySKsO+Sj0a+5OEX+nFI7vk/XZdpivPXj4HzqvwsfM7Mm/ffyFccENxQ
8J48D0U8JGg0GUvdrkFVBKR1zArpZJkwgibnq+fSxh828aNQVUfyDzUjrH46JJ0ojEMBd5W2E1GO
DY6SXwXZNxK6DrSA7mPjubSZsANPHojv4LUA0WNKuMAVowPeYIixD4RcSyrf1dE38/5cyFxJEi4K
ygdoiAFUy2+z4Y2LxlW1HNAexhcjCgPmCMfr7MDU2L4KyXnhIgwYxKgIAq9Kj1xAaiiFlsqyJi7O
p875zjC4LKDFcKLKQ08Qyt5uGDJw3+KD+OqOOeN6IxXb1AgGE/NE6PqnQOC+CwvSL5X05wKtcTB2
5FMFfg4C9nvXUYqiSAzymrYb97Njz2l09SueoNrJD5+xD/aD9sUrw40X8ufKb8yAcsC4Dpy1txqF
qrhSZX+do9ut+sy9VBPcH2FAdn9h6nqugUkECRgmWhk4QmjPuv/IYRAjNuSRAeX3+zcUWj+2DiCG
vjvDyUh0HU4p0H4OKGWAixCd2q8LijJz026lT72j3gUZB2zzYHflpj61EomlK00ZHXf0SzTMF0sc
MjNjwwBqxpGMgOncmCu6X26Syg0ohEW48x3ppUDtXEV3fEfvwwMNi817e9T4NvQlZnUWnS3/crlg
CIc2AmgO8OW47VO0G0zCIc3P0dSBLnaB5xm9gJMOPxAzNFUCHiKNzTQe/QLPxU6tK9rDMEEMkjyQ
egHkdtopVig55QsZ51p4U2DM/ihVSZr6S2LeBL9akDWNCiFrBHdBtIT8FLRqdIdvbj7K60FIJYNn
tcnfzmcucr2ngcyQYIIPfCtayy948g/6OwoEQBWIRBCdyUgg3wusC68sBiDVWHwHP6D8rNWQtnIM
+fhtdBiGXSV8tynQ5epTKQkkVgqkeKttXbErvyFx9tZwewm4mLGChGHREIVfCNxmNh+RIyp1wOnH
SCo/UbihH0RH8Vvfkp1dmLkG6wsGVf7NnDcKREXPD/qhZIvNQNoRegUoQ4xUTmm2GqFsWyfjfCtp
zkHy7rT20O96ATPxYqm3DLjn/+ToohrIEKlp8p0UFpsTnr82mC2vhAF0eQwgQkMOKBr/Njk6fhro
XkCpDOwFWMOJYtAVAOh7tFVbjB/GWpkA4jHqHGWhxPJgcyFmpLCGN4ESOeDvRv280b+hdwYn4vPQ
ElAU7KtKi+jQjGL0pjAFGFZeqhTgcRkYbq4OGCDEQGM9gAJxmDhHj4YUXekYLUmi5vSZ3gdGVUQq
FwGjwRe02F+6l9ModPxWBFQSULdQSUaMeP+tDOM7ktfToVV7apmc+bQw8rQmrfhVs+3aiRWyNBcz
o4wcEAdRGxLHiuY0ieAlLGhYJDm0CmXjFRemfvHdTVXuOrQpPFfFB0OLxYnjb8gb/BIWTt4Vz0UT
fU47ieWljQEmReIDCBfEu2oLfzxzC8sJZaiho4X9K+Mk+7xrzOef8LhY7C3wE9CPIcswEpPnF2Ci
ElJhuXCgKEX1+14PSjXCK8+w0Ur+17ccCUcZQF6YVwCg4/QoXbEPC1b2qYOQCJXhxxgV6TuB3Tkp
A94NvuQtUAOUC8r+uMBRKIhJMXWPyukUJGKIvCH25ZA6+BnDqT3vtbKaKC6jD1HTG3SPzqeKXeQT
erTwaLBGxyDK4rjODzeMScWGyZBDPgyFXAxqkvngj5Xw343MfimY9creURA6+XRJ6zRFx+zCsmdU
C683iCUQEqAD5LFWLjIxz7QDvsBxPSCORGyt00zj7ZA8atUmwUVtohj9oo6MTF0cvsaxWKyDSkHk
WGVLYFfTBA+KBKCVkSVEm+g+AAjV/S1uPT9JgL8ZWR7dMXpCsZ0KmQAKyuol+pMZUWjURDcsen8k
DCNMbGjSIkYrPCW0yo4D9YmcU2pXsDXJu34JKOdhihIZ7RFCfSyoockLQu+XlVJ9y2F8NrYyGWWj
iEPgUwJapVCbrQhfBXYDnUG4xzsYkabXkkJaV1G8ykpDAjRBUXRGH+dfZZKr7MJde+gWwKdB9UYD
hoZ77mHHGa6JPK+KY4t2QFvW4qlnVphv1ZzsyIYfTFEjeDY4FMWqVSVto3jJiXw8BkQSgCqBYw/b
gkr+/dbAuvIAy5Niy6E3fMLjzkVaLK3+pfWCl4pGEAXHAAWTp56xy9cj5QmVwK/hNx7PopB6VDrM
EQhW0jULUeFD6hU4o3fSJksSeCRx3N5NrUFuTDlvCe2YWafZwd4HphYlHJD0W3ohpqHor0xwAghA
fsAhTss0cMfKBoDhqVW2gJbxMCGiB2xyrJvss+BBg4fHCiRpjV8bSBz1GteXwQa0yZXu0EqqZU5A
fXoJ5Sx81oNRxU6MbThw05HthoW5P1y34fqqb/rUQn8VtMiXPHOoGgABh8GH10a5PvB9tFBKebRo
o1BEiWCKQ3IfKPX3Qgs5EMu2FFMraaVKFUqeNV1eykjexq5RFqW7ll0XrxdFIZMaxs5WTKj3lJFy
s80r+ee55j3EzOPBoKsOLsnoTz8QS9Fy20plxqaWcJbW3DbINATrDWobnNqhsdcEMWBlMMmSWR91
7DYR8t9iweUjSzLaQX4rMTeuW0Z3ISflfGp1Q7rOMR7uHos+08oGhFaMT0JxUysGyDlyYaHaO3vk
Y3yEZkoUVn59yhvBit8D4WpwM4uuK7tEHlJ3ci5QR3jYVYAZLyK2Q/L1fJMfbAj2GCBfuOFoBMIb
Pnk1BEqQOGoYUssvfN6guIBSPbQHqQUvBfpzUXP3DDksJHsk+H4IQu6VSxz6Er4Wk1mS88GxtqjY
z3/+g0MwLuXm509sB0N5gpgEfGaxkua8BpXKSBiSUJNoBUV5Lmq8BxMVQYsfWiwkRJnIFY5LvTmp
aCiGwImkzAp/MjN7AZ6nrCH5X18AGP3/kzSe342klikELwLSliUoliSbaaNVodqVp/5MCWAvXLC/
Mxp4t65JkOizg9hG47r46Cz4OiMcvU83vgxLDsTMUSEVBeir8UUf/36/qjwYglCQexyVqPUNgAx/
cnhMtHtmR7agLl+IR2c0707cuOybTZQVqocTCHGD/MkFl5p5+feHxPHglR7boeGEcfc/X6FkOfFz
HFLEFoQqL2K/CZ0fJzeZXBWFQW1cf0EtHn0PpDUQziPCHCuUIPu7FxmmblO5IZS9BK1HtvdzDD2Q
bucT8Y9zSXqSyibKS4CVeb7SuZ0U4AQgwkCmWJmKZcWeoksJCiInW49ydZ6r/oOzupUwfsHNWZUe
nYWJDAlNNVB6HIIaO+z9ekHKnALiqQcDLeZj4b1NbAW8JTqSOEgRXJ25RLzJlYBAWwf9qq4X7tSo
y1NbAVQ5cK+isIDnjL1fkBhEAIb109xyRcOT90x0ZNEo0UkLb/fcydyKmShE47BFWpajGChClWy8
Jci4OQEScmrwSsZYego72FVinyHgyS1ZxrBjvE+Wff1xKyZbhRuEyouMKBI18YlZiBJwJSBPVVgS
kuMyAeY3qrlaCBefkwwaYHjsugE2ut6twZDhe7yOjmhAwqtFrQmMgfw5SEme6/vM4d190dRyJBic
KDupsDqqWtMhPeoiSbwfNIsuSJp5iOHFj94vuklQqpjovUulcPQYqbQ6I5DtqN1lxYJjM2Pc7yRM
npIgrqs2yCCBa3uVbn5EeevDn2UCENO3x+f7NrsapNhEjASAXWRaeOloMRrnNCvrv0j7rt3IkWXb
LyJAb17pykiqoloqtbpfCKkNvctM2q8/izoXd1cliSJ6H8xgZtADVDBdZGTEirVahQkOco0x3g1p
vgfF+JaY9JopbEpg1gFnRumOCyt6vUPkCGGl89RLjio/SSkSD+Pu/nhW9gFEuOdIHLTVOMRcmAS7
ozkZjJ0LNDhkBdvFWfYBru1j09cbUeBaEK7CW0jo30JDicz7prSncLFyy84xix8kuhsNbH71RTFe
jEx3CjX1M0l3QkHdU0HfxXno/+tYgRNBdh4SqjLGLHITqhZaVpZaQ8/4EMcM/+TyawiheoVuzOly
4fBuRjHMApPv3F3L7ce2jZM013R6lgTILpZggiLyTqi2MoBLV4/MCAaE7B+SYsjH3vpfRiINymUT
O5fgSe2l1yo96JMzKpZdjaXTqBvZvhVzyIChDXNGPBsGrzc6MEWBaJHCEFDrb0LrR6nXUUdsX4kz
NeIWKePyTINU9z/W+NJeM4TDFKcSiPL+Rs9UPaGwfunApnR/R6w8y2/NcNelxEZQJEojO+vlrxGd
i6PxQJofkvHUhW6SINQIVZulv+9bXZ45GEVCC5c08muQgbpduL6igyUUKjurO8U1vrWP6eW+gWUU
f2uAO9QaqBBb8Aazs7wbgVuGCIyr7Cp3S2VuZZ/fjIN7VIdZTgDLgRloTDhq9zDnosJ64zCtbAQ0
kMAx4cmM2gb/jpPyooZiasjOeX2QE3pkPRKgYTmLs4ZGveHdV1ZGxYscEpUGTIkmN3GsQ57XTPr2
PKbl76lNnDSiNpkkV+u33sQrge7c5G+iv9PAQxXZidtdwEZR79VIbs/xITrVh+4XqMReox07Zo/s
b/jebczj2la/scd5JbEIhSEVpfbMfHZA5PGqHmpP8bQD+/cb/3Zk8yxfRbpSL6Y1U0RYUi9W1HxO
VvZzAHzr/iZfnUAJBV8Drk+Dn+XMtJqeVwhj2nOfPoXpWVOiF6J5gnDUyV+9r2snQsnRkvbpVDiW
Un0ro/3GF6wcAKRukVxTcH+iZYD7gkkEzqhuq/ZsmbltgAFRVOw4epArP9SCCTI3wAoR6LGjpTMP
GHJwtfWYbwQ/K2755hs4ZyJDVGSchq7FLYBULXtslRmISPeUNLZoTD8mcSuZtjpq6O3OIQM2L0/A
VrUy7fUSh0Qe9/H4Bx0Cdl35G1M738W3ETPUkK6MyLd7qCsNLTazoT3n/UNn5A6RIDYy2ab4TRl2
eXQg+vfk5b7NebUWJjVFxZ5Cf/EiSK/ktNALCSYZOu2V5qyW/lB+D7Wt8sqqHR0w3K9sJPAXt0Ob
dCsucl1pz0lqffQjdc1Y+CzS76O6xa+2fkSuTHE+pp2MvI+p2qLvAWEBc5lp18SvKr+FxFLuJsQm
zB1+0K2DMa/OYip1BY4NRC0gHuau1alLpUmsMUQrrR6T7Im1pddUiY1SjguaWq+fUA7HN0hd6Nc9
5LdKuoFhn0d27wu4/SPQgehJjC/IOxKkMrto8dY6rp6Dq0Fy69iCB7MvVTjwSK48KkE6uXtU9Y1x
LHjr8DZSgTX4/1PJLWHRAlObCbCi7JOftLHr359o30w8WQf+0y4yu3vo9jnSx8iivqMkT/f1n+qz
HByd2UVqU9SAByf9s4lD2Zpg7jpRwjiBdie21iiXbid5Rr81v+u7F6wpEFcAfhg6e7cHRZomy6gU
mEihzAnKChu98eTwSx78trPTj+wgf/svPMCVQc6fJ0orlYk+j+mYHwZfdHplw1svq37zcl6Z4Nx1
2yfikCI8w5WhvuZoBkZntekksVOzI+oWBy3Xj2WCDv/mUKbhKTO1x0gHs/xAD2KNuj46Z1VhtDUF
bqPfyLSshI0338ZFP3mDeK43MfzGq1mD9MSz/ixlF5oYgAIHI1pP7k/3yoMQ3d94SCNVBcAK5Kpu
FxjYvJYqQtSdW/YNSEybWclTmMwILflpGr6VSNxPyAEWIt0RTdwPca249z9hzRcjfgCAUgEifcG5
pOe1OOry1J+FHg0/0Y5C20gBGDzbWPc1XwFoDoj2FGjIL1pqSoqedKC8e0QpSLMgtf45ARZ9fyxr
kYCJ8gMStvAY8Bu3s6lkGZbISIdzMzVeKj4asjcAfD+Ebj14W62va3sFXPmKOj/SUFLj/GthtUIo
68VwFrLO6WOw4sSNC4/esBLYYgNaR9kOjQ73R7j2Frg2ynlcIqAMnxfZgNfanzjzDQOYqne9OuDh
dt/QV52Duz4QVKLRdEYTzqrqt3PZd41VVTosGRVItBPqlCbZtyJ7rWXmhtmnWv4oAeFP6DkBqVMK
ei5d+lEnH5XQ/dRBnzONgq2T0hvQJlsrod/0v632hQE2n4nFVmS/sok1de6lBBIHjwn+JSFpcZyh
Wj6cIeDZglHzXbPsaPCsMXeK/JN5xa/E8uM/pekN4a+4sbuNxM48GfxkXdvn/LQZmQMF6Ax7IZUP
jSG8mEO1FVHMm3dhQ50fSvATSGxzrtkgiZRrTTOcJ1wCYdj+NJUT5GmeiuocT6ZNFeDt2r+Q3fKM
Sdua4Hkz88Y1UIXOKHLkcBdVsVZrVSXsx3PeWr0jm+NeHADW0AQlfBWS7lNUxlMfMWGXNHLjxSJx
s9ZI3WGStlR+V8441D/w2tCQdUeen5uGDnyEOitSfIkq/miqP6LVBoamOb3gWO1P0drgDvjqC+BH
DgIcFb0DEtI+/Oubmmhx7Fk3ovRYO1I07NXa6wwI/8W5PcVeAZQKoH1j/VGo30ljnclHG4XHfJNz
fKVkDgFJpEKxwVGVRAbj9kCaJTXziE5gtSrP6XCa0LgmKw9GtzMNb2R+Z1i7uh8f0M+INqnMFqGJ
op+Y9KfUoo3dvnZrzQ10AFsikw/fwLm+DtrLUSuO45lWD22N2AqNEp09AXh5kqFz8zSZ78YmDdra
FkTdBtUDAJwBGeDOWChMY5+xYjrXBoi21MGO233T2GI7oVQAcKWJBCPoTKPJrhVxFxrWVkJuZQWg
+wJIGCpLElaAz+PrSTUQQ1Omc5N+r9r+kX5gih6a1ALHQz8TstWOIDr1aJsMsPJ91FJbin53Zfk7
zj7vu+elw0EbIPLHKtK4YDDk392mMrZTK4vTuR0Ap9Wb6YBus62K4NKr3hrhdpyUlehsQ0fAOWfH
qt4VNSpcXh9u3DRrVoBVB6+djmInio+3+zruek0hjIhnDRSfFRqY8sL+m3ev/z5hs1QkINyAOyHh
f2vFTHuj14QGzEXj+NDLRmIrhbmRO1tJMIFbB7cm3puQwgY/7K0RgQBCWTAmnuP2GA57XTomwhNL
T3lIUclVXMWKnFglG8dxbS9A2AUVagDp5nz4rVW5TuXECGE10slo99OYedBr20LrrS3TzFGEDY7M
AIK1WytxZmj53ONxrvD7JAt3gO+9gKfjo44T79/X6toUN6DJKnORoQvvLKmT141PWdU4/zcL85Re
5efMMI6UplFhQRwBLQRfh6XkG7H9MuBFDuULKP/F9MmT5MRpIhtEK8QZE5OFsS82T5W0JR6+6NkG
CQisoNAyc1bhCHHXYVJ1RVsbOD1oF48dC2+i1laOslse2VP5s/7neUNKCr3qKuhngcjhcT5GTDsJ
g5LPkTq6jOzyztzwBstZw08jzkBGE2gLwFBvV8aigkBTiv5ecQJWLydeb4KTEfis+xtguZsRSeHB
NRe8cYPxBYiBIEVbsUk9j3VmZ+KBQTFl0o5JtgWHWTEEX4AuILSQYs54Q4ZQyF2fSeq5ZI2f6klQ
h+ZfhaKXhBXf749p6QdUPOJm8V1wdOJ+4op7eL+V6CrMjDNuSjsWf9ZwpPctrOw2ANjmZn08WAGO
Mrk7mI2qVk6sMs8GcHrFI2vGZxpK8Nq9ZdO0hdCHLnxoSQ/ExfBkFShU3P+A5WwCnQIPhHaX2UHw
FbgEvAzDpCbWOaZPbQsuTvKkE6Twkg3874YdvvY2jF1E4y62zkKcOmGS2h2wvrJ16PLP+wNaRrPz
gOauODD9AZLIXUvDKMpk7DLrXFtPo3xEosAOJe1bW35IkXRIOuXbfXsLrom5yI0NCSV0Ew8lxLO3
56vStTIjgiqctZipdibvqXQUqz4gJkSrig6NvaJDLFcNn6zpGfB/mwq/6x4MiCgDobE7TjY4Pldi
ydsPmpfiyhVbJpONXDSFs/zcgK/zXWPQr2ZO9FoeuyfyJPj3J2BlwoHmQlsqqvBoReQnXIlCdMqa
chwYFVruhY+sVfZEaLwEVMFJDwjeJpR7sZdgSJk3K4wBU893P5paH4Vy1OjoFHuxxoK5QoSUc2cI
f/t+qx903dbs0/A0woaSbyeTETAgx2avn1pTG48JpReTtjmgksTwU03JNyZzDgBv3kYYGiCtqPPD
Z6NXg9tMpFZQwyWacRLBzNqap1rfdaR7UfXwTe+yLWuLhAucGgQK5xroDGfl9YGjulYZlTrz1Brv
uvG9a6IHjdgMtNllitSVajpquzWhyxHCJmIrnFDU17COtxOak7BCOiYzT6SbdLdqWIDYcke6EInn
fNQczUKT2f0dujyi8zhxKOYGM9SWeD/eZ6VUtxkzTw0p0WnfsH1l6HRXRaK0B7bjASxv6WOcCWyX
VeWPCikHBzQOtQ1qeP2lspqfjUkDoJHCc6hPIKDrUurd/8R5XW/XHaU+3GXzuqt4jXJey+gFK1HR
jnhK0boeFZPiRG3xvS6Kl/t2lvlvFYZkDSEBwALIUnJXWiFInRrlkXXSnzDetwkNzaUN7V+NXdAS
Yycvyl+wB/a4TLcyHovLFJYh4DzTtygKdGO5tw8llhp3bW2dBKjD+BJB4yK6/syNGHHRxY4HHFJW
4BPGhgaS4OvCvfJ+mhXVIclV62SIRP85Ri3uGilWrXdDnuhnwwo46bGPrPcJrdWN3YZJFtkCfE3t
D2Ofmm6bxEa+j6eq2xXE7MV/Dfjm7zPx7AU1FNDdfN7HjKhYgBslPJEpmh4jA5DNWB773cY6r8w2
ZI/nvgSAhlHo4KI+vVJBYiOH4QlALPBaI/i3bIlkwNW06BHXJ73aZcZoehB31E6SAqh0qYMRi/VF
C1aJ1PDqVs49q8j6jfEvfA6AnWBMgMg1IHoAM3EejjZDDaWtrDgXspw/q0ks7aIwZ89hJFEnTtDr
iM6g0G7MZkRfFss2JmZx0L7Mg4wPTFQS4MfzvF1tDzNuE7GtY7QhGYXlgscSpDBTmCCp2fwzHBKM
goaJyBFUQvinwZkamyRPgbSKA2ui/e+8QIDfJRLZjzQX0T4Ttx8ba76ob8PgPLkzrH9+tnJOJNNL
rc2TKAl0+ksdXnspdwe0diWXWgYlbNz44FUW1NS9b3ZxQ0K7BS4LmwzdGPCw3E6L4o4kTWYmQamo
ZC83cuSTialeptPaTsZyS39pEW9w9rgbua+wUfFsxyiNh6b/1gjfMjSBaMjROoW81buwUED9UqZB
NghcpwbeAvwVSRmLc4pMdNA7YIrbW17udq7korPOzV3JFrzMERwfmoH0h/yrCFowYEHYaAsWvbg0
v6gPwLU7kw2Dh4YbsyCllLVokA4KDUm5MgOxcWc5k6p9NmH+mcWRuRGHrCwqQjoDHcfALsy79/aY
yK2qCk0LcQQleZSm0Ban4DLSYetiXtmxN2Y4ZyA1VO0SociDOI526AozyuhBipJdlXlVFDo5qt+t
Yu5ryfxXL4QJvR4fF4WAHDAfjEzIArHMXG14SPNzM5xEKUANyi7zk57W3v1jsraE1xbn/3/leHoh
YyoOZx6Q8SSAOoXtkUUWap/EWzW7lbVDRvtLz0Yy8HjlJtUQ6rSTE7kIVND1T12yK5I3pehPk0w3
jv4yPYemFPReoacST3EZUsi3gzJJarFJzqpgrAynYJqDeUwGx4r9tEj3oIMr0U2kpWiKuz+ZyzcO
DAPm9kXQBuwtX7PoSZXIvTFVgUHZz2ZwxsmmSNtbvhx7rDhIOQi1xB34rva6oG6Mejm/t7a5QVs5
A/e0KMH28BIbsZ2X+6KNnPH7xhiXh2O2A2odpKNQMRQ5d16mFTPTrKkCQQqopjgVjXYQDADREjLG
yImCKSHQhF/3rX49xG8i0a+Z/Y/V+f6+2qdghhuMsqpA7AYHl13Ii/aZPUMf4kGFAmniVDugqh8r
X3xA6+55fKxPqZfvpkD8Jn8bd8zXDltHdenvb6bhaw9efVAxpw5YS6tAYoIrZBaOq+oU5CBBtYRN
BMK07Y/7c7AIUW6ngI+dSDykkThh4jv6HEFCTpqeSuo3iZv0pwgw0Vbd3Te4CEoQpQGLgkM0J+xB
A3I756yoyw4RSxUQUXc6SXAjU94X5QZr0JoVXB74CzcoMoHKrRWLNqbVVFMdKCGYlm3h5yZ+Z5nN
msNN7FdQNyGdBQjjrYkwGko81+MmEELwGKII0bm9BfZBRaGKxxr8GR0y0QXPIAi0laH4jn4fsL5F
Rn24P6MrZxQVTZBYoNf761F1+yHlGCaIWrQ6SEAF13SRXzZH9JLYJN0irFiZVWQHUD/WEHTgLc2t
XVWjUIu0XB1U7QhtwSEgwKGlaBy5P6B55rhjibcTkMK4j5Hy4HtELLXItKkrmsCE/pPfxKLoaO3U
+PetrOx8NJyiKCvCAQCLybkcGk9NRpKxCVC29rWwP4Kq4hlyYcn4QxLMjzGfoJCxcdrWfPmN0fmj
rg543EdjW5m0CUahOmTpW0OQFSPHQujskgy2obUAgh+G2ikF4RKRJLg/5rUFRJMttqyG8qvC9yN2
sgHOzA5sf2Bd99uBOV3XekzYEm5cNTPnWJAa/1JMuB1lOCGnZdVqE8QCCroNcHYCM6EzrP++P5wV
dwnk8n/scLeTGSdaD7xDE2jGQW4ImuFfpRJcbo9VfkZf/ga8a/41fluaKJXgMfXFIcWtXdS2BThO
CQkGWrJntUr1t7bKLAdVQ/rYVXLtpVIabgRva25mVrzFaUOn4JI+ygCBJWvUggRaGu9FhsPd2Jr0
C7nVTPkGdi68r9qp3Al5smF5ZXJBQIuyKgBKqHzyiAEJEAWzBitSMGmV7JXma9eYlTuU2bOGhtaE
mYZjCaiE3l/S5dmfiwMyjOIdghzKvLWuDkgGEEKRC5QGo0GAmJDy+I3qevp838pKMIesCd7FaKUC
2AuYgFszZVOIQlKoGFwxZnsKhsqj1liJqwhglE3QFPytAovkWyq06N/WW8HP8P7db3zE/Fq83VD4
COSHVDy45loSt6H0zGRZLlk0UEgj24phIedGrA9pUKPDNALZaEDCDCVzrXCqvAUPa0QsZGPTf27g
nFNIyE7iNY3aDCBbt5NRUSbOSRMatMhEgLtbY/spLbZoJNdW9toK93buTIKiVYLkImQ2eg9vFpCu
jZR59yd1eUjnseDiNZFBBFEDZyVENzdNCsyp1DYPCgtTUDnpv1I53kVRpDmx3m5AfJa+DgZBiAGT
gBnjvNxOntyAZViwYFATR2snxdIvWQortKwTw70/tPmXuO0C5jAUA2UAl2Y0wq0lZDgNtDASFlDy
uxvelPajKS4k3PCpKxN4Y4V7fpfI/A5KU7EAqbvUBduqbMeNAb2dvpDB5p6hLaQ0tghr+L2BcARF
YZSWcB9rIKfihjYSdPxZrUYC4GZ6p64bggR5rG54tIUv5c1wY5NZXU5DYwLQblJwQYEMqXDz/k/Y
gUuDPhvxn3GkB3S6bAl/8HuEt8tFo1NfDzlSxSSw9Lc+3bHxMqRv9zfH7CuuN8eXiXkOEYmi1MA7
tEhFZRjc0jQwsp8yLWwCOGlXKh7aWewJ9IKGqtkTwOz3rS4UTWaz8BwAq8wcB0h53+7JBozvdR2O
cNegeD8nF/mH/po8dcfwsfxrONGxQsZItQ2HHvLomA67++b5vQpttZkjAhVyJIvmss6t9bHU2zAE
XXMAFfFZUTE+pCDEbkCCq6vWRui0QJ7zxjhvXUNQHGpPEgusHEkkXwRTQGODGhRtZ52KBoJJyMbj
MMA77dVyMHRPkEsaO6wllWBrhhYmu1Cyurl7vZbzfdhQw3TyLEF3nJ6AU9qtOypOe1nPgfNRap3m
IF3vpr/3p4x3IhgFAKBYKaAaURXhWbPwrox0lk9doIxduhNQ/tllY/yAJqR0H46k3LrjVpZoPti4
apHMA4KBO3JJXfVKked9gM5A+SkpmHChY2Ec9KSHMIrQUbiXekJiUaSdo2S14NY1iMcFPe3A9W7K
TjXJ+7SukWsUBPmQwhhCr2Kz44ZPQGBeZkJGyFSgmjK78tutFAmjOiSoVQRpG1q2LlcPmkXoj3yS
yGOupIo9IE3oNXqVHNC0Ix0JlMk3kFjLIzyjv+byOuBfuGU5J1j2pVJXldwHSa/2R6R9TgKoFN5V
UjMvEYbq3CbhxYiUk1R33cZBXohlfo0fhErolJlftTz4PZfHHHV0ZQjSSG7OJA8HX5MVKPH08eQg
RhH9TEFLYCsJ3SN0HqqTXnTxHjDv2iuiuv9I87Q8ZUyRnbQXQM+Zaz0SGGLpKgOFCl9fFl4eN/Cz
NTGO0IptwNrUZSfQH/YOs9TQxoMIJLNVqDm6OH7Tk8nyO7GL9kKnv5Cq6Rw0fHoC4kO7L5hia2VZ
bTw7V64HVGNNuBPcrYjxeQBeGWUkj8VkCGLrs61kFzznpRO/mVW2NzM5GEKgsWQfgeALvvD+sVw5
JjemuRsCReJYBea9D0pZO2lZ+EJ06X2wshPtjpmAlPt9c4v4d15ulN7nvndUxFU+5KM1uO8gCDwE
Upo6ZqW6swgwELJOLkOnQ2COwqqDUAO2Eqn+hu3lZX9rm9vnatm1BjHKIeiMUbJpg8acSXa7fNcK
H0VoOLIVumMJ/g6VZrs+8Q3RdACZVvIt6OPapH+9bsBGi84SPnSzUnHqmoFgvdPWRheqiDigQ0/f
SP8CcbERfKyNGlcUPhYK7ChKc0G2MVpUod2EA5YKqD2GmrTXiEX+fR+B5nHO0Sh4P6FX5taNmUpc
WGZqDoFeaM+g5NcnFQ2Cv1UL1C+XjXVcmT4U4VSAOuGv4Dvn/3/1VKuMiKGIpI9Bwpp9EkO/wnxr
xoOKxpyxF2zJmo4atc6lgVon6s4Y62hBLsXYU+NXCeB3SbYU4JdxFkCMwMmAawnc8fAit180DiTU
6iaZgihU8TptBwrWXMCPkxEX8f3RL5dzxkuinwKDx+XNv44tkkaQmi+mIAu13k4Q/HthpZTufSsr
QccsXTyTv6C3ClrzXIRTdVopRAmRgizqQEWfJ+xQi2pl1yZ0lfpRkJ9HFO5BCg0hgKhRDBc98RBV
w8vI1bqp20l5aDymhdX7Zkikx6IAY5whQgI3Jm0JenmpVZ4tEPluPIpW4kIkSuBaNKR60WXBc2t0
dT6anZkqwRhBVA8Uzl7sttZftbX12tdAvzY6qc0KGzQYiQuCxfJ9ms8dseutZOKKq7v9lHklr7Yp
6uKGoBX4FP2oO6UfuwH5SO3E31IOW+T2EDmgOKwi34zyKar+3O5TrD7rJaVUAlx/duFB+MJN/V/K
MXwonezl/sZY2emwhRcfXCmobvl2hqmtxEiXYIshvi/rN8nwiLUFX1rGihgQil2AZ2H7ARx0O3Og
SO1imhZKQLIL+PX8dKRe3ud2HG9FibNbun29zJZQ7BVnvBSQhbeWEkVpTKZXSpD/0IW94TW7Md2V
xEdOTThOldPvNckutsimV84w8qCguEaBAOgZntQy7RNs0mTSAqLpR+ieqI6mZZb3zysFPwy6Hty0
4CLiGc8VuU/UISNmwKQOqocZy+2RkMeJQUXmv7CETYgCJSiPEMneTqIqd5CJiWQzSDUhcTUjYa7a
qoVrVaC1uW9qZebQcTrLboPqDe1k3FYXFQhExalhBkKj6jYSzqaP5qZ0d9/KyibHAwW+HBSUQNDx
VgyBKgxy6WZQUIUcOkShCW6RNv3OMjzX/9EW4l6wi8EUNsPcCnE7eYYQ1Xmd5FZAZbF6zsKoUnxB
Nge4KjTnbVKJLoaGTYc2IKCC5tYwoHNuzSVofzNrwxAQ60M+pqmhZPzTUHoo4u36trCVbArGxlfR
p62Txo5IuMMfeR1ksJJoA628WEt8Cs4d7kt0BAFFzK2l1FtaAp2k6HmsQHsxUfI3m6ItkYEVI2Ad
BykxXoDoN+DTcmaTCoD9mfHz2dvwHVu/zO16UbAkXPv4ZUQcztY1tvCAMwzm6rNnv3V1dxisrQr0
NcbPY/IdnuSgQaf1PQN/NgWnXD75inrQstc6PpURRJDIUySLD4PuENPaCJrXPgStBtgueJkAfcxt
T1EqKE3hjJ+Zmu7jJEcTDWE1WmONWVpxq8t+xRrycPgbD0GU4/mmKiGUhBzMDOlz0002DiZAhdBj
jkHbvuEcVw1BTg9ROC4QYNRu5xc+t85aEqbPUNB6mKZ+bxXTZ2pmjhFtsiHMU3RzxyjQtAKKWsQT
F42ofLSvFblqosk2fU7SOBjqH8W0E7uXNt91w6eGQFHU7VQ6yzFaOSAzPQEtihKBTap9mf7RhTy4
728W4FR4GyRgsJa4xXHJWtzQy6KVRip2EKFE8LdLaFoqtmX1tV338dFKrfLbMBjoiLSQtU6lCr3H
WhYf+k7rHzCVsRNpdLMRenEN49qATh4yNajPzc1at8uBpsd4RPUhew57aLWBWDYzW28UO1t+rYji
KNWuRFkZ0WNnijG41ic733omLTAZcIfarJeCiQHKBoKOt9+QI59eDSycLpBUb+0w9EwEAHb+kj92
++ldaHb0zTzorvRQmI7+RJ9SdTcMLpRTwmhngt4KjLu19xb7EE9On7dkGedw+3oPfX3cDDjCg8dY
NlxE1SAaedKJl7DRiYMu99qppEy3a4iV2fIAtGk2taKdDOgJ2Ngva6ZllPmRHwfuAH2It/NioVpd
9lIvQvHXlp8n89uA1NnH+GkcSbazJD9RneHvsOtrR0HS8ZS8xlttLfydNQ8efEXgRwD3H7Ik82G+
coYqKqxZlhjiJdfy3kWBfrTlRoKca9jFh43R8l59tqUg5sS/EKKhRHZrS9QgQjjQSvwSkoYg/Hvr
/aTvtX3cokdb8MPwlrg9T1ucTUUsxEthd65mZ3Zlz//VeoMb7fWdZasOOoVsxfUhx3Ms7UDbtYnd
vo7u340xr63w9Zi5+U1yo9QZWv4u72A8xEc8SfZhF9iTQ93HY+qUm7cbn3Dkh85dKjWLwDah/K9B
5hq2i7QiFOfn8XVe5DhO725Rmy0a4nmb8yRcbaKURrIS4fUCgXv/89M67Y6R64j2y6acPe/LeENc
uj7pjbYdIIB4eeh8d3qoffXgFG735G4EjgsQ/mwIyJsvHBDuF575WEuL2uzwSLtUdpQ4P2PiEaiS
ZdDuCW0HrXSt+zv9c3+rrO2U/0V0g9gPTxdu4fI0rGRCB/Hia4IjfRMm5/gM2PP/zQi3Urrc4RTm
MJIfwBz0aOFUOIChWe59M4uGlXn+rgfDLVSOMH+QJfjURvWr7/kP9WC+pdZzfG7sxvDyh6qyoWGZ
px4zvdiw1a0Yb22jgI0WzDIzOwA6sG93ZF9ZkMoce+nigkAntDPVbtA1kfvm++niZP/65pxHO9el
8eycn+0W59j0pjHNPlTHi1BJh4o+SIXo359Qec1PX5vgBtQYyP1NgjJephco5b1lHz99yfYP5AEk
C9+YjffGE/IwpX3y9vtndOX93rA/30T8JXltn/NjVQbWcyPFEM2LRrzCdn++QjNzZ7rJLuuPOizD
uewF+JbQ035vdSLME3jPOnc2RGnoixz9a5c6H06mXu1bAbrY94c4j+CeDe5oQHpCl3tijBfg/0Ew
7EEJ1Kwbn4bN639hCHwpAGkCYLBAiGgk1tRJSaeLFF9Qg7LY32ry1S1mWmVtxZCAQQEX2AKwBnIr
hurjUFRmOF7eFBv3gPQ+Ou/k3X0/S/brYBcgLrG/9T8Sx/Nq24Fw1MPLhQbOlste27fXX8GtXJMZ
RUpSYbyAljTWngT9oU+df5/PaxPcwuWJBNGvEgunimCPN0YHjNfQ/Hqc5K0n1KKYNB90SwOxEwDj
OniQOLfGEkWuhjKZFby192IvPRBmp5/FoYBqpWonn/cHtho2X5nje+u1pjfBPI3J6yBa7Dw8geVn
cP3SPVTOznAevd71Lj/C8/dfCNg87+PlubWtjc26yLRyQ+Yf+T3YbAp1iqeLPD41BhgF6mfRdKNq
svtWsjX6kaDfKtvCqa2FFHNHjjXfwQCm8g+7VBeTNmbCdGmP1HsffLcad7ngIcHsvLhdb1fe/ble
KDpinDcGuY06jUCRmFokXoYGjHJKZLPeqTrI72bu8NlmYNkE32YJ5FH3K4p2dX0SpLOguDoiSn3X
qzuSeJCWVgfLibbKErNpzjOh4xDcRihpAd3Gw+f0Cm1kQsHwaZL9E6Sq+gfNNtKMqyaQIJsnAW3n
fMsFAabKIl07B8yCZU976zK85ZeNKV6JcNCN8x8jnEfK8rhlOgSjL6gquQABOMmx2GEr647rT379
WB60R7/XnUh2FVzbOzQ6Ni/xUXwonxJ/69W3yOx/LThYJUBeBUGBBfG6goK7DNy2eIkM9VfagjyS
HkifeUL+Vw1f9d5PhT8tCpVSb5dbRHGLRMFsfAZgoh8beXioZ2LJryJmoyqHVAFD+KWHfujQvicg
LRIdZCuy/NgOyM/k4CItJb/Cc1yo3/J0K1OxtuAgddVRU0MNANoitx/Q5lNhljHWIkxfWv29rp/1
Xftmgowm9tVX9UUZRpRqRWekOxrbU+kykG0KW8WIlccKCmEzUQmq1chKzXfY1TRglmrAZHTxAmS7
IgbNG3gGkgONXZW4ZNzgFVi5imalJaRnwNC37C40TDqpPTTkL5IJPSmcI0WFRPtG5LkSRdwY4W6I
sWnkIe1gxKK7QX9DFzo6FYru/f5RWvPK12Z4Noqsa6isCgL2D3Q5DOsH696K9CGOn03tKR+8Drrh
0uG+zdXpQxv6DG7FDPJEGxUSV5Bnj6WLInvWqYs2fv5Lkpb3crMGwv/7fX5ILGu6oRUr+aJEELa0
qagmz0hn1bIfQV9i1v6boHRTpuX0IfWkeBGglqPaUReVjZsiOB9s1YKCvK1GCZj9+rHOvVQLh9zu
Lbx4vAy6wWi3NJH+EyGxRO0xlf6HtOvajR1Zkl9EgN68Fm07qVstyr0QsvTe8+s3KODe6S5xm9jZ
EQY4wMFRslxWVmZkRA2JWnTmIDGIdJ1EWLVEvq7wmpnEDf1uX0OatG8Bcpw9GaoJ9wKe8pNP1D7p
BB2sJxqvI0cco/BY91xmc1LXN3qB6C4HcAwvEMhUphIQCJDVNlMhEZ9yLlNFY0ShvyYpZJBzuxgn
9JrJk5SgTFAyL1VfDYN1e+WWd8vF1FKFibrLU4ilYOmMpsa7T3FStNRBk1kfA5LZt40tvVSQ3fln
HakzzfbCWDLgOnYh0mhYtY42rM1khY76bfE6dDseeNLcjXvVYo1g1z5GJFmBXP2pr8/O9fILqGxj
y4qjLJXzTmWPKmMyLOlqcIzuy8QsACNgzaFw1Az9rxUYmF6gzmF0cgZ+k9MYWHHTARZ/1JKY3J6X
pcvv8qPmJ86FqwtyiS9zGY4hqU34H3bSE++ZJ2sF6yW/fmmGuliAvZ6KsYAZfySRsFcCs9NsAU/8
tF45sL8ttH8PLLjvtJnwHBWF6xFpk9xlCcDLuM6lTg+RTtuFT92mtVP41YiUe3YvOmAkdJJtdOo/
Ch09jUj1rWaf5t176zuomY2LIMtZL+XcFFwtx6Ywhp26zyZi6mr1fHsRF8NSQArn/QU4Dura12Nm
g2RoxzzjXEBDZNtPHA78OJyhnfyXrfdZ3xfo4T47K0bnE/NngBdGqTX1pjIdRznn3GCD4KwmmTxP
MZqMQO1137lVYaF0dNvm4jU2izbP1UP8T4VqvB94ktoUHNIN/DbPjLY2+TWtgsUTcWGDCkF8v6jT
goMNRtDZk5yZbObmRq6ScVyJbhevrhmwgv4owEBpzhCsWSbVQFy4amKj3VySd2y+ElzM9/qfNUK7
B5iC4H1Acne9MZp86oUBnE5unpsgLUI+P/L3hUzYozRsQmnl7K1Zo6ZuDPw2EXJYQw0Z1Wz+3pvf
n3Gjn9fo3Rb9ycW45kW8cFvoIYl9voMlNTGgiZEFxxISN91HVP4L/wh4g4KoGB1mwLldG+Kr0UdP
VMm74Q9wZZbchISLXnN2IJz8b+7DS1vUoHKkJPqsrXh3umcRUwBHx3CfAkpgWq7n99W2WHvOLm3A
S4Pzel7Mogwld2AFYTAGVXmUOYL0knzfPrFLW+LCBJ0rUCco2QoeTKDZMDWn/Vu3y55UzghWmnAX
302XhqhgouiHbpR8GJJAMcr4qh5MTx4Ywqt3wF9I6d8N4rk9l0FLhlBe2feLkcylcSq4AIey30Hg
hHcDbTt56DUCWB8bhGSnTA+LlTO9OlTqhvO0oa47HkOtKytp0K+18YsjU2+LfZg/TOygJ1Bdb516
jWph8ZpB+hp4ZeARZ3TF9X4Ra7FM+aTm3TTQJ8YawNahGL7oVMX98JhYUrYZGt9UCzS6bGVr6o3b
e2mp/AGgKcCJoHeBQC6t8c7XOePhjLJu1+hVc84KfTQGXTKFfMtFNivva3EziIZ21MKV99NS2vLK
NHVUGH6smgbvVlf6tGJHskBji4L9niGTkVgWo3tQ8dLRsORtlJPo5GAv2PI7niU8fhibscX9pIMH
ubFvT8nShfjPjEB0/XpFIhTme2QFWRcJW4K812mtEWzp/KKvFigQtHXP9dhrAz5TFoPXV5wLzv3R
LgIDqIEBiIBHADpXAuTF7MNMBaPNyRhgQij/N+ZSk/jigFjU4D48467Rt0jdnzx9rdF1aVC4PFAW
mXsQAci+HtQwVkns9xznouTfx53jQUJ74Guz72KjAgYqbI5Jscavubh7IcgGLiEgsznI2l1bLTyF
7cZCxRvcSUHIfaeNJjr5njySHs34vMt3a7H9Ul4YjYkgLEbEpCHVTlnsBKEDx67GuTHZVftDbycg
+7d03xAfbm/DRc8wA9o0AOh+m9yvxwZkexwEpce54fjWM9+Msun9L7neZGZhV+jECAyWBYxID1+j
fldyK5f04npeWKfGyYj1qHn5bF3etbktvpf+c6xuKh+CxRBIX7G29MJAFy2yQ2BbRxKYhn4PYY2/
GkPeHe140vmx0DVSTi9CZnJeS+oY6SKzOmSxk37WpXkWEzNH3iwvHGkDDorB/8l8VNin19trMJ9E
KtQDVgLkf/CPChiWqQuwntBok6vc6M5ZhKkMLS1Zq3ctndArG9Q9145pJ/MZbDC1aPVMaomMuJdr
t2+doTpE/mFgjKBSdXRiWVCB5ar/9xdQRzerRr6dYhQc89EElNCGBjYEhkVzQHTGMbvG83ddibYS
ryF1P1iilm7K+v+IYsRDHgp3SMygGi7iLUJtN6CY66Ed2NEdhe5tQBcJE0Uri/mHH4u2QcWdqpIX
Sjlhpkd7tEGiuAk2tfl27xP82A0ZHpBj2oj3MnndnluylgheKjtgiOCTQ9X491xfn+eolbghGVDZ
fDm8ffhkbq1M7caJdRsVVRf3LumhXhTYpzVWmnnu/uzifwzTzUJjgwI5dElHt53sWr5T2vc+e0nk
lZfXmhXqrKj5lPddhV2ELnEIzpXtsU5VNKIj58aiAf/2wfxfJnMmcQbuFY6YOjVF8J/JbPXGOBzu
M6u2Q3MiDwSz+YomzU1pnU9fxUq4tOQQ8PCb+65wfYNklVrDgZXGDlLGLidvY/+Bl7MVR/jr6OjF
urBAB/ecMEQVsloTyjNQ81UPIFU1cnL/iM2ZkOhJO2iHQW/IZ6oP2LcQ0zEgc7MJ9EdUV76fCbNt
bEnndCTZdfTxrXLM/uZ+b30ftcxM0kh+FuL7gHJCfhFZv8SKrNzOD97R26S6bd65kRlblZ1aiYks
rt4Txsp0BB23t8DSTYzX43/XgsbLp2qvod48TS6AXqIOXaG3zMgP090Y/ZvNdmmJcpCyUnF1qQ3z
msxJGUw6hqxuAqMjQEO8+ihVnhEl9rvMXpM3/A0Gb803FSzG8CapJv/afnucYBu9KSTYpARhB8Gi
D+T42VpQJSGN871/LkhFzkj16snBN+rdKjxj8bqa4ebgUAPbOLh1rk+AKNYCtM+mEXNRPaKzMj+p
Rl/dicI55ThIrGatCi1tXdmsrPYcddPzcGmXeidlstSqaHwGZsNOgXCov9Hmq6eWs3LAl56dcxvL
f8c3u7mL93sX9kLvx7ATk8ZitwZEF3W3J18rw1nylsovNxvKkXh3UcPpPCHkS7lnYUb6vL9/LO2N
T9jImJ5yaLsSx7tbeW0tHpdLi9TAJh/lGK6HxbI4ZuDZLkW9T5BO3EhGtw8OmnTnrcE1FicTER1w
wGge1/50IDGsKJfiAAzaoTOQ+nsLY9vfaDJpY101V2Z0aYNc2qJeOiHywiofj3i2teTw0qtGrivT
wTClbsXSby81vRXRE4PCInYJZIEod6AGo6eVPQdwKzpbW7tU9hpOIbdNNzZ58MlErNrSf7KD6pPE
Pu2Exyfx7kkz8hqucG1V5+P291t+S8wzgwJ9t0f1NGWciFEfohf/pOjcVoeGOXbQDw7/yqb9JRe4
ZYzy/b2SeL1fzcu5m6yPN+uttXtb3VrYug8Pmt6RZHd8/DafzfdSf67swU10B8S8hn9ef2/+aVGc
ozkkYCFEgdcfGMCoE9QPapxARppzm07MdmOcGpWWoNN4mmSzBqR5K/FtYGgTGu9ZBszFmgdx6ziT
86dQztiNhNKcjQ5i5a7LwwT/rOhtYRKV+xr/kbD1tRUPthiyqOiCwtsYvOn47GvPwkwhmBIYb84r
GB66OInY6x5rRI6Bu1HbnPKPH8ZwdtKmJaq+BnpZSO6iRwPoB1RwAPqgUa5lVqhBnyMDX0/mxH0I
3OPIWBCulUb99jlcMzRv2Av/qaLfMPCQ7Hc7xX0T0SYcdqcCEwoGiNuGFsP5yyFR8xnJQo4hIY2C
HhrjZYd4BGT3vVm9BiqRTORUwK4VH9UddJkY8uU83Ta/lHpQwZsycxRBQuTPcqZVp/lJCvNF5euJ
cpCEbxFN720I9Urmx2MqnQV3SgcaF5nUxZbzzVicHm9/xOKeQn4ApDEoWwO1SDn1JitASx43nJv5
drybiPb+XFt245OjbZr+6912e1Je4XW4VVbThQsMtGZoEEanOpIvdCSspoygTJU6o7ZickDapTch
PBIfKySYTsKxJSvh3tJyg/8fahmQhpHBaUYt9xCriRjO870T0IU+kOfqJwO4viB3BKWQTNeMEo26
wubJcW5P8hzTU14PBJTzQwM9tBq6Ga53dDnA/wgVz7pZb2nZW+l/Nv0+gWAGgM1CZHT8Wn1kHskt
g9QRkvhMUgck2tzok8sPClcZsrrG2LRwTPHQRm/m3CAswyFdDyrlWUbOS9hIu8PYmZMeTkbWrDFy
rFmhtqco5zUEomBlqkEmdB+eYoc1ISfyibYoIhqygzvRSfsntjBXtsvS8ZwzCUjRQaIAfYvUXRXK
AZRiOnhbNQuJr541bp+nZhqbwJeUQ2tA9oMM34oM4hI9qd384/amWYDFwzlAIW9uLEA0KVGLGBYi
l3ZTw7vigT8pnzMUIzZtDmoZL15IHKAQatMzpxWw1wIg4tosta6TGDCZmsNsVp3k0Tf4DNi6g2ap
vVN1RAXRUqFYmoFPSIN36YFFnkMyxH33pMVGWa1EJ399BD4GfbKgPwRBHpgkrzdZ5/d1jLcsj/Bv
A/Hr3VrRZv731wfl+vdTc4wUutAnUAB0gZoksrIBQ7+O1KIuTbusghAJo7P1QYsMsFrk06Hp1vbY
34N6bZ+abCQhhg5U+TwAsyR/HsB8/OjFhpc+xN779B7L96A9Ub5yMhLAWFf2199w99o2dbQKZeyE
UsLYk0RHzaqrC8Lkx+G5rJ0qI4op1mulhL+HGRbndmdULgBlpLtWWr4ZY6lErl1AEzxAm2yXKkQB
i78IehdZPDOxkKYELacT9DizQBJIUsWyTMSSBbowDpIusAEDiA5TGhcFSP774SOe+vE9Z9PpC3Qk
ZWrenqS1L6aeBOBgTNBuD3RQJQaErWVHmB7yONhBTVqP1LVm2IXdMLMVA3c4wz2F38fQReTDcU2h
5uhQcUPpWSw3avSYrnHr/72KQK8AygjApWUJdy614dtE7YVs7Gb8C7g3wDA2lvWGCWJDKZ6EBNLy
YJrM19If8y+lThkYWYCnmBmKAZGiZhFi3VoL8iwAROIqsoM0eQevBLMSzXELvgKygqingNmIU1ma
2CzrxdT3woB35Tp0ymRbVyQUD20AUc/Es7quhGxBNUHgzgrTFzDPtOkpzUClGn2u4aoWCi/I7YG6
VJg1bvBknlfhYiF9yHLLcZfyrncoHqHuaUjmJtwWu9owoSZvZiIRHm9v1IXyM0zOoG+0iuDCoNMB
TKCOLSuhTDeeclIjL5zqosHdDfodKP//ReyGDPRMuw+iTXAlcNSK4sGkKCAuAIAgwS0ECGPxxb7z
eqqHusqhL5i0UJUmxUP/vEYJsfBqQyUSMwu0EVgL0Jt5PbfhKDMeg8DDDXKCGhZktxxv0+yUuwaJ
211jbr/LDZD3Lp6Nm9tzPA+K3sYXlmk2CvTCpYnPF4LLdaCrK2y2J2kP2Ca64g0vWPE8a+PkqfCD
gaZ6zjAYJ/tTGOWdYGz8baqjBc+7r0wRPTkekofQcApIuVZLWzxKlyOlcuONOompF8N2cRwa0tqZ
4e8ENDrpoADQmZ60O8yvDkLztTO8cCddLi4dKTeI3ttYgWGlMOJ3UU/upWEv6ewjgoskWgkuFpJL
2EroYYDHnTt0FGorZQ0Sa6o2AJ0y7IZO7zTy5UtWoRmAR/fB+1SvwWGWHPyFQVrTk59AiRV0Ha5c
AItHMvCERwy7R1+xtO33797zNsH7Y+3lvmaV2klIcg9NOcAqJBfZTK9bu5X/1cjQqy/jKQf2XdrF
Mz3fNnEkAGvDPzWMuBG4yWi4iEi8WwpEZTYpq75x2U/tWQlv8ZHDeE5fr2yfeb2oAwqmLAkEl7hF
OY5ezwQi7gUbZoILee1N8tFufAvzuRY3zZv/hhV6EQvw+aPpC1bEQ0rEt8Fobe6tfMk3KOGvJe9/
HelfY+gWnTUGtD+tTV7ABGkgw5hEBuulCS253w4j2k/0E+NwqHCbMSkM6I5oj/KKB1pwd5jNf0zP
sdHFJTbUkxTnEkzHaLzR9DA8gskqJ/1HkK+s29LldWWKuk6iimMTBsRZ7g5wj9NJOYPwKdPFT1Q0
V+EXC6cBvSN4WIE2FujBXxzBxbBaXvZzTcgFt7KyR163UuchtGuDtcz8Fetn3L4zll5xV+bmz7kw
Nwqjp4wehmYYlXFQXnyzznRvD872syMZ0qMznVcsLu5PCK4pyJhLLHCs1xbbtgjLtGgxQB9id4LJ
q4foIzyB0IKIx656YKd9neVGvXprLG4YjUUqB1R1MwkfZThCkgsMaLxrvPBbCO0pkX4XkMHtz0jo
nNYWcgH8NeeO4KFBQMgiCqFC2UaN2zFoCgA+UrNgDfDwe21oJGxi8kJs+olqZF7ieum+KELSF1Ce
E06cguAo6KEK7XLJLpi2Sc7rde40s8D2PuYNJTj3nC5WuvwmBHj2GWz3laC+sUZUuHiwIVSH2Anl
Z2SfqckKQGhb9FLLu08GBOg7ZxPrncPCceHlVVZG9sDvjFpBHhcMI7c3yALhBSbuwjR92vpSilMf
98F44k8owhmN4Z06QyMSVM2f2co0X5ET08WQvL7ad93ByVY7fRdPPIJ0CMGAJJBH2H69V2aWMuQ9
cPVCPgTZlVz3ONLoaNc89f/ijT2/B/5rippp2QuB351g6skwXsRt6ZMYTFEHFsGT44grKJRf0RDa
YaNVG4TUEE7AW4eyhqyY4lcxrj3ppX5nn5TdYHSPwl1sPiq6vefAqRGQ4FS557PguhUh5nPm7Any
rOeTb604n4UX0az79d9voRZaGUb4VEYFTBp9oOCosSQRyy2uZRKWzj1o6dHqDEwbyJXmoO7CxXVS
qcSjOgluIz1EGkkz2zcHhG2ZGcbu7b27FBWDJ/0fW1QsMzID7405C+cGcl6inUV9+ghdxhytffau
ku3WKfQffcXqUk7syirlUjtUIeqo5wV3Ts2PhNt7W3nbPRLZOJr7fUV4632a9MCR9Prr9oCXbisQ
fODFDoUBpImpuQ29JpvaWMYrQNW7zif9Oepfb5tY2iUz4RPybICkSL+P2Yvlq6aQC/kag0tGgGU1
SOG2IAzdBivR9kKv1/ykALvAr3oaqK+utwnf+KqSMhhKjzav8cl/RmfvsUaHeucQku4/sUHxXP3s
yDdjfgg1CUabW5lNeWk6L7+BivhrSQx8LlQFN5dyBu1GcZ1IdiZM2rNWBqXbxPn46EMc8Vv2NLk1
8tZDM7fIBMph8Cf06Gll16Rm00PoEZ0b5Qga6hhRBjhNY/aDT0UAZvIOxR5Slkwt6YLPBDjukZeh
LZaLINnC+lL2mchimliyl4Kzk2k/JrSC3I1BW3Skr6b2FTj5djNxQ1saqcZIrsLX8mNeZMmRz6sO
6YSGL0o9G0FuowuZLCCkANIIlPFZML5GuVIhh8kVhcOIaY3WdJB63Q9BpB6gYJI4RaJMTlDI/hcP
ySNfb0UJ6lRZk3FkSrtmq2Y8s0mKDLouCVconQ6q+jZDN3vC9mZWoUuSdB0HSHMWVO9s0lcskfu+
9XT00cYfKaYKwgosx67xky/eGP8snUyDqvuwQ8cllDnd6LFUAT6WoIYN/qmcMJtg55ka6G8D6/bJ
WCgBXG5ZxIvXW3ZU5XrMUAp1g72sB+f7yPBPnM3pPEmgAyetHMSFWhzMobKL/mac9j9IfrSKZlqU
edidZrA3OutwiJ0SgKGcvEj3oIR6zwtdLA050XUmt42V22J5tDLyjqh1gLOCbtqVRIiYy0MqumJn
dMxpAgvmk4gGnoqwG+wpRQCDS31oh7txDbO29HCDcsp/LNM3iJ/zaTFJoehqL3yhx0SobD7f551d
d8eVcGDRAyC2gFwafCp4eq+XFL2aaQXhNhGP4RdtPLQdivkrVYVlT3dhQ7y2kRYjDz5o2Kiswy4n
byBRCYyHb8/y951OzK1z/nGUzZO6+jZdHBygjCK4uAET/XV/F66cESZm5PxJdHchzNw+DHPgQgc2
M0zyP7+bithapHUVYf7do2tu3QDAvNu/f/mAXxigIidFGiJZK2BAhRCFHQDw95J3KLVBPGxQCjIJ
p7yViZbv+2YlaPuNNm+NjbqaSiXFBixhOjcPh7d7Cygq0pfA4YB+bb8vN3d3W54YZyUivrF2LS5F
T5fzSl1Jgx8VkR+w4twOcBh/3vAeAVk2Gnc2D8nOLn6eX9PHu60LZMfJEQryrw79P7NOo0UZrmCF
PsLQuxdufz8/ADzjQdHH+3MDVKIdreyiRSeDBxvifrxPAX6npnqY8prjQrjUeCa4G/VUMhpzfNye
fePLWyO4W5rbS2PU3GpDH/nTKAnuAQrNW0VPHhxuxWkvoOIQjQI7oQkSaAJB/3Z92LMu9huvTUT3
gNThjrV05/TltGtvttkt0TsUb3pcQdIvGTcdgeJcqCB0Ft0QGqA/1kdJQN6ekw9td7957czgQa2M
O8inELdzY+N8+2guRYgA4KHTiNUkDV9wPcREaVOh7HjRjeSPcnwf88eUeR9587aVBaAqZvLCDDVG
RhCyRK4FeK+X2WsGegctFqKW5OMRGok4DyIhe+akkn6vN7ocg80vtEbCGJoBMqMW1YDbH7S4e4DZ
AJqTA9KBvg+LgC9ZflREl31j7pPeltsNNEHQ2SAf/40hsK4CEw6tQFrwWuFLTsvVQHIbQ5Ut4YP1
nCwzu9gptJ/bln6Je//sI9SkQCUMThBQd18vJeP7TJGmMJWbtakQ5jxZk6Anm7eDFZLijGbab3+u
oySEOyU/JriFH8EtmB7RLRwa4Dpzb3/PUqUBdWDQFIEwf8ZAzfv+4sbyUrA3+wG2lnHo9UO1zwnK
7Xr1nOzSvbQNZL3V104sv3STXdqkrmdVQla1SWATgQayHwoc0RvumLOFbUbsT7I3m1I3nZmT8mQ8
rQx46SDPKo4zcwlYXFXKXdSNODMQwN8y5yLRLCF5UYMHASw+Q2aWnhFB+VMtbYRfDHb3WoJ88Y69
tE7dsWLYTbmojvPQDwbUyJ4VFi25RI30H9CBOStjnTcTvdkQFcgzfhe5azpDN6newDGhLLop2lSa
TWn7lZ4FihFHHfq1VWOIjCb4vG108S6/NDrHSBc7qg3HrC4Q3iJmf3rxDoBYkcN9TTbf/fF4fM73
e0G/0x1Hf1pzFwvbCr38qN0jfpfAj0u5r7iMvEiuU8nlf0Ae0vd2a4BKZmDs2wNciPGuzFAnJhf9
JG6GAs5Cmgp7ilTMKRNG+uiJzVpwsBCXA3KNSBaM7eDmpp/svhwX0OEtJRe5SDJTSD7YR1uvSEDO
wJmuHI352F3tFlxusIZzwc64p9+L9mLh4okt+0TyezdTE98IWgys7YN25Zb5m3idzShQLoDfwR/p
PrFeUjOp8tXOHe7jO84QnPSAzPg32LTsUJcOz40pGrWhdaeV4f3yef8Z34Vh6uxJoRRlYJrpXV++
86odc242QroJAwto0655V/ivdNQDXd6jGSa34sD60N4T0UzxPNde+bomjZE+lEZ4KN2x3cThM3gj
El5P9oFdeaSGrlxcGyguMKb/mN/niQ6dLpeLntVUD6CCQ6rkfihsqdQhoiDWTnGWy2PFNQQqqyND
Iid7L8FNUmuWz+OdKzoF2m+3IcCZ0T7ljJ43Uj1G/ZBkQN5JqtkLgIrwDYnvhrmr/lBKKUHDDgrh
DfMMlhHkBaD5chA/onq15Xw+SremkgoiNS9EoVhVOldCo/1TXUKsCvywew5ce/gY5SQxZh2Y6sPt
k/cnHvjdOSIP0OrMWKTS90YcjJ0yLyBnBfcKclWeT9aY5tZsUN6ry1F4rwrY2Ik2utKKHb92pv84
ZWoU1AU0DMWolj6OGdi7jey+AYzgKcYWIeXOe789YX9xMJQtasv3Y5lJHTfbImjik3JHSEzpdOeR
gnB6afU7Tj9r6Uob4eIUAp6CNzCCN5CIX18A6SiX0LONYbSpW6v1EuitcPFg5v2mSoEGGprhKQvY
NSapv5W+ebAoZqAHGW4MOCfKbh6lStZh6aLojZ3QR8ajS+UuC7kZ54tqmwBCyMGWv0J+X3yz95Vq
gGediO3x9qT/8dnUZ1BzDjzjmLFZ1M+V+MxiUKKuMGTPDFHPKe9TRbBu2/stmP45jBfjpg5jJOWT
ODSYb7G0moBIGmq2YbSpRKP5zCWiTGBUz8HIpstHNTTTTaw4+Sf33fVGgCe2yX5xQPjlz7e/anU1
qKdfHYRtroTJvPXyxInbB4nTgw+/eNT0NCfipn3pw32MKclILRsxswvHFXfxt86GlVDAmoBQD0oG
qK9eb4iMT+s2LaTereVdKCNHfMyOmqA3OVzuq+RlZHCkjCSbUgLZPFo5IqI9cOHzIFijCs9uDmhK
kZDL7YkQ2UJ/kKE1soqBWXKl8z0480siCKez/yOqYyKfyfjIisgQaMUCyqdM3MiN7Q92Em5j6a3W
jpJwXlmgpese1AQzgwXkOPDyuZ4dAa/KmpGbAXIGey58qKdBnwbw8ZbhMRLeBpkF1c624i3Oi0wG
mnyy9la1K4hU+imA5sNZEARy47/Sw5Dmu/6ImPGUWmrR/PQi2i/YIWpE1Fc8LO3cTu2w1YEiG53Y
QnvGwXsA6smQDxlgHijc4+f2hMzu4eIY/fkUaj4YwL2Asp9YlwXcXIh7ErN3AFl76cqY6TcAbYij
/KMAaoQuZmCoAvNgyH0N3lEtCwLOOVOqJKtJ9XQntA1IbN7GNlvxFpR3+mOcSiX44dSJec2ybpM/
5u9eep7Ybdg5IWdwjSUzK8k16ir4Y23e/BchJccyasOMWN4YxRzoEvc9dERaI63u03it52J1Xqnj
7iUaO+QS2iOzDWv6tVWyTtbqA4hwIr2B93ckEwKi5Pau+V0tetsAbwHCA4iPQ/aLssqF1ahMPFYT
5dBOtaFXYUUqSPpPAZCR3Mca88ziKGeqIbgKKJEAgnk9pW3EgrMUEHk3Ek0p0aEUH200wSnHI4LI
IPmpNbvCjct5nysDXdo5uF6hNSaCJQbY2mvDU1wqkTeiLUxoA+9JbsfeHnhU1PLM54mQBuPbGHbp
E6MK0YZjldHJ+QhK4l2ZG2qVVOiFnw4xl/Z2rYj5KQFa7X7K+dyEg3gvxih3bn/v0nFGORx9RhAa
EjUajTykbJAnHj43rK0Wd2LA2bkhqGs6YnTS7HeLz/EGcCQyi0YRKijtOq/uUdQAXWdloFqkR0dw
aB7Tk2xGX73dgP2bMSVzr1jhBspiRrphrRIFM1CPnmJD24DLHVF7aDEr3oxOi/75Lnqf5BzvCQK+
S+G/5TRxOqupQ3NAcsf335Qejxkh09d8KH0aVGgqoe6BbmhcZywKzZQ/HwcpCZqkSk65vEOu8S6K
T2VsB+ImVzY1DwkrJnFkdg2KNI/l4gzOVtGSOTcoo5UNXI+Um4kTvCehyByfoL0JsuCKKMVPG6wR
fdEX5mwFSTIU6YEDmCHu1wegC3y2ksowOYWcOuhlxkKytlNXF26OD+nBIJUNTgxQ98IkFT8WkSKC
zrFPTh6fgiLIqlDxFYJmk0m2wGSkyEcdfRggkwHZXhMalbrrki8AF4yqBZ8ucwBw2Lx9lGif8zu/
KBdowJfMRSaagkoOpELyGj45JUFy1jx10+XVp9SD2kz7LIsOqQ+PMKMzCt8VuKfjceXOWpp4dGnD
NpoGIRBOXZgM02dylwfpKRtG1eSGcbQknyv126OkHMbvIFEjBzgCxIYQIKesRJEIdae0QVNCB9Bq
GW7G6XFKozOT/qvxABgEsIcGj0p70o4JodwtypjOLLdqZtP4w8rpXzoQ0C8XwUqAmAryeddbNeSm
XuDDMD1Vuc/qdS9/ekMbQe0dRLq3Z23pxINFBZzgkG9Bqorm8IiTqczbsshOo82ieauXrXh0Bvnk
hQ8tf2TGx1V0/MLgUCCfKaagbQwaN+oiAvHblKYlFirueAl93h1DNEbYsLx7e2jUhTdvCKCp8KaE
Z8eNS2+IQsv9MRej7CQKj0gVAXwPMXLNbYDOqR6q1Z7RhXN/ZY6KzLwqUiY8HbMTK+WxpYBFyWiL
5jsch5gknVZtBdVf69lZ2POwCV0TQNTA3EWzY8ldzXncBJsR9z214CoUC7TencJsrdWbCgR/55LH
yUL4gLwQoP7XG7LwUGgQkzo7QaCpiTSLG008PFg9gwIxK6ypw/x2ElM+VIVWMzYHyvCSolKxvJep
kRj0aX6KksnfC3h6m14Td0e+zgaDndTa7n12MBqf58yq4EWrrHheVxh5NKBBD4IsCN/rCMgLNJkK
tYVXgUDAg6HpQ1TImxJ8GCBQ0wKD72WI3AVRvmPTmnM0D6jpyi9SsP42rVXBX1mhBrh4UYzxpkKh
eV+XoUS6IEQLAjcpuodJIRXbw4n7QfYQl1xiV+ngk66Vn3qmbAyf4YNtXCXFFsEWe19PYA8roaxl
397sSwskaIiW0PoGqWG6L63icdvgL/PTKKJYIHgcUhc9AxpJBfL0oFbnrK5SKhfsaatx+7yx6cWC
2iBUPGe9CTiS670RTKBmSyEHc2q1goic3nG8rU6bPjwNko2GNaNk5+uusLq03dwe9dL+nzuM0beF
RMEfYYWCUSe1bKL81KvqOdeeurA4KbNPXrlbllzJpR0qdOCBM85R9cpPXmkJsZvdsyJDFO9FTZGE
6D4aZSUFt+RLLu1R+x/UvKLPJbBXhW9q99D7kO3dxgk6wla555a8MapoAC8qOHGQi7xevVyJ/bBR
texU8qG46dSQN3xVvRv7pPm+vViLk4gSPxoofwGotIPs0jzJUgxK7Pb5IOlqnRI5Cg5N+wkMwnOe
3Nfayvv1D5JovgMAcgfTMWK+uRvpenSM9j+cXVeP3LjS/UUCqCy9KnSYnmBNsMd+Ebz2DpVFKlDh
139Hc797t5sttODFPqyBAbpEsliscOqUgOMpFBjIJFDZkaaJ5zQ/U+MV/TaY+5GFtDw4Zr5zwEUc
gwYUwzrRc3NAugUg5zvaL8U9LQ06934ixZ0lRq8H3I84r7e35irR+5/vXJoPcRZAs0h70yWOm2Qu
DB4LaOsRX7O8GvQVuUdDcmzf0Vpc914CIJnXv9wWvXYqGA79P8mSq2H3s5PGaFSJqs7x2WztWpYH
c5vvFWfYsZiHhCdfTWuLEW9Nw1HVRH8MfDaMqZQ03OGlmugZA3dVlQetQP68+kjdX1bxmrnPt1e4
ZhrPRMnuZ8/qqmk07K3Z6A2eBkCQ1WJ4cCyUivVZa0LbLMSdW5RbuO6NNdrSoY5uq1dKW8Mmj9XL
bPVIo98zDsr89L3If99e5OoxggcEERQS94b8YuY6IPqWaOooQc6L8ad6jub8iThZqLnp41A8kC1q
gSso+aKzmKsD1AEQlybGlFzeLURaGrP6nEUY6NF6vOOHykT7uaqD16pIxunkChPzO/JZ2SfjPB66
JKl33AWN9KDP1W600t/z4PZBy43u4KiiOFQxEwcNT3ysJmVwe4PWngoMQ0VlFKipJatw+bXCJTGG
keOVikdX+GVRlkenmC0M18KgnTFp+O62vDW7uoRbC8uwBtpf6fCFM7NiVkoWjbvj6G+hwJZbKb+5
578u3dq5KEY9BclPpDvtTh1e8vJ7YR7j+MnMnjJt39c/hUMD5uwdO7q9rqtyxXLsaMkGKzM66tAm
LsVZPavcCZeIRRh+Ecb5CfDol0530e7ihFzrX/r8N1tGdd2NzTMHWav7ZS6Qhy98hMrw9odTQvZK
fujApi3AnBCzO5p5pWJvPNlrQe/SYb0MTEeMhiz15YEnxthiHNWI7xRU7JNmRAheqKqfadXsZ41W
3CV4hdBDOvJDZ5rTo5ZNyFnrvRv0Vaxtndhy3lcnhqsJ5ISNLfwE8pylUo2eq32uMBYZjIZcPbQc
85aPlX1XKf78rNtToMSP+a+Nw1oO40oq2tkx9xhVFF3uZcOs66mbnQpj5FJ1pwgP4ME7+rtImOdQ
8++GjaXPR+dHXu3yavQUhz4Mw+APbMZbrLxTzOYxOD0w5aMFNM4RrXf7+9aslr00o2AWMsiHZcgH
MxXTImPPooENP+A3ur7SxpiF5ZTdUWODizy+UxxioRih0tftxhW9gjIsqoyTAJZhYUjBh1yqSOf0
leJUnEUq6AZBnDGW4KzKHNp/dxF93A/citEV0GAglwLtPoACwRg9V+jtscsyDQQaNgVi0WjpN1b1
A9K39SjuR81gg2+auRkqpZ5/v71jcl7wMxJDx54KvdbASS3PkLYyQjkzCPRIm+5qzLuweIwpB3BC
BxqWL7p1SmJ/bkAtOG8Ri63lCpDB0cFBAYgJjL90pdSCtnU+ativ9xwINwf/6ai6bebk1+7KuRzJ
OejyMbczF3Ks8sOOHxLH8mPluWDfQXeFIWlJCAJD1Wkf3S2/+9po45YAqYiKGvo+UVW7VAhetGiR
KHFdUscvhtizk9/lFk37iq93KUR6GZyxcDGJHrZbiyiYH8RrGz/QARiWhgVZdiiLN/27bd7n8P6K
DISqcAm36jrL03xpFhCroahqwTUGt7l8kNzkADtNAx4no9jppXgVpDhuKOq16UFcBoIJZOQ+66LL
g3xm8AgUWIxNySN1SvwcIPSiNjz0TRzT8j6hoITD8FBOvtbxhs9/7XVdyl3+fi43yQem6pBrWae5
uRvVveHuM9vXsw3jtaYsyNEtsEsd9EpEeoPLWneUCgPRohYEsZ6VoIdHMXXulx01th6z1c3Eowtz
iAQMWvMvF9WMSh9rVsOjijb3aWc8sA5tQph2p1A8V5wdWKactLg+Zm71ZeMgF89IVhZzQYOg01bF
JAPpIHk8T3xMJx651OqCkeHZt0lieUOJgvto+COf0A1tZbaXtW0RViMg1s40tBjO3LAj6+qtjMO1
Q48TXnxPFCvQiSsnHGJYO3MaCI/0SsNkuuwZs7Gw/zbQEtOxMqqDPW7t/3KW8h4s+TUIRd87Ls/l
/puaiItuqHkk2iy0E7BrW+w4DRGS2hqanAc4uiiL+LnWYUwK87Bn/0LZQBezJE3h01yVqVBPLtOJ
CCgbUNRxXFioFYJda54QOm2c93KeV2s9EyW9illX1nOuDlhrPf8YR1T06Qcdig/K1LvZbvxGH+5T
y/XBK+aNeXlqhYExrDb8F7KfzMPIqg3Xfe2ioWyz8KejDoIX8HLz+5y7GG1c8KjBPEACYJyYPcG2
eqjWlu2AfwO5VHQCIEK4lJIbRT72yLxEVoy+KaYBcuT+zQx2UHkbbmzxynVGxkzFY4oDNa46xQxO
9HTs3SZyYiXkhPlEOCipAmiEsqc/C+W1rpXWr3j+YG015a3YfjBpg7IS+X4dzujybWf2ETWA2p5d
kNO58Wtt/ZrsDQ9lZR+RcSGLl7s0PMjmgmmkGsncNxEpAkXDrPT5QQMV9tYY+BWluBAjWcTE6Htm
qhDTvOuB8aV/vX1Eqz8PcOvS1bv468vfz3apaSe9n/u5iQp98EGJMOUgDtqqFa4Kgeu5cNIC9yyr
XEsAsGKYMhLNIEzgSepnfbEftMPtpawcOEqq/0iRvCneU8zP6CGlCdAAcvu3Vw/7n9+WaywkFZ2F
k2iirBQ7uwDdn/7BtZ9O8m+U6kyO7DNRkvJigJy5OzqAjSq08dxsz9BdfHtB6sprh91CDwl6kmDr
5US6UvXZkNUariY4huYE+V50jYPrLVV2BoLZ6alF82q1h/eZvAkARm6LX9/Pf6RLalekVT7wAtIn
wLl0HQk/TGd1hBJQoABvi1qOXTLzaJbFu07QGA87JImqRrSr1m3RQvksstO5UuwVTYwHgwITPaig
sU81sIIgU/dgqXQMb0tfU30d45DRqIvnFHyyl/eL2Xat1lrVRlPzHE+Y+CUyb562mJtWkgAo9qOb
APBBUPbpnx3DZ9dYUasWhDWsjXgKMiXGxa7WtZ1B7JOp9TuXKvesPEwJByV6H2SzvjNNZeP6XbXo
YDgGvgGVb0cHvhXVrMulaja4MVWnaaPKpN+Z82BitgpRSDi5YJVwTj3SH6xSAnPQPM3GhDWu8ntl
1g9JQ3fCfFWTrdTI6t4jwIHL+skmKF2mJLaceqR9G4HWAl3DngAKCFQutw94WdWVep0J0S5XTeup
1BVVtJGizHtAij1netSbnw59VslR/VPmx889PpMmuQhOkmlKUXeQ1jFPH/rcm6yo1OqtS7N2P5fY
8L9bt9jaM33SC6Jk8MXbqIs9o3p1ndnrtPdq0wwtr9f17gGEj6ZuBxw30usmCDMSwCqxHnvyul4L
aXLkceG1qhFO5sZdXF/UP8IkBU3L2ixNCmGV9eG636nzhhrywiR6WyPWDM5SOjZ0eFmoGEhqB7YF
OA3j1EUc8RGpfgnzXdDJH8Y9yV81esrr99sCr28/KAAAYSdAviDtixlPl6eVYlCYZlKlhtfOfbDY
BK3JPe6CSwKvBznk91nP9yZAzCZwL/1GHHp1yxbhoJK0gKayTU3mPnAmStO8Rm6rcN/g0GUNZjcJ
7U/31Fgox0HiCBJwmDc5yUm7ySSzZSFh0T+PR3rsrZ0d7zEySi9EkBgbfd4rS7qQJnkSRa70GO9g
smhSIwwF84cFEq/NWwHIqhgEOy6Y8HB6rqQoduXGWew6LOIK8jBgtuVgd+d3IyWKhxjM+DLoAE8m
CDQPpVPVe03RlNApen3XTN0JryX3kOIBPH6pfd9WqdVPA7ZrifqBjpM9Npc7bZ6ImEWJb+S/m/nV
6jZO9OrmLyd6JkHa46nI0PqdQUKbIp5k1Q40t8fC9IaWPOh0YznX2cRLabL/1nMMF+1bSCtYgmQ+
ORpZB2Je189r54HUwmuQXeyyhbs34rZ6uL2bV56pJF06aKUb5qKbbYZ+IxDjJdYc+6nNtor3Vy8R
pABIhVIMTA/oeZYzPbPZDpwcR8RYo1PuZ3bIzIMABedwLFGIszdOb1UWcrMYB4KGP1BHXcoic2bV
SaYgc2lPJxVWZ4wfHHEPwPaB19krGgm2wtbVI4RjoS1ldVTh5NSEDuxt7445j8zJumsS/ttuXjAb
JWS5n9GgsdWwnYZuqbmFPNOi2yd4nRJeNncZwawBv4nmTemhqibVUcsGR5iA4FmrP4zeCGqje03M
Ohoz5UHYxl0y0GdrHjZ09+rV+pSMugZSA0C9yGMg57ouVTOnPOo42XdVu1N+NgBPCy093l7j2p0H
qAZNa+jycE2ZoCBLmqmYwRuEgLbpA8od3U+cBjAJVBM31nR9IXCb0Spqo2ADAkC5HiL6SRhOrfKo
mIvZH20OcnyrMzYWtCVFUtK6UkzRpRaPRi2IFY/z4PaGragkEqLQfgzDgYlEYefyFihFYeFFtXmU
vLYYTl+PoBwo9qn7NCW6b8W7ke+c8rFQvt6We9UwhCqXCt5vhOyoTYI6TrKdY2fYmdqmiJ4a8Bqx
BI62OcJFSwlT9nmhaqhGW5lf5PkQDBgr4tWKMx1cJ4E/Ioo3AHcVDwlW9qwbyRg2FXmdq6w5TKwH
nyYZyl2p8B2PCfwwgzyjkzh5yCdbD23EpuEQG2KXNqBvVmyMHrm9tOXLL/zBz5XhgqPgaqFeJlnK
eebC0YsESRu9CbMmCdGQs6u7AJC4Lui7Ife0fmvK0pqaoFQOngMwzsM1W2zdmd00wSOfOyVDCmR2
bV+QOfc79BhvxAmf2Tt5adriDwLuusRIy2eciVGqpi6AkmgizTzRpPg2Tq0PnLQKHAwSSfuOZYGl
uF5mDwEBzyGl82OC8ZjdoPhO+ku30J+mqB66fBkyv3nxxIaj6qLEzPj77TO4Njg6QPEgmFAXwMoV
nhTc+gxF97KJyvxlHk/0Lda/FOrGwI7r5x9C4J2gZAJqVVCsXu4GgATj7DrIzmnxF97N91kqMGHZ
uEP2OXC3ZhNfWzYI0/BK2QDdW5jkeCmsit1qHvMGqTrQGGg5P5AshpsVbzyKq2JQMgR3nY0GOblQ
knS4OlpLmqhLnTaYaydF8UcnB20q8v3tM1rdPrBGos4OFCSSd5crajCUHSUJtYla7S51STBWh2Qo
vIJ+o91GH9jalUT1BxNcMBsYRRnJyKUp5zSb7CbqU+V3CdAWRRQ9eKQB6EJF1pywb4RvwTxXhZoW
EDfoWVHBKnC5Pkz4pOACQX7I7vdxPJ4ykXrpqwoeO/gzpb3P+9+3N/Qa5QPLgzfv/yVe0caRmdSa
UllQyL16LJTgm+4bu2mXgzw9xoC30W+8Lmz2+gs45cLbstcO81y0pJ7xYHWsnBUcJhjrX0yX/0zU
LmANx+jFcqjCkurOl38h0kXCZrF3yI9L16+xOa3ACAFnNz8aYQHj2qnoltjTcqvxaMVzgtcGqjiw
mCDMgbJeHiVm46goISJBMo0/UjjefmbstNwKVPOYOCa6357d5o+ndS8vJNrclrGHsC9XEzIYbVFQ
S5M2MtWg/sHfarCRZU/xUfHtcPSnd00JbHG8vadr7whgjYiE4YSj5U3aUyfROsxw5m0EBAaAN12g
9t9vS1i7FRZMJrrbkEYHNuJyK0FIV1eGOrZwQp+z6sfYHgp0LbhJqFZ6mFAwYSdbCadrRx8bidY0
lIpctL/K7WmOkmfG1OjIoVHzzn7PapCYPxcu2HCo/hXh48b7vyVOeotbWvR2HBttRNrJiwfdE1zb
kbz62egPqnZiyGnc3tJVgSizovFuaYyTEwsFrW2lZ2qLCpU576iTO/CnnHyfV1V5cIexC2tQR3tx
TucNu7r2WsB3W5I2qLMi0L48TKfRsxZDSrCzbb+4ikm7o3ZWBjXtiuD2Itc0c2mH0kwDDgioUy5F
iYSPUxOnXVRMNQcrqQbuC4pX47aUNb/hXMryFWcODpj81Zy4WRdZRYzGfjM0kmdK0e3fbJzZqqCF
IBY4r08m4UtBVidMF1RqXdQQ7mtKEujiLVW/daCkvb2ilX3TUBpZWrmAUsfUy0tBKXObvLMTEWll
BgKCvK8e7Zjmf5xA0+FkIXLHQPoFJywZSIFRlwkVRRfBzr8BDxTNSbojZrLhMqzoGxJ0S3saeMRV
5HYvF1OCM7TRmd1FIq08lNg97JqubtGvrrxly5Q+vNgE/hYmzVxKEcSIJzct+yixEs1X+irz2dB+
CAAfd5jX2N2zwdpiq1pdGZJo8N6WVJVMpZ1npaZyJYHM9K8uedLLRyXdCLlWVA6PCOq8DnqsFoj9
5bImZrWjA/Bb1BIUxYrB1AKFAdmJISRm0AKe9ueapwPwgUAclVkTtO+X8gAlcictMfuoal2+mzpr
PhJWbzHprR0W7hBGmqKugBq2pBJmPNuxlQ89Mkazr8ZgVcNALf1Z5WznFNXz7cu0Fi2jfQsmDRcJ
aWL5KWmZIAlNzSFyS3V8TDowOrpKo0XokzQPCiJNP+HuEFpc0cAKlGp3QrPErsnBpXf7S9aWvcwe
WYr3aPT6LI2eGSpuZKh529kQqZ1V7Q0FiPVGHQOrw5wHK3+aoN4bz9pKhh5wO+TlQDeDbi8wvl+e
p9uytnUNRUTWnOLtBFo1aNQ03bks71D3ZPVj31UkgG+hPOK9YaeSukgmELRzEFvJNz5nxY+4+Brp
6VGQ5hnFYIlo7AgL9DruQmG5ip+UbhWMuZ7e9UxHh13f9neqoFsoo5U3FwgjOBPALaONSn5zXd6l
dVmWQ1ThobUb54fdPnSl5c/dx8xBOh0TfePEVxd8JlEy5GiRdKkD1Csag9t9Lb7ztzxuDkuPkw7O
2Psp+XZbw1bMxcI8gGYxxGiwutLFqtELUMVWPUaz+1OtogFTm+MJWZlpY10rlg8kcsgLoplmpRtO
t4VpNpk7RtnMdz0vPFTo7ir1/fZqVqSgrGugqwh0dTDs2qXyOsDgNYU2TFFj2ve6gi5gahSh0rVu
eFvQynuL13aZO2ei2xOR36UgMnR0rkQ/R5mwlLupttuAM41vOF7XUhbQA3i5YAF0/F+6i9wC3ZTb
myJS0hpgzcYztqBl1xsGCcDWInhF0whyGZfr4AkFf2YMdWsnHrocPQs2ZpwonGzc4xWTugiCDwSI
AXw7IgnK4ZYKdeyGiEwPip7c87p+tObseSn6aR6bv1fJ3/Hwqx/SjffpWsFRsVriEEd3kTiT40cD
4w6NuGjHaPyVuqEAAqoP1K0JSmvbuPT5gK9icVtM6dbqVCQqGl7HqJnAcO90aC+u/c75+FOlA2oB
yQRsIv6BDrrLw2qFotmUtnNE6BNjmdfPf90WcG3uoAroIfkUs4QZlwJUIbLGqiiJGrseQpYRAzkU
a/wCpF9QlUQETANOYBzMcuPFXRPsIKuJ6A0IPDw8l4Lt1lSLfE4JYP+O10w7a/SsWfFHgknZwCkU
3cb1XTkv1IJxUuhURaZT7s1KnTgfDJHMEabeemQ4YLShN07727u53M7LNCqSUYCGogUXsfbV9MYc
KSrYhHKO6ulQtn8luuHn5GlJtpv1hqgVJQdZMlaCxCGUXKYznlg1DrrbzOjacHZjIZ7nwQqGztzb
yny8vaoVmwSqQNynZQMtw5AeDOSDGyclgkSiLFzf7kkSNM3mRJ+VA0LlDA3MuLMI6uXsemwXmI7k
jiSiJeYRFtFMuW9vDV5c1Fk6IKDhMSIcOm/ZqGtfal2eNkoXKzqJMGR1mp+U3PFTWviJsdd14Xdl
HGrk5+3dWzko0IBioKe9YKCQ2bkUCVx4nOemQqJ+NJNd1pYYu5gNs5db/NjlLtk4rBUVRHkVLKc2
0Agwv9K9ilVuGNzialQ+Nmblc9vexerJAbZprLY4ONZkmbqrmTCByBXIAJm611zWxpYaIROfpmPQ
jqmf5skT007Dy+1d/Pwt+eRAQ7Awh7sos+qSodIntc+aotUiphj7eHxIFBpicIdnYQgqI39NrUcp
hmkr6s6o6odCxCFJqnAe2LFP1EdGxY7E7rfbH7Viw9Au9b9vMiRt6k20tdYj06KcpeGcBmO8U6y7
ztiXzltvdFsP6vJz8hYsgQEMDCw1XrdLTRoTZ0bBNSeRYh0KWnqx/po2RTDxnV0+5sobyq/oodzd
XuPK5cfzoBqAWyAsgfdzKTStMWqpsys16sop8QZbjGhmjfUNa7aiSRdSlkt0FvXYpSHsuc1A1411
1Sa6uNTOq5rZp5iNqmcbEJo1aUioYx81RD7oP7uUViLlleRcqFGrYpQU87X4AQ27I6hp2w0NWbn8
S1ylL2HVQrci7Z5m5ozE1FCjtLFDMxO5l/BMeL0BOGtVbKWzV/QRqRMN1sZdgN9yKYmbQzWYU6xG
7tAGsUUfwaSRma+q+KEq9EEZotuqsRI4wn9Ef5G54B6QOJb2cWjsvKgK4Bk0JNS4eJ3rD73q/Eqd
jiZ44mpl58R/9XV+7+buvYjHDaVZKYss/isSuXhs4THLT0Zmd4XlUI77V/6eMvpt0pwdL8lR6aw7
ZuveBEhS3uh7eE67TCU/W1AzUksceR3ZtvKW7pJ79oxe8NvbcjVoa/F6sScLz5W6ONqSqeoLUXJu
I3lQd02gF5BpfGmcSB12hfM9y5IQqX8Hhar87971KNooGkC2izfBZq8lf4PK8j5Dv1nsbn3YSrVj
+TAAfgEzBNWafF4FMAcU8DHsF4KXqaFeRqcgS5ln231Ie8ebDFCvFNO+7Y2Ns1oxIzZcFeR5UT4H
XER6BVWwYhudM2hRv/DICQUToIiubFU51q4bmrNA1wQalqWh9PJiD4OpVoAyaZHBv2JsRmC2M1IZ
+i7GfOPbh7xiQpbfB0gcOLFrW9xmqZ44eqlF1awHGEQYAIcCEh7qpaDFYc6/kgYv2dHgMiPYvVxX
SUcdTCQ4uDJz7B03EdZQtMXuxlFxvBEpiw9lSKo/9yQwiQoUWyhUfaLwL4WmlpUntj1pgDt8NSs7
AFQ67JWHoev3VrWV9bluyMSlwZEt7vMS78gkIUaT9B2NLS1SlTmspxk2UvEsqoczmQJQHPixxQ5W
+kjTny7L7vrhN1MPgw5ykGmLmXtNi5AYAWkA4m80okq7PVqDysFGqUXOdHTbb4N4zeyXqTrc1qBV
KQZSFjaAanhxJCuhism1x07RIpIVX1QxPuhNWe9Np/sLU9u2YCTX+Hds79LlBDI81CWu2rcmKyvr
HBYrKltkvpu9Cz7YGhRwbX43kvaFps+V+MXcsOsNb3ZJqBVdUJQ2/m0HNobO//HacUONJZogSA18
zp88e+7nahirrCqMqC73mG8D+p7SM8dXMEzdlnPdSAIE17kgaZNpbGIcy5hDkHFSBiBUaB5MvYJJ
w+O9XuUvk/MMxpFGPVaaGwII+bVslQ0aoeWJl7w2tFHD0cC7jOhGDjwzW8wMkEMjmquYhmlXi0Oc
NcSvDbQW3F7uipE9FyUDSdUmTwnPRiMqa3KvjMVrDn7D2yJWtHbpl4PHv0A5EXdKRsHgEytTw4hI
hUGZrYYSb4kR78dxnIadsV0FWJOHI0QmCVEhek0leVVZKOaA2xOJqQobswss+42ZRkC7jULX2t6d
C1o+5Ewl1Z7kGewB9o6DuwXsxYMT3d66NUXAVQeKERYODQXLF5xJcPqmEKPWmhGKQTz54tqAUG8A
l9auOQoA/8iQtmuaWmaTsjEhYAwn5ift0VXykxq3u4kcmQZc8cwe3SLoxy+uKe765on1bwPZNWiA
ub3ctZM7/xRpQ8nkiLQEegIvZBHWmPW9bGrqstDdevVXNxaPFBx5AxksOWU/me2EmBEbWxRg6apA
0fSmZRt52VVLAt8FKTjUSMBTIfm6rsU5yABsM4rLDtTAudrCz2QmUpt2IwI0WY/HwXEELIzW3Xek
0I8qQLB6jB6VurfZvWOAtf9f7DBeZ7TKOvDq5OtuupVeVyI2o7HfV/1JtPfm26bWrh7jmRDpMQSx
XDxxsBFGtWaABv8UJ1+KOPP/3SGeydEub0faA2hHhGtGTc68MvthgNBQKBsuzaqmnAmRImik08o0
b7BjVrnXxkOaPIt8I7ZcsyOow/7vUKRbXve0okmDdWCvWuPXABrrPz91nLiJFmkwj6jyexK7wNkQ
t7GixP3VqDMwod9nHXTg7ccfy0E15dPGg9cS+eHLA4nBZSVSo4KcZRpqW1V1aLtxE9Z5yh/QS7a1
rrUMz5IyRUEKvZ+A80kaYLO2azKSWtFAvmtt7hn2oz2cqrZ6LBLMXQBXbT5ZX1Jrn1leadoHpzuK
NwNjGvqwsjZyLStaD/Ln/3gOxATy9nLxvVHPWQVKtihGCFfWz0oTB3bz6E5bzR8r6nIhSLpefdM7
DCgPqItFQWTfeE395/4HFAWZm4WRA26tpPM5qvhkjpdz1EaPZcitA3gWP/8LZTkTImm9uYBKE8qt
qNHuJ/veLk/gUhn+uN0cXL8A1iBti9I4YCmSFBAYd07Memu5vqjVe7i/GJ+ycb/W6lZAAiAUISi7
YLjqEvqdvdOCdYk5IeER8SKb7gczflNALxYIDsSXXVTkgWouWAARMrGjKhxnn885AezUyfPd7V1d
MVcILjVgVvDeLGjTyy/RAdmdalHYkeq+2ebs6daOb1bLVoUgIw4cJFkYjZa/ny13Sodx4HZnI+9+
BAGUrp3i9svtdazdJvQD/E+EvI6eslytIcLVkWZL1J89e+8LtKaoGzj2LUHS0SVqMqLXhduR3nzP
EyeYxRvtI9Fv1YK35MjOgBKj6aLvIac9zoP5UtLpkaXp34JseKVbhyPFLyamiIkmrm1oPHpdR6/F
mK0k+bh9PBtCZD8CAyWKWK2ZHWUE9Wb0I4v0royD20KWLbkMg5AARRUYURDqOFDnSzWz+y62islF
btI2SQi7p2H45aSHTT27foqmiiSlySFxuq2k6PXqFjoRYG7BmAX/XU4SznpX9G5d6VGDjHySPdko
Pg/j1z9fHXpbwZaMSAVcmpKR1bNRt2Oj0SNn+GkDJDegHIHJPPGxG0JRb4EZr5NPiBfxQoIxwAZp
hVx3IW3Dha2NeoQCKroxszTU+qINjdQOmDmc5k5sODXX+g6Bn9MQQDLpoPhweXjuODaoWal6NIxh
1kcN+j2q4o666caze/0aLnJQUQI0AQk8mSNfpyDcrVEcjBqgoHxEzeA2o+oWfn99Nf9IkS4VSwcT
HR2aDuIg4Zntfqk1jBTcWNOGOVpTPZSCl6HgeHyvtq1oS55l4CGLDIVgYFPvpRglFW9N6l5fzj9S
JL+JjhxT6zosB2T2uyF/bHThWWrjcWsjBtpajqTkSoI0Rw2Shwja5/XVc8K/OvaP2xdpTQOsZQgF
8iV48WSvc57m1Ox0XKQWWZtTVqbiaSEF2tCzNWOE5AUIIZBZgIsg6XPt9kOhzZ0R9e6LQ59MNNk+
u2BOYpp4oYrOvVQbx43YY+3Sfs5ys1TYIiLjh3TO+kwQV49AhBs6zd8g05tLUEqLKbBtbXd7G9d0
4lyY9BBiZmlbZEyBTmgPLP1usGOCkcvmhkKsLQk9DEvQDU4uJDIvzYIium626tSItCH7ao7hjMEo
2r1qJYcOlZfbK7pKECOvgdoFOLKBKELaVH5AYqa3RqHHw6uzNzUvDafK7yv/u+bdZX3Qfxs8J9zi
R76a8/0fmcg8LdVCwCOlq1UCd5ZXMWQOgD1gZDV4OpLvefil+FkBBRkU4cvtRcobKsuTbtiUkDwW
CeR15m/LHt7YD9Ckije34xuCrtIZsiTJlU5Qs8wx5298ff+Ljl7tfzGC78VhOLSHccP521rTYlXO
/Eu3SrPEydzhNTC/AdMWP8d+u2Fnrwpb8mqW63AmQycG2p0JHV/JR/6WoHLsEVBJ0ED5fft8rmID
WZB0r0pQ1nbzhG1LP97LsNqhlOhNgeadgg1Bcq3/U5CN4oCKKct466UVTYTUcRXX4ysL8kd6eLL9
b+Vr5h1ui/ksZZx7ZbIYaT1Cp0aXgYjmtTc9J/HNYqd49d56/Zb/7sLyvUUJ5v4eIYfYK3cf6G/B
eM0N12J5bG99gWRDxNxotDHxBVntWT483J26d7yfdGtDF5N+S4706GcZZR3AWcuGJn62w7i4wDh+
L6LhoG4o/MaK5NyB6uSZHreQVIf0MfGf4wPGVnhbDKZbUqQnbK6LLOuRdXzVX5JXy8eAh4Ds5o+P
2wqybgH/0UPZApIkzticQ0z8t/5Ue/2+/NsNnQBAl6gI2cPdFl37umE6EyiZwLpkLbXQ5PsKKjPv
qX7oDnSv3z1Onns8qcfbq9vaQ8kIkpwMKmLT8dU95D8TKB9mjBnvW0y6W1IkA2imSN7ay1XWHhSQ
l3mgT3yxHxyv3lBx2T1b7jL8ZjCiwC8G8lq6SYPatbox5dNrR4Qe5iRuApGm9V4sHM63N+6KtPk/
stD9gXBg6fVf1nxmcCtzFgVJyvHV9uhJfGFPACtkYLaz92pYx17sWbvEOzmxn/zYYn9aNfZgAP2v
bBneu2RKDKOA7F3xlDwhHy3C/htxAyeMN6nLFg2Qrca5LOmWmdaUti6DrL4+GfMP9I4VKQqIxyJ0
4iAnX9AuVOTHNtBw+7YgE6t371y45H10sV0VblvAkHzED6fA8oc99Wy/8Maw24+hG20cquw0Socq
T2GcUIgWRgl5TTDS8D0NAUs5on5zKmK/Cb9T/6OO/a0Rg6t+HeoqAEgBqQ3/V7oe3InTPiuWJ+j5
YZfOnuE/Wx4a7rXg5eVji+xxXXnOpEnvaqqXqNx0kAbc3CPYWdo93cfe3bwV+q3asfNlSS8rZoZl
uWVV42ugA4MSap7mHQ4fcWg99luXcdGDKyU9W5N08RnJ0K7TYk3v1b2NUebGT70MQGUdbinIYntv
CZJufW6lCawMBJ12iS++2af02P04BLHfe1uu95rRPNs+GVpZIRMwsQmi6FdE5u29EgSb+7YlQ7rc
4DAvMFsZMr4O/vspf/yhB7skSN/MsGSe//LSe19v37DPCTI3NtCQbvRMHavoBczJ6an18/Cvv7h3
fNj90JPw1QiyKezvfXJ6ocHB/z/Srmu3dWTZfpEAiRTTazeTshVsy34RvB0oRjEHff1drTlnTLc5
apy5szHAHgygYnVXV65V7Yq6Cd0qsw8RepbowfHt3KdzHGI1FbvFVWqHHvVmbUeo63r2h1uLsm+D
HnP/Ijkbm2e5nFdXsNzRo0aijWoCNh549ZppCOyf6Do5RaIAHHqcZaAUEtNfo0VgppMP0djHL3ib
m5JEqyEDScHgEY+sqzdpFGWYyDuY07dygwXX1Uv9RyXSEgHoDgvOLNfcF5s9xYoNEtpYs0JwroKs
8PAV9j6CUy5lm08u2hkf8WSu8uX5YWLb1VtG6tnuOY6p5wtOdliZ9ehxGia81HkBVB/mPD8dazOj
2fua0q2IL/Yzv54HwM2BToLmIORI8P97XkWM9gU5jdEIZMKxsJrZmVBNxMqgl9SjwR1dGgZ+d4kY
jfgt1qzaNSzVXE4e5xVZrC5Y0yaIBm5tHfeY4s7OwOR3O/ZBcPz6qhFpHnq2R3a73ZVk1JvHzmZ2
OJsZ9sTMs/2Xu7382bpniz5Sq/2qLY8+unS/he4TCTLj895ncbo8AqasGmGVxuGoOu2im93XdL9a
g2/P5PuYb3a4d5VYm6ZocYqfl3LiOdP9fO5ut1vBZQ6++B4RToHH2CuW5TqImHFGp2YeEQqpvM/J
dOCcAKCNIhwwOzAywp3TGO2j1UW9QvTPO2wCNtNQBCsx5HZpwDlG+Q2lTYDx/pR67xKm06CNu0PS
BHZaYW1J1qBN2U1yocUbunQsZgU1oA1jboiTxeBc6SgojXDpi9exSi8NkS26NcyvlEafpisahxq0
d3163OFhVvZS1PIJF3TsrIwYiAyemlVkznaznUYfrOcXIKtShUbuvHSwwzkhrrdxdevj/h3eQgJe
2LUpusRZ56PyqyP7Ep4yNdGb7nA8XsjxaspmQQ9XF+vTWxJTsiTWW0ACZDn2KU2dL8/0zIYsBJIk
+gqF5Xx6b6KWsqpQFXzF6o+sOj7RShJ/7rB1zTas6YPjUGs/fv7KX8N3mjuB9dUsGnKtrQ/Bq5EG
peD7NH5NJJXnusrqFqdhri4kI5twjs6sKcGnoE5BHJqTPVup3ZGvaMWaMy3RUfzqU2MzwQC8Qj8k
a7BFY9/Po2gC9VxPT2VzGJ1JtMQ0/TK2poBgXvjL0jIQ3JSO5AJ0m94XhN8K4ydZ9th7N3BS8xrl
WpBFGQYXoM+WOokskSPyazvXjTvoJTQRYOwLWzJ+kpk0BTCwsNv9oDrKmJzmXmIZBNvnMAxADWL8
CR6y0JzSdJkYJto+yjfvPfFIXpBptqqfglaUHv0dIIDt3vdwz3BUXtGQdg0QSIZo+jMvWmbMJpXS
fKWAOE5JMdHaC5pgs+xgdLW+Hjey5mNGspJ8cppetIQ00zgRGaBf/T5/nRKDy4RiRdc+5wzHWiCd
gJrRHGRyIQCXC+f5mMhraVOY66+EPtarfbC6PN+XgN8uBjuKb6Kc4KFSXKsnbdIcJCd7LOzTZg9H
1L1PY0jK2FQKaxdFyz7/zgGG3IzUTGNS1lmhdTYVx6NIYAne8YBrraJK9k2HM39RXPpFloJORUvb
f7ra+fNkjSYOUlJRWu7XMmB2WX1a3GVNALEYGBfQaubJ8oBVO5uMXuDEn0NLnh2hPuYLjygkotVC
p+jSnUux2VmX3czxzmbwdrWm9pVa/tKwAnRSbZtlRxRTM6FzV6YwQ8Se8U91//NjuUuuUDqMOsg3
JCuaZdbqoJuaJc1UMk+dExVcw5BE9U+G0yn5+KpEqDSy22aWZfWWUCFDQw+4T4MLbU5BdTVGU5w+
u+fGKqhnla5GR6vRPKX/e2b55+lx/kimddkZkzR/vctNuTjZlmcWghDmt9PzkwizUX1NnKkXTOeB
SLaaOFSbKYJbGX6DGnoJkZ3U8Es/fz/ymrLp4lFzgKR6n9bbV7F4+jev/JsCd0xV0Y66sAUFDa88
MFNXJzH8BqGaZML6W5i/6XAn1VWqlo901AQVe3OMKBwYW3+pn2JbGBoxfXGPEme2vNNZydvoxtHG
dwIzpvDHEtq4whTE8AP95okzSEBiDmQjA6XCCg4ZQSjUkOleJTSlgeOZ2eJ/Hn37S3/9TZFPGndZ
nCoBVosfngArSD+vdB1vPFPgXgxEPUyqv6lwGjk4T8PaUFGHVMjV/gN4nJfTckIxaKiZocCQDWQy
f9LiNLKvJufxid1WTCrLRj38Yz0yK/ffnRxyHTDQQBrD9qefL0kdj7xCkXwW+796W9hnrK0kIyS/
iWjx30BaAyz1SHGqtEkAthxObqSQK7Iv9Px8MgN7tPZmNHHigmYCSz1sQnsUOTVRqJ7kpQnqucGs
Nf+Eq3Z+pWdkbLai0GtQH/UIcdpCOxVJMQ2RW8+sY6sREpoRFbXHMk3w6/32aPCaYlTnfmCELboV
jhFeUzQXHJeICU5BKNjIo50APHFYRLOrW5NwhrqcaNbxNvx1jw1OOUzkq1KNKhxVcsztjr6e96uC
1vASNDMm4/mYTmaY2jaBLT3DXvCP6YtGVTK1ddt6USv8BaOtD+Fsrswaj9xX+Yy/O1/GJzUqdLZc
MkzWHFbT+RVpjc70cY33adwSCveIcDrEaEusmQP09eEJC/VWrycawWdRzNxc6Q+nqdnSMTlb6/mO
GJbvjA9m8gkABIH1/DVZfVOX36J0U3Q985xr/ikKjZsiM8h4tULVMiSp+xLP1o/0MvNtdSfyzAeE
Czk/rJdFswOQOfjchBG1BdaqVs3heLVRXijdwrzsBV7HkIZhFUv8w0YnfoGUaq0X+SfWRIQV2TaS
OXa9gC2gIyeyzuTrRD/uX+bQOaJnHcSAu4zhZ77RLAuT6ajDBOJhUagUTetkZWPZqAmH1PNJZ09o
bGKN1S4uyXh3n/Rt2J+Tox+kOfswkhJfSaZQptlXbQJgnrZLPTDZFxzPK+hyLGMho3VG8JezqdHG
lh6m+5a+hft2PV1QelnOjRmTPM+OHO1B4D0NVJBR2uydDGdWJKXOsagcJzOmGZ0gdAjxNYrVAOPI
3utra31aKzNRwX+g34VRxUoYNmiMjnfOwiQKWmcTHxpMBsXKYtUyOzI9Sw6oRlG+nu8bksyxB4qk
iNhE0sB+/feVfFPnrI0SI9DOT6hQjB3JWUnWxIUXb7VzDOC/Js7l+SISd3bHPEHshWBQMAy/gwcy
D7HKvTpNwa5C8tnErBzEDUSZj+bMxonihtu6sF/UsIaVgb7BkPOQWHlUtXWoobCEkEtb2LZsS3Ps
I93kCyzVW4+c1LLcbeKciUVfOnJ+FLrK7PzufADPLpzKy7lkla0SsecEnkPspItwhTTnep5kWElF
UH0V6Oshnw/gNxhMQTILvdh8Nq29qvE5lXXkOKV5Z8m2jcTe+gE1Ze/9/oseKD2xTZHflLgXXSja
GLADyKaGbotOnAgm8GpnSGAy2AHqHRISPlzpg29Zo9eAeqbkkZgE1NUOkwdhZ8SQaPU/hnu/Sjfu
kmmddwdlco7tdpq8ZbWiPU3DbIqe6q51Jpq2jMaTigRGcbJrTKU60zSduqcmFC0r+oW4AXP142S4
Z419IX6NnSCsGSowZsBVKWuChai1XSlmpNgnpJmpTqqIpk+xiY1voa3o5hjKTTSKOqjw+8fCPfEK
yD0RBkNQv8rM0XLa0ovsaBd3GlLVHLfzVXCmXbfWvJlfLiIqOWPa/dFk876kDKXWfpwH523mpRRW
GFGEowKJNFWztsjyBLD4mqoLeBJbUZFryHb3ueY8zyTOp4GegOvSvMAzen6pkc0XMTXgff1givM+
E+RtER2AKRnLH2UiYTtiU1v+rNBoF5E4xsTg9WFiPFfGR1Dbqr/zy8N4bGbALlYqwaD1QA79p8Rx
TipDelOihL16bA9fxeRa0Vd/HcxWySyY5R+epVmpZvozzanMhLwojmRaekxNUZ5jWPRRy8FcHGZr
AEcFndjz1EancnxSfK87PLXHV331ig4G4y1y1iaBV8w8Yx+ljH8jXj2a3NtPTwA1GAM75jDeKlAw
k/3Kd6eWHJOHs1m6WKEYrdFtTkVpgyHXeIr1UX/zyj3zUdP9R6w1BQ0EhTsyXG2vJa+l4Uxbs8pt
9K/WaFW1gbGWRQA9s2VgC0pAkp6PAiLHzyr6twvbwIKI6wLzpiQrV2U4S3Pq7e8f0UAoBuxYwAwy
4ALsRuIeRDFWUWHJ/O4g21M6osZ8LcrWiChwr+GaAhuybc7dIXYD06DRmhof93lgSoK3pn0eOBGf
jKvOGOeMByL/oa0jEqNBpfH3GaH366fknoLxRSo7cGBecUjppiQv9PTnPg83h45jQmGAQGMJA50y
drf/JBJlbMBZl7pDMZecqaWA0g54VPRTRZNivRW6IAPX8oMep3mv0xKAVSPQM/YsK48seYHeXHXm
OY1tOJoztsdoSjnc53JAMwKdHfMeaLRBwYGfBwsncqfkHQp6QAhKRgWJjPU0n5CqdBMPefZUMKMz
cHE/yHGilxXexSgDkJPxDEe6hiWcWxSWaTC5ECN+PhkVTUUY50Nu1g+inDR6k0w9o/GmQxrq8lQ5
1SpGiPheLOVHH52f98+T6RFeaHrnedO5PZ3ajcrYiEIUas9eDgwVwF12Z/f/R4KL8qdVJ3VSBBJx
5dMk/xNEs39BAFsKgU8I2Yds/BR8Q7sUXsVkQsdqTSz6JcX/3m+MnQA9CpwV0Ee+5vunrjt4GBk4
m43g6Q448z9+nlP2kaxXciuDAV96HUmhacDQ+gB1u39MQ++1zwSnHwrs1/A0dg9KFJh6lRDphA1b
iUGN6F0pBF7DbY3WL8HqHRmnHaJJpPnXeNIdFovVrfSO3Pchej9cKJmR92VtLcMleWnMNU2s+T5f
JTRZfSB3LGBadLScdTqNpPYS+PiM8bUmhfze1AopM1E8OPiKesxyaqKIlETNonF3QM86KoNeY7eq
JBASWRp6qj0inFoIDL/qLohF0My4spudTxDNE2PdkmC/28kF4qJlQuZkj7US8Wb/pe++FsbhYyHq
dBnKxvek9deWW21UhnUbQ1rH2/NDO4t39Wbixh8ekuUXwe0NniuwwVkHIuC1b0fS005TLLDAOiPc
3ilPiC5/nCuhozVoUHokuKetBLqvxh1IwKVCcX61uc4OiX1oF8gBOo61bMwU/cwlQvm9Mfv6eLr/
JgfFs0ede/nnsMmUQMOdGvlRyZ4TLJkqnPskBhnE6SERiL4rzIH+1I5tFyitX/vXgyR171Lgm9je
Sb22+KiycWlNwoAUp6aj94kO8gX4PiwNk4EuwQNLTDO021398HrIs9UJc7rlw2Qk2gojosExVl3K
iY9dq9dDoP+5VDUxpPlICO0kIsI9uqkRnSIs04Hqymsqy7M6nVgZ3P/7xzXouzEoU2yTAlYrYLt/
XhKAHK/V5Hq53qppC90ZEax1pCc7ISPnYnZEVKMZSmBhOx5yg9iwhkhKZXz3XhYSE52mt+kVHu+q
RjoHQJXL/CA9/dlctjbJzKWWk5d8Fz/kpJvtE+pu73M8lOH58QGcfZgqbZnFUXE9LI6tTzx4cg+d
tfqT2nZMdz7NTKsy04wmb9ZcMnNUqvwNirOi3M6tOP7LTPXOgbMPxfTqqXKRXQ9PT6t0+VqQPx12
PhJnRB2MVnoPawmtcqEJOGASICwQPP/Bt9mjzomwfh2N2mqMtc51up16+ybJluP08aSkllTDqT1N
LMGps1O9xy4nzu0YEFfjEuwu0MLRWa8bw/5TrFoy+/SpYwXIRef0st9vR+ZWZInlwaf0zazGBUFK
FVaxZDDai6PuvAYfr9PHK/ypGXGs2mrMl/nbft64X/MxoS+1ZT0GRFQUGbQnGIRnTaHYt3PrZutJ
fTltvHPcJThv6fMy2uXTw/3zFf0+96o8ANqO0hrPOIhfQ/1RHQmy3EO/L2G7O9MUbAUI50rngVRM
WiwhOmjq5Sif86NxES2FGbolbA0wQANNfUD44BVDjeWv5/H1cAI4oNHNKuXp0pn3j2koaYfz/ybC
+Ozdw3VqFEGgXPHqFFsFIDDGYfP94TnGkuOH0mpsdGVWWLp4EJBl385LP1CwYQvRF6v9AnEfY62b
dKlg65ugHQW0MdCFjwWvRnkh02aKzePaONXRmnjRwymwHqMucNTOMFZ+MNEiUrbo4ySVn0Z2Fl2u
E4ENuO0K5b4OkCDAWMeSDcBC8KGtrzZ5goaKCWzASKJnNHTZ2SpeHa6oK4weUYANyNyYAzZr7rqV
++QKDoeZmF/kMf2PFiIFndk82Jqs+3HsBdcJGphXU+rPsRTDmn9tBRpvqA0Bv/43GR6BJ9PDXFeu
4DKzYoIOn/g1t7wXcd8N02R32OGfykmJzl3cgM7IhVe32vxpCfqwr44FFUf2W1dkSYZMOBpH0NTB
zBqQULiHA0CXrKszZXJAEymWy29mDlTqcmxbc4Fv9dtoaJAOzISiRx+wdTw0mB6pUuZXGH417YJ0
L0uK7cQCWWCq+Ofh/STB6bGT3mHlBtCxD+P5dUGs5Xy970Q0mK66R4NzALzMv44yjc3wok6c0RlZ
dqYlOKqBVMpPRjjzLvlwMs4lGFmMyPRljYYCaqLhRWTbBmKin3Q4Qz4ao2URvihS0ysZM0PJToSS
ILp0znCfuvKSVjm7dCxwPe7VnUAlC37/xmBPIxutCr1/we8XCCgTQktnL5ApJv937vumGHoUfLlG
f0ANCgphqAQ+Pbuu+yG6CREfTMv1qHjpNUZxDhcRvhlvvv0lmsMZaKv4cdO3+bEegXMwikss2GRR
uOJeHBzVHFLVka0ruJGB1vqflDgjqWDHK7D5QOm6WR0rejy+nqm7udA/m5WdYrCqxeTrBr6awDMX
vRk+jzxOvbxQ2OOfHF8fakKWlhWQR8HL/K2eGXOYicBCH7YRnHswSaCW/im/YEAErRlQzAgzyPXl
vsj9WvWuA8y9T4R7NFcjk0bFJLlpysfd5hCYrbvbeauqNHdLIIqZRkrYAAxyuwLKAvamnK97rhkm
gQTK52W1QwfMssjI2fad0tVxpJPdkjxblxlGpR/Rdaq9fHlXzL3pVBa+h4Gi2Y8zuPXO9OQ1xVYt
Ix/joJ/0x6cVLIY9Iw8aXebWs7WmIqH9B0X4973yY7+FXhjeOQG5LEONAwW5xdYUPIzhJ/5Ngima
HkftVMWUIUuPmxkJL/SZYvPHVHCBA8Xtn8fGPT6jxHqCpsQFrkzbtj+lB+dhabGRu4A+xQKvXnhH
nLltNbZ8IMWhIbN3tTf2BJfk5G7iLlG5SdEPKsZ7+u3m/+SPs771OMqbFJWUw3VR2dQ43Jf/f9CS
33fE2V2lTuSkiwtwdAzXK0yAH1CgJWc3XZvCrpTfMe1PVjhVEqLTLpAuOD1z1QKZI7AxAkGJtffR
b2aYIgMwUA7/SY5TKpdgWpzGU0jGYhETc4Xrms0eaup8lu4O3uUcw94Gxj1Ehm3Acf5Blx+16cYF
JpNGYDP2qPI6hyjqaBsrXIEwCl4X3+NzASCtgpF55EOx5GOmbky3EbU3SMOu39/SoXBGuos7PzfO
TN7No11Q9LYi46KaxLLoPnUwPSsKOkRMcSpD6c5N2GVZd1AfFcSa9iymn1PTwUjcC8aPRUcovCpO
ecjqpNQuCkQkuZDA9FbFcQ6kg+1WcFUDjYU/RYLTG5OznHoeowMxhM5ANQB9so5FLdeYGTAogmMU
2VOFUxqBlmFfRpTClsRo173ZksMneUeWHDEVdT3T/BDokeFA5FtSOD1inKdTX/VAMSQrs1kVNmzK
xhQQERhrHlQ/OCEhW6WQjqOJjrYDmSHzj/FqzHEvdEv0jgcyrz8vjdMfRVhIzUQHSwuQewW9s70j
nyfbsRJ0C+Jdf20/PsYC6LFBdY9948oE+V4gJ3ESiZGqAv49JEWryOV4IgJvbvhF936fk8S06ZKT
UuNFy+QJ8wyvr5sZ0npTgpYgHUfpugJRHIBpwCn2CHKi2ALBYYL0P54YimBAjGOBPbV1q365Lxzs
YH5FLT06nABGwNFX6goHp7hTs3m+/+MDebCfXHCmK1XzWBtFt2Mz9TcMRi8nc5nOXeOhIUJXcFAJ
9ljhBK/SukKtRxi+9yKkDVAqFCUmhvXRNwW+mcCrvNFFC8BOihzSBmr9k6kjJA8A7yLSfYOaoUeL
S4XWcodWyBMuxrCDTeqi5nkm2w+RcyF4N7ecXc/XLKP/Xr+89x3FuX/9AzWQH9d/07e9X/eKcV1F
zFl+WvzV3/oauvYhc2YO0vHLK21Ma72Ozdh2EeWJWBvIN/6kzukETe/KUjJwggu0MF9n0QQz6TlG
4e2S0uIPoCvdD3f/OF4IB4TYm7nzpviBxTjKgVPNgqOgotHppcRO3E0t2WdZoPQEAn/TxL3jNZJR
EnoXaFpto88UZE0FMjjst/dkkFMOWEkxCssLO0ETFQ14uRvEViXKGY1J550rql6I1MVNnnoM5XUy
9sIQ9EoABq5s+y8la1oKnZv/KgvQ443TFti4MtUSnUF1YGZAoxPnhc6321KgXofjxW8y/LBiDmDk
NGRH6LdkDFFogB6JiXhJEwV0zMW7I3Q3/I7e2TXYdv+X0C3MsaW4p/kmOz7WrxhqElr4Qfe2xxPn
3rb+5DKJMyYWMXnKSLm0lSW8Cg3pYIBtWeFxLgy72U/e445zcLsIkPMG+hhYVoqYBWkX+d5YjdHy
IhoMG46Me9xxaqPIpCpWArwqRD8s+PkEshycF4u6X4utCF9gOAnWo8Y5FmM9uErKCYyZqBWs7NhC
A9FsV5jOy9yad2TvIjxZfAj08rCs/LVYVFdVvnYg1a1aphNErzIwLDfp/jBDfCLNiIXrczEk/PXV
3DJ+ArLDxuabLCc36Vkepbp0I3s8boBZQyXAIhGDKmvm1NMvdPOm6DYfuyjLiEqLA/ULZg6+qXMi
5KOVP5LyEsUxWi6Dw+tqRloK+of1WoSU9g/u4jctToYCOSw95Qpai6dFabL+MJ/YO6dEqQG604Lj
ff9o/0FovwlyYpR502ycs+CZRZxQm4DEVU0H+a+tuhbQGo6SegfJuaZybBSqqjGrPnaOmPBbMWf4
ZD871vrNgjdsma6AO/aLv1//N3ecHar1Ogha5n3DkpMYIoMGDuctd1yhahvWM9+UOIcVG2eLNB1B
tT2V7xqR8TpmTuJe4ek/L1Fdo1MbEF4C9v7BzH4T5UyRdi7+k0wtrNJcnNGnoi+Jg8nXitIPZbb1
zI8nUV+Y4Dmg2o4z79mLsjxPa4P5srlpHsd0pbkbdFMXZutUAv7+waz/lz9tzLmy0lmL45jFMq/G
5mTOyBQ5d3qLqEXtZrfV4f8sKb8WT5V+A+CDMws+TdvcMBd9Fzu2v3hFkhMZGPC3XFruhNK9awLz
zvXNbfQoSqENZwf/fiEaP2cPla7FucYMJN6+ffAJ8jHkOkf+QHi2w7b4+2w5TVOPtJGs5UxggVOA
scvERYCtrwUW47ZZ5d65cvpFlz25yRuQ0UNinDGLduyo/B4TbBb18V9sEBbjawWZJTo+Y/buOMuX
+Rxx0d6yyOxsn8z392eMsRzRFWtsL0v6cULQPJ9bCJ+riyhcH05Q9S6AU1Ej9VQEJ5bdNgFxmM4w
8zyC2yByIYdDtO+z59SSj5nM9sSSDhcM4NLR69imW1cE8cU0zr2T5zSSNkkuusdC6OssM0+E4c7e
167DCZveYXHqp8aWQ6lowUZIkDzcHtGxwnAMd5g1IyWe6tqi/gNgPvfbhRAx+L4nguHWn1ooSJWT
MWYR4gpUC2pY43c690oiYPG+Wtdu8tJTdqFehEHLclIA2WQ+FrxVp2ZYcVZO94CIEJVwBCpdu9Ug
ewQvXYvIN0DKbfGascFsOFi7BxV4ThL5mmPPxT5w7rMoEnm+blulLZqabrVAdX5qyGQLPYC9asLk
tpAQp3HK8zjtShZWX5zTC8w9Nk24e6Fg3PcVNb5IG4zbUJdbCMbTIgUiirEev/j7iG5vvuH9o7vF
43ee2A3hrndZ9UjyfGXEpONptZrA5MfAj3dCmrioDe+pK79oIgFhb+oeSU51hIreTIwEh7g4o7GX
FqZ32IrU032vCatWfr4tD1sFyjAGWyvTd5H62MTHr+wZi04QUgihiGX2xfc44rTIuZSbZJJA4lvb
fF1genK1Ocx2/urzEG126E3qZPL5SQgt0GgOXDFjudhjZ7Prik5W4ApjqdZPtoMC0WnCnl5uLo6v
G/vwgI3UMPr7rTaLqMAZFr2GWyTQk51O9q9RxtgeuXZ6JicXKJwMJ1hwmQIrwOfpFD/wFOwRYRGb
WpvTlZ6Sa2SKlpH9Q4Lzb4vGJ+yC6vSfgottKy4K6QbdEfo2Rw0fb0/kggrewC007h3d1fuvIlms
UOk+PQA+7v7DFjmefCKuLpHlKVS8ss4xkVDazAK7XLxD67NxB1HHt0Bj8dm4NkqVq95CEvz5JwbG
BR6Y8Go4jaGksexlrIZuoombmRM0kTsWuxlU3p7+nwfHqY5zGzWwluAFuASvB+RNT8vlrcyxiP+I
Yq5/KHV8Cx2nObrU8OWUyXYVm2OFJKobKG7ULiNjL2eQ9WzqJOWuw9hbQe/zKXhVfHIuqbFRtZ6A
zUXzJb3k6y/Bqx2Ycu7nHDQ+KVdVfhQkzG2O31boQQ+pM7NXU8eGKO48B+VnsrYwztSQLzRYCaRf
SJxPt4zQAZ0X4O5iHVGuOLza5mK6mmRmQ6+pdaq2+oZ2z+bW/dpHq+ACtbX4f2pHvme0rAL1qqNT
AmrLBEA2vGS0e0T4I+D1H9Ksf8vQbVqvp0vyRJ60BRbaHxb+G9rINCod0bUmoCISFy4IQlQXXFoW
x2YXmroquRw6Uee4QCfKXODSnTXdH4doW0FU7s81xxVpKVHcf7PjvZOaJEageAUoHFfxekxfSYqc
FMDZHdGCblEUzLfAVfK0rFQGK9JQbCFZeiR0ds7DOt+hcn//HYus8C0t0GPKC6uwaWBODqbZqOSK
HnLyhkzmWeBkCwRgyrkW0SirSv8KjhBMXgByi2BlKqjpCLJrgFT+6b7II7ToRx2SpA0FzI25OWNK
h3winiaYJV0HtzaEAivyRID9wyGLjO14hoJROv0mOL0zlLzJSfOYGjbcJzu0Dqr5iUSNhao9y5aI
e4oH3dMePe41ndrRuQgS3JlCFq1rPIZ/7gvFcP2vR4B7SyUGJCLMmUPSMQtkv/5B0IeqY0TIyxq1
su3i30lhjyBnohNZC/XqxE6QzGbOyUbXFDlZ3e4+X4N+Ro8KZ5v1NE7ai8/c+qsJ1DiRyh5MavR+
nrPGZy+KzkbGnpK69Z2I3EoCAkUqkjXeR8d2j/8EC8cFMLtYc/wnwvElzam7R2ZIxNNgluGbJ95J
b66yfm5Ydvy8/IOr0XKaL1Qguhjm5KUQVeIGVXiPGGd2lbGRSNJfxMxVZI/fXVPED9MBv2KtHgmu
lBGpoWH4tyznlE52z8jyI0AVuee3sPcelelPTVRFdRH7Mk4tMl+xWumzBRgWAUgPWni81Lov1EJi
nDbIvKbrZB3EzOMxX8Zk0dApOkPt6ctY32Qzt6hsAUX2+ffY49VDlkgA1QPFELj5F4cgO0xQMHGV
mUjaRdfF6QXsP4MrzRp6UUTHoA5aohwFJecliiUIS41Zg/HXp/vciYSQUxIjNI8kl5K94mlORiFm
T4QlJ9H5cYpC9o20NpgQJjN/1S4M2qJ/+Is5dwH+FYj8cI7mW+R5V726tmpmGKD2tEJeH0cIRFlz
Bxgs/EHlieEsYMlARcYoSd8/yuESbY80Z5FDKRwFnQFByQFaymBLNeRJG2rs041Huof3xq7n17m8
8kK40K57n/rwtEKPOq9OwuxSx6xfdfEafxa2Agnd6taTCDxj2IXq0eF0yvTaedLligOWyQkA9+u4
wSKkubv3RcnY4QRNjxKnV3ypNJpgymRzxdoDgSsf4i3MUVfDuhDB6Q16bD1anFqZxnKsjM/wAXLz
WFkoc8EwlwSLKTAmhxKQgJrg1f3y3i8elvEy1W+i9fGPB8dttkMhBK0DKV0I9bPAUvOevKIqp1HZ
gVpFVxnxrImDZUOCdzfsxPcOkFMkGhiqMpY5r+bREksQvuSFEhMPyxPX2Gf0JfShRExxWqWtTuOx
r4HebYY6Mo3X0cP9WxL5hbwXfw1lxhRI2JvYQpKrJu9o8dXJGqnerSsf7pMTyATvzwPuMNHlE2MI
y3Im64SoO2EGhUnxHVPGD6VUftNJJTs0dNmR3ScbRbDQrWxtc4HRFBHilMRFNQpNS0FohW3CM1+A
qSP6dU4xpIEsyTpLWC9UoJsWs/sXIdKkt70YvQAnkow0KST8fEWbudmaUUner/NsRhciF31Y66iI
pKYGWzbO6WxfQYdUFiCG0z8rk15MbHYQbb9kPsPvK/8mwd3EaaRKFz0BCXuykB4iIgnVi4gJ7jaK
K+Z94xO8FrQ8r1bVa2DKgG147kjiYCseuqGQLxLc0LCj9M0Up611PWxyuQNJ6TXCSuflg/Uyp+59
IsOxxxQLugBuCxhdfs5kctXPkzqtmN8Xk46u4I+hX6YkmH/CHCDMkMB/GFQAPXqc+zBp5Lhko46H
63uEwR15Dr15n6Vhi9ojwcmbnNd+Vhs1uyqgCqCNbINZiRmyjci3wbCGomrEsDeGbT+yIRuAXuYR
yQAKO71cGUhoRWPiF+TqMlAR5pW9nk3dX5ze53vMaPh2spKDxVbUwDYomj3ynPB36impqzPIb7wt
XBQs+bp/oMNJmB4BTvZHZ1WvJyeGT0rOy9WZbuzArB5nZDf+QCdg6+wxfBU9ilIww1nMHllO/nHY
mtdd1fbQmlcSP/oO+myLEl6tgL9BkezRUX9GdonRjsaxjj2GT08abk03u032fP8IhbxwQQ9rMSy1
DLwszBNwi9D+grK38vIhIMNu4pce7LHCRKWn1LErNz9P2Q7IbOdjdcvu1sOIktW+EzHEHtE9SuxQ
e5RQrmoiLQZDQQ1ksrKgxA4/PcdTZqLQ6lYq+mdSEt+bJSn6OVOvEL8FmkLVz1AC+vXUd3IP2fPL
mWCPC8P8Ptvj9Ye51QLMZi8UgYgMO35/H6zEN20lflkU3QQHa5pRSgga/BKS7PZ74fIdgaRIY057
pWF9DY0TVj8u0nqBylkM3eFqs61AUga9ix5DnNJogqgZhcAGOwSR7SUeKeqIBADzrWfTMZlM5r4p
q4tTeXwcXR9K2W50kf9xX1R/41rI5fmaBOxWV2OavhT+OgL+SKchR3iytFQUtw5XP3sMc9rkioJh
PjFwrlN/po8TMglp5Ujv+VMl0/GU+NiY6Mylj3ZxtZTzURXFeYMeSo88p2SMRjupzRSwyvGXHxL/
Ye6JTPmw3euR4HSMh0XaWhFARjFXDLCncAFTTrDSRpu/ydbeFA5liVjilE2oJN5Yi9gNms0b9j2z
9HhjtlZOXCpQbJKIFqduag8rdHQftJ5MtvXhYmETjHlZr16rK9X35DJbLlOrstWNkgO8IDRFiQcB
/dur7ak7P1cBtV1AehKz/LO2YIbuv0cRg7eERI9AFWdpY4TMCB2Pp/nMt6C/bWmGwh1LcZgXd+HO
VdulpjDVwSTvjnrlm7NaQF77F/YwzFX6MWvJofr0iJ26pykFwLarHO5zOhx4fIsp35qlhwE6jNob
vf8j7TqWG1eS7RchAt5s4UmKomgkUdogWq0WLOEI//XvFGfmCl2NYb3ouZu76Agls5B1MivNycLs
nQhbMtIH1c2RJmNIuu/YRbqGU8YKdugSjCNx2WhhHfBD6f/MTNJx+/ijwDJymxHdLueNZspRKFMU
alHKMa554bzIX826zMw1c5brfsAn3rLHM1vJjPjayhMCPkzAcz9la1hfOuzovn96DAdxw9OZkKHT
pzIht9s9fN3/y8stDrNDooCjbPusKslSg9puNXuMrfSgyV4dOF1lli/GFk1RrV+w2PCYhkdhiF5x
Rd41OLYoQpBneoAr9H4hsccammHcKLqe00r1MKTk+6Q/kuP0w79/fAwooss3Uq7GEj/iw2wDz9Xc
CwNqGcZF91bpWlrFMjkl9P2lKOy/gZrtvgIMy6LbqpSRE8KygALBCtMfV8ZOWMZrDDSov0emQtd2
o9aT23He9mvSjd085LF7zSzQSqLVdH+0LOft8eCVCgtwFl/s34ZNd1hhKZFoKA0BnPVZ3+OlVPb2
J2sWdvnJPpNCzG92M+Wyw/jXBQqCa1lw3wnBgQdqZZRPsP3GYnYQkvO64x9unmsmDtQhcR+n5Dwz
u25MSzRxjsgWozDJDLNZB0ghg8CFmMPigAxtbWKj9eVY+snLFBwj1puPBdS3dqGZVimnNnVL4K12
r9sAyY7aYxNRLKZvv78UXaYRhSIIJbIzZcTapddqW3WmtWeLYVxZuq8qH66i3op4i/XrrWrpT6nV
oX6Hea7RxsltpCdmfyvrPUQz2PKpxGcXGSI1Hxljx8Q0g2+F7ierbYvlK+ieKUPhE+FKrlSv2AWW
6j4eP5VPFNRInfB/fBPRbVNKL/FT1cD6UhS04pcOO/o6u8NisREcb7WpN2uHd+9j4S0GuXO7bjSq
czuM0yIMMsiUsE/IPmTmzwZUTaAeYngNBujSxZiilUSZS7BiyWjMODCvLFD/L+8rdJFgX4tuyPSU
TxV3XS4aWJ0CthA7d7lDun2zsAVufYxdm8m/uFy2ALXnf8RRKN9qhd62TUQKCWSicJ9uTvpK/hlj
caFh++vE9I/+nuEa/8vH+hZKRXdtyQvGhawmmXYbd+Vy1nTAavsvJsKTx/efRvEth0L463jppI4j
Z7kBOeduFdhoGSeMVDV2t4FHjymQJBXuCSQxx8wKG1BZllEAgTXaIcn8GwY0CYEmiZThV+BWME5v
M0x/OZD51pICex4zSa2kwyRfNhDpbvsemzefgqNo8yDVt/bVhrVH9L+g/rdIKgSs+KqJeh4fEAQz
V1N/eiBUdyD5Ymi27DL/EUO/FiMw6k01eXi8ZA/b0Zpc5IuK7RiTpcPMcVCGsdx0nn0748pJiphw
ZEWY677nJ/lHmpqB+6NoHYZerEtHPxXDlG9ymSyqwtxQuFFcF6Pn/spco9fg+PzYriREBqz2nuVg
+vssifoz9bhSCGS9gJVcNDvAMuooZmjFQi76magFWEStdQRKsHlVNM+yh8ruS697qot0us3wMizb
oDCkMNKwR/ENQLzBqF/8et/0br7+zk2m34ZdIIV5qtwgyj6La+zUxsrRD0K5NWDiJLYajJc/XFbo
7clAv2VnHuY+7/8E5nlSYFI2chmnAzQsHy6PH7kNDLk+PLw+wB34rLbaxSe+punYealj7Skd7FdY
uiqWZYL+0Cv4y7BPwQWlCTLA91VaDLBmUqhvlg29fOlFcGRyjZUpTlU4ClaBJauk3FwahjkuNqor
qqSRnUfYtUZz9YOJoIrUkUzL28Co7qOwQF8G/Dcef6n2E9qTQ7fdhK76+BmC8FR3GJ9v6b7NxVO+
J1cqHXUuiMdG1QKdWdGv+2e5WE2aC6DMQwjiEZTjqAButu6H+0tdNT5p6EVpM4cxfr5w7n2Bixn1
uUDKzwjaJVf7C+qB4CnayE7px0/+5uW+kCULmcugHMswNLLBx5BxPrv2AH6qpGK8mhfTFzMRNKF+
2tR9IpEPs9mWx+S1+on+jPBqfTJXJC/55bkg8kibIW7XCp0eE7oGjCkE68B+QoNQZj6QmNRXHcbB
EXOi8WoujEQmM2H60A5SPEDY1cG4tsPyHosPFU1SFND/C6hv09kSIWwF0E7zpM1Bw0S20Jg6iNdq
6LLnShOjFwx9lgxhLo/SpxPRxt3HkCfFZvKamdE+By/qfWNbvEJzIZRPDIW6HzoRQmr3vEG01jrv
+VvsiG9Xw4xXjYKkfw/dvvyAtxKvYhJD3LwI/dXmP4A4udlX68MmVhVuAkikyK9sPyrPxDNQ8MzJ
8X2B0aLE/IYU/F57TkFhA+pCmLO1we2unkjyboSWDPRbDPE1WURtWVA1SdTJk36mmSQK3FT15PtB
sbPwbxBMHs3xlYUZt+f/H6c4k0VdtBEDBpfgClkvG81038snzU92A2pxdg26NvsYOGgCPFqqC55A
ODVmHnn5YGc/gDLWNMUEXS/gB9jn9wA8iHhh+IiGNVbMs3TJ54dK2asaXgrpUkLOBtwv5Wt4vH8f
Fu/cTA3KGouUG4Khxp/P8E7iV63t+DWT43kplzPXgTLCNioKkGkIOCt0e72vzNjrLNl+eM0xTWu1
prDqGYHiYupjLpGc6swUp7AoqqCARJKOOLsu51xd83hkzkCxNKMc8hDLvYg9MYTiCfPeBqRYa/lw
/xMteq+5MpQTlrVxEDLkrUlUg5FNrKeXTfGVAYyLoedcCuWG+1KYQjQQQEqJ7uQJ5nCx8o3nPK/9
0GVBBbkdf1xfxGhomtJ1jAlRwtQix5yVIkFYQ5ZoOAIKnz4AkXFyxLDuiKGTiEZgJDIvyBBD+pnO
g609yia6y1Gb+6vj+9aITiReh0wJ9EkjGrnb3EYtvLaeLDNCSP05/D/68pfRdiaQAqAwElNRCUUy
3oURsvOHZMt2hs7TL5Zqi23r2kwSBUGXjE+MNMUp4ioh2xA9XcFqMKGFZPPEo3INfI2P/AZyP1WH
dZEZhkLnFQu9vOpBpYJi3w6eJu/huPa/lJVusT4f8Rf3LIWCKDDQG+nUQc6mXxsuRgJep71g7RW0
LN63yeUAZHaaFDTFsZheKwOn+ZIiT48GO3fAPKNheZ73iLv2tfd1675IpqlQKFWqTTFUKUzFrm3l
1tg3uJItrvIX0V6zTnIREmf6UWglRWKoRw0ugt0RHgPpsThzClCe2eDNutwUhsiTWuWJDoznkXTo
Vtxjtrn+fPzqkbusmFtyWJ9NpoKbjhPK5DLgDKt36RVzX7JkNo757HglAvwGVBi+Lnt7JNoBNRUz
Q7zopr8Ple79LodEjoUa0l+uDhaLh4/utvWki4nNU9P+jX/dv7A6j5e9zkwkhS8BKEFzHkuESesY
QPPwBtT8whqIF+aHZNxxmcKX7IJZ0eqq4GgdQu9aNibnyK/+5/1bsPQ0m6GYLP8eEqAlkiuCHveu
kry48TjMU674V6PZ3hezGK+hXxtrx7DPUeGp643AWNcnUUfnsTc9+uzR0OXD+v771F1OG15UOxV/
v3Js8EeTZRmtO9qYQ72vx3KAO1OEuscxSCi6wIAgNLlbdnoI1+F24i21NevtHpX/R+U0MNr2/wtQ
fStHXWmtq7NEkCBTAfm2yTtY54wi9E/dXEeV+fnJZBVYtAlVghnzAs5Npw5TxjrnLiCWVyMy/ch3
l2cFcxUNUrHNc2mFoLFmj1wSHf7wNKqh6+joR+7tRpA2C01FjCU0RoAtoyBTAP83Zyp+JFjiaqix
IGc0U9ffZ5bI/5UPmImlrnNUT50Ri8mESBV3TEis12fLbze+xARmhdzXexpS91lqsItHTCDKVt8L
U3JzG8tH3AOGJF5/ocD65Ly+ja5gBebzer1Gx+mZPG0QwqD69fkJLjfr8Q1vqT2AhuF7l+1rdggU
BoRI+Kd6gV+2lXwFiPaINYqgyxBWjLtD/s69E6CiiZYHzRpPvjFU2xZbUTLDlVVaX9JTsVEdhrBF
PzhTikKcXu7USsygFCLPM7YeIZnwKOAAM4uVnl4kRcTKtn9sl7ovwRR1ujoSUWDB0b2zhJ0UYeoE
Dz5h9vF9C+S2jan2GPTHqD+JC7FYCuMd7QbvcWZ+ahFqZ7+GRigtCpWMx+rcs/0+baTWNayb+4+e
5dBkTizdQs17H5UCp4bTGkGUII5UaSc7cleHVbTTcwtZsTixfYBiYOmiX4KVAmZ8XJONU/sXVkS8
GAp8a03nMvleioQ0hm3hE/TO+xUbwoIHycN0PeqbZI/X5989o2YiSfA8g6zpmuhjNkLzIDXdas0n
JocYxHNibOvwlbeW2U3A+LIaBVZhEGHchoPAjewh+BAuqLms+U2MDVTgq/hkZZOW0wUzBSnEkhPs
C506Ig9t8slx3Pk+yDwZ6MMAfo0Cn7SMh0LRIAQF1AsoRFGmZeafGdCrUcCDVL2YtE1IlhVvXMNV
eMuBIwPvK4sTgwWlGoU6LQffyV2hzQviUexUGcwQPPxk6J1xbLc08517R2/IvvRah+7egHQO9Fby
oGEuCaiDjK3wyIO6+7r62qOUE1iqw4xMGTiuUQijBO2V52ocZ4plHXa8lw5k7hLjJ1bOmf8bjGsU
vCSyGuJiE1m1uTlvxdziP0uU2LHC1FTsv3sTfps8nawt87zR8pQ46ferlz6HWxAwHkHf1JvcAyvb
sxxm/eM2dAo/4jy6lH0ByNoCs9yPHC/efAOO0/job/4yQp5pRoEHZnLHlAO7DmlijHYTntQ4Qdbg
GMv+dQoyhsEQ9SIkMGyn+0FDXQQNkjbyBaztE0xJFG60vaiLbQ37x4jVLc0I/qMHFAs2TJwnJ3Pn
pukUemhpmEqJHE0oKKF3BtRUhIQbcQurZ4aFtzoFHmJeZlwiwdY35+u2M3O/NMFHJDLnmRe7LmYB
Cx3gB3KR55cOZzd6UWEiGIsdztEMK3jIG7Mc7bI2VfP6gGjpcxPFj0Zn3b/Vt2a+e0dKIQinGUWQ
jDATJHswIqpa0gb7lDM7dkCjtgoqKwDZsdujMVSMndDSfXjUELEEee+wmZKYtkSBTCuIl1StcOvH
tetWljFiYTy4lbkVKiTYqnhf+eWU8vdNpDcYp5MwFRIPe0KCcouFUSswPG8Pr7qJ3WXG6pMhjRgN
fdS6jDUYqqRjG/ftQTuLUqpWVLpJyxAOSnaxlTAo6PnxLrc+k+0nnjkMaUt3ZS6NMuEJSbyiMyAN
UzVmbsfW64johPlCXcpLzsVQEfeUFR26Ui63oIEzU/BB+uMHq8a0aBZzKZSV5lEe571yi3/Q4B+D
ww3k9KhmMQvkiw3Yc0mUAY5VIqRdAH1qlAebCSvfMNdukUZHvB++8GYxsG6U9a2WXkgzobcfNbOM
TMmDMVLItzrbHQ/9HiLCk4gH0ifLCFmiKFen6FMOihWIIsnds20gfdGb17N8gbSXz+z8v1khPXGg
Cche1OTDBV50lCZTvaCuS6oNCYu/Y7E7an6IlMOrwYIe6ldoNnoVRsg2LiaLdWy+QK9jaCqGXaGL
3uI3RLy20tBiHNySvkx+mcV4cP5DKH+YRmIXNeTm2Vu7aUxIx5py/PeFnAESsJ8vjAB0sQlGl3UD
rztFRTcddTuiC6fEXHlFUI0Jaljrf5iWGN+S/O4/8etbDHU1QqNpOb3LgV+Y7cLAPejynkk5hxWN
MeTQt0EWJqHRyRXEOyTch1hXFIPs0MTB3Vdo0fnOzu32IWfXTovQEBBKUAh+1yVMS4M/gAce2Tzi
c5AW2LByvItznHORBLVnIksFe6z0DCLR2Awqm/et5F7WyrZd8ajExfCr9n0dF7ti5wKpWyF1Haf3
PdEx21WgUfb3o8cQwfpe5N9nOvWjPGVtW0Kn8/SQVqaxTxAtkb5R+5O1RUhYdqL/GCE9hpPJasrz
HWz95QzIslV0BIDeyAfzAkMrYs13rP02uT7TStH5UBXjirwfbd7aRVZRmbUvn7T111F7I3th/x+b
YVnaUd6UU0QVPE4QOu1esM+BpJgTu9ykD+kJvCqs1sdFpuW5cVDAETZFnGcCscaz2x2TwEaYh5Vd
qAm/fn59MYn7l0OS729HAQh/DVGBliGO8JGcbcSavmb1JyaALMYkuiSCEd1AvMVTBjleL4NayzpS
yWAv6/eKo6ytRHQzj/n+XtRoJol6kLRiKoc6lMIBKq8JBqgwPMWtwFPAgKqlYpeCDlhBxqIXQceq
yt/vmBhd8iZoZFxj2TuVH8ahf6srtA1two/7dr9UR/xNEhUgDLXKcbmuQNLmvHM/Ts3rwXB+/TTx
0geJfWb1psKMjBfuGiapBF7QDZUUV6gPFvBRURWhMZ1U5GpeOLOwqt7SQabrVPbzsdyW3r9nOT9Z
4LUU76EGBnIAUZNkHo2Evx9sPI4XIZULHoDsBusTWW9tvo324w9sAWFy+90mmihQ+U0aBf9hmdfZ
OLT8LUVbYCUZbvgPw72aH6GZuAfw2GS3nYNvP+pH3cXIX2mBf8Xf4Kl1/zMvPX1UEYqLYKEQNPVm
BjN4izulbPM+4lE922xFp5JRCEdUzUOi/2WsyCImhkQCJpTuv0mkPnLDj/EwYHXHKXtCYVjTwLeK
dDB6nsbXPeLqF3aiZSHW/U0idTvHjkvCKUh4UorcSnZwIsxnSLcwlxsvRRK/SSK4PjvNPLtMIPlN
YUUd8rO7abLFz1ffan3j9Ak/KBKCQQvdoiwvJS84DFUURAPVYVA8wYR/F1wXooRnXgaDUszB7WDE
0wPodBysutdMeMjEItVRZGUwKVB5+puOroCP7NXwrGSw+o2PZTegxLail/JgXXZHu2OlDZda3n/7
hdRH6KJLX2MlFn5hu0ZhAqsqtrC3qfYaB1yBOBrLtPSHi2wqZNem/gFGxo7V974En7/9COr7VKmc
XiIexwQ6a8XE8C5qEq5uJsxwi5z3H0Y++x6UA0+S0ChqI4e2eHV3R/HtcnKev6oP1vN+qdL1m0aU
6+6nCaFdBI3atW37RgPicVRrg/12o5iSGWGwsXTTrYGpAkS0HlY4b7GnBAbBvWipbzGrxkuPnt9+
D+XbxRSeWO3IZ7btD/lt+lBt8LCA7bIxO4w8kpzRJjAYCZylN99cKt30wl0D8ZoJROpmOz7Ge7EC
LWBkP8krL3wYkCbAZq7IGU0sjkD73nXzGdrjpv1gQdsi0Hx/dbr7JdHCaDB0/IwRRURkQbzaD9wB
W1YNrF5jwCgJ2O9YGM2414dFZqhZxcM/47oHid0dfCQmmINuy5g2U4p6OYhtJNdcexPkIi2eSaYQ
Ii0+WBzGOTDQYUG5MGfuGrsd1j0FKUhLQcbEF10JBQtzdNJ1YU1+aH7s3Kg0FbTePGaZWdgIUkvv
uB486xGcTVYbgw6LICx51KNkr1vp698Ur36zNgrKymsxGZGKOwc8PaN6hRkv7NZj+y0GiNxAf+ZN
tCQNwTKBkw/2o1CalyA09eDrYoeJGxU/+sAMJ5tLTKzTMNaj/M4wsIWY9jctKQgrSkPu+ADnj2QU
b3GxK3/KMbpEp8Jl3RuG95IpEMPAYZYLGvnUNlkc6oSY1n8gz7nWjzwWZJLf/YddSZLKG7ogKhrd
+MS1XHvtNZxqNrqGmfWPavCD32ia8zfnN5NDnZ82CAFOD3JeXDtITGRJePQOE7tkCFpEgpkg6vR6
aeiN6FqT0yMOPl237lsEb3BfzFJ3LcLD73OjkB0Zw0YJAohprcZ2x0dpE4Dc8cH8uYJnyU2/2d4y
F9mWmSxZtMRvyfSobSLrYde1kDxgLdrrr8ANPxNzGqwMAMRcw7Z46WbCqIdAq4ILQzAI3InO1Yrh
twLADJYnHZnV/IX36fxEb9HK7H5nZRdhvQr0ksztRkAju+K81R4rgcE6PQq/FS1QFLmEFG6H6OoN
09Dod0H7hXXfPpZSWr9pQ+O1UYMBlti7qlm2+Cuwwactl5hSblec7X+SVpd4t98zpC663NnnorBY
F/Mq62Nyhp2V7fSH1hXPzaNdPn9x9mfkMddXL5UgflOTCiEv+kWoSw0CQUog2Ndt25rHr/YDWMVc
Oy4s4uJMOQpCrtec1y8KkYWlVO+V6a5CMwPX25GZH1wiYPxNLQpE+CnBEMIFokq7ccmW07iyMFhs
mKqVOtzhEm8mq95/Tc/+Mfe+NNI6xPACRMIdXL7Z1+w2YMtQZBjEfsg7tLDUny+sDrSlR/5cydu/
z0ToYOG4VA1EtNZtAzBe29yE0fYvH/yZ1ieL6mY5dELeScfLmhcEnboSl1Thrj1mVU7qui7Nflv8
SreX55+Rv25S+9ju8ObdkIIm4ySXWmJVcSaXuhSD1iZC2UBu9LA51yckpKQ1EhnWEU2EjAu4kLL5
TRR1HfhwqOMrB1GpmZ2ER5T7j5+MK76IyDNtqFuQBmFd6jpElPZ2171qDkbljn7msfKFy0/UmSDq
DugVnymtPCIyqH0kJi9m+oWqEOb2SA+h6NS6KRxqp7XTk+OUmEF3uX2PZ775zOppXroKkqDyWJ+G
AhJSM7gqMzuNtYgPFHUiyagytaTKtFlB0GLeRxJFvMYE/E+mqfSvaRpe+UYnt809BJ0ToKm39qyv
fY8mFIwAM77hUtA1F0cdraQUyTgWEJea9vv7ZO48sE9n5uOzz+wYWnyCzmVRgQo3cnDiV6Ia3sDb
8+7kgu7aC3wZDCdInjPjr8Wv9X2U9OMzQ+JXV7J/HaVqDRcEQ3hpn0JvcECx+rmPWLmU29uOhsqZ
hvQ7M5OCCW8DDfc7NqWPdFpzghNjV/ta36wdD+N9v8yHwHxcm4RlSFXXexupvE/1AFq0HyHYSWzG
110CgfnvISHIzF5FveYqgZw4f3Hq68bzDhH4e3++WSNaIb+sRnT/aohXncukwhpulBIlu+IMNudz
hCSx+fq4Fv3gkRE+sVSjIFyXuEtdZRCD298KWG0VD/tG/BFyFl97hvZw/yRZtksz9muSGobosMPN
P4UmWYTmGIm18jwTLeB46uVW8gsYXjF5epYiDUlEQ4ogkGSwSp1mh1ok9oYEeKxwYFY2zyCdw7Rj
MZhDZaE0wzKYpZh0Lo461UsH73S9QhyCqO5hSKzEt/YBxthW989z+Wp+q0U5wkAriu5KDFM7HNGg
iInR+39/0dPOFaHcnxhkMQi3OChiD6IVHQVPPa/lD+y998Mdc7hrMcaei6NcYdiIaqITqMFS3My2
S9kf3dByRvetWq2bd585Pr7EtIhr9n2CFHBfkl7HiAQURKE6t7H+BzuICGWk90R2B1ikOt6butOa
qsM626Xn0Vw0heOjmIainkXC6WX04I6xvDHtTZVl+gwTodvU60K/SkWJI22OvQ1yCjQYMCBk8eU8
U0Qjis7gsbr25ThhzQsCGEJVCYJziwxTHvQHkEdgN9+PI1Y1fzK/3VLNf/7t6O50qYvHodBDHKDd
Ohy+HLJ2HitsXyoe/yaFgo58EpW6y2EhL/Z7lpjY0xw+8eYzb6J3IrTJdixWeEv+4p/u7x+bpMuE
gz6UUm3gPNvaFMxgNV1IrwYqCKi5fjE+3mLJQMLeDNRVZHTW0FQ9yVSr1aBchFM7Wjb/LJB61WPx
ZOkui75vqdtUnYuiwKRrGrFTjUwgLs3mw1WMoUmn3a1HwWG2mi0i8EwtCkl0MWuwPyOHbZzt1Kl9
ybLBW8Z4HCxGfTMhFHio/dCL1xZCbL0y+Z+qf7y8MgCYeIo/bGEmggKJTi6nLK3xeXrYgh86p6tZ
WfpKexesdaMyqV+Wrf1bHg0XVcmLda/jG6GeJm0Ev3wqL1ZZlQ5n2NFlM0xO15u1a6Q2iPXFEpOb
UuIU7dN9tW/h+R21aUjJc+zMkJA0PW2uDkbdyw6oQiam29B8CTzMOJj5x+GAYrKduAropdRTfMYM
2WrtVCu1MNsVonxmT84iYM/OhgoD1UtetsqYCKdSN9PenyYLqabR/FIvDLfOuikahTlGpeCqcPgK
uWhHBsZK/Wjvr5/XVWkyufeIBd07aipWUbJWu8QjjprkRbbbVQKys870Hh7e1msmS+NSD98cA+jB
mJibLkjlQtp2iE3sukws+Ry8sijkFjMTkqJJyE2A20IV6ZvZho3UJgWujRU+SnblBSvpkPvDQSZL
d2s8alEvQ/1E+kxN9fm+8S77w5lw6s7GSacGcl4JiGJAb7zdqdYO0e6hQW6rdgaLVOd9Wz78ldv4
FkuTbJSZUDXYhiWclNLP/UdrCC15g7YKslzkrwrAswO+VSxnPn8IhEYKBBwwGlm2nVuYWL9ldDby
/xsm+dmihaoykkzgx0PTDnWeigTyiWCsid9wRUe18OA9/DSxTmx9/AJR6v2vt+wQv6XRxxiLQdle
xquA5BIpyoXr4YOMqKaljT4ChqxFBzKTRUVOxsUoJ0WCZtttEtpq78gimmgr97l5P6ZYC+OxPNZy
XmQmkcKwpA5yZaqhnWR2bi5aD2vQ2zqDIxoo3tif0/G+hoxPJ1FAltRlUExSL5zc3st92T3yjO3a
zM9FwVd8SScu6yGh5uzxqQG/bIoNOqsNa2pwGZNnJ0e9tfIokaU2x8nZSNPFDorEGINEtzybHJ2A
0x+IPJNExUnNFdwFynUQkEw62+SlehLMU/VcWCv9wfthWenOP2bOEdEnq89mGTdnoumwqVX6VOwb
KLl53767p7EysUnRtDI/MnnSq7/3WbDFugMUVE/ppQzkBtriXBXB4iszfs43ZPr/ODbmMVm3H8XH
fatcLDyAFeI/iEJvl48ELZJKAzJ5Dy90tKf1Trw1aovzrGu5zix2Em0xHv2WSCfRWqnPtUiBmb6A
vCey0C8/edXq+qGznpW3K3XHeujkWVL/5zyVAqwUqHC4BJ1fujd0JW1z1zgoh1+HE7ZKts+Dz0Vo
ECpWao/qFet9S8z03g+hoEYsGrkeBGJLYHWod5mbg9LvfPuohOIUvRyMr8q4NzR/iRbWdZEluKEN
Ovfd92ZlmFek7Tc9Ig13rX6gSseQuPhSm31VCnyyuo0NaWjJTRV2WHA93lrQ5NNUM1/ZEus4KfwR
r5HB6xNkVU7tkqUQ5/xhtHRwMxcmhugEDyRub4PjvHoyKIUwW4OFuCj9GLa9YR00y5gpgFJEWVWj
ENcnfyA29nG11F2NC8t8MRKd7pkQBUcCWuAvgQGdQWQve6BNBOta8lrCR+aO9b/aKwVETSAIuaRB
WJJZ2437USlWWXr6o42u1MSK/4ZhW52BkEyFNQXhblR5mOsG0SHedbFpWPCQfoBs0307vYW7d86R
3pBZXkdZKWLiUV7sYh3trgmmvlarXW5XFqeYjWchSNxkVrQF42a2/WR2xd42bNz7BVSkE16CRFXb
EW7a3W6w9WW7u1ofsZmuV4QU3sn8dWmK7tvzkTl1xghBFAqGwsug510IGNra6Me9vrIc2BLNyvw7
3v59FgoHnYDVrUKH79i5W/SqSW7pFs+94RgOOqfwajv2H7lldd4aLaDez856OjxdvBYdqc8ROHzA
0OFNHr977BxsPM8s/2XovYHxoF7MrGINq0peQ2jkp7uC4mujcdXIE6TifAwwZ6vBvqa2ErtcZvYr
42VdY936Zs/KLy3WpOeCqSs8dJHRCOFNML9XzDw2MfBx3vIjyBfW7RtfbTFaz0pJLkaFc6nUXa7C
zBAqkA2dkBk877aXQxpawgXddDLjai2GhXNJ1C2+xI0KpiQiyUCfu2zljdXhLNeSI2y1t/v3eLEP
dCaM7hQCr3YrFymEbTCCFFZu+h7t1NMlstuVVWjwOZXjYyXYxX50HiVrnTs+LraqmSy/Rwq09G2e
/w7qNvMRHt5FTZSuI5s7ZKNplWvCYnRf38WX9FwOdXeFMK+GizFBX4yR7XaVdcDWK0+zHHMN30bm
sxOLVTpewou5TOrJ0jZFF1UTdBta68NNUAxAw/aayZHOMtFbI84MNio5/beJbpqj5L2BcnCvWyxP
TQKQex+KChouyRSq+Fg4QGO33aaYxUbHbmSQttZPds2SfI570qi4IOmKSo0CSAtqE9P163Xn/SjX
e4b1LYV58w9EIYoRd03ehIJwEtMVd0A9eoqsgGNNfC8NCKlzMRSEKK0hdrlObO8FrUk7tCatDubT
qwNqJTAKbdiE1KxvRSHJNAjJNcnIt9o0tq2A+OEZ/dW7yo0U9N8ysypLsetMP7oJY+izDBPgEAcW
JcPNNxiRwL4ZNEfcv8OLJURVxdSTqsiioNCxhzApkSCBwfBUTL5G0riJNX30kf28Rgk/QezBzOAs
RcpziRQ6NULBRYUgIWrc1Ggi5tCwgMckMmH7PccoaC/a4kw5GqDKaGrbnhgJTlHOLQWH+HL/ABfx
aCaCwqNa7ThsGxCFE9ea1VZ5BeNOa8VYePtXnmwmiNjnDJDyic+SuIMuvWVnT4VV1yaZo90wWdmW
ovr596FAqQkjrQtifJ9NF5iIsteP2O6c7vZHwh7ErAQt2vlMLQqUOIlrkoGT4au0n+WbgIUQF8FO
eRvJEyZvIsvyKGiKoq6RtZs5bNz33WRWMAdUkEFvwHw9sNSi4KniCwMEBzjE0gZL0WQXnvbMrQET
rAIhuS1/gPrs/ChY4kEQXeiNQjKG2+4kHNai/Uw8730rX8w8zYxCpXrCijKu9TiHGCSUZe+8fX/f
rTCGgVWnDw4qks/WJvLui2QhE80A2aVc3vEpLAMMkNsaT1nRiWo3edyUiYnH0P94kCqFFb1et5LB
Q9zLmTPlFboL0LFxXyUGHNFtLpFWDY2QQESUmP0vHl0TVieyLGLZM6JirJGZak0xKEQKRyySScH4
ixdV4ME3rtzVr6fY8uAYQb5kYSEpO3+2GHHOZFLghA2OchOFKm4xxr/eu4fxkQPFPyv2uwVdfxr7
t2oUNA3NIEbVlYjB6CZo/SazdLFcG7mqwGI11xAwuCeLAqZL3Xf6Ba+HE8j4hUNgrpmPvmVz+NaG
gqNYrBUhqjQCfXibnLeVsx0ikPpKW/l82ZXel8+OYpbB/VsmhUvYcVSDvx5aId14rkWziUzNyX6E
pXlEvprhG5fx9lsYhU2T2KhRk0FBImwbr+7fpsU0sfqP0ak8hUlD2ydJKkEXzf1AK/XhsMp9kg1H
31+B/W4WQ9xi+DwTR8UtpS73waRAHIdo4tw75THb1C/gcrEZgpYgXUNxlJAjy2jepOyC76M8G9GN
gTFeO3h7uthI7GNukSFlyUPNpVCWMGCKIL20kIJSgoGkvmw6koN9eAxtFnsK53IoI0iyqpfGCnJu
e2RANnJaoR8W874/fmCROqsZdLE5dSaOdlSpOIGG/wJx4N6x3RDxxMndaWaLHpbtuEezgmbuyCiD
ebi+jU+lYj4540ONpakYCfbz7b56Bd/R/aNeTLLMfxNlOReshK6iK/mgg709YcLexDpYNA0BkUFG
+mk8MO6dvIRdc4GUL1MGLZVQYxcRfYheOpryO6KDyxcqDL2z3Znx9lBYmXtaHQ6g0x+s5AU5PsUC
Q/vFQCOrIzhObj5aqJ2xWPqWEGH+wyjfVCoDJ9YFfthLjTYQg803uIRvcwGUIxrztmiHkhy1u71a
GW9K3r+YDYU3ljdaTH/MZVHeqDOG/MqTe4qmVQwOIgOS26sTCG/5t5/Jq2oWqxLj9i9VwGpBY50i
+ffZU0Bu+kHpiI1L2DlvPGbOfXtdzEbOFaMASLxk0XW8faXN+T3C8ueD5jzAWhNsmmemJZa8oKYZ
hmhgGx3YA6hT1BqBHweELKe6XYPPSXQb8tH09EHXGEHsYkQ5F0WdW8e3zZhjJOa0Acfg+3tug9XG
MbyLjcllBryytKKOENTD0aDkEMV7L9sP+ZS6DFxdbNWZK0Ph96Q0GDvPIKE8dg4mCwihBMMOll3E
96ehoNsgBP1aCBE2wQ0sbF2hQYfdA7v4uJipQne1DVMpS4nREXt23XF7ina/zJ+kwwkzq1+j7yce
6/P8F0j+RzW6g20CB9DATy280nnrgnMRWOg9IUQmg3usjMdifWeuHwXHgah36iBAPxBjnIr/Y+3L
lmPHrS1/pcLPpi8HgCA7rh3RIHOUUsqUdDS9MDSC4Exw5tf3om65Kg8tH3a4O6peFDrKnQA2Nva4
1klwsU9CNNdz1AI3oFv0bouSfwL4XDtO3czvC7r4bS7zXP7M6k5TPtFoQv6wQccCjCKaVREFLL29
kzrMPeZzMTPby2jNgrGGumDupeLiUE/1kgWd/DdG98+Dm5mLxAHaRFRiLUiDgDWbxw1AJSOerv1i
U3v7T4zRnT4l2AEW7sJ33t/54ma2o4CvrpoccqEusPHOU7vVX6vXJTFLezizG0P/T9N74TunR5cf
mpd6S2p0pUU4NSAPb6bumYW1fRe9na9tZkpSow8TU2JtID04gOwv5+HL0sKW9m9mS2w7iItieixz
nhwJKiBfg2tL2vG94/OHdszhmqlSceNYUEHoOV3vXuM9pgbGS7h7rofrHd5c7b3mglyYF5iRWNjF
hRXO4ZvtjGqw+DApF2vjQuxdr1zL9QWgFhfkfP/6/7nGmTVBqdhsjBE7eYFKZl/zTpuaKHzksgCh
+ZrWqIYv8zF+O4lxpiNzIOfR7XXdbbC6CTUNvUdfQIXgPsM4xttxc/m0CldfwxjVYqCycCXmY6x6
QQeUpqd97Ud/vUNrIVA3brXj1N8PxOrFavzSOc4sTNyNA8st7C9aM8Afa23Bw1556PJ/mrgaxBqd
XeCg/vWhLr1Hc6jnxGQFshtYJGaDAQOJt/buYwPInMsVRvKXtvRbaY6hO9QiBiJam8wcSDdKtSCe
lngY10gRoduAl/4D3eyxQrTd8oXVfbel5/L+ZUtrhyRTAAQkvD2ShxW/Q2u4P1icelf6eu9hUNFF
I8xSDuc7LwzTz8yk1uRcUuPndZpJEbYDOJ2htOvmmaFBvVi69t9p57mI2W2kUSkNqzKgnb5//dqt
bxeM87fO0bmA+eM9usKkCQQg5zUFGWjLQPyM+acVZk7AZ7Qg7zsLei5uphpa3pa1JrFljuKtQK/5
x4KAb3tczyXMlKGhYY/xD0hA1RiVu1eeTh4QQAR/rXSLcmYvNuDI2qBpIQeR/SOQM0PvbsNOcH2A
X7AgavrKc8/nfEmzVzuUQ4I019eSfBjGZG1sgJqHq7SUUfs2NDuXNHuqG1WG4JUdJ+OEbkGjAkQ7
qSfLH/I9kH39ZbT775yDc4mzh9thba6QVMFxlZzcwaFbftEWruk8Z5PXRRjTDiKaqUEPviO8cWSs
H9Ajcfq8//VZLej3vKqQFaUVMdljA4dVKNeOsUwI/b21+8PqzCsJuZZWeRrgjGi90tV9HG1Yz0PN
U9IrDaBJssQ3/aK/+/XCFgzRvLiQq8HNumkTgdYRAZZqv/WW2By+zeWd6cL83UgyTCPjXk0Zj8dH
2yOAqYQpulzJuyuwMi9q+7eljHN5M1NBmjh22skY+Y/Go/6Zc7W7RqdquiGdN2K8aLvPDf6jDPnp
9n3xqi0d48x+0GokYzdMwv0O3E0TYuOS3fjOlTtf39xu9OWQmDo0BaMT1U3lTbRq6fFqCypZdDkv
aP6SQbRntqMdgsFMwklDHg89oBnXd45/s+H95sf7gjvzbXLifGEzo1EVGVhrLdwyoLtb2+qNPr3/
Wtu/9UfPJMxzBmMLygRwS2MxB7y71lZyDAff3kyTJ2hbQOfe5rYD2erFUmV3wdTPEwcZ7cfRiLCJ
cnNabIZcMu/zmVnDauNSb/Dp9z59uwh3yFejGtneEeolCeDukOZZrKr9G2/wD3s1H2cLk8Chmvh6
U5AXA6UJgGBfxeoJmC0vK6/aLb3MCyZ4PkBrAXq8Z9Hk0aijPN4u4UkvWan5EFtsMJWgUWfS8xz+
RbxKtxU/cCm4JThpgRffxHAClm7z4j7ODEYRx70FSIhJJcFyPW5DfyLufgHZ8PaEzp3/x+s8J3zS
2z61xwI3AP7NYW34dyX4himYwncwVe9LpmrhjZ5zPAW0o2Vkft03uj48h+/iFB/ju3wHW/X/4SLM
DEhhmyIt+0mcDyfx8XCvbx7ddWR4IufBDQpiEqyTvzYpS5dvnjxgKhgBEftljZF5WV/fbMjdZrXf
fw3oLSK9LTwv83RB6UhryBhW2KGp5vFwCFBmzldbN1qdlvgvFlwDZxajlGldj8T6OrvgmF8iPbBU
1/m2Mn9mjufpgdbJ0XIwhUFAi0ewDET1J9S2blEuWHpbvs2mnouaRShxWhYDyXDN0NMFYDLE5kjf
CpCgHp1Lzi+fwJMCth5w9UzEQEtQQkvGZU7+hG7iUJgGFgpAiHXiq+1m463QIYUIZuqsWAhivpCT
fxFZzPMCLY1aGg8Q13hIVCM1DobonmPE8rjhD5fZC/yu2+HhNjkVEzL/4sTZtyAO55s981CSlNk9
Y5Af8wwdOMQPJP9EELCwziWHwZn5JkCdkZpmTbYTtfV0FaLXfik9vaijM5sy2BoDy9Kkowgxxq21
+YHOEX/xEV9yTeZ8TgZSndIoIUetH9E8grjzLkElOvBvdjUnPkdx1Vt521jzlpIRS+rizhIeLTBH
x9iC6MepD2f9ugMJGl6Ffjsxy276U7De2LwHZ8qld4XBB15daJfvSccXMz7flY7O9MadmRxg0sUq
ab/0BvmsdocxpN3dlGQCfsXTFcUs0qSuCwZ8IVSddz5pllG4Zg6h4a72fblXn3uA1v9ayILL7s6s
T+/YJLKmC+E/P2x//dHf1mnON20W7hg1k3EwpXrWh353LdCDhnatYLUgZsmEuTM/pdXMoHIpxNwf
KFJK1z2CuLfjJUCe0GHsL+zXUv7KnVmQOhiVYtOhXCCIWz8fupvr3Q2mVrXNVe31GyAvLajB4v2b
2ZLBie24/MqYYTpX7UYfNWz0nPBiu0KvcbuyvB8AGJgwyRbOb7pdvzDW7szAjEQfYl1NutH67cMI
Je+WoTJ/LYTNu54C+5+ru0gu8QKu73C7gQpxc3x7GNaepz0tPrjfeiqYxoWdd5AunucznKpvAEOj
wajUKGBW/PoGKEwbBFoFn+ipge92v9T+/r2OnsmcZT2bocuCIArMu2ynj5ur4fIJuAyr3K+uJ3fs
9hb4Pkud3N/Hx2cyZ1dbJl1vuQ1k+uHuULTeyMm7sc+B9juRDU5ImQv68q29OhM4u+9B12DTR3dy
AQXhJgrPAWj4vF9L+TZgPRMyu+2RsIChZUII8fRjcPMfRSFnHz+73iy3s8ix8fETupQfA4Dmrn8d
ossJIfOHp35MnBq/XtC3IDjOmcjZ/ba6VJO1BZGYrU14Mz6+eV52YDtgsHiqWJ8WtXFaw7/c6zOB
s3sdu40KTSksMLW/bz/v/6OO+7MFzXMZbBwU0SUU7wLuQgVG0dzbPJk+Ushbf0kdvnef/1zMPIGh
YqGDABK3OeadB6IbtC1dI99qo0n4CL/k5QVi9xPP2VKr/9Kdnic3Qi2sLM2A5ItH9MFNfUW7I790
+JPAkOUSMNj30fjZOmcWBLN4VU91HBpQaAH6CS5kkPAd7btNjXE4EJmK18Wt/dY0n4mcGRClLAD+
6TYWeIGh/uv2NvGrTeibETcQsQKfJJ4KiD7aWf6jJ+9M8sySKCe3EtT5TKAE3R8O4fEQb9dwOdGv
428u2ebSMzwTHKbbpbTAws1gM+Mi4tjO4xRX8fVuSsDVh19f9cVDnFkXImuVZNPTc0Dr5HoNWITN
kU+lL9AYLnkq37tfZ5s4syvMSaXIOmjMxXN1cr38CKbSJUyCf3MJ4CUCzc0l+leP2lnv3igjI7KM
2MKKnhE/jlDK3RFv6T4C59EJ3IxLrvj3YQ/5U+LsjIwK6B3DJPEi2T23O4xBwfFqD1N1aikN8L2z
dyZrdl5KNsAdqCELYyL+M3JS6xtYljcAiCYrDI+f3hdcrm+RyDDn8Md2zs4sIEYmSjuCafZfmxvM
9KSNL4DBVvagYNlxc8cveb96kY/77S3K9p8hT05T6LEdjzHHG7UQx07i/vWl+PPrzF4KtyuIEVdY
vx9vh46nu/TWX8rm/Bs9/UPI16U5U6G6zAK0FGPNebwtHqha8y3GU+/RC/Hr27ewmC9VPpMDOm1W
jzkWQ19B/DdRR9AFu/XtePbZ8X3p05mIgiiRijS0kO++tqNpknfvd3wLELsFRfk+kfGnonyVms4k
pUkWjkWGTUPPAf5D/z5iLKPz/SXv5Htv+c/TIVCRM0EtGOOjsICgC+02vA0aYFtvxe1J6vx3Bof/
euv/l/jIj/+jV9U//hs/v+XFoKQI69mP//jfTVWrl0S+ZL/xRn28NL/ln7/d1i81IAPkW/Xf04f9
8cf/+PlHfNbvsvyX+uWnH1ZZLevh1Hyo4eajapL661vgW03/8v/2l799fH3K3VB8/P0vb3mT1dOn
CZlnf/n9V7v3v//FmHKF/3X++b//8uolxd9dfXS/PX+8JC8ZTvx/PvCPv/p4qeq//0UDTtDfABxM
QGZtUNMiFhS5+5h+Zdj0b46JZIPlgFkPvGQ4jCxXdYi/Mt2/gejPRABluBQpETyZVd58/Yqaf7Mx
Ccscx2GgNCPAjPjn9/vpVP48pd+yJj2CprKuIPRnD5zCsyOGDgJIIKEZQA3RZ0kZmZR5bRdt/aTT
rh+9cOgk8YrRNm77UgL9plVJmnH06tRPbUk62ydBYZUeCxhVYKgr7Xc7kxh6yyJa3EfV0L9nQQ6I
x7Nt/f1r//Q1f1bc6Wva9oQjjp6giQFxjsmu2QUYVPuGPBEAXyc+wYj1g6m59CKoo/zedq2acSvM
+p6TkuZPhtaRq4q22lNuG+3AeytKPn/9lb56v/80p9Sx8U1sBwSazMBwMjBQZ3cpNBNhOa35OuSa
CNciztnn4EYEswMqdKp1rJqRecrq3aOTpQbYawdDf2gjGb+EbAieRVVP1MeRVVxprmmCAhmdcw3P
HJv22yxmsuDNMLJD0CdxzNtQsLsAoMr7IAkxEaXBlat5rdt1x8eShY/d2FDhC9Gl2Wpw0/wR83fZ
FXFa62pwXQMRUJTp+MhRL0euxbYTbhNqtNcp+vWv+6CIfgzGEF4ZnXJ2GtM66suQ5pbPEjs+Dq1i
b6GiaiealrzWTad9mLZTHpqBBi7XUC24NVQynhypR8exxsO3Ntyhsy+dQqGwJey+fshJbCjf0IvR
5KVe5u6OgEfpKeus+MKMWX0DQOp89JJKK7XVODSqQa+AHZrrXx/cLAUzHRxAm3VwzBu4epYzTxmE
oE52lKXpr3pm6ScntjIQ/w2DcTSZwQZuoI0ArIBdO1yOmDQ+jjQOqGcph4AaTqUOuofHSF2xSDin
YdAsjEuGUiPoplDBEb0i5UdoWjl4JSwnTTnOipkAITXVHrGhecPshl4NQ9vtSiNsPn69tPmT5Zrg
tp6QKy1GDBO8rjOPo+771jSbMX3SwlRRTqIidPjgavlzHJcM/FGZ6m87Z4jfpM1C2+vi1gjhlmT9
MxUkONm5YBYnmqg3C9/s5wsMW4Y4mxiuZVrMtMHSOot4El3D7MtYxM99mRY/8qgxIu7aUn9M2rQE
UrGIWO5ZqchPo+tYN3qpmT3aKHrm8NIhIHIVICd0lpIc0x398w5P34oRIE45mNTD/2QO2MhsSNUs
J3vuEtu4yvXYrTjNcvfeHGIDVC+ksU3eBBQYvdTW5DMwddlV6LT5S21gxMGPiGbe42d8PwdQdPeJ
GkvKk7Fq31KaJdeJ1EXDdZLYydJXn8Vz01dnxLFAUGSB3VKfF5JTE0zItHfLZ6fQtJeMSnoTUjt/
qVoRxdxJSwFbOdLXhtqVxR2jThvexphQ5a7hxItYNpPnMNtJBA0mKDNgqzHXOKWTzjwL6boiLUpS
PZejW9wWbt5A8TKZArbBKccfhhUXwg/apKF8NOxUW/X1pALAGO/fc0nznMeso5dNbLoJQIPHVl/Y
sLk3jg1zdGKb2C88H8ygs1BjsFIrDIegeyZuVpwiw4gfUqXpci3NDl06jpkW7lrXtNFvwrbPea0K
ew8rZN8b1Ar2nT2yt3FsZMA7x3DBP6BYdWtJwa4b0+2eWmvQBR9aN7hgTdsnnmpV/sk0lMLXYVdp
P/qmbJ+iirHO1wErcCkap13LmMbXgthhyO221B4CvcZpDRVoI1ZtX4SfbpZq1yRoq/vYSgfQkYwi
W7qb/3p2ju7oYBVGuy0oVejsJesMPZV6rI/PQS/CmFOXdfduRPPrPDfDV6dTwZ2oY+PZ7BvhcMeq
kl2qJ2XM65EZ04WpgtuSmJbiXf+6YDf+5bu5zII1Q9HCgOU2LfNnvUqqxnQyIoJnQmyVcNNIuoqj
YVeNnNU6HsbcidK7xGz6qySqtXs3yzrqdQ1JgPNc0fraNYvxtQgr+6MhEZq0F77fz/4TLIjLMMZO
dCgXKoBw9H7+fqUdFGHUiuwlsKth16SV0XA2jumxKCJxY1Zj8wrLSxtP60p5XXeGfA504T7kRtVd
xTQbDjDlU/NvpPTGs+5+/fXsL1aM83tpWSaMhAlsAHgr8PRmLwLr3F6rWEJewCqutVwzTRasGcOs
updaQj26QxXUl+6YasrLKtew1lkWBYnX9wCs3jlRRKqVVkTIcxdB0RLegoJDbm24CsWF1DurWuup
nhWeLLsg94KhqUbcnKq+NU2DfBSODLzEidN+XwLQ9TFNi+guCQsZ7Knp9G9tTCd/yan0dDe2ZJRr
yxWOu64LVj8XcQOEj5bqRe9riibvbWRGNw414to3cru7cLM8Ti6laRn7As8i4M1dvWpWo4GMJVy+
2JKnqC90XOXCHV/Nwcp3o93l7zDlufOoa0OUreCYGBjEjevmzS7sePQ6IYW+Jb2e6b7MnPSigX8L
G96lUvHQHLUdrCqFSyxj0+E5tQPhNZEL6Fg0zNn3SZAlJs9Dzao9AKo1P2x7qPSVqUeOc4FHRUlu
u0VUHhymyuGCMBJ0lyrFc70xK7sn1zbcLvQQauiA9yqzad7BzOWedJk7QCsqO3crRJoAr1ayQXhd
1kHPS9saThGw0u7qPh8AAtyWIeqqCDgDz2FpceOyUN0MuED1ZWjb+Y0e1+q+1EbxCPdqRAdSR40r
I1WCwNsRMIZjZUR03cC30+E+JOUuGnMz9kVvWi+R21li1XVh8tGkZpl68LqTcEWtIttrJAhuYRko
XJ6RssfBtezU18PGrte16cidCO3xHpqglT6DUTI2rZ45x0rQ9NFgmvFEVCoiTlOWvWYi6N8a4CmD
3TTttWclyvhWD3IbXQa124YcsxBpwhPwyloeCyVAzDRBdHtbprnh+LQXDFtT283WcmRNDnUtyHVm
CBqu4rAVCe9lmZ26Jknfzb62Y67gMQ5PEdC3BS+6ooMJ10Na+nkD2weXN3tQMNkgE9Kb4J3ANb8k
YUUurTHLAegb2Z3LHabBCo6WqyJuDU3zybJAhH6RpjleXyYJ/JjSyV471LMOKmZ2xSsRkNZr8e9u
NeUY123iFoc+khTMWnUYBp4Z1eG+qhsXtIEui8Onphkqd9+wvBJrk4AtnSsinIdadRlAujKXPcim
0k6hS+2US6PIjlpmVldUB0DPbWqEAnfZxi1P4YW3CBzsfrgJLZEdlancpyDR8ksVlg6y/V0/tDzS
ET3y3AgVetSgSSknIbWeOzLEH1muxT2PVUBSr+30bKtYWYt9XlmM7jMmw2dzLBtnF7maHK9pazRy
rfcOw0wcLLR1WxlCPBZZ3xKPdQM03KWj0XNjZJrN01YrL5JEEtjWMbnvMmLdtG4yfALDKwS3bgz9
kLCeV0ZM22jlinG41Ya8w0nmUr4OtZYVvE5tdlf0kdpTONwOL0K78UlMq5Sbg149OQbRTzoV2ktD
gvLJGLo25mIIqmuYwTrD1jL2rJV5cZPYbJQ8MER4jCRSLDywTFV4GbopsLcOjnmgrXqxjEi8Kpj0
C1AvNAB3zTLzMk0lAfBoxfDhzAycC9ZF432MO6W4qvtUwyUyy21FZPY+qJDZ22KI0UesuwW+aOAG
5lMJRrLSD3O48X7SyOLarEPCPJOwsOUlRoJcD2pAYj/OWudWEJIcy7Lrex/PZ1RzR6t0xc1Cby/6
xBaPqmnNmOtRYFRrK9eM/hLO+JivgrzJ8RIUpXPFiF3UXgZUk5eUtfI1DYa09EF0qjWeKIeKeeGI
wUOvIkbkrmqMfT0EZWTIVac6meIQg/aksrF8yKxAuxJBlCANXyG1MYUd1Q62VQdSStzUNpxr03mg
WZbf63apXzpVyK5o3uYp76oyeYmkrpWr0SqBwWjoTOCJiQd6iKzRaD3FAnwJUTnhAdGvuKlxrKHn
RqM18Ghw+4DHvWtHngjs0PFSUttHjA7Dckh7lO9QqHqvo+z00Zm9/GGlQMLnQ5CxF4dV7r2Q+Fc8
AM/BHZ5R90nUsrk3u9C+KaIheVYhHN+VEHYQrG056M6pKTKl4zS79jGtZJN4wNOsqG+ndm9C4+SA
ZEQU4yFVoMq8EUbUP4166F6XeMDAzpG71lOraASSycSGtTZKW3o2Jt6VJxuLoFhjV/W9FbjVsJG6
yn6IXnSd30cmjJajZ+JTzwm5y1VVAF5XmM1dbUYpnvMOwTVXg57uS9fKspUi5Aac77UXpkKuzVGl
e6PQieBMF+abG+k1mGNAFHxtB1r/2VXFI+2rPSahex3PXdytUkLDg1vZkCNZkl3GXTa+RlWQPuCh
Vf0WQY+erSyz1l5IK8Rt3reOzt2Msp2Rh7LiRCh7nTs28k3DaIxISkgTyYw4A4M0rztX/yBkpKih
KqWu3VYgfmFJL5uV6LKiXbmVgTAtNNPbfBirqzZLW3tlxkF6hBPAbmQXs+sIpxt5rA5YtEK5w7xV
VgrvUCEcv9Hb3AbYcpqMfiwzgD3X+ZjdZ5ExHqhbkl0zlJ1+5YQpDdeIq7U7u5WZ9BPYF+mroESs
T2HgPJtOZoZGAfauRdi41ZtQnhhpG2uFe+vejkZHai6tqNrH8dinnhqDBq8mIsVLwCGBukww2LRS
E+xyCDvnrsnsKOHuGA/3gZuQjPcjyEcxwmk/jmY6vmpdHhe8lIWDTtPQaqTXGpkjHlgT6/I0Rbrk
2He1tEquhYUW+7ACjo07rWroSGvT0NPNANifUW4Rng36ZMv0bswQ+IelPFEjT7Z1ydz0MiVZvk+G
IkI+Q+8Z2bXCamred2lRrCp0zhS+0u0gvSNytLC0sSzbFk1cg7KDB0sleXuQcEARXXX4QF7Ypt56
oTFWL07eugR/bAFmLy3rQu6KlLTWZ92UA8VYSlwRr2ZF/eCGyJJeqCZkxlrIyh09S6ZZy5HTTKLr
QWHsA2+UKOjKUYF5ZXVVS9760YEzTq32QJNOmftGJ3RYSbjjCgnCRpGVXcTiuoJ5NXdEVuYKKRnz
vu3B4C0wxNR7RWNQAeTmcATsILq2n2DxYpub0PhoW5v9kPsiC61+26WhuKmcKL9uQjeK8bZErORF
2YfA1p5o2m8dLRqCfY7JTVCzyzJnuwLKQVaUUuDkJXinLyMqsK2OKKrswo3rItnVrRWbPtIN2jN0
ojiQLLF7L3fzofMit8EGmCrK+k2bmVaxsYois7xK1ErfNG7S7SLNSsgmrgJ6HDPluH5JHdZsy7zC
TpdyEN1FVeUsxeVAwshTVabEhUabQfebutVu0eZPx5VMqyHZxiFJxVrpLB/WZkSNaAXmP7fcsgge
yK6Eg0tWAd4augHNwVh5mRMlNjeKIXh0RDe8JI4D1BsYvEgXqwwpVesqjMpYbuq4b7M9VWUhT3Fu
iGIdGAjFL5B3Lq/zOhqQlwTyrjmIUiBAcuTTIMNacvBsxBdp5uaPLK+NFczU4K4GwYoSlruLkEkN
itThjIzNFqlspFYjHf0sHqGx88Aqw75FdkS7jkQqpV8S3fokbh0/BaEVgTzOIM0eBSwkPeWYITBz
Szl6tZPUF0Wchttc6x0U6pw4Zpt00Ot7txLdY1XZxNmRUDUD/PveoAgYmq7hSY73xSu0ot90yDbi
ee2CkCMfaz9UyJgDYj7Q0pxriZ09Udn0xk1kV21ycGnomD70p3wbQ6peEWOWgIbWjfEmsIY+Wv21
iuIg0sKgfUa6sY891yiz1LMwf93xv8ZlbkW6nbfPWp2KvVakn5llYn8rTR3/WhRxFhYVRVbQDtkp
6QMrWFVd3rv+qDnZQlLSnBIrf4ag7kTuaxJQytsg+qXUcqcQ+iw15FptwUpVu8/6OGhbq3HlpeH2
w1bVBuF2YWp7ajDCi2Yka8Wo5rcVK36QQFVbA6m0bYK5IL8rA3OtaNGvEVKKVWmR7FDBjOEVr6oL
UyvYKhPGsKqVKn3dyNS6immw0pLSeRgStsQzOiv+T4ui+M90XURR1EJq4udFjW6LXCFe4JcxshBA
jFGLt7lg40MdjqniQpTNc14LcS/aSt4nmI18pFYPu96FQ/VitJG9hfVpXu3C7Y4qH7U3DIQiIVaY
SYRXx2nelJFFWC0C6h+/Tgp8tZr+fCDUdVHZZChb6Ig0ZgcStbWkQ8yyl5JBiF82Sdt4RWgFuzJq
0x/4O2CRZrpubsbeDZCGBYFOtQLoMLCw27R4cfSUnYDZCkC4oKTtTZ6y8VBHLEi4A7xMQLO3tNm1
Ztc+FKQWCItUoeOZCzI9Bjm9qa1iDDOUvDTdIfOQGTb3SC12gP4wG3nvWkY24r0s3JrD2W1/uLJD
TFA79visDXiOOd5K+yKMZXGvEItjQhxEy43nqi4/amaByI4wp7qvsq7KvKDtaOulmQRNBQvdMDrZ
HetMz660SnDa2vmVI4fAXjldmzzC4x9rDsOam16PcsmxDlzjBbO6YYzsSGq13Iht85LBgbjDVUbX
uZ6Y5VsnneZA25Bej51JYy8Yx/4QOaSU8PaH+pAMoXoPWFI/KiWDQ98MMvGimI2VXzNqJBs2Ou2H
VtkIupBCsUHSUDj1isD+SBi+jF4yWjUND1qt/hE2lHY8F7TaTtTkb1JU7toq4vbByTN5ZWMOBkso
TfmiRquLvDbGRQI3QXqdAG62h4GjY71QU5n1ceA6uCBKJgx1QEM3ME08S4PVZlZkddOmL+hTKd/T
vg6f8kxktxZQGd4QiIONl9YO2AMSBzFokzJ9jaxKew1TPt4kiNJPacCMy07mlrWQovsaLj1XdxMF
B6S1CPitDJRH5k2+8J01NKYG5MWpM5Gvciz/R2DmvVh3g21cV6zK7E2Je/lUlIl1QsrC3I56Czcv
N2iz7eqguSgGUSHOHomJh9d0nY1GXOe6bFAy4Dkpqh3yAfZTr+K8xYtu1chIlu2d5obuhpY26m5R
nsBdg2XTck+iTGjAEJT5XgFN7zilozbIrivmt6WsAKeSyP4pTVK4EHEZ2leDXqjKC0Ub+aoS8FXD
uh+Bf4wQuPSGlmYGd0arvXJDad6bpK2hXaxVdyDLbtDGYxEUBFRTXVlOWV6rUCSprxx41HyI4Wfw
oJPxFSjm2eDVWMxu1Elf+Yg/assjCrVDZBFofSoQn8UIRmE6th2q3fd5J5sFRZoNCWCRjg1sUNR4
GdjXwL89q0dbtNSL2g2Md13P9ddY74xNYYJjx2BNsUtEVW6dIEyuSBQXXpgT7b6M3Xoz2KnaG2Fs
bqKWZSGH0Uxgtojmh1XTrcd66Fd6lP4f5r5syU5d2/KLdIK+eamIYi1Y2TtbO71fCDdpCUmABAIJ
vr7G8rlRN83evq7DU706nEql0NTsxhzD3azekJRctX1YgIW0r+zcIWTDW4a0yO+PML7pHLXLMkkU
vzUj00c3NQiqICN2jEdtrvAqqBIdguhoVRxc/M9P8998ZZD78JRhDvYLwIbycNMmW9PVdK0O66+C
0zws64nS+xFEbrzivXJvStjhFeiB+DVc0sgWCJc6eex86T8iAyHRQeTRfFu3yKyPIJHiXlULz9MH
s/j6wdOpaIqejOpDHWXsgeP63pCuFT+IJP5XIz1z3zWjd3X2DWOFUlfwh05D/FOY5BdbjOA0I4ii
IspDQybcuM0xyKeVR276EuWW/4UyPbuCnx3WY4x64Serl+xu9gEgOPBgEvExH8cmLBGZyBt/Ngma
Lr5LnkNY4XyxutnqYnDC3bfczz7H+Oln38R1VnQx4rGqW6boBSo74iWB8sHVhDoa4vooml76EKWS
Il3M8hjTfrqIQw7MBpmWqsnUVKmJBgf0jxm9MLmcMCifSO+bQaDnjjGFOAQUNW2rUaVW9h5BbMZL
Pkz5M4AUzr/NyOqGQkS5136b8Ge+Ra4NfxA70+QwT3FqDzJ19iJANdsdMPY8qkKAL94eEFUn1/3s
N/fx2MSyXAPH7hVLw1s9Mv91AnPkNUA43aPS+XIXo1aEklOOKnvPUaX0EirwgDl4Ig9x423j9eR+
WFR0LVIIAIE9MUo/WStCpCWoPdw0XdghXk6pemtcPX9HAan7PC2hnxRkRIerWNSIMB5KqPTayp6/
heuQrdUU9s4vV5YqdaB54g3V0AVLeuqWFiF36HS2PCM7sGuxODXQA8oAcX0Ti3j6MIvahiDtduHz
2tYxiiJpY4IPNSAJ8wNYoqPgBm84EDQVRQIw0oMYTdpB7QQdY1rkfYhcpJZx/haA/5Zecb+HLUsI
MH/GJYGrBVpivorE5E597TiEPlfXJeWS6PaDvy78eUxbCNW6UQwPqT+LF7Dg8XuVOs8v+gTHcQSN
vpGVh/mT8RDJeugPGVRaocCNLENcS1PPd2uYZeecYUaiiPfF6VPn95k84SXys9MEvEFU4MSyzzaP
+/pQA9DAj45k4Hztl07LI7pV8wc8ccl1SlA3vgqarouuWN8F8lMb5VoW/sRkWynuk9sREs9zXDRa
66XoHB8/sJgqWYi+mVBgzvvm6xhkqEo2dlqWEr0xdofyTv4tSCy7cWOSXqzhSMMKGI/sVuXU6JPg
EROnSM58rSTN04vJ0Po+yWYUKOfI1ODXivRYX8ZK5d6pXhgZDzqr+VwuJpFL6foBIImJKm4PUZ0m
FB2aJGsKi5TwKwpT4tlb52StmgFFMmEWlCeCuon6KkCZ5QVXa3UXXFCgh1RI5bWZF+tQhAJYPiJJ
W1cWktBDgfuPxsawinUsDHz1zRDHmbhWFilkYtLgCZ2OiRUhceiujjp/Ep3q79bZN8kxwRD3c6Yd
UByZT4PHRHQTKczYzKgOCPNAnR6eMp+lVz6U8uJi6pXmBcRY8rUYs7hnB+qGAaJ1SPTuPGSFqFXJ
oL2tBQsRHPvhlefZ1FQznogj9jldUbParggjFzzgBZu7w9xE82sgWB+jiI/dOImmzdmi1humqHIo
zAjZokfVt3crOkn0VCdz66HWZeWdnNf0iTET3DbcifApbXt1jUrY6pVsQQkP9XbX2OMsW/Upd6td
S4k44Fqvca+KvO7a7403zbaUyZy5gwm0AFBIrvaD7xp0UIBaupJAKzSHtJdec1G72n4Btji94+BE
LoVCg/hogknhiY36xpa0htBeIWiuLJ4Dad4APzGXA8+B/Qp1/4U51X6EqCf87szGMUN1SQ7DMXBr
nhfo1/BnSiBLe0Bk091K49i3ySVt5aiw0MSWxt5OCZVQw8479P8Yd6cxa8lbgrCqKdt8aJKD8zP+
l9fO7ce0j2JVjB2hSI/VILqHRsW6Rjuubh9mX06vBhyuJZMhfVwaQKKKITH047K6/raDilF/dENd
g8lQo0BWeoIs3aU/pfotxa2ajixC5+vQQXci/4Q3vQnvrOatd2pr9BwKie5+ex+RwaE4ZdA6rcBO
MNHbaWYJOUhS13g8RRD0B0Hypa0YSE8C1HuJkhchMD8x3G0SuDO4qX+ahXLBZ+szZ9AW07mFaGez
pLwKx7G+I6KTUUHzeHrUZhEdAjpjH8a2w8UUcgyfPOAZbBWETBNcc1/OV+GEt1/TOv2CZkJz04+o
4hZNjSCjRAM0XIskNkl70Iz4+gZlqvFq8JG0FMo3HJWaKGf34eSr9iFIdV2/AXGH+sGId3CqlrVJ
u0t4j7X5ipZ/KAqA3/hLHLaRwOPezfZCU+GCoxA2+muaUtd8oKmQzyrwZH9s9SAh9rOO/EfCxyi/
GyyJwHvso3tVIZEDpMFOnbqLZxFEr4oL8VEDscirxPC4ObBJM3kwbU88aCySBCCyeqUX4GkCJAvh
mE1eUHnQ/MJzdbrcWmH94K5NByIuKQLq5ejDbhoUeFscaZ2NtT02IYtPVofZi+eNDoHHlFTQiq1R
1eQxqKU80tCpclk9EbQMhhg9qahXcSGaqXsmWaiffChrPI7eMqFUS1PtlyiA1eKK1B6AEW3moN8l
nRXnSmJDXNEaK7+lqUFDbQQvwn0umvhz2OUhjAbsZOraLgH6Oz0KOksBjYtWFcyL80fMR6E5lo2r
esrysH8M8UYjTcBw/sfELu1Tk9boDeguDMVRYbgwLb2xEVf4RN5N70kvvm4Xi0Y1hSJNWE3nkPmQ
BWxNPs1pTVGt6JHERnKFSqex5ko1axOUc8wa9knVXh6d5h4OusBjrtQnhcz5hZ+he4dUw5rLmq9W
HAeAAe5RQR6+ixgpVGFFjPYdOqvsdZqz5gWPX9IAusG4f+urgF2F0Mh9iPuJ1ngeo+gHFY2Zi0EQ
ecVJ23zzPCZ0cYZm4RMg0C28Dk1xgGsA+Sgma/BuhKFaUZlu4FiFMqE4eMrPq7wJtC0UGDwWdCyp
/isxjqN837SoEROQRVXj2s1BMXc50QWebvqSTo5/Vp70X7Sck4+mC7S5FgBI3oaE1PIUW7KMhUxV
0pQxujTmEOVCn3XFA3MnDSibjtSo9Q4ER/KjjDXaPCMn5ujhOqgyZD6Lqwb1I1Ih0Jiv2Mp85MKB
ADkipMoj+Hswxb/kbZydGnRqSJlnDtW4nNGbEIWaj7gb6GzjU/a3iiyLAGqujfEXhJI9Z72dnqjH
lluwajdeYVPCXbmMQ/Swdnb56JbuE6foD+XZ4sMFdpmNitCbVHq0NrePxNn4ceiUs2jiIR8r+DD3
t6Y1vCvqaMAxoxeAf0bHuXn2AA46NWMCcG+v6uVtjNs2qVoro+yJd+vQlJKK+TjwXtx1cgqvIZDB
VijOhAbfGhWtag0V/d6FS2L/je36j8Dmt823oR/7H+ZXHPmvCPX/9UG9dU9meHszt1/U9n/+gkf/
/wSAjvz39/jz/z3QM+q8+/IL+hw/8l/g8zj8FxRGkVB6AZIuL/9v8DlJw38hYkLxEv+IOAUN1nfo
c/9faQZMkweRzBTIMA+gof8LP4//deb+T86wJ0iOAE/3n8DPz2Wh/04HCSBAaCLHKAz/Wj1FC6av
e+TxJZXTpzVfvtbTx3cHcf/vNd4jxn+z8hbLJmPqAbWJlYF2L3iDSZvhT6jR3y29gVI162IiDVgR
4NXpvReSe+mHf6or/27tzWySmtKgq0UtSkCq1ts+RmpYLzI57juUTdYNddJ0lE0mSn+uvD4+0GYo
9628KSX33ONuAZ9CiVxrvlo7bzpKseRP+1Y/n9a7zkFQD4irEaWWyg7poYn4ekxI9Gnf4ptSS7qw
1EaJE+XUiuSCduaL9US281w2sMU1G4H1ST1ZhqMGuHm9aQb6h1rR767KpkKG40VmhlZWiUpggCGH
bvoWAiDhDvuOZWOaqbbaJrKTJc8md30Gat/WGfmD9Ppv9v6zPPTug4KEO5qGBXtnwTet6CGh8b9d
wS9jR/8Pdr9FvtfgcIbXR+FOwnclKjunk0i5dp3JT0mLd9tu5hHt6D4VZaP0hzqY6QUaUd4fSp+/
O5ONcXph1qvRV7IclkV+AyKBXo48yC/3bX1joJGMhAP0Q5bx66oOodp5IhvLRNoDLAvHskCGACTl
a36IVn+f8UQby+wws6HTDreEOn4aKFKoFljonTsPfn1TZuEjZmsGWc4pRVznAFC12aR3HvfGOCGO
g8zE4qXNcnnKxwzgnRSFlX3fcmOaa9uulqKyXaa0aTEDhXooMAVm39a3wvYJsKbt2mN1xW/G6blX
V7t2fY5B3j/i6A13fCWLBPxivm1rCdB/pz7sW3vjNpNwZV6+RrzMovASw97tF5Rcwr/2Lb4xTJ1k
4+hsiOJukoi/hsRD4yUfh26f3Ycby1xbr9FNhMHSemyq1fbRBWJ094eK+28elZ9tlncvluyXCcrJ
OJhAIv+u405czKib7fMR2y4FB2bSAD9aH1FIxnSLPQTz931nvrFOjDdpzhrDS6gVY7Jgir6H9bzP
fH4qJL87k86snEiWNWWmvGPr1F/M5/+Vifyn7ifcmKZfx6kGPpGXfgA0VYOOawvg9XHXoQSb+QyD
tHcZIHFYCpS92xDNecnFw761N9Y5Z6xrA9ROSo5lvbB7Gdv2ft/SG+PsXJjmWYelB9TWLk2YXnmD
S/dZz89G2ruPKdBSj4YRi7fQK0QvYYh27npjlm6MRgB3sfAi7YEFeLwT8IHuu4I/BUTe7XrkYEL2
EoZrotGsG5kHIFq+vOw7743bBJJIdWJqeQn4YCRPNQYw489pb3u1L3rbDsSnQFspaObxkq0Q/SCf
2BDu/Jobt7mkZAIICSv3ZLkyVPlFO67P+45lY5oqZnya05WVvLVfCZluahSp9j2EP1k7333P3kP1
yLGQlXPokkfuuZcopsEfhIJ/84b/pBp6t3jd6aYB51NTUp/ddsQgifDsuM8r/+Sberd4QAHaXjTm
Nrwmc0cggj8jIWL7rrm/8Zy1EsikDAYtGiO6EtDzvOjbYZ/P35KUdAR1DuARWKmazzlTJWPevgjo
J8jl3ZkQT3EwUkUMB+6yYkBBEemm3+/8nBvzNOhZkongrjj6Bb4CSIpJ7D3wjduUWePbCcpoJeBI
fZlR83GkebYv4fzJXvHuWOzctBhPx+KpiQsenwJgXHaZ5nZodIoDhLQLPqXl5hDnni2mRPyJ+eg3
5uNtvCYGCiH7OuO820yjstkC0kVzYvfdlXOJ7H1Uy4Fz4wsJWBks6DN6lvKDcs28L3zzNq4znmeM
kKJMX/aevZPCvukVFfVdh+5tjJPXQz0HrGXlQDI0q6MIaLyx3vcgehvviTkki+GzhJWJDvgRjQ1z
8FvN9pnQFmUWDHSi3oKtZ0QdVnWfqNd9Z7KxTUz1r8BqpqwMG+Dxuc3nh9lm2c7VN9ZJARS0QOTC
A2noygwXEsMO+/a98ZvDUudW51i5JT0rWPjVAS24c+2N34T+6yLJ2UMAc+Qf2RJ3h8m1fyDR+mfj
BBz1V/PBeFEo+37EBZ9yV8wrOCnzLNi18zjf2CYDbqVlRGNxc9Msp3be5TMxBv3rptMAFC3zOrHS
9MuNkvJ2ncs93zHesp56QNa4LDfYMfpBtBh3ucp4i7zuIjuNbBzghzN3mfjmOqzZcd+Ozx/2nVPI
NZpJ0KyHxazJVWtvw6X5A8PT767GxhblEnrWYbio1IxzDCaOL93UiV0vSLyl/nWYcRWpwyfsZfQ0
ABOj611GHm/Zjd0ZFDFEcDfR8kynsmM7L93GDH0JuMEAIFAJIp9vi78W64oR010fMdtYockTatDt
Q0ii6ulUi0UfQpvTnatvzLClUowekMBl35MBaLa+PmZop+/b+sYWwzYNl153WJx26kuaKf+GxSsZ
d+594yRlngwzz7H8pNcMsBZ3MpSEO/e+cZKKGi/TPeLMWAz604qRS4AP0il2+yxoK0pHPcBaMBEF
Dy/5gwB2nmfLxb5j3xhnP6dMziPsp239CyYB329aDKPtWzz49U3pdTKngz0bZ3tKo+UDEIT73E22
8ZMLD+MGBBV4rbrsAhOG+uRhGGNX8hpvpRlECyhNEuKVXUyglgrjqQAMpHxyOy9jujHTwWsX5Dv4
BQOJ1mshp+9cB9HjrkPfamdMalUhZi/wbvnPcToWANjucxHpxkSnWgYWvGgIkVl+wHTJeEhyYNz2
bXtjoKnugapxWFza/oI1tytpTvtW3linzAKDOhieLZGN9zIjfpWwJd15Jhu3mWLSNai7KS3n3Mw3
k+d1NxqNiH1hRLqxTswZUNGaNakaPtDjMEfd5WJ1vHP1jXmKzudwRSap6KzaUz6Y9bI2dNl57BsT
TTHrCfhtg5ewtvMhTCkk0BKgWfZ91I0XFSRbF5tj4BhTW9PFQFe/ckjG9z3oWyo4r25JPnQ6wbSW
au/ymK5HuXCzb+9baSxlfaV7ipMxkyBHzLm0h8X3o32vV7Kx0pzOxINoVFIloiGY166TyyHMxP2u
c082Zqpq3gGEksVV7RrYKmgSrhua7IxfflL0vQtC+4UFzi49UEh50j3oSIeXQuZ/4ob+TSCabGw1
GWrfq4FfrTxM8DwmUYroaO6SnSezsdUGaL40jrqkshOGszGTl7220TTtc3hbjruhXZkTkzwPQQT8
ggC5fD9rYx72fdWtrbZtbgKDO9OLAOMEnmhvMfdG9oUvW3AQ6UiovRQn0/Ip6zE0rtdbz8Rk3+a3
CCFvrCOyAIdbZQEGgDTJ/GObgddq19H8jW/JXzJQGih8Vs0eNHHtjZozuy+fize2mjXjGngghqhQ
mqQlEb5fiGDO9p37liAt9vw2PxMWVzHmGp5jjCT8YH2T7jyY+Nfgbhqnuu0cXuA8l8ERIz5zkeaN
3PdGxhtbJUbMgzLYe8gEuWllTw6+bOhx30fd2Krj4GVoYppgkKzGvDlmQAuMe+xrZcXxxq/y1gCH
rOq4aj3DKm2RGAiJibR9e9/YagQ0Fh9AelIZLoJqnENTjhFGdfatvvGrLsl8zMkw2OoQLSe3evIi
peH8ddfqW7jQnHWYCustVp9kCth7DCITP+z3fdUtZAg6LHrkKTCscTxj4pM02WEFgcc+v7rFDOUB
OBUYCPcrfyHTnTMewdBMTB73nczGr2oEBb3P4Zt6E8QfeCe+YtyC7Kptxz855d65VU1BbzjKND5f
9+4Ixfq5BE2b3BfonWmP31eO4glvu55mBKlxdB+kQ3MbJzbZd9u30CEy5zaJZwz/gfBvOUrA2Uu1
jv3OrW8tFVRPJPdCPO4guL3xGp9gBBvqBvuMKdqY6jKyzOgZ1z1LDIjvah1httg3O1ffmCq4t4LJ
gDW0WrK6ecujPjr1qMHqfctv4UPUExqYYlQyUCLFMMQcL5fWn9UfnPbPZtPfEcPxFkXUgRAokAJH
j3nevPR7gSlpINkv0joCLxCLw0Ji6PMSfJ3Xud8Gp0FwqIggxN/50oUb32uRLijSw/fW68Rf+yUd
f8jItvtMbjsXO0WWYSreB+ceqIiuBoz5AXqpsj+8dOc9/tPhbXyvxFj7OEZxXPGZdJfGw8jDgXsg
RSjGCTOJYl6GI+aw6L7g82/go1hMyLLwsDKM9JXRGDQlMKvBvmRrCz6a4xp8E4A2VH4WjAcvBlGQ
jeKddcUt3yiI3Fgyrki28lrVHxDfdgfDx3DfA7KFILEzrD5tZFot8ZIgiyPZBYje93WD4r+BkAwG
+SlHmALyLvXdqTG5trRbnne5nL+hkECDPfvnMMWAgr0MCKgoB9Ok+4LPn8pA73zO7GncZIIAjmMi
VB4JT4c3RftgH4YqDjbm69JksPGC9cdlCSLQJaTpqZ4jTGbtO52NQ3YEnDpIdZHoUpBWZRjCullB
f/WHsutvDPgnpfm70wEOcT6z1WH3oZjpQeKNPeR5n39owyY81gKkqxP6dXSfiW1hSjPK9DxIRVqB
M4gfx2hQd731+b7Md6t2AWTCmnU1qlRUal0EmEc+oJwR7csEtiClxIHP0lOIuxb0zl86cMMUABlE
T/s+88ZFx7gwmPpGfDF6dr5Ga81U62D2AazA2vtraJTl/iAcjZHfcZmlxZAbbyxDdAp2vsxbvBLo
lFZJ8fRUug3Wj1NWRz8GzJvt+7BbwFIExA+m4rA6ANB5mQXqFWPcyx982Dk8/AcftgUsiS608wwK
a1B2OPc0d5H/IRqp/IOB/W71jfm2Aag4U5Lhuwa+uZ/J4h9SZJH7coEtZCnzYsII2D+r3Ni+vqzB
PPJkYAVk353/G3AJkyzKC9q8ikFDUdQY9qkw15zui6m31P1cR1MWqT6vxpGHd6Cl8W7yUaSvuyzK
D36986BizTrGwPkMEujpSKY0f6GDsvtCkS12afQw/uVPYV6lkeaXagF7Lcbv550XfmOvUDpZp4wk
OWJCTMhjYrn9xmjYv+06mS2AaQEkPJ/BLV+NCcG0r+Cg5ATVePu4b/ns14OH/oPIm3TJK0ysa3OM
Vwh9HHLQ++wrVm0xTINgrRupqqt+4AMmeNvkPgWUaV8jf4tiakNQfMxDV1eLPwRHkMDNgDKpcd9j
s4Ux9V4CGr60r1EviYGRQuG9sGE471z9/Ai98+aQO8h7UJSBtUsYVAVaj1woI/Od33VTrKIC86BA
wNQoincDaGpTdjcZsm8kL/Y25tpKzCtRED5XTCGsTyBFcme6CWw6+y7lxr82rM7bjM11pXvPK0lI
+Je2a83Xfatv7HUIx4VOQUeqxgK0l4CBp4pn9A/3rA72pl8/a+ryvgZdPqlY3vovSdjLo7Js/L5v
9Y25Qjol9BDXk6puQWY1oe52sob4u974aAttajsy8DGXdUVHMHGQYRH3KQj0v+3b+8a7Lq4X7twk
q2Qog1vmE/3MWjB07Vt9k92CPrkFy/tCqlnP7jUAr8hVnXrrrswcikS/ftUo5SoQE56xbl0D8PLx
OzCN7CsoRT+ZGt+9BHVrfT2CErQC7aUq/QVk1W5lbFdYEG3BTvWcdKD/nUkVzbEqDfH4yQagnN13
7BtTDeoQ9cw1JpXpJF0vtVT6KawTFe7c/cZYaWsgNEJDUvmpCAHYsFZBKBRkbPsMagt+4ikU0TQK
B+eyO2TNwgyMxVHT7DOobGOu4Lvq3Mjw1EzLoK/ZsvDLiLo/5YPny/f3YBjUDL9eSp+BrIWouK7A
QtpcBRiW+phl9o8Q4bNd/tPyG3sFP+xMQaRPqgxkk/RQT847YcRpqsBGCAq5pAcV/j7jzTbGCwha
JtvIkQp88mdWyzDAdEk/7lx9Y7xNn3joAq14kkMH2ibw4xcDygu7gkuIMf36FRpgoXLSUnoabWyj
Ky+Mk5ceNZ1hV9oQZRtfy0D2bBxY/0+QSqorsNDaC67Gna/DFhNlSBChkNaPp15QeZyWWXTF2jfr
j13PwxYVFU3gkPEx2XxKczccDYvHY8sE3/c4bCFRnC0kaYKWnKIJsSvrpT1psODtuzZbTFTNclKT
MK5P8dKBICngJHmLZjBk7zqaLTAKilAZG4WhFyIgXndUHRrcCUi9dt76rfDxPOq+rzMQDqQKQjhz
ME83BnTn+27llj0Y4ibQMfGC4WKcDAg2laQKtAys3TcXC4KQX61KTF3YiinTF6ARGg4qw1eFgsW6
8+JsbBY06IlXg37uAiWW/AQkgHoQodmXlURbFfFeTHiEG0cuGq0+LTbu3mRqx8/7rs3G4YKxlUOE
qFWXcxjJv8DDrr4rA+2B/3n189v+D2/+Fu0ypKA3odzZyzwl2lYzik/uYgQh+4/eA/3hEXp4+g+B
MnRL//mXpRvfLkAvv0SgmLtkiwnpdYyaWu2fUhOGcXezBGwiOSZ2Ru5dq6xPo1thLclOgR8uNXQ6
Qg/SHrLjQwOSvrFX4EJkZCXmFqRiHdj3iFjCtEoTwvhXDR4kqIwEnlvCAvTRSQCyxUkoUKWvUDeq
eAOi/a/EhaoPijVKrP85Pf+IQ6za6PUR4jiDvOrqvGlvU5Zy8NXTTNHPUzfpqSlUP7rhydPg0FYH
sRgDiQ78ETX9SgLrg99KeEHPvxNLjF0PLp8cfQGnotVzEUFtAfe7Xwb0GXxok920YPVNoKfizxkU
rqJW1I9qBhnCbe+t2UqOHPBS/phq6BHNhXUUigzHRS3xAN1BEKydMJ7Qqcs8m7K4oGZu5/44e1JC
hTJl06ov1yHKMV/gQeXhNVAy7O6y3ge9/cEOEcRGAMk4yzlZ67LsexspX9+hsaa919bIOfCOsw8V
G2hlQU0ihURMwCjFH2sysYDsG2tqfRyh1eh/XUE7xjRk8jRv1GEJXQ2hF8CbAyhQMhDvdZCoWrin
wCwI0bA7vnQmfhhAaI0VspiQABKKMUhul5KCJxft7bET/C4P1lle5EiDFP6gOoIagRn9TF6voOSU
UPpqlQ2OiCX69cTiJR5vxylE66toCBr8Tyuk78CLbHJQVkLN0a1UXTDQxpHPbWiWsSsaABBTsLE5
wFTA6x272Fqwjis7TmDY5eFgISvXLmF4vXA5oz7o+YuBNozr0pifQAUEduKDXkcS11BhymoIt/jQ
71Vf5nC0FkS0QcZedB3recAEOnhVmgPkCh2G8klIQ3aZTBAT+wtaFJL/MF5KVhCXUbIGXTEnBD8G
GZiZgzvT4a/yT0tbj5IUHFP4vgeRoRS/t+zyhkJewLNQX/zhjRSCBhCm0jWGDXU2deSVrGaK+WFg
a7h+g17xQr5HXgo6aAxcGH1gXOVtGSqrXXfdLeJsYKk2TJeYW+5zd2QdZDvcdQSabn+ouJcmpitJ
zkzoHeIpZIALpFnT2rcApY3pEQJ9fPys9aq8t35oAlkFUA+uoe7CIYQ1kPHTxBFaziTqL7MeYUIi
XKKKIZ4d6ALBOL4U3uDBGAYNqthvIB4c7XfNR5C844hbfwEbc9emNxipHoNHkFunmBxGIisf2iRp
rqwvvHso+MnouwaB8xX0rcabEIRkh1CDZ1El4KLwGx/xQ9PU/AnytJZ+p0kSRieaQndkLWjomAZh
u+yNuLEQHYogI+EisJzS14nhDorbaGV50Fx1y9DCeCCg2g8fIb6D4KocOFjZ2BGQSgsVFU6XWR95
zynXx0iCBe1TQrxxfSNhTYeXcU5VDk5vhso8GNcguLw+ML9GoHCU8Fl+d5A2FXwt8NgQp8EIl9FG
gYRUtENwkXozWIxOGHVMRgiqgAxH/8DYmYLOOwVRiFEAp4MvJIOk6QJGwSKdONefoRldZ+DYQ5gp
8wOIbcTcg1szn8DZv5JIe7rwFtAYvUL2c8kfh6CzyedwIYYGYLkF5Ad7s7ONfkgzhP1Dw8ZMv7oe
+msQCXORmu5qDyzHXyyYywHg4eAxb06yhkwW2Iug+gHuRKjltI1fWZqkbsYLOkD25EbMvjf7BbRv
NIpuQ1aHjTvIgIz+q5vs4pVpJJLox0SQHsrLsad5L6sU4nqi8r1gHO70zCfwGorGzWsVo7sEQlUQ
Bnhf8VknC9ZBl8WQqIInsfm9U00Uu2pkZpbfV+40tOYMMz6uaKA76O8QCkLN6SS0MkSD50Yl9EPC
QmjYBSZevUuviQy8Swq+VVrAedbfFyFn9iBSaacPPTQSghOOhkbfZBa1EHngkJagL4hAoKR0lhJp
6VwwcHvay0xHq3YAymdgui3Qc1N4JkwElRd7SKczX2EEnnJz4Q3BCNURaaHqeNBxw6DIBGpVbexB
WefND5PGq3Q7cibPdDGAqhx8CO5Bwk9CX7ctxr73H1IWGQhOg0UxgPBEZJ38ROopWfsHJB0cnZsB
k2pcXS+pWtPS+qNy1+iekvis1NCN0wk4cD9aihpFO2jztl6/tF9j6aImLrqcWVsfmR4iqINDvccY
Ac4Ayj7wdBrwwNe1i87CXrJrj+vMjW8LDPUM6v8wdybLcStNln6X3qMMCMyL7gWAnJmcRVHawEhR
CoyBMTA9fX1528qs+lrf+q1r1WtRHJBAwN3P8fN5kRJ8j+8D+PPhoS7LolGHzCyyMiBreeoDc2dJ
y8gvolHmsD7MAaGh0OCGVcjtam8bn1XUEeTc50xVVzM1k0YYdVEnyiPXXMVde+v6YZfaRvvUjsHg
F0AXtlVAGJuZPqpo7F2pgoeqm+WP1GhcCoilh/nz2+Jv39KIaPNi+nKIUMQ7tgyWmqPKWNR4dEQw
27E0oM10EfXUHDyb2sIdK2GFTGGEGsas4U+ebtPa7VvUuPAb56Up4Kw7eWjsTeFp7R16iOwlCA6V
ifVz5fjsL6koV/NcdP42v6obYPjqmGszmvEISce1qUQ2zoAyankct+zbMg/cILEgQRs4mu3aY97E
6yLq5Y13QGH81P7q38A4Au7CQRbkkP4uwkr1r31AxLc8OI2dBVbcVV4X3rlmF5BernUDuC3OrbbJ
j6tacjNMQthTLQA6g8PpeTb8iaPZcTpHPdq4uvQpDWErPm3gZUlVJfDb3YpYgGJUA9ChfAowUkrb
v3XQSs9xmcmGfSXfEnb1At6TFz+IzcwdfxJVOcnfLZitocVxXBN4HU04HIofYUkAcBEZc1XY360p
LIhU7XqyYsmwDPRmNNGSkWxk7Yj+bAHG8hnYqxtNlbMWF9ebeu8ZwdsOX/LN7aqRT0JYHdNhr8sV
c7nA4/t5myzbc+CkbvFWAVpXv3yRt2KNHGUvHBRV2FveLyyizbREIveq/LtcZdpDPg+AL2bRwrCm
O9VDVqR5xHstE29D1UHdjfLJzACzdtAWuLVSuJ7y4OZUvSLOSWYkeqSaXMNiYYRkEk291dOvR3ld
tekpyzS0CMrdxbqjQnGCN7viaNy3m3ULt1IbwWXva2OX5X7pxNyXkQPEJP1Rb2EzPPGruBKECwTM
4TKbzSAevdoBQRJ6i2dFfq10ExvgqCxwEiTCpc9N6iz9yVqqSuw3MMoN5fnUhN9GP1t6dikHuf5I
N78vdURuuF2PkZXBo7tCGjXMJ3MtWgBLpNdvJdA46bkAAf2iAuZJPdjIAmA5QKhaUcA4uVPubBL3
/d9DSWZXG7Wk4fL1dYFofXShPxEcuaa+f16KoHHfpcV58muDBmw9lf3oTg9ZA6/lfjGoX85ppUCs
RPT1c3Ae1dCPf6yWJNidaYbAeaNJW1lzTCe70O9lSzLGi905VfY8zYZNkG/DBvT6VuZD2R2RobMZ
3obp+c1bbyIVf211YClrZ/fTQrSpQBudX8uwE5T/k4QScVq7Ys79I2jTio3WPDM0eMS01e5vCJGF
y+u1lPXbzCHC9WFUmMOXNReoJdbtee66y7LBqfsg6rh4WukB4cFoQqijadTmI0HobLPYeZ+H3/I8
h+AT00/17tUow7L8Icg8Kh5KpiPwkwqeww8gGjyTMXik0GXdy4IzsRGW8HtKGyN8WgkIWGi1ZsN0
j8okPuaE9h6Mr00FcfJzDfuAP5+jvlwf/FkBKYm6ah3VVcLT1ZGQ2aze4QCkfNKt55ungsDz7g6U
6mIfJp2X5avrtlldQiNfRX2sWgcPokFt96bDyWsfdDpN5WEoRoOI3hse1njNWlCGv0ssavrAm69b
ImWJ1SLGF5rxM0ZYMSTmOBXmXe/oNHwDRkPS89IHbptYuQ7ab4tydHXiKm88BMMG9QzssEdF9kQi
/chMXJepKnaT28HLm4Jp9J8NOSzi3E/S8Y/EHFcV2w5LWN3bFan0Mqo3Tp/XJVwXN25UrxveNjId
oo2Ea30hIZ74e9Ll6gkckAL9I/GNB9ohEt/06imZHZLF9s7mu+YBxmdAbnMLun1I2Hp25h0JDZm6
o+r0p7MfSMvb1QMskH1h82ye6015KZ7craAp9nPivNOpNG9Jk7rJy0teO3OFs8Yi7f5krqMOEkFf
XN1PmwuqRmcborKXVU0NVo3fzTv6iv2ieyABgX0H2tuuEhjJRbsHn8y+dESg/mZe0t4rm1/Sq4Ph
Xft4YR+synZWGj22nrwH4HVlvwP93E933iy89gRQdeS0t/RknuCfwhhlKZXoicgrRif8CcXgL5zX
NqnXkueXPIdis7pDb9P8PHjT4LQUVQEC5sQQS4T1tSqV2O4nj0usqlgbiymKk7tKB2j75KXwGePU
WP2QFEjhGfa/mIz8w7D979tdbo3rtykceWKLRhVRWIZBF9UI5T//68nLP33/v0kFHTxYnLJ9dqoW
s7vgJzDvS0g7/z396u/7XaIeNdRZsZ3IYB6iebC615Vtg6f/3u9+myb9JwHLd7ee7PFmBgOYW2eR
VcX3W638L373v/xt/7eh1N/UgcK1y0bCSjiRi+56cucAAqZnc3r4FDi7TCiQqpDJ6AmD236tN3dv
Epj8G+gLTVYBJOs+50Yiul9QdG1L7LRhv0aG0wMDj/KAjcbE0XXAFwytI9ODINscWBMQBB++r2vK
e7CJ+XSWU25l3NYDMl2hc1Lc/8X1+6cP/2/zyKUrbWMa1uE0EY5mnKu8CQ03IeAIUkHYbMxQIjfd
HDdhFGAEOkb5oSvGBWgZLvOszVwjDvB52EFoMvr9UqVDfwxrW7h33pQaZdwqduT0zhlBEuCUJolf
Dfe04h710Ti2OhjJpx2Gtn/AEzmzqdCmYJKpVILufLPQNawcQr4IxS4vDJg8u2ppCj8RfbYCF5s5
DMSh9KQARSl7a36tCekmaxz4RA2EPK3SyizpLemm10NnuxZTlG6TEHrNdO2aRMxkAO1qaSwD8JZg
Caf7OvCkLu9LSCAAV/+6zv9PSeH/ZQY4SX+/mhYcgMzG//WPmeL/HyaF3xLw/jkpPGqqfMo//nNO
+O0//EdOuP9vDgM1sJMWtgVT3BzbAI/G//k/MC/dIsQ93w9cz3Fc++bPUg39L//GP3msKYYkMznu
DfzGd/yPnHAh/i0gsQXarGvbwrz9v7+i2OXv5vF/P9kErP9jrKLAQvx/jIo9R7iWa9q244Uui5GW
+7fpN7lCvZht39xNul/kDiR4U7M3KQBZX3l7ifnV+KtFoufm5DezxtuSnrnq+umS2/0pcSL5P0dQ
F5JwfcMYY9vzVpIUPUfa0A/XrXQhRBjqeWzAqO2ptUoAM2PBNi+aPClvEQRXZT10VTCG8ba0II7c
Hl7ZHaQyJ2jj2vYzejOrda9zAZeLcrJ3G3s3le4GL2Qbu27YjRMY2beq6bry5HRNX++d3p//zHU7
/ixkL/w9kDpGlqvv7QgNKhIGz/cLYQWvva6hGWaNz3PYPBjEY+7KGtZnvuZvNI3NL4MVzGSY+iZh
d/qTWDf7snGiSFOmceZPJtA4espNQVZoc0J7b737gUjMi2kF7aUEiR77shz3lkdnsU7hxR3c6sEu
lfQSIFSxbztPAyCQpOzbLsnXWe4mjMj3W8kCjOkEXtL42ROWBg8KZH/v6iU7jYA3XvTUglcEinSi
vRWxtbrj3nbH3wzwlsTq/Ac6gf7UTcaZYf8fy1ifbLfcYpeTfw/p5lulJ32g+9v2/lo0T1YlPsOi
cOKewV7ipG33ra0JNC9FrXYUuJ+GDH4ywrUj7svm4JnbL9vLjAfT1u1OMA6NnH5bkhI5JRJNPr2U
oX5feQie25Y/tQ8MsK1Kpt9KlsF+kkUaHtnnbHfgGaHpUP3GFjCfLgo4LZfX3Foy82veuvJNTGZe
RN3sa++lA+VyIu4gtc/DNI32Vzrh6OWGbAwjHuzancV9kdtOuG9zdxwPKIzmXSs2J9iFleyyc6YD
/8VYRthu8MiNqSpQBDpi3hJ7soJVXwFnZDjq1jEMSHxjCOEGf1pTjut6J309hOIxc6QxS6ZIo2nl
56F3W5VQcE7doXNrkhMcuelnaaJAXOBTWT2vmN56uVHtPvzND2ISB5ejLrLuCcJrSCAWb5ZcuH5M
RMRG9z2m0K/BJr1z29rxZuggamwPNuVo1uMxI9vk2qdF+4fpNqwLqRpG2BAFzrOS672mrhyGHSSJ
yoDVmadwjX2QtnFJUR8Dcs/vrcV+lH5jJ51n1xB4jSmPwtrLnATyLXdxQN05XWrOi+AsLCjVjBEY
jW7HgYFVjNvCuMxWZR4JVloiWndghoax7sJMwFbJ0264G+gr0DFb+qJkUAubjFHDvuRnyND3WLlT
q+M5S8cRVrlMjzo1ZLR2w7esb9yfULjBWtcTjMZ2Nub9qtvs0Wm89eAbtOuhAY6kCZS5d2DfRqTq
tHGQBhCka5gf7NUSx80UCuBod7JmoLd90W1RmYHDBoNUPuXFtp1vi5qwG6VjF8HDkIv8AtlYnVoM
shfE0YUutJ/3DBb796ZejUszznYyN2NwDba5+JAyV1G5cNvLdeNi2Ix1Hff2JVumonkmJDQo5+Aw
DFYmoUr5+SXop+BgNn1wCBi3niijzbjQLmCsvA3vSmaH941y7KSBLXQ0nby4zNlsXALHdr7lLmlv
iA5DNAzka69bcRqypXsxeU6iv34kOLDuxVkh9JnhX79V+CZ7TqxonsLcS/g4+Ln52L//9QnCqjaP
zbLZSSBu38Hw5t/90iu6/+yjbBgBLrNjnFk/nQEoqeU1WLkknL3pA+TKgYHnUMVZD/BaTeO4HxyP
v6+b5z2zDrCcutwiRu72ic65Rk5bxUPng80KYL3EQKUyAv28H0G6Fh9//fwm9LLvs+9VYLX5CrOT
4f1f15CR/wIdpR5PQe9ky1VWbvbd5NH7koMbXJWd2V9LMZpP7FQWH4NfqWTot+Kj1Hb/rtiE+Fwg
WyW1jzcxCqaVo48Ngx+lZSwnFKDw1Wf946XflPGWtxnDJjw/EcRDxpyVCu5mC99uLYL5Tz4b8loy
OGUFbgtjq1dhG3y3XTc0/BNRDAvzX64xtNRbNdnckFHILUXGKMC0JBggYYmMAVmrx7NjWgOINt8t
T3DqyleIhPZ58VeCkGbvIW3MFwaPz6unjouyt6QJ5l3mzgdRDSfl673Q61Hb9mcbBE1sFtJJAjmo
s+mjx2Vt8DDbMLvCwHoM5PZ9ysMmtssONdRjerXV1nBAzqU0nzQ3E7NZaHJjD2dpKPeOdlsw2oHN
OJORTgCoaSfz0IS5lDmXwcbQYmZKx96U27GnfAZZ0pXHHppjNMxebcXrMH74nQXhV/cT8NP1jaDi
nOvfvJYi/an79JdLqF5iKePF6ufunndJGKM7qKNliZr6f+bu9jmKNdrPbtoCZMmx9L4tjbsksJWG
9zVDcfEn37j0+WQchgZPn6IBPnhDdkJyXTm4neDPYg5QBP0jYKCoJm+YV1YOVOoGnGW8cxhSO2Ed
1E7a1SofRGn41xbochLMo4wHPw8ua6XMuCxH4pi8kHlL9i1ViLLGnK7R3A1n+u/v3bgdWoTGyINv
dBgDQGCdVf7KnRzQlHfTlRrRozgSBmk4gwlzk8TtPrf8qLLW46aNbge1st6Z4YK654Wx4cwgGpHs
nHUSyVp41Z2smMGCAFySRs3BTlUZx6DrG+fJhDhs9vrE81ocWJ7xdiDGTqiwnNWQ9siPUR/Firwz
2KP9BJDDPsh5SmPGpeFjjSj5bA0ebEy/MhMVVMEL+EFxYKvNPpZ1ilBrwMpNZD3kyWBaPsErvqPI
OrfCp1TaJ6rBoEjycBYkgzCx5+bL8vttqKuHsLLqPWc1Bh9WtM0nZKb+e786HlDRKdenIPfDhII0
gFwNKO/owVU++2H6xdR6vU+ZrgDaRFFuSsdKghZuWg4ZK966Tp4sXtK7tO7TileeNyYsqdqH3mdp
NXCmDFVMdfveLPrXui1JmJ6Npkk0ORc/VaiMA1FgfbK4IH83YAKnaaq982oX0z5Hm2K6E5QnVw3W
xfYKSLycV1/QxlD4/AKofdNP3KayhLHeb3vORes0ec7KDHsBtNhmRojeAq04ZhnRXlGwED54Hfpi
i4qxXROZGzMzbC8L7/LNl4nf+ppasWmvTd70CWw2BmGIQPAozf5FgQ5G4adi9ALWz9rSX39OwhhB
GItcxrL35TPdwZz47rTt1DIjM7iNu5uVLg4dWDcvyrDN7TQ2/oitRTcyqdSTdJvXR+T88KlNh1sJ
jTznlcb9jFf2F9+4fAznsdqNHef/ZI7bt2lZD17qjJFHgOcJHedsz6uDnryuv6Wova+g9c2D4fnI
P7JM8tJ2jnnBuM4FBnhYCILnhYg8gZUsHamPeScFRfonrGtM7pXvg+Yr38dyHq5WnzdPTqnCGPz3
GySJctdm5nJWLDy8hpSMiS/c/OQhG8X2SAEKAhPk8Mo3Cnz1hzf68yZ6tAleZVFoBvdTqJ9T08ki
UKO3YdosCCjqeZukYVY/IdfmqCsLp1q3+N+rcHwtKO3PuCW+/FD/MiuP2ss17ESVrYNGbPEyk2Lz
Ro5L1e8nUXx6cxEmWhYfPhTI/bzVDZBRQNA8Y1EZOE60spR/bFoW8Sg1hlgGnoi80qzo0c1txzD0
Wisl7m4mmIOCPB0vZpW9mY4DyqwNq+AiAZ/GDcF2lMoiDm8GClBz835RnKM9vV0kDdXuUbo+AlTP
IwWX+mCJkUMxrM5rS/K0kTXhMXXy9glDxRxrq+ouGAYVH5MANFCF01mby4Yosr6sKvCOTkesb277
sNCGuUrSyrlXrvcRVMO3Qjlib/rlhuqt3Zi8DmM/dKkH168qeei39hlAVh0T+3L7UH/bOdt2eefp
R7Jal91Ydr+Z9FDodn1NDjQi1EDyz4vIfP3EBvXY3DQecd6gzcduFxTcbDp9Q9E22oQCix01qiVw
n3huyrx3DqGP0weJ/RfrPGVcelrFjsPnNPQiPU286o6VbbyWjX2yDcYuqTObx9HOPZC5HaYmazsY
WS3PVujIpGpUyCmShRGLlGwKGr2IK3jXh5nLGPHattWOJl2eJITghHqySMZ8M5/hmBrfZ7AN0ZQu
T6vSH9bWVt/U3EfO6LTPg2EXr9IR4gAJ1v5BXzUA3zO/OjP0zkyYOAv97gFV4mEzG+iKIBsDKi0l
ieJFl1Cn0qvXkwVaGUR49lku+Z3Jdf2eWh6p0QgneYHEC4YqPJeM5KI+Hax4dOUKQhWOzMR2/8Ed
hTCjEEngbnZG9Tw7wUhCTwHkPMVSUIrS3E/hNh7Lakt3jpLhZUol5ZnxE+q3vvrhRJZ5bUy/0yLo
35ii1QlA+nDvGLN75PyCKVy26ZvN2PC+Ik39sHluep0tg1dYGpgJ1qeK4Rs1T8rF9Ih1fpx9WyUk
+rkPeZMBHfeIrY0xTsxXdyS/W1m2e3VtUcOw1eN9weEcI33BHVvrjjnbWh/6dmHWZtHFx5m5fSkn
3JJiyaanhYDdw3LrQylWvGhlgZLGu9OfTuYslG+CBAvLI0wwrDMVL8b4mU3IuLaPtYhEQHHwclff
IZx9zIhWP9xtRvpBADvnbudw/7PEyOjjfZ0rGXegZCM0W/O7Mvwe9GXqv1aDbz7JaXTuirBluLDM
BoV5uMW4v8npUuXTRO40VjLP3t/4xEGeecfAad2ETCOfLeRuOs1TMERB1s0cG17e7T12GB756/Id
iw33znZLh9T27L6A/f7Re84WLV6Z6Ui3TvioICDu8lAMnw3KY6yKgIteW2kZuSaViNYQqlNU5Aju
TXVkwGlelFfcYkTpoag2wifHrqaXIRCSnr0oRNJCiX7OGmnt6IXLYwPJlfqv0He0qOOu8aV/mjJr
SADtlq9NWAPUVCuvAYdz9toh7RxrvCwXu3HLe50G09e6lJzjdYfFpqzkS83WfVSxvwwH2THeR+SY
YxNq0iduUJvaKLsfZue0Z183zs9cmexJ+fW8H2kiKZnCAcHdNfcZ8skR2I5OOlF1bFPOsHO71q/u
qtUt7oRg8CEmJs1Vuh5wS2yAsdVvE639Iudsu0tnAfvd0cvRhiNJlaB9jHU8SmEhh6OjLLlzDdio
bSp/NYs9wOlMP6cOx0bV19eetmogFOWh9xf15Hur9yfFhY/KIzEKU8k9GX2aH/xcQ5ZGtm9/KuVW
d1ySPPFxsBz8VYQJjM7hyafIftQ0UcegSTFrMkyINUWRFbkQVRPD4yGIRgdHnB+GAjUz3ZTPjR5a
iZl5brJl3ZpHK7nYz2xKLccpVz5rTdYYh249H0LlG3HYd8Z72KZObLpbljRdWr8gxy2xzGTLhcm6
c0uZs2eATw1ciHmkn3EFN5e9oG+WHSHF9SqmQ2MX5LmOaXdfFjq9X8JyiClUMYagDv5sQKkzPpMF
wGkC346i7ernjXKZKF/L+OaNtB1Zv4yJZjP+oG7dvym1uTcK3qJraZ7CzhyP/F7ZKVwYEjFDqK7O
VPUH6Yz5n2rLqw+FP22PKEdIUlMPh6mr1x9Dy6FiyrCHWKawCHmis3GFbsEHKOpyV7RKHzd3DI7e
oJr9yjjmvTL1uivwYmZRrkfrK9SmehsDeO3Y2XT4bLWB+dBthflLhSM64RT04Ip957dmTJTIcpVJ
UwQLwPRC7UPN5EXAVWcwsrRvjJbST62K5j4txjFWo9+g2uENlISY/8pR3W3plPezzLujHgcKFjdc
mp/rsjjPYiHB3wG9/iPATMnR4ASfU75ll9Ywp2PJC7mOyevzngfXKF6mIeVwbboWEeHWQKvVOMOW
3zCRZlgjW14uTUY3HMlamXbkNFZwLcsgv+CdzD/tcq762+tEwqgXdfE49pufVCj4beQNOZm9Q+/f
2x7miMu8hXl7yDxA3nnt7QwxlonT+oONPSHnZVJY0wXHcYdgGVj0YLILH6Ct+89M0UqItaX8qAR2
NVw+dR7189bHUxZM32sQSwmYxvBXzyzt1ZFeegk9bRD+aIi9COV8bnIcsNq+Pd6GYfzWbYPrzMwf
h05Oj6L2l3OT1szF0EIBtnSceeV2DUl3O0zMEe8Kv0yfDD42is01fBRLbTG49IIY7HB7BdCbnjkz
6/ustOxd7XbLA4/HGPmrHL9CCpy2kZ+2CD+xbL04DE3hT6vvo5W+5PZGnTOZU4LRdUl8bpMgE191
rXUs7PCnp4tdVeFV6e1aXhgaVq+j5QiqG5GYpf/Nm9s8JtfRj81V7i1rtKPZMe3E4mnY2atIXArU
yGgzGWeVEBEktz1K3XrA/srR3c4Ujmt7nho5vsAh4LYZyuuUScFxV237qVDAdywhzp0tJrJp1jep
9HvThZhUXb0b1LRv6DJxUZjT1bKYDKZpfeQB3yJSmdJrO44iAbKhLr6p/ONiVZiGxUwZxvpqIjF3
xqIYi5PneeNxXYb1sPbEjphheW76dLzS/hSSd7bzOflFkbDVvfCsiSe76UBd49RyJhuwfW7LQ9tv
zm+iV/sXrxyM3VbikZ5tGqRtrYrYxhh0nDN4IgYBbHh4XbGjZyIQ19fldVYhM1X81XPUubgzg6J4
18QpJljzzMcCD8Q174ybY3DTzi7Qffjg+Yxuw3x6rfPKSqzBT5EB5zoi3RG7lmtX+85Ls6dpZCoA
pt5IMM1eN0mlPlSMZbXu5SkcvOaqmBHt/X6mP7JpnvuGax+Ybtx7lnEmVoS/jNvhdVHrc6gogfOp
dCLqSaq5ruuBJKhIhNm061wTNqe7nFMtlmTw4XjPRXPC9v69HeR1ao2vdkJnNeC/7czVz+9NOWAG
wt94A1vF0kz9I+5sLzFlQFXnBp+BN/R0Ieqd0U0XE6LG3YV7+rRiRIjb9FaP12LfLMx1N13vDKKd
n6bW5gaY8RwpzMgDbUIMdq6Dyj4ZUQk6O4iWOXjIeLhjR7T5birK+hTgHh7HgdiH5h1jqRuthPM0
axfEpZN/H4q82dEWpJGH7LPHmzns3dLrUC02EGJ5f3WK5nVxC95vPbNWZXt3Kiz7yO5RAog1mHed
7cN7r5ccnma79yqHqV3WDlGTYlMUfWm/+sbwQ4eM34TN0F0a/sIbE7cFyyRxsQYza1PBcHGC+duw
hjlDq8bc1635XgS25Ggpp6Onw9fGo5TqRnu5igyfEkl2/SG0W/vcuvrZ91pUj6Wa7lnSlDbdPTJ2
2Cz53lXrPhTTzykLX9yUUQf+5AMnvU7KUaScvW1w0ktpvlIWFoc8/LXhyGcupxgsm+Er9eF3mS8P
NBANZukme4GP/rWi09yXlm/uNVlvV8ewvvwUg0vYJma+RRaBKYew29RxtnV2toPlwBuz4kzjlvCt
fD6st/IeN+K+ctqvaaxPWSO+pV3qJE1pPm/4rs+FrIu7vqZjDa0iEaH68Ngbj/qafsbKJyQrnIKn
ktzvaE15fRgqUHdbUZzpfuR59s32IAzrV2W1r9DHP6Yc+4JsDetYzkV1rMMKhYhC9CJH6R5syjRM
5mWf0S/Px4FNid3qbeHDaosvu56qF9Y8llNjdGtMBkr7ZAcseJBr0SQy01lMU94/ScIFD0rpH+wH
1fndLKHQZ68c6fOpquc2siu9HgTrhPj9G/mzXVor0Y3iFjeHIqbuOmGbL/hrDCJ53Olgq/pUzduP
Wlt3A7D6zV6WqFv0uSoxHWtuwBwg/d6qih9r4zxxvU+L7excti9s7rvIXjtzxzT1MJT5yzKkyVIg
6XVapY95xhdNur703bAmxtA+o6A920u/1yI7tW6QQATCmdmlOws0Z7ThjL446ZgonT3q0HozJI96
u5zKEvPk1umvslrKJDWsz6E2Ty5Pw8StcZh1cW3N4GSI4MXy7CqenPpMaMTZhbLsO3a0haV4XIrG
itDNNAkPc5B4pnmuGpBSYdV5b1mv3t1ipPxV7Y9uMR7dMosda3hxumyNh806zSiMGV3gDv22fTe3
4j5Ll8iox4RXVLJU7TczY5OHKnavPPvetlrMFNicTzpM13uZNsdmBBIKf8/Z5XWdoriiYQkjT2a5
fG4OXDujD8rzZLAbMI7pOynqduQaVFBepRPWOiDSaznsqnX5UWfmvFu29CpoR9yJjIO+SzkbeI6q
0EeZJdNJIgzsg84/yyALL91g5XRutvK/M+hyWZEt8kil4/wAsP0CnYDBLi3krvbGfM8IoX3H3DI+
Lr5TnI0iz6+hAfi10n7BlJTk5cr2DsxP8lM2GIT1iQrLP4Jh+0ZAyvzpdBTsUC+rhJtcVR+559KF
U1fj5UIOwPu/M4e+3S2UckRefXne5MQ1ZgqEFuJblnDDyu4NaLW1OaDTMVLKJsff2Xwynh8WrKjY
vL0pTZzUSvyh37maCbFkSpFP/kuORf04sQlAapz+5ZQlEwXEJ2YRkdb5iU8wphpsGJZrlXRz03No
uO5ZzPWzVXsTUgWrvnp9c1J17vxyjLRpPnp6K3fCb6u4Tru3KtOP8yS+IXGWgILR9Q3PKZLOkv1J
bf2asCL4q5edRcNtYnEvvOZVN5OP+7d4HjfvFKShvdedncZYf9dIO9uTaLd2V/87Zee1ZLmRZdlf
Get3lMGhHG42PQ8Q90bc0DIz4gWWGQJaa3z9LLB7ZpjBKubUS9HIZBEXwt2PWHufbqrBBdFCFmtB
n1284OncQ7s0mW9TdO8tPb+zeaNS4h8LxEngGsvjSsPTcym8monq/bKI8mBxo2s0AfeyohjRS7QB
yBE8Tp+zKSl0cB08VUb7tXfF6zgthd/RKwynJt21L8NzXI9vSh+CNlK0SBw7nKw45Ts2b5E+NIe6
YIxpUehv+H2XZ5qDGMCS9N1knkhCByOc3K0NxqK46IYpiMfZOa9l9qLVNBlynHvlMFx32mweraQV
h61v791IkErb94Mju5t4kUvQRYtz2dXWGEQDZeup5FRm+zRPbiV9Ocd1QG85OQ1Tah0g/mpUXYTt
tMUpkkckodKpS7+L3Wehsv4aatu+Sob0okdzEIIqnsH63mS4khFOcNBEJBhdloeQRyEdSVj63Oyo
7NCZzY3sZtZl6tW9bniZZF7FnKb5YaQRHyYWgULOlC1W3ZqeFy7FaN0xZKCRFkAuTZc2Q2KmbXJC
tGB3wEvUD6X+jA0S4FncWPxPnZynk/HDXChP1OUVXHsZrkZVXOmxVRCAqsIXFomKXE2ym1KTFdVZ
EjuEVXNGPdN8nsxmKcrbOm6E+bEZTdQGUUtXHuYc/7hzsx5lfrEgDFwhp/vCvKLXCtIv7CnvznvG
E4jLtulwA6AE0dJh6mJNyw52r2ZU163V/ciapKD+PvTbt4QS3HLXUyJqvJQi43zkD2f7aiD/rENk
Rmtyy/kedTedVq+fW764XUgLvaEOXzIQ6qwsbTQ2aVRNKIAWWiC1X8ZtrQeZ3WniEqqDgNBZZfKC
Q22MNYxtyebeoNlFNM13n6eXi53W4/3URYrAFYFNFoywR9WpihM1HhRtbIrythodvzHbST8i4e/o
IedbnWsXMTXV9XpeIm4Oa3ZKVbZp9UOQuRnZApqkSaSL1w0MEPpetfOmnxQjc1DBZYslhpC4x3Fv
UqAIvuO5xC8Btf4aILNJJ0+UrrqFknCvLSl+Lq1963Zw2NY0OX7hVOlxyPv53jVReLZZ06KNjSIA
uHSMX8tsbm61XEN/0TFm1vANnbPU1yvhngNw3G+TtB/LOP8ed/LgZAmFbRH5RjlOhzg3b925ZMwt
5leQNVg8rZ11R0O8PsWa27g+u+G4PVtgzO7n1HXGfv3JucCi92lu4LjnNjlocfSWWKM4loU84vd8
bCZi4K64XO1UBFGGiWyZ1SktjmSjuZJSTZTGgaYE6qmJP6wyhjmIEsearlXgPHJYntsNkXS31BfR
YJC8EfZezOVaeaVajIvSTpJA7g+psiuTknZ37DSzPu8Boo+z2fysNPc6gdklR2pPc0OMR3aEwr1E
3sSyZLyTFrOPOkbT+XrCCplRqjxFPQpMbTGcq8LSrYCq5AqikEXn2tRZ39ZlRF81b9+aIX+vCTqC
YemOWb9FZ7JhAnk8KObRbDYMaqPejdXNzsd6vK4RJBzraX5MlnS5mKh83bWty0T0WaJhTPXXaqgS
H/Eap4ypUWfutgbSmgSt8pIpq5kuREKrtu1gLfS/l6Rn7kWyhBVMGklVS4OhXU8048wzqTgE1Wo0
oSXm9VjEhUOUINEKZmTKVb/cwTk7nmOXse8YilltIorRiUp1hab23qrc5lEq5JrZuDl3sHrqbG5j
GdA0ad+iucCGKsX5XbXMCorNXpz1E+xW1/XkEhkd2KRD02Ny9+ivTKylgHPPWe3UU133IgWSeW9p
CFC035iEM8/bjWusul/lCAEiWzO8Ocpfcof8s0852moje8izafFL9HIh7dWHbSnLK5VHtGtVSzQo
x0EFdpktz7VllgQzsE8nGtnjCkHBs/eQf6C1wetq+wH2ZfwsVGHXd4MiOTSo1otDVaBAuHXXOusP
g57oJzsrm58bPs5wJBM3emkVVEp9rbC+5alI6RzWzRPEmn0BzDiinaVxOW7dadu3LG/oIySZblPR
5qouCzBAv9WpuTQKb7B5D25Er21nxBzZM5QvzpNLMmOgEi0nNjACazcqcr9r+A7CKurmxO9GQdTV
V3Ojn4TBSG3PHMbFfSfpQ8M0jTZOh0tUXXYqD2qrnU9LXFv3mu30J3csjWBJNOdWlct6oNeQXQ9r
Ut0nTfXGMEPjikVc+XlZaHcML78zGGN13jHk54F2B2B/8WF3mRtgzQTLi06g3izrrhnh6YNURFqw
OXEWwfYk23ABM/vKSL0nOopjsGJ7Pba6dp5FpMhGmt4vOQ06a6U2xTl85ram9lG1sAO1kn6/1sfM
qGp/abf5nB3iYNvwQS6LJCyZcjnykedWIOxIcDI7+VUs9YdJ0bPTESLT0Wo8w5ovGmswzg1T6/1I
V4Y/pfNhc3Oe/Tz36a3UrYlwvqLPOCQSvU8ZBzaN/yejGeR17JSS0UOIB/w663RfMoTnXCT56vWJ
0T1tWf5suqj85rF9JwEa7kHroBfq+SFh293gqZblw5HWIwWi9DDSR6EDfx+XeuJHnZLE3/MjIWiG
RpF9AgH9fMDT6dumSkV5tphPUa/zasRAr3t20J0pb+5mHcRmXdSQXca2baMjn+WTifD0qpjt4gCg
kB4XuOgMvmdV5RaSLHtcm/qWm23UwUenDku42eFSJghJD4bQfo6664TUidxzA/3ctTuuFquOLywS
8Ccz6jsfTkv3+sx2zky6/rPnDCtTNLdcXG/18Jrb7XyFA0B+LLJ+DZGEWhc0GftrNDfWrpd5r/ge
gwalzUXbgaN6ZRV/OEkKAdSG87AcqOjjscBKU+3DjHzrUMcJR3s7XUpNBkJNyVlpAmqYwyYIxhFV
1Kae8qkbPfGPArlwmJtBo6GH6KGlflKjOBtptRnrUAToVHz0vS53IB5UPFwzB/2yNOBZUX1Nh6aM
AWeRJyEdtuQYxptqLrOs08ByssSzIZACRunQJY1nga1IVHtt6kZnPTrSs5HCG/cL0JWq9bkUQ+0X
2NvlGU8p79MYXDfDaWDJ7rVee2YoxErfCp5f2RhrDfO6cdTbtzWanIuisulV0QnHzau/0PK5Qg/e
nNGCQ+UuCMnrmkKliWwRqMF9KVCgUkHR3kyxPmzNaCDKjZnTgNZlnjPtoE32VnvrRnpou0ipKD6f
z5v8EChdXF8408AYzZSPS2zbecXDumIKVEUG8u/j7f8SWv8Fbb9pPqqHofv4GK5+NP/zF579f/36
t3Da+x8Dbgc/hh+//E2IlmJY78aPbr3/6Mdi+D9I9/5v/v/+4f/4+OO/8rg2H//5H2/1WA37fy1O
6+rPtPrOe/9rvN3Hqb78+Svfvv8//ptvd5x/uIwxACCXtuOa9m7i9t98uyv+IdFxKCWVYbk6qez/
5duF/Q8q2BTbbcmGZbj7YA4653+g79Y/EByZCncqoSthsmj/Hbz9VxsU9g5mibrS1CWgPRv017ld
wjQbCf9QHlI8aVbz0JloWvTxvz6O/3o3/w3V/49qJFeg/dz/53/sWpz/J6L54yqu5VjoJIkn4AC+
EPTMAJ0Ld+zLg47vSeViaLDIo0iWa9ws7v/09P/Jpf5w4/3lWo4wHH63UhinKfurQZk7ZulQduQK
Vk3H6tvaT46BURxqwm9urtEZh/2r7YOtbVH7WRIeOg9Ob6vmPO+Lfnluirl1pCe3eu0vmlIbJkDQ
UUqOsMGannG2NM3QIokYb//+h//lTTiCL8QWFJEspTtfxzrjCu4C25SYQ6inorjBBttDsPj31/hj
rPWXh8NX6BjQgtA1xlcX5rmqWsRIUXpYtfTdcNYzrAWvyec4bJYDnGdQ7QQe25++/e69/OUbcASX
VgyrMmzXMMwvciObLTurDZUeTO+VatMlSgl/9qeg9lW4HeNHdcTZ5TcuWrtE5NcPb7+o1G2J+YLB
UKsvKi6dFkhNRTU71OF2aII5jIL85AbNBZWboHr6+6dr7J/x16eraMObFu4qLuARf/4nSdoOtOo0
SdJDG9pvS5Dex2dbcM+hHEBleUSBwRIm3ifVLO/h7u+v/YeR81+vjYQGjxAEK18tQE2QK3fouTbg
HI2S/lmeUeo8Nc9ov8/tO4iaEyDob+74j5f2r69q6F/clKxMjPqYGelh9iG7AoH7lDd4lM0CeR+H
6VMb4HgDiEUA5g9XUagFyvQyP/XiQ39GgnlbXc0X2V1/Fh/c8O+fyB8zB/7y26Ru0Bxk6zGs/dv4
09uQVY2mmbkEB+oeZ+ZBBZgKngx/PnPD/BpDmu/pxXATNZT4POs2uiFIutDOAXEu68f6tjtZZ1TY
vL//Tfvn9utP2sVMLHDbYCKJ+VXPyVvbgbExObjbpNeXuu1290Oc9sPF6JjivwRn/3LT5WT5cjEG
wgjOHuw1LOirL/dfa0WUGHg3H6h6LEWwFgZewvvn+bvJhn+9K8UdoXVwcEcQHCW/Pmj8Htpynlsu
tEME5ej6E2vEH7dN/mY9/2UPkXj8uqaQhuVwllhfPjfmbdNMaagEx612RJARGuoEHumb1e+OkS+6
T46s/VIKxpa/SG5t/yl/+nq2IRFx0Y9c6od1Ws6ZCxFmQXOggun4EEohyUtACfVQXTfX4sf2xAzW
C7jSC+3w95/MLsH95ZMhPWGzRAQklTQw2v31d2gmaq9yKbRwOVRBeXS8ziN+/c1z/fqpOAbbI0uE
CbICg5eve7Nw0g1HA5ZKhZqpS3eq8zcf49c3xxUwH9vDHcPmLr6abdKKMujQrBw8fu27t8VZ/RtH
t7/cggV2xtENiagL3tqXrz2GsmrlquVhvOD3w0BmGgfD3PxmU/l6Fah0XWd/34WKpiO/TvBTxdxP
w1qXYZX1ApgAZ67W7aLfPKx/dhVD7S+E+M6AUvz1nTftNuH6Qj13iaQGxdqzIrAu0el2//3H9XXl
7rfj6rqNwafNG/qLXaM+GBUKuDJsHGiXqO4dWr6CjodDp/nvL/XP7knZQppC6LaO4cCv9zQVxVBT
JynDxLDbJ23Um2ukbv+elyuL1jF13hDPzVDSku6Xrah1h0moET57o0P4nf1CUlLVfrcmv37Mkl3S
IYixiaT461fDwqyXhFYU+0J7KLZHfe6mq0aW8tyFNwnd3J7/LbfO/a643h7JqP3sML76UmIZURpR
6WRhQ3c/qNaM+j/R5G8Op396Vw5pLhe0sFcnHfnzjjdmtBmoadMoY2IcmkaNnNQesjNL682zpjfN
33wRv06UsdlrdCG4KRIZPgzz69h66umFjb8yHd0BfGyxrGt9dmpqDk2+YwI3VVL8ztude9n3yz/v
p7wvjlld2RYlM53U6te7lPmU9oVKaQlHMY4acSWN5AbAbYB2D9qyAbtGBCxLH6iPjcTO441Wra2V
2o7RzI8FfjxIPcpO1w+Ilza0KujOJiShZrz6jZydz2FtzBvyLYFWohj0Yzz14qeJfjahaxQD1zhm
UyNsjUs3WN2kObi63NAtWDZGRVZrYBNQ1BbE8DCCnnhpYo50mdfJfnS6RIxexmCJM/xE5oImrKaG
gCkB9hJiRE4JAvM7bNgcisvbhSzZXoIqyZgKbBRQ/M+848jxy9xUy4PpMItYeYlIxsHHuohehVtQ
IfPtslxGfkg+3fWJJqCZoCRvC+Dx5Sg2S91sYzo/Yr7ID21cpZdeslj8xGXqih/tGGOO0LsFW2Me
Rf29g1f3VRvpA21oWVrSnxopJprTRS+OPExMOXAtim7GEayIEgamTkGBiIUSuzZRAbT1Zno348aU
aBZmee0041SFeE1BJFAhcsBvsg2Rc7bp5cGmgILMa5vq64of1fh78v0tasEOeI67GhT9WJt6iLqa
GVFLV/b82w7iDDHYKQefTOcqwO00v6y3jT5M486Vj1XohquWMkGxBgtbG88q26qh3NzsSNkWxzQ5
2NFQfTVOJTxHzc1rayK8MM7EKvXOi/VCftJ66BtfQkeiUaB+rftT1teDFytMXnw00drq59SjYo5h
LbrNmYE4hImEiKVFKCcVZ8dubtofGWh3Cf5dDoQhmlph1A2TwrvY1uVK9bW715vVwDZOdz4ORmQv
MuytTBF9YxT0kuQI+uhL6QWiGli9B+lmNVpP/IbIT6g5UbjVNZqITTVDSWUpnDLi0bJ7ipsp3Uuu
o7ldTnTWcPUYoyY9k84SuXQ1aAmHScUX6KEybw62gOxaMZcDL+uFY+22eiPQ5T7rldW0md+kqKpn
/EaLd8Mt7R+y1mUT1MNYmv5g465D506rgXVSCnq6oi3UOWYmwox/+0fplFnna+TNb2OqMPiMaVh/
8m3RRN6qyBJ4SisY3zIf9m6J0evg7IudyPOhstziEJsmfhcZ4ggKd3xOa7DKXvC8Zr19UTamkKun
Gmy2fSgo96k16A947bA3UNom16uzHcwcKAxzxHr6ijAwSAzE6w3o9E7STProrxWM3hUKjuYms/ml
nj4PxXLEcwLTlX3ekutVJJRvfQbJEOptoT3oJsOMKD6nuhYYtbSBLLYsKjy1JRTSW3CwCSvRrCiO
qUkfwY/wQzIA8eg/hlnm6i8MRjYMnssin4w5nV4aGx8kZJcWUy20Mp/om5rFsdKKEYeRHTzrefSX
dmlno1/bw/A0Aj7eYwYwCZ6jo0avLXVUQK2VDRe9hnecx9GrfxjL2GKpIXt5nYHU64GpMXsPjKxl
SlKyYJHoBPSY7OS8TQw3hShLs08GB0s9NHILhz6+N0Kn1lDTGggsXnciw6bfVS9xCVCQRvitrfTy
s4DeFi23qATRwQzvwa6Edmf001wGU4qbeDjVmv2BzsdS56jakm4XXkPuxXGfDhjRCqvCotAArKKZ
2lsIoErEHoRZ4troEbYiG1LV5C1VP4NZmS3MbDIs9ORIdiobIgFjT0+LUOkd8Nhst9CtKSYf11jQ
zR0ywES/R8xXeV0SkTFYCZzwuUyi6MgUmlwEg5EWoPyJSl+7DYOYUGEbVF7HUMkPBSsq95K5RRfn
zh1OdNkEUOnhZZl2vjvtLozb1i+xn8V1/yMeR8sOF5Tc5sW4AqchRqKR5CMudPEnxgwBkrPvxgCT
TSfz0SWPE53qtosP+xy3b6pvlPC1VbWJL/OmuSy6xhA+RjQFV3YL2qGamKL5CiVkmoftIhqGuMSu
mHyLprEWjC6SO6hzlfbcumF9h441bB8ZUvrZZlrihKx0ZNbQ4TFGExXGlPTIO7b2GUEnqF3swiit
k95/NGu7oAhFD6x59rqYt9iFARPMkcWKFK6OMCUjLXkfQagcnxR06jChmWHAUNTSIDEQCXXI48aY
Y8+q7F3bAk7k0VjU8MzoEfP41FBRRvalql8cmcEKJ6ZYJlC2nWXSRhtB/lQY8oINZeLDaMrB4p+7
uWh3q7tOTS/xaC51iLoGgiOB9xoDuhnonntsZb/vNlk1QpG4fo/GLa441spGnJLFcTcfwkCXZ0I6
BlZUc2Hd1eM0Pm5q2uFR8vb3TFXjhXIHrAGxvMISy3BMzeAkKOcbuqsghg3GI+8MYNma40xhofWz
aFUTzmIdZrtLOaaPgAq7BWGHXDRwzX7OPXOOrR+lXcmPFc3owqURfRDOxIsJptARQOCZtx7rdv/H
82jXPxUOdQ42d3tY0otVFzQa55Xdy2FsFeqiXoiwqFm6KK6x7Uh805m0F7rm2AY2vcjNQ0K//FWr
5Yj3V1qiTeOLy74PVsfOqzvo33zs+7LXiXEsk48r727JGlGWx3Wt4WHM8GVnQ2HVi98CdoIKkkN8
OpPRt56cLXRmvatk7Fv6Nrx0pVlCLGj4CSKeMcbnwthQ8ZbIiy0ae6J7yDhoRejo2fQQLaPSw8iy
0O85G/ucJFr8YaXRvjhkn1oshiJd3zN9AQHtNb1BqqfcApQY/fTiQgWldX/AQjn90cHAb77Jkjof
uwx1Hxur/Y0GZTqiSBqSq3YoV+XLTm33q4zxCZMo5N+rIUG+gO1G59v50O1TPW2s44qFdnwWzfIR
0m2FQDbd9JCKHIsSq08rxkJHHc4jCGSpaF+2uMe+Ti0P5K4adfm5kTIkYW869HmLeSjHI2YfQgD3
ziYSdvYKM6xn07pUeL9wene6DZOf2LRndapBTwrRxnY0tdj+no8D+CYmjElyqDuH4uEIR4Ynary5
K3S8XG4L9BR7t9hq3+K134ag0ZYGp7bFND6BHVGDLB3QXujMkc3ArSybLkdhZwrSvrRP9lzYbHGt
qYYLVKTuBR/7lAbCyQD7pg0NDya8+aBCuzCzz8htGNWeAIOGdYosGBKXYEjHIlCGq1jLZ8d0R3Gb
rpmWx2eYd3Tt59Cm2vpErd5cM5/ASMedOdPetr1PZ3ubOUxzsBH2z4DlqzXx8aWAutc1Ks/5aqp0
t7lGbBDlsOsjVD5+vMaMtdQ8mR7izfl7ktJtCEGeEtxb6w40pO1cE/gnZ9nhUNnqBAkzOjc/T3OZ
3rlaR8C4S+R3TaFYd0v5CLbBMOPkTcaT+wFWxXEUL3Uijlpb5tbzIKsIKx9p6S8WvzQG36k2/cps
IUlPdCZSq/dXFReanxs9CWGQx/RiLnq1QW4Ct1TO5WawbErkaOWk8ABINcsJMmHjTsx2GrkqzJ10
/TkZy+67OIzb69DF1i5JNJtjTnYDiZTmrXZFU9N2MRaYo85n17YF1uuCIx61hjugqM1TbUyPelaI
4dtgT9CuRmpFPZaaSSe+57jAoyssmPd4BE8s45tpmsz5TLM2NmrCexT93Wg7NPuXdJpPjqrZxsXq
OvPJ6mkcHyXqMfYdzK4LNtRIPQ64qabfMXJZvzMcw1DHaMZV87RUmv6mMK3EFC9jSs+ZE0Ec+n1h
dxMoFxC8fcw2LIjxiNNFcti9WOuwH5ZV3FGhnOS1gSeRQgGqsYHoQ2dpACMTM0ngH4V1n5U6cDlq
oVKWKCGt/sOI8wrQrSPEwZkf7dIpE5sgJ684l2+sfGH+85z35p3TEodco3DL9G/T1vUQRb1m5/C4
OX5H5y7BofOS6rybYJtJ/jFzZ2lcMYiQ3XcYzb77odp5MEJqUSr3cqdigGxhVFZ82xVrgiTE2UaM
l3Edcj01wjgjuagg+LLN0Igky1zEfqVhyX2rm30NC+iIrudpLjke1EVTgRVn6woyR/EzfRnHqCiR
XNXreL8s2lxeLZz/4w3jxDTymVKrUbQDAj9Uerfdoxt3b5cRx4tjCSP3ZpdyG0824wyKuzoz52/6
WqCwHhM1qLO1LwdxNer1pIetXDbOOnuI5xdjXi3mkExGPYdVObYY1gLmivshT6vXsjZSOBSA10+R
IhY+WRuZ0TUoJfCz5G3qJ4nrEnLnrovFzQRntZ1jC47UgtWMDaqHp3EhimDR3Zb4UFNFSSKA20ng
JjqHIvIm6900c609tdjOIZwZt7mZL+pNSzVkyxYi3ETHNPQxXqnFXTtmN9CU1/q9wVEzfyAUs5vY
N5ififgCfgCUuABzcn1rBOh3vYj2A8GNjnp48tKtHKOTaYDSgyvpHIp46E4/LWZWeegY3We8I5mm
iw58ejLtrh0fbEzASh9RWfLRROTKh021/ZuhuRrZdrVup8JNtfxoxuP2UDdTgzl4lsQfg27BJ1pa
WZjvZV9P0XM3Z+X3tU2SNNi2tLlS6WbEOFzleE/ngCajb1E4eHfXYcnOS71KP41+azW/Shq7/m7U
eFcFWIbL6qIuO+0F6CJT50tbM/3D3ppyIgtJR+eiYrwECxpT2SerwhjKzxGKdrcUHpOnwi7i+iTw
JM/PmaiXabAwk/utrbb229REw4RBDqMCvMHWWxS2rgV1jvEwOqZYtxYolGkm5HQcBCRn+wZV3gzM
Fyt8g2Gdwgd+Jn/AYHq5LEp2Dy/JCgyXCs4V7q3PJ0l4X4unZAcHcRBJcyQTMad8gu/YcGVhKVUh
Qhiq9FZXXWWcQJqH/nLSSEPQK2BCHV82jAn4iUccJh/G0EDlMqih6qHaG9CLwZBbdajxrbgryRRA
GmVNJ91Kt8z26VaUmT/BqGph2+KpSLFnwrG9r1vLuMqrZBUXaUya+kZklrNaWteN/W5qpuESoXV1
Oxbo/XycIxxyuM0ZMWUa165667vYuXUcTLSPGaOaWsIOQ3xScUEX2br90B2xDwGUyhxY42AbmUER
mhywA3uAic8bUT6ZNSexsfraVE1TkJhRq51RfdsSvOmIVLx4nacscGWkM3mLnPN2Nepuu6SBpXfY
WGs4Yr1IpLCPKwr/7GyKNdKqlaWKmGlFR32SMYPB8RBrYnzKGc+LPpaMAH1KE6OiXQwc1AKZxTNV
P1rwr/2Ao7rXaUQU3oIU4XlOsu3Foar6fZ4KzE1cmQlqn/rKAtPiTGMqFVLc1IfK3IrbFTEtK8Bk
agZMjFVTbkgciJ88i5XPQ0dlF2kO0F5BpUI/j8mfTG8ZWvetVogSvbgt4ysjRdjk9VElVkA2g/on
46ns26jT5Gu0JdE9KvAourCgv5YAs/XsuCUaGhoLsqsLcjN3XY8spq+OHVn7SVnGMpz6fEhu04kR
Zp49VdspiVWjBYmDTguJ+kKi3PCsLa8segp5C1DhI5o3oEILUo6NyJinVzFW1gOxy/YQlfnGDxcL
jL+helzL3WyefjRWsyBOhZMOUEToONeWaX8u2sIq/A0OaA5FVONYJzX9xaScTPho2PSzmmlBMjRJ
jf8Q9qKDAwTCA7p0u6KfsQ9vs84z3FXcmrJqYQIz5qVjjdQ2D3Nbu0xPScqbpaLt4nVM3fiuVlNf
+L6XqqVzkfSQW0kkbxszQ1C0mLiydK1EElIn+FdXhUPtt2IGw1U+4q/sY+tKMU9WjnOdFtFgHyen
TLDQyEbg7B4PZdtXTtfdzvbEUb60sFE9XoOfaYxfP24AZqyFNdCsEcDk7SrNXMdmNHNpPp1HHX2p
0E5w4UZ+S2mAeCWmJtM3oll8MigFjYfn/cpLEuwsfWXJ1KfMZF3aY09fHV8SKGm9W5vOcx2Ma2Cu
VUIG0cbZbodc4RDrOCoBNEnmV1GaIvHbqo7PrK12Eh/PDeuhjhyJdgILb1RPFi+XsKf9lLHGppdV
WzUgcIooNxg41X9kk9W/oUJHb1COSfrJZM+V+rSYy6ehUctLm+jljWqLpTlgMzHcLMY+NIzzqf+o
OlN7mca5ZX5SnSELKfA6vKtdVzzZze7FAW4MctgZ49Z4g9JGtgdnZr4CTGKyXjjRWn8fqLXqAJ+F
fkrziGk9UxERqhlR5L61s4X0Fdfv7cIB18w9hM7qVJgIrBGU7gHTUG2rFXJgE3ds5qi+U6OjZuuq
vnh1euQSZK2VwG3C6VyEkTlkoV/EXf3Wr3m1+oReeFMBFLYrcjKKXB4EaCt4l+vUeKDp1c9irtW5
sqwp8x2X7do3C1xoQ8wyq7s11cuO1V0TKTNofEgDDNEJofUR5R+yOPbVk6qn8sHAZfdzzBwO/FZP
5COOYfPjOBpQnh3G8OFIaCkCvODID82hVDjn4V/2zuDoKNBaORP71fGPhBk7xPo96nJRRkZY4OJ+
cjp8s1sk2CMSVs1kIEqtIgwbmMryTRLMod1EV3dTuq56Gag9fDbR3J/hwWBCJ8YDInh6dpq/Z5Wh
kRxix0GbYKpmvoHZtR63ZCpuqLBFlwPT4mzUncX0alhUi5hI0panDUXMu62nhQyZE2LWF1bWsMls
dbYxa2HQL0BGxJU2683ga1qxvWuJyyKiONt/j7dlfKlHRlx4wKvrD5UvGDkZnaQPwsyS7JJEvgA2
obYce0h/Z9fP1Nb/wK/RYtFKc/lEV8uQgSobl6cFXYyFbJNgwtc3Xf20homFx7rrGn9hi9wCPM3r
V0tLi80Xc2ROSPySRLABzvLBHElfOdWa8arUkg1lREEw4ekTlniE0i4+VuNQt7hY9xWR9NSV74wR
kc/YiyogjmktH1O9r56MgUoGZpZLSe9+XSROklj8TP4S9WUSVNaAi2CWpxE8btczEqBJsWpOikq9
ghzjHqG5EZUME93QPY6rzc+Y+KnxqHTsBQotqz42s1ueGGzdfbfnpWJlWskHFUq2uIjOOBiMsrrL
TN+qt5KWe+Uh3EEQiGuGeY4TQNaC11fpU5b0o+7rtSHvrTgjA063COMfXMpYjbHuFuKAwRniuc6Z
d38oF9VD2LTCJvhl5CTTMhrLel9jY9h8yVil941CB2t1luhD8iaLOc3dpGIYU5eYLKUo79+k5SwG
v2+qr2RhC8asUMCH88ZvHg8UQ6Rwt1EKSKXhpNj9b/bOozlyK83af2Vi9lDAXOACm1lkIg1tkSyS
ZTaIsvDe49fPg1RJYoJU5le9+yImOlodapmbcNe87znP2UREMLDDiVnLFQtK0may9O6uLzV2RaQ2
4GRoqtS5l3BOnia1QB7MR+R9BXvXIO9mI4w+n+oUhzRdqHhZM/OT0OdNGctZi1QKt5C56tE/1tDj
Zj7Hcz4odrO2OaOBIcwFSL2ynb9ZQ1DF22ha602bHuc3gVJtH6qrnAoC10zQROom3MRmFQL+Gteg
N3QcqKmHUXeAcEOGTAeYDX+l6rV7gjD0em0LjiM3zP7AqH6zC45oQKJSQJLmWDTD5x7sC1VJKwF2
QbxJNsqUjBtJ9WY/WOHzbw5Cmx3to06Hkf4058PjQRQsMRh64TWMpF9sDVhnV8Armt8UXCB+QJOC
dBRVn6CTuhCmRMxn6GfiZKOXSnETSc1D9Z6ciydeKhRoEiOQRc9h8wZiL1vIOiJw4UFL18bN89Db
50pK9bKpwZSrWXamH/16KJQDaEdVZijb4sy9uG31NFrW0Jqugqd7LcqCpq5PX2zoknOt9qUYAnkK
zBkeDjpItL9yEaLLe2uNjSWEq3gBVZegAmFclRr749NvwutL0pHDoMua/4NYYTFOMpKn43gh2Nre
MPYmBkr6nC1TqR6HZ4Z63c03BNobB3kWUiJDM47vXjHWtD7RALnUlo0HPmvJ4q3o6TZr/PLe6HNU
+gZpvr/5Qc3yLHwMjm4jZpVSLAQfUWJrYDSpTmRWXmw5o2sXpVkE29P38fXzQgHm8EHRiefLWj6v
MGKqkeA13ABK7WUs2d1ElZb/pszjIDWblStoIVBg2ItbqJDTRcEjEkByJ3uFS6TdZlVf7X77Whxe
P5AoTOP4CRevudmXZk/diQdFE2ZLvET1KGcPy+lR5n/LS5kF14L6kDcOzS0f71KIEzZs0NumMFwL
4jWVd0/bYpyA22H4ppuqYXl3erzXrx9zkDS4dabJFHuQx76YWMltTtlocFUcHfR3oSmNXWuW9SMB
KMrdFNNkCGybzcHpUV9/X9xGjflCImrmfi6emNNOjt8lgYGERZugHlKXgwSJSb4rxj+H+uVvuPvz
3v0Jpv/2VwrA4k//PRQATejf/9D//P/mr5gn2n/3V2y+tV++59VLQ8b8D/yyV0jzj3nSQewkUNYi
oNf/tlc4+h+sHfNKy4SETGv+S7/iA7Q/0BxhEGABEwKtNi/TX+4K8w/sCSbTGH4Mm4Dhv2wlRw/o
nySBl6aHg6TtxTegMU+o/CqEvqh9bbkUVCnEIwXEn8xgnhzDYvxIV21dpT8zU+yTwbkgXa6FzJU9
J/Lalt2Gg9CqGfKLUml3Q0lwn15tCI89k2iy+DL5VXyYhqE57MTRqanzXPfiS0lypBpghJwNuoVi
3Q0x3raa5kuNzGgTWpxvXjyuX7fl5W045M0f3QbWcDDGznwnWPDU+Qe9GNCbRNTxFVmbcEpqDodW
Zqa3jTVZZFQFcUGb3hAVLlzogPXaQk4erKiyK+9rDUkPCoIaS9Tgl8ltO41htaJPw2FAbc06YodY
K/daGTQfyhiG+oawVk6iBsV+tuWcKz4WIEMpLHfB7EBvQKe3cvB3BOiMhduRWx+9z2igaJtUNyfA
QnlYetv5SuhiQ7bUYIdCedtZvQojjfyW0L40yvlpJlEWdxRA9eYBmKTU1jngmG0xaJ25Cyfbh/c6
RqabKG0iKNsH7RaKpmqt8sKwLss8yfpdWJqluRoAnn3wgeKDxhGBZrlZlJG0mXR9+6kUFtj3CCjZ
FoQ22rBc05PaDQogBXBkBVK1zBwcag4OkL+14/slOjEtnQCnd3lGHzFARg3uYpy+2V45BCvHq0sg
mH5hwhnHVk9fiuZA7GZ+P76r6asVG4vuOUcfYGbgU5QkBxVhy7TZ+JVDemUWKNDJWwWT6UpVE/OJ
cN9qXA+5bT2Td5aJdQ8Httn7ahHdaoreTefepuN1RbPnxUSf9eZIVzEsLWZcSDOiU9nNwAyT6r1F
560A0IJ0au1RBbmIpqC9DBTIJm5fdKOyPvMuvxqd5Vk1VGZ9ldlmmc5e637B6cvSNqCgAe4k89Fu
rbSlMl4QcpM9NnkGYcIbkNqtBkmlY3t6/MOC8uJbMhG+C04P0pn1mSgYl5dfj0oFU0QF5NUbj21c
1necFnt3bNPqGnVBdkGGQ7b1tJCgEC+0ryEq95zwCPCYksB3g47Q39O/abk3kvNpA8e0iYtN4xct
5hOpWEU4qpGGd9FLbjjg0jUyrerpPxjFwhHHVm8+1iz2ef7g61HUQhTQDQKCxzAjaMubjM3pUV75
oySSXs3RbK7DYgOzHAbBRuPlQAugecb2ndPZ5gNHVvFDA3/bTra4dUbnI3OycMlsqteA6IMz0/N8
ODt6wotfwKp1NFuSMyLCkMNbF7T95VRYCtGb4nMZIKxcNUVZbDnAj9/HzAqD9Zx7emYjtfQbLO/A
4g3DGwenaKAt2Q/aT4DmyPHqpkMEOK1yq0Qw4gN4j8oxe3f61i+WJXMeV+fr1hycLqwGi3HB56BS
E8qMISz9rSdSomPg7d3JoU4uYZhYX0+Pp81vzPJGY5VyaHxovFJL10rIWdIDVq1C8AKkrTCfuLVa
6E+AwdW1LumGmcQd3AORI2hGM4cfI07x97SyhubMnPb6CzIQ+2NqMdmN8B0tviCd9nub8bW7VZ/I
ryJXqneBhqLg9AUvd8jcYL5Qssslt5c5av7rL5bhnsB1g06h5lJ1jh4bZ8QNHA/y0QywSozEFbFO
Bol3c3rU19cGLYNjAAAB+kzYWI5HhW1JIPGsgaPozAIbtPFm6sLuzLUt9+GcMjAx4HrDfzT/cVGL
yElbG3mcqitkHWyHdCihbjAjknicfDp9Qa/fU6FyFHQMm+VHJ6Pz+IImWgwGxiFaakHX32ROnz8T
wNuuqJYJMmX86Pr0eG9dmmSXhmmSpU9f2kKVYTAzRHRECYd5uTM7BW8DoDi3HdLgzFAH9+eLT4Jp
mUlvXlwBa7OjPniiXrwigbQA9Ma+tWnKmv59WbOngkJjhl/ZMYmHEU5XwiyggxnU7JKWYU9g5L4Y
dD9f04+ovnYEOX9NuhL3VyoLtdlw9h/uerqA7SYuaE7fDCEI35Xfz/zy0zfqUHA6/vXSYE/A/MGW
HwHqPLO++PXa1E5tRrDnprVa9XMPZ2PWEpr1U5W1TrWuQY/pqykOEmMXDgMEw9i3xaUmo35c49aj
sVGjxEMjGk7OF5g1sb0VsUfRMQVe91jXCShtK6914RKd6YHR10aqDacvYvG0eQKS8+tcE4Ie79Ar
Or6G1m+ErPKIxLvEgyeO1YhyajRsVSM754V4YyiL7YSFMR2vzKuaRhw7A/3l0IA4Z9jXekKUEeTG
8YrIxvbh9FUtpp75qpjc2ONj0eLkZS8+z6wkSr6yWK0FrrrdpMEtI8y6ZoMZVfVGg1X9SI5ye396
1MXUcxiVaQ7PDLMPXsv5Brx4H7DD9nWvsrmHd9LckPrjuMhPAvf0KPMTWbx1lIEptmIDYuJZzgd0
bfq0GGwEkqSnAUtpre+5FREYGTY2hEkQu9hE+uk6a4Xz2BLBdmaCfWN8coIpPVgCByY10uOrRKGk
13lkMvf4kGAq46rQxWUgy1tiMX+krSBl3ZbPLDHfTl/3Yh6c7y6fmqD+C2rXtpdb4aJ0iIztR3Mz
qyUuNA4oG1mAUDZT8mgNszHPXOfx64qpmbobCxdHSdzcUi73Bz1RR6JPLemC5FH3hl9bN9RY41s1
l8nT6Us7fnH+GmouDMzHUk0sp3itIIrTmYeqMYaYoHzgbY/DmVX/eKP1axQ2m7w5VIHxCBw/OEsx
q0IYnqRgKumr6Aj1Phm1n13BAAA82OlO+87Ks+nK7rz63FxpvHprbTZbOAtsfgGHwMV2Oge365dF
CrkZQfwDVF0PfJUzVs/pNCFBb60ovmgqrUMkLgVZUPFAemaTEk+OAhltPCp5Wm20SyrCegxvsi5D
EnSRg1WpvQl9YN/rrnbC7FLr9cS8GvyE1AbbtGGuYdGD+B5rEXzZ08/t9adA7Xk2ezuUW6gGLy4K
darl+Equbwgeq66dnCB3QXwBuMnUB4uYaiTcoSraCWdOfAuFFZx5pMvjAx8FRRVKxILjGd/EcrHG
qCNCXZbmxhhj2ge1SMpqUzgNLpRckx2lHUvrk1XalLOjRoZjuLYwhzyVSID7M8/4+C0259/CyQzw
Ae8w92XZOaG1h5i8ArvKX0WHVGY/DeKizgxyOHD+M/3xFs+5ncw9HIup7NhLq6o0laYG+qVuVFhp
ExnclvmtqAPiFW1Kr2KbsijfhZlmIkttYCu5dYwmbNerWfDTQkP8SWpODvWtHaYCMipdsxUeoPoq
cKaw3hp4j3TqYjQP1iKYkg91HE/p3o9t1PtV5PTZbqqb8cfp90g7vnWHi7Io/9nMMvNucnnrHMir
RRYKdINJuq19nTNCRLy61qbWt4lEThVVzGA/xHnAz1WIzdg1eTTMBiy89fVEDo0IM/Ne2Ep8Zmp6
NQsalO243xRBJD9xWUsj2s+yx7gCyybD0u0aG0eaTlnsnqBu8/n0bXh1FwQr9Tz9UbvEDL+ccRVC
5BOY4dIdxnROA/NAHupoqE6P8uqK5iOYpRLeyCLNJ7OYBp1ANKSstbZLec64jodebiiEdTtTJvLu
9FCL6sk85TIWBWHmOzAdVC2Op9wEhrc6FYylIu+f+FWbRsEe06aa/ObAntzYBiW5vJvardo6+mXA
NLhyylhdGS2R5FhCxJlT7+ur51DE3ojG1XwWFYv9no4dwACkztUrYtzWmBCpj8I9tauzOc9nhjoY
Y19sh6SoVOigDBUGebUZqRWtSSkkPKeZ/DOzwvF+77C0ST4bFmv2XXSZFl5v3Y5Sx2vpaU6Z2t11
CKaeyT9RHqZhtO+72idJIMmMMxuE118tvOO5D8hLi6OLPxw/3WrMxsDpIumOPpqRGAMAdj8RXSBL
0fd+4sFvlzmcxWDMN1ZYB9dM5PldYIXV906rkLV3jtk9TEmp//5D5rBoMUlSdacdu/hhU9ZFcRY3
0u0Jmd4WpOK5A0avLQ43dXPmFT+uahxuPZ3QeZdEhVQFY3F8E2rMyWgjWgmhz2gvqaW3cD5L8c5K
PWy1aQB0zjbNZ+obyTaVZXLBnj/84su+LM8shser8a9fQrEUDI6k9mAsfolKji0StUxSqR6TG0iZ
8bfaKofbFNni3sjUcStzvXiSvdo+FnWbnWmmvvEO2hQjOTJTfGACm2e3F697TPBURE3Wch1TGa5S
RTWeB9F626htHvm7W2j6bfDxP7n7OOipTwoYS8veaoLGBdBBDcqusPp3k5X6GyZP/V2Aqaywymhj
Y5NZJ6Ukna8Oje6mIhM0SazfO5T8uvcvfsdiB2tl1qjYQ8rUnaOnih2dKh7n7wtMgspXVqXxahJa
+tzXQEWj1BoeT9+HN6Ya4AgAzcBxUBY2FrPajAiMnKGULqEm5Rbbans3pLF3Q8ZW+/0/GYqTAU96
PsUuvq1RjD5mdN4ydSx7t8GByF49/8mi/XuUm7/u6T8jLXaXk+ITRaEwUpY449qj1rbJNMDXSaee
Y2W8ef/mrSRVwRlhsHh3YQHBBY8ZyujGyp1MVl69b4ztoIW2e/r+HfYyRxs4zlUGGABQaXQ19OX6
qxZ5X9kJATadiV6SAoR5CRCVKEzaGlejhZdWxmQse8nU3Zuy94jQGOJPmZFboCDHYHP657x15YZB
gR+EC7Xg5fSlWCW+abjT8wfkbJOqMbd6ORDuUg7m/vRQxwfYP58nbw38O2GRWGsuFimi3mzFGthK
9RkNRpTi2WdHrdoryyG7kGJcdnl6vPmhvbrRnA5whBkU2pasFX9s2c22OZdWQnNpkQWu8WkPv7/0
Isfiklho5ibR4ssfgLbLqptnXZMKelIH9hZwQ7rDCgVxnD0W+G492p2+tLem+peDLm4lVIdULzUu
bZq0+hL4tXJrEMK9UtTKQCId+2unCY2bVBjZrdH39ZmV5s07i36Ssh+vMvuo46keaoYK7Irpps/w
isMYSC5QEMdnLvLNVxMrHDs1Suhkhh2PgjI1LYTkzkaJSlZ0Npg7UrgAFGCYPH0737weSSeAuu9c
Yl7MNGpAWB4Nb+nG2GrXZeML6AuGc2aUN9//F6MsrqcQlWyqmlEQmeuYx6ryRjDKTR0ZQPj7pr04
fVXzm/fq/af4p8PtYqI+9GNeLMgdKvIcBRpJ9JIaAycou9gYvV7uEsSZ+yZO+5tRYEg9c5lv3UyE
aRYlVVxhHM2PH1uT9ensIOOzs6Zg1/q53NbFFJ6Zt86NMr88Ly7OSzHTGCoLf01Q14NWgd1Q+kA9
cwvf+s7YRBqzMgV+jTk/0hej1LgLSYbmOwupK1xiMQ7JFyI741M30jBb5QbAc4NAV30lURNqu0Tv
2jMX+tZ6Qe+DeiMsr3mnuZhgYogpVsyJ0Y2dhNlLKSk38toUwNCx5mVeOG4Gvcu3k+CZtsXH0pTT
F7Qe6kghxNLOTHdvfJSQFgX1QN5knvB8x17ckcSB8Nelme0Ovd9etUE7AUcO4jXCdnHmOPzG+wum
CCWRYKHUIFkeD2Wp2EcGBcgH7Y7sU5dU+NYprNR1XnyuWMm3CTmE29PfzBuvFWOanIpNTjToko7H
rIcRXf7ImGTeTW4QRdqlaiJY/w9GQfdKzjaEJ335WsnOmqaxSmy3rRHV2nr+0yCP8sx3uOi3HtZb
Wq24MVgDHUOCrT16VCEIiybJfRvG8hA/NxMIA6KiFJGtptrCc+M3KmEeOFy/YEUgT6lJSQveFJPp
q5zQJTXH01f95vN88XsWL3JSG+1IBjnnYSOdk8xUO97w0stPk2z1d/QM4vs+0owzo775RNGDzVrP
WUqyuAscScgz6hgVXHh8o+CbvoqDs73tN0cxVc7AOrQ9VKvH97oGiNCmisZH2g/xbkqM8JYIq/qW
wL4JM2PTPEaTMe0wlxHnwWpGyqa/BuaOeL/Qx4uaRFxzpZTluZLSGxPYrM90Zokwv840jn9XEAZS
YT8nXXPs641edN6PSSnkBvN/6RLnEUFWNyoI6DYR1rgawzN3f9Hh/PUSSpXdF7sjFICLnUpjNQHR
OZT22U6jIGlnh4reJAr+3tbGcaZoH4dWMJeRro6tgR6o2eIDaq3xceqF+FFX3icpE29NvpG4wBoa
bdXQjt6FVkiuIJag7kxV460niWCPFgtTiEP/9/iOjWai2CkSWxfZC3gpXwYX6mxC+f1vgX85mxoe
z+xOOB6lDLIS8iTA/wrHMRnkvTKsHOn1W83wh11jQI1fAVb2qzPjvp6+Ue3yEaDun4Xjh5LOi+k7
y/wokg6HGlsriGtE5bOpZJBsowZi0elLnJ/s8faDoQx6ZMxvnDCW3eE+KpTWQfLmYpNP7+q+JZoi
Alg1M9dtI93Ehhpdw+SS6WcYccMv+e7/I4x1fvFmZiQtrFm6Rjd5sUFwaK/qWcRpIzbDnpRsGT1U
1KV+u9LEKLM+gTY4U9WyGl+0Zmj6TkxPqWqpwGfELJpT9wOn/HBGK/DW7dS5GtbDQ4d1cT02Yjtg
T4yEaLO4kJGhP6ntZGyNoqJ5pYCG+gmTf9MrpnF3+kG+UefjIuldYdKgz8+yf/yyEqEqCAOizsfx
QstXPaCmzRy+sDPUUX6ExVPupFUUhB3JGugRE2BFE+qKbxpwGK4+uCHevYnV7v7MD9PfeMU4SqtQ
etgeIRE5/mHYUnp0aR1lDzK7SZDDvPTeQg/5SNFe3A5m4afoD7Tk2+gbCpjtxkZDONm8g2uYC36J
1bQdf7sMxr4B5DaFfM642hK7CeeGHoUzSpe3Mr9NosYjzqybvmsix4BaTlMC3cs/pyR567smv/Qg
DYSKt9QaVTp5vh2qeRfwQb/2dROzWCW/awN8hDM3fV4wj75rU0VcYPEqsDfT+YqOb3rlabXjUOhz
S4xxlzaC3VWBo/oBRF57HdpYN1ZK0Oufkwb8PCi8dpdntqAUSvCzPqXFNxuT3nc0LOqdpcA1WCVY
U8/MPa8m8fk38mIgC6KpgBxh8Rv7DFSEyIBntQly58B5mrrgXOnk1dq6GGTx9nm+rwSAILgRZjLc
tRAHvnmV532pYwu4ZJ2FgborrGD42XL9H0d9qnenH8WrKWH+ARxL2N5Bl6elcXyVUSOhYzHNgvtS
5rSWyzgxSHtSjOvK7K4aYT6YdXVmeXzz6WOUolpEWUUaizvbl3A6rJnYYWMTz1a9T7YLNo+K01e5
CzNf+Xj6GhcdXubx+SLpnM+7Fw1g8mJAU0HJJxUJ31xtPTLqcLNEtYP3HShr9XPo0vJrRiIdIjew
H2OJns5Kz53cD0WcV+/8ix+xeNRwOMwZAkOwLabwap30kXGtOaN/F2WUecHb5cUVUCZn5VmjcdlB
r9wrYAP3tmz6O3OyS7InQ5KYrVy5UGo57Z3Wlw8pSbgsHKF3lVWdiQe+M3Y5yRu7KBJg0zMgEIji
W7eaehAHcQ36oiifTt/fN78UtgKzqATv0LIoRxfMR2rDl5Jlg7iMZPBA2z7Znx7k1ew0P8MXgyxO
cgPfaeCbueKGqF1B7wGjBE5j3rZFW7w/PdRb7yfJxRb/nTV8y4lwlKIbfIUIYh0fo7fJpgJnl13a
6o7sF/XDIELj5+kRX3+FZI1Q57BZVNj6Y2E5OmYpSlOWeVQ6bp0pwT6Itfq94uMYzqa02iUjbeyp
KB8F4IQPpwd+Pf8wMIKDGVLMFLBMEqlQvje1TB0yBHXxo3dYDV10QBAPhkYlHj3MHoPMSD4CHNB2
Q27qz6fHf/1UGR8tL+1xgOmYnY8vfFKz2E6iyHGRfaUfUk5FNU5jOBx8gGfFFW8OxspGBgtBGnQ5
jgeLvQbf11g5OKadfEua1+TjSs6aO2WEuHT6wl4dVKkAcGL+e6z5HXuxSVbqcUQrxxPNwOleaXYy
3sDcTO6TwcfVPbVRwsPF5Xx6VPrh/HuXs4ztUH1woN+jn1vc0F5LR+wOnb8JDJhtPooHbQ2wbGo3
kSxUda2obKFyWZjvIl8b6lVlwsxcq2FPUCjQJStiB6Zg7CE2yjJ3gF9Doh8MNfnAEww+UFq6yz0D
umhBG0VsgjqAKRPERpatHTglaK5yoEgb8HviY9C2TrAbjJzYIievqzu4SgAFMkXr78FCqu9aAL8h
HvO0asHUKXzWoBiS2C1ru7OIgI8RHwOVRYVSkF+groAGGd+xLgw/MyT0184U19DRZBV9GJo5pjij
U0qpfJjEe6MY8+dqkJBGfIiVz2Ys1Ruvk0O2KhPAoavSMPlj5k20hcZMJsk6Qz3+bWoG8j1Nq1Ga
FW4aixRgWKbDpVS7rlk1XgVaUcv7YqCgjDnbSec4P0CMKedIuBv+tYLaggRFMii/Egbk+65F9PcF
CoX2w4DiONpgrwQaZRV2HtwrPb711I5i+zGGUBgTjt4DQ1pThrA7CKC2sldL36H1nrUVMj24bJXU
n7R61Aq4bVxfWro2WjqQrmZaeE+hb1CxJxU3f9SgbdrErckmSWmx9VW+yowAgKjw0j7ZEJbmGGui
1GPLNa0W2JyfBBT+lVKVX5ohiD9XHf2sdQSKMwHRAYoRRwpJpMCD4x5ysjlwdoaiFtdrTYbDjw7d
2n1BU/dH0Mdyzm9N1YQ0dXCuro0dYHqGWOv3W5hoXryvLQG+ZprUplgNA80Vt9AUKyQ9z2bvV451
916rM2oOGknElVvUJic/PS6htyRAvaaNxOkFS07xAcXQGQYaUxwAMs4BJhP6GiKQZmbMkFodrYYD
eAb3R3VHhQocDbAxDw7yAVMTHZA1mQFb0D6AbJID1CbISWarCtow+YF3U8zoG0rvUHDGGYhTHtg4
2ozJ6ZCu1RBcBug53oGko5hp/HE88HW6Sk/esUe175sZv0NjHxLPVOYFpTs90+7GA6sHZELVz28l
DJ9yZvpv+wPbR6MhDwcZ0GNMpvLM/yGcTP2kz1Ag9cAHMnWqIuvJt6qLsFIhCEH3EJXLJmv4Sq+v
+2IcaEN01HDqgRKGQoSjYCK+3Vff08vUP5sHXlF0YBeN7VQ9ZgeiERVl6Kox7HHL1dsQkkpbjGCm
KDmEPxrDGy+B3gJHqpMwuPPEjEwyNGi/8QGkVLO+2qvcDIbKVQ+wJXZ3ER1KH7V2KVXNv7ZrMTwo
M6NpmmlNZi2bYE/cKTZAYo1xHHs2qeHBDHgSSjSz2jIpv/WtQyR9eqBBKQcyFGowCBI2jFV7ndIT
nKjxBpCkWtWAKjVmhvhRHlhT4FzgTvkAa6EOHnhUCQdDYyX1ISfguoqzT6VeZJ/AsxjP9YFopZYV
dCs5g67sA/NqPPCvnAMLK017kpeaMM6aNSUxeFl5Y7IxqYxgx/auf7SGWN/XZqBghoRWtSqmyzZO
wq/DiIYIzFESfQxgvYwrAN4VE7BpVl/TDjaXj6ZdWze21XzUmsTS9pYpRyJBcftZa6A7wRM0NOtJ
j9q43sIMG2p37MN0+ETlyRjcbhBmvBnDQL8fQq8bQM4pYAad0FDbb2FVJvBqRwTWEBjDWsIyG5Xm
whMYfGjfUt1ZabgIprVTzwgTfSTQYl0oqHc3o5/E4RaXE3BCtRnUy7lol6wsKq/Kjt+lfi5EPLX7
UeTQoLtEAeFja5xiQJp16ujKWiBGG1owQSsr1HEjZNjaLdhijQQ0W/vPgpDkmuoyIOZ10ZGDTii1
qlDjjKxEvciB/vkAdtEb7+NU9js7sqKZWxfF7V5LLONZV7rW2xW5VaUXtewgC6togZ0V4huPP5Ll
K7et6qXhlW4Nyi4IavWnXs3uPDGocXudmGkPKCpiW7lua4jXT3Gj1Nkd2WJxvE8sSaUzbAR5Gwa6
eCheLUpRjGVz4LKdZcaHWBQ0cXvOU+qeKNU8fDKwkqbfmzjqe5fospBMXKsurrQWtKlvhdaTWjrT
R8HOwNgwg4ppFRpe+AF6Ib7YqMfDcBs3+IA2cNiy6KsHKJBcUh1TMiIDp+UWtgn1TgMI8ArocAvN
VgbKl06pnZRiDvUNNwHEOLiTHoSfkXkNtxMRxPEDr3ZPpoFfaPzSUPlWCdG2F0br5V9UyuzxGr8u
wJvG8nzmDriQk3EZtiSyrvJMaTQmXqcX2x5tigmg1qEjH1dVE2/M0Ro/hGmjPSuGBx/VD2PmCYV9
yBebPNprGDSVvsqgngHmEo149C1P+VjWouPcbwzsvJW6MyCmU2kE7lPFwQcjk7Ax8xggUIoCRnfL
vNN+KmXX/OiNafyE67jnwwN3fiU9gEdsUEZgFs4kAAYFilpcTRXV2G0Ged3fJTJMLkyz5pkNWSbu
qMYkn3UZ6LdEOOuDO4553jwZVRTeAMQyKtchPvi25u/yVrR3C2uj6kH8NYAVRhJwlKXmGiznhKnX
jrofOhyyCeaPZ11HhVp8bvOqVVaDqsXNhnMdNl64V+ZVkzl1cwGLq2x2oogVch+TTEc60g6yWosO
9gG/fzLJzc1icS+CbHjvZcDBd7IIgd92k+ihavfFWLGNax1JN4b3eoVKPC9ZSXvwOWy+s8CFSUh+
tEUyw5e4yYBAGlFK7mrHfblR4Eg4RKPivMawTYT4uoyGS08nCaI30h9GFwyg+kqh3CRGEMUukpqV
2Vt4hENeIVYbClHdLmhyMjLtorS3qtNHn3K+x2bdwQ6nvVgV7QRrWSgfCRTgIyT1u/5SjeNgrjvK
AObGUgr7MssNYhUqRcUiqSFB+5IBclaNhKiFjt+7SlNd30V5pdZf00H6KvCfRA/Xwk49av/kSGPv
hAVirlPYySGLP6xZ4lDnsPFJ6a8qjt236Pqz2FUbKR4S0G3UKokKtkzBVadxxPaYIA+Wkl4vEux1
XU6JIPdIUUX6qPRAh4YiKzfgWYYrG2g/EEcFN+qGhHr43Mz8Q+xyxJGbMs3LZk2GavldkMrx04Zr
BWHStwhDRohvrvyqQ3edjJFF6kYDHpT4W6cy1pU+VR4bIsD8K8+j2rfSStNv1/geCQ1g58t05tCx
bgCUJZZwdYSooE1JkM43p08Sr8/0HEUpzcyMBmyey2ZUGU+TNQS654oolFdCBVSska11cXqUN869
7AKA/4Lpk3S95tPMi1PSDGO1J73z3MQhP9oJuAsQhFF5hv1kzdcFsD+NR7jWOfvt/enBXyuLTa7x
xeiLs1IM/GtIctNzR0ePbuvErsk5yZry0TLqa71MtXWWlMXFWAfyfZEm6fd4ZnFZ6H8vK80Jrsy6
PNdpfOOIKhxaAJzfCICzl5VfOTh9RR6H4wo9IaVCjdoH5iK269lYnrn3h3yw46Mix278QOzjME/j
pl3c/ALcVGr7hCu2XiuAYJfxj1hpEZLQghO3UaI70PRb1bo2uVHTxmr694qa4gCrjZrzR6hV3WeF
P39M4DheEvdANI6oJsJ168asPuqyzwxiDZvI36llJ76EEwXm9TB5XrOlHa/f2qMfR7Olouo3Pokr
D8if9PtZMPyl9jsFqNyU5Pk2zepKrPK0HN5lDeErv/+qYz6ZbRDoAwgIW/TRIEWC221igsmtCgZg
HJcbBcDGmVHefLK00KnuIHik9nl8twkvwmVPNgEf1EA6WE6vks3rgzNy9Dr9Xr8uAfBcX4y0qJRB
/A3QLVN64NEN+0B6+d4eZ1ifKRHQ+gVOoSAOHk8P+rpmNlew6F1TQ8LGqS/qHWbbe0GRtI47ThUM
M13GLnHVQXGteYQenB7rrVmDjhwwGNpms2fo+FYWoRlW2UyLiGBE8mnk8X5A0/7sVVrjrYWeE12U
WeSMZDpL8umx36gl4/lmezmbPmHJLdXCpLxNvdeonjsbPnYabN8LAU18XRTCvCF3JVonmhfdck4P
xHrAP3lbt1bwu7JETEJUWnXAEpqYG1fHd6C3PM4OOhV0Q+/lc5mk7ZqIyO7PxuT/0Yv+W/JN/Du9
aPsliUH4fP+vi3r+n/olxmj+J39hjEz5BwSC2QRIKwORydzT/JUSbWl/zF8BXyGvKQ36WdLwC2Ok
mBq0IoiaKIWxteDRYd79G2Sk/wEtA0Pq3Hq2scXpv8UyOv4oFcqqaEpp7ixej4o9OgKrONnHg/lu
CEg1gLUcrvlukCM3lfFZrWPlSQJe/RjGRbzOw6nfEoFirUdvgCydjM4Oz0246SChP8dVd04rvZB0
/PPLFp2YQInUrrYFBykjSK90MRa4hyr8iZgDb+D6e2u1ohFTshqstG5M3jfG9NQpgbbV8T7SsPFM
Mm0IKXAB2ehbT8dQZeRkksncHjYJG42HF0/+7s/l8CUIafG9//NLF6ujmvPVNg5Hvtaj/2lUbbVK
FEDCVDODbyqQ6itLEDHTTUFMAJpH+xH/fX6mYf+voy/WJMOuPaejIEH9Tyd4Xha9q4S+ubFLU19X
QZPuUbAlxFf0BZWzvgPn652DAx5Ps39f+VJ0kWdGSF6cHu8nlB7ZqrC68N7nUH6hmDXxKb2jPoCP
Jx6jkfKc8PN4lfxnzMXq2JEmoRNaF+2LuE23fdriKLSz5AZ13vczD/TfLmuxauDCVlJ16uN9p/nB
1VSUwYZVPn8E6gqRfPIC+Kjk3Dj+qAJgTbN9OnXN1van2zjpD4YU1xEZWW1x/ZVcB7HNQ71dk7Tg
nXnoB17NPxuzf27CYg1FNZhntdVHez2OhnVWh9EGQnK9Tdi37A16JZc9dJNL33HStUQj8Ih+Ntr4
GmEYeauiBfP8muytRO6MeAgu1V7TbwtOk1dGWYwXag1anwpqvUopP92evqv/9tzm///FBj6t+7BJ
bDMj92ZIgQmbdCmHqNuRF3KmKXeQar51V+aTyosh2Kv4ieAct8ezkWCSN0qyFKiMm0kxXNG6xUtZ
hfmOYkeOdW2siPkBo9ylcKjVodXuibEaN//L3pksx61k2fZf3riQhr4ZvAkQDYI9JUoiNXEj1QCO
vnN0X18rlK/uVcZTMCxzXNO0vAIDcDiOn7P3Xml3xD6Qr4yuYMy/DFVix0mTqtjLFs6pKHQjsaJB
IWwfaO9cY2UEsRgZvTK2ORiwlvbmthTC3I3DWl3TqGgP2EmBCzv85K435ms7IeS2z+tmoxI+E4R2
3JqJ8qHkdNa/pRj6e4Gc7OvZ4qyQAdw6Zm6hR3Ujsc25RKDpzeLt3n+g53aeUyRv2xGcECwzt9vL
+h2aZX0Dz6KMhkrdoYX5Al7mhUSIajNZXhv6pbVceNAnYuW/f93JjttoQuF3tOs4l64CoOdkthtN
FECfdVoMP0oizYghzgrPxUi75HakGiPY9wFxJfgvZ0eP1wF00KWC7/hJ+tO6O9mCmZw19Vo73Gws
9zfTSnQ28ylZxlASPBpg9lXlJwVaw2MKnIKHohl5jnmjnePRLi/FDZ0ocf/nrqB+/NflP1YOr7tu
1DFzIBlXJsl4OQYjUm7Fp9aa4I9UZbtd9EE78uj87UpNvPf9VUXvL4g/1xI4mf/1+hT9tjZmWhH7
E1AOQ9fQNddFew2xpUB2TGbG+9f5807yK97x99dcLD5vFiED8ZjN5b4n1ZePPQJT3WgvHFX+9Xz0
95082V67IghW3I15DG012whaH6CgiFRsHUMdmOYcCZWL8eX9n/PPsOP/f/0QcfqvN66cM1Uxz65i
LA7Ldw4ThMEwPVquaDppwa53gJGEee9CVVNdUVwXhIRnm0EBPwvBNnH89wd3hv7UdC6Cj/wWNzt3
Rw4ISYvRz2/nonPz0MgW/RszIPHalsJQzFqs7CVfevWS6mMCGXqodw6SWSh8nAuZbTpspuEEuArW
VZUG+d4V0nvQfehoEUn3hEVgYx9Bgszmba/G5c4SQOi3K4e7Q7H0PvWHNLR1W5SCNHgG+AxDXUq0
vctxy0CYjXGQoKCWcEiMN/eJ4yPfs4CCXEuQRwZnopLY+6o3tS+L3eU/wcOX83aAM1DewBZMXhzq
imv4abN/NwaVsXXc2baiDIQnaDKrM4NQZVPmRgGBKS7o04q47LlOhr2Z1u4Tpu9a8svq9acmwIlN
mSSHX2i+E5N/Zj22/pqggQk0+6bL3OBp6RHzbw1byIaLLhX6oLE0oZ7WikD4QEwYklN+XkgI49pt
AdZ1zs2C+9rSBv5Hs05jZRVXhU7uYljN8piiTuTaGBmmyl4z3ZqfLFnm93k/NocWtPDeSUymy0Pn
8ORR7jY+c5ImXUJMDJOM+6XnXFeRb0bsqCSZcs0r49ll/myFE5jXHAyCm9+7SHC1K3qJ/Y/adYqf
SGWDaxgdDcHvcEy2FAn11vCdkZkf3NwWpMUgxkg4qswjo5v9p9JfecpGPhUfqrKqytBh9gDTRZbu
s7ZKMrQBYOXHmWSAPMkD9fk8lRL8wbJK29jSsaaRnJqJVsbBnFrP2eKOseXn3SfCMLNXI3fdbyVz
O4i2Sb0QlzHo7jfM2qu249Qyw2EbzTl5dKVVtZHRaHWK1c2n4DRhoX5ALVp+TkyiGclANHM9zlvV
Qig0Bn2XuqnhHKpsDA65huVxJ6eO9djl7bNE5PCxd5aAtHhtxM0mG0l70fUnbsyc6urRHipKBnB8
zMx9idhT2YQmbORg2mRBLFVBBqUDUR1ESOh2QXDtdDVgTmsV5NULJt9+R86fn3F4CuFRri/B4rRt
RPSFW0WmmIePbUP4V+jYi4bOXIFpmHw73dvzpOA9Qdd6TAyWdaSEz1ovhuSnk1bNENrQB5yIwbWz
7eo8cYjXWNtYC4xyN/dtk91Pg+F+HGC0Pne61gxbza1ZhqycZAPTj4+1q1sZ8OcUbGdfusFbzasG
irHovI9CNdVPzerdb34yGsMxRtr50S4WI3ejVZAQxlaNnzKtN5lhMNZ5G8Z+SCOnt6ofdWJnn+Ap
wklJ9AWyFGIAhgW4excjbCHcvLZ46u4UKZxfllmpnUnc5ZPbyQb4C5PUw+DXotkKRxNGJJixAObd
JjOyxrBRYDwg6jZHVKcDCcZprpJimZ8Go4TjNGdl++qxmpgCl0gqYrMus10+pVaxKWrfehl7Nadb
RExXU6mDrEWgwdQ0M9om9mntHhOAsjkeYIKbkVDG+pYHXTNAN8uWdWvCIroR/Yq1kT2h/CBAsrBp
Ds0LiqmlvNIbod8CFloPrUoHEnNIIvhs9xkPXgWLf2MQKjts865lAKsxM1SJkHcGUMMND7KNnXaa
3XByakCTQU4jyiggUYGXLtgnCJeJYTEPZdjNQfDDqXUptmUx6d9IvWlRA9rSgbsVzOqtpWKtdmA0
CiMEwp2UkWtrxe0S1AMjBBecBPjwJsOy6aV70RwFEZPW2C96MJSvYzGx2RbQE44svBYOtJvnrOd+
HIVgC2fLjGQbdEz109S5IXqB1/D9L+CZD/qvhOHf6vZhwVs6d9bxaJCZu5Z0YJZAPuJuQcrz/iWO
R4A/fGL9kyNdswQIBziachaYzdCSPSRUJqUXmm1nKp9T75MvpnQtPbeK29bpIhrpTzV4jOu+YBI0
EVdx4T4dC7k//YiTOqEaJ7/C91fFyK/hfA76dFck2i2ypfWmJLI3mmgRR64CBeqO4hLb4pd36U+X
PTlWVeQtglOq6pgExvYzqAl+kKtlbNdaYa/Pku4mICY9S6gEpkSifC9EjVQiRz8TwRzLb4aiO4I4
IA7/rPy6hpFHdRD27thpzOnGvGWZH6sMbeEbuVbFPF5bTlvvF9LXHppyHp87GBEUzyQR9hvh2akg
lYr3b6/nPd8qT2tBOgCx6h6NvGmSkEY9Vuh56MdHKVT+ufd09Lprq8xL1ppza9b615qtnSzlqKaj
5h+WfudUVnKA+7OE9WqJzX+2Zo/Hjd9ei1mVfcl8sI7dnEkuqHYrTmA6xu//679SH//0WE8OUXAC
62D1zCqey19jo1zf20Fjh8pJFnBNdf8RsN+0W030MbRyaFELwq1VR7kd1DLd5QbzMN9RIJtsKKwp
hdvOXjP5uRk9oKfmAKql6GWcOaAI2XYoDKd8vWptv7/Tu8y+8GafefdO7SIdiZMdQLyMms2MEASU
+7LiLUg1+X22Fu/CVc487uDkcSfeKnFwNHksR8u+Sfp53HTlce5GFuCFt/vs+e3keVfV6mqFNRex
5azprpuYChTSoiVLequ38fjyRLOTLQ9VFXR8D2FjTf6a4VI3xY/318TJvPPvg8/JmvDwDgYjzZNY
A7h0aMSy7IGlpA/oEeRjC7IK2lLafQJdqzh1W85t1pbO49rmbQRqZ4kbMKP79/+Wc2ewk0N11SVS
OPOQxxoFM0hTPY9K3WG8W9RaZJQ1eYTB8v/mGGdtXGcer39ydKZR4xGewOdB+Rabm5v4ERoDbWt1
ov7w/u8593hP5+QzbjQhh7WIMzVlN/rqQEfK8FRnpj2CgFqMbQ99nkom6A8tR9B9Qab7jdGM5vb9
v+DM5+M4n/h9P/FSpytzv5WxA7X2nlgAcTtPTfastdrKzg00C1FowqOv0iNWd9m9f9lfPIQ/bDSn
UZKLBy02VbaMBdD674jdSP2QiHCN1JuaG2WVLm6ERIk2HNty+jQ4dv860KpgFqFgmOzdJocXtgY9
efbeOpdbwgqlBPruYlFILX3iC6gReL+iqQoN1xmxqPdF8qQVZQJ8h+Ln1rYm40fK+K+KtIGvSzEh
Y6FVZwnKNJCVF3aJc3f4pMqo7CarKWHR5avZ5GiZHtvFTTFs1Tz1wABaVjQKOIKwwdiK6nvaZ/Ul
I+SZJXyaP7J2yNNda03ioHLLFzeZly1h8qiPm6y54Mo50/GzTs0Hqqqoc1quQUPC2i25mz9CatNo
kdMfzQ2335i+lR40u/mpFMpSd86qjxdW0Z+b8qS7naxeb/GXpR20vZRpddU3moXQsMhvOfUsn2Y0
NvHqemrPDMISoWjMZKYhRHYAxTQyCVASCXsWHvQ22ViTDO6qRQhr0zmLioG3lzuc6klsldI4EuuC
5g2wZPlsy7TZB0pPIeiZJVOlliNht5H2MkMLRE913w5uMPxnW5538pEByM1IC/1dLIAdhgUCvV3T
D+uNhd6EhPY8ewYBmFyoWc/dz5OvDUGVVlP7jYxBmPywrOHxGO7CGTG7K7TR2Pf+VHy1EwT57z+/
c9vfqYZEdzOi733mVKA6bwxfqUe9LnUu6INJNGWzU31KJFCQv4rV054Dh1g+xcv68P71z70eJ5+T
HHhBQ2R0HtsAQaKMnJCtZKi4M8tCXpjKnLnEaVhFx9zFB1uZxszj1EFIUydSVdbXhVuuF0rCMx9F
96TFuvooIRulJfFglTgNpxYfQOvkN01nNIe5RRTZwsr49h/dMvd0NzuCUpbAT2IO6EDzJt09wGcK
omnWvQufpDPFm3v8338rcVMPtdDKOTMuaeo9GGuDD72Czzsgwt5Djr60+n5pZ/7wDTp1TgdD68xa
x85lCLe6zprFinq3Fhujtu1dpVnarQIrftXr6t7gMPHguWW59Yy6+awq03itpxIeZWr8qKiJQ3DT
dQhg8ymZsioeQ1cTTVykbR+mSf5lldLdrUMBgRredjRpmO0XleQ7rRv2aV3S9WtKZzvCIqO5NOb3
aC6/ZexutBEwimR4EOOxRriue2kbqppSc3bT8rHi8W5F3lH4IKe8zlVP6HlvksLoiq/eINudx0H/
wkI797qe5k4PRVMjZzApB/yGngrOwyxEiu5GLsyYDc4Yf592ph532iR2Y1toL0nfqsgqC/3CAeXc
Wj/ZDWvIwKiIjSTuSy9BcrtWH1cTh4mpdAM1KOaIEMPN+OP9xX6SePtX6XvESf2+FL2WiJ9hyZOY
HFv91nMRj1miWuOm77rDhNdnP7i9Sb3Rm2AIxjKU2DCi0sT4IKSLmGiuPwWpFlCX5B1y6E7f2dNs
b/vSXr/CAPaPc8Js45iFueHcWIYjyuELr9G5W3VStgcjbihPqiT25rnfWmZFgu1YLWi3nS94DuQj
NMqLmsjjP/qnV+lkJ12OSrzyyGo3Sw6PtrX0e70YljdvXMZrCfzhanRzEn6LNP045WUdrWnWb1op
L/3a4xf/D3+Ac1LHZnkgpaYP/NqB/EeYUVpUSlJk3l8I54qcU6Nh23fBiOYwiROD/K8jGzWu16nb
4t1C2T7P3nWjzebWLNfs0DktDggSGy5UWGc+Ic7JlquTMIzHm66I7hToGtRcbQheliSfmZeyOc5s
uadpQHT2Mntd8I56y2I+W8Kcb/VefOt9ckwJ7LEvNfV+eWD/9JiOv/G3vd1fwI8gjUvjHGJu2Abz
8mhNa3k9dcOwMWth7n2y13dTgWkNJI18rEylQSiTdJDcJmNUxPwk7Gdt2Y6JZ10tjlltes+9hDA5
d69PCkorSaxh8flcF12VPQqTnruxmgVjKcf4/P5aOneJky1MLn6tcKbIeMBDt/8VRpxijb63lX0p
VO5MGeecbFs9bkwUjZJL9Fl/5U0GYhwtD3amUwZ4BSREYCTnW+ZyzYVK7tyPOtlstBJEWgNwO+bx
IV2fzfyKJdtHttuUFyqpE8TeX5uxc7LHWDP+W7sIOKp6WvpEn7vcj0FnPhQdQOkl0azNgqvjI9dt
D0za09ic0zZyEn/ddV6lNrNt4C3xZjtaMe9v7MpVEe2aYdN186Vu7JkX6TTbWQUtTmSpSbqxmFOC
ycmjJfOWXe0ySfPwauzfX0TnrnNS8wm31UwvYf/ujMVhol6S7loHxi7lXB2l5b+Z2P3XPT/FIgRo
p+umdSTtRrUeODQBcBeBtoVadIlVdGbnto8/8bctoWbiCkgThcJI3Ph2HQL7dmirZfv+jTqzME8z
eLA4zqAHgyrucEqFREo4W2HyhfAXRvf/2SVO9oy8rQcLV1MVZ1XC4A4P6x1pg/cE100Xqp5zP+Jk
y0gCstK7peBHpIF/3+T4TYK6Wx/Gsbz0FM4tqJMtQ0sB4BBVTs5+K4bPQujQxSGCHVy9b0L0oMPh
/Zt1pio5Zffyp3ezyq0sRmz5ERvbXZL1bmiQ5bkZG4Ht176UFnPupp1sF2RhT+u0cIyAZ0aYZgXM
LPNag6FEGlwqC4535w+fs9N8wCExq8FvxizOMsR8JGiJK32WGijGCt7B1A8RQHvnxmRasZW5gT+J
DOkreBnellT2i3X5mYdnnewGfurQFqg4Rqd1C/V2CvwBW7VjGF8FRuEGC2bWHUZTYO0jJOq17Gvj
q6P6psZiZVvfhkWbroLcIRE358yBPq7gGAFdgHnM+0/911/ypxt1UsPUmnQ43iPctVQb5rjtPi62
Qh8B5sjs8m6LZdyO0B8eLZK1H/XWEkTM6tUuSNQU2oXjgO70FtLaeIwTca+M1L32i0oMfz84eO7H
UsxbBJgrtt8p2WZJhoE3T6+7qb9px7IP6x4HsAJ4pjOSvRmXxP3ipv64LxMr36mku+YJtvtx0LBY
yMS8m/V+Y3SX9ogzX+TTCMACk7bZGCwUNBbmITNmzilBhvhW7zgsruZPbW04u3cYPN6/42dW/2kS
O3HcWjALO4kdpBFRXWBhdaxl2BlANy5cAlX5n1f/ycankN2mVrrmcYc/a4Pbbdk1CV88zCUJOURM
eOpsnVC8tuu2rkTyQqReh9cOR71prstVYYoiFH6X7NdpQB/ZB+JWEO29K4sFpWQSPNR2UTzmQ/2t
cwK5e//OnHtZTjZTPyHgYSX8IRZ+4z0GLt5KYtpkZAYrsq7Osy9s2md2utOYojzRS7BqprdPg+Uh
wFayz0lPC3FviZC7tF+hW154vcDsnXkUJ/UX2tw09+c0i6c10JG4q9q/li2oSEzvOU981lWyd/zC
DaIGA/CtIetRMQ9jNry1HCk39ArQeJGEzplCUlbhzp0byqcpw8HbEasIKIzPjulou7EjlCHKsA1b
ETEz01cel+WFY62J/ZD7/cGUHALDkvn993QU5BKklGgPTquN97SHrY+FZRBWRUDI97StUgME41jA
1eylezsh7JBhMPQqjciXE/dloDn1ZtSC6QMRBe64SRq3Vjst+YbuoKrxoQvzrhrwiCNayRntke91
hTGxyTbBOrSYTUkz3HiLjidBMtyct2ROJGm4+F4Rq3VmZql52lpscFLl3lb0sDtg2PvlD5eu3WYG
dkOiGRHbL92oy1d/8JHOam0XHO11DpZ0fGbiVee1+lzr5YfBTacrZ2H62xvBfZOMeMHXxUxCu0tx
hI8LdN9o7j3zpiZcSQ/xlttjKHDKN1t+n/yuisK4EVkiHChBGOs2qM66ndvW6avpdT1TV5EhznRw
r6Zbq7KNZ2dozauCNMdtmvp9u9fLir4U+EsrC/Np6ozIb0QbWxo/R06EkUc+dUr6ACfMwqIoVIZx
1KrmH7XeDOMHtLLth8zLRsQnfoBhGdVY8K0VfWFFqxMUYH5tq95UhivUMRylxNBrJd10NwRa8b0i
CvC5WGg5hJpLSAbhJnb2GXKPLsMJz/OXSaaOF81QMQRw1cn/NNTDnEXjmjRvmVrYF9e8wFXbJct4
MObMUqGOPiVC5dOaOzRviiW9moQ0LOhaipAFOT0vhlEnV9IY/U+NKeRPDS2h3Fd9WeYbr+xFPA9V
RmpHVyF0sReETaE9WTCnG99hC3KTQdn7Il9IXLC6ClGgkm224/jpYHurSnve5xM0B8saLXMLitW2
Iyf15O0ENtDgWD7pj1OSrl5Uu4MfSjNIPyUE5Mlb36gwxOjNrFuHcV11I8yJQKi2dRkgh2x7rXoj
DMBto1kNwdfJC3bCRzMRNXO1PPgQq/MwLwJvPxI/YOGDt6coc8E0Yp4s+puJFO18RwuzfVlGmbz2
+ip32lhkx5ZlmkWm2+vB1ciUuo5aWOXbZkoLtE7SIE4YWlXyqDzSfmJqeQbKPkkaxVZ1JDWQSmDb
bwEgkU+a6MsZx6buXWWmQWphXlU64QVE40Aqc9SzUO14zXgJ47Hpd04WMaQNPiay1/D/N8y+GGgG
XfaBsUK9rzLN+Ta6gLhZC1oZKlGuNHbzVn5SlfC+18rJqdAyYJ7RHPT9kahX1ejiW1QmuyFo1oRP
tGhuk2mW+c7Siv4xceCKRD5NLida8wBIY+d3irEO5pYkrNPVQZ2kpvxJa2fUlbTqyk+I4MkMnPPU
fyMOjLZCTqAMqCMSXbiYYzv3q3+0bdT56BabzBvEHvVpl261QDjrrqVzfFeUM/71mR1EhnmwGmw1
zajhJwJ4zki8WLTtYmmNsSksfCLbevWBc+uiecIkhcB/1L2b3JoATqZBOXwfR6gaBOJ4626RgY5E
yJgQ0Nh2D8UMN68fmhmrIRhGhiIw5W9Huycql3/Pj8xZJHEn+sy8Umpt7C0/HR1uk3bF9yCAKr4p
J0MRgV46L7hIdbaufFi4Q+04+gfLRnEYlkTkJCHLd7yeVyCZIXI3516HSZWEQTdMh5JgBcIBAuk8
8ta3aHLToM2ikpW8QN/xp6heiRnaJ4xs3hxnvPXL9jP4c9ltAHwH17OpJT9K/ntWAvK4kBhmeW+X
nvVNpIlG5kjWNMBiXdM5JBgqvJ2Vsk9tQYIhbCDlw3ts5p7wkFo/trjnwrNDt6V6IvtEjXCDCY54
FT0sUOzHWcKctTTwttOK05/FQhZoPJTivpWWd19ao/Eka4b4xHakdUhmi8tSzIoAywedPoGasbJv
CpRaLPRmEg8z1HM7tIfGePHqQNVbrNus2160970wBwCnyycUwMdheZBVT1q+ahlC5bT/XsxuvUQ9
UkmCUFRefi1gdQOGg49jQNWzuyvaySVOZZbsZmlqbQpn6etkxw25+oDGc/qQglX5CgixX/b+YGnm
1s2dbgAoI2GYZiNgkpBPuo6+qU70uOIWADUqqrdZduPTWlflXUMKgo34MgG3VlVTKzezJrQRK/os
YqKBFiJ98npKIt2bU9ICpJLWvsGC+C3l3X2hMCBuo2Ru2yBc7QUS3jHp1uPYk9G5HohgYMLuiYOt
Kjq7CCXUDXIRJ0Qaae0ZlWghEtAbOXYNOTaO2X/4r2BkYVA1+PuxysovqIn404i5ab68X+Od5Mb+
1bcwj8Xfb00FHZmwq9Fi3I/G9JSAq4qWMcVuA0U+MhN93JgQbrekS8nQZBc5EIGlX0/t5G8bO682
FpH+u1wfX9//c85U/7/UVr/9NfNqNmUzTu5en2q2yWR0d91a9XcBWC5YPBD6hC6BNvFRvXDFM0Wu
eVKas80POcxerBxaln82cTJtrHLmG8kLdmBafyka+Mwx49fg5LdfRpYZfBlMxHtC/6ptWpjFLbXQ
uGlMmT++f/POXeJ4+vjtEmshCDdqPH9PYD2tocC9L2YQpB0AygvH+HNXOC2es9KwNCZbe9fXPg2Z
ZT1khQH311kuwRzOPY6TXkRbVgUDPU5jEPzM7eT35XU918YO32q9N5T/7+Xc/7Xsf/lmf7tXAvRj
36TkEiV5+swJ+0BYHmrzMv3eyno55O7gXfCS/eoA/uFEfxo14XZFp+PKSGOh8JS2dZE8eEE33jMG
c0PwsG5suQp9cp9Vt7jkrKjuErC8aToDw+m0mOqcI9/U8ZGVQ34zitn4nJWThQ3JmjYmpfzWT9Br
gkZfyFwdyi2yeHdrFtJ9sAgd3EmgxaFL1xw5TeUdJi3romGxy+04eumuNdp2Q5R1cZ+QMre3vCa/
FbAfo14t082oNfM2Rf95KOG9R1Mh+QxU9rqtpoxYcMwKG0/hIeboRBTq2i8XVtq5CeppNmibFBn6
nkLbt27VHwwKoy3n5pRoPtVvbAHKhoQevMB5rl31ctA/pIZBBeGnl0IQzqn5TgMIRFY4fC8rsXeE
IzAq1GNyxwzTIgQIP83eM9zW3PgDiSpIofr+lawAmM3+PH2ffGO5wg6RLTEOhODCdOvXhf+0kI5v
5W9rlmFTrrySechsk8ozISCMSoKldv/0Kq+D99BZ7rfZb62bYrGdOJCMLkypk9dDOfFgGeRRoSXj
4Qs7+Fhoa/7y/sZz5kx9GlRvpUlP6NCUxl3RGvtKas0jMjhz8/6/fmZLsE62hNIfSU2sTbHXu3m8
WRBDRxS50870dSxy+D4uhIKf+/acDkYFBwaSPII9aqg+BF72zZ6K/j6gjD+UCdlHvc+hC/53cGFO
c243Pf4hvz1PThFzlR4vyNGsecwxmf2kv+8evEJ+e//WnZvGmifdxEkn48d2nGDvjUwDK8vSN3WZ
5jtXGv3b4Hro+IexYH30XSyRBG6AkMxvvy7+v+kW/8fQ+QCej7fYq+W1ogz5UQ1yWA7f/+8//4P/
SbVw/0EMsUG+iO3zqv7iFf2WanHMCfJoIpHeSOLFX6kW/j84U4GiIORTh+BNOv1foRbGP/gPTGg4
x3xxh/+T/+9kWsBsY/n9vc04LmxkTg++BZOezErrGJ/x+/J0bNN38wrIdUpwtxFKmpUVeZ613UTd
7BIvRmrB+nUEWP8JBaOBsMcPMhk5a5vijJmH8eMk5xn9tZFbX0GtyQfd5OwVwtPQnhbiMb9PaxPA
PE6qKxJrmw/Mso9hoto8jWHNGfTaagy0GIk1Jh9qci+9SKvW/FGpwbnBR+iRnzR3zuc5B5ZD4mNV
Twidm4mcWHuxCxSAJJtG/Ur65pToAc19ukXPHPiHO06iZMP2kzCGHVIIfpEn8v4ZnpOYGHdaGH1N
ZFqvna2Sx7YRI0JYZeU/kj4ll7NDXkRvfc47wn6nARZMx/bf6elcREt3VM06Ltkbe62qvOvWFA7u
UJyIyaYpSpfJhs3FtoZZ+wahckbyMvSJuh0HEh/p8RKvFo5JuTymHPvsPV2y/qrUfY2jKRit+w5P
YLEjmAx7sklfbwxzjwNoWCocfxsSpGdxfC6lc2hWHbBrQqTFHS0Xsg4TZ/ZeDGcQSWTTzdA2os8D
5KYYlzjUeWPmcO8nzLOYUCQ9oLbrUe0EThAT95Y7B2tyPjKVEh+0zE7UniOL8kPkucYHrUyTgqxR
37u1+fuSDa5XR0WJ5a2fkg7DSYjHxT/oYFa142jJzzjCoI4PNTs1ib6dBs47RakFb243W2nUuM7w
Zszo10MrR8Idm3rpfHQGiOB0HIvxacoLb+TM3x/76KolyS0lnNJUzpWs8nU7TVLgJVFBczuWExOR
YphYx7PmGT991GplKGi8VaFqjb7nbhOCSmBloGUhFki7xdjWuURojnhGo3rRUHsre/lu9XX9Y1xd
/Scxz/q92y0MqUVlWg3CWGJgomZCxbbN6UMRlWBrA4+sXeRb6k7DFJI4t2Aj8/uR+E3RfPWqOiVJ
ArsI9p3FXhnnEJAVrs50u0LSklu9r5DmTH6Gz4y0uu5rNvm+G7pTH5m1OcqdYeeDvaVd5V45A2UI
vVvhEcmapMA3sb5w4nfNuuneFk0UdwRYFnhIUq8/KJl43MixKO0tshDH2XvmWKyMFJW5bszeuTYy
qxTbpGmaJ1svLT+Cj4AJNzPdFmaBHCtOiQkGpX3dZeNjR3xcdvCIPV8it6JnHfna6r811UrQTWfT
RAuD0ajdu1kzaTdJRh33tBwIIcTOWHwfDL/vrrvAS28aFwdHaOvzfEx8agi4JpZGt6Nm5VkccwKb
nzRtU5AthXjGhba+ajWPPmJO7b5UxAnz7HS7eSlSDS1knWSjBtFm0cGeYmvOwnYNZEl8Rzo/+Zxr
M9o75ng3Nlg5Q6pf9dWhj/o65VhK4YmlGbmtU5XfV+uqvXrKcawNjI7g+9DMJBMk7tw/4V71h4PF
9pdumR2OHzNZTI+sMYuEkN7M9agD11VtC22meUl0LlL7GTfoZ5+DbIXClYVLmiZSwZ3yUoi4Fdhf
BQ+iCYwrpTfTfDfacvZo0nm+jMQ8quHKrQNuh92SLxuVzjEaU5nI9ckTWjv3iXTw3EqRSbau7pCC
lrHJCVXW88a2DXU96Xqd3zlNL71tRyirBJSOxug2m1IA3thB9TctA5kSwjcX/r4oVteMVqkf1Xfu
MM/3LawU/EJWo+c3NabdimyMxnlQhbYMj/VKbzWyAWoIEppd2/tgG1rKJBeutH6ltZLBb6dKxxXh
Kl1DmaE9tos7h15J3UgDzZD9tl+U/slbJ0gV0M81LapsQMgQkDTWd5paJGSYfrJ0nz1HH4ofeUEK
SxjArCf1mudK7Gfr+8s+pzhkl1gK+wtoL/+BcDvZhxB5kbiUs2m8HTEHb8xNMkydoqG3l1ty0unC
lcPTxL1ZceC2VbDL2t6bkbhLd970S5reOXo+XfWEgzzLrBQqctcgu12JmzL2wh/HOmQ4rDESmurm
WzIk6zenz7v7us2zrw2Ar+s0dY0vghf6m0GneY2mIZhhgboLEdy4vLzv3jSpTxYJvUgR5VgOkXUc
P2AfEmlGSHvmd2ShCDL8zdz2v1jjHNTXLgUlw6G15LjYDh0EMb9dS74SbDlqWlML4EXNbkPYm7Vu
MObW/83emezIbaxp+156T4NkBBlB4Me/IDOz5nlQSRtCUqk4zwxOV99Pln36SHXcNrzvjWADUrGS
SUbE944IQQN72dgvfVAnJJAPxHbK9XQeWu+5mSnnifLFrE+kdPLsTUWZJADMCTyMmOc6JZ4XSONQ
VD0KbVABbmCHSLg7dzISOkOfUuv04EyQXGGRLoo4vLgzz2TlkTJgKSnj0HNMlsNSaAfpBDzDU6bm
QUerCrCvjCKwR7aLnKvmQVxcbgGldyHrsb+3vGTjMcsa94tr0GmFDQvKxPZflNMhp9Lgi5941ZtK
QLnhdP22PxC4mH+um2Z5puLVI/ohtv1vaBLGR+EKlx1ULmUVlu4QsIvjffyuGis4m8ZgeNXZWtwG
nWlYMOSEjq73jom/beqVd2ud5c1ywm4b1PZFTTj8s8ljqouGZOwQQEKTvxWojt4mOwneHNnarE6V
vMaa5jchYtfhxqux9uMWa65gEMaXWnfMuRjwm8ds8Loi3DAcIWWWjkuIrdOqU21NzH41hPBlOZK0
HfZZLca9stEA7ohyHE/jWAmzR5BXiShFwUO2cCrsV39etnUHXUn4C+Eqcb8TOVmj9jIFBVm1rvtI
G7V8RK2coIHDcZDj/MhjeLyk5cy15PpxHOLaj7Kg6PGotvRtRgJL+Au5pdNLYNejOLJztA1gcREZ
3nVvuwavJy9jMGY4Q5+oZZi1ZX5tZFJO1xX5yM7OI9z2iR3FLs7yoHCelercORLLEB/SwQfYX1Cs
yt2aajfZC2VWcXCXmgShuu79p5G+9OGEggH50tOPtuwE/bqPW263t0R5ZEk02RYT3ZIU5SWLevoV
5dT0WpkieeU0u34rSbL4orcC2QP8BV8duVwEUwCbuHXEO68wW7WUsAPYxuNtpuL0CVhdx1FiOI6F
M5ypHcVWUTzOuYkLYHXH/7yafLuok8zrDp6Yg+C8VcQKhD2Zhs7ZkMVk08NfOc9dNTW36Jaa6pSg
seXVcXEL7wQ2pwsnNnO662XtTLB8BgA+jTt1RqjK5IajQ93lvG15CQab++dkiIGOg0dj9hrSQUGe
jkPBpulCiWGZb+MTLSbWxo2ww/1G7mJyoLVirMOkWZwXzghVilyeQ+JOd8HwKR2JMY6GGIl92CZ9
ocgaDSC4EEta+WkQE5oVWTJ2afzut+B+rbcV7lar+VHmXfqpofSUIN2qjnsifNz0U22t8w+tchLl
6oKjU1g7RClHBYKXCyrL0jsDyddhypjVY9XmWATY45PrDIrqaI9u1zwKKP51cU0v/GvdpsH1phyS
vHNes1oY60XUlhKnuSVIiWzMXJ9bc0EPw+St3llBkNhTDnXCAksi8kZg/hDfwFLyO8x1DHMyrU7i
hkBqAl2GSaEJ/m8M/mOq1X85Bj8Ylp+v1Y9fBuHjP/nXICx+C7RtC+Vr6qE0kbf/E+/o6d9s5bA+
8LwTRvs+7f4R7+gT7miT+aiBL+iZISL0p0GYskT+/jEVkqIkz/knczB87Mc5mC4rX1DM7FAsH7jv
xsyfYJrEdXs/J+CYvJfMYeJxN2KhtUtCdliWvk4P2ilbKF47RmSBVfFT5dfLhZfEs0tMWZ7HpzJ3
kmdkJ2yZQzbUW1jIsnAJ3yZyhPiV438eT9b7nBHnkE9phR98hlche9XJOOHN+Zfc2nBsVLD64kSr
AZG3VJW97OLZqy5Wpd2vcjFMgx5ncROKTaUmLNyeNmRoKNc9kthHLWROLEhYZ6a9IVjDbqK1hS/b
s4H1VNAcszWabEhyDvooQnbgQ5SjbFalVFTqXn7jaEOczNxsxEQa3y/as2RQqIIoHCg5eWPBLu5g
9zYSCxNvrfZaD8R7iyYPmMyFDxGIvIpiCa3T59qa5+1g92O1RE66BHcyWeI3aUzyFHvz8NSLho+D
f0p86k2S3ruLu5CCMppqb4TLiWhiF4RmLuL6Jq8RfSJamPoKY1GV4nKhjUGftYlavqIeyz/hU/K/
ZFndmmjK08WPrMBvu13jUDq/A4SYml0hNhE5mD6vgm12b4Hp4/vZXdSnhiHl6OEpykdOOmm1s4fM
PLLlHLdPOveuuzRhUhOjDl6y0p7uytHtSLJPpuqkbW0MEHXls9jCCnLKaVxz3k8lZyKs4RYNNuTt
LKzHoMlXxJvoLcqIXmqjIUgkWfZS9A/aGSj8QRRUf41z7Q6Xbn60biQlAxoLZiDfctzR6a5bai3I
65dSU0Ikt5GCH6s7dkEQUxLSNyKXw+ol9Z1wiCqe+DKriPQJWgbyaUbvSbCJKiIt2uwHyfbZS8nJ
Kz9Z16xi1/ATa4yo6RoDuO+S7pi4rBs/HIaJXNNNSNZuu6z9+EDM+ZDTsubQAFcPdp9wBiIR+SIl
3kezCTtswLVjrOw8yZrlrdJysc5aSyVw2rgoqrukbFu0U34Z3K1dPzJLg1PtjLT6l6XEGHbuyNLO
z3z6+x7GyTQxfMBiL+6TlkhfvhFP6OcXNPjRbNPOk/5US4+mDpVBtyL1hM84hVWJH8hnSsbIWGAm
dCOUqgmzsivbe8snjIRzj8U5LIJ83ebT1HOT6ylGsR4q6SRECA0lGTA1Y3J+ObvzfOU0rjI7RqsU
sjsZ4bdd0yCip75kG29jYoR8EgxdEgByezgGbkuOFWvoU7NRRNmQ5/Vh7HLwhHrNHXM+JZ5oTm0L
lUxYVLVckLF49HEQwjJdDg35qIANntdFFiabGr/2cdDc/IGhc1q96Q5zrnnIA7tI98dolfFs7svh
cXgfW8dqDF7r2Zdix1nL+kpwTXETZDbDbsMZ2OJmMgNLdE1f5t8H4yWZr0EIGJeX4+Tcvg/RdkdE
EKoKtVmcD46Ddro0DN2t27WfqcjYOhJFBv8zZlwG9M7z1q9wnvELNTDJD2yWzRuMv6FON/c2iQDn
OOw3IywphM8RBBiOeADRk31/oUVcvHq2qLl779gBbSyETCV+5V937/BC8w41oE7T37x3AEIkSq8k
e5ZlfpZwpr3rAh9PZJA7mGaR8QFjVO+QRjP2ro4stL+P7QKDuq+kuCjGY68E7FixHWl4AJJhy0rU
Iu/AyXrEUIJ3OAXNcHXtvYMsmCwAXOgV5HQVJFqNYapUXO07WajzuTC9QnXWTNaexS3K3qEc54jq
cODg72rZd1a0vgM/KxAQmV6AQfmATmH5HSLSiD8ic0SOEA4y0DX1YjNiQYmE5RFliqeA9kFgDsCn
5h2IWnQFKBW8A1Rr3q3die57lDE9BXif3Hcwy6+31/oIcOGHPa4577jX+o6B2csAHmbesTEzZeBk
9KSCmYHHod0vs8F582YP8aF5R9hivq47egS8L1kZr4ye4rxUtY7o8QacTfNqPczr4nM2xef2KN+h
PEM51YP7DvDZ72DfSBjwt8z4LgllRzQwewcG43eQMMhgtUPS5Xg3t3cgcc06fUangQNgigv2eXoH
HcU7AAkLrq440QJLzn3FXGsJV4XxO3BJbEH14sd8vjMi6QKc9+uYnhD+dAQ93wHQ8R0MxRGRPlpE
KHyayOsBCqo5BpCTgBj6TubGDq1qbe+TmlwNApecFOHI5HvscU3V0lyLcPaPasv/Y1L+y9Ec3/53
JuX2R29+PT7y1/84Pvr6Nw5omKk5glGaax95ij94FE06OE9aENA4QJu8c5ST/Csd3P6NNHFFZnhA
yhrtqOxz/3OAtBz9myBw09XHUe33WPH///9+iUEZPvz/z9HWv9Kiv7ei0sIKMggeZSv1QWKTUgBm
JX2e7Dsb9qBtvO2Ezp+/M+L9Stf8cZXj8VQI2tA5//5K1/Tt7AIwJcl+7dnEcn3SBtlXYJcrksaC
XVZMt5Zo3n76FjjirElT//zJjj/z3xTR79c8tpZwdNe+otjy12vWumUATweC2GKEJjZaqftEm/iS
NqOvC5Dt1VJz9vzra/K1/Mc1NWwUvBjsGTaXX685j0WyNuyhu9bKPtEOMp6XQ7KFMGbl4a+v9Gd3
lGMphZ10QQX6I63tNF6mEj1au3UZ5uemRmwmEruETpkcgi9j55T0lPGwolk5++sr/8dn5HrH+lxF
WTYT0UcTBPp64RXS7fZTricoWzk6D1XjefauiOm4+ps7+h/PJ++O5wjb8QQVBzw/v95RJHp9MjgS
j65SXtRmw3SoHJynf/2Z/vQqXEnRJEH2ycfPNB6DbMrc7/cGjuqKzPF0BzDc7v/ZVTwGPgr2eNM8
YEz/o4tN1K2goTru9+WIMBgrsnVwHQIj//oqH7+f41UYViFAJbu/HXx47lsW+6Euk2FvxmPLX+XM
Dw31fedt58Qnf32pj7eNSyku40h6cunWcI8P6U/TZyG80QNGGfbrGhDFmiCPnKvp74K5/uQq2vUC
ly/Y01DBHx6Bfl1Ko8mRRPhMWJYFR0ry3vZ3kcN/epXAdm14bUGryAeFBcqNpiCwdqArDSZrqHLq
BY3+Z8Z2H74aibcj+fEs7A5Nv7/esZU4a85iOSB4F+A3i9sFVH60Ovk3y8Px5/y8+FFkQz3ocXFw
bYlH8cOCy5fQT9hYbXDXAYEWB6ZT17KLz4nU1GJpOuRu//pR+KCF4pMFPAWUF7MzOT7rwgdGPq0a
Ei9IvtgzMSDu71BzGMdCzeHa+TkG4q+JxLa8UZe3X1NvoPaBdBZKs/4uiwolwPGB+PnDK4/d9Lg7
grxwCz6mYQ1SbZOixXs/J65Ezj9gVwytaVP1WUu+QVvsPELDBQ4x6rEPc9EH1XPclom+G2OTrCdW
OSc/VuQp5blbdstw1S3gAS+cpeWImQkK5pxUhhSUVFQ9y7sBF8xgit3+ns4gPP2AMuhwq0Zu/WmZ
z+3tQMLudKjntr+0m6OPDSZ5odjNbYtHwftVnaY+dpKTDA9DFi1rptPdVFEytc9H46udzbAz7Dua
sfDZzDMVpHGfb3tE9Jt8SZxuQPyT+tQZ0o8hi/vZo3r4YiioKDM5AX/kjYzVFOEXmXtSX9ttvXYK
qgytC1cUo75Ek0DTJjX05rLJGoYm2nEZMAfPbp5QfRMRk9lDuw9qL0ZVQBnYRU7Gfr4raKh8bIPK
RV9h7OGq9oxoSRtqC1KwdFUpLAjHF9cvMkUlDi4iJkHj0GbglSldpk05VqDFi48eWsxGfRpUL3EV
UK6lSbZdbAqfnFRocnQH7xZgym8i1VvyQrLfaZAkU+Q7G9HqobEGRpA6oWWR1N6OKUBkLkTKIK3G
w+bibsveHRZ1b1eKUW1Yjj/FLhbd72F7Vox7fZDubJnVWKCGePiej90M3FGlJtl79pJ8SZ0huAd/
EF+slEzrY+Q2yotFFqUhJXG2ZwIrXaiiLHfm5W5o2/nzAIb9tsma/RlC4cV0sv+awXDGuyqbYxHF
oDcDMPbiv0hIOZLB44CQhlYO6vKYOkzZraWtG9qW2u/F1Ir0NKdKZjuM0Pslyf++QgpCWOd50qdw
Z6PyeSTjhoebhM50OIi1YWyYXEAUiy6V677z++ehRvBzQs8tUpC6z1qbZMUYhXWb+uTSuJiMdkR8
xl7YLlNWwL+m1YlV5OrLmGTtC2OF/4l4KeioW/qZc93cBTbxuVcmcBpj9iOpkydZnM0MI6kb3POV
uXInvBnRQMHhaA6Jsw2e8aG38576waMJhgSW/EJbaL1O6B3Y6kPRF8aHwNNMwm7h0Qscm4F5bU48
dSOLWIqwhC61MAEBpVwmaZI7V1NPkmH8udBbf5Mk5Czz3ST+K7EPTM/jgn1kQKtKvWowL1ZYy47a
stl40DSto+5WPI5HYEhlZL5Mc/2Qzg2ZYPSPtjdN46IvaEcH2N1NkzqPHCedHpXJfdgtnQePBYio
d7YIU1ynfSVJ2GZS7w5libb+SpD8/NnaJpQgzrg49kVgpXilrN53xT62RlImDQSd2KV16l25VeX8
UBll86BKKj6fffrnjynn63rwnH5EdRHAGUYWkrwhuepyx7GIsN7MFjqxo1AeNjqmJsbNwMLqmrqC
MbXSgXJvT1yoglVrP2gozD2BNkC+uaVXbCM2zXKRoc7zbZYLdOrKUpPvbWoHpvPUU9PlNPXdeo72
i0Rwd7Z65njaXl/JkOrIT3F6W155bZt+a9jQViJfdUoykrd4P4ycqmfRyyE56Y0rP6/EYH8pqLt9
3pxRfC63pVMnMQyeg2qj8hH3p8nygInDIXScxoEze8PnfKLXnBOGnTXYrrw1sbxwpfD5czmL9dtM
YMS9TkGzd9S7jh0Qw4ICByuXl0UQzIAjAonmoy2CDMeeRbYkrho8RiF32P6OJ6Pr9iapeHlK3oqZ
RG8P1ZGfDf4bY1oJm9kTg3QaS8xqYeUlqjvzJiNOJ4Q+LBdV2n0qB4URTakZxHhtZfOD+iXC84pS
OyEuaOezRxPlS9UXSxDlnDPasLDcEm9Vks1AnHLlbVSikOkZRnR5wrOsJAR4t3zd7HlwotIdKQog
0W4aLoyw13viwvRbUHf4hHLJWSAq8f5bxNaX7TePNeAVx4CF8UVa/p3bUUsJO3xUXiTBUUo0sRPt
gS4Hs8dCmt4GFMnWNFuqDZS9ABMPZ/o+vplxsI7lmlmQ8W4YQ71FHuA1bWgee4h55hNgC9eaTrIe
vDc0ojHVRYv256aAWfdORnG0ga9pacp9nPbdm5NmYtp5MmkOalRZjDQbKf2tTWPnnfBaQo9ru/pO
jCPsqHUsvlUt6VmQzH3/FadlD6FpcuvxyBS/YHIZceaT7gI/7rbiNZkztZ6V9mrXYR5j1QjxNa7e
YZUtqbG1sEkJdAzdgedFsskePjXNbyectXZU5ca5o+wqJRrbD6zuILQ7zhCAeXsPRkj8l2unHt52
uiLfApQ6K3Hajazhr631cjBiUpQZrs2dS7AZdsY4QG6dzv7qnfoybT/pbEEAuPQOJGVHHfIzJT8u
VJ5qoC/SVaxvcuiFtzM1NbGXsqYB8dQCZE6QDuLa3fm9fYzOoXaquyAnx77XZcqrvfa+OncWyyea
P13rG2ek2TWs1qq8C4QhNboaS+FfdaVQVkhbTB5DvDrTBYI8AHPEIjHN0JRDsNYa+6pXCriqK+Lh
iTUHepbtPbjO8YbYeIom/wdKoPkE1HP4QRolrGS5lvl6kjTguZMpN4VDmDScKxWkC0598lWpTx1m
60svq+3F2Goj4EWa4T4WmbyR3UJh8Lb07Cw6Lc/WbWKfqn0HoxG6of4L9cG22SHIGDHbxKP8hGDM
/b7BZJ2aEpNS1Bau+0ypAPH1W59ZN22z+kOoMpH+kBzkbzgG2N+kKNwurPjZaQg1Q8xKG0v7mzNI
55ZMtu4HJzxJu2zijbgkuxLhXcxJxk3agTwDreNtR70w0o5uk+KOakHr0aqcyjkL3GPCaa+2MoIJ
n75tlZ67nXFnXrIBRusMSJ4qj0WNHP8KLQlKHoOx4GRM0UiNOY6YDDcu7hkzty3081Y+wB77xGrT
NYtMsLehtbVvQQdLlLj1rm0nHMGBcLsZoV2Qnw19ihUVzg4SWi85z6uKtb4tFStcxCnLb/dUeBWP
uePxSxYwE98q16GUZokH55aemM2KULrGREX08yZp1ckRvLhire3dNg/D09hV+qqXJehsZ3VxuZfV
QBGL2WIX53hlx+bU4tyQ7fmqCAGXVTz5cEaDi5pnssqU42xbk+cwBRQSj6lO0csWlOfsvIakxr2U
lsEBZPyWQpKj4hBfZE99UrtYeoyWdFieUWm2o0uwatxV4K5uQdR3E8w+vI2ovc8jSX0349YEhPfP
OQex1fS8ANx965ttt50M0etWT4bEdogvB9/o0jn1sLN9d7pVVeLEew/waQqnumgO/bH2HkdSVuaH
Ol3S5mAXGzlhoisQpDI9OTahHFNzRYvY4u6EdvrvXZ8isfTpic05LpO9RVX3sR/W6kkyQwgQVK/U
gNB8PLVSvjZZgt2p6xxPh43mGLWn6Uup0FcWuixJ3pJzkMTQ2EjLBkqMREKc4aHoOnXPec4g5Ojq
7GliRuj2jR7EGQXrMRwUibB1CMFZf++Hqb+0QAWaHeHcPaV00Dg/kNbUN1PTDy+26Jcn7lr1gxqA
zo2SPN5a6Nq0/bYNaX+PJolmmThNOQdnZR18aRqgu3BY+wGJ/iqCa2YgrKeB32BEn7McDzK9otBF
rlxglmIx2s4OHql+mqa1erQV6BttxZ16jnHIvS6xW/lHKQfhThPEAqq20SvPYGR9lk1C9Wu03NZ4
5Zre9kKZFuqBjraU0gOrQzziWVm5IYGJ6y9OL2c0cGahEET2KNXDwSmDbyVkPlUL5YRIpsnN8sT7
ZVOgbtXLW0rRikd+w4YfRpQzhX7McCyxlDplh64juln0qmKlLJaVbAErX7+2ZtZTOG+5+bx1un9R
1PEhetrc9TVZbGo90lo7V7VT2Beg+Oujl7ezDGmzd5uLcUSruK+nRL/qgjYyIbdtYDdyzRfjrTQy
uHESX1Lqg7tp9cQj0bTzTer7xo8clXe3KaHciOugBzhXM42e4pao3gJsttS5TAMeRASOy6eUvh4R
ZjVF4NS/13Dr7TSI74YngWkkw4kSKiScX7OksG6sppxeyR8KrHA0NQfaqcr5wuDVvX01ZpT01Ji5
HtfaqMcpP76ZVW6lb5qh9WFxTJmeDytqH47is2R0IaIm261jU7nUi1cEP6Okqe9ydLnxXtFvjtAn
mWf8xTOR5nUX198KvU4t65oPp5t7DZRPYa/9ioipoautqON6JdBC1d+9whQO3FuvOTH5o72gX0g4
h3hDv36NVYMu0tJJ8CJothnYOLEV7nuvOpa+FwicSW5sg/N1VhwicurVL3xdT5j/41h/n8vY7sOu
dHqmdqe0z722H+2dQuX2Qi5+upIiqqUdsksaFx/ZsdO+nxweBL8lgoC8Ae08tVvp3yFCW0s+x9AX
u6YX1ucWjeCPoBOGw2BTmJtjnUh7YKGubtKuXz9vaPOelGiwTrvVkr3Ffde3e9Ktxu9iHJMfZloK
CqHqrR53OrEyvOIETL6t3FLScaajKaaNfbbM3pUPMzL0NOrr5hjYSAt9hCV7+qL8IP1kYI1paukT
sPahRggc2Xr0XVadIM4OvkGDtYvzQFyOyFezyOe47UTW2kFjoY0L5nNc0u0S6RSuMkwzjzMC6QAA
F/2Ix2JPTkCz0kpVIdyknNlhKCgN+lB3qBe169dhegDthIjvHIvteV4chjjRtSRfTPHg8SLzMJA4
o6tkPigivbdnSnySgcDTyi6jZC7gHRsyuH4oJpw7W2XLD8tq8yEqvWXOjvaJbeCZT2ycEzTRbOGU
keEcdZMv88ijfprMJDwSMh86xMi+cfpwcHXu7yDBAzIY2moq941IkWAZJhh+LTWWFYrDLqGNNAsG
ceUjl3ySeUx/9ePodLHvPqlktLfdbEhWMVloFp3qx22kiPgODCIVO2zj4zG8vjefVLfZZ1RtJQk7
R9992wq5ODs0RkNyCWPJhqirsvMiopBG3Nsz/VlL6iwowlYNwEmMqFzOZd762d73R6IIathb3ka1
5N99Ny9LNmAfGjnb8joIyc3mz2A6kqBBtthXVrN2z5bdHUN62rV5RkkrH/KBfp1opHqLtsAlzj4R
nUA2Evky6+WU98ubG1ju65jXbHTuWjIDSb0MFBIMjPrwpHlZHKNUDBSrM+fEyKBuC6LKL+bbUaS3
o+Wgvm2rtL/FFO4XYWJMkJ5UkBcvi7G8Yk+eIdm5pPxXdYRdBddX2a+p3LMMBOyzNNbWZ4kq/e7F
yY22L4Otxt/dyGplBRzgsParcvimQrdHzkEoS0sbFwcP186IZB3UzNJSwocKZsJY55dVXsdTv9sg
m/XZZKdTb0KayLDLaZMuZHoM3ly6GC4S/VaX7HpRQzfAyOCZ6vO5nYP+kWAI01zntWj0joKZEmzT
trAUnseb9sxjn87L0Q9PrEK12wpwQFrFRmnu6oWeuYt2Uel42a/V1Gc78kz0cANsNNhTuHYjgDMO
Diny235U23AncJrMX9Al+OV10s7jFB9mNxbqRKZ+gPLbcPv2Jp57gE1eWmqDlpqMB4v3gHCiPvTL
esvu2mHUGBSIug1Q7QuH8XJcyY+wdiMCCbZJItztrqJ9YJsQJmHxQ7e/m2grY6gZ676ZsihJs4UP
2gdJjro/EExtr4vhf+0DtFPPLbOx/oiDlkTgM0aLJVChV1g9jl3qkGrUNqX/I3Xt/kpMs8ey1qG/
2jtmJjgkdUkpPVlNw8FxIb+B8odZgE56mVQM33yKGrAm67J1tKOpYUp4YjnMEY1am1zHgnQik06k
3biNw+F4qdzK/KCXMFOgn2sNWDh6TfUD8p2Wth09gr66cGoVlBe22+XcNboYIJDygRvxPVODI6La
njCC8GxnS3e56KSbH72p8XyERAhJxK2ppU2f6uSWXhyh5k6EE+IzsEyBFEfW2QP71lA847TDjlCk
/pZi1PK6/Il4QhKjYtHp7qLoPS+7X/KFwizHXwTiM0k0xMXSrNvCPIkEmVa2NYYM2GHrbNwVX45s
fLEzHOeoXOu60VGnovEtcVbAtbgRkYiV+1IhNrqH82mItVkGEZTZSeL1ebGcrc6wONt+nPwl0SeZ
cUZrQiVPFwTgcSF6EwMqMzCpMhL2MCLkXmefxTZc2rbsL2eFVobDseV1frFPeBOGbe+rClr6d87q
/8QD/+UekzD/d/HAE/pA83X9WT/w/i/+LT+1Yb2Uj0jSdX3vGF39h34A+anE1RjQPe7yT+xjO86/
9AMCAYEGFwhQpvr4LX/Sn1pC/sa/gRv61w/1/4kC9QPZiKYhkDAwR0Pmkfn5mJSKBmyScga+36ra
/jyU3nAwuCweOa/h5f7pztz+J6H/gfL+/VroagWfmEPMxxB+hOw0TneF2NMoOUA2+9nt5Cp9ADYz
Jwby4qHIG0K1+nT7XR79i2jiZynBB27w9ytzTcyrAWoC+wMDqReBEt5Fzl0kXYM6GzV6S0j/X3+8
jwza71cRfECtqYR3P3rJnYkMF3QRgtl/yq5NTXzP3PXWYystPAttPJiTZoGsAGYhPssri09Uy9yl
i0n+Jg3iT7/Un36RD1ReJc0oioZfJPP0A8bykF30qvi7wME/valCShJopPTQEvxKhbLEZT4ddmI/
zUmzQ4R3aR0bBf/6pr5T0D9xgX/c1H9f5cNXN3NSSfXMQzNHiOt2Q9RcWVF2wnZz4vAnwOB8YMwI
+6iMOHLf0QcZVd8Y5s+xkJz9sxRTHGW8IpCxXsD3SxCr5nX+mTCXcp3nmEbYPRYK7wACXF4jaSAt
g+7SfyZpkAq5hAMHCiurPV72D9y8FENSuSPrfF05DDF1c7NCAv7NRYT++KxwGaWEQjmhZMAH/EA0
24bISzxqbCc9PFIorTXdaGg068D0nsb1iZxMmp60mZDfhDsHGw2nsWhhk2D8wXcZS6azwLaBMbx5
ZsjhUB1T/haTy3VXTB2OLrBXW954pVUk6I9bVOdwdeivGYkdL1pdVw0XfZktKHuRn8LJ1IQL3uGo
OuaOrKtdAgSAylIlV7r6qlq5MWd50XpRQZrKtU7VHZ6sS2TliMtpuga3oYFAHUXOi3OYazXJ3axx
mql5bPCMTp3UuwULbXmaHf88aYtsCE7TfmnzBwL6W+iCuRvB07quCXZWWwfPeMvi+MYIJtgTmDKP
sgGksBb8HoaV7xWzO9Pm3DqfMchhQ05LMIs96YFkzVpVaz1rR/vNLg2GZdcn9ZCfjFJmYNqVTobD
RjaaG9lVL0+2LkD4yjwKjpnEPijdvOZU26SxAC+nWwnUKhvPlqqszGmyWdYVsC0nsIJuo1fZLK1z
Q7KV6SL6tEc3XKa4gQQrnczsPWNbV3S+6u6E5BuKmGa/1K+BnS/kP6lg0RcJHX/BLlArzihLaMQH
xTKWXwV6IbPvq2lbD3W2IOUs6MfeGHFwFVTzUFuEWSbOrdu7EAK+v+rbjvyr23EW6g4ixP/m8Yo0
UYm++p7+FU4kMwWqXpgVqMEjjJzbtBPWOrylC0eaHacshol+wbxAhXI6PxakFsBG+fMG05UqzUBL
do0TTq1bfmf7BHmanan7nMl6rKKBMeuxSixNzTgCi+9WnGTXaBesOOR9hWZNKVtV+1YlCdwaxvjP
Mqhp5eQQTCgk4pH2rYCfveriLP6eACPfptW2dSF5A0kfocSebua1rT+tpc0qnrRJcpMJAXCoYHTu
hsDHMC/qATOUyqzpYZnG7hXPY9aerfG8AMV1Vk8xsW+ln7ZuifNdZaNvCDX1t2konb68HsG1C5BO
PdLANWVlNBE2eOdSUAy5I9b5WiRigdaZ8FT2LvVvu4Sx9Al/YnAGGotPwaVePcFdZ3tsPjYVYtla
oQW3ssm+W9PKEAqW920cZQmNP6BhFrbqggf9htLXjEgxIGgE4mXfhRLTFyx84YhXyIXJvmjoMb+y
pN6+QNkQyMJjpm8ouwFWAe2aEb2r0v7iB7S2kfdHky8OrVbeB/HEexnDrP03e2e2HLe1XuFXSZ17
uDAPVclFuhs9cIRIipR1g5IpEvO0MePp84GyYzbIdMe5Tp3jKrtIaQMbe1z/Gl4L6h0/mmmEx+JA
F5ZX9H58m/vl+JUhlf4MAwTPG4gl/bAq+xHSqyVV8R16Nrop1n3lrmYNUVZEJZT5ukLdZq6nojav
fSPTOQibWvNt7OzsumzGxthEjJi7LB9K1CaJyF5yLbSx/Y21hHFLNRPN+Ei6CxZolWru9SrOLg0F
4scayD81iGBicq+MoqySjaLi3oC9sTWhbRd9nSGNbtuU6ktahWgjx6Rdq0CS33EzoGATKkbnkc+p
D1gH2dWLLEtQy1EDRQHgpDJccRNPjaso4Sq5SsM+GrdWZE3JFhmso7s9ZruyW5m+ARmjg7yyQmlh
DF8IDcNcLmqLEUSRtA+fxIbasC/8uhQCjX8lsDKduRc7fUIye6Ug3X10pqxFaY37wn1Yg0Vhy6nJ
4dqPOo2wNUUzUjcsYjFdz3R7b4I8pyJuVlKCPfP6lgi4uHQNBaUySaO+4LhYoh4lKbmt4r1M+BeC
SpEO2l4vrLJCh9Aggw5MvazX6G+B8AYndO4NCwEQATUNv57LuWzuTNHjF4XOUkJRnylDR6ZhQCEK
EN3v1xTkkLJAAgobd7BbAqzxTGMHqq0S01aKZxh4NC2mbls7oXTrJpHcVgTD2+gEE0T0Yx2m/Z0p
ygh9t2+o2iVsgrDfmIQT12wEYWrvc73lZKRNg+ENai/QPliDZrihnGT9esqj2b+q4OG3mVGo0qXS
qoYAUy2wuMbUULqOFVF+5XwZ6K4ddt0NwjLJdMlhSW1XlumBDRHHjgxlcOa9JUrkhGtwYYwhTRkX
uCsjIXnLRRqZoiUm9j11yyJWmweTakW/YePUnowBWfee6OnBQUDi02GYf1TDdr6fD+suLP1+xfwy
Cu79CqUKuEZ+hxFDpEluW0iavDJaqiYrxWnia5ZVqsO2KM2DPqroQBCR3CtWiXOv0/nGfRonlNOE
r+acTJHIbIhSdUw4PqFBKqKipiK+su2ufy3rxEo3IovB78nZzrlRY6bX7KwIssBFCnlW38zLTgma
Do8CTqulPoW8J+7DqvmtafJyvJJCqS5YyTDonAn02lWlEX290iOrSbbCT/Tvb8fJ/7+n/kvh+P0/
X1P/M4Ow8Pwj/7f7H1nx4/1tdf5zf15WYT3/BrWRgoL85v4zm/b8eVnF/IcbqWNbumpahmUrHHz/
uqwq/Ei3bNkx8SHFOWgOkayLtgn/418AhlgK2SYaS87NOpy+f3RZPSZFwlWFSj9T7Q1awjxaW5xV
ReNUnW501r06gfYEI5Jnox9J74Z1cPDjpj7DlH67wvx9+eA9TXO+E3OXm9WZ5jJalsqNU2VT0T2A
rZEdHHVNCmNIAVwk8rLd2L3OBIYXv5UrXdsXjh7s6hEp3UbRg/Ai9jtqtW1kxCvN7vSDFmnjCyrB
30FxA9ReiqLfCX1Mv2tjUCOZ79InH8ZI6mrAy4cRQfEP6GmkJ2GlOlzkBBlb7H82mU7VhIvwUGW/
vxsTn1zQj290v17X4FCgO+he8ZNY3BsV1c98oM7mIdQbjjrSEO0oE1ib063MX+m4U7GeQkqjcLdj
/Zqxjfd3KKeRU6EBYj/kYKBECQTKwarwH/etBvmNHpTFZcuaf4ZQO4/rD80CpKiyoemyBkXquFkN
gRSOaEP2ICpN2apRa+Hc44gNKVmUrw2VAhBli7XZhFe5NTxDRRgeTr+4Ot8Ol29uoi6QcQuZRb+L
26MMvCl0CGIPWpWrN0Elot1go3mk7HVTWLwyIQi9W1IW24by9EWmZHxwegaenCSJm9SG6jaJ1O/M
VCS/JzoaYalUSd2MleZC7V51wU44ovu6BpVXz9wUj++JwEQgMYwLsBNUiA6T8Lj7gqnVNFJ/pPtY
hsgRrAvpAmrfmaGxnOBzI8gFaMCYRQrLCd6RUyfNZc57QvV2ZvTSZOWOWb8b4se3T/H/+8C/1JP7
wOpFZO3Pow1g/gN/qZ3030AAYIIj8iEAwZwlTX+5xum/gWrhKYeOHknre7WTpv6mOWhl0B+BfKlv
e8Of6z8/gqDN5oALnQLAwIxYSJtOSZ3MxcqBLZ0lK5ZpKghnCAt+m1/v5ApVm8GUGhqxHZTkQNoK
7sjtqvcJ+IMJqfabwbgDBNx0yXgT2ARXds2Oh1o1E+L0ULmOrWQ3G45X42M3JWulrtZUedYUFOFZ
1Xu/tje2JF2U6Poc7afefHcszEGqdk8V9Qn3269tm2/9ytwGJDxAmVznMHbiYjuUE3L2aI1CaRXE
BEk24VOg1xvIQJsJ23QEilSz05VkasRuaFf4kGjOHoo5gnKzXzsR5hZGhtOKmscPuA58853ubgJ0
6SPJTZzm0oTvC52rwUe/5e9RIIGfXpkW8+5Dxy5ANls2O1SPtUAnXFzgZr/qTU9vY7erjDPLsH68
BH5oaf75u09YktMeDiWf0FE9Sf29U874a87o/Ps1lgYgtMsm6i2MhRiQiwYqS8prNe7F1g6u0R2v
M/ueGxUZs2tTh6rwEKjFGp4G4E5yU4aXWpFtOY5u4vi2sbkTYHCrEaopZqKEZGzM7qnV4BspjwMD
J4SyUcNmo7i3ihuO2/xdTTVeOfAozSaAAPpFGgGCsPKJKaJBR3AxE3dJf4OpGriQO1YEwO3JugYh
gD1vXFQEpp/+lAuvbeNXBygYNM7z2KLocNzDaP0tH2m62AoggLBgi3mO5zNE+9QWHXrU2RcMwtDA
O+LmR6eQ/7IlosY9/Ryffod3j7HY5TMZxckY8B1wV1ohg1zBPVop0HrZas+MqcXW9OGNOX++H1NF
CUEN0jHLAtZTKrVvnxMXjkhn3mheGD8OLQBZxTFZ7DiDHrfjhAJDwoSerdWHsDQOseyv0h4aC7sU
aI5wrsB+1o1+IeT2bpJuiqJz6+lJdeA34keVl/Kq8F3fR05dr0739nx4eXey+LML/n60xe6s1+3Q
1XErtlSjsNS0NtDNVgky4rwKXHbVHSpjl9rh3elmP//Ifze7ONA40jD6ZcdHRlYPKZDSCo6Lddlt
U78+M64/LhzM63edv1ii4BFEuDHS1AhFggiRVZD9uhv+L4tEf02cv19msXKELYxNR9BCP34X1kPd
nlmaPu8stMQGbWjOMt3T5FBaxhaLbKvcNuNzazE6AoOb+/Ppj/LpdNDwdXXQQbLnLqYDV2cHJh/t
4PTFnX5Xto/ydH+6Df2tMPhhxJHTh1YLGZy2tNCujUCW5YwRByeeFa7fkkYB0QjR/CRjnC3joO2D
CCCuyvptZF6iRcI9kuwKS3scgow11HpVjeiWLJwZjcANQBpmZmQNb1/MDslzzEUEhdvv9hIoWTZ8
jRN5r6f5NlSSdR6Gt8SObDDactPS2Mnlz6DptzJoXOtMN431LFc/JYJaEqu8kEr5QglvOjul6s9h
H6YtFq795Eraz1r/qpCDKw4N8EasJxsQpgMelJvcYnZXzBpyg4so3wYTdA4IKTj1HHwSWELZ2vgR
sZXTYyUpFxqpYiDC+6affVncok5v1PxFJg6n+CMS1quhd4+mMd3b/nDXWLtGvQFQ/tKm1mvcOptQ
6tcdxHw/lu8Ja4LKG142dFwdWiRKckkBFIlaB4qu7JKXtTF7D8b+Suq/iwSLWF3bGb2xK0pQeTgI
SXCDfavLEPGyJrmB0HuVVD/J+1tNe+tLUz3PCd7sjfMrYNC69YGsR+muLX7k5nMwfW/1J5E4bE4/
CDjy/IFsnrHFusPZJFA2J2yuij52Gwc6z2Bu+xp7QsoH7UDYXvi1r6ptlRQXs/V0ZoMBY3Qyxdfx
iLSlKa7m4SJFGOFnWxLIdpYe3vF5NrAx1i07xUzwDgrjagzVn3Y7bJE73vdDkCJgs+pVoCRXuAJe
FzjuIIkCCe96+KX9vrXq3VDd+yEE6/EyU+tNWUVui8+bKpuXVFkobCWctvZ4va76eXuI+NoDGoLC
gKFpQBoXmwErT6P5Q8pizOBYx6kzVj8HfinK4A/m48b+g3Ql1wx6Fx3fgRLRwQoucR1aGVZ4iOMf
GllPSi9v6fM84BzaXOvyrxMBgh/YJnsriNciKdczApyVmpsV2abpnIesu4XJtOEc4oz1huRSt2n/
UENXxAKN4Q1JW73syTpQPUYecR3eFVm31TQdt71sI2ndN8KQ2P1gzCKQmpJsU7TBikLTVo3BgluH
9Vi9dsIO7JX0piK9EZb+I5Hj75E+3eZmcUOK8l3d21cZR1lqJoofXEBrQJSASW/73OoOBhXikYgO
bulfO2wDi7BcB8UfzfjSo3iTAddxdtkT8MpBaIQ9XYPRkESBXWfKHTv02ggCX/xT8fWV1rAfKoob
8fgWKbVNsNN7zMG7cqeYnKSdCC9Xaa0kuLTh+YqnYKxIbhpOV2UK5VBtLrOqWIdqeT0E+feSv61V
VdcubsFneYJVrMQrMgtui6SmH3rXhgllmt02ksLNGD+mBneHKtu3UsaANLZJ+d0fS89vNTc0ESL2
IyW6ct2Aldr2PeRp15eNtQR/CGtdNFGqW0twtThMQqI3g/SLwA8ZR811NM60nsGNRL6lvLM2ZP9R
08XehLVoM/pn0UkeuhleNGgnrnA8uU0pSoXYcBpg2ChFGJYZ7i/4kEpjtp/mYiVs6fkNE7u5B5DY
dep3qu1unN+TdZ/wcZDc1EXuRQBGYZ59t4X0JWrEBeaGV+qcbRP0u0G6kqA1wYlDQfc9BujQ+AoG
y3UzCrczqJjjdVQWW4WGlLLc6ll/0P10K2p9r/ntYYgcpnC31VvH7epglRSOa8seB00ooXhVm9SX
JHWNT+8+kDZT0F9RPHQhDez8ZLZmCp4cFigpaa4y9VUenFUte6HTXpIFs5ZMkOHgyoiCL7gA3WjV
d+yQ7kQ7HLruurQxKxwdfLiQyqj5VqS4KeWHXKWolCY7jeWuj4cbytePAivOWAkvhdndKlZ2PZE4
2pKI4cM/xL72ENX3IujOYCKLDGSODFxqKZwj2DFsRaaGe3wiRNtRhxRiBKy6gmAubgHA6AYVUmi6
qEPSbZZzJVRRkWC8DdtsAw3I1e3wMunka1STa2HjnBE+wjs882gfDoSLJ1scvy384FIOZGTWZfZG
E/6tDI1fjSfo148p39Kpsy2+zpvTx4IPR49Fq4ujx5whDHd49kMdEEfpj7hJ7kjNOnfYnc96R2eP
uRkFVZxqqGjjl/kqWCQptqwmvBzlRej2e0PitN02XitTSiEpsBgcV+n72/kAQNKHOyImcKb2sqvs
bwGfAtIKVlJQdZO11V6qBNsZUBbnO3rYo1pgXOmt/lWvNC6NFEOMkfq0tankn0aIj/loHnrzsblr
oodG0ShtBeukRiaouN1e40rYkcLlC7LpqIAWmLHr30rf1XROJ7OpA25pJV7CaOh3tTneAIV66N23
tvYSJYFHPcSb55ypdI9GkH1DXbAxpsBLa8dNneza7/KtE/SPoam4KGG/1KX6vc/GtRXemwEqp0EM
22yc7mtJ3oRdu89H/xFO4Le0Ce4mriayKnYStikpt7HSil8HRLJtS9RFhsdekWxqqFFQPWa/VvRl
2vr0+FDOfLm3K9a76z9LoC8gdMzD8kZmTQzFvS5tZxjHnuyrjj6eHtuLti52rL2+83y6+Q/4EU6H
v8AoTH2gLM3D913rdWUPBnIosS2KHTZ72/IQ3kSZAYe+/TVE/xG++FBk/P/f5z/zXJSjiIKweUO/
/v6v6+hZ4F7w2pz8rd1LcYPFZb38paO/GSDtz6fb/Gh+HP2H+xYR8aV9EePdS92mv54ieCnm3/zf
/vDPoImHsXz5j389F23OTL57wUUvf19Nmiso/3MV6r5IC2wk/u1Qpz/yn/XyD/5CIWEi/UYiEDiF
iWnMOwxSMYzfMIbQ9NlP6c9Mi79qUAbVKQurFP6EruAAw5f/7xIU8OS8SvMjC9DQwLvoH2CQc6Hr
3doz0y7xmcULimOmQhK3sQABVDLcRGplkVdQHd3jeJPvTdLfN7KTxveFXJVu5qQKWuw8cUVPyn1f
ToWXD3n8bYr9l3fd5/1a8t7zGt9Wur9Xwl9PQ/2cm7Ezl2+WHDwkcEOjO13sEc5pffP1AgFoZgzp
g1ak/ks/pnVPpF92beC9N1c5rOBLNjbqT7P1iXeq/SQ2iIVo5a+i1LD2HJDdD/iLpwgMSj0it3Uc
4rBY52nen5mL6vFS8OvRodAxJdHJz1zX48moYU1pJuoYeancwI4vkDQ/iK6o8KqAfuLZY1jaQLUl
uqMo6+6G0SiCtRbAJkKbfCMPivq1K+3hwQD1weygSMVLCkC3wwvf/zKqTvKqwjl5NvRw+jrWSXmf
qMMdEgLp8fQ3OAYm/noP8CAsSyDSOYtFRQkbwclcRJ6p9vHBJmNvzdFZ2Z5u5XhnfWvFwQoFUqk6
u85aC3ACCa8dVc0QeZmQMHXQlX5NAbC6FDEnjtNNHeMUfzZla7rJ+KZIZS0ONV0SOaVNCK4nRe1r
2hlIP7k91JLCTugYX0839tl7Ueec64EUjvFTOx4FkDoMDfdXmMB2o18G8A7Xhl4U3qCxQ5xu6pMP
5ZA5Qx36zchs6SdGnTeCyCViL87DaNvrWu9OEFfOHIE+bcVQbOrdJrZXb8P+3R4zZoYcDVA7vDTI
4i2/IaCuSOe4xh9bYTEDeqEcN1OaWdOOdjIcfHp/mJTYY4HCdqStWiJr43OhWIua6TwUDP4B7+Sv
kQGT5sXw3cs0g46tbZgwFEgm2eRqFu4xK0S4xTXTCjI6sIInZI02JrPIIFYaAU9nAsnmI+PxCoe9
HrxtXccIaIazjh8hNlCOmF0Se32ovrZlLHaaSl0nDAPCdKYIy91ZmtMU1rkZ93EaGLZGL3PKVylr
afMnePfuSpIZOJDbfEhZfiQzRF/nifV1arofCim4/3jOQfKlZEFtlZMJRIfjxgolhSrXRLGH6+OT
XKFwS8LZL0R6kSmFr09PhM+6lCorSDhlPKyyFqd0bN/CsdbL2GtEqriia5Dx48ezqvA93yAFqq4m
HSEYeULFmcnxhgouvuZcKiTzieVS5Ysev2cXtnbeE2Lt2cP3pO6u9RFiN2CIHcsHqnsPMSwoNcDl
IPchospuNt2HY/wD34XVMGJQkYBstz9Pd8fHJcjkMoEFH/VmxvpyxppdFeKwM4Wek0rR41i03Ub4
/riNDV/sTje1kAjME8q02CIsC8rqXBJdDCrU1apdEAo9b2/JJh8HDOtxAd72DqxomE/W3hqk+He5
h/2mZRlqM0KttrAmh388BpCkABJDMmHhxQT9+EP0OPLZfhfHXgiaui9LEh6SRh7cNJtZgXKuc6Wd
IsqpIjzT8sd5RcsQ2nl7zYFStBjq6Fypl0C19gZEbygHgYEik0qJA4n7lrwL+VyfH5dt3vqcSyJ7
mTn3+wf7ucBGe0WGUuQJP1R+9nZq3hWOZF9h7hHPymbNwIhI1bAFSsYqO0hoyakEEIXyz789Z1Q0
ryrbv87+cNzl5Qj9R2+y2LMwL7vUGm50JqeYVdnWKqtYkh8AIZt7FHu4pBjm4A7aiMt1Alh7+km0
ec08noWwtWamF7ofVlQ87I+WtrbElBZxP3ETZFvORcJyVuvGsP7dtsNJxo2lLG1no6LgUpKEa0Kn
rVaVIHFmPYs5yUjMpM4DI8p9vGQyFM95G89mXwG6iL1dz168Y61hYYSlk32Fp4P6O34DIZytwLFX
GXLpb9Dyhzt8W+x2za0sv6oGRbqzBkXcZSlRGBjF1KMJkFeK17Id8ZM63QkfhyHn5nk68j8mv7z4
GhEEeYIhktorpE5dYyUvb2oFKkFoTNQqSai+P93ePLMXfa7qUOgsFZiIg9yiz31c92SzGGqv0qtk
P8mpsx399Nym9XEt4+DBGmZDM8WgcLmWKW1ZobpUeKtWeTXDGQ4hJd1NZDSFp99nUQ2dp9V8xpHn
XcvROPkulrIxStFZznAFZ/j9ALXCHP4Y4fYH3BfsuaKeq9+AudaKn+4V+3fS31yd8UOy/Jb62DY0
8y+GXO0c+Cq1Ha4SLk2nn/DTvgCbo2qIlIbz+fEoD6suNDvUwJ6ZZdQCwBSJ90ChMBJmvjnd1Ccf
dyYIagYUGYW1bdEUHyRm36gbLyl74riGPAePFv/8aGljW6Rwj0VCp7GBHL+QjZN0g5Cg9TI/NK+T
ArwYJvi51eHj6YBWHNaFubg3l7mPW2lmb83GGlsIIKazIjsnXSNgVC6muJ8uYxMP4GnSsjUBWuf2
pM96cb7Cwxbiezkz++j9iQs3PEOzRq31yArI1r2BTQmWI+fW4U+GhcGaB4tVnY1pl1MkyxWBjbkQ
XhJ1IxbiMdYw9AJe7Hj0nB4WCy7G2xyBSDlDTtwFyCBZ7LJaVtsd1HLhxST94ZbuB5QcG3k3MTJd
vMkxC1Ib50rVw2EtxRDqiwhf3j6otPu0KmLXxBDgq9o32sXpB/ukD0xOYVy+YfOBYixG0kh6M5WD
vOEEaAwufvqIFcp0xLei7s6ss8onbXFVAR6Hc8n9demY2pREMcnCYG4Q/PQojSKhEhRgqrhORL8L
sZrnvDHlrA6drFSziGzM1j5+JiqW530Qw8GpG2xX7PwJSzZKdZVTZLl7ukM+GXocDTTjDdtBIbro
kGwM5HIQBVPLMvyVk9jlwRii9ky3L+DPt/Fw1MxiPFhWqWaAFK2niNDeGqMW3OqhBBpqkMXkS2pz
CHoLXyvDkW4t2adqGfTSLq6RqpDyMqwtIhbPvPnbxrPYmBzK+xjNgiDNi/rxrMubMfRHxei9spDK
qzirq5UmyjlwAh/FZ1MhZGoVwuzH8bDCWXfr6LnwwJwwnqw7JD+rhKwXdd2T7xDtI8dWu52f6jCi
GjOlUFThVbINDUnt8QxJqdyDwJTeHGgTnVnvF7axb72LNBOOCPG2XDGWxAc7n4YgKJzWi1ARuFhj
xNtuRNlEHoVNBCDuZPgTvsQW4JZPtMiF35CdQH2TKJ04xTt6xHV5O1FK3ojSJh10VIGl0lQF5VW7
nz1ivQ2BhPBrasppkWG8hk2re7beBdsCI6Wr3B/yQx/3zs6ObHvTh3V9kFS0HwPJ6xs8R/rt6VH7
cWqxXOIzjz+Gyv62vDWWstVyPZd7T5ZqaU16ingyTbxQElmLv5xu6uMEcWTkqMBBMEMBZxe7QjW0
nW5OVu9JYtR2YZ2+VOSz7/8PjaAY1d7+sZazUNKqRoR5M3hgeATSS6G1BjtUz6xIH09+IGmwSFmP
QIPBi48HPA4UxcSZYfBCM/5m2dKWeJCLBv9QdKpYf55+pc8+0Swg4L5HmhTqiOPG/F43kqzwB05J
mHlVUzdus0QGXZWq9MxMXkS3z+PfkdltQFTn1hAVHbcFjzTGKT8ZPREYJW7ednSookTdqlT9N10u
VRfOmNQ/lMhU8V1MOvPS7m3YVEaNnRthpJnTrKNYYFeoT2iPd42V9K+xZsvnjAA+GUwKXtMaPF7y
BGDDHz9oX0PzldmEPcSM5VrGZGZtiiA70/WfrLZgDVy3NR3SMON2fox3CE5FLjJeF/RHJUzEsPhd
9tVKSXTIY4SRNM+WiMOnOtJNDIBLp7vU0rK+bYw8/6PCvxZ1ZK7K12Wld+fQu09GIMAftjlgWmzA
SySSsB1NaFjEev0UKT9wNbJWEoDMbW7hhMXp8Ry69Ans4Bw1uBjyoY1NXI12zgMSl3FqdHDq1dUI
Sa4ZXIwQI1boIfI9EZ/GHW9dbps01bYmuYtnVqzPvjxVW9RAs8IIvOv4k+BGZdZxNkxeYbTN3lLI
WmwjgnpOT7pPcEvelwlgzrWR+d5/3Ewa2Zpq9sYEzGRruw7YeaMHenCZJMLeE8aiu6pFGJAoEuUi
JrXpgUSp+Mzwm/fy432VZ7A5+oAFkyAia8fPIJXCzhGETt7IjF05FGmvC2wjV2NcJnsKRSPqyWZ0
eY9nITrpzFHjs47GdxzlFaYXzLTFFFPA1ZsY+o2nTuk3rSqKrZno2pkV5+2svHzH960s+pkMT4Qs
vaR4mTmm11DKHGWrqHUZbxylaW4n3QRGSf20RT6t1YrXBUIFYygzczc1NkwQDYztIWhS3V6NsqGS
ydaJZgNQ7xRbKVfFs41kGd4Uppvy1SRNqrnCyCS+yisyINcVXsPV5szY+TA5CRuh07kcIIQCIVms
olC5BtIjJc3Dvrba4kIn7ZywzrxQDxQJyVc5opHH8g4vukHFPbsu5Sfy77CEKivbT2DJEMFiRY71
6idCkrdy00v3idQpj6cfdPmFYT6Qvq2p6O4MVvs5Yeb96hZFtjlOcVF7viIZHA+1adc7dXRmKn1s
xeKKT1SNSnvkayxWjt7MMHhsROtpIr7rqt4W8B9SJT/TzLLTQcW48lEG0pkrmr4MH8jg3duVEL2H
Osq6Crhg4iKaOF8l/NwPEuzD+zOdpy5mJ4RVTjFUTTn1UtmYEyPf916ZYl7NKUb2/EqznhtSnvFn
UqxAgq/adcE6JUkelhEnXpxGgLJxmE01eINorYKftZZQDhA18fOrrgujJ6tqa4U07NzpV4WCjyUy
7FmpkXGaydb4FJtkX0fI98vKjL7X/GmccjWsw7H4bus/hFCC67otIUv1Eu7ORWjICMUnOOxknmNr
tokUUUfrshBoweM6aih4qkmN0YAwOi9rSzFswl4fbexCHejmDTwV7CYMrbyOJFvgoBgP5fPpLrSX
Cxzbt25gU4QgSEEYtFzg2laRkzyvW8+JsIUm3FGd9k5vyzd69SyFmvTVSCYME/XYPNjoqOcE+LTY
UJeIibLUY+dCLqbyZ65QjVslE3S8TRZH5OUJYlufxs5SCDnvLfkinClFV4qlTYfIV0IIjo3e/BGi
4q92FmTnPZ+XL5P1TujJwhQPyLopIwSpPRuzi0RexW1TatctPhbDyiei7iJrifVdIVCQQRjHBG4i
xM4AE3Gt0x9JiURZF9SxtMsSI7AxhEO/7Jqx2l+HU4WTRYj0/hG6Hmz/QoBarIHYCTes87YtV1iN
GF+o+JWOi+tSeDFiLVhhFepP7tQ35HNGzjg1a72xxHQp4Xqrot3Tm69qkgO1dG3d2utAwNa7tNHk
XEvB1H0pChtRfBrI3xlhbYZ7W4shIo53skyedQXrNbRC/FATbH/anaH2XB3LKigOudoR9JwkFaEU
/WBj1eaUCXkiQW4oq0Evd1mejeGe4hPmE4I83UdV506BhAV/k1U2ad98U8GdkcVZ2GcQxOXSMo8f
E+UYdHhIuPKycF6PWaS2pdp6cms2rpJrwkXWr21PD9NPWgHGohBrwY+g7DL//N0hsEwznBNy4nqE
jg1BzsscHDFVZ7bbDycOXoZmTF5oJgNit37cjF80WetL7QhRqy73stlgqCOhjG/CSN35teVhU4rT
hFOMW7sWWBg4SX3m9jRvtu834/kRmIZzqZK6ClDk4hGwJU4Dgvq8ySkz+NLlEwIUeR2z8mIrL7U7
0yy+n+7cD/W8tzZ1NohZjc3BbtFm0XSWJtlV51lRi8Ew4kDsazL6APxecpzXvCk7HG9NZkdsTeaN
MLXRlfzSf6qLgZiFsbxR8bfoVq3Wdu6ojIK4wh6XCsxE1PSMAGMGcT50EBUnFi1uZLApjjuozjuI
6K2OJ0fX4WRNsvuOcCViokFVsNcOSujUTsN1yCrPnAWXt8C3bgKOn7dsin5LwmIbALYOvtl5qcNO
Mkj1hK1QjbFpdhZv++QlAfZQY5qo9QEX5p323Xivcf7qhgJMQDg5/L3a6TpsYKOp01eWlmOSE0hE
HBAXEb42ET7U//xNmWUz00qT8VRcQhJaN9aFDC3Hq0O5OgSjGn0x8u7Qa6g6zpwZPpnZmMgpQO4U
H1R7WcIsMF+ux0YZPXyowjU7EdkkfhKdWT8+3CL5djTzRvXlysYwP+7QhpRYltJgQgfRDAc7VEmv
YbVZs+I2F4MaUlCQx8T1GxWGgDFacJbw5u9na8YsVxUib8+euz97Jm6PDKR5teEmucARU2EgKyEE
gQgXqhpWgcEzaTteFUfFPimb1xjkqqvLtdYLyR27IPmBsLs5ZDjtbUPMBM7cAz5ZeRjc8DTmL8ES
vegizDVhtGo5j0NtZSUPeXubJkPvgptR8tOKYTO1o7w5vfa8/a2L6TwfFTkEg7HbDPrjD2MaaVxq
5cgVB17PDuuXl8Qch41ZJvWunyT/IKhGXusS1lwiTiEBA8YjpGnsL1yYrB0MPYWSe1Jd6bFB+CfR
TZewg6StaCfr0CVm8zw6UX/QQn820rLTjdop+kUn64/jpJF9y+kSP2CMS9hjCWJqKNl3U482JM8z
sETB9JYtN7ObxCWDKt0o2K9f61GXX53uiE9mPJWnuWBDZxgfLixZJbcJH2XyAmFMrgrqsbExRF85
pcg2YeYM+O5XwT7BCObMJ1ie2pkahIZRRjAV9Pps5MdfoGrIUklaf/JKHH2uFXiQsE0xgsMjHhkG
mcy702/6yYznrAnCi0cFI/9tWrxb26xwwrhdjmWPpKtuQ0Z24cIv6P/5EoYRHnAaiCokLn1xscIJ
QY8mtaMVsskZvrYBRUWFkxLL9pmmPgAzcw/OWZMz13UOlltcQ/JJ42Reh4rnp+ylyElCOOdaUPUX
wTB0T4YTssj4/YTiJxiUbF2lhlVtpUSXq3VaCIQo/7yHgV9nwT5Dyl6qp7siRHkiIe4QE2tqP3Wc
cCv1XAnuA1IJLZY6H6cUIDC8JJYwUGHYsRZZueolxhS7A1+hdIvJ0K/lGuhxRah7+ARgiugMj4lZ
CIgP3O9SYlfBGscp6glw+eqNaYf1jTakCMMss1ecta5LgX1m/f845nhUh8LQfEXFhnKxtsWdA141
GmAXMhFLJDozwdEKnRkIH2cS8DoEO1jpBiYby7MwN3h7Molv9yyTZaTFrOSmCDLnMlKb8KCnCWqf
0x/60waBYOddGgLIciqx4wXTWE+qZ/pE1dmRXyOlQZTlM9zXnZ+eS5r8QBeYPzmV6/9ucLFac/dX
8qrVVC/XxlVgRfHG1qYLLKOv4jKKtthc2/s206KdpVQZ91XTdjOw2R1wDK4HbVHdgXbkm6A3lAuQ
7d+HxI7diurAITcnaTsYZ77IxyMbz4uw1Z553vhjLg+Lqllr7cTzKjX3bGFL+rZvULUMJWK4/8O3
eNeUdryMOhxupgFQ3nP0rNkALkw7OZ0wH+jHcIsaUT7zap8NaWY3FhqU+DHgWbwa/pktpu2Z6pXE
Ox0aSeIqOLTnchw/HgreZjZfgDhT2VyKLbDzK4aehB/PNCoTh8jK8nIzifm3nHx0VehriGDO0+mu
/LgXUgJhCskYNs0+VYu1O5cVsmrsRPOITjXXfZO+yqVhP7RM8Adl9lygcDn98CPJOrNMfDafLHyi
MId9q5ItUEPNVEemWax5g1FGe1btcUOhd7rRM1wWnFFtz7T3We/arErMpxlmXqJ/GIYmoTN0GpVU
m5hzu9iMY9EfCjIFOHYExIJZRvPldOd+MiUYMtwpcOkhIXRJYaqmlJ1BSycvGisZsep/UXdePY4r
aZr+K4O5Z4PeLDA3olx6KbNcnhuisgzJoPdk/Pp9mD1YlChtamvuttEOfU5XiGTEF595TW1uME7h
NNvucKWevrBFwSUCOwZhxILLfiCyhLhEYANxEEal7vLIeQDMWl6pBy88D8herHZRLpuxxYtvlhuj
6SquJg9oOFZ78rRoLXVmIUFRh/+DpTyk02a8LePAd0TeH5mL52WoMJaKPCitqz+5jdZ9cWI9u29F
Ev79V5ptuiEj6CQwzvKpkiHFp1vP1QPSrI8BSoDfysb8WiSxcfh4O1zoeXhkLmw+B7Ew2DeLw4ZR
tlZasa0e7FKVuwa3haMRZSqWboG65ZxG29CtcP5J3X5rtXV+2wyJcvPxj7jwDfkNjm4ac8YCPeg0
duZa200ZN/gBW9xyG/cFgkC2MHYG3dO/D5ukayoFh+HMEjOLGwz5ida2gcseerLBO6C7gj5drV6J
YGeYIS7KeTxGWYjINDPjOcT9sVWKqsDtYk44JsctfxhKV/qjgUC7lQf6baOm0Z3ahsOtjggpxmWi
2cetUB8zEepPSmlo+1mcdpsnAEo+ftNnXKP3H0YkN0iMYWct82K3Fu7UqJl6mLwOpq8zRPcWLiL7
uOE2ho21A20V36Zp9lUP8/zemZBlwAosW2MkY31VJqDeLfcoABCA3dWAnYiS1/W6zROaRVeu1Evb
go+FWiGTHAaAiwLZxbcTpralHpzWhfBYdtlz75gojVrBNf7PhStnHjXSegM7w9R9sZSOtIuNkaJ2
SFv40xajhIcRd5PH1sbtBt6TNhOwVK4Evf358Re59JBcAQjpzCr+6Nqe7hSKkiYSvdRgZyBKhH3k
Pw0qEBgWa/3m45Uu1CmUmPyDdr8OZFxdHDM3aCXGT41+kG75WNDY32lh1r7ZGB+9pEZq4wOTYm/J
WOUfbSz0zwhYT3vDia9cCxduPQIbpa6qIzkC4PL0iccoxt247vVDqNdIMEnzMR9ce93RK1lLwWwK
HeqXjx/9PV6ethlIwOArAEcBu2Wr82/64zyWTq8kY2AZB0SH65kkEaX35gg/asU0Mk1WBLXbLLYh
q7kFzDRES2rLQUYgzfG6sqfkkFfWb8aFdYROb6xvvEn1vuJRab8pShcr28gJ0YPCH52eTeck+W8h
hnHwM7cpEx+loAw1KsUxxMZ1FFeiW+Xp37Qumx6xZx12cmoV+8G0mujWqWaBE7Z5hVxAlt0FyQCA
05Ciwh/Ss8pmHReBiZ6AMvR38Ip6pk+ymSCSqRHWSZMWynIF5YTJNFLj9pMRMAl70JwJK8yB8gib
0wJpQt+2umb00ykYlX3LVtlhf5HfqWjS/oDpZeO9Tn711JAfYDNTlcVOjl5c+LgpFl8NZVD1dY73
jvS7qOy/lhKFX4SsxM8AM7Typu1Cq11FY+0h9huWs56SVyATEgThNQT4pU0NIgelsLlzggPPItJK
5koAdxvjAPzlyZGldt8gv/xZ5mP325xUPLRgH66xm85eczVQRnDrZfOoySLdf7zHLmQ7lD/AuLiv
NXDgi9OFsaui6MFgHDAuDm8YC0IhdNxw99erzEdYh7tK8Y3nyOlGxnNDD4QSGIe0it2tq/ZiY0bh
218uMutraiBuVLRebfqyp4vo7SCcwmjtQ2tGKpLSkVzXUE2uXMVnkY9VHMMD+uag2gx153SVCTVq
2m2ac+i94LfD1feYlI62rzqaAB8/z1l0ZzQ123nwT9JsksXTlYYB1EQbJ8qhcISx6tLyGbs77L1G
Xb1F89yC9xuNa9csrqGXLiw8A7ooKIi8UEsXyWnKdBXPeUM5TDXuiUmMQKFTl4OfVhnJvcx+Km7h
4hSgJZ8/fuJ/1/4nEQ+M+QxZgfOnz/CCRcSrgHWiCB8nR7dxKErp4kTbppDpQ9cosVwLQyqMe7W6
f2CyJ/ZWY5WbMpYAerG9fTBDFWFDO1O8JxOJoB9ZIZwv+FtXTz0ypqbvBU1RfKKbgtB8mUx5sNXC
wW62JD3FpsplFlAi4tiLXB4Ou07TjMVthYl2hZdwkXVroqvzlGhO2628zi4qHxko4OJ1EvX7WpZh
ieCGHCFGemGMFGQaH23F649pxvnzp6LPDzQYvEfUcdLvAuIdcbvxUDVJs7g7JIqdfBXRO48hG4Zf
dj0bc9tto//SnNniYhroTrSDdxehQYTNLBQqbYep6vS1tYbQ8D2gC+G2aaxZElA0I7ZblvEzq0P1
dwF1175HDBD5khmw6SHmGsNXjijmbiZ8TK01TNHmV5KlN9hOCaJ/GMC7MVpLyL2SJMM9JtrmS2tJ
hYeMU3uPxT0tQ9SZHLnpvCTcOBmQg1UTWVO0rluj+9lHkGv8eOiRget1o8cS1cubDbOoeK/hpxGi
UNnRPHErpvBOjmVZUKC0oobKP/gNJF+zWa+WbwNj6v2pxC3dPPOQ1JP4arpVg4JLEFloN/VR8619
d+L2SLcObifFFkPM8KbykuQ1rTtkyPuyMx4jC4rKKkIyP1iNAM7DKyf2PDawe+k6MBDiG9MHOD2x
EO1zO3eM+MhHiNda3OCkGlfZDtXxZHXlqMzR7PSkwNWEMUhYNQl4SzqjitVXbnducgSMgZ8gfs/f
ofdNfoXX4b7xBpwa0WW/SQqG6ZGQ+t6ARy9lot05jR1fqTHPWhAwmClPaLcwjoW7Pb+YPxKVTqmk
29H+OBo2NmyU6tgum4GBg9qAo2nTZtfqvznKnj49ECkVQiNdURjHy1Gj0AZqMqcpjkVPC8lwFLkT
CQzxpIC4KHt3ulMTW92oLcI3ihJ8jrN0es7sVvz6+DOcXZ86XQmT+p1vwV1+JqvsKpHr5kI/OmFQ
3LlT2t/ZOEVf+dgXVplVKUgTZto1c4jT1xtiPljZTWQeYhqq5DyWvQYblVzZvRdX4UKjVYpQoL7k
5pY1OihNOZmHOmNiD8IGx/cxcDcfv7Hzy8UmqSUVAPj0/vVOn8WKxl6qdWIeZAO/ImJqOOWT2OW4
DWyGvnBorNLixqjU+0s2N7BLNqZNb2dmdVNPnC6cT1GcDXHD4+le7dsATr+HY2VuvcGbbhN7GODE
MtVxsCS5kv28dwJOdytN7RkuTl8XLzZncTwafcI5ssqsQ5BNX6aktT85nS3WOApHt9ospVVU0w0h
JVrbZuE9jpq48ex01yrR28cv//yc8kNozsz6rIAmlu/ALvGH9DrLOjRB3z1ZkmoZx99a34sM2ouP
x0f4+eMV5yRl+eg0J2dWIK0asDCnb52bUJRZbFgHIPzSd7s4u4+dMbzJpnR4KmoXu9wU6q/AwTuk
9Ph48fM0m29OaQzzdoYqgvI7Xb3HsmfMcFYkWavLg5rH5b4Pp+apL/OgW8kpw8TYab5GZoPHOr+t
OgKvSTfIY11rjV06XH/+ksUWoAxXYjdRrENukTcwiYWxOpji5uMHfo/6p68btRkbjh5Mb7KrJdpj
BH4/dCiVHGo1U4CFYbv6zbBF9t3iDni2SnClfqu6aei3ZWt8I0HQMN5ukxr4vT5FLQYewRD6IVLG
6bbDZgZRPUCl38gQgLTF6WTjcArMtMQYuUmwX2ktnNOpcCAYtLHyDXC7rsCxSrp9qmlD4ydAUH+M
NUnMx0964dOSFjP7hSfI0oApTz9tVYzkVrVrH6aRcXfRKMqN19TeIzu52wLq1VfDNGLnofc/wqL9
PJWN9BtNV/8WPsqMga1NZKYpoEJnX2yxRi+Gfigq+wCMrT5ipfuLwzzsnShz7wZ9zK5cBfM+WX5g
gOUMGRgNAnoyTh+78ISYon6wD1WGd6ylOs19orQ428+T/yuv+DxUwxkH+owEBlNZaOOna1kzhppo
5RzMSrHeAKtTqE/RUYt170kv0AANlVb5ZkxK86nH1uYBI9u7VnjKTyhWpMh6FlqbUA/cZK3qWXDw
Ai9cq6mRxH6u9dMVKMKlF6ODxZi5o4SbZT6E81Ncdu5kHwYnlOAVQ8QSwRNCqGuuiT7PRcjiGxBS
5grzHf+zPGSJXQ52XBrOIRkKuQs9T9spdFXvqlaLNnqFulEq+uFKinXhY8BdINnw2O2UuPPz/5Fi
5anRSuFE4dGKqngPqISVw8xGmU3p0AzNmYWoItswuM6vRdH5Zjx9XlrBZHYMiAnjwF1Ol27sICGO
2tFxaKKjjozpJuur6pYyrlzHlW6uRjnIVTIF3hEp2lcDdYUrW/H83pp/AYp73Ns04MzlrjdbS1cL
Kzr26Uzzhjfvl3XcrTSpZdsOWO+Vl31xPVJrMCaEFyYap0+cqJkTTqkbHQUj/53hNtk+rDLT72sX
fSDJIP7jo3a+o2YADYwkmzvZAhp+ul4Evjel2I6PqiPQOcgUlEjETTl6+WoCWIlDFzruHy95jp+k
TKGXCQ15RptA4ztdswOB3CidFh91JIVfEKQoGsz+stR8CCcl6vwgT8tPEA+B4CZ6i4Vy2Be4N0cV
Pi04iuMOPwfXYVgZJmrCrbSNX1k0hOranprsSRh1fg04cOF24yeTvgDxIzIxCzn9ya42McsySnHE
RU9Z53EUbsMEF2OZRspOzZVwXbauti+1ml/rBuVNYmDGWDeG8kKd7G7QHDP2tpu4+1jrnM3UoT+i
BWV3dJo8vm2NadrAej6glZjgiy6M5tZp3GZvg8+8BVekISyAVmNOcfv3+435ERhepnQAcpaRVg80
p06URBwN4w3keruSUeb43jjGWxlZVzbbhc3NOAS0LjpypMHvG+OPSKKHdk9TIBZHuiPtxlDH1o8m
7w3V8Gk3ZdHnj/fZvHUXwYPVwOmiEzeXxIttltI0zzTpxkdgae6qE4W4x2ss88Okaa68xfMci/qI
9+cxIeMSWDZVoxjSkx7X4hgawQRkrrd3Y6xq648f6OLr+2OVRVuuHToo/Hojjp3w4j13NKahEnPt
PAWAGZX52/9gOXr/cw6LAcrymKrj0Dtur4qjM1nmS9WV0u+nyUF1U/FuuyG61hC+EIpomtvYPAO3
Yd62CLXpYI2YPUHizQi4GziZ7boobQxBcMLzLUT3ETIOrjGfLm2SeV4Mhv2dOLdY1CER76ApiGMN
WfDOrbVvCFHYG8cV1zjnl74eAwMUkGYVGvg3pyGEDlTe67RWj24w4UXXZP/olfbmpu0NLu7fPv50
F/YjMxvK9dlkFjTBouKMmr6ztJSobs3Sxoj12Zsym/or+3GhBAzJEGw3YZz+/ay4r+vLDYl/fBCp
JoHcEpAtwNy3X3NILupqSIhVK7AT1o1KSrZmikwvsxsUDEMCzPvAeKEbDgDKVH91IzwzKYfCdwLZ
WBt3EHKLQLikTsqHZLxy/Vz4DhAwOKOQx2dNzUUoH5PAkoFCo7evAe9nsdltpR7hauuhvD5BoLyy
3qVvAVMIugfjSix85vTqj6AXIfNTV26SEGFtRPRnjSWErsT2r784mHAY3DMEiFR0fuo/VkkCPlOF
pdYRNSKTURi52ESh9fcB3J1HvrNUCW0aaz5Nf6xiZ5NmFp2ZHXHQbW5jpeCI2l6yKVSJ9nXtXtXi
uxAT5sVIE2Cvs38WLy8b6wkSR5gfB415SuyUc9I14gHQj+rOBR2wq6NiOGaj6eHCiVCaSD3re4kM
+5qy34LnRJu2mdJxK3pDu687t3o0ZeDtPn77F6KIS3I8z7JowELoO30vQ+dmYWhP+VGkXXLnqtK7
mzAKXrdtdm37XthOfGU6foyc6D4uARmta2ZCtiyV1cJZ1zkK/41dhvuPH+iM5MrRhv0IjoDY/54g
nD6RiIKZ6ZYUR1VFsj/CK/U2YHt9k1X/fprlOs2K5rZHb3hDrlNsS/DWD4iC0uewrGpbytbZOkr5
qy6LeAvcKd/UAZ8BD6r4xu7TV11YLeKKpfwRwn3zTUVGV+qyS28KpAEzTkTfSDsWxYPVYZyQARI7
StnkKzOZ5LphAnHleJ9JicxvihSacnXm14DfOn1TIbw8sHleecxbM2E7ij7eoWyPvpoCtDNdd/g9
v0UJBN51pbfGFzmFpbMaTDP4zoRBO/ajPn4O9LB8yaVtvwX51DRbD5r+sbD04Ac8Nz2nadjBfatF
q5VIjwTXCu5Lr2pua8+95HeVwtNnkF5lVHGRlEfDLFJMCNoA14Um814/3lWXlmG+N2sZw1yk8Dhd
RmuxIU4DL6ZYq8uV2aXU9XF0rWqc/5RF3kcvmeElkxCanur8K/4IUkY6ZXytXBxtTJKQaCnHG2EZ
vW8Ir9l5cviNKeu2C9r6szHm6RWwxjlLZcahvff90PtC5ndxzWtJpQpIcPmxNnoH1qY2fjEiRKug
9Ng7gcdcsioNbEgstYgeBpQ+N6XduztoosK3o9ra5KZRXBGBvXBRE5tmph4kJVA73uLO68I2jCKD
JqNjjOH3uuEsrAzwVa+T3SvZSql0xqrq5IaowJnxnahqTI0NKGwrDpEabGL+rrfU0ShzxljAAGmr
8TcOJVBGRR6oDOPwxbk2e3gXRTz9kKDC6XQwhAauiHrJ6YcUQTam8Dkp8RqzfjaqyP6chnNjMGSU
gGgS+o3F2tVxUMGRzqluQG+WO9SfY8UfYsg5fmUFXbKt8s58KwJVe2h5uK2ej2y+ZFR6MDR2J2Dg
BQqOZA2o8Wgl7E4HUz/pyaFXTAg0Tqk0r1qc8dcg57kDRhB9sEkw/nhyp3hy16VRDeVGg4mcrFtP
TA9Wh+HvOo/sEfpN6HbroCH3A19eKvbWqCYdaoXbxKHf1YhvrKVaOQN29QYD0LCL1FsiYbOj76Fn
qxQBqKOt1SbU2VrWmMOEqMmZE/JdlHJ+K5xHhH2gogzgKKQl7R8FQinVKjCV+lPX6l3i62o0fFdr
Byd0wJh4tWBhnP8Igr54bVNp4xSiufm+dREkQdAfv2g4s6GREpB7vMrlOCrY+QwJciENa9e+RvBG
EDdwgIZUWW4d28SqdPq24fQzgSJU+ZPXMOUUKAnZCNxFYGO6pnF/T2bJ4PTjgOKdRZT5qNHdnsV6
bXpTi41tKKYVi8KSR7tKQPkQD5BfrIpSxTAwdlM4v9Kx/amTXr5TvHRQPwtLTbc9/ubxGjCHltwx
wRvLVVPUxi99HINPVt8GHRMSEfo1biScjqlVMTrpU/2fspdB60N1G+5guqu5n/IJnuOultYGvqP+
GrttlK2wI4WbbRo1goCTNt7pYytHBtQYvW/5Y4zZFk79juaI/FKoKQen6qvSWAepmh405KUYDbVT
km46zBkCv8CIqdwkuN68YQzU6+tCd1t9PXDisW3wpgHuROpSnTl9abyOcd7ctIAomhXSltm0s0Q/
9avaNOk7jGmr11g1IPnkNBNQq8LoPWvrdmWvrRSoDC1U8dlrzIlydZMXU7YWuvDwl69QP6hCK/oZ
lGERg2kMo9TPUs2ObiHgKWT1woh+q7INv6KVKV60qMMdCQ2aeq+UtPl905hdAhm3eJshk0DIgOxO
MNCMTN4l0JTzDbef+YpMbECw7MLwe1CF0N4HSEmreoAGhVvTYCm+olTBQ8TNXjyGbaIPOA5bar9z
J6BhW1kXxcvHe2xOMU+iEOO7GRRC9JgBOOoyjchsU3GmtiGzTgffKkvn1tTrY9DExdZE8WAbyOmH
WpTalanhha3tQPhiyswwZRZjPo1+iDBXtbCH+mhHWJcUllriyQ7a7+Onu7QKFHG6P1zMFCeLp3MQ
CRJo4TA/CHrjlg3EHLKU11Bn56vgRjCDNYH00EhY5kiNzDgdatZj/WVNfmzoP9LCKNcfP8pZEj7r
KlHH01B0QYcu2QFBi/5LqHfdsUBWaE0xAIOROcE2qersSrU13zyne4JuKRAlvg59f/pnp99m0Joy
Iy8bjznquT7HUW7gHLp3zpQ6kGUAhn/8aOeoczrBfy64qIOEUYDp6cbxKM1R23iw53xvClvfSHSU
HriIdrhSOl8sixuxjES9oqVeXCn+LrxfC8ELCh1ABx4CP6cPbeLj1dSuNx49I/9deFbykE9S4wJW
3Sub8nzExuPqFM3kouwXyvXTpexaJJVVK+Nx1LVip2R2f1fD0dvU5jDd4QLq+lU4iOe8COp9yI/2
wW51a6Wyrv2SCxt35nWj9jozGEDdnf6QyNOUKUbU9NgHkopaJNp+bpBe2bmXVpmxdri4MhrXl/jB
vBdTb/X5eFSlEt4miv6NqbRzpRy68Pl4meD6GBfSI1gm3whOxa6kg3j07DHd2bLI0lWLsSv+Har7
/PF+vbQWp4LaET91el6LrYL4W+cg/TYdZ27h7JNlPGVh9COiEL+CxznvzNM2sZkRYt0A5Qpsx+kX
spMgU6LQ1I4DcFVKJNXJ1a1JBpOves/r4nU8iBIZ0jEjccxmibzPqqIp93EzYmYreGP6SjpWcai4
fobV1AU4MpCVilmOExx/G2TGBryb/SaDwHpKY64wvx6H36Mskh/E7g7rvUGRN5BaueCcUZrxgwxw
GLxyKOaYsog56BvQiHVp6XEhzO/8j7LGHIveCCd7OnYhZj5KZIfYGMJgDErnBcXy4kGtS/tKG+DS
d2QA+2+MEZ2+xfZX+q5XpkSZjt7UT2unh6bKoN/eBG5/jXp4fs3S2wWZA7udogmozOnjMUy0RhLJ
6dikoMxRjlLJN0LkKxXJf0VH/DVVi3xFzpRdA89diOYOKBnmzbDK4CktojkDJWlFXSqPFjk68hSM
22ob1bykwLVqGv9Wonm+pkDys2VnVAoYstMnxTW27h1nUo8eZBIIUdVnIzPam3GA6vzxMbwQRwGj
zYwaMglKKWNxu3c4osoyTa2jBK/wOfCYnAsPm02/qiAQrXoUWW8KhZE/nsgpeiCe9EZ9HZYJgJmq
cb58/HPOwxxtfepy7mjQCryD0wc3q7AnKDj9MSnyBPJq7fneoP81LAJB6pl2S1NmbjI4i4CQ615c
VXplHWszSrZDX/PMOngXrcWfL+lb7UpxfeGpXAp9a05ukJ5bzuRdPUwrjB7NI8PDaV+46pc0RQHt
41d3vkXn7hLwKXj4jBDe66A/Dn9XNrVaiMY+5rWV3yZQL/ZdaEQ7B1+gnYMMyNPfrkdOSL8VDPb8
oZZayUFTpXIyJ/tI51/zM80FaqsOwu/D1Nu3FRZyH693fvqhmoAfokuNDjf/ebo1xjhEN7ePnKPT
oYAlEibCg9sqN5Wmv6ETOK6bzot3UVr8+njdc34XMYfPB0AO/VATWOvpwnbUollR82LxUxp+m2bl
HEMlrTdWp3zmDTfPJSPpddy4+kM0BXQQDYpdZo7mBh7+9KhFVup7wnhrSLgQiYvyo4s47TZoHXMF
GzW/EpDP20v8XjC3CCgQsJjbLsJkk2AINXaGc6xSJd/YcFN8p2vEa1Ag+aUODBe8YIjXWF15j9aU
uGunCeON1pYKnLNax8sWEMzH79A9Q2kYsI4JEshwcAjM5aAVdBLmsubsaUvj6+hVlUKhN3ZACLSy
Hb4XY2AenYrq1Jf05N2tCFGV8eNY0wq03OoBY9XEKZ5SXdpwcbBTfsNNqNNvXfxu9rkIvV0kBGgv
N6jjaTWWMV60U9hUcj1ZXnucKgtjKDunjluplqix+bSs7AsSzvLOtvM6Q2gt8gDEV+AC5nmV3DiR
SPbC8/rs1UG9pZoFFvB3TR073dATKL56HfTtvo6SZ1q/2U8njM12rypD/rmqTU9s8jLWnwPpOFuy
9uy7WhVRjbdyMGZrm4f5xURalStUYOSrbiQ4LzXtZLxL02BTWnZ1sBm0SrsB9CB+xqUmVC4bKKy+
m5l1hSaZXd41XS1+V+RqaEjrofxaFbr9JKouS9aFTIzHTEdJbuc4OJagujz24apDR23066CM0l06
5L2fRljwJkNFHw/A0NhudFyj75UwiIAolSb2rY2wE+1KonLWf6VoJZVlNwAZoj9jnB4plBK7yknb
+DnSrRonadd6MDKn/daYCioeRt/e1o5ibIqKUYkstPFKB/bi8u9tIaYjzMMWtzmCNw5SGmr8bE/6
5wiwLVsqsX1niO35utH2EXh03xzCbO017TVThLMsDflMkhdwxmDSkbldPLwd4zDSMWt+Zi5QP4yF
g69OZCO4SutlawUifIAUrFw5gWePbJG3cqty/BhkU5qdvnEl5WxypvTnrI7CT7bLK45xjdqEdari
fJwE2xIzqVWelMVPCJvVlcviPY04SU1Zn/LFYD43c+SX5X1b69rALzCfkfgHjzV2rqVshG4NT6M7
aY+aiGgoBkhkGVgIhx0wl956NRrTbaAPVj1i5RhG3vVhhjlmn+fmY+0NaPnkmVSHdUnagn4gSvV0
rrwg3w4ibICSxtG40vKhCzfWaJtibRamd5OQ7ZMkSpTN15qWl7ABaLvikouTdQTOtkKAPXTaurny
Bc7uZ149QZB/w+KJomaRKNNEqYeapOMZmT0LvJIHzAQuAjoyarXBbuHaNju7L+d2zXvThvEcU/j5
9/yRD4QKOs84GRnPjV1Th4N4naXbh/ZTpRafklrVX6tisF4xs2v+ti01r4yU3Dzn5MJczjdSJ6zh
mUzGs4W81VpvsIlOg+H3x1fKeeLKKgDvkF7lXdLbXbzPzMvGQS8r4zmewuJW9drhi2IM8EZDZART
mbp+kVrGvca3/Ydr7pvbmvEN2sPX8q6zAmj+HUCVKC/JTJjvnb7ntDQ7EYed8dxLXfuWm3289UrG
SFGrhF8+fuazPHKx1CIFItHKTFO0xnPm4vk4lkrmk69cw/udhwpqV/JimlaoogJJOH2g2NFUhHY6
+zmaDG2bqHF2A2TaOEy5ZFqRt9Uu1A2os2XQPxV52W4/fsjzRhb4F7qpjK8Bi59j/2Jz4L63A/O5
NEd3I9xsF0ciXZltdQeU87XP1cdG9jeFWT/1zjX7nkvbCs0wpvSwmm2msot33A+OorZ5ZD1LOcqH
LtGMI1Kp0UOftHKNBsFwl6Rl/pgYavYPvtuf8yKe1Ulr8ddpHKCqGfsIsgEYCqP808/QeJ0jHdgu
z2pNVr/SnGFoVyhytE81fw3zHtQEV1U+lobvNqbzewi7fUuMhVg4NJMv2zLWsA32xNuV7zO/gT9D
uTn33WD8cJfowJSWoK8mCYEfAys66t0U7kbVunfDydg7ZmEUWJNk0y36rM3BSoBeVCJTNoaS5N+b
0IivHYfl0Zutiuf+EbeKSXq5BBeBS4wjm6bqMS/1Klo3k1ImGz0ipfaSKsn9nGSe2I8Ohrz3SiWC
0p1V9eSHptd+c/n/BusR0e0J5FOnGWtpuOk8YhnMeFNLNHlWqtnYJAeU65GPjUZ+Hzjp4KzQR1f2
NWYePypg6Pf054caamDcvLrcot2qNYZyWKFE3b+ZnTS/emoZ31cFMWplIEHi+UUOFczP6rmdJMJk
/OIaUwuoVWR3WL5ZayZWub4ibSv1dU1hoewKu5QjPcw0FzQ9GCiuNMgjfy1ANpc35AmzYCF7jy7u
6aZTwzbXhrJKXkIzqfWbUQLZWLVRiNRf3LuNviLcJ7/6RE8/YcvS0MySSfuit52xJ/FO32JNmEBy
Y3xsVpnwwshXbdxDVhoeJ9cugGU05Ldi58CsGsYzcJdlTYESVNFkgt/ajXRGwTykrd/3lbYz8vg5
i8fYN5RMboxWExvGlukmCGvvfpqlDJnz92ttSBKf3uA1jY2zAgzrDKYMYBhmcgL34CLXQko1Btqj
6C8K3g1IYu8ZBWw0+x/sBhCptrezukdhf8808WhJXmHR783xGgdzef3zI4Dk45mJXAq0g+WXJFNS
FI+JysvAhNwfCywNe9Lu26zBpLNoavslccdxpSfalSbyGdqFzJZ2oDcTq7iaCaOne6jtWitw7Mx5
kfohTh8a7alg+Oca3doMlLVKS9VEdFWIZ7v18Mz6NiXYqpulH1oPmXNT1e7GzLWVp38VudipWb15
j19/ZUH+/+Yv/lT+yl/a+tev9uF7+f+ByfjcQ/+/m4w/FnUb/arz/3j4Xsff8++X3MbnP+G/3cZN
+19cv5A5IPfTlpo9Z4ZfTftf/4k04b/4n0B1zig22gv2f/7Hf9uN6+q/ICQgKs2cAiYIsKf/Yzeu
mf96px9DJJjrEJQl/sZtfFFC8eeT0jLDo988U1yXgwqNC4WWgTXCS6+NNc36f5ykMn2Rq8jM5rn0
o7q51ildhBvWBNw/V06g4AESLAcWJUVjbhAdD7Lv+m2s5nIdVVl288c3Ofz7Gj1xLl90SuZl6MMy
ypuHMB7/Oj09WinSIdO1/lBrUX4fiYxpkhjXqTT1tVDGfhU1evhAj+ZmzN0XOy2vyWEsuRfMsd+7
o8y0gMTN9eLpLyjQzp2knOqDi/Tm3iwTbzuUlkUbo6eH0ljIumSIlQRRGPtZ1es3UPDp0hReuk+0
2kLcpZ7uushIHrRWC+/CvgzfoF5HV97Uu23VH3kIv3O+APSZV88Hgfxz+jtVGSGhr5k5Wmh5tLVz
IXDSCpUdhlTWXuqyb1aebBBWMKrHWBmjtSrLVy2K8DY15c82ZtqUg7Z7FGpd3WYgDx+iQHj7VHe6
LYmUsStDV2wJ8OXeVLvDYE/DN81o0EWwvInPoPUQCNX8H1uML3+7CdjavP73PIu0Zuk1iPa8MvWG
mR4sLzFvK9TZsTiz4ntMjxvfo2T3O7MeHk0urw3sKnWbe+m4/vhHLC4QXi9wVXhkXKzAtmknnr7e
ogHnjH9AcsAPT79jQvAVPZF8Ywx2t52cJ0+Gmm/YdbT7eNll+o+ELd1dxDNUEIA0SpYjgFb1mt7O
sxCu3BT50tW+pgBF/Gim+AWi8dD1il6cYHY2gKaxVuj9XulO6US9PzNcfsIsY0aMgUiHXPhSGz/X
vCIXdo74DbyjHeYX5rqqpPMc5jFgKHLAnTa9mKFAzGdiHoh3QRPX6HV0ulwXcVXcAXeNtogNT8cE
Yx243Ts9V/J12mrf2lT3W3NVO9L7uynD/KuZcpIGY6pIzbAUZEpasxxGfNWeakxW4EwN/aadquDf
1+eP8X+Fv4pLAWqR/s8deJR5eT+0q7GRWtKW9bEowsJx5VMsspsx7JTdiHfUrZs12FBbAPbbevxu
lOZb3DmELXtaZZ3rXGmmLJOM+VewNIBIvg8lyJklWoIhWl9I/Sk3AvUx6IIHx0iDb33ruYc2KM16
VRmkNnomTHsl1P4NxLEdrbsS2sYqq5Li1bIeIqQoCl9jFNttILR6tAdoDdlRX477qK3+N3vntSO3
tbbpW9mY82UwB2D+OWCoqs6KVZZOCMmymHPm1c/DtjG/it3ThA4HGGDD24YNsbi4wrfe7w3rWaI1
X5ce3tfOJH9xgP3jz24jXOQgg1ZzvbjCkjZRk9rSU5Tr9w0e219IBR79hKJydhsZa3Jn6O3kIanb
8sGMNRNPkGkIbswBHfuBrhWV+BzJX3UcYh5AY8gFHtQ5fIBpuUssWX/L1T5L70NfnQlA76kmt9QD
xZ7SnIyA7klN8voDqq3uONaB2aKSkg9ChJgtD4V5V8zV9DkvK9rNuUzmPfcFtto6GdBZa1jdOVWe
dE84dtWHCCXyv3ma/7+s+x/r/eH/XtYd4iSmaCu6uJtvfvzX83/9TwknUGH8oaxw73MN/m/1Zmp/
cDtf8XfaaBwz7H3/Vm9CVv5g62DrRcUKWAu38f+Ub0KR/+BKCHILaQrMXkIN8L/+59Wm0W7++arK
WcGL/55TkKI0idkEYAbI9Hy6XM//2srI6lFa7TzDdr21Q/RAaqGWZEclk31TtI3+BAa/PKVGPnuB
afWPIh7Um3QiEHbqxPJXNif5p1/GbX9ne/5ROiWeLFF3GeB566L9BTEVSRjh0STMM+5N6k2nlZ3T
Zkl5py0mjXCb6EshyuKwJIrlQ/II4SBUigtzMd9By69LzecfAplvjWdhb8M4d1MDBouiBoXdy+eg
aDI/CqPWg469l4uy4cWsjyFNkI4/9TMEKm1ruDFnhiCdYQjOIsBzAXu01LNyaXGJ/aAbFHTWcTK6
O0wAF1dpl/HvqcKrD4aLeWMkGBaraZMdcrnujxO5OZ5RLOGNNQbBqRhsQhLbOPNwypvujExMh7TC
zUSWovZz3lXQbLi529zzmtoPVWWvhFXWK+b19OLeQokuPTvgQM66/pL63Cn5ADR9xnzvruoFgErz
WMqAMHBuGrM4UTY65Nx7VYkBXwRSgPJN69m0pvoU4RKsScFBAWRRCpNqtzwkiXmCXYPHFAlTAnMq
ZUZw8Vu4+T/fAyo1zrErVYAXuP7VShCW6th11jmCoH0SFjrfuarbnQLr5eRibFZBCu6Y0KK3LJp8
CkrDigvrPOs9CU2JAmu2NafDzmJ65RNAhl1V4yu964UraojgJ1IyJbpQBcXve5lExWNTTQNFc5i1
75tWq6WDaiXxeW6qviQxYmweIgsauksiH7lStIzGxQ8gvQ/OsvRy7pf0cH5PFPc85qAVEEG0tStH
a+p6zNPVn1M18+CcVJXwbUFurzIj+nt7NF5bamBqtMBgZgFablf0WDVSSEMgOK/cu9NQxtVdrUhk
fBZ6R0adLrsVBmiQyKr2iM+ihTKvVj7agJhfdCWePVHokjsiwj/MZfEjpnA5jRPBIklnpGvBAuO8
N1RAzlYcetIJvKQy5MPc5wUs1056n8/LdKskSrkD9jz/8M1K45ZCEQOZBoPG7fgVZFUp/cL4SeCm
t83Mm3D9+06rIj1aBpqGvsyGQw9K7QDVNQ+FWdZOWWbaBwFh7rbHUM3F4i3eGfDrywuf1WT1g0/D
gcP0i5SP68+K/k+z+gSmeagQbznFcuTCuFHvrIDqfG7IKmNbax7avO29tz/1dbX075NReWO9DDiB
ff/1kzt16Q36FeElt/J7bhLGR1MkwDKBuOkSY6+peF1H/vM02B7An4BtHNDrKvzlyNLHMlXVgVVm
Z2nj2qW5eP2okgYBvuxVdQXAR+jz6e1XXG9+V98ciwO0SOvFey0gtk5ya/Fq2aVtnQOuUI9RXJlu
oWqFq2hF+acZ2ZgXaMWFlIDlqA/jsLOzvNhYeDr7icL/AH45Ja9fmXC5lJ58xf4VwjBUjexrBOsP
39V0z6FJe2V0DSSOUGGRj6yU2OtH1cBjeqbH9lkMhN/gLtEaxxAI6PtQ99EJL5V7c7TMkzzW3y17
md8jiDwtzaR7dmj+HKS89tDilu/UWPnaTwFehbX2heLKPCxCwZlISQdvzgqBI1D6MyW64xHv69qV
i5TcSgAw7pJBc6f36mWRZsmv7KRz5lnRfLkX5h0GfrE/W011B/sx8GHG+JrZv6szu8HuXszOWMb5
t7nUbTrhencDRTk8TC0sH5uGkitri+qZMnzUtyfHK2MGk5DOLJKEtY+4mf+tqU8q9yfzXEDeOyhD
Vvt5HqTOXOfL7WLgljvkWPe+/dBXZiSiNUwIJKj9PFy5/lCJHkIcqAz7rKqlcT8NhurJZiFOOXvp
TYnsww2XGnEEWXVPQT32OwvilTWP8gNnclp2K2yzWYWdLs1ql6XMkwg3xz5XuneDOpxUCfPD2Oz7
m7ffdgORPK96mJpUCXjMr+mj6+73y6pv4jQx7Dmyz0a8FO+sXuo9NSbFiGZV6dD/Gg+p2YzuaM2q
mw4Q5YxunHc4NJtG6T8/QgWqpF6Ggm/qm2plyttxFHopzhkJ95hqmuV9Xsn1MW0QNAem2twSsave
KyjgTuHU2Yce19sT3YdoB/d4bfSROq+UR+icCGGuRyNOB23Sy8o8TwSMHjXqU8dOyvIxmfUP3SLJ
/tuj/8oEJ/8Hgi7lJY2nZ6rbL4OfzKMGAUW1zk08GQg1MWpNrFK6F+psHLNkVh5H2/jx9jNf1Gy8
lsZ9bG0Er8T8zQQjoLtZNHm0zq0UGf4cF98acl52Tq5N32r9ougwVj3sqpNjWm2WbmfCScESLb6U
osK0a6kBkFJ1vhlHw/gQmE17ghs93YZ5zaFG7uoxkhVxW8V295jXveYPYqx2bkKvzDLOURizMAG4
sXJdvP64COhAH8uW+oJcMoh383CfDOPiyWmQnTp9lo6RSnRiENexh33zeNuO8nisu2je+eyv/RJQ
EFY4dD4KuG3dXGKJm4cI7S60ASL27ag72WU1PHGBDb5ixzz48WQWxxJZxUmP8vS2GFDM1UXUHd+e
DC9rG0i+fC16n/wWruvXQ5JM4GFTUMcXXSQ1+SZdKn+q5RCf2jaLphJ9Ql50ToOa4tJZfbkXyfTc
Vb8+/mn62zCYyFlhGJ59AX5ZAKgMYGkTn3gJ0poYrErBGxNM0LW0tnYpUcfTKILhUsdQcIJ0KY51
YNcfLbmwLkmgTff9NLRfYZ5UT6mmhB/7WRocq8ua23bhQBwKMqUh07ZeYWC5Qd686QzY6J1qyJ84
KevyMbF7CFypZGPl0Awe8OOeGO3llkLzlh1l5aytS2KzEuQyi+ZSlnIYlcHkVU2mHK1EMbyytodj
OymT+/Ynfbm+uV1TrUKbgC6lvbivNtnSViaByXo+xHA7F3y9RKTtHFPyuk1svhztMn3Vwa7Xy21o
tVFnRbbYanmZDSKRw1rHOMrGi7BcJl9NZhW6yAQSClb9lOtjeKzj9scYK9JfCdKyG6vLs0OBLPkM
oTPY+W2v/DQ4R+iyIJNzkG5LLZRGosuVIr0ocah6Bdb/XtmU6nupEnuhoy/XD+wGimWKBZ72gs/d
qH1FQLlSXJa5KN6NuOt/7+ekdqy8Go9RixuUDKHhENvLnojrlT0EyzZwF2hxtEjhV1wv3RHePtli
bXaJoSB9DHU2CNWchC91MFGdaSy/J7i0uJSP5Y8uCAzPtETjhq28R8B9OcHXG9uqmF8FA5Ctrn8I
KSMRTXi9uKBzSl15CHAmN0o8/YkXaKVqz2/hJSDDBojnDOUZWeYYhmyu2boCi7lQ8uISq8uEJfiS
HNtc6u46taVrZyH4qGWINXh/ST5c+/GxlyL4Ck18Y07ZcpIIQXBtfOb8IsrFLUxPCptkVB09i0kI
R+DvxiRtHfXcmj1MNiWipfrpDjed5n1Vj3t09pclAJs4IwdLDXYHxj3XoxeWmRTIeRtd2mnMPrWJ
CftHCy1vqBv7OCht4y16Yu0VXNed4fV4BjkgnkxlGPnr1vk+Ly0oS0GWXDgrU4IRZfO2DAbpmOhf
LeN7IxWNn4tkvkuWfHhMCrPeKbJfblK0hAEKn5OCAYE3k7ftFGkk9C+7cDx2noZpqTNG1V6a0MuN
gKdgQcHchO34gh095xJ5yLWZXjSpzcDmpuEuTSrzSNfrXybIFSr9Kwr96qMoXOHf02dEK3H9GSFd
m9PYZ9klK8vcaU2cw9RERf5v7Bl7vVJawZWjeYNPjo4679nH4pcz046FISCh5pcxDM2DDD5wELg3
nsxRHR2sd40j+eZ/CrOyDnM3d+/6dJqRuI+RD0cs9m3izQ+/e+SskhY2AQudGcDXukv+8oti3C0a
Lcn5RXhPHHNwPHexxd5l/eVKwWTCRLMHQXclRG2G2JQDea7kMb8MFhS4wRxIvLOmgtiEKD/ZWq97
YoID9/arvdjc4JjQwLBXnzh4gebmoRhZEMYWWfOFZtPfvd5Eh95aNL9KFtVPm37PlO7ldYznQdig
cIa3Qet1M5SSFFqdlJbLpc+z2J8Me/CBVcHBw7q4DemTI1DsyHdSp/6+6JcQiEbb4428WJw44rGb
056hI4qrzOY3KGttagWachlNJfEKc5iclB72Tp3y4uikbwOpDfSYjGVsczalJ3hQXUhCrS6DwtYs
Wlm/l6Z59MjP6X1h9qMf6G1wUuI9RsT1J6XSpPXE2EJoX8Fk+r3XszWVIQX3lt1+DnXjXu6T9+2Y
jE4eyee4yH++PX02h9U/D4NOQgQtigVqsvXH/LI0ELV1uVyF/ed80ZvMMTscpQUk+iPG5abblfZ8
zKzO8GqIU77dyNpTSIPUT02s7MpOCfB8aIqjlATYmhTd7MrRgFtL3jWEF8UpvYVCvqe6C6h65wJ+
Z5wcrWK2jrXe6m5NsMfOyaFdnxy8EApPSPKcVuAy/HVTzsYsQLEES3+eoYzf4r0tfBxItYeA0BSC
k57Dl0bcj5AM+GUIbqIqansaYpokmp6Z585UYh/JceUXFmY4lsGJmuZFepbMrDj29dgQN9tbt9mk
W35H8NNHQTXrW3VtesSA4QBkxuKOrsbPKbGnY10E6kXBjscFLU/+smyIPE431bTiCzO91bQuuLNC
RJnYi8o+JirVYapH0zNkkMa3v/X1svlnZCCbr/NrLYm3ve2sG+W5tsz+PLZJ5CcGjoQY5ezWfdcn
zfoYSj5mLpdridbOllKlBFg/dFognefBUnh/3B3NqdC8fiiHP5c5HZx8ifVD3Qj9FGBKs86M+Cgm
FC64G2T3bY4/RdMbnTer5p4pxssxwHaDZizzggUMinY93a1ANHNujPw4ew0ClVEz0wLbc0l+kW28
jgGdaPNZ7081s9mViwTGVNzr0tmCqe7NbGaeBm+edBAte6L24V3lILJ8Ve0ql3Gpv0qKsJxFzL2b
YYXlLHpvuEFlyZnT6+kjjYfRe3s2XMOI62cCS1vxBhh+ANtb4YoWxYMUW0I+p4mue1zTLFfEI1QL
WR9cvS+mU1Dr0bEX4Q+rZZm8/fSXkwScg5kIqZm2Bej29XeoAkKmSyNUzpk1Jbe9OaGxCEEt82j5
XZNGXnTFmTEHBC2FI7zZx4OuWpoqK9QzN4v8oPVy4FHUFq5awS0kEWHZGdiVVfDLzfN5ZLlPU9Lh
W41/nLF5oEofeOLcVwHtA+3LnGvqjYRZ8pMtt7mjAynggpQva6dfvRFi0VylyYPD0qfpuzRt9gwS
X5wmvD4AA2Y2iEyw49ts8JGUipjBUc/xWM0ekLhOkD3iXBUOlVf05p7e/JUvS58CQNyky8jVYV2B
vxwoSoEXUlqb6pkNPrijSmQOlZP8CJkr3xvp6yP6n5GmsQ82ubLQAaOvn4WdGTGZPXO4b0vzaQEl
9oZRvDdGPBkWbTQfI6mSLlh5mwc1y8gGsxvF5co6g9o0n5SSr5B8V48tNFBf6PgNRNOu/vLV38ga
g74LCwQ2yvVvNLI8qpZAk8/joGgfNLWYHsa2zPy56sODRff3kCel6ZXDkrx7e42tI/3fCMi/o4Nn
F/I0UhnoIV0/WXB/Qppgy+x1inIghnk8kCzT3Pz2U4hgwzcWteNqh7POh1++t04EabrEQjtj9SXj
vQOa2kZZuvOpX3kXpu9K36CzvLp+XD/FnKLEjsJMP7cwln2tLD412rAHCr8yddHYIYCnxoVhqG8O
B1k0pWyNs37Gxsu4CSURnrS+LO4MuNbvf3/UVpcWliUbEyzo6/fBHhuAbOFRyK8CvypoXhZq3u+c
+K/MPQBcvguzj/bltm3BRSwy+mbSzjGFznEJTfNIEpv+fpzH9G7GCRIHcHrXamNLO98Lr3TeYDP7
cIixKM9BF2FhbOZ9UiICHVRDO8v9ZEc+2Ylz4Cd5F37LMmY9nOJCqK6AA34Xx0PyuemE9QEYq0ZR
FVt/URfXD1Vm2BcZkWPhLoMcfBNFK/AU16unjkDh1hE4V3aaRJc9qc04cIssWb7nM/RZF3fP9Ntq
DCv7xhznlqukBigB/dvq3iZu56DWQ8IhMMopESqV1XxDYgIeKWLduisGC99lE8U+q4zLKS44VeR1
C6Jbx246/a8gDszvdj00qtNi8pc4oY6g/T6KYsVVC3BNL9P7qvRlIr7quyYDT3djq5G+abhg/hBa
V+n+tEzjCV6p6NxULuvMC6O0/ThrXfxR1fpKo6tXBu8CtX2IStTwLq74hXTTdJr5F9xYujFx1Y4+
BeMYH5MlBD9O5DatvDQokzvsqEbbwVt0WLACkLv7tA6IKalBzht3kgrzyzwyLZ2+USwoirEMHWhW
qZWDbGgXv80mtUUBqGaPNZXYsWpGSpi61RZkeabeXLrUApGq6YlHh7Em59TVp6D4tuTwhTp6ZeFN
MWJy6wTqrP4Ypg7ki7KOzbctjMeafl58yKq+aNw+H5EDrWkqKrBWiTuBvkRSfFKkPvg4MPyZY6TF
cA4HYfy0sUg9xWpSPq33lBt2VTm/GcKi+UFOKYIjNa/K1MXKEhcwwjL6z0qWTIXH5aT7XNXLmB47
uev/tCZLPyXKpMvI3RrzRxply706tTV958rsqM3KhGDUhVRiyvZ4jh5ruc7w6xZ6nbmVFiw32rBU
NKi1Yiakqzua86QppzlpV65qH6g5MaHN/OeAMMp0pTyUbzPMDyZnKvUOmkISom3IlKD+ojAfuSzL
ne0suazXrika/H5yuDE/sSgAXZPjTOkcSVrUi1U16YcAb3Ab69tYu+9CSUq9YU7MFHvnyXpSuipw
EV1Ef8o5HjrOZA3GAZlb0rtg2S03tmUpf769k12jHs+nDCc95ABaadDZt0iZWAYxgGlCrONs+Tzh
kVg4dj0JSLxMfhIrgtDvC4xG337sKyU28Woc+kAfa/Tc9nqemW01RYEenAme1x/qOKgvdiGwkx30
5mfd6AG8kB7NP109rxr72hsyLTiFuaK9t/S48BWrgpZQc/djSVq3aanGOyfjdmRoLLKLo4CHlcrp
u71r4GqhqDj7dOdUH+LHNGwz3xoS09UW8g7ROsio4/EyfntcXnso9gPsx2gpNLC+64MFHyBoWX0+
UO3i2ZVgzuCWZGH6UuTP9sEcih9vP2+7za8vCUZIw3L9CBCyr583VAhjJ1EP52Cpj43FzX5KZrxc
iQY9QQ7aebtngfmvpwqPWy9ua2MSEBSY8fpxa9TirGIOdx6XYTzgad55GfzWp6iMh1PCyeC2epv7
qh0TKp4nwSnijucGjaq4SZXUXkcfm8SGzPb54bVf0Hd0RZknfhQn7YMdmLOHjn/eOQ1f+SgwGNbq
5bnDtuUw4Jvb2pEej+dUmY3DkGvWOzlSZBZ7IZ+Uug/8aMT+/7e/DOaE2DCsLVwbavT1UAG/jFlX
F+PZrpv6NFtCnAY4fw481NFLumEvEOuVmbCyCvEn4PK7BnFdP4+U1a5Vo3Y6Y/3+IU4UXGTSUHfT
yr4Ntfl3jTqZCJaNZAU4e1XtbRVqebdEIzDVdG4b0fsR1jiuYTd7N4xX3mn1W0CoBmKi0QjfvJMa
ChIX6umME8DoDvqc33aj8YHjoLvjir63eF99HHm/YFd8MnnbMqNck7DWUabzkjS5C+lk8nVo0Tdo
vX8APJU7q2mdAZvFBEgGuYYqDfRvy2csJ0KD8HGcz6OlRQdIy+WhNEP582/PQ04HNLIM5Cqh35Tu
hSGsAJXafJY6/Zue9e9sZfg7nKe/zWko/LeftaFoItWkwbH6qXEZNBBybYkLYWSZUwWB5Jybc+8p
aZI7A47G/pC02nE2q+g0UnERjDrEN8MQB05QqJOHvW/otllM3KVE9mNBjfD279reLADcME7kggpY
z1x93tZ+uSTZcSZwXJH7swiH4VBZiep1QrJOJLvUOx/1BfywPgv7qZUWuppKbNchDTo9jgOrP/eU
4A7kbfGpRux3P1ZG5astoYeNOsEJtYfQlWx5vp20tjoGGOPddFTix7ff/PWfw74AZE9TiIbo9RLK
5BLKohYN4AGivlkUjl7YGuNjHmkTztBgT+1QqpDx4e4RgKV5eb/UXi8X7Snui3GHP/Uc4HQ95xkd
hLvrjF+Lh80uVQ1ljuGNAB6GcX0n4eDg6ROlrA0nwTOUJXa0KAfQJnQMEU88PE4x8Rj1qpUK5lFy
m6ohmbTLjzbtXNcSqfLU4r/i6yQcPPYtBvpLpuSHDDGUCxVw8vooSp0uK8cdttD2brd+ZjZ2IIX1
fZBPXI9rb+cDZpThcFayJcEU21YfU40rVhR1kmNFmMBn9BHutEQ7v/1FnzPXtkOIUGPdpzhbwAOv
nywNasMJXQ5nto7K4163fIKmSnk8mdJHcudsr200/TDq9XxslSkly8r+EieB8r5fqupS6mQJCUpC
l5Tw+AgWLMgGlHW/GWl8W6oQqBNwjxC61np9E2kHox6wDjL03FnsqPxsZb3l5Cw22k9x48hR09/J
lUr5jys28QHa6HbNnL0TitIe63aed+q6l9umBjtLobtPI4yAzw1NK406CLRjPJ91a04Oi1qOXDxj
fef7vtwysFTgfkwfHGIOV+jrUZ6bkgj12FjOmH72LspPE78Ru7ipu3HPL+uVF1LWHvdqv7KW8JtT
DtcRbsydJJ17mJ1H/GbqQ2blgff2vHnthbCEUlb6NtvzKqX/FSgKadFyE0/lM+wXixB1tXaWyn5n
5XLvv/2kl8cojGn4uIjvqUOoTa+flKpmQ/+jBn0f5JOUyrVryPn7atZvcV3Udvbbl+uQRjeBtnTw
ccCmGrl+mA2yKzdBq55TIzUdEc6Sm89G8yDJ4HtBl0inuZTKSyYtexjLK68JNw9WNVxJ2uzbAV1E
03OHj9SzPYbmpzbUvsmRJP0Qsd17OFaMOzv5K9+PogTqMS3XNVJpU3q3WmF1FeY3Zyknyk1qYvMY
E9vlKsLoP7/9AZkRjNr1HoNx2+qNrjErQMk2n1A2ppB0+cA84yNy19ZVYflx04X3XQlYhUJEMz9N
Sdfio58K66OsRRJEKqOrLXcZjeLWVgJY5uVMEdp3GkUvdyBdBR+wkJPbU1lgcRNLJGTKavi5MZFs
nFpNbmRP1bi/uoldVWDjeY7/TGMNldMVU6S6YVyOZO8axZj4mOCLhUNUU2fHanrt1hxT8wNcSM4u
pbKdlk7juetiOItYdoH2UqpCUhenqjXLD2aALR5yhUhHvFIPH6oxKw03HBl4RwGXaj1jiZQ/jVJW
J1hBs/xnpNUfRn1KG9wPOxyihlxkXxItTfqjhfigc0KO0swr2xlWfRXz28KpFTcEYasNaRoY+5mV
yXW4l7r3egI5H8xlHpSTxhH2CaN4/Qc9afFunPKldy2zCj7Pc2rb3N+lAX9c2Fu3uDpSTkXREFAK
E8zp6A0JPE4D3d92IzAtmSMn6zQCJ+yKLkOsk/qKXNqSXVK9J4wpJYA5HaOfFcMJ0zv8nWS4jWX6
Bddo8Z3dAQAOYVjFfpoZJzld2PeVyhixJSpT/O1sJcm/whYCi1lxT90t50V8KeCDfmpqLUXmZsQY
6GacnPCDmqX9DHw7woWHSPVRkqbwDp+y7NhgFf+xlazlq2yKsTm2UUGOUJRpDaCbNi7G0YL3mZBm
MXeTb7RDpH0mIKMOngjOHQJnrOLoCdZF/HtKnrV6Zdaj8Ya1uNIWt/0MGey5QlOznIsYSz/TqE5F
mlqHLlLFYWadEbiayZ4pJTtL++UBQGgyXQIQaWpGbvLXe1gd62U2EWN4rifIp7OEP2Sj7qolXu5X
qwoW4JX+EO3H7bZcETQmhrITZ8qz7lazjfaojCTNWHod+bmu7VXCLzcsnkf9i/BzvcBpmwNnLIPI
xJZKnCsLEnNQxpMztOpji+zwsLdfvdiueBTtLiRQ9noUbB4lB8hFJ2w8z3FrRneRLS++DKLpSWZH
a6dWhRdiEPUhQdj81Gld8TOsVr9NfVS9xKjEnlBtrQ2ud8/155j4RXE4rILE6+9Jp6+nTFDEGWev
2evIKX7XNsF8i0AAnb8a1AeWPpFWWqjfNkYFyMnsxnAr3sMEXptYsEA5hbll0rfZFDEycWxxqITh
ZRQi9XptAajEv8B5e/hf+dCcwVx6oAIhi9gKw0Cpm3g0O+OsRBGKHzWL/HZWlKNRddPp7Ue98kJE
cmo4MiDAQUC9Oe0D3ZhFGfT2mWQ77UYJi5R8CRjobz9lw7JaNwJIGiuHAP4c3c2trVRuj6k1pGh8
NCUKHKmP2zsM+9sDW/DsKzaNC6PAtHYJR5monkX3yAcX73Z+xCuzCC4NxhMww6nYtp5j5K2kqRo2
0SWIBoj9rVkE99xy5vxASmQZQl5Yj0klyDFFsPvq84K0trplFVifFVugF3n796yb0GZSw/pCg4Ju
n3TNbdldkySGU2+JzNFsFsVFcRXWB2Wp9NKLRBCrfpX1nXTb1qEd/vajadJxlltAidx8tmL5UME9
rGDfPAvZ6L2YnpULb9122zT/krbq31OpCf/tt11Rkeu3xX8AS1GEh7CXkRZfL+FE9JKxrHr1eprV
vzOIwavMoa3PkZYJGAxBPai0EGwcxgw9VoguKqCK7dS2L2c7gmaYjPBgoTNC2Lj+EUaJy3gMyeuc
kAXmaR0hl5pAivD2q74C2lw/ZoMQLQbEkwQD13NtV3SqDLNyTLaOO7NW5HemyLOndLKazzkutr4y
YE3JjcV0sjSOHqvGQArYz/XTXCfWzhVsw2RdlyELkaORprPCebX9CH0byEsfS+IsFKM88J9lDxph
lnDxouo+MxbbT9EneXGcN24R9hmA7jJ9FUo9oU5OEk8Ox3Dn8vnaYAF7r/scnE/MhTcTo6ntYAmH
adW7qOMxRZ/iB2udK3CJINpzoOVSyMOxs8a/4RPbT5U2Gh51Inv+pKmuZrXknNjW+NsbI/e35y4Q
Z67N5nU9VcogVAw6TLSBBnUkmbvOvQpd3s6q2Pp1rV+Em+NarHAxgGSyOVCiHL3jFFeICkSefBL1
In4qsVLNflzLGRFdkZzgh9Zx3vbqUjhJUPRH4gX70KkijBAdRWvtdzbt3vcCtojptVWsO3IySWR4
BZO5gza99nOxHmBgELuAVm8DYuUIc8AitZKLivf847LQniNAJHxkd8dbYYEgo5qi/dBGQXyrzxQM
0TzktzgOpk5qaO0Bv+TqKBmomnVcV8mjiIfemSAq7Cz012YVmDM+IHTTCH7e+ovNJlBXpEzWuSKs
zRFZboCHKoTDIrL/Hk7B8COaGu0LmV+d18odtbveTrBAkT6u7hnId/USHAe8aI+4/rJqZMOFSEXb
CriLzKHriaUtSS80jFKQXqaC3snyBSKN6oSaCNyqtKOdefyCEAtfBoNV/RmtNTS+3vXzYoGdld0v
wbmSrPwmVUiwr7SW8EQM0/2673I3KfPAaaJ5Obahnh/7LAif4A6M6JgN66ia2KlPciMcaUA22BZR
dJuDSHyoe2V2MqqYz0NtdUfdHiVYERJ/MtZrvm32wg3DPDu/vbm+3MJpl6l4R+FhCxFji75XQ0TI
O8yCSwqB4kRunHUrl+W3tx/ysgBbyV7Um4RkILjajpmmBfIkRim9RJNiO1GY6x7YZ+81sjXvldov
D0YIQLRGmApsBBBxr7+PkhAuj2V/eqnkyHDqHnc+kRTNfZOXnS+xPk6CuuqebMbGE+ok3ZrBNAAr
9rITsYX54ZIbT2gvZd/KjdYjxSv0W9UOjjotso+htOwq61+ZwWD+UNRsyLfQ9Dd7FvBtFlbFklwo
HQ1Iz6QY/plPU6049jiQ9gDlpH6CX1Fd9J7j2JHsNLsZmpbcwUibe+Q+WnWopjK6H4OZQMbRJI62
0JP8A3vJBAqqL+l5iAL7/ZhX6YOY2IscPA0htREoTAyFSQKbE6W1gGHbq8F9Ygd17splhxNO2Lbx
NzDOPIKAGTNNOoB3mTE2PBtfWdfkj7i10iLvuHIP+cdGs2rCJLtZblyjm/oM5FxBSMUClgWsB6yz
Cjnrv0h1WEC3yTpiLt6ebK8NJ2XYaq5PuAbF+PUEaHVdZByNyUUv5Ohg63njVSBT38e0jHyeneyc
Oa89D3Y8RlGgLyu1/Pp5IlDoiWkiQQpkGJ5aV7Fn4Zfkalpj+8o8TTuX8VeKf9qaaxMQmQU70JbB
Xk7CXMjA6PDzaBXAm9myL1Fvzp+GcYhq36Tp/4DMHyVwTrQOtB8pxtFnKLJgzxzwRRwMDlkA3Fid
0Nqny2BvNkP+RBJFajFcAFeam0KTtE+4gtuHaqxuDeREt9Qg+jv0A5JTWuFfdQR/O8YB+iD1TXOz
yHroSzNLzZ7kkboZg0Gg0cRPxuUrN598x1PoxTYEyZEjAkYC9zMZh8DrL2VBLp+ypMMZIaeCjIG4
0sUZ83+r4t9yX/t/zS53Ve6/4av294+/m2/d3z/+87Hj/9r/lD//82wbXPzN6v/VcW39c/41zTXU
P4AEkVtQ7q10er7Gv7ZrqvkHZw6s99UxAWNcNrx/bddk6Y/1Pquu8n6Lv1m7hW3ZdxFWu/yb1ckR
fSZwLzuO8Tuma5vLIguHGpTpCAMHgxb+3OupsHLEcrsq0gdsKVzZ6vwwFc4ggQ3mihPan34ZrXf/
XMt+FddtDtl/nobj0Woox06/DfxY4plcxGRIH0oxnJpeRfayA+m8eALNmdX33cCDmA73NlVrGuoa
ulyuPeAAqbhRPuYuTeVgZ2t9MWqcqTQxVrYy+x22D9ejllumGHSsxR8qPSMTutc1n7DQ/jj2VeTX
C8CsVcvaXpG8nn+/XHXBnMBReCCg4NrP3FKWuriIqxK900NLDXQvB8XPiuBQL8V156YpxpkyQgtv
EPEm3rz8b+rOrDdyJcnSf6Ux7yxwX4DueSAZoS0VIeWqqxciV+77zl8/H3W7KxUemuBk1dMUUHVx
Uci0cLq7uS3HzqlAklSRPXnFYPYbaf4Zy+7LL2EsBCU6qi+QAp6u31HR1KCv29x3RWzvS9R4ADA2
ypOUWuF1MHbhzslUfa/HWuAzQGi5JTWRXTu0g1fLg3IzTWm6mzMNFWVowd0hJt4o5rqCE2R4Kgu9
9Hv0Cvyi7u0rJQcV5samPtyZNJDeB1KURDSfy87L8kl5zHilNw6R6M7//tJEautcLRdDxOotveSA
z1dh0Sw7XwugTSEOpkCJHvo+gbbqMZen9grY3Lhjuhjk4rDWvIFV+QhJzztLnT8CuS+fKLbPDwH8
Gb45mXQHyqG7yUbb3HgJhZeXn0s+Qk7JsV+5R85UT4oZegd8/j1UFebVaPXWfuLBojY9OjujoYF4
+Rqf22PijqQS18QDTNv1dPuXOrfyRdLieyl5rhONKCemr+HT5d4wJOaFrOzUknDRRnm2psnEkn4L
CFreRZ7plR7RzI5Q1Q3cMHGbW6RrvR9/vkLad7TVVjoNpAdPV1jJkhlOkCvfx93eWqJ3cUEXx57v
ZjhkL1t66VWc3mp4XOjdISVH4EROeWpK7aK0SWc1vu/25lX8PvnoHIt35i1nXnlK3uWufFW8m47q
lbWv9ow6/nTuncdDdShv1GM3A6L1jF/j4AbH2L/8w4T84eXTv/5dwh1PgRDGNRML99p4Nysp2Htz
JzXdVTAu+yS23AiseBJtRCZn7hseAMbOHMiiaIAwhHf6MfRFqtWgj6d7AHm/9BQVcgagNr742el9
sUF+AVyNeyOKWyp9W8mFBrO3WaMYbjee0eOC9Icp/Xn5CwrMDhQHBEvq6WqSBFFys8GS5sIBfQuW
2v9ueI3XHrdi/bPNwhLhJ3OEvObMrQvJf8iEfGaubOUJ3SEtGMGaM2I6fx2WL3E77DIuaW1tVP3W
g3lycF9sMrm0lj2Bkwmhg54tWjAwkHHvoJmbAChmUAuFvHvb+dBmimfUG155y54QtS5SpzmDgr0o
oNSflffDUuxD5ZfZBTehU92r6YbBtw4j9HlwfhMerf843T5ZHaypNsvpXkEn72Zktz0rs5eN43i2
dfCp04B6gTJSRnEEZxpmZZ+NRlsfrKGmacw0QWz7Dt6OaXg37KHQKaMb2HE2Qpizr/lilujvBR4s
i/PwaMZo+pTU9UFy4kdZSvcdEmeL1e5qtXyGONANO/XPVwquF36stWED5E64DrUlKRBxsVK463fU
hm5ozu1bA+Y7ufECNX/s0ShtnZvLt/DsupPjgqZZtcdAXmP8dBfzuEEFrDLnQ6wHPmPcu6C5shIF
mHPx/bIlEWrP/VsneGBQQPibNFB8F+0yQztWW7R7/V466rfjIb2ljqF+DFC0jDzlilHpnW65vexp
WzLIYkT6t+nVKAIRzFQK3noqtVl1WkO7X8Btm8SCBkXcmdSuzeGVx+Llpb5pbq3TwItMv0cMRRF9
iLUplLT70Ja9ZHyAYAjpyPmO7hLiQGRK/8yx/h+yhpe1vTIm7KAZQ7AXVy/G7mzpWQne/+nfv07L
rf/hkoPXEW6galWdFssw99Zj0O/6cjFhVGTK+LKV1R2+dpdMNzDpqjKLsZJbn03mraiZWM3L8FDA
F7Uv6vYZ5c7sOpljbX/Zkui3sIQVgnASSPyKJTyiJb3+fImW+MA0UXwfgUfyh0jbKteJ9wqvD3JY
gydEXWcoXkK3V1DdUJlXROJcHCNJg+MusrWPy1Ap39BXBAcqZ8+XFyX6K8yR6jKfSXjLJKsYkenN
kEQLNJZHStzgVKLjmGsuNRN/btUPY6WgYrpxnd9YIKnqy3ZR0CJCO3UcVR0tdVIP7VHTstLtlPHG
CFFmAhZ7Vw/Wxhk8Ox0sjziTfq0GyxPVs1NjbVkWdA+a9tjhjnVtnN1Eh2XaMe4uf8azs8FjA1gL
aZQV+cfTfWonSCsgmFrbHvusvIv7u1x2rv49C8JtgnkuSacAC7UFyEw+2sWW6PMb32qdZuAYqxSv
+Fqna6jKwVKHsGuPFsGbJN+q7Y0UbxEgiD1NXny+1G8rIj1DrrRL4KRY0T9VR0t2ly9p6UnIxzzG
UJ+52c8x8MutRvKZXxWMriWAV5cKXqu5pD7fHsHrMl8nKbuAXhdYtq334o3rxN2FSgmEKf8jvoqt
I9UtusjtsZwqktPyARkuZOfSyB2hjJI6pXbH4cflkyFGOusXpdHl4K6JOtSX3tqrxUWhkkErtDRH
e/ZQkLMOWnLdwq2BAnHktf2GFzxL4ldzgCCg1wB/AjxDCDfMJQCYZxgNG2hcVw/h4jp77W65S+/D
q+UqvdFundvlWfoxAmD/WX65vNa37tlr44Lz0Juc4YoB4zLDnFr5APeqf9nCWzsIAg6oxUpDjOzW
6VHJg3IchhwLvCc+8oa7FMZVLTRiPMdyCObiuSziDSf8xqVANZY2GUx58Dac5U4U9Wx10CQEehUF
HZfhAVjVu1ZpfaXUvUEdKR/q+yZ9nuQUkXHHHUeDyZGNiO78/hvU2qnMwGoEi5Q4sMWEyDCj8rgc
Uer1rCbwu+nGcDYO61tL5cVhOBBYGLyWZ9FqY08xn34+Kqob0L1RPF1z1e/203QY3frb8Ln5VGz1
Ec6fHFb2yqZwalolhQZnDFkZczYNjAc5A7LFwPV/uHx41vrxaTSy8gSDDeLdJoMDinB6euolpqpZ
Kcsxx9EMrlm7ue2rP6znIUM/2W/faZ+WLcKz8ztxanPd11f3P4DiJEzleUHFA1z09KXqtiifX/Lc
kyBLWJbwvGkK3fkM6MlR27eedlffT65EqYh88U66kfz4ZnLjK+SZ4tJF9/cq/xVdOR/tYuNqbi1U
eALbtgpJEqbl6ETxrTpdA1DdSE1fAuyzha4lkhVyxtyD8FAsqpX2TGIvx/lWZvL7qvwc/Riam6gE
ZO2OV9kH+8NB2UmP8vegd6VH6TE5NJ/Tj7Xv7Ew3uOs3woqzUgcNJQoqqCZAogIASOwjLAG0V7WR
y8f0M1UHRMCq3UrJ80GTXOuvrZTuzbv52pqwzWkFmzY0KVj7NfwwtBujvnJaAH6ujphm6gKwmK/L
eB9sJCICVyoQQ2GVwsZqka332ojd/Ff83thHe91Pb8wH6y76EL+L7pbalb9MG1f13M+vXxYFVoiY
KYiJxV3w49EcStiUf+nWu3S4zm8y7QOPtbZh6KzYuq4ONDioTU7VOqVxej/72ih5tcz5OD11+/ir
9XH57tyV79PQje/kT3PjM8QA9ZkJ7v1piy39rSuzjmnRtmFWA67XU9uGFDhOPAfzcVFNd5I8ddmK
Gt+IB9bl/TYhbJ6lZ5UFKG0+yreGD0Pwfv5VvSveqVftbXGT3OhX6XWt77RDkdzElbtFMbK1QOG5
nscoV/MmWsDDZ5JbTdK+7rMtKr43jUCXu4atVD1EGQQ7g5e0QJXgKOlchzH12nojrnnr7V3ppf/H
grAMKYeqocrwO23zeYnTu2y2rutcvr78PL3xDlIpgm2H6IYqo0jwHcc9jCSrG++dgzPv+/FLU+wY
PbhsZd1wwYeuEGWeQdIhEOnCeV/sOimTOVgOYagf5nDfJ58g5n6c0YWW9N1lW+ex7xotgc2iX7hK
GArn216SWUmcwjioiQO1bvQJRSs5vnOCgCbl5DZd4S/DVsnhDT8JAgh45kqhrNHOEnarntOuSeq+
h5xEua6W5WZGZyKwpV+9dDNb3S7vzF1WFPuh+Taotg9LDZnOFt3n+WbSRgOci/IDeNOzMUgz0oAR
pvJ0YNh2vlNna0/tv/biuv3Y2tJW2+I8skGXFuo6iu/gHnkfhZexghxGGic1PAakou7U6TuUhm+6
rLixs+Aqol41Bwk0ctGNHb4fmh4JjS0Y9NkloaMD8hJA48qEfsZqFwwJLdFQdw5xbXMH9YrOiVGH
ez0N442m8JumwMDY6+NEOizssFbU0xgTrB8CYzF2WQYBptwGtotGZfqnR5hM+2WMExU40kaxx5BN
nRz3oTwfx2VxZTpBU/Qznj7BavxOzgcECo9Rt9FiOLs1q8k1z18RPnTIBJet15raACaYj20Nnw4S
7pOj+LGuPVBB8Wa1u5nb5WoZt+R61o924hjWqv86rbhWthjHFzJHhJisbHLG5jioterN0jDcOVmw
7KYoUtGolg+QYyg3gzmX+8te4o3Di2XKDgwRrOJTIkCCjhcgx6xusZxelbF1baBNJimk5aERfaOx
swsTeT+EPgfvaghsxTUBMl/+EW+snm/K8+FwbqByENxi1jbTHFl1c0wXSYZ+J9fTXdY6FWBNp/1h
ykaIu6qUh0FptqoSZwqeqPdQG+D64rZI7cRhbWOI5D7N+ubYGFIcuY4pZVellTpHwyqLewVk6J3l
RAtqTXPuVUB93bFbmEZ0lGbH8CM6gMn8RY6RyVkadE6QHNA9uFyXfVwmobcwgneTNubkWlVeX13+
bGdv7/rTVxcHnbm6lsVPIxj4IZaoyYLmGI9OvwNNFfuTZDobN0IEvcnrF6JwR9pLkwErwu7odbVM
hUOFKEkcwqROqXam0T+laaLcDfYY+/qyPIZF1nhjotm7xG7qP+zRvvwCINBAYOjinD1lS1zAXBrI
7dEcqv5mabJiP412tvE5z68+BdH1EjA8vhYqxXUyL1zbkHod29bUd8wg5l/HoHA8c57HD2mW9rDT
9PE1errjoaz17P3l3XzrEnAPYWnB7axNgdPdbPSx7npwr8cx0fUrs6gZQCsH5J9pxinVmOzNAZSo
pEuzd9nw+hcLvgd3vs6RYJrdFo6RLQWwNaWjeUg7Oji9o9VXajv2XsC596RE1q6RiP3+hzaZjoDb
BOQpD6bJ/TtdbE5XS4msUOPWfZOk+3gMPMYffSX7PIZbPNxnD5ZgS1jfhBC31FeBenTi3Ett/Q45
7rvS2mryn33GFzNrpxEiJHjKhXirXEJb6ZESOeqGa/4MqTbOrnLff7n84d5ezG8rwimB1Lvr5ISo
aain67K0vHi4jcJlI7k+O4usxcEjgg+BGIUS6un2kBulKPhCoDE2e3O5nrXbqeHm75TyodsSHTkL
1ihagoAn5WSkR+f1O7UldXMmZ9bEip4YbTCyHTRF2kb97uxqrzagJach64DfFXuVCox7bceHO0Y6
mulBm35Ku8W1wZQseusFSgkp3azeFE3oX96u8+f11LIIL6E41CuLU8vkR0y69GV8TZzkoRzb5PH7
UrbgdGh91ZR2HbjbXvaZNNmg3V6/38n1Xn8BAGiQNSsdqxjR8LrbaThVytGxsr0lhbvI+TIzJt/n
j12obbzk5/H/am310iv9CWO3wm42BKcIyNTKMZsUf7TMqyrJdm2k+mOXfNanpyBTn6Lyg8Ho9yil
7tJDoVRmG0HNW0eKAA7KDNpOyouA8OuyX5ErZZrA4nU0Fslv22ctj12r/SG3W/Qcb50rcBpEUDgs
xjGFsG1JHTtpmkY5ah8S5CWb5zq+K39kwftaPwLxuXyW3loVcFmFfIZXeEXhnhQzY1mZ2zRVtCMc
mO+tRb6DnvG+a/KnJrU27ssbXgYKt9+mhF2ckniKnUnV6NWo76EH2ffddDdNW0TXbx3NNWkBqEwk
wzc8XVGdw86AkCKeGboEjznsp2CAmKDT+89aOl7X6MptfMPzkgy5KVGezOdbh8LF/BTN3x6ik7o7
yjCPPmWzgmJ5gySgpkazF+Z5c4M7/JnJqbWzUr3cjUW/G6LhHSRCpRvIPFVBnPtLGdf3MzwD91Xa
fodCNL6KjXb4cnnDz4t/0KcB7pBx9y+gRGHHIQpVlaDLOl7JYZ0PLP6qna7alR2KkyFT7Z5OKHo3
MNLrRnIn7zKrGnZzvfTw0cCj0UNdh+o9pFpl5qj7yz/ufO9Wpj+eCYioiBrEceuG52Gs8oxoabAZ
tuiSdwmEQP5gTMtOMyUkTpNqd9nkCwj21JVRTVu1DQG6AWsXpwicSEUWbgW+Mm1jPYd2H/0Y0y77
MI9wobtU4sfnKdec0luWPP+r7GPNdLtESikL07/5MNV2fLAlvWjd0qCx786Qb31Ks0R6rmpZyUl7
LLDB0uzEz1qsLJU7ckgcNwxU9TGJOhloZKQut2PSGY96pUqt1yAibEN+kaExz3BQ8NGG9YS/eFIX
eFdNoz0UUkU5U1Hi9C+q53PiprZkPeuJOj6mypxCQFX147e5NensDjlq4jJlbYC7mTl8BjySfxvH
vhncos7D4zTSzti4EaJXoSULoIIHeBXhZmZAiI7kKmxBjpj1Edfth9NuVmFrijoP+brLuyf6FNGQ
cNlHSR5brcZQb8tQrIGmzY5OMG0sZ/25r4+IaEW4MgV1nnIosGLIYGhhryjbcuNNF78YBQJqd7xx
zCNCIiqWCqFlUbpCSYZjlieHMILmNnYSyIeROclTqmuXP5u4IFqtIB25ZWgPQNMm8g0kBRC2KhuG
YxxR2ZnlqvVaG8z/ZStnDxnlVQos5FdMCULPIny2wTSnQZFiQBrRsGvaMXKHznrf1SO0g5o7Dwvt
SLvwIIn6w1NBnoVhSO5hY10HXIVEwB7NqSvrnORSN92yKVyrjt3B3lieePZerNCdp7zB5+T5PH1o
yOcAsWkFRQ5p8NX+aCuxW4LgufwRz7eKtbyyIpzwJA6YvTNL0tQkg0rPCb7Qe9gSTBLngWkPY2VN
EbFECiXWkHtjGeXITsgTu8DPEutYl4vbdT/p43rpUqEeol9XzojvWiJerNnVtGni/xmvK2nrKpwf
G2Ifuse03/hdtItOv+ucZwgI6EH0MEmZVzgmXL2Vv6RApNTOCwx9X3ePzCBuXImzp4cBGCRyIcFm
IgDGRvXUqo5ox0zrKH5AdNxw9vF0a8CppN/kX/50P3naKH6sqPC1wCvsp543raIWUvyQKZ20lxeT
1rihbpX+zuorZFikP6s+FTXcFeB4upzQzKw4Y6DwyKzr5OqpqoDyGef9sA6cjrAE827plHfar+1M
xhKX1RawTjy4/IKXxgcRn0wFTNR1Lca4RtZU6Y4D0GuYm/IRhu283Agqt6wIPgaFP/DNpdwdJ4ep
7ByAP5MWWz23t4wYSE6s35Sasaj0NY0MXk7UcI9aaPJspnJRfZJQpt5fPhriG7B+MR5LSAahDWYo
XziCFkGPXcJLzCW0ij0D6A36KFLjM6cf7+u2rjcc2NmyCLGgQSPkgfJi7eqcnhGt0hOj0JT6GJoD
rvlXbXy6vKD1LAvvJgZAK3MQVkIZ4SYTm5ulPDDtnFmh68TEMbSIos//nhHhpE9NwQmASv0YM4if
1F/G5UNtbREmvP2pfq9E2BpUyxvIK4kAlPIZ7jY3XuYNPy96PWKMk28lvFl5HZkQnGv1EcLW6SZv
XZ2LmtCldoNu94dC8xRiBGvrel9hWFB+tTNAVvUx1z6uigjleEcB4w9dqmhEcHVKhYJBsm5/9Z31
LDe1Dkc8GfqGma29EVzAKgnTMZIEJczwTQNwGG+lCFvHeH06Xn0sLXYcHSm/+ohGpSvlD5bxUbF/
/XunWLiLDHbncZJhI5zBA9tftfyz0W9UvLfWsR7BV+uIS3OxloEjluQouStAs5CH3GxHb2yHCDgd
lzZpK4eVDHbM0Hzk1voWLfyZozw9veLoU9ayiKpW66OlJNe1NTKWcBxV2I6rb5d3RQwKXk4wr+eq
6sqMqAj1lDuosIyGa09qsbPp1RjjszVrO8t5H/whAezfV/KVLeG22HEeWEW5pjKN4/XWO2X4ZOaR
f3lBbx6BV0aEu9JIcpyN6urHYLnMtGvZljzlX0n/mA34/dmEC9ONqdO0L1bUyKugvG4l1cW01xd/
fqQBUNLeoBBJs1wT1mNKauO0kozzNytPR+GBfNlFcunyV3vDN1NMAk1EQrtyAQvvWN23SVA1bX3U
HDrGJNdQRSNe544aXVXP3ko339gkzBGRg4mjKHHWgoOxj378yPGu/4KPyk21FBWW/eU1nRVVOdsn
VsTzNhlZRjGoPiKMuGYuh+ohfUxmV0YleXDr78t99KhuJZ5vLg1WoDWSoqMhTiSnXaxKatSzX07m
B8H40+wHX8+KjfL0m2Ze1R+E59qyqZDTiSDwSL5OYL0y6ZD2Py5/wDec0EmNQ3iwVV1JO0PCRhJk
SCQ/NsqntoPfOs82IoO3d+rVaoTrhIz0OHQt7m6E3EClnecu9nTfjOpTmYW+Vtp08forGtLvDdRl
Mie5HSztalDDjYd2a8XCG2WVKWXVcfVQSYdAqOprHRPsMvrxm6LaZwnpy+l8tWbhrVLstFQYUamP
bQT1n18EbvexfW9dp5+CzNNynz5YmXvlPvhDCsvVDb/eVlGJOlWkLIVfGQ+ZZH6XBe4wP14+OOe5
mWBCjFh7ZEioW9RHCA+cp35xlW9p7aYdM2e+E+5zY+MAbeybI9yGUFHK2QEKcdQmw0/nezVOgZcW
+076lzzX710ToZexkeI9YyzFar3T49s6HfZK+vny99u43M4agLwKY/K8D5v2ZYcQrTT6O0RIbuQt
NZU3Xv6TYyB4x0BqVb3U2CM5H6+UoXEXM9yp/ehK6aFRwqvLS3rzgXn13dYdfLUkpWpiyVi/2wB5
+ZQGYICvqqX0Hf0T+lToJATAhrZymq1jIbiVYfkfo+DYcSvHaPxkT1+WdmPYQmz7/n2h6JmtvEJr
P/Z0bQjgFkXfEZ53RblPDdmlFO2agJwtB+3brjz0y5fLX/Nti0j6kUfzX/G8l/Tp6jxbeD8rxw+S
5F1VzF5RwCNp2O8hufbqbgtsdAYc/3uVv20Kr0EXxs5oRuTShS55o/YEO7BvawP05PG+LCFeUG8U
BzmOW+2Ph1hhGlslUCDDpfNEaUm43kmCGESlScZhtHR3bHtXo9M1674t/5AjZSOAPDupgjFhnUMY
KnaRheZB7r5Z6IBDn+ACtXIpAx7CgImLxvatbkt08txlCmbFOx/rkqIFmO1/2bDq6Z5pe+nsj40/
hU/Oz+hP7+NqDrwOEzMoAUEFdnpmZcnWRkQDzYMTXqXjzoLVvXRVZHp7P2jhSNtw0G9+1FfmhAdh
UY2coiDmssYfPmpQWjr76WsxuWXhTj8vX47zk7qubcXTruKdKqik07WlWq7ZyFOZhwljg+tE/tz5
jbSLu13QuYav3pu7yyZXR3JSBhIsCm+5nM1IDZZYrGfnUS0+KgtK8uHgN8HnBbGUy8bOXodTY2IL
UXaKqI5aviXs/hnslObaP2yK63/PirBjmbQUQZOypLLdhwkMmrTjSuX7ZSNnfkxYinCxR9DGWm6y
lDjKr1SYf/vCudaaaYcEoW/WjYsC3wYu7+xNeDEJMRMtAJpE4gNu10tDryswDpkduHk2eUbqS9lt
tDW49fYu/bYj3Oc4y9RhWWzjEIeMMmmHSr5S640kYGst62949aiOZbYobekYh678mOW9D/WqazM0
VRj7y/t0HqwKX0144pZA1sqWHtgBuQb50fnefShkN36n3mTf+u8jspCunbv9VqS69Q2F9xt1iElu
6G0finYXNaOLfALiHJ8ur23LiOAttFoJE0jAjYMuOTs7jvdJ/rNN1N1lK/8Xp/T7PAguQpKB1iDi
YRzaYjfoR6nynK/2D7IZ84sk+328N6sNF3/5dKiy4OLLFlQ24b1xqMsrzbnLUFRhiAACwcsr2zIj
OIplrvQoC9kkI6w8mCW9cX4qJl91tnhz33xDmP/4++ae9a9kRqsSbWaj4KuMQxd/tA57X8FDIkte
VP5pKnhy4oFEnd6tTpbkMrX5ep3+PTD126r+RkbvjY325/EGYjcgaJGggVFArMDl1iCNZTvhkHov
Gbz8/QT9mBv/cAZ/m7n1/J1a1ZAgPufVV5kzOV2UPgMKb+j0HhwNARcIfbm1l0/DG7cJC2vXj7cX
EkXhmDsgv9G7woIc1QH1t6zdzyU0e1ZqbD26G6bEEEbKzUGPGBk65GbiFfUuURtPi3/9W+sRUQs2
8jpxDSLlIBMcpajXmm3l5dbW2d5ai/AQqgkoJW1gLZY1ejptBDn+Wg5b4y7ndRZAcICiVuzROjYo
FqdMZ8khMpeNg/IhP6xM/PA+kJvrvoFacuU2tYsyL8Q3/8o3/G1V8LDlMsslvMXGoVyBRh8748ns
bi6bWF9TIQA7WZhw7JBYr6IK2YiDmn/O46/V1mu+8feLeNSx6Iq8Qm/rICeonIAgAG6w4XDePgL/
/EqiPNpSTyUMhyzBVP/KnI+meS3PW3I84jIMLqZNvgg8eSXbF2mtEZwIujis+4c2WTKfwb6f0iRv
zQSKUlfyevVXjCC8bUAGz2AjNuA+JWuV4SGVCnny7SmQnm27GZ7Seen/iuA5BUBsKh00FllO7TLX
+xbloykcP0d9X3sLwOPcjUcFNPicqeOzYlbG5IGaCDPSsMD5olUxakYT9eXZzeHEKtxcajuJAfm6
2whRxdB+XQzgXNXizoDVEPk3nF6ruhARqIcIWcKPQ1EPbtLUOcVHK/IK1LpX9s2NCyOGxS824frg
PVjFbsSXW8v6vKwdrXvAYQ8/lTEZPUCrsVuMcEUaCCr9lcrDp0kzNm6ReASxu8rdrqIHqM9w2k6f
B0waSi3L40PpKOldlCdgkXtaADCObeWfb3zW9YtyCCFSJFETooY5A/44Lsb4ENiQhEbB8FPqHR+x
pY+dttwHfTZsXC8xTFnX9tqg4GETA97cWrPGB1od0W7MpI9Obo6uOjM51bbBH2YZWGNRUJIitwF5
iyFED4pdmUkoT+ODE0QqeXyTvDeD8XOZWcGPthm2KEbeWBxIGwswNfYAPAgeltdDNbOwGB8MCxIf
be47P4SzzcvLNPClsrY3QsuzaJaJN1BvgEoBoNFjEZFhoWG0VUQN4SGzfsVa+N6AbjOt9OtUJiQL
VH8y7Dt1zO+TunqnI+5z2duf3Q8Ab/SoIPwATgJV83qOX+U9TmMbUsJQ3IM2J8+T3oY3sxx2Hl76
M3UidDuryHKTaosw6WwqgVWf2BXCpzEwx2yeNFadKF+mWd9HhnY3Sirjo5W7lJ3bgpxt2uAmGRUQ
q5PG3MxWJeXMha8UJwyMAx5b6U5FSEuT2bIUL5b5YKSy7ZeaUVARm7e6WG9a4dBQXdQJS1++xKsv
rLC7zTpR9oA0T31V5BpKMCnjFpf38QypvfLg0gZkcFOFnhZhy9ONtOxS68teih/hju0/qbltJ+yi
5RydclpSV2ZCFhpZMMSTm2UdsnuVoWVPS6DPNw5j+nfJ3N2EbZnul1Cub5dESv72/n/EjP7CG96W
v7r/XP/Y9xJC5jiMuv/9nyf/9v8dfzoO8J/cfv7X7ut//CwQa5sPX/Of//W/9s3P4nv0Hw/EWOeM
6fzJvxnTqUjq/0BNayVtWuXZXtz435TphPj6PygW45YUKuIgSPlT/82ZLln/gMcKOkIGiywKdYhB
/ZM0XVKtf6zq5EwckT3wT6p3L186/FmuvyYsi1b499c85i9jOr8DwxWTS5oDePXlKAOqEALDLpng
PAYWeD/GfbCvCU3uujEByjpwM9NmHO77qRt3ioKCK5RYy21flMVOldOM0qtdu4lRTT5ZDMQ0SHLu
JVOP3X7J8tvalGt3iuL+Y5ybkp8Uy+dm6j/Vc/x1TKb+I2oh+pVskMpJEkMFrzbjv5f5ellCtZhl
4QJ4ohl3XFUVedpOL86IJFhZWcAAsmqxb+AplJ8rijBQWUlXLz9UJo8I2zh60M14Jnktt+bPtFMX
wU/gFxBX0+peFVIgtj79CWZsOolWKfL9Eg37J7ueiwdm3JPyekilXWE3016ZAjnyQ10NnxCoJkmz
q9l8SjsEd5ygPMhK+XGMZtgBS3PWR7crneU6TwE9uxCEFk89usrfodTJj4mW9rej1lqIa8pGcjNp
I2iLaEluGBXQ3zVNXZZuVqLb4XZ9MrVu3WYwBquZgxRSJyUWfnir7CE8Bi/rxxEzFAc38UqWJkQw
TR31s1I3031uONr7LOzqBZEvR+rdUm/rX0ocQZBitv1MdyQ0r43A0b4PhRXs4zYLylXzUhvcjWOx
fvOT085xAAsLsSjVTaD2wm8ilgwruETV+0BXaz+NiuJHkUVZxhhXih5MPet/MSFkzLu00cJjElbT
bTbAMOfpKp1SUltk1CVy3nLjh52fFQvRNc4I04REtWL61MatY6ZNO943cfLcrQ2qwd7GsK4FrdPV
IwrEPP5LcAL3Ph7ndVgwBEbINHq93MukHV7TjERBiCq5shF9SOu6uyWeWH4qkSrtokUGEZojYr/P
qy7/mGdlGHsmAjLrng2Ju8hzMPhw1cGWnGvSldYtA6FpUTPm4VjJwYSx09eUuYNIubAfcxSsCg8S
xK+zUUJTMUUz0MZWifUP+mTnz1bePMfGsDBGGMMyzyzlqj5XNP6IznbqAoFPVL+1RgynZv2D45b6
vL/ZVuQkFHLXU4vTwPEypkacT+Pn9Bs1y6jynk7yPQ9v96Sms74qVxdGw4/VJE8q43YfmMNeb5PK
9Kyltz6YUZ1DjoGgluOPHwtPa5Lsx8bBXQ/m6dbBTs/pYC6ftJTZrdOf1bZtl46VM98XFQTKUrCo
9+ls5n6gav1NPsqLJ0njeLOUw/h5WUqk3xLDup6zNH/a+CXnV4iRfQNRb9RGGRQSB0cUJESTopJk
VIfK2u+CzAiZ1NfYpKTVkaEmxNsnYZkgwlHK8zNXrlHdsuUDppNRVrvU5Bq5/TyZ/uVfdhrj0zvj
aBP3wfoEGBNMs+BvOy3r0CoLhkcrLb5WKp/JNqLUg2mcMHNSN1JBITR7MQet5spS/MJWLhJcSL3d
hCiED4+5Wj/xBshXTXMfJQ1s5cWQ+kntxH4E5Eju9epak59q5xslLNprGoHb1LRoCkr2Fj5H9CMr
Lw0lUkpXzjpFJAb+0mSg2Taa8mM7afVf+pRF+zzZbH2dva7UDSjIQg1BfkNQKsLTJEk10r4OlcdZ
hvZyaDNp19Y5tGEBIfc8JK0r59pzZQWp28KG9ZzkY7GVYZ3m4uv3Z6NX6jTFNpgIFlO6xSEWaot+
fuwnZ7qy2qLaj7rc7iyVuxFZ9mFwrHu7NZNrizk7BjqG4N6y00PO3+uWgQMEQdaGxQv0YIuOScj+
1t9G5vEieMx2QDIlpJtL0hq9mgXZo1Moo5d2ge3F9sTYgN7G7hjFa8XAQogg6oz3KarxHsSfxruW
KGorgRBd/ssv4SzYhJFQhIqjsHpYTFMua9mjkivZlRFCsce4oOLb/mEw6FrmRpXcGblOmw+dma09
Er2WaF3IB3W16DU1kbNH5icaV6taeTfJGhLreVF/Cmq4geOCcSkoTaCHlUaolLRib6ObfH3ZNQh8
5mwITJ8cVDiyiJjhwhES4ilV9KmYpOjRqhqmlwjV/Woquuug18rHIilKP4wAvxdSUHhF/1dpdH+1
NAmnxuw+je1iPSQMfd6by7Tsx4gW/cbPO9ullYh0Pc10HHiXX87Tq2wSkRaNA5HEj1rYR/4UWM3j
qC3XxmT+H87Oq7dtJVzXv4gAOey3VJdlS3YSryQ3RFYKyWHv5defh94b2JFkmFgHCBIHCTDkcMpX
3hI8aLLn7qnU9knKxn0A52duNcykF57humTwPzMEkY0iiU1qQTpwfcE4USZDPe9R0Dd8uvSm+mIE
Y74h3/cPdaNpXt764ZNT2sXl45e/O7Z5d7ArVINmZS3cyK8HhthvBunkM3Bp1lu9ZXmEaRytMNsJ
txRtkoW1cFN9/d83RXibMAQ1XeAy1wOOiUwbo5Ly2XSTetX5sj+Ulm96QZlah6gpR6+oK4HFqt/t
qsmJdr2aTZ5ILX1b5Jq+KqVst2NVZhuz67OVQRV2rcrcWPeFP36vw9Ram0PzalWFtg0sPVjQyXp3
vohgSRxng967IC6CQVxFbfQs2jbaKLE+raNEfpXY53paahirjz/PPBt/Bx7zzsHE0uZqxRYCkvD1
bDmD6rfKlMjnMrQ/QxDpdkXqhLDWwn9z6Z5yV19CEN7frIhvqhTJZxNkFx7sTUpqxtGUhCrq4dKs
qGv44qs614x6qBfgsBF3iOwGad78RZkEl63UofirFvT1dldRcNwIr1aY+4/n4X7aSdFJT1QgbPx0
yxHPArsLlZwTRKsHZ2Xk9qsQ3fPUAK+a/HzJS+edAwtxDVoQEEjJnIgwrqcd/fm4accmes6UyUxW
FeI9iECZgVC9apiqX0amXShVbydlRnImAoZrRL2xXql1OO26SFEbT5j7LhjNLzRpkx9MuLmk8PP2
FNeLYxawhy05yw4ikHwTcpENpGXUTxKUeKqfu0GbvjRdHx5CN6FNkVGITz0jyRPda+kTsrF9P920
gyVoUCd++t2V7XDS3CT56dB0oVCnYRYU11ZrrEWd6Y8ZoMFTYCnjc5aY4uvHX/RNNvvm6aEMOHxM
Si30euZP/tepazt+TgKSBc9JNk6eXzrlJqGHsc9c1lXUavqa/EKs0jYS6yCOd/7Y6w9jPY5fLV9z
92MvDJRX4n1VDvQFWxmuVa2B7UBLxwpt2xNO3B/FfK0NSrOqa21aRZym7uD7a6OyXC/vTGNFFv6b
yrRyNKsXB+vgT6gLF2vDiId1mWBPmmXN41jFtG7jodj3Zepsy8xKVmPjioPA/HDntKRFC3Nzt+th
H2AshI4ShGDVnOPMv6YGl1E1sIdJuYxF0HL21cU6M6doAZ7zdqncfgGyLFpgMNEJ22/ScTeotVwb
0uC5tstxbZiFfRBZjhEcN9G6gp/kFXHZbGpFmz4hGKWjAhq1Z4iqn0M/mx7hHObHxE2ATxvFD2Gn
X9oYh2du2c/WOHzz+zTcTEG6Ueuy35Wi8Xe+oN5kdHwSXO7KhSt0npSbt+HgmhN4fEptWkHXk+ao
7VixopSLXmM9OFUiubhT+L8VV2ql/1fB+7C0xRGGygiFfdQC6LzdHo++UlD4Uq30EkVsLL+ziWmD
gZRdz85G3UBGCO0tCmPF2knVR7My04UbSLu/E3gCXhCHJgAZBLjXL6o2wCaH0UwvZWd/joodbXnF
Hz37X2lgGtjYm9qOH7Rp48I2rsbhpJfurh/axyL8E4gIZTt3gZ2j3UcvPBFdSNTGZteY22RsKvEt
pZ2UXqag0fe6TyFMGyOxnaQBJAUv2wdoternrizTT71ZZ7ussaaV6nf5WnWacdP3VY14hFn8mtq2
v2Rxrm4KcE9EWrHzn5fJfI+QtsCAAZt8e2gCYDBKLTbSSwc0czP2OE1HLrCxj3fwXXrEKhHo+bgM
QIH5zfjwrx2cqCi34BibXpywq3dx2werRNPrtT+2zsJQ91cj3nlzXA1lQefHm+UQdpGl5r0rL1OU
BmsxAq0GB0yD2hZyFevq0sd+59X+bzxK6Dd3ozCkrDorii8ycQ6R07H99eahjt19aGibQg8fM6c4
JnqxAgLjRcq+7LJdr4+e05XHYFgIDOa3u971lPXnC4TiPo5vt5TtIG0aZCar5FLEmDQXJlUuQ4a7
Pu/CvbBiAsTIaTzie3MllWExwXtveDro9DXn6iF58PVeNCtcgEtzkJfIMKadZVfVJ38s7Udb748h
KntI+wn9sTeUVniG1oIeHfunNFOCU9bVYN0UjJ+PY1xp+0ClJpH5qLwrxRg8uo2MTo3mf/54Xd7v
VESS0JdAfAQ+HR2M6+fNC8vXdYp6l3qC5soXTFdWJ811hoTbKkiyaVvbyjl38iUq8n3RQlC0oGQz
K/xQNXir1/+1I+wk61kfiEpQUBy3PTppnWNMX7pO/FKdYPqn0TC11itVX0k38nFKMNOFWPp+4fIE
80rBsZiu3m3AIcoBekQ3hRe3rl+yohIXOJKoAWVZtjDLN0CmOclhKGaYHTn7j1s3e3KUsi+LNmeo
Id9LG2kHxYn1x1bJ6wc7rZ8KVDWewq5dF4g/omK4DirAe7QNntoR9b///M01dZb1JZ4g6XrLyP6a
eYFe29TqY3TRsVCFzB7XT44Vm8/Cmb5GVb2vrCz9pKaJXOCd3F/IxC//A3QnugPyfr3W0DwoS1vU
8qL5prlTLLzKXNG5C+f5/fHH15zrCtTDwA+9pTN/vR0wUn+K9Sy8yGroDq4M8FgN42IzWcanWhsX
/BLeWUOc7AZdfeqvlJbmf/9rNKO04h4ajbwopfs5yap4O07UU6kg9IePv9r9LU9+7NBMB6eIts1t
T6ISZT/UqFhdul77lTdwnjVfVK+o+v5Mxkb9BcJpyVfjvZdjUCQ5NWSJ0Nu4frm8jFLRS5RRNKkr
J0uvXwOEc/eJpf7++N3e+WZU+GmvIklB7nLLSArzoZtq7uZzGYluWySNtbei4Xcr+uJhBC+1sAHe
SZTmYjlrg+hkhifcbEetSHyKTEI7T2FmP5pCq7ZOGE1PUw2f0zUjuJSy24exPZ3o1TnHkt7VV7ct
1lVU2ocq9MW+CsyJ3kplBz/bphl2bTH80cMhfgFCUq/SKY4WIDrvfH+OqnmREUK4fJXrjyFCVGst
GHDnqrKNddEV8lnJjVNjE2dmlVKvBxfJyY+/y7sTBeaBljnFSgqnN1t29KMia9pSnM042wFaOTb1
57j9oyviNwHVvgmRcR59z0hTrIrdxpMBEoz50fB3dZZ6sdl9cSbF5YyxVoav7WXfLpwp97NCwkg5
ZIYS2fDOb2Yl9dFQQjwruIhcvbSt+1L3qv5UCudkqFX60mdluBBe3Z9ic4rKdpjzCkq5N2unKGq8
ZEs/uFBBk17uZg7q6Fq7+3jm72vWKBz8NcxtxSEj2O9zyw4uVrkVVbOO3eTYma5c0TP7aiXT18lp
dmmgnCpj+BeLj6X2zeID3MysOUaBHnVucGF1bJUepJAZuapHPrhtC7Ht3PhRSdyvqX/0IWKm7rRk
bHF/KBCWsNpReuDsovxyveB7v4yNTs85fUodnStkI9Ox/aMFmHin9T8fT/dblfE6bOSOprpDGY9u
zV1DL2l0GUVCDS56KV9UjSAsKdAjH7NUwOHQ860xyuoPSUvwMFehv2lq6Tw0hpXtjZqjOMY40CPM
cU/1GKh/ZFNY2B0lgAi8wil/F7VPcb2dyldKC32N9mCwU+wYFULDGNIHxQ3DeO2j67hGmVBuokAg
Mjck46N0IJ4Jc4yfhJMUW79LrX91pUxWTTH6X9Eh808OH2nhqHnv27OjsHegsYjo+G244utl68ZF
FF1acFBHK51+g2Arj75Qtnon2qNpd1Tep4iilh3kGxrZ2pdCLxZKw/exKd1VMmqya1xqsCC9XgCN
alDurbTwYrIMUR2P/7hTGe26qo9PZDnlWmvaX2nSqH8+XgzvjEsAAezYnl0oufquxxVoWwZZ3QWX
AHdXTxLoP+ctng7+KC4qQdxhQL97n8nGXtBjfqfUSgOPSiN5GyEFPd3rkXMFOHFJM+GiCpp2wBn/
NH4q16kukmJVBpB9iqT3j26hvKpD4z6PYhQ7jcPoLJsw3Jh1BCqoMM7SsZ8/npN3IlhKipyvVEFR
pUU/6vrRIgXVZMpD7lm64kdBGWRV/COABYCNxxE6HuJPVhOfWotssxfpsbXj3zUKrI9jHCxRe985
gediC1VOTMbAhs/f76+YK4drXlnY0OJlGA8/3HxG3tlTvLAK7oMfOoZcLQQ/FL612yZQnkTUe7Gf
Oqd5e+6ScDjV0q12fVdZSzD3dy4x7CbJVqnectDdom9FNumRJXr/nFJp28RuJ7dBGWReaVvdutTz
bpUUYknG8J2yERuc2ZuN4bCEuP2iWSkiq4LkBaEePT/PqAxzVeeI7eVG9A0IsO2lnRXuknbk+JWZ
8Nf95D/rkxPuERMqkTStbHdVN4Vy1FQb76bCUf/UrfG6sPLmc/7maAawR22GnYh0nnpz4U69UnaT
mjrnoLfSfS5KC4DyJFdNJdp/OEB+ZJpenIZmVI88lXNwSlyfZRv+XHiOeZzr55hNKww6IcSOdAHm
++qvZefG8ISa0i8u7ZQV/1iItRxIICWhWNWvRzq7a4tkbS8s/4tijP2mI45fd+OwKpQhW6fFuBGD
NE+9gjpsMyXRdihwVcvGQXlIknBJg2t+mqunpfpAtAhQFdllB03R66fVTArmOYfJRS2HdqUOFUX/
Rn5xp8ldDZP7n5cww6GGzzlNMEZgfTM5MamC3/t6QArdSsCLU7odFKdcO1WWbK0wq9dcusnCeXl3
EMyDgqfmEIB8YN9GCBVL2AbRGVx6KjErytIJBiLpuHANvTXlb6Zy3pVzoQCpfCxcrqeSvBXRPLVw
z3Etd5RJqGhnHpIGXtse3AhVgUBfp8Gub38n3UOuHIZYPXfdF5Hn0huKB2WI1wHyPUPU7/JSbs3i
C/6vnhF1/GksPOwdYIrQhT1N1MvhBTHllm1dZViRlWmunBt6Bhs77dAQr+RuzoM+A52L90nUKuux
cl/ssTaPXYpscpb4tK3UQc2o8qv2PgLJfljYPXdnHFZCfC6+FvkyIuA3hSYy8rgfxjG4tLTRt0Hl
R/uAJOkAuQC5ZSveGwVtYFKG4MlRpdxhvNKvjT5sdw34qcBrHKdFfZdJa8bod0Ar8hkY2LT7+DHv
dg3+Q3xnKoh0FinYzCvurz3uZ0GH4LMqXvomcrdmd5nSoxZTiEpjLV1/PNb9lUpORaDBBqXvNbPc
rgcz4ikmWiSPKxTHOle5cbajAQtQ2RE2BoV9DK1aPMzxrpE78gExCxXasvqv3kaIWNNq3H78QPfZ
HlqXXHSCvFgAlL3t/TtT6xKCCPfSGrW7G9p6QopADShSghp6aVHOeKw69xue7GLXw5BChqEUyhpu
Jd+wHNIdaq0+grBl/dkBC/SzKBWqwXC4qnKjt4Hvja7zB6wyauwfP/ndZ+PBKSHSfiGK1+7SVCPG
gkxTfeMyhf1mGiJ7pYj8md4c1wW9n/8+GJBNalkEIfOA158NIBb8qso0LmkcjyfLzLKVn9FobDC9
2KPjIBbGuzvleDmKLwaWY+xS1sr1eE1W07ftW14OEzmvEOh02Z26dMq9OwqrED9yViJ4vetR0tQq
SqeyjAsKaMOqK0qQN65eLhQU3qpUV2cpJwBSF1yjKoaJVJauhwEdLVFWHOxLqonupCpN+yWPg37d
1r354uiZOmtJkWFIe1LgOcX9qgFraW96BUjMptVaDaF2w+ouOcFJ4E3h6P+xm9H+6oy1/6lvK9TZ
gky1Gm8OWFdJSPmGLE7tM68bKmcj7Dx4suM0/uL6PSBuy26dhywzZOqhKFdvMz+DO6KOeYx3rWum
B4ldrxco/H0FhLP44YbdvlAp465cv4LBOwUiLLzSQlcbOnQi1jRIfC5AsJcx9mx2rinNpogHbesb
CZD3IoiGwOvsBKIT11awsIfvdgI3FbQ/oICk5fil3sTGZC1T2BauejGiLNrUAIARx6sNniqJ1zqN
hoXF+UaQvvqgwOlxFZtxlwTLiMpef9AmNeOuSbCk1Tr16NjftE7/3rTOKQoT8MmVF8hj6XzPw/Gl
T2JPA9tdymSvD5HnuysKphuhN3uBD5Fi/67bP4nxm34wbWJBSzjyijLZNjSUI19ZJ+JZp0eBLsFD
QSMpo2iXKl+cbmyQ4NeeEWnc5lq2URNl3fQLrfG7ZGB+y1maBYw6hcNbWkZL8N6rfYFv5NiR6Yuq
Pg1BmfyKQFl/fLq8OxIMif9pjNDVvZ7PPtDDzgmN6dxJG8cx1XhgZWeHqWmSzccj3WebvBQF5dmI
CmbEHWkKKKDmW245nXNzeIlq42edJM+OBQIw7+p91OW6Z4zNn6jC3dCsvUQml55LOQ77deFQwFfL
hcV0D7OZn4hLkTgS7SRSouuXj4WI1FHFyzSs7WYVt8I45KILPbsx/MADJ1dsKjFYuzTRnJPsUno1
1rFOTQ0hNSVb2xrVks4qnCdbL8Q675Nqodd+d0rO8o/QIwmteUbO5esHzFWSPzu3tbMyufJgOiUR
YFxfFj7M/JrXewr4HRuZL0OfBDLk9Shd7zaiRI3yHJP3bTXR9zFXZ2IeemJRrwl951ubuxc9d8Xe
SqJh5U9q4PXwUXZWFMJPbYrWfuxC/1cfzmCoKAr5lLEWe51ipAvL6A18cvO0dA4hPnElAkR2bsKY
WBqFZoRKe7YtbsHOldHONiJzm6JNWJJ51MnRNZXxMcJEwyuMWt2RwaMlnyE87Qd6dUmQe9qlemVx
SgGk04YMrYyqwrlDq9pxFRZIZkxam646Guwe5oXBrmttxfb0IOOVcoOymZogoGvk6c7Vp62bpfXP
WNSYNoMC8Q+l6QfrrBmbXeYmGX3XHhbQaEdbygjiwDrvN2EjUa4aRXSk+fg7HaN21xV68ykae2eL
Y+CzM2ouC7HQou/9oLrnpsjzLQ39YeN35hO39qnWpbtrFVTVP14ObzTmmwmGjYJow1vySYR2vRyK
uIrUWG+Gs5ULrjfXbILnAAvSPvAnEP+lusZx5LXWpP9E990+R4aBHapqRZdqKp2zXpB1tqkd7cpw
qHcTzikPTRvC5aiD4akAWvIw+rH9GxcSfU3BX/Vw4q33LtXXhYV9l0HjJTMH//wC9EO54/pFOmuI
zTEMe4xuem0TYueyZvkC68w09Ter62fZRMhHNmPXbOOh0paQCvO+uZ1I4Pjot2JHN0utXo+flvQ4
aixFz0JK+1VTagDP9uAch56IlABk3GkyKr+0ZlB/rxWylBZFrlrzey9onSU/2bfW+s3TwMMCbYWI
+Yy4vTnsxkAXXVs09hnynjyoVpmwXCfTPlnD+DI5rdrxdE20jmWnU2qX9Y8U8ulPrU3GFxoO9We9
8y0vJTh8lJXqPpdxmT+MemY/KXWazh5o8RZCWOo5hZpCVbfktplkt7GGQGxTd8Qtq6hDuuqpUZkH
ETXW9xFPmk9ZURTuwhq+C0tmoCbwc6Jzaml3rd9cDyh5Vk571lFWRLGolmcwN3IH9FdbVWVfLVQG
7tNgF4FxLmsXuCy4m1v7jB5kfYGrg3PWEI7c2kU2fSeBCB4jt8D9JK7Utay0dsvq73bGMJUobxvd
rza08x8A8KoNJ6pYCUyWFibi7gKhgIDSG31pcED3mcrY6dLIsMA6F0geQj3MrUMh+iXhlPkaulpa
dE3mZJteMWmKcYtp0kHhqiKa4CWL5rHLhfLaiP6Y4YXy78dn0/sDkSlSQARJcdtIlWloJl2IGSmS
79kjOpL5yvbDelfUQi6k5vfZ6WzIQ/WFbvtbkXye2r9ycyxf9NERiXNWujH9lQE0fiYHVb9ZFb4y
rpzCUzJGX3UlKddDmc8BYup+CtTR9JCRqb8riiIB5RbWfkzHlKtFkV+tXOn2PUl45+mUFKEAme7v
j2fo7i5/4wXT2hYuC58D8PqpxzZx8PdsnDMWFWgHqlrtWRE2ZN7Qd/0pdkb3UTGz8ctUxktuP3cl
F4ae8dozpQpO8a10XJebIYkeHrdOO8mN2r/Yg62ue3TkqsYKvXj0l6pP772szVafizyOxdtev2xl
BpEex4pzZnfG66lTrHVXZMETnxVbRGh54cmht9R4VjgsVZjuU0telxo6GgCgbFSe4nrwoZJuGOe1
c26iUfukZgiw6SHKElPl5I9x12owWX13OzoVcuGB40xrM9HyVabXAeYyJWFDUHan3qxo1ZWj+h3a
EPyYyJpQdZlaVDXHMmTqJqiQbdyop8nEAsyUYYefKbdW6I84g5ghulETDM5904T2Gx0h2LAIGnhG
Y7Lt6mo8K5hrBhRzsHiSStNhUYQJfZcqhldgbDB5ACSjfaVG0TGcpmJlTpCFDcc/+FlZHGTQNY8S
D7JVXvYGXGQBOSN1hnFltar++ePFew/kZGsDd4fmiB8bVJibqgBeb1qUtDEOgYpu4jXUQWLExukx
SicMo8xGxKuGqX0gpv9SNom2ko0VrVG/6Q7Eip+iRshNCAEPAmsLTsBP+/rR9o1oo2piCaxwfxbx
rGAUwD5SWNNuxaK0zmqVOkrofiHm88N3so0+QeUOpujl41m5v8xoQqAUNFvCEPLeSuwMU1SA+2n0
szZdCFb949jb9r4RxefR0hZCpvv7ggFm4Ch3JmC12wPWzoc81BMTN8g+7J60ujFXaTco6//8RlzO
fCRK6UBwboE+1iAMugiKfi5HQfzVtZgMpuG/oYEnge2DPPh4uHdeChg7rX2OchA4t3LApZa2eB3R
p5yUnj6n3fq01Py+XfhO9xBDiFO8F8JheBiCDrmJN8e86luL/OCsBsF3sw3Bzo8+yvq12khPtYqH
aBzkdhqSaiPr1HgWYfzp4zd9izOub2J6ejNMhAgeXNOt7S3e9lOvlZN+bqY43uhp0u+nLHIujek/
A6cYv0HF40owqzx51QqrXFlU7QcXyncrR/2xEuE/kTn2j5AX2ody7Iet0qjOTkeNfesWfn0JtDzw
wsnoDn7SU7jr6ocxMbwmqCBo16JYOV36IGMzf0rAaucbGxyNV0FdXldBFB5lpuVLsdd80N68Myos
9CG4p8mWb5PkKhzLynVb4xylLcr4tj2ckpwQS48TcQ5sp/ynUtwLFSlOPDoFwBo0u/v28cTfpRpE
AxD3CLVIoqGl3hxcZoieUJXq+tmBmXRoTROja3iVD3nqtGtE5X40ZpNtQSufrXLUF0KVd04inL7m
vht5PMCVm2sw14SMervQz0lonkTXiATdYEyijQpI8sfv+c5WIvNGggxKM2T522K0ZkfjqMjcOef9
GP0buNn3Eqv7hVX83kbiMxJHzhJGLOL5RPwr9FKsQlUUbA3O+mjBrUl6BYQjt9+snEgLqZYnW+ly
hKkye2em/u8yhrLz8YvehxazwhdUClSqCDXNm9wtlorutHrqnrECOAljfBJjmj5bVK1XY5mnJ1dy
JaYYo3487DvzC39hrvcQT8OGvDlCpqaODKqN7jmnA7Qt3EDbBAUupP8fo2B/wVnPYgUjfD2/qZZ2
YdX67lmBcXpJIvWka0Py/PEg7+REMMPY3zMvf+6X3Eyh2QZuDdvLOReJfqFLiF8p3J2jHhbFqbCM
8kXPjfHRsLtXGQzqsxmm5tav7XqbGFl/iO2gObZms3DB3W9UQUl1torBac22b+G6pTbSMwKXhSnd
+F3p6uZBljAHfTfv5EqqDfJgVg8vXHIEHRXfcBbuovt1xe3qMrwOb575v1nalaMGWqyRVRjYOh77
rM/XdYM5pR4/lzUq3Fm2pmi5BG2aP+j1EQlHgMBq7regjnB7MyVhpDpjqdlne8q/JnEH3Awhi7yX
L7Ruf+hK1y0cSXfyLwg8auTCNF7RsKMvcPPx4y7WgrpSpjOxWbsbKzPaFe4UzfDN6lGzgq3tVNqD
ISOkXvQ+3TjYtax7cAwrGvdLvlf32JMZmECkDkVlll29zYpUpehJUDme2yIzNzjdU8t1Ipl+j+ms
PNTZWGBO4Gi/VDfAtRdwyTjFa3cYgBrBHNdfDRVFHeFP6aY01PBS6DqlJJ17/T9vTAFLnecjUOHg
u2X3yiit1FIQU2pGZF0sN3tM2jZc2AL3cDtUE1niM9FbN8E/33wbQMet1OiWnYM8xYI1DLFYkVEz
bNOxeQjjNFubzTRuslYVW1dvP9UTvkqF4bt/Fk6Id5Yl1yVuzyzMORzUr88hX0GJTxSKdu5HLT4E
csoPhWGSAFFCkijTK4Xx3Q/Hbm1lbbxLanu8RHp5aGEOfquDwnl0CxRsyPkq0poRM+NDINL06LZL
WfX9qUFogVw+hR2g8PfCsDR8a0Vq1nkSyvQ7qJFLyjsNUxrDG3V7Hw7yS6LV0/ccxauFJfFWPLne
u4w96wWj50HD+RZZo7STLnt3sM7u7Ads26em1AsvdhHSUo7T9LNKf5Xd8DOXjgdA7ZBZ7dGhIOFl
E3EedBY8Zgb5aDe11zkP0kJNANOe2kRR0v1vApnQTqC3IH0xQ2iR3qJucv09wzAHGxiExlPoGH+y
Liqe0iQo1q7RhYePl859TjRnD9Df53AHyqW4HkkNZK2kRY9uvIbOYImlwbZP7HxTA7jYzIn7Qjhw
37xiLISswN4QZbowB64HNNWGhkiT6E9V7zuU+VNjpyQRdN4osX6KzDWPVpmFXj/H+2bs8JsfbiiJ
GJ8TK1RwFZf2turKCLk+ayloeDP4uF0iFNgp2c8gbvQ0rx9O4XTPR72xzoH/BCigqHBzH8OfofFV
SbV1hOBSF1sPXZadcCgfVgjxeLH4tzGnZyuoH2plbzloHX1W4BsrxeC56lMlHiPn2epA3IYJibi+
rlx648g/DaBwh3rf5LtOsZcW+zuRH7QLomj8cQUhw63EKsn9lFn8osAWvobVbD4wVRiuybZ4Dnwn
XteIdHxtLa1eoUhV7OpCWWDY3J9JZBJ4ltIweMsVb1YWwl/CDaQlzlYfaaciUZ7xft+0vfGodSVo
v6j/8vFSfssNbr8eqwrgM2A/pAVuQoJAa6wqHAKyYTM9Gma16WhUhGa+jut6E7cvDmh/QwGSrkbb
acxWbQg00soPaZm/Bqq1KqeXwSlWqnkM/VNu+J5UivM4bJo4XDmN2Cc6jkJYr2fNy8dP/s5FwlzB
m+IYEWAlb62ySjW3szDWxZm0engKkVN9CbpBYrtTayvuMi54uws2pqGou7o2zI0fwf2vJ4DoHz+J
8c4BTYGHOhwblNz39kobRJRh+ZYa51BM4A6MB4mvYZGKSxz1Gzd+0eRz2sq1o4T7ElFMNhFIgXGj
mOWGmtHFDbciVC5d8TooR5CTZvUqlV1lWpyZPyP1yURFr7jgYfLZCsp96Wb73havUXawVIX/Epxt
WW96/8nv0FRDQtoLQoAQTfzTF+auFNMzdPpPSYZjh9nQB5kU+zVr3cdZNIDUZYm+/6YOfLOiyIPf
xFyosEA2vj4PLHRKTK3o1HOFKpOhcOxPvmfF/yhDv2oJfSL7MsrPFPxqmo04VegRvlOncPgz6f8M
eEEF3Zlq2tCH2yKAMA+JOs/UQ+vo36cRKISdJc99FJ8nHMSaLzmiQqq5//iDvpM8oCsBM4IUE/kL
/dZxEcEY1OSqdjoboTmdQkWgdkC2eEkLP91Gk0h2ss77xzb35U5VKh8wepyOHnzqdq2YavJgd0l7
CIPOWSIr3KdoABiIJDlp0f6ybnX1+y7WxwJE8HlooqPE8c+LrN7ca07ieBMWIxR30+Y7gei4JYjr
fjbZFG3NSaqe6+afcz8dvnZVvXCIvHdw0vSFWwuKgcbF2wb5K2XuB+EbMoHSRiykHWtDfCO8DVHa
zd3nLg2jnWVh8aNXAowaleajHepL8orzLXOz6uCaIiAEE5mpsW5u/05xpZnr4DsCPd5rKASAEYCx
9TCF4VKg8ZY73o1FUY+cBo3lO8aI6Zu52zX+eK6dsTuis3WajDI5mtDWHoMYZbyyhyaDM3T4LQBM
24ACSlmwXTg9cAun60wm3IqFHrWPbie0H64S2HtRBdazOk72ox756sK9ct9Wp5TAkga7xDEvEPG7
3pStFkdOWbrDuVXTI7SK4Rw1NL69UBXUAyPTSzihPWuwjedaHcMHNaJx7rv40DddHBwRRow84YTj
U12lw1lLpfPUm/amLezmhBNRuSGD2gVBnQJIK+NL2yj/BhaaLAtH7XuRlwEcETExgjwAI9evkbaT
EQ11qz/JKl0jkuCvgfGcu0lvV25hLAx2v9eIusiT6WMBebJvAxuge05olqX+NCittioV3V6XdfX7
47Pmft3C+qFdzJlC1sOFdv1GsRxlARQ1OftGmJ1Lp34ZI9d8nOLiP+f+80C0SKlr4QCg3tTpYL77
nSHq5GwHSrZ3y+5XlbhH2UeoOmvxKSP296o4/c8aTsDVTZqBkFeAyrL6rt+vy/3YlWqanyPbDV71
yfwmxvCzUcSAWVyn3cdh7m8/ntL77zYPCQ9An21b7rh0PqxsO52a/KwEjnWyg1KcGnMJHHUfqc0I
QPJXsg34ora4fi+117sUgQ9iHaAfG9mMDjXXXG5sKxXeIMTgKUkXL2zj+0Bj1uNHHAe6GsngLeDR
drLAR1+8OGej2e+4gpWXujDap0o6P9zKONEe16hB6+Mp9ylxLOyHe24A3/Lv4efH++uYj2ypTDL+
f5ydV2/c2pqm/8rGvudp5tDo08CQxapSpGTJ8YaQbZk5Z/76eahzZlrFMorjudjYMGRrkYsrfOEN
TenNYm332aOf3gmgsoYea8EBhytRe/az/qgCdy+674XZU0xDNqjOnyosW0vtY0XsnrSHubrtccOi
rP7NLOsHK4gwF5M+hNaWUOPvVgL5FjJuNO0hUC0/f/fAlpjnpTlFuNoPCEe3viW7plVseb79binQ
cSH/4QrkcF3tLFGEIq2FYokCThJcpVHI5CT5p8nMcnuKu/rBmNWtOOA3Y6JaBHuc49zk5VafQq4m
vZl1LfOW9r4O+lXVmg+akO0iZXLjynfqsCTa+o64xH1cPmWW+aHoBYfL+xrp/wdVCQ/5sLUnzk9n
cAkL2oilCZBvXdkd52LqykTKvbgYPre6UVAREfWrWc1Q1ajKzbT4fBJA4HE6Ew7Rg+FgO/28pVxX
Ee/ceWmv5p+TNA32dWXOn6JJBnIlR3DTUzUe7pNG9q9a1fqQs6E/5lFFNGQgMFj7YMxsSw+UD1mb
R1dxacwvmaWFz5cPpN+kKguAnoOX+AjdpEVu/f06LCINIFhdomxO8HJscK68bQdFbxxVT76MVvvg
582+Lijx2ZKg5x+rGdfygnxj4w44/0AkttycRLRg0qhFnj5HbErBkDagF8UaWVJFGIR911jVoSg1
uoVSsSXSdl5vZjyCjuWopEe9bkyBOKziAkqWF/W4vMtZVbpaa8Z3Wa3uW3OUbosBXYEuGuPdxowv
8cxpiAYGhYYoGLylg6Ku9qRszIpg9kbnJZGouVHeyId+0oRrv4HhkbWD8BgGI5ShskUdDUrv14if
gpGING8GGr8bMmtLLuc3q5X8ECAUoCgWwdpVJcE6Ucxo2nhZK+tHIln/WtOqfEeXrvgK2NZy+3T8
enkezg9A7gowMUvhWUMta3X7tlMwVEU09hTCSUlNKTEw8EHu7PIo5zEMSKU3kgg6p/Qfl5+/O2bj
CsePOq0rD7GMBvxg1hxMqRQf59CKNvqtv3uhhT8EOxeAAN/4dKiyTavJNP3SGyPiBh9MCzWhet64
Z986iafLZ6H+Aq/gcGXe1gpW8EFJZ3LRv48butD6lOZXBFC3eabpjoxXjVsW2nehSfLHJLDaD/ko
XtVdDenAIMtO6wT2Bp0EV0izxtG1+WUkOtoPsh/Z0OgV9ARSJKpLPXMnoVd//OnXYG2RmkAaBv9J
3fB0imq9NSZAFP49LvTUahK4e4WeN4ehpoR7eajfJH4EIktQKfL9OfZXn6PJ0PMFElN50D1eWjK9
D1Hd++6QBBiJR6Zlp5zeR0UUaOCb8yLF2DYbi28Z4v2nUvDKI/zSqdwtFkjr123HzqhzrW3vqXkK
+8GMAjeyJvNTb6bRcUiK6NhrTeP1oXJb9Hghbk3BelsrqDktpwwKx+wvdY3EiqbIiEpzMO47BJ9v
BlOurqIq2I/+ovQmxm4es7NDRZ3Jz5OvUaf7V0IPBbAl5/hQCj0ORGkV7qdQ/jL6+XAsIqlzL3+m
s0dkakj+KImzlLmYl031bn9aQQBvZFKjh96qfobDoFF3MesrUUsKT6kBzSpR3n25POZZD25xMaOY
SpxK0Mn/VoMGOULs8Mrjh0xRg6chsOAYaTEqMiltT3OEf42eangUFLl1xkbIb9FPz5xEn0vNDrVy
KylYX31vj4PP5r8iFDKu0znogBMAyzOjh0Gwvsdy+yVTtAM2sxh3VUW/sSaXdztZk8u7vxtstQXJ
myNK9kb0oHaReeMjwg1aALHcy1N8/kqQF5d2LgEugfnZ7Sr1gTyNffQgt1b2bKY+eQhf2akx7DlK
ZJUbS319zFPqkAAvEsqw01DnWR3zMjWdyM95qyHQvs+amlxpSVs64SRsXZW/HWnp4ZCmcnutT/lC
FcjhujF6wC/E1Owc/S47HXtltkkgY+fyNL71n0+/Fu9F5Av8b7lWxNV7DQlsTo55GARS65RKvFfM
pYMVISM4jOPszH73oUxAHlESh41juFowHcVs3pdZcjfNExwLCuMpSQzBjY20yj5QglsUZa6jINkI
/NcR1fINFtK5uoDyuNNXz4qUnuHHuhU9hOUkQwLJzQ9zK+du2aNFUYjRsCsmzXfVctzKPX/3TWh2
acg5ktHSCzzdQHli1jUed9FDlGmqLXWxcoOOrm8Hopr/IfFoeUm6w8t7gkbhmj8dSpj1SasjpLjC
yMiwrB11R7CGYeO7n2/SZZcCy2OZESmuW5t+mAht3AfxQwm3kYZBQigGm3B/eXX9bpNyNZCisbQQ
MVl+/u7s1RE6hKY4RA++5d+ngd97NXXZ60oYxvsILbWr/5/hFq4uahe4uqwuZMA7OJ6U7FGoHuiQ
6r8IMyvXEszvciqP7uXBzu8VZpAaOb0yDcTsugaC2qpcxqPIMTf2mj3G4WslVsh1dfFwSDPzIZab
H5dHPF+ECnILTORblRnk6+ls9rNchp060ApXdbDF6Vjvkf/s7F6pho3T9azaQYAmQd6h4MEBu0Ct
T8dKeg1SVS5rwDaUvdz4+5FK6G40GyjJQ3stDK2wM0Pzu1Y8yYF8HKO7VH0oxo9h9tDUwA7Vawkc
sxxSEk3nfSSMslMb+UcsF3xbGtq9mSqoSRUbj32Wa/LY1PioVy5SfYB8lmX/bsENZaSPFimml+CS
Y8eZMuwsrSB+DWNzl1Ra+TlGNdDW21a/l8S+v+4llF5iw2o3Vv5vvhWJDtRc0g+NUGD1rbS6rfU4
QZsbZzPpZmnPH0chgtcKgHvjpZd3Oj3BjcU+AKgChxOpyKrlhIa/VlmZMHp5GKDahHLgfhTr/PPl
xXe+lU9HWb1QEZSlXvvBRCnTBJ+uyLg3mNIhUWhs+cGWQ/hb13D9UosDG/R0rARBpp9+SElAfMes
m8kLcmkvNP5zacq+kzQQC0NcAa6r4asQB7eddJvHD/pwHVcfovjTFHuafyuPPwLT0+IHebFfnZyu
6p1SfwAq56XlS5N8b+rrbPgZtAEmw4jw7GX5pzl/n7vbov1WxXitm6bd+V8H1MUn69oy0XRp0f7+
0pYPwXgbWd8HS7EHvYZ1fcTZz7GkJ0V7FOZnUXTJboXhsbXQDIsPWvXL6q8G6RO6+T0lSZw3bCP8
JVhOoWV2Hx/1RWvoex58HoTEzuMf9NSTEBpL82JEr3n+K4Mlb/oqYcb11FxL8ufSujc7UFDyLkdO
WADDbaRXmJ5sRDtnuc3ingnYFCVjavOUENbzb2rRGJJLgSDsaFN2lvQJFX7tR2uNwU0lhwHq8Jl0
BWVCvS2A9tlo7xpbdi5nTm48BWnFghgkckfge9ll77ZzlowmhC5/8NoaG8tIvI7L46S1L/hHUCwK
01cageluTrUfEv6MovQST1T7crsDjFPhoqdc99F8mzZfzPHnLL1a0jE14XQI9536IoCuKObyLilu
xnYfF8ZntZAftezFGOkgo47hULrbOBXOAxhgwuSmNDy4cs/ovpoYhsagp4onR3CwlfBZoHrqRBB1
9mqu5TdI9tuKVWkbw561dJW3Vh2Y0MUPDqDDKiSXqhyZM22cvE7lI8VGUx3GGQHMVPPbgxqDykN/
uJe+RIp/aLM8fUo6RbuLirR8SIpevWu7znd04LF/fGFTmsEpEM1RcM1n4MgiSbQwxY7WaxClLRCw
3qt9bmL0UdjVAka7fISdH5Q4vHCWUPpTrAUFerqasJQPMK4uGA3Z2/1Udjkk2HELEHHWIGWyuaU5
+hcZTUSPV1vHgKIrS6UMtT0TrnxO5PYKODM2oU99lrEG+5B2muYEkhA4cQBCc5a+x37+Qy9Kxc7r
5gm90UOdpE4/wrtX5k1L9/OjfGHXcatTtyBxWmeDUcyP2wmJg7LUBmS+FOFZs4TI8XEzeqLNovy6
PO/ndyG/kKlHzhQ0MtDu03nHWafSKY+LnizAzm6tsNn3QTG6ir4VO/9mf8HU56LSaCYuFJfTkeZM
nUMhALpgIHm2CyKgjVB/O9sP59sgPFBY838MWvfx8vudYVyXL07MAZIIwDUgsGXC3x1TSlaALwrT
2RtgiH/KACre0P4q0NuXJi+nqO2FeTXgeEOOrwrCj6IV0K+KptJplQA4BXneoYeVeqXDgrfFtO4x
jBqSb5cf8zxgNblPOQmohSzY/lWcEGHuEU+Njn6H4heQuxrpMa8a/b5U58gZIi12lb7b6oD+5ttT
BAGFDPaabGatL5kj51b7g8QXIWOeR8mk4o0dBHCAfmOVneEE+QqwzUFBQr8hfVqLOU7CBFTLtMCt
yLG+k3oRj+B6/piWyQzq0mrV16lBp8sq00e6ALaOQ+bX0tLGg4q24td6TJ6VoK/3fasofxyhwU3R
yeV4PKoVaxqZjJd82Ixl7dHeCNBH0gS7HMts43j73TJcun1vd8vynVfLMK1KwDNaVXtRM4MsSsPp
xkTEz5agD961iqDu47FyRbmN9gQi+i4yBuTA89pDL0JxAWbl+6ITv0I9m510MWCZknHcesjlqjkN
7FDBInenY8hMUJc73Stm23Hn613htd2XCNGva9mv62s11YYveQ5sJg8siJD+pN3OePE8tJivuGJW
hl86cbgesj+2nVQW2TzwDVQV6KKR3Z8+j9HKyIVrdemFUNM+qtpQ3s9m/CUbI+uL0MTGUz+B3Rci
81aow9Qz9VB/kdEMxX1w+BxHNX2TSkz//KpaRH2AJdIzIT9fX1Vdi/dN19BVTYOwfI6aItz3eTK7
l0+E8wuR1gjXL5h0tB/AfJ6+eweOu62A2nuGmYW33Ryh/KtP5sbqX5bd+otj/gpYgAoA8iGrcydN
QTqIVVFBxicfglBZuZWpzTtdCAHaj/EfNkmWD8pY1KIJHBXArKcvNWhmOY+lXHhYi7U3YicSAA7G
Ri/x/FjjnKHRS9yyOLGst5rcigGZt14i1BEEkMubx2KU0h8WKoyXP9GZdByvQ9lpaWNxZS/SZ6ev
I0tzaKSC1XhcZAh5dJJ/lI34oMfNdCjQhfhZ1vIxatvpWz9OkQPUtXM6WUlQi1aeYyPf0ig7w8wu
D7QUp5bwBjEocxXelC04jBhTWa8Jh2OnarYZl0h1YS/sQ2jOEtEpskF5CtnIu8ISXbEdrN0sdt1n
XBcX9qdqFTTsi8G2QrRrLBR4b/m3pp1kbe/GA6K43I1a/83M4s5GXnJ67ltLvGqKqHbEtK1nO1Qi
IHRppny/PNlLeHCyUunmEJ4QspFv0CdenQVlN84ofk6iJzZAWNRwjvLFvPm6k9AKyTIzuupBZD4X
UhldRaIwO5eHP//WtEiRTKNZri7kt3VRzkzD2prjVPLSMUuefdM6lvE8Hv1U2YO2BPHeN/4Bya9v
eRknjlb0+s7A0kGexxbazJBvNALPFjmPs7CWaLVjR3DmZBNIektzKZM8GvjpdSoH4e0EBfClyvyt
fPPsJFqGoucI8Y71hQTO6Sr3u7CdNKuQqC4U84OgGY0zyvTJL0/wWXjIKCYerdRkYEvAJjkdBXpB
GiJxL3oLQdhJ5TY7KoU0oDk2jR5bq36qNK13K0TXN669M54AjSCKumSw1NWgCqxL1wDGq9602sbD
zhlXuSxpvgg4hezGbJBvqlaajkaofc5FwIhxEYCfxOvPm7rQfJoMDGVpKPfYhwT+U4rg+LHs8fot
6uobuPUHsnTRRrqyvZ6sMfOEsOEepyzzS00XzgkiifKxRDprr4x4sg6lsC9BSezSXBO+0jaR91Nv
bRmPnMWavC5VWAir/EezZBWIp0Vk9The03msaqRRqV/tjBmzz3iSMAtQrA5tKyM5bHze5Wg/3b+M
urRogBPiDHRmpWnMZpL1auM1TX0A2WE0nzQqgELZA5N2O2LrSk0cuThk9TPaOPYwXLcQMoT8SxCD
D88eg6bZLcdsqarUOh/9AdEIuVw00I5CjJWV9VIO8j5p411a3LehgAvCHgnnsKP7IWXH0lfwsURs
J2odU03cQGb6Q7QP7+CdB4nmCG2xC/thHxvxHjbe0UgHFy7uDkW8DIhCWCP7mYfHUc3dJk53S6CY
IoyY8s98zU3GY6sGgD6BrIAxNl1Fq/e5iRk2/w8GEQtoc6+m0c4XrkBwH1JDcpLgu8jTjOqhk+VD
40+HjBoJIlJ1H8ZcjNDjL3+E8/SXAgf9MYO8cqkbr1vSud6I9Kpq0fO72S6FGfNdPAbRb7NuBWUK
vInZOozEYjtZT2v4L82MCGVSXU+68UtQquIq1XJj59OicDCrDlwB1sGuqU3ljvRtS1j4TPcCRDnS
X5S6WDMc/WuzDSsxfUlIZUpMWlsc8zKqblFqlSgaDsKNOgfSfSimkR0C65YGU3XFuvXdJlWkG3yv
vwJx8HKDFvkiKFM5cxIPe1+x8gclm7du3vMzEowBLX7KvHQd6EOenl76rLZKM4GXKqkW7KZsDPaT
bFSPl7/f70ZZiAs0awg8aV2fjmKVotZDDuyg+5nYiRVDttNFVNouj/Kbq45oBtQa8khLSWwdFNZd
Hvqi0nQPWCEZ13TCvsr4Idh1Jr+OIpw+Rc2wfewP1OWcpG4QsTHiGefuIIlumF9pI0Y9bxyQnIIQ
oKVM+gQ/exXVFFmt1YGQlA+1lSuOUiSDZ+Yod+dRoO2jKnzBoLh3B0B+Tl4QegnILztR0j5dnpfz
2V9gHG9lTyjiEEFPZ1+LgjHG+yV/mC3jxVJxZy4Dsdi4Bs8GUYHD44CBlBM95rMmSW41AYYfseDN
CG/ewkmk+teMxcZpfBZMLaMgbcjih6REAnD6KnHEMlWkSfAEtZjdNu1Lt9OL/miV4CBMM4z3XTTo
V8JkGgcwgsJGhH6GYgIUCfqZQ2ipecA3Xy1kRZ5zJdYG7V4bIgTZcWe1pRHHmqoIgx2ZpwpLizqh
bUVU8M0JBbUo+zlZvWJHSfqgNMiVNXIyOYjifI77HiBRIPS4K9aG/DBasXE0aTvfJE0/2BN27+7l
hXB2gZL9wetC3AvfmUUL+HT2ijHL2rbVEi/JKmlH9SmHUxVTMBraQy1FV3rUiVt78uz6RHSGu3rR
k+WT8eVOx6zVsWYaafFkOCk5LZYmD0OMfIgxFuoPI1Kiq7GgNi3Ns3aHJwY2l75eXjVzZB4mJB6d
yzNwFn1Sm+Q45mGICukfr6oZFjr7fhnNJXwLE8cVLVI+V4gK/xImQd3Y/ecbgsYZtHnY0NwlZxlq
OGqqnwjAFSohT/ZGv8CVkFLcGOUs+mTWWJQwUZavSlvldHo7OA4TtYLY840u38chNqgJEmZ7pM6D
T1U2RJ+Twg/3NW2vjZHPTzdEwfANxXkLruOSRZ4OnYyDr3Z6W3rd0Gq7MRS7O1wYYjwI432hjsk+
gNtp12lYXBn4HPQINjpxrvbfL3/S8yNhETjiwgVAQxF+jRbzjUGlV9NknqaBE0FWpD20muFI8TQ8
lvE0IYVOg6dQB2SW/UbemIXzLUVShUw+AMo3oY9VTDrIOEXM4pB50GtCO4c0dVA7rd+xAz/EfWK6
uRRv+aqd1+QAP3D+mCJZDTWWdUUaSdQZoS9TvufiUl0C1NIl0iuzXZuowddAELNjKM6Q/AtkT23K
PqFdjB2S7IGe3OVlIjtFO5c0HxXxm1Z2bPqkTJQbJRWtP91vC7saWQwY1jRcgZafrpF4znuzHEfx
XhXkj3TJeypOKvo9fr9x/Zx9B/AZJEHAWyjTwuteduO7armQgZcoCwaaBc/Isq8G1pN5gfxEXSef
/Mzf6iUvv+8kK1jGo/OwFKAWBf7V4p9rNa9p9Yv30E9bOzTGyNGDNN14q7PjahkF2WhyHcrPVF9P
3ypPUh/BuEG8F4QMLWz84a5kTmybMvu8UeE6D54YS4XO8sZn4yBZHY3lGElZNjfifajLT8oCrMXg
JXFUEFGvajf2h74R7/xSfor0xpbB2ld2UgfWIcjoluaj+fPytn5Tql7PsArOgZCC5gKh4+m7K51Z
R6NVifdmUE67XA99FzmQ+FoqlM5ORd86xGKYHGdfjH+VOu6YNrzk8Jslzwrq7W1muZhqNYc6MFob
5/F879OqOOhmWh1Rm/w56ml4BD4pHMREe/WTpNxVtTxxTAnKjTYk2X00F+FLpfvTlxr99mNayNpN
F6m6V+Wt5HCeY8Gq9tUtF5n1LOXdpsPOcnafzgBNTMA5xBuw2LCPP50BwyjiuJNLGIZSp+/0Afr4
0EuPSSw7VjFoO8bUd81Qo92nmIFT1UK1ETCc98opK+DXRNQFMmgpt54+gq8bsRzk8EHkXLhWNOG2
U4LGrWpjvMnQ67tuwvRlmPv4JhfREcRksoR7ECv4bSRZdJumTKgSzNIBd9r+l96m6s5valcZUyj4
cRkca4KcQ8yV7VZEP+4gjeJtY2bldRUprSMKyO878wSrcp4U/S73I9U2i0y4lRSpwnMx56w30G2K
8ofLq+83RyziINTJF00fhNvX50k1CmXcVQksm0kR9ipq9L6uNIhtRFLFcRm13W0mWPWuTuZjOsxP
bZXuUgX7W7FvtKsspgdLENj6T/Q/rR1FDa8zB2XjdD0/9HhIeCCkVcQYXASnX8cMwFHVZiOAFVer
62YKkU1MYS/FJhiVqI5Hu+kVcePGOz/5qNTSdKLkZXHxrdX3YuyIyoWT4VVBMD+hG1bfiWG81eJb
1vbJ2l8ISAqYzEUTBBG01b2KhnPFSyCiILL+5Ukd3GIcErcd4gpA6aYPwfnpR1EBkS7CKOr7QBqW
t353f5g6J62WTpIXJyUa32WjUxPpxuZLMaiCW/k17gRKdD81knwVK6HmJAXa8bIwNjs5TscnYG9b
od3Z110eCUEvYgsONhoqp4+UN+iAGBNqOkjQfeG/zEmzMvuRFcBUAlWMPk7+lhj72bd9GxJEOwI+
5DlvGrrvZgGT6FGfCl/ypkgLnBbp0108FsOfloBRQqJnuQi90iSiKH76YqKIdHVCQ9RTaynYm3Nq
fumQbz9mQqE8Xd7HZ8EhkRnD0IliAmGLrXZIXA4x0sNI6Yl10t1HyU1n1ZgBWpaQOggMKaJDi92V
UXy/hii8Mfg5QgajrzcBSapBtFvWmIg5wdMs0tvMG5DAOyC/6B8TzagpSEgS5E0srkR3qMRn0QxL
t29SCaeConcziuJ2OWi+EwT6tHGkn4fty0MBO2ZeFlrhmrduJr3AxR5mXqSozRVFbXFXFIV1SIJa
sxOaRle9KH8ItdFJxBjlpig5+nK6VVY9x4LxGFRHFokb0ggSidNFoACpxORnSL28ku4mMQru0NtU
XKJsgExSVexSOB07qxOT3Zhj8J0m+UZwdb6/iCpIHUgeqCacWWVkc5BwtfTwxDv1SVWF4KqNUc4S
wrLdoeflpkq1taV/89bgtABIw9ERMcpRl4Dv3QZLkexsm6xIvanMa6RYS+tbHQo40rUJpcvBFIF3
UDmIqZixSJvKbUaLIsHlTXG+y08fYhVXZNSIkrruUk9IImFf6ULspkUcfPzjUSD40+OhQQsRfw0P
y1pLEpIsDj15CMHYiZKwG3JITJdHeWOknl4UlGFoGULdRgiQmuvpjEaTqFbtlIdeYA07LnOstj6l
SrSDq7QftS+W/BBr163ySR1yx4hVGxCtbaXdbhKwG+7uDX9CkznCq1C02+hFnpN7Jb/W1NcuUDGN
f5LDj/6Is0QC9LIbHLMBalKlRyLzvZkPHyFC3ZpB/6msvxX4pLl1+R3F4z//XpAAuQPBNnARrJnJ
kH66oIvkwMNX5cbMBBm/iGYz4lkylvVEmoAIkRNcSALreBud2ZEIpQq9BPH6Y6lNhuPD0jtOVrEP
BSNwsemoncGMLccAS3fMU1mywV00G1/0N6tzYX2BbwY7SzK3uh0ahD2sDo0Rb+hjheYGhoPiUiG9
vG7ONz/cMtbNcgIgWbs+BcvO6oPIyAMvn+vnQZytp6ox2meBgwonlMggxWEBf/jjQQmnQakQ1wPe
Wgf0YQOIKjSRF5rFJr2aMYu4AViOB4s/7tNE6HdEoltup+cvSkrMRJKqYqkNwf10fzTqGNIVbnOU
VcAHanqsfRLNud2Z+SjtWEbBTVRl6eHyi75ZcZwuJkYFnATQBMQcShWno1oZfbRqqnOvtby58B0p
xONQS1Edy+wChsE87Dt42vnzCAZXHJ5TgWxOdf3hqvSPJbUqPblvuyvEW2zDfOyjb2plOfo0HZPp
KCk41ED/gpuVFXtlCO1YeZKyOyW8NyzKwIHWPOqztJ9EMOtNis5jY0dcq1aU7f02OzTIZfZSu2uR
zDSa5CUD+OxOKZhZswawGLY4Bg31cLw8JUum9H5GKElQocNx1liQNwAkT2fEmNnb4hANH3Iuh2Ml
4o1WYQh5FApRoTeHjkJr9IabderWEfkWtZ0Mjd4tYCSC9sXTgVLC6dCmlYUzl1L6AbFM2W4RoX3q
Uu2hltvgCg8XWmgBc+2bme8qMdtb7wb1GLcgyTN9QjKrz2ScefXougA04ORJZu0rjkwDA9enOcN6
a/Q/XZ6ss34f8hJk/uYiPcgqOrN7HMcgCdVaFx5JvY8IqZTXBXAprwzTxhVKrT4KXbNLNbHcCQMB
zDSKpuurgvQQm5F1HFtcjjtK6vokYzneS8rTZPb1ri2C5CGTY3ljuZ+hBBfEDqR8DEo4QWl+rDZZ
BU6vyLpaeZzm6ClvsQbKBRmKAYTNL6DMvwl+hxoZYgaOKPvFXTCbml3pVuegQuzvK+yqHKyVemfx
lHm8PJXr4xToHt29JZVdWBxUi08/flLMQmEVo/zoF0HoxrrQ7Log9DeqR78dBZoMNmdw8enUno4y
lmmYD/NiqTFF5R4bPrZeVbVXG++i8Gver2QKbYCvgHcrb9nD+m7oMymV2lTQHkNDIisz9U8pJgl5
2GTOaBj0tE3xBaWAa3pCP7oh2BU9xuiJVmmOmsSv+iLgMTWdm/dx6U4jisCW2dZukY3J0cot6Rol
ls81Fj92Fz6FYRSio2x+jDVx3PVKXlxTgNc5NkiNkF2pHDmQQjdXjerW8jPtGIZl7kizkOyp2jKi
mBnIerZIwmFi7eSVqj6biZ7yKEblxqKZblxpZ/uc2WFqaDVw6hKgvqUj74LLqBxmq8VD8JEgyNX2
iME7k9NfRS71/5vRKe7CHdw/r/zWvkZP/sbdtqyj1adZYPcgepY6Jenj6QpAhbmVw7qVH0GCHqF3
qrWx09WDRB5xeRGcscjeXhM4BmpVMNSBgJ+OhC+jmXEsyI/lrXnQD8n9uC+vpD0UbDtwJVvcZ45y
KD/1rvGoHYxrcZcfgl1oC/vLz7G+WNePIZ8+xqh3XdSLlfyIhLCtoROXat+U8lDLOnDTrYXP7zqZ
3IW3ayxBGSELOiOrV1aVpcwSIsU2Srl2Z5jBpya3rI20fL2HidQZBFA19T5u7LUBBpFWVftpBqo6
wmqxiOLIBd4abbzKcvOfvgowvyXEhHOIZ4S+Oim0IUTndS5zT+8CrJ0hYaMVXQQLZd/foaTxjZ5B
9lABpnOEZN5aPOfvuIAM/1Xmod69pvJRNZ4gqDJ6JSY6tMqpWFKvLVfL1SigwBb4Aea8S9+d2t5y
jL3biFlKSShDkcKjtJt19gz+95iSaW8c7W+aGe/m8l/jUBxHIIQiGXv+dByjRjcD0F+GciPApLQ1
u8NQlI9yrv0UZ01CslKPJjucUJKCZOfvpkHv77QyKl2clvQjQobNrpLCwRZ7KXITs92hLwjSc1DC
vSqmB7LCfRZHOxHzZccKjGfJSO5iMbF2VtXuJ4UafGEJ2ka6s4qU/vVWNI1ocC2o7bW2wgSl3G9z
3qqygsdJpRZc8600WKI2Mj+RrQaIWJaSaP7Zhn4bV6V9xClOuEXv9nQ2LTMYu8qqMy+gtvfRKof8
2u+yVz3NfHsQRhppUbexGX6zUICrAF+m2sbrruEMicplMlRR6rWGGh79aTadVIE39XZS/ceP8T+D
1+LhXyui+e//4s8/inKisxu2qz/+t1e+5k9t/fra3r2U/7X80//7V//79I/8y3//5t1L+3LyBzeH
WDo9dq/19OG1wXXobUyeYfmb/68//Ov17bc8T+XrP//+UXR5u/w2BMnyv//9o6uf//x7cf34j/e/
/t8/u3/J+Gf7+jX/Ef71VHRt+Frnf73kP//6X7hu1D/a6Mdft/yxWf+y15em/effhvEPWkrEwQSX
zDyIp7//Gl6XnyjWP5YC4XLCLizvtw5iXtRt+M+/Sfr+QSGDrcy/4/B9c5xplrH5mWr9A0ABRDPa
/PTp/v4/z3zyWf7nM/2Vd9lDEeVtw8OcHI2L8BgX50JZg+HFGbWGC8XYybTFHISOooXNc6IYCbYv
kv7Si6q/T5Ue3B+u7O67ifv3Q7wf9A069z+HCKPS1aEGxrXN8JwkqwCRCrafkn/ETpp0u6q7l7Tb
1PheW7dz/EGNc6evHxv5Q9XGbrb48VrpToqfq/xJjZJdP3zttMEuDPEqq7/T/tnjY2wn/RF1sNQY
rzI6Enr3CLNh3/uoIqqBE8W3svVcSXTGm8QmQrYtKAhqMzpTlx/6ULJLkfCoPMgY/LYUSy+/7gqa
d/66q/tHqTn5kMeIHePJvIvuK7uzM3veCfvCqb3SVR7TT3VqS45sWxub/fRcOx95lYYN4yyIPiAf
OkldZ4Ol9fz6SyDFbpVHv7pRu1KbXxsvu3y7S992uYzfXUSFpgP5URgSRI27r9x9u6Nra6d77eAf
iyvsH/dPl4c8W8Onq2nNU5yKYqDHwIghcWfqzY66HzZyjd8OQRS/kDGoLqyTLanrZ6mVqZKOxo/Z
JEjRHoIKcbfiUxZ/vfw2K7zXv7/Zu7FWqyXVaqPql4pscJ/TFfppHqqP9XG8KQ4wi+6D1+Ba9lSu
pJv8MTwEra08j7E9fL78FKuS/dtTLK5kUJwomyzx2elnVNOmq+M4TZwGyV9phxJTiCal3U9uqdth
YEeSLW+BKX+zdE7GXK3WTKp1EX82xlQSt8fPNm8xIAhG2lBFMu833vB8NAJOCmIaFVyis7VtNbUp
IRMQzHWMQlCdQE7Hx8CCwJxMob7LC0U5kri1+3wus7vMmNCmnfTpI0ZR3bGplApH76bzyNFlD1JV
8joluvpnq47jkVCEviCHJWK/SNj+b+7Oa8lunMnzr7IvwA56c8vjy6l0ZKrUNwy5JkFvALqn3x/V
X+/osGrqRM/dTiikC6m7QIJAIpH5N5ffwHA0g/gn0Nh0kqXTrdOcCER0a2kTSL9IAyBNA+VKyLjM
D9B7XGwQQRBDOOIX+JbLQXWjCHLDLFw04p0uLPy43ZP3iOPbs79Egd+iBKB23ol6KyWM5WRclwjy
iUqr8LsJ2DS+HUDZXUVt3C2dj60OW2ysJu+WlhWEgKx1PUE51r12e1wvcfAFJHw0scm9gCPj7HL5
prKh+YGAnHE0gZTtUns0b7u+r3bKnBErQLp/DwIsu20cPd1OsemxCMf03Mk0uiIHtIoulBZoyAPZ
BtMGso266eWDzFUgyxgzkr203Bks29zcpnXTnOzW/2lBbjyCbE2vnMErZa+lnsF4+nIjggbFr9Xb
V1aVSq1MGHQaiw91ofS9UEH2yTPT7JhYVlvg2zDNWxvPBFJhrN3GUABHmDY+fEY7RIz6Gut51apa
ngnMMkuQ2yDgNmMtPdqbelINzdzsE2STEPOZstvI6y2qlm201yP/RzZQP6nQaDJiLF1k0LhX7jer
pjyPAMiN3r8PuRWjYyqXl9/CmaMGTliDXGAaGMmGFo6hh27e6xWIqyo5l25qDvsOMYE6FHYSe5SI
/eouStrmq4dCsouV9zATIscm+vb2nlmV/JZnW3h6UEOQ7+LX+h5rx0On9Y3Z4+5tIWhIeXc+p4C7
jyVYxLPnSNGEut3XFNnjafyOTYDjb3PPmpATbtv00S+KwggH09Mw1Wvm+ZMwrVhs/+VTspPQdvQX
dSuKB4gUXM4gGnbSG7zSPRIAojucCotnY8iicCxiFKD6ydhnFv6BvhfriLuP5UkOGJB2vgw2SL6i
VhFE2T4RdQZ2UKoraOoXy355Oqp5kDrInsFTr+7J2WR1nqKPcCyjyctxNEAiRYrE3DtFPIVZGns3
lRFZCPhBXsest9ilsW9sEhtiH9CI4coptGzt3+LgklCQ5S8usBTMEbJaLbe6saQEGe8eU2p6GzRJ
mr1UnRWaZXYNPPvKUAtalajO3Y+C6aqgo0tHiUKiUQ9T8afe0o8ZrJbqP5WFawnvMomXbwULl4Ij
zEpkV14Ibxpd04yNk0XHqU2/T4FIEeMwElpNZRa63LM/DZA6/0ybPN+4MmvxC2/bDSqz/mYYcRzx
kDu9sq9XhcpFSos2CGzIBZeBgc+aHj1YhDGYadExkjL9MeaW/T5QzkmPc22T4spxSBNR3eaJDKij
t+YngwpGOKSz3I+DQKU+0tRt5/bwN6iyWFu77OpbOc/+PstFc244h3dGP7entzfTy2/GU4MN4pbH
hUlftwxzzi0fpdLoqHpvvhMCSRgKBvoxj/Tp2r5dvv/qo1H8QOxxMYIEJ7AkBr8l7nKKpEgxxj52
TtXcIaTm+Xu3jdURGeLaCVUgcST1i+5ngojq3kyN7FhNVNX2Th/La7y7X2+2fhqa+Fh7LXLLxLzL
p5lclWVdZUbHshuap2qIsvf2SJetTkYr2+Zg0PGadzD/2kh4Pj9KthZ8Nbu2d7Ov45+Obzy+Ik7t
+Kd+0NCJmXu10HXrroF2m2M038veulN9m34tnNSpjl5Bb+dQeQ68XQNZoyu3lBeHGyuQw3aBzlFh
XChJl28kkc5AP5k3iqAM7gtFs9tqk/mo653cOUVe0sOIp62jmdUecnC+JeVQh3+9nrhug+CDIwR8
Yb0LcLvIxlyxCxofjRpR5zPXX2XfCM6wK+tpSU5XH3BRBqK0tURbZGouXzdvUuR4Bl07pqpOENLt
ky1dymzvq6WN0hk2PW/9SY+67kr0eXVgxOUYFzgl8OLLga2ungOtwZFKh4W0rXDw2eAoYuyMrC63
WlHqu6KBQTC5aX6lmr26USwxZsnf0K6gNop7yWrNspM7bChFfLJVZd0MdaeHkZr0x7Kzp40Y1Ze3
P+Y6bVwPtwSP3zbsKJNC99HoPbmj8GnvYpGidDffT+R2296J1LYy8uzKZ30lIpGowjIEP/XL4epy
0MLqOUIUCvky9vud7LQnr0wdLMOG+spIr74esM9FPyLgDmRejtQnpin9yuD1uJJsYbaEgO7EF2/u
oxuriOwPjj5fUZZ5+QEJfzSUsDsCj0iV+3LIzJ78IWp4ucSshwNz+xFJHG/TwpfcZ8puNm9/wOVw
v9wiDLdsQxwHuGesyeKaRcvfkml8GudMfeWL5bvIUB8gC6HDMThWufNbfK4KH8JgBc787dFfzi+6
j4sR7wK0dhj+8mXHOU8DOFnxyUr88qT5YIhysx8fWm9JIEUdbfVxLq7lXy9PGfYG6lVLjg+e90XB
MfVzw5j8+ATEHlGWxFSKGqPmWJBkq2j8qyz9+JMpI386IZRn3OQTm5nyXxl/wRnxWhFgRWdf0gLq
rvilkfODyQP6czkJxOmxnLMgICAi4jjYHTSWliTUTRp0/SfUCbqydbYmDeBT0KXTjUG1fo/WaHCI
PL0BqJBH74sMsQiZGBWk9E7dNOkwPRdeiqxeqXe7YrTcWxGl9WNu++rklVl2ystphHqdyhPi7sWj
MUbWvZys/Ea3BBiToW9uxolurfCldyWlePnZCYowg5brFV0AZ7XGB1tULdAMEAsq2bbmw9yCz3Ce
y+ZB9NeYvq+MtaQtpLfcBugirs6AEdJrW7S0JoXwkvtGBc+eEeu3aKYjmlHnH7v5Kt/wlWMW/BaA
amykXLKmddFEoIYwxwBO8AJFU8Sw4qMrkxF3cYyzUe/ojmjvomgeBNnWl5Z3F1VTdGWKX4YRHoEz
gOsa9CCyqctFVQmMUmYTcGfm4zBtuMFXTTXx1p1mc+cO2TXp45chGWkLJpdWOABqsD6Xw5UlBNEa
z8yTX07qxtBEcz+PZn+XT5O8Uql4GbGWhoFL548sOkCC7nKoSU5qGpIyOY2+exNXUYsGX+FtbRsu
f8dskslH0QdAR+62sYd0/3bEWlds2K1LZYqoBUCH25uzmliIUZbWz5o41RUkjXIS/qmJrWRXBVa7
Yb3Px24qtG9dnxs7HyOOd2WlPSHU6wVXcoyXXxhcC6Gbmxtka2T/LucBCx2aOlh0nuixtVuj0OYv
Kh+s+76oRQqNtv53MqxLnFoGROzDBaNIXWL5ML+d9VGbDjjFeOJkCCXQUba72zJPnpsBEY23J/nl
akIH2KCPDHCLp1/j8bPIV1rZLK82BMHO9EbryO1k0e/T5ZX65iuraZnChUqCVzkh4vKlgtYa7MHL
01NedSjYRs7HXF8Kbl1d710On7BO9OIkVUXHpBrElbX82jektUbT3CS7cH/V4X+b0tqoFC9bpyc4
4/lujJpq30S86FhZp7n3uivDrfSG/v6EJKULrcpmzHVgIsw0tJzQitZmK9kOrjfuHL0VO24n4lh0
ZfSg6h6umeinQ1cLbTP2k/MxkbIPG9Xik6grlICVEN901U6wnSrvOEkn2pLdYtYggvpUaaQLc9L4
B6mn8QGq/3gfzRqmVtRgvzq9fA86v/309oJ5JeIuytEGHHXCAqi01WaIMyPpVNmlJ1qfaVjGKGL0
iuJOEpXxoVPJrT8o6zSMUm39EbeMEQD1lVxxBUv4e3Ixj+Bg49KIINsqMHXaoAxwYNlpjIxmN1Lh
3tbmaPlh1Rmfwamm77QG0jJluco+gpyRdyAW/GfDYLKLtq0OXmUkoRqKedcliDt1rjvArnSco69Z
oBVtPIg98uyb0uDi6bVCvY96H+12TbNLGAvDV4ufXnhWeUCZ8Jrx38tzlI4poDp9CTrk3qsI3yxR
JcEhGgVeO93L2ih3czMlOJPE1hZRa+xK6nL6+vZ3fS0QAJYhuEGFhEa//Ptv+8M2Uq3HkSM9Na5y
Qr0aKyq/g7UNWqe6kgi/shWpwy+8XQq/HqjGy6FE3CkjlS0rSKsMVIz0+JYFlO9NaxwPSJFcg60t
geUy8bZRyGALcvailrdmsAdVu4jusGKNznC3lt2ii4Le4JVFuZxGL0ZBfYTIveDT1gFGm/El0uI5
PUVgYI6p4ycb8L/Dpsu9nt1cBg+aOVRbdk90Jct+9f0WrhxLxqW7v5pPGad9nZp+euoMH4a8oVWf
MfFsrxAWX/tqdKV+SdEuEW2V3U3ooVLo0NJTOgbGror16H6aeu2oeVr23o26ayrKr48HYIA7C6UU
ZxVnEDsp2kExn71Id2Bzqr0JoGtDiwyGprzWjHzt65Fr0Poks1q8+i7XZAYqNA48RvM6o7hFSCDb
wuidj2M2b1pjuneb8TnW4mr39q579SXphy0mfQt8e/m0v+26gBZQG5VOekpqE5pq6jX72MhVGEeT
du8J3Xn/PxgPqtgyHJ5W60acbEo7KICsnpzaALc+5+VdlPLphqArDn01XGPnv3LmA1JbgMHL0Uua
fPl+VplXvmi4AlH41DYDDhTHsSN7lLBQTppuV7sACzOKrkFypHqUXEk5XglqpOULYX+pAb+QgkNw
yEWLyc1ONe9GdcYZH8a0/XOkA/jv8yhGYuksYiTk5qvdkdDDDrImyU9Gn0a7WATtsRV0zZH+yK5s
99dO4F8+AYvkB+q96/MBfOFodJLUItFl8i2z5uY0TY0HZD7Fx8hV9SkeS/9+qOZoQ0rUPTt9d03o
5ZXOChgmNLnJHSnZQmK+/LI1tIwyMqb0pGvQCHUXcSHSdfD9RTDvE6+H3eYVxpG1j1x0mVSb2LUS
lkFUH1H97w9vr2skTxjvMvxCxKTDa3HfpVK1LubYGoRhs5m1o0gbwwill1R/FdI23nmVl8wHAE6T
fZR1Zv/I2zxqDq4dDXdjMzhfOlmPVJtd44Nbju29HFs4IYYazadU8/obZ+itz9CDMz2csDJ7nH1q
fqGeJVMSmn3cn/zsSy/Ls2m2CtuJWfl7ep7Fz0iUw7iDXO98waq98wkj6Zb7IwLw9Xw2lZE/lBKy
AcB97VzYdv2oWUlKRjUUktaUo085um+kp9smcrMkFDGWr+Tlpdz2mEemd7QjMWUYNCg2+5aObR5G
+AwcVNrUZD4OzDgaXJ3PoI7Mv1dI6n4uCsGJW4xq+ObXU37voyz4ZOPdkiDTk9CHdgcrCpXyaNKj
d1aYW5yB3Tu9Ner7sTERkLPSsXg2O6Jh28aje6DzyLOhd6aycLKTbod/RvC1maruc0Gdx9saToHP
iOik9kHy2EgaZ3FhbGdRGF8KvYw/qLESWAJIN/PCRpfig+ZUNZoJ3uSP4axAYuZG6twNfg3oIn5O
AwWiq69l0IVjXhrPjRTleDQn2rAPlNyHbw3A912mw6YPqRenxjZOPeu4zLr3Dn3cbgoHdBRvfYo8
5aZQZGJUa22v21loWz/BXs2+eYnZy53LefPFrjxg/oV0py+BIV3vhk64jcZdL7yHep6Sr04mouDU
ap5x0trWKrHv6NUDVrYdIk3FUBYhjpdtdCidCmf4hQmAxnEF4EdzVXQfjG77IcoGwwlbYBDGbtSi
2Q+FKj0OPA3hwa0mgvlDYQu6qCqq/GyXweNB6jjpy0+FVaOABf5THu2kqs4DQNbTDLV2i4iifo+p
cH3GVLatCH4NLQiv7/v3dTk36abtgkyG+ayMj3pETDm2uUrvZr3VH10+vR1m0QjJ39W0bAwnd9CT
Qy30+Kjcxpo2UTEpf1sN3jvbLXz7IG0v6sN4aGSzrUw9Ry7RKfQfyRxlgJfmWfe3JsK9z+ZQ99/i
LksDUHiw/MKu1esvliOqn4Gdyw+WM6uvsy6MkdU80nlD8Z2HiIf0XSrjydl0k+N8c+TQ6ptobPQa
az9fG1iHCSjA0Wk/oKngi9CPACRuSuW4X7sumQq42En1NUuzId1pYNOfzQw5WjEPhRVavqiLTSyW
n5OnOT1pcEI2N+LK+FblKs8PAa5n72k3xWZYZpWdbjJuNluYF/ZngTLbTdlMKdwQYeA3oMVlj8O7
aZd/BgMlVuQkBEYXtZhisbNMDGQSzo8KREUzWayNzHJ2NsfyszcVSRImQc1WsgX9qo3Skzbeq1JN
0y5PhMK9Y5pzOmGpm2PRVnaPkGqnEqSfF2+JA+33qhuLJ81K7VNRBWYa6gnwzsUkoTsFw2h9nrOy
/4E6VgGkS8R9vDFEFnWbLjN8gWeWpoEtS3L1pR30INugV9v9GaeIMobmMPvNHnEDlOhTJT8PU+5O
G0hojR3GVo7JCc+dFNsE3KlNPdmemhM7VUIjSIqHfGiiIvSbdgTfWUjnnOqzxd27hk0SNmU7Piao
JyEYXQ98UMWq3atFUy9pZ4DmEbcflK3i6bFN4TKDKkhlibRi77DKRS0eieBxv5kdC9VGe57irwNl
t3nD0uvpivQyu+vTbPzWR2XyzZuMwQSODu4kRHMhQEgpm4Pz1GGOsu0qKLe3izDcx1yhuBNOQ0yh
fHA73dix6UZ4e5PKNrTv8/eF3sjvTp3SGBZPoOFtta8RlIAKGEHtPWVeW+vbWkMttQCAOmwjAG9D
mPdj3QIwElXyWCc2XBKj8cpjZc59fNNpiedt6WFp79VsuelOpHN77oRKzoHfY+DCZH7EqvOucIIn
7o5punUVpw2C/ASNrC/VHVIXM27CLOAvteprgcQqa0vPY3R/3Ridi01RFtG88zNlip3KhPiY5lb8
JTOa5DM/HhckClN8pzmbops5RmQ1FBqbJaSyU/1V2ZGpQkNqxacCaOQn1eVNx0vloxsaE5om20DT
yjiMSpKRMOmcCffA2XLO/oR+Zo7C9V3eZBDR1KjhJVMqqbU7fwjaGOuMKGIxJbTYWRMS48ugws1N
Jlm2g+hZSzgwJFhz0fVeODaJTDYKIFMFBWpAzkD3x+Aku8r40vcxzpnx0Puha9SFsalibbhlMUPr
9Kza6zGhGep661Zy9MLcqiRMULZ4OJVu9aVomu5dTYYId84KRhwQEwrPGxOqOQiWGjvCndn0xrOW
OP49ot3Bf1qp/6vB9AGJ/X8Ppj+or8XvaPnlv/4bLY9u3R/UdwHM8+eirs8F4m+0/PIv3Pu4E1F+
/tUs+w9W3rD+4JJNBRy5P7imzlJ5+w9Unn8iCcfWEwjlorxgm/8GLL/GrYPVoSoKI56Hg+rGT75M
ceNfOo1DjLiGU8uPfqHUMWqt9JvRt61P1OtLqs1eEhwhVuWnYR6anVeNVrxjXzqSlTu1R2HeiynB
NaSRWXwukAU5W7i5vEuLwHxiv4iPhtNFfyJYau2qeghrjq8Ho9Knfj/G5caZMvtTrI3qVmq9dtbM
xtqKMRo/GZFM59AHHXGXgCD+HunjntRFvhdjljUhItRQfU27r5LN4Mz+TUEi2u1x8CDwD0NzB0zW
/J+wQO7F97bqqr/kJeXjkjry/x1XBDG8t9b38efX9sf/OXX5whJZft9/31bl1/yfv+t+X/y/ftZ/
uCLWH3QjufcjHQ4WEjmcf1a/Z/7BvQ58KBomC75ugaD/wxVxzD+4+HGbRlAE9hdf6v9tABqnfwCe
gfbGeuVexjb4Nzvgxe19qYsFCyJpsfWEt3K5AWa7k11UYgdkgcbcl8E830CnOgbJ3B6ojHIOcMRC
yGi/VME1//X17oNrRt0Hosyi0YTR60LXuSyNIDpYBVF602dd+1jrXYC/5xBVT4ST4mteJtoZRftq
13tgvHCKH6d+w3xyc8Gpd5eUFdheuzZuUzL8eLMI092KpMyNfZvr1bOQGlKEVoWjT+hMkf+dI2y6
iQN3Ps/pMH+00s783pdB8mmiwv6XlqqDnc+j2tCyX47XjELbXAxfodp+HNGY7zYch5qP25epPU9a
KR7zQBzKUiHF71pQ9HpzQMbP0Rs0sxIt0t95+Ox++rXq/tXJ8b90Ay5Ksv/9AXMrWvHtqxQX+2z5
X/7eZxqwVPbFwoEzACkuO+2fjUZJ+A9KwwtflD/ZjeyB/2w0zp8g4P+EQ4q6KuVjaoL/cLLga3H6
LH+NxgewAcf9N/tsVUxhCLQsEBcFQbvAxbiZXK51R2Sga2PZP1JnMHdx5WYkc9OPPhfDj6bJvJPR
IICKIzgAed3utqkBH31QUBDMRhm736bu8e+aye98rV+V6v8qpSxPg5rfIqyBlgdkxXVR0hhFXiTR
nD0OeT2HrWbdQDLNP49OYoYkd+2xMMpyq1Bz3NfBLHd1YoitMIKjNpd/WunghrLzi21T+N3H0crb
Q9/azWmuMrlJxsm+bSz048s+eB6Fdq0Kv5bV+/XwlHAXGBotKlxcL6cSHWqpvF5LH/W6A3ihswcl
zDOj07eE4ex91fagUWZf3kizDx5LH4GwyMzyw1A7w63q4va7Kvruc51HD854UxjGzyvTuzzBanrB
dtNCQ90TDPC6m9xXuY12LU+I1oB+tou6/wuLZswSW9fZ0YV3bpFPwTdQb7KNoTpt28wA6VwaVsB7
8m3SdVi3F/bwvoyr7gEZ0uqQBYK7oTZgQaIX5X4UfX6sfAzqGqniu2DUJ5AIC65/DK7pMvyyb/39
dTBc/aXRC1PeXODqyyHyWwlbqNRrMw2XqMxyB9wh9dayw0k59t5H7wM3swSrTSeZz52jRcZtL/Vv
DdUe3J6MWm5of3JHkdiJeXmdbmOtwxRewpgOo0q1m2aute8F/XckGAn7mwEZF210EBr3EvWznDru
uLOc8/e+TjokanyNRDV0x6YR8jDjhKiHjWyxiI4wct9odY5r4mTpDT08K39yvcZPw6hvHrRg0p4j
lPk+cJ1BtLqyNCoUXZ2Uf0YgC8Ayyp98ssYIc0n5F/UGP3gAXWuWVAFE/WzLcdhFcR+pG6oA7ZUl
c9ngIQUFww5sjNs0YQD0xyo8IB/adHEnqg+zAbi/5Eq/l35tX3FwXkehF8Os8l3b4mbuV0n1gQtt
fdDSOTnkcxtQsquwv4WwdF8bCaDgINlQdyg+l5Fefgws9bFg8t7eJL+4H7+tKg+WDj3CBboNKQo5
s1WH1/aGMbUmtz7PBWBOhZjbQzVTTnT9ysc+1Sg2BPP2MIzUA5x+MP5CREq7o7yX32btPIfAme0b
uwncjcONH4/Sod+KyZPvcmoH3UZrrB8j94iDaQ/HIh7YLq3b3RpFZhxdW0IQs/wKE/MW7U0osU+J
3o/38TjV71qfsqSXIE8FuFh/DPLBOPMb+kyTNp+51vtXOgsrGAxfnxY3gDUwewC26b+tsrBxci0w
xGN0RkUoBIN9nzIP+GzgAguHYnBv3LrfxDLdi6H60EDlevtTrDUGGZ/vgEMxhX7EXV4or9SmkK60
M/sczWiAOpHmMbvDjZu7BXrXU07jJhIfhLYYDQjXD+1sRAQNpOOWv0fPy8jyuyybhisIixebYnks
MEloPYBcAVGyijvSMZVFiZAscHpypWk8OCKxT2+//CpW//3uHMgLg+1Xin45yJRkUSSoX5ypDloH
1xzC0a3ak2rllc132QhcPrKDfg4MRYBkC9iWXOP3KGriZdrZEBPIPot4o1VV0oWoEiTbDuzgZ5wa
r9kvLz/wYoPBTsfZEoNauo8+2O3LAdH66FVuWPIc291O76d3Y2dsZOH+6GFdt3AgACcV27dn85Wl
TLsKhAEpE7BQOmWXg6Y1KneB09fnMaCqNrcfkgn13VYdirH75lGqxz9ip7jj6mnyl2kWV7pEL98Z
4e5F9M0G0Iwq6CrACbewOwqN43nQMFPoS3d6n1Fppyouh3edNL/xSOYNsM3+2h5eLVYffWXyu8U8
F18hAFSrCG6XqqOsa7XvYJjND3otNoVmVDeDZzppCCoFn9VOzLs6qqr9nBXRE82dfs/tvzk2yldf
OY6qxzRqrupKLafzb8uA0IItC2uPRARHE1yeLr9I1gt2NpnxO1fO03vl985N0Qzmpii66MM8dKE7
5hFiaJm1z+vg1uswl0aX/we1Bip2XimOirxln1SgRGZg4dtCZx01jsvxUNfXALyr1idKntCZyEh5
WguZO9q6l4+rmXmK5iMK7Fzv4A2XodarO8O5D6xpa5bVPpbmftA0dBXnK59wtXbAWnJJtxe9SXJ1
cLRUnX7foFFclmlLSefdVErwB5N7NEEKhPmgjWGdG86+ov16DJprejKrCPRrXAijgEoQzrHYqpfj
GjnIDjtJ5nfWIMS26yrkydCU21Afu4Y6XF7h97UADJgEg2DAnRt0wBrhAdbTQFjMzR6nXNcevEG7
K2cNPjh8j02Fd1oy2eOXKxHh8vUWeBw6LM5CbOJ4gTCzWn8FVy+BpdR81r1gDsHf+9Tju7kINas1
MJqaix1tiuJkNco7YQNLoYuWSOWVxo0+t0Y4Dlq/j4rUP+BJABjz7cdbA82WxyNJN3WOGfgPFBUv
Z98Zk7Tk/JrORQm/yEBHIlatgCk4BZCJLAeFrkmEOo2aZ8Q1hrsoFt2DAOS+zUQ+3HLHr3bzaKc4
t9TuzncnKHCgdNowKbvki913yO3P5cZPBVqYwq0f0I6b79vMRllntJ+Vj8pgZqnxxur69Fo0vgxK
v+Z+sZkBR0yRiYW2CkqiQw9Kj/v5TNPL3QSWULcWnZNdPWMoGDaJjeJUYXQ3qf9NFTnGgvWIZKwq
3rOIPplT1FmbpJjV97fn/HKj8VTLPRjNhUVyyGJZrDYawLo+U9GEuYXMrB+Or8ojXCpv0wCa3CVC
G7/4YID2RqRfy3RezAcjAw0lzaLmBet2tRZ1b7Qrp6yMs4i8fE+nKd6MU2BcOelfrHhiCD6/1JYN
uEMo2l0uqUjG7mA0fnsmxPWH1nKemq7xtqi1XBOJutzPy0wizcdk4luy0GrWMkdAixasWtWeHVgn
zw5WHTunDG5NA/zCMNKnSgLKU29/vVW2uAwKwXWhAZAykruvafZ+U489p4E6g4Cr9pilmo9uUyJ2
WmnyQ0rw2SXTNHxW5uKx2fU4ziWLz7FrFyDzxvgIaiIFV+511yLN5Un3z4MtexjyBwagq608D2MJ
WQzdOMhcJCDCNP6kSatuo8iaT9VUR7dRho89ZxrAKL0ubzhaUqoHmbkto/Eu4Ra2z20nPjhzat7k
nfxWxf5Pu9SyjSwp1789j/aSCv1XMP77cRcYIdpbiHyxIi+XiVlCINasuj235uDs52ZAHqpy9fjg
Nf3eb2soI7MqDraH3SROteO57310nAdzTv50E0DA/MzuZODDehdZXfzALUt+cxrUSZ1FVKKI6+qn
WYriJm6h3GdNLG6RhJ52vS3NTVY7wV1i+uXOVqJ+aCv9T522wmcCA+g71Iy8B3yaOe7moX1Ihig4
97L290mKgIeioXFTN3ZDL7h0N0Lhjvz23PxKhldzQ3igMbTEZpbYaqP67qgKt0+asxW5qPugJ4+y
VWPfDJWPbmdVy3dxnmjHflCPTjXPT1HhB1+wZXvOYHjvibxyl1EUDk0HfYMpyKYHzJmSGzwHym9v
P+plWv/rK3KCwLbi8g5VY42qTRXOFni71+d8suUxmPKaprpZY5aTO1s5O9eskV9uebJ54B5MDpk9
uLvLVZPK3AHGHAH6ME39GTZiCFki27QioBIzSfcUOBCA3n7HlwGNaxhxmrY4GFQswy/HLDyfek0b
N2e8hN2wNYW5TSQUSLbzNeD3K9MJHQJHCDojLIAXxT2t7127Yyi/8DHAxAPjoQLSsRFJVt7kKrpG
f3w5XkADJiBUU06k7b06Ib3CTbAxnquz3wXax6EGHxlHyRROet3vDC2t79+eyhdn34JmxzcNlWZ0
wrjZXk5l10nZil5Q9RhwK5gNpIt9kfR4vHVuWLsRjIC6qE6t3qsrt/ylOH4Zb5Yqgw3w/NeVkNvK
5dCITbp16vKqItCGL2Mjxm+1Uc+fZek8mI1jHQbC6j4TuvmgNcLZZ5CtTzj/DrvawJZeK00E9alP
PeXpccZHFcaCAI2hDSMuJQeXn7wdxz81g3Mn8rv2WNqWtmls1T6pvI+flDeFeYmqE7tZ7K1GlmBo
+mnA+kSq22qurpB3Xyza5XU96v5LsrH4bV++bt1GUzH0rKQYwV+QKZHYF0RQctx8Or79UV/sydVQ
qwweTnA5Y9ZZn/1aHzda3j0DwBLcHIInmTTP5iSv2UIuLfD1x1ywmZRkuTi8dFqyeyOtECrJz6xW
/Wa0fQ3f4DyosPzGlm9QAq9ILyl37WA+Nu3cb10xTPetXr4butTWN0XSYhmasBqCdBb7Gi+mc9WJ
ltL9WIaTs/BONPlzuUrs3B6B6XBs57oK52pObxt/3jajX93I4rrh5YtjcbErIuIvKjZI8b8oWwCL
7ADtZORoQx7OYH/3gZJ03+pu2NOqHLfBaH9IekuCC2nRVxyvQZpfxITlCQAq/AIsUEVYhbt86KnJ
Z212BqmXpPTyXPunhabEfuxt4+OElfjh7fWzqppwiDAi+km0ZAy6RNx/L9eqXtL9gRCSny3RuDd+
H+0trrfOAoQvB6M9xlplP5R9G29rGy0a0dhz6CTjtVrYy9SO51hay9RFKcuawSo6qRaAfGvG+blN
J3FQQZAcMhsLKcB2eKir7qeJ++3RjEeUsrH8phLvUELv4Y1HmfO+j1r/a5KOn9+enZcbmRYe91Y6
VZRVgLVfTo7qzHLRnS/PBvI3T7B/8+08uGLnZJrx/u2hzCWvuMg74FvSnPub4uoToi/HQv6EAhaX
hHONxWZY+QkGs5hX64sgPObXvSjiG2XZ5b5LnGAvkN5+NHzU0yBRghE06nSDgZhF+aBMs4NhABUD
CQretjMNFMlMuU8SF9V2AxzjMYqCKrlyUr+44NBeBKK+HNJYKlKKu3x+29Ci2k4oMtp+ASpwLMWe
4qa/fXua1qJKy3r9RdtYxGcIQmvSN+EAbMPQV+dei3+K3jsOwn+qFtSog7L1EXtoGVaJiN5bkFdD
lMuNA+D96VNGZWeT67hPX3mgV76bv4AYFroRRIR10ABQG+uIqVRn+vLe/2XvvJrjxtI0/Vc65h4V
8OZyAaQhqSSpNKKkGwQpA+89fv08oKpmmEgNM9R7s7ExHdEd3V1VOnlw3Gde46Qx3mDxKEe3YaEf
CfqmXTY+1FEt3CGTdJTTvt1217KPxb1F5YZtqlO/mQuuZH2LSMIXpFbGRrv/KFEsWLXN1LpqLP5M
NQPVSwPfbx+2xlrJunaVUr9K0+5KuXyR/vADAF4qKCNSyAe/uLSfUiI/BughVvui6XSnmPpkldfR
pywSn/26EJw6ClQ30kvqsYrUOe+vwGLj/Roc7hWJL48SBbTzjScmjRbpelHv0cv4Lguj+oEKeHp8
fxDt4hvPAe/8jZnk7Gc4//U3nUhdq7qp6PV2Tz3V3Chq768nWtI2y4Gu6Ih1AuGTnt9Jso/mSgjY
VgULtRKCwDvqxRTv49ycnvUoj+8zMxo2ihR7n0erwPCyFsONii3EWg6Gdp0pY7s2m0ZbB6jHrcMU
v6y5SrNtehKQFM8Pz+splra4qQyzYbwhBZ87ZH43IHWtlTgG1b0ejzWJZS+sxmi07qZpQD19KFEg
9o3o2A2GYou1nKwDGRy5V3aqHQT517Jc5+NdN4b1pjPU8sNVJ4dF5MC5BWsE/YmlohTCa3P+DdNO
imtlUKZ9aYXfFAQyHNkSxNsktULNzmd3cBJ5E5B7KPcbJJ+Lr35Qf4lbisRVEocvRZ42u66oio9m
gOO4j0HiWiiC3O4iU78rMkDjWpr3D1owWo7VaRmUCAxWYfyO8k7pPBlcr59sp3IS1+9vj4s9iHI8
xVuyfzj69HIWu0NJBSPtzUDckzA0dh0NwkfoCN7j+6MsQ6/5A75avEFrJKW+kPjSQ4jUg1dJ+zYZ
3HwIV/5orKA0oDFRrU2pOQSmvhUwtg+59uI+s7sse5TSTeZ/8jFlz9LQVsad2eN8Y2Urv9kmVXOM
w95GotAZjdbmsNmF0n/SePGvXJS/+fGUYiWJkBgnRtSL5t3x5gT1wJ2RmWvMfWvkqWvkuApUZo4u
qSoPIG+VJmSVRxyKpC7XoL/QG7QrP8p3almr4IYp53QjxMcCCJVTdv3tFJjfQBAXG63VrNuSHvbH
TqSrYApi8j22qmDNKwSgHSKNq/kavU1Z7rd5ZCVX3u5lzYB1IW7USByhBpmYpCyCFylS+yQIJGE/
xMqI2X3e0A/2H5OpGx6nqSt2lRBYn2p9bFylb7HoMUbtvi8hWuRgpv1QDdelKI6lXU6yj2Ibgoq0
jAbdhW2QXHlBFzENvxWJGB7quTVDDe/Vu+TNMhhwvYGjt/I+FwSJ6nIOv6SYQicWZOFKcvLboSgS
zla/hFBLAzkf2kziQ7Xey2nkkXGVkB1AQKxittf+/aOxjB9/TYt5AZvmXxccuUFrpH5qCmWvRFO7
xUhYctPR76gTiXckvXZQ5eFNgg7PZpSsT401ylv4BiV+GP7kyhKnQ4zyK+HjIpp//U2oAZiUYgGI
cS+c73g1R35RmyplHwb9T2LpIpM3ne59TJTeuLKqvx2KR5gFpRpEH+t8KBhdAMkBHuwHKT0JlgjJ
KwtxXRVE3zZyv7tGE5yjuTfR6jw1ZGRfVX0NGjrLBrmv5ux4dPv3VqvkL7pgWehomrGbhWqX2CZQ
h88D6pC1CywSk1tT+G5qnQmKJkOgCOG+CILC6K9UcFxPgmh4N1MYYoNBxZNeWx6NV07o5ctDwYNW
Eq3huTO9LHj23ZBSRJyiA3oJKHdNcv9NkQplCzZIocMmtzdVFmpXoqJlbsVH4pUDJUaRlboSzeHz
RemKbrKkLi0PdYutRpTTb0ozvVgjLDI+VA3Qj6wdlGeu5cKNIVU/TJB0Viqwt1/L9b/Yzf/AfuDN
RTEL+Z8p7YNrg/2XPtd/A6jPMZz8o38zBUTtL7Bvs+QE4GdwKETQfzMF+CvIJlPJkShq0rMiuvwH
Ky2Jf6EhQ9iL4BZ/C028NxhOEc19Q5q1eF+3AX/iH0jrL99Ozhq7iN830xjoE88jvX07LQW3Ryyl
pG1Z1MotfpZVb5dCagRuUYDdDK1ysmkrjPeYggYq/sqfEl8178y27vZpp/QfEKagqCnV4ktkRMVN
oPuPEEdHJ+5xxMYXg55v1gX3SHiPp1Lsx29dOUgORG46kJk6ZjeqV+/yro9/Naz+aGf+n7Zuquck
fM7+ZbfVj+f2X/nPfx0aILc1fgj1Euw//9n/5f7w/4bdA5n7e7vw/kf/L+c5+fE9z8Lnsy04/3N/
b0FQ+TMMAMSjTmKLpuJ/bUHN/GveZYD4aaTOqo9vtqD5F5VRQiraADO+d67J/wMjluW/2IAzIIaX
F10aumV/sAXnHfb2wlcpv1MIAbhLZXy2vT3fgblpND7KJd4+LV5oouniU3CtbLq8pF+HYJ78Ylov
iJOcDyHg6TkGKlg0JRSxUPjcWCGX4bPkHxsylDcL8Pjrh7/FIV/czfNgoFIAXwG3oHuyOFFeaPWz
bLOw77GYccZ7C6mXcmNKNgrhqbrNNrJxZcjfTU+G6DMbIpOrLisXYtRIhZqrwr79mX/NTxQSaRJd
G2QZB8zTmhUOYavjWooU+fk3hDHYm0qmgeeLTLszfDv1K0fVovXkh38+H2BrNDQRkZlpVouhPNQI
ffrD3h79EUdQT0XyWS8Km86grYfX3OSXCRbzotgDQoVeM9etuKguGfCXixw2NhlOt9KrB6W6Jhyz
3OC/oOmkcJRQ+I8lErJv4iAbgtE/FJ74wZTvRV9zhbZfvb/vlnHTcpRFSKCWstmN/uQfvG7lCbau
PHkP+roDtIET3PtDLT/ZPBTCiMigc3LnivL5VpBqv/VMyw8OlEkrJ47XpSbHV8Z4/Spvr4XXQWaC
wey9ouFtdD7I0CtKRtsoOFSgtjAydMZiXWU3w0t+I78EkDRzYPm2/ITNpQi/1Vq/P8fldn8dHuAW
ahXKzNZb3EoyXupZI+fBoUtOo1oegj7fgqT51pfFlYVboMNQn5k/55uhFhcGT1VkSH0ZHKwOXSzb
2MOufSjX8odhl15RFvntyr0ZarFyM/nYSEOGkvTuBl1fALjX+qrLy4jZEPBA76LzCPLsFa79JgsU
9VZqraRiNiQI5qjdgW9dRWbqNJIEJObatXR5uOb1mSFYXIDgXxaVn7rWlIIamX8YAnkVW1yujQsl
+v3N8LtBZikW1Njp3QBhON+LbTABCq24I/Ig/inI20mLTtTgrmz5y8WhlIniOzLrgGkv8AGRmdEZ
C+TgUFJ3PKpSgJqF4Ql/WE5nuzEMkqJEBPSjLx5DcRgrpTC14GBStBknSqcS/M8rc/ndF4OBOocW
0I2IV8+/WG0lEU1vn1u1r1Ztch8k4WMXRJv31+U3XwwCHPUqYJWojomLhyItJ33StD48SIkjdbHk
VKpwzRD5VfL6/CICx/9mkMVUGoTNBosy1sHdPRyVraza1lP3gMaD429f9o+TM7o4xbvFrXpXDXZ+
kO9G++O/MU8iLXI9aMLEXudfE3eRPAhQ4DsoiDnNonr3ftas/u/GWNy3QZ2AthBLVkxNtuY40GW9
ktr/drXezEI5nwUFY6EJmiI89I1ZrQKtdRsMH64c1d8PAvMAQAkUhCX5s6+RTILzjNtsXG0j1CGo
Evw7H+q/R1g8tA2CsSmsTUbggqtF3wmyKx9q4eQ5vwhsOVQC/5nEMiYxWivqwyE8VGt5g8vHZnJD
+5g6phv+8ApeiPD0+M3Y9O49oI6XHgXvvelcI9b89kvi7kORbeYsLCFxWtB3TSXi29vG7Y0/xbCc
8iuB3pUhlmpMfliiGB2O4cF6MM1wU2fXvEiXSNhfX5LiuTTTUWZe5PmeU8vCiLxe4fC+oH6zSbfF
ut7ku3in3XtHY/Xty+3WcFlHfZ/s4rW8zdfVJliN9vd/Y8+8+RmLdzdIo9oPYyk8mPoBUD1hrOa+
P8Kyy3sx08W2RLB66rPYCA+o3Gy82/FHHa9K3ZkazF/xf7FHN1slq2KTtC76OCmikw/++prK728X
lPIEheDXyG0xz6mJhHDotfDg6+Wmb8v0Ge6/9+P9qV6GZpwOdOoREQMVeaGZ1aDYQhyvQ97J7z0F
lqRwN7aKkw/X1PV+O5s3Ay02j5QJVp93fFJEOx3FLJCgujbEbzcoJF6cLPg3sNrFpTjA7Z6wHYgO
u5f0NllLd9KTP9jd1liV7uQoTupmDkZPq/bOdxOntVv7Y78NbsW77b/xxhDQ03GmB8SvWUy2zUJi
gimNDir0TCVK7wfpmmzgK9Dt/CmliSzhJslHBTz/+jHexIZ63oZTZMT1AbEh40c9Cd1BioamsjEy
Q3NSg+TypSu16Wcx9MnncdKa5zpWklOhdtFOVwZ5H/pxeFspow9ndBRgUuRR530zh7Lkdpxm/ac0
aspd60Xiz8GXqDbpqRjaOj7cu17EboCIR1IQRzS5FyjddwJkCLlWj0kp5xgAJkL2EYMvcSfrHv9b
qybFcup0QN03TgozRusLOgF48hpEmBVK2b1XDchGoWSj7qcyDXZmLehYGQ2IXKyGRotz20wqo7GB
FiAmFIKLDemhB7RMrXbQIKmoHrwBIKP559EUh5z/Sr3ZjqjkAlEZavPn+6fnoj6B+sJcMYb4SM1A
vbSRNfSw9LreOra15VtuQ+e43tWWB6G1Ttru2I7xGLplUBeQVFtyV6cta7SyAPfFCAmMXvvp/V90
kTHQuaM4BRyTA02bfXFppJlaZGEYdQesmO7HYp+r2s9J5r5SD7xOV3DsF2caR4iZuTG3qYgOljRm
mgFx0A++yGCibUiNLVylvc6R0tkuh3jEOWKnkyuoiGKfvzliocp+mqvh0UwUdszYJMUX3eyV76gr
g/ky1UzcwxMROlsboItg3KUZt1UURD/TMPYfW6skyJObGEQJTYukOrV+V0evam+fvMYj9xVlM//u
mXL6KAxD8bNpdfG7XE/t1zGVe/ruXqfATtYGzEPT1izKlTi1WQGdVIv3emkhAizlijTatTT4d74m
px/N2BpOZmAqGBtFZZiBxEIFc4U4s5zZFaYkO79C98+GWRFrmwHlMYSICRnFKxHBgs1L6MNdSGeL
TQpsbK4xnn88A1OUoCm78Cgg9bcT4QvbogSlGlPsPEcEJmm+6kYt3Jpejp2B58NxzPxvfl/2q8DS
8ysJxqu11flakl1gA0iqpIHhvfg5aHm0ZZnHx1iMi3WZSr47eJ65FcDSrvJG8u9QDYfwDtf8UBWF
Ybejkp8UceZcD2pbr+rS7O4rzRtu0ZoVnSlPhAPYjAD0e5xRGOyNg+cla6Ef852CSNVaHEppnYza
eMsdmbs1YrK7LjEsN+hVkKlRo6zeP34XABSqG7jsEW7STKSZtFQ47xvRr6xGEo+WkczXUq42PzsT
GyC7yCX5LsR58gt0/+lGkSoBU9ukUT/2yqv2nthkDz7p9zEzx+q51afxEa224BMvnXSsx0JJ7dGX
kFwb8754bNKUd3okSFE6B21TcIdRX35ER4LI0kjbeKej2RjaU+l5otNaEBWAzw2fg6quDJuCTPgD
ZSC/cHQzaEUnEMoyeRD0uCudUBQGCBA1rmGwEa0nAam+RxS/kaQQo05u7C414s9yF5bfkC/yelsq
CvETAGHx0AtRs5PjtlXtTrcE10tiQ71W0rws8szwdu4CuMjcdmzv830NsDAphiGyjjG9+jXeY/Wq
bEV6hEJpCbu2MtQHIiXhLoWNsAPLgpN3nVpP7y/1xeUHBhJGDg0lKk54Ky1iRAFUEIzPLj6qCYYu
PFcaOJbQvxJJXHTMtdlSTX5FHFLKuMjBRF8KBS1Ms6PnFZJdoviBXK/QuXjIbWMm7aTWiha6vvEg
afNsN8NDn3qZg8glNuZBrz3WnLv1H88dFNusNQ2Xdc7nzxcgb/xAS5U+O2YYaq6rJtdWEyz9K/fX
ZTxH1wSNFW4vSis8NYtUPY1rKUC+LT8maVXfBbro3ZuCr2/NOWkvxvjQ5GX6QfINdYUqBC8sNomr
1NdSp0VeY4VX2GCXyKU6yPPgr+OJ6VYSBcWd0hg4P7oRLZSara572rZFpHDbCR0ebxo+v2YU185E
a2JFpBE6tadcUySf9+jZZTjPjVeaniRdo4tet2/6WmnUZX7sS993ax1t5FoVKTDHWnDl4l3i/jh4
2ABS6Dfk2czYXDwDAA3VTi2n/GjS0b9DT0lfGYVo2cgrUNROMvCQXRIfLQkz7ALr95s/3Czz8ICG
ITJD16Gpcr5ZdB2A66g3xZHAFI8DffDuRZQsr6D55YtIgWFob8zRCIxGunPnwxQok9aISZbHYmpR
PGsC7OFihEFWcakHGzkNm7VK4rf3U0/nVZd26LhJTiepwlZOEH7Cny21iyHGgagZZLQPQ+NnKEBH
iKdysDOi6IAXOw0dU/Tl9VBk1+j484Wx2BFArmZSOgkZuiHLCwWnMsCpXXm0hnZyJK1C5Fy0fEer
tUNTzFgrTAzeX5qLPgfJPNn8r2FNFEbOv1mgeAFv9VQeY0ED0BRK3tZsJmXVS2g5YoBo2ESypLtx
Ijnvj/y7yRqINxAJiDO1bbFajWx1sl9O1dGKcSg1vcb07HqakpWKzKOLwlF7yE25uDLqxZ3NfMF/
05sCBkxUuXg4xCpV4aYr1TGq88YZh9Bz1DHQrtxbl0ebdJr0ExwLmBugLOdfVUL6E4hTJB39AXVO
YwheGrwAnRZPVPdPvyI0UuYEmo3zdWHt1Pp1V+iBphz9jKNlWeiO875Pm1FAAwRJGRlzQcW/smmW
4G5mxRaFNkr3G6AgQNvz+cm+2Yp6nwvHKBwQWMMoq+5Qmra82tWb/raxzDuU4Y6VjLWpZ6Lx2mn7
xsM+14uvaZBfLijZ9azB9bqP0Zc//ymVUqshwjACrik0tqTI+DmE7TVjw3kvnh/MGbDNnsEcANj8
sn2VKGJaN0HknyqjtFa6nLd2LmOjq+RmukLr3d+8v6qXcTvxzSskgOgGWvYSqG2OsHVErTGOdah/
BTW/8b0qtiM1+Dh4B62PEdDO4H204LRiCZ1veQ0z88pRuZy0Rs/BNMCqgYxD6Oz8y1KWIs1UdOOo
QEN1MnmcbkfCE7oC+bjB5ku88kr8NpUGHz9neYAg5KUvQZrxfPFamscgFJG8DiZZ/pKBpXis5Snq
7IqWzl4dJ6tFrnXQJgfXzD5Ye2Gifm949/+4nDojhl7BRr/geotNnpbJ0OEMah3xgLFs0ReEWRP6
5/srvVDOIkODmQ1GeC6/0QHmbT7/ymMlVknoqekp9IoOVfIuZV+ZUbMtqkmaHC3pmhuw4tKsrt2q
PSRdY4xtaPA5vVQ0oO0qNbsXsQDM6yARMfiuqfZW4hRoEJJUmsWDmOTamgw5/jylhoHSYVtQ4w4k
zRdsX/fMRxKy7KmAxTfAltIry+3loXZHbYgfIxKRB8QJKtFtkrEl6RXC7kZuI5RpktgTPpE2y5kT
hbX1JZWqDmmctgRmkGt6kbpCXAp7Feu5U25NKTUmKxMFu8YkiF/mFa3vAubU6nUdhcpoF3jyPYwo
KA0OZ1DQnaDI94lYit/f/+S/2WdQ4mcRGDwtgQEvGTCB0ul1VzbFybe0dl1a6IdbkyIk9sxnd1SE
sR18GXGHjaJbrYPV7UdFfCq95lpb7/LuQswJVNDcp0T6YgYZvUWL5WWRGvAro5NoJP7dqPuFDYqj
unaZzH/M+e01a0YBZyGmmDnBi5dW1GpRqmIvOvWwCrZlKJp3voFukyHhdYjJZrz1zLBeha0Q7KW2
N2w22jUn6svLZEbrgaYBmgTabkm8z71EV6dcD0+iVVk7mtnDqR8q8R6F8qMyDtU1FPtvxqNmDgsa
JD7BzTLkLEBVx/k0hCcQroKL0k+3neT5JdLQyNX84Fo37hJgwTs80+IIdOkGkxqdryVpvTDUIWs5
QH7YjvWs3F6r/orzr2MoWZaUSnsOn5XryEdZyTr3TMUVvE62VfTWnMEIswOGWfVNgK+fG5E0XOmD
XYZ68y/kHieTIm9bfpJMRS2Palh0MiWWQEPTzRkZHm2uAVOMeBpwH2vLUxZeLcv/Zp/PEEuQTiTL
IOeWG7DE5xuKWXSiTIXFC0HmmmritYb/bx5NyLwzR5IMgLhr2Z3SA3FQO1MHTGBQutLFRlrTJR3X
GkXZjQ/fdV10hmLHsV59GLU2vtUwhXCzQFTcHuSG+/41My/44tRRFwa8QfkfzI2xuNhLaSgrAeWI
U5haD0M8/kS17qh7/hfPiO7rvHt5f7jLkJM4ENMTOE+UtC+a9yaFECPM8/jUT1pxpwu+thfM6TNl
S+nKxC6TSeCPpK6zhCpZ+VIOp/E9DWEoOTtpk/U19sXm0cLR7z7qoftXUt2vJE/pb9JGAlRuhvrq
j+dJxkAtAN4vVrb6Yi+ZLU4KMZ3OkzEZ4m1aUfYrRB3RbVSErkTxeBRdrCFMNbC0wEjmTvsMN357
QesFEPfJ8qpTwREttmIXokpm4nYA8aNOV4UqxIWTZ0r/ddJQlNx4AmVIu2yj/DnLk6i9M7wEwleP
zSp+8lORxtBlcu0gmaX/OErC5K90ZZLXip6jOiKHfXXs8UNbdWIbKCts5pJ7uEQqthmVLj5LXa/+
jBJqFZ1UVOqtjhvX8xB7TWGHQPN1in5Uw9DlazOPs0xE4PqVGX6x8nZsN0g5qaeerPjFlFuVZkgb
qo9DO6ovmY90qDNyQFeprlSV0yRG/0EpMqufA41x78F3G+2OFH9vZRG2CKQZrW3hoHOqfSgMGccR
SVJwbLeAmyF2olqCCEipal1rK1rR6E7XJ8ahzrVyZ8ACmlVCakz1hlbGBRdpmFSwsYhJtmPBMqCf
zBLjE1x6N0bbyrc+1c1jXgreTxLgWelhaEXDJrjoPk9SS89p0uJk1eatOIGfM4bUCbOc/0cEMoOa
ujhDC0QkOMRNLBWYS/h5E7SOOPYENFMzBgSYmJhsLIFmE6tASwBt53F6qPxY+FKajdg4mSohtxAY
pWLZNJpG0+3zSKa7oiml5tJvQxaXiFEVXUpQ8UrPvOJp0jxdXo0dCaYzsG76o1Dm9EiKGoKTnVli
iy+IhV2EWyuB7rlxoCc4nnRV9sRN3eRuC+HKsM1OEppVTi3KtJu+HO/wWLReQoq4L16nphiw+YHI
H1Tl+krDeKS0RTwNsW7JZC90W1ULb0KrRZa6wz/mxBshI9CamFC2LaNT7i2Cy8w2kpzclI2RfcEN
BsPBnAq1OAz1iitAQx8GkXpIEo3ja+HgyhMaOM6APjAskH645/CJxYNex5ViQ0NRM2jfRlw5U1qF
e4uW3kEWg6hxM33yb6GjpDugTuNzNMWq7sjTkJrbSGsn0a4FQ4lsvx2ldS1l6Q9TS73IHqipHyvL
s1hG0w8+Nhy8Lzh5GrhbmOWj0IzJjxaLlg+VqofAhGG93A1iKVuuoNf+S9nU/hMtS0F3zSITHydA
zbld1+FJ7VU42EmZJ26lAOVzyLvST0aOIlCpj8EGISMEzlUZ6ja1CTFMHYxKx0/5SDbPJ4on3akC
FdMIX87029HCvAUxsqF6iuoCKZRYFr+WdWXBO53Cal9WlVHbVU2Qbk9ep+1Qja0aJzKnYF2oupCt
okZdVWMTn0ZU++8LKewFRDV8rOtDacJoUwNaxgh6H37NBFN/8KfMf4E/1HL2BR0vadiX80JbD11m
6p89uuEVIY+A6ZQhTMNXuqjk7JhXYfam+0rkVkmiW5SypLx0PSHudNvHgOh7aVrNXTdE8tasez7D
WAZOjGeT23eh+CHuRf17UJlQAoO8VZ5EZeofWA52nk/RTcO+CK8xO/dz5RPU8r52LTG3TCdM9PY4
DYT5x7ifJFwRG2v6Pkix9NAiavzdl5FvRSm9KA6Wnxg4EtXTi6ENKl02SB0oLHXJZvQNf+WrSkaJ
tiymn52m23Uq3HeRdWOJ6QilzKu/6/QqXDWFmi+DBnjy1VgvHTa2nNtKYyo7wSezAT/ulbdprDYi
6R3q4nZjSmNuDz7KEY5sjuJPuSu9R6K1/uB7wvgJm5bx1sqI1m2h93TCSepzlJGCcvwRmRa6C37Z
4lo/aNz6BXqdgjOL+LNkXhJia5KXpWgTv0S+q07sPe64UPZt7snoY2bG4Qexj3LJZe0y7J/MRn2q
JM0br5RvLgNBeHeEChZlt1dGwvmr1kSNIJXxWJ48vUb6qdZkJzdNRKUtGuhRIlhu23fjtvW1a1H5
azXmPCiaZRrI2elK6hhvLTKeatCV2B+T9hSTXEeOx7O7DdTMX2FEo/WumBtmSmm2SWJ7GEeetKKP
xt4RlLRwkqyuH2pPjHeyGslIh2IAdSvGxvTMW1ffjEaNxyZaGL5qU1vF3zVJtebB4po2XD5IC6yg
r8JT4qPU5cgy8WctGRj7UPROgk2AT63A/q6T2JEHqsjoXUr+xxaF22tE+EsMJF+d8jQZEYBeEtBF
rqCqcSRbrVSdZLlA+SEa9Y99oz6nWFrfa1YprvIqzxylzMJNpPSNW6Xp4PSpkayIRzgHutGgxSh7
H7za63Z6gvwu/z+s1JDEevK9ARuvMN8UoOc36JfJq16dzJtR6IZ9Win6jUqR+UpQeBl+zgUbkLCs
L9qqSwHwiKcOmTyMhruJTxqPOarEAYIzaHRpV+pSl9nE26EuIl1LzpHJF4zqNLaBv1LCXnMxpbhm
9/2bCcHihjYhU/SjpzD/ijfgmkFUgzETtezkCcVz31ntg2+apaMIgvbz/Yj2N/MBJQSVgUbfbPa9
2A0F2PjWD/X8VM1ORAM1XlvDXW7zx6MQxs5ZERHtrCV+Pp/Qi8xS7/ziFAy8c02Cek+sS3/KZYAk
TLMOtQ+QMGijLOmmoyh4tKm78lPMc+HkrRo6RQPy4v25vGZyb68RRuBjwWedFRRnpcbzyUx5ozWj
7HWfcvurW9q1Pdm5YziF/TNYZc5VFMVyLyyHW3w7RCtCb9AZTnQ0G0M5t3bClbDiQmesaHUr2uH6
/RnOWcxyglT1QUvgwsBlvWggEA0AqFH9/pNeWA+NQniuFNFLErc/hDq/Undd7r95dm/HWiQ5Hjz7
WlaF7lOXflC1b2F0fH8ur5Sz9yYzZ1lvjpIs9ZQSBz7fnWWXNqJgbrvq3JsX1YGBbEvOPnA23G+u
vA7s2BXtKyyNZV2AFA6pR3LFWXtv1hRd7Bb4IJhmyMpwistMlHCEy0dqfSN2sU4Ry/WtFBfgyoos
asRVnKPMB6JsNHBaGMQEBax20h4SsZ6yK5nsUo3g9XdxvxAQ061E2HeRyooVyhNCXo4nLw2Hz63U
tPglks8aQjDdtKXqOVmueHsjR6kLyhX+Nrns2bgj9OgPF/q6tarqoSy7j71UJx8wmmrcsRR9FzXn
eP/+Gi72yOtPnS14aDNJs6DY4hNOJJmEdvpwsiZDcNuxBFYykF++P8pi13OUIe/yiJDZQ/lDJud8
o9Rqpwhp1xqnWSvpY5gKIiKUdevE1N62nt7/7S79R6TW/0+tcmaKyP9slYP68I9zfit/+z82OZjh
UEUyUY6EFk9BjdvuF8daAIj3Fy/8LLEFDEXiUJ0xXC2Ma6HGziso8RD8N8NVsv6iIgd2ZXaBhhdN
v/APGK4LbDZxK8khtSdI4ARQM2T5fJtMWmL4iSUUJ1GYKyrYr1WGi52StPK0QHuRhdDfNbipkJHL
I/WYttNx1K1kaUNDYOrtMRwiME7p5H/oK8vvbLlPs70ZTQ2RZto8BmLZV2Bai3qHu0PwArAl/qXx
+L877z8QkH935z23VXu29ea//29qta7/xTU96z5gvso9zTv8N7t//iu0BLl7wLHArGZz/cPuh8AP
298kdEI2Yuaszd3qf7jV/EXtFwtMhfmKh9+feTQtth67jkLgTEKmX0OTknvqfOsR9GDBWubeI8gG
1ZUD2pJ1/TKW1bgtTHmrxLIAUhQFszrqqfgZ4ofQ7L+ojU9TRZtcK8E2xu+r4Ekb7XB2o9ELIVnT
g32ijMWj1OD6/Pp5/3ensdN4P/7nO+4xbL49h1X2t6JEfb7p+Ef/ue9klfvuVY6GyBiF/f/adQJS
OH8Bb0MF/G9iPs/iP9tOVv5iP871b4nrkDzhza6Ttb/AtkqAEojTqFT/kabE+aMIhWC2dwcjo5Ox
8/Iuk0Xe/bLoWgwjtCEXVvhP2ojf+wj3YdFBT/oa52QRLc3jkZorEIXJRdBLWLIKKhX/HMkKUHiN
8hGrLzw4tGpnJZY79fJXUUpyWldNtBG8xzT9LPjl7F8sj1fSlVcIyX8HjTNzYobQzNhKOkcGGObz
k4YGC0iSOs/vCwxbkVuacJNFKFBKh+CurJ/rNPM2Cno9dq4GxraqtJ9+3R9w/IFKOLTafWbUH9FM
yjagFI8GuqX2kKrSXla9bROJmETkaemWlVKtMKNS3Mbvwpvpi4wEnJ3hoXMlBv3VfDqbD3r4sxY7
pow8WhBSz+dTaGWQakMp79LA8TGtrcA228o3jacprNeqfNuKWzW5VeMbvwFPuU3qjyi0V49WcRO1
FFW3muDoP3LKVXZVberiuTZXk7yqqC3FDvMtY0Ahu3w35h+icG1Cc0HfTKAZYPuqq638G710FcPx
VfxHkeuycd3Ws7X8XcNlTljr1A3u+4ggeBs8SV8TIMbGJiQ0Hnc4aPflTZ4444OVfdKptiv5N5wX
dH2LG4MxICfvetu8dYwCtIKLl7IlbtAya1Hfq9Zp4LZ4aRsuriAD2ulAyUI7xeeM+kDoFvv2EScH
/IKSj8XJ+KJ8wWhqRAmJlhLKd44frdP6KTZtK3JzD3SPLXxACHnzgr0qJTjDlp7yj8KTZdq4U4j6
ekjXHlp69behWXWymwe7CVvkb2GFR5HTqW56V7je11LcahYEFDRs7TjdjBX9ClveRTvjRnONAxRe
pbW9H7WBmSqcETu/819YNe1QM6toO842BDawGBvI7UbdBJsI/vwufJp81xtRrUNByLYe+k9rnN0/
oC1/Pxq2dszvmnXyYfhsSba6yzKnwXzGd/0XAhLTGW+rtXbj7RMVTKYd0y8odiisDegPPnaCLfW2
5dKxjx+sL8lG+E/2zqS5cRzb91/lxt3zBudhq9GyLdnOrHIOG0aOnEESnPnp34/Z/botSlcM99u+
2lREZVVBAIGDg3P+w+P4JfsuMHbfZ8UGuATmdWt93/2Gg4No1WO39h69Q7hVNxVu7Ovi63Bwd/0r
Mm5rf02PYOMcEs4UYMYtYvEhkvLZuvgd//b6VfxbDKtYPbTu2rrHpnuXP3TUUMfV+BwfzXzDgn4R
e2sdHcp6g5Rps9PWyc/kANsm3nsf3Mdx7x2xgDp4v9pTevJeIEXDIU5P4zeOrdwGxqqEqCFX0bO2
FS/ixUzWXrPpzVU0GWqvjG5tq+vinyWj/38J/jf3z81L8FvRfPuvSddm30Ti17ezS3D6T/+ZeVne
/+BvjEQ9cIkp9fpXzg9S4H/ADEBmgM0Av2n6k/97BfInlPoQ3iUp4r+aGEf/zrwwxwRwMnHjAQhO
yjfae3J+ftnbegilat7HlJP4G5cBGeJ59OyMHkYCkiqPFVCXGH5YrfwWUOLu3izO8z/C8Vu1mSl9
+3eQBovK7U9RlP7PpGLCfXs+DJboOdLchfuo1EX6N7yTcWOCbT/JQohPyLeanzBP1mFuZOqnMrTt
BYTG5Sw9VBFQQMOLBV1rZ1YoUZAWqyxhBUehjvVeS/DPzPruw+05XhvkT6GWZILPOseCh6pTp7kW
hEeA2v5aIXddp7pcSiNImmYrOckUgMRA3mH6+/Qr3tR8lHEIfG+IwqNKP4welsi2ozsCCXOzJT+A
axNC1BehDCBUSBjO9kbSlGxr2YTHeIibH17uKjuVMnf6j0QakargV35lb1wbBr1xNB5QGdPxnjqf
UR261uA1zKhvs3obdrhKplayhMeeg9PYgqjAAJKZvg6J2NwsImqrXNFaNTwGXs4dYOSUNg11ggvp
v7qqp1FZ2e7WaBp31+Epvmn7Md9KfDHfvxdpTQHtBf8w+U5x7t9+QNADpq8glXoMK6e5D13ILc3o
pF9vb8bz5HY6cJPLDqUvaCRgTedWFd4gMr+nQXYsE/VnB2xv5dnFi1W4aGno6GreHu3KJ4Qpyz4h
VJGhzfF2DWuOCYbNXd2YDVe5UYFvQE3q9ihXtj4lCnXybyB/ZnLnK+dj3mDrmYyPxtj7e0zuyDOz
4RcGiUuIp4v5mCpwZMgxvDaQFJir0GeJ1OiWxtmxFokPQJbNc+d7lbYQMS4+Ek9qvCgoCfH4Rkth
FhVB5meJ6xREjDGLNnaQJT+BKtYru8ncF8T+l3pJl9MC5As/kA+E0yXw7vMFHDTYy3TJo6M/8sbB
ZRNaqQHQ+vZnuhxFt5Ex4JvjWoJg2zTrNxGqTJsO41fwEz1s4cMYQ6LLi2SJDnh5nuHgUsoAOcqR
pmQ1i075ZHsmHT87FrYJ97MHIRLrZf8ThIq3C+tAfxrG9sVwy+p30cr8yddb4LNjPuzeO126cpxm
HcbWFL1m4Suy0iHXQhEezdActmGj/PQRF9i8exDi8ORhD52JCc++HH2EvCkjDpiHAfPWFzLaDA4P
j/+3UWZTyavAr1JjCI+1nnjrUDd7airukon05a7HUZTDRd7B0w2qw/n+GBTqAphYZUens8o7gJrV
zlaU6ABGYdgkmdEu2L5chA2uMK4XztefJ+JcMUDN3c4FVA+eJ9Psj4YRtj52sl39moDEX4K2XW5+
rjLCIOBYShgXHjpYV1DUVIr8aINGeahr31qpbZouCKteHQVRXQ7yFDnmpQsjGfq2BlByxF9bwdcv
guEzJEv+PJcLx1wwzAH/RBBki59/KDdE2Azz9/xYQqko1q2uNNlDOVZ+sB5qZIMPt3ffFL7PckRa
3OBYwZhSekZ+Yfo5b+KGA5K1asekODoVZcmtX47paxrajb/LcBQ/Bc7o/hyUxj72hRJVq9uDX25K
EhDybBVgM9iI+eABxNbc6J3ymNe1JjYJ+LAAyxwZf8EaxPgapiqMtttDXiwv2Q61TkIYLBuGnS2v
DjC4KoOswvnYAvSvpsHz6MW4WCAsuLBfrg1l47BJ1jN1kec5h+EEkSWavCb30bpf6Mipx7I3un3f
Kv8swP+v2dyVochr6L4RCfHhmzO0uqFBuUKk7XHsHfNgVk63z/B9PwSK73++vYAX32yqWEMK5/nk
4ME335+5l6CjZcnmKN2s2qA/nt53fQmZxFXqO1Or3YXM7crUqHLx6iJRRWR6zh0C3AhV0Kuao6Iz
oYkRuRFSdJQUeufu9tQuzsI0tamjQ1LA43CuzcD2k70K1/s4CTV+69Q0XisBbeTecrqTGJHyxnqs
hWwKJXchXF7ElmloEkJ6BZMGxdyncRz1JKwrrTl2iVB3JT3Wr8IIxwV9i6mveXbYZ6PMNr9dRmXQ
eHpzNDL1C+DIfqubkXeXKbn/Vxyn3Xr04+69+eOfMcmvaaYBY59TMg1hFKOOdsGxcxNnY0bK5zIO
JeIRw5LRw9WdMhFgeNrTcpk30mx9nJBuTnP0igyJeyMyVhWs7jXAkKX04+pQxOg/xC7jwvxDdHmP
KYDdHEc8YQ5arqqfVV8d76PKFAvfbFbB5lHBwlEpmOyhJqndOXSn0u22C3ATOLoKll6rwnbj04iw
wb1m2MFRbXpd3PWFY8EORqTNXBVBpv9ySimeMNvWXmRopfpCEL2yW1HM4hlF85SK9vw5XCBDoXIZ
tsehy4HF+h2+9G3kL1xN10YxCGpTmJnIoLPu1BjhxzXWjDK2WHEoZdPj0KaZ29uH/ko84z1PceSP
gB5Sm+cXYBT2dTOA1jvqHddtxDW4V2VcHhyAtJ+bqorfHc9oAFg87mlLTLj/aWu9uXC7wQsrpVbH
YxeDVIz5UGskS8o1MN5i896psWlocPMo4E3A386HGipH5CMg7mOsSsJWVlW6tioM6hgbBW0Rf53G
fbakzXoZRHEXBGrGMUQ+CILM+aCBk/nAWwPvaDa9NxxjrDOjvVKLVGK24frFFoNU0T6neDjmx5SC
i7OwOS+DHK87gBfcGFgsXdBzmlBXS62JlKPtSve+g5L2hPJ9tc8qRPFXcYVRySau/MhcGPdyu/5B
C3oTScYBUDD9rjcfll69Twst948jcLUtCoOAo3PMw25/08tRptuBSgbanNTW5tFA1f2ht3PXP/pJ
Pe4GUw+3EGWWilD/IGqeXRV43uJqAWWUDA1hydlVYRWKmfKh9aeyZcFeeqdXzG3ldpb7EnhC9rup
SKqv+hJa52PgSd2EvSJybPPiwqNxEcMGbNeZlsGgGf1RtRG5ksD0MeKDKgllqDEoiGBopCoHEhpp
bCxUjvJVZkAy31hN678qtlAo0wwGmpNJ4Rf6BkWunA+pITeEf1BRVpuG7l6/MdXOjaCLAxv9KuMx
G9aFn42fUqFHyXPSRJwxPSoq+0H4VRSnoMKTIv+oRY2HAkyB5/VOtlkTf4uStqt3Rktb7TlsAH8/
JRA6f1uV1NpV6KVK+ChyVIcOusCh76VJgwIhNivI6pVZ2ql6Z9SZmmxis6k+B9noOJsMj+rg0XX9
FHmK3oBVbsOOyFZharvtY6SlxaOq9ulrXTvS2KKiHUZ/2QMcBw1jXONbbwypfgqTqoieEOHsh20k
RvdrRVnpk6JTwNqPXlKHuwr6erAfk85vPqVJmSiPfdzHzqF3fYQZt2CPfe0l7jRQtXmGbsLTaLZK
t4Ny6HwzzEFzN2EGYvuQi2qCzveYdN+VTtGNqxLoLRgsZHKcVYuzSH1ozTjKAKB0sbvzdaX/CBBX
SzeFWsafZZ0VIdplTpZvK5Orit6TgQ1y4PnRtyKcUMslKNRwXVPJPSh1kMQbrarUalX0GYInWeJX
3/1Otz/UXU9hkHSyBUZem3m4LQqTNkyduiOqMGkbraOaV8PeD7G93Iy2UphHRbRWt0tGp9P4FRV5
4jakUOE8ZYZi1+tSSRvnO/chfCElcZoAHE1qle62cEYjWueKh6fI6FbfbZkX+hpyTtrszKoLkpdE
RnoPwD1T9a895bjwF6q/nX6nRFhC71NfTastJtFoPIWBHTa7sTfxVnasOFUPPugwb1dZSadBBU4c
lC8o1uG77qph2d/TNa7sQ1IbSBusrNRt6B55bd1tRF0aEJUTVUk31QhVZl0l2NI+2Ag+oVmUSomm
16CV1c7rULHcRYkhoy3OYEV3j7drWVUYhFm9eHCtjm5bqVhs97itsuhBViJF5tJWau1nBy9BFKgw
x2FxbDDx7dZ5hcIT90Xp64ca+e1ob8V+oXyz2ywXqwJDwnaT62qe7tsqgjEAgMl+oYsQ4pMEdVRT
V7ZfBtbBpvEe7Jy0yOV+bGB2HaKE/3g1xBgMbUdZN/Tz6g4/T25KE9+YNqWPR60i8rddoxbPdiA6
yCAdzY2nSsoaD5feFcXXuC9DSna0HaR4HTXcbX6OWi2CzwOvpA6SSBr0BXRsNQubAzZoyAOuFOgi
1bciLa36Q8JpHx6VglfOPnEy6t4IXFA3WMVh7xdyI8ay+glfqWJbiDhXiVk7VYjKDu9HyxhAxnS/
oVB872FfrxMtRSi7bop7KXTtF1T0L7V0ngIvTDd2YX0cOpqgig/FqJKWunWsKvtdNT2UG6E3YPkH
byVgLmVKgOpaZMhmX9XVCbmAT6Iy2UpRAOw41p/qSDFpvY5J/PdAirKKqKnfN02xx9K32nqwnida
GA1tPyhOfql1O280zVVcDvkuhgQEjwBFGK0Py5fYV2h4jiOd6qh8igqzRs3DUe7cJke0MKJcpwwW
GomyW1mRfYxlAPbdt5QPWZmbh1T3ngzhi22LWN4dkonfh7DtNomjPBpWXW2h0hQ7i0rWvm7QRDMG
Wk7D5LKaUnf6bBv1nePGBW5zkfFX0+WPXhuP236AH4cCZHxHQtuuhaY/j2YYb5paaPuhTR4QaHSm
f4xSRDXKvVsN1VMK456MOMC+xhbF0dSyr0Zm4TyJlU/pIL+rtBDykUUpHyh0BJ/9LsYsqB8+V5pO
mU1Xu9XIq/reDlOxlyV+BW72C+jKLu18/86sbX+gtV+UvVbRlQBkcqc1MOTW0s7w9J0ad13+saiD
EhRpXDf5c5fF3ngH4cNMX+C+W94aZ2FNuSdOes29nYLLuJNBZlhrW4Zu/oTqXyd+9KMY++dBCsfa
qIrM3X4dq7jG/xrkkLe/k2jQ2w9ekgf1KY7Nkeo7lRJjX0is6H9lOjyhmnvMGse/Jl/eFlMWBSWV
+xKRFfkjzXtVPqt5JqKNyomOt1XRpN59hi4qUVJX0w8K+9zZp91oDHstbjJkpWKNJ1s7UZN3dZUG
+e+szHC1XIfctbGLyRUWNM0aTU7j0Q8c84c2OpH3zSdIQwKt1LKBNIg/4yoXrgYSQyZRbdzFgGSo
NnKirGJdoPORrnvfgaalQ1f53KYYHzxyezn+yg3jMNkoepCc8qr35JZCFRA1p2q91yzMXC5coOM/
PU8U+sqtYYM9eFkFY6nP7QwUTd+5ELfwqjHvQq31VGBsY4E7X5g5fDboe7yWhGr+FrUvx1WXWSXm
dGSkKcJbcfSVK92QK9wNSrEulCa8DyV6B3A0DWAeOi7E2a7sUhXCKWh2mFsN5Ke8QQvvL7MOwx9l
1gGaU1tulcdS8wTXoMtFvXG7ulFPtSVSVFtFJKoN60LyNri9WfAMCIqfoIR8bZNjsV7A3Broi/VK
aNrPos9GeeehhwzLoVfKpN75aegNe+mPXvgo+1AF2pBLzegf49oJKIrnEGg3mS415eD2gd2tVWkY
1Vq0NuIrY10i1bfK0t6D0BbHGsKyTRlzgdmZZb2Uso+DdaA14kPhUfLhZlaT4SlEow8LwNKqzA+N
cAP5LMs0lpsxwgcLln8HHIawXuUnDz+/ZFXLzuPRb5V2eRdpnebvOyfv9HtHhq3ykhkFunxZqRaA
WCz7OUzps66E3mEPGQd9E21TkvyvZPlqdl9yJHnQ60Zc/2zAtD6aENucchWFqT7uuSyseF03SdL2
KyOJmnrtj74l9mCU4Ovmbeib+6QlBV23ba7qKy7gBk1AjdtkZfQVebrixnj3mbgt2JvUQUYsXFVl
basPtMZwa/EUKn07SeT6PbR6HB3415EyNqv6tZJFL9tV20+5RCj7Ilm7RaKgxdTnvb5JIotdY5ky
Uz4Io0RyxxkG7oUy8CGuriqtIkxwtRQ4a4q0+GlNieahbYUzeVKGMY2WPijgk+kc024P6RY3RU3t
cfwsRmGMe5/ubbPXszbmWID7z9ZZnCXZRnZ2kRy8WglfIyeTE887dz4KmJ/uqoS8l+/dxvd+RpGG
dFwlEZ9lW6AMt8KZL/hG2aQUdwM5vdilMcyClRHU8RL55eK1RsFNo4VDUNVpKf3Rn3zzaqJeH7la
hAeUwBzqFGO3QmzRxBMXmb/N9HoY0O/ojIXC80X95s+ooPJI/mg6zlunJPWJzCFcnRyusYO0RLRF
+8nZIDm+NMGL+sI0FIhKCgwTVnxeK6GArmlFPYYnj0OzkgqEvwGrUmBjo6+vpZ5HC+C8ixciA1I0
MXT2I/WFOajXCZC6snI9PPWZ4XwOADV8STxzSa756ih0akHGG9gPz1koatk3RY/h+kkb9bK6U6zC
9p+8YVTD3TsfvExnKv+qyBbRepyTo1ocOJGYraNTCTf9oKfVuEVedElV5tqG4FntAvBBAVj/I/X6
ZhsWdRUqA7DKE5iV4M4DhkCmGYujk9pLBZJrG4LtAJ1sakPThzivE6RyIFnvuuhkqfJDnXqECTGh
Hc3mC+3dz7dX7+q82HdouHK2qL+eDxbnoSNBekQnUaXmk4oU7o+x6uXaGPSlQv21HUHVh3LvJKJG
f+x8KJGKNDfqlOKkZuD6VMvWr14Vzwnbv27P6epAFF/pdBA2LsTIUzOKhFGb0cn3BVxnW3HsVwOL
2neaXgABm3ThDDSVgMbjLz7/UNwKGEPGMao+SfPJGey+3uRjkb7TM4JxJvOYCc9PuY5W3LRh3uy9
sRS+PjZsCCfE9iIINX03OG748b2rRmMVhi7GY3iV82g7HwXBt4HbtExOruz7x7Rs1cfMTtIFMvbl
foPISLXInGpDfJ1ZyTFtacuoXuscmzxV1z5AGby3ATpT/9O3753Q+VCzCpVapS0q0INDR7vRjsh0
uU80p8TCTXFls03tO8CElFIp284OkBsUWWmKzjsWseIcyqYNVpi41Qul7stlA15AD3RSqINLPW8t
t17KTkxlcCrasEMPOdN58pul0q/S0otf37twCEVy8XlgUoAzzvWLnNZB0DjzgpOSBqp8EmAEsyMt
XnN3e5wrV/vZOLOCKPY7mRcqWXiq9RYVB6FsteqX4qA26PjWuKvcoN7fHvHaMgILoXOOjs8UHM73
eNLXbjQl4CcUB9NmrSdddo/Kqh7dddYQ/rg92JWdgQ8LHBqY78gaTkSLt8d20LtYQS8oPEWZo50c
rU4csmQU128PczknysVAygzoC7YGfeJ8GIqfaIyRrZ6qII2/jOip7qwm562fKuMSlX9prKm2/yYS
xW7qosMxJqc20scXMKXmJq/UbpumGBjfntbl6k1lZaRt0fAFIfKHTfpmqIZqnx/0fXSqM8N/pTCg
7eivOu9ttkD5m7p0k7Mjo82bEZldGKaMsvjUJlHlbDUbC+oPEjRbu/aS0TUWjvHVSfGpgPZaQFHm
wUJFYsGxGoMsouuoCKA3s6411ExuL93U9zorzbsAvbhiuZkmxJc62xH6VO+3Gi5av416HoPASEqC
ktXeSdXNHxu3ix9jJVROppn3VD+0DC3a2z/hykaBMwmoDYoaLWtvtlGsKqYONJTxyakomfNkGxGV
bvI4/6QFk8DT7dGm/9vFhKGOT12PP+5k59vSDMyiCxUZn8zGqHa8gmhy2kW9npQn7u24qR8CUel3
0qPje3vkKx8UHt7U0iHDnf46Hzlqo8hLUV0/xUMKGaTUom3T6cPCLr02CjYXYNmALyEJOoskltsn
albW8QnRlvaTrcZhtuEfRsH69mymK36+jggn2tMy0vKcbxyfUodv9ayjYnTjR7s2i4+xE0Ci8Hl1
FdR/vYUBr20TEijOHjRaoI/TD3pzyDMHK/agU6ITcvUWVQ6l3aWV4t3X0M0+3p7b9CUu5kYQRncU
AP/Fq0eIMS5j049OSVA1O85EAHb0WLS6+prHTruJx3ap4Xd1dtMHI6uyJzTp+ew6qvFppETxyWo1
cweDS9w7Sq+s0F6qFqLltRNAN5MEHoUI8jj9fCgZ1eA2euJYE9XpRxuDmIeyVrL7rhbqptWs2FpJ
v/Duq8Rpt7cX9uos4RFME6UcMjGx337DnrK4aaGxjuWPXX01vDqGMVCNqLQNBsS5haNwdYuihYcL
C/GFCHc+Whhm5YBaU3xyG/QM/MIoEM5Nkq1oNfFgq6P55fbsrm6bN+NNsfbtDi0khS3qXqesG0y6
8emvoFEQpEXo+p7GFWL8SZotIDqurShcS5CE8G55as5WFOuUsPOUqbLp+8ifxaHbrdqwEV/8EObm
Quz8w8SbH4y3o822DmUnuluxHp80WRXmphclEmAtdMe4ifu9iEVIT5FC8FC7jbOqHEN8gjaylFlM
rOWL80k7mTxpkjGFhnq+0J4fjl4XoRXZdh0VT5E64meZhNSTasegYtvmQZuuhU3TkBZW3r1IS/ef
m6gI7jK0xw89bnPbEPelf6om/K/QuWs7QEc9l2uMQIUd5fkPc5EEszGEik+D1oQIZsRdtRNaQoEY
HEOT7DvhfOeyLxaqNFc3AbqlgNp4mKNIPRtWur7fNDTCG4teD6KLr2Psq9sytZWF2HHtduE9RpY1
wetBCJ6PVLqK9N2a2GH0NIdaX2CjPbTq7vZBuhahKG7Rtv2TmszxAnWOhHfVDPEpBziDH4JdfUzD
tnrUzS77MDq192D4Zn2nlX7wXpglWRAvJpdvh1oq/K3z+ZkyUYtKaPEp8RJr61VjuQ301rgHc1Iu
pAPT/2p+lgCUoDgEDR/2/WwpucCaiDQ8OY29/JV5bNW6KsdfVWnoX6j9DfswdIcvuZtnv+h5VgsY
watnCNkSHeoYQG6cec5nmqpByZ/4yUnyJtgriDtAZRljlG/1vpAfkyKqP6FdmNK177SffWZ9GURr
7gq3MT5KVaH7G1rd+OX9Hx4WigVGBJyWPcdnJsMgKR2TIqm5QfFUYjW484ux/qZ3Q0upLhVf6SpU
HxRNtxcW5Nqeg8qjcvfaoFXm2VlnJK2Xq8DhnNzvnHUYOzEtkJg+GRpjaic2imHR+NVQVcs3aeZ5
zcLRuhY7DHRCQHIZgEbnpVYFuwkeA1V80kdU/0qgFX/DL4qPWq9ggaKG1t4LW2PJdPbaHQmGH+4K
JcTpTJ9vAzSPe6pvRXxKMUcLVlZu5lPzKlSeWirlB0NoS06Z14IVwgDU21htso/ZrRwMYZ/Q0YpP
0tDKAO02qOibtFcQ2ENyLl3Kdq4tq4lkHYQjnvJkHucTbEdfzVxUWU9aKF3G6crvqDWC2/HCKNx1
Xef9Dnlpvd7eyFeXdbIOATWApNiFB1CRNHYESfLUtD391DFIM1rm9Fz3E0Gy2RmNVv19e8hr6zrB
tqcqMCnrfF37Gk0C9PwYsjfEkxMG/bApZNDCzvbN5OU/GAxlJnDbAEp5tp2vahTgpTSImse9JdNX
qwEduMv7KP0unYQG+u3BLlGrRGUGw5odU2LweLP7vvdEVaJxMmlD845RYnRuFXCsWzqy49rWgnWb
mtpLpFZi48R6uBlGh/ZPUKHor/ThUhPmWuAGlMcNAWqKYsNsR01lqsaJsoTea5N88bO6PiV5SHGS
fMc9GUlfPjVIftorg77ro+XSBFi4Oi6ZU9OCEKsg4nJTEcPPl7+EPlRaCj9BJpW59rRK7R/H1ho2
OOqNT4XrKZMfcfdca7X5qESOhnO91kBM6Lqld+C1uAlCmj4QTzIKtdNJeJP0tkEclkYgkxMOHO6O
whWC7eYYlA9N4Q67pgm9H2afpcciR4N3YV9M331+hU6sYLAS2Lxd5IGVbIYgVZL0JDLQqSuilvm5
duPms4KvuVzbQ1XtjbZBoXbsinqSySx7C/AvTOrd7Z9yLcrwmqKKARuEjTrbEyjapEmCh+VJQ5+3
xXyT/tLaxGYMOduBiv+uTgL/t6Kk6riQ+10b2aFBhxoIbpsXjYWaeQkkW5ER4F9B0QIV33DbKLX5
IW2AJqxk2OWIYKAJuLD61+INjOKp5YkODJo/5x/e7L18MLG0O6VWnj5qfdmtTVWUH1o9chbeHdfm
CIeTLUZixlRnzw7FHsMIKAftBsDtO7+vBT5Tmn0A96s8VFn4GotWXVjX69P795iz9KyyXGCBhUhO
KpWxh24IPoAlEA9+XmSH23vn2l1B1ZKetUMPD/Lt+ULmQPxKFbTByc9Lp191Ovra+1I0jbd2dBE0
q65R5EK2c3VMyIgeBRwA3fMA4nsGFKWhSE6doB2/MuuxUVaccNhTieFt8SJeuvavxQkSyim5wubb
mtdoeyVqysTQk1MfgVvzswL9S1345Z2uJ/ZD50QhoizckhvFk0vNt6v7h4yKssqUbRvTn7+JUWEL
eqvV2T9KIO9zjPLsuIfUYTcvSoQv05At1TmuPpTRi/jXiLMALTC41Nw+Tk5CBz+LWieCI0XpbwGU
y3sHB4zN6Igvmd57e71ux30UNvpCSLr2VJv8TcnuoX0Qm88nTc0WMGzBttIzYe0jrFxWLkKdCzWW
q591Iqb9QSVQdTwfJR1DA3fHKjmFwkl2FrV9/JdsF/mlNnxsgazv2nrA0FrBx/7d7UEkN94MPfuq
dohMP/gmmhl0h5WVZ6fh36UL5nGlOhOI+PYpvbqck+rAdGgAEMy+aBBVrTSrND0NyohArNu2ZFZF
2fVL1Y1rgQeg3ISUB6XgzHs0ek1BXoumh5mL9vgqtq2+BvyrZRQUpAom/va8rg5HNk5PCNU2mDHn
H7DQizGKA5edatNxwDQrLT8Bgq1+K7bfpP/BnuRtN7Wmp06NMUsb0z4OFTEqhLomLTYVeH18avtw
YU9enRIqiBPMl/bJnCQPM6DKAy9KTzU9DRXrJ7Cxe0OE9ceuctxqfXsBr4VSUkGY8HCYEPaYJadK
RZfca2R6anIj+Vib9fBFGl74GVkW011XlBD+gyoTD7YJyQLxh7fqLNnwhSZQthjTk+UoDjl+Vuxb
rwaLmAJNX+fhYD6XfjXc3Z7nlVVFnxyPoqkAj8vU7KTX+D65hiDZMkcDW1ssV1Kah+DTVq5S6Qvv
i2sZLnaVfx7jSAtCrz3flkRs35Y61R+ZCngb2FLdR2aaHspBDHs7kPqu1v3sMQZ5VqwsqZYbBabq
51SrxMJuuvJ90Vf8IzYMlZN3yPkvsStfSYmguLi0Zl8cGumDKPQzFayoRKfwr1rI6uvtpb5yX6E3
NJXnYXWxrWZnEv9rwsrYkdNRZ/2u5QGcFRmp20xtjScoX/4OALzTLkSCKxGOsuXEV+Vsqriunk+0
CgvcUND1PZliHJSNDJ0ajGSnu8n29vSu1Z6IcKhFUuSZZHZmuRUkREfJhcxOvRzMZKtJjwYc1oHp
32ONgcQE6Y/vYsyW49aKt6QN2SYsAxjWqK4c/bQq72zRK8+3f9W17zx1zSxOMTnmnHI1YqJR8oLO
ToCftG2NM3i6UjB/2EOkUQ+QUYsvtwe8liQggzgV//AR5DTPbmjd7+o2QxP+RAbkY+FQe+ux0AeY
Dmo3sSqQ+KUBjJtMAypWZcX+UpVELEz72l4jVJJ60o/hEpjda/SXgAd5HGvKquNfUTl+c5V0uFPM
1vlYgNffsd2WJBamnTR7tyGaNXXrJ5HyC0OwPklNpaPrfHIzY/jQBKo9PhSU7+Xao6aA30j6KaEl
NYD0aYJh1XueMb7eXvxrX5t0kFI2vEKa+rMYWnQQSyy8KE7JEAfOxu6FZW4tnoe/HCna+sEbGytf
uClmB4w6CU0BFflIwAoa1/vspoDeUrpJMbhPTZeKjW1kwQbAwhJlcTazf4zCFQsNDxkOmgKzY6xQ
HFXU0X1y8yZ+tptAW2VtYD5gDNlv/S6tPt9eyctZ0Xvi6UnqYNOTuWjGmKWX86faU9xE+a7UYbyE
0lxyNricFTtmYp8Cn6J3OT+dVtL46jB0OsZDjtzkzkT5CAblwSp65WDp5bi7Patr45nkzpOcs4aD
+exYZLEKiElWxlMrA/NZpaQSwrPr5WvgG8pkmZSVC1FxdhAZB6EiZjbJQBMQ5iInQ+XVaOy09hPY
7szZWE5R/uLtrSSAsWtL3we6nos7cL94Mt+e6x/rgTfncRraIepN+kXsG7bo+ZbppMy7rMRiEsmn
ZjgVCDP9SByRfJZOl8C5SvTmax4pWrROkz7oUbH0KuiSnt/8KuqsUg4IOWnRyrAng5SpYogVgKEp
4u/Qxkl8r7iRHDdRZDoCvcy+Lr5gKBTg4gFvykJnXgLOBwGSy00TWXn90QPq9xuxH+dT2TYG1ZSB
cuNKjVv72yQB1ix86nkcnqYPahLsJ5aX+D3PoQyaog0NVXnziZ5WgaCqFjzFXmfBdoKY8t1oh1fh
tpshCbMfMm+rL6a0i/f1naZSHpJ8QHKnnwEYZ3YjytCAX6Pl3hPFzWjf1VKTK5gFQYJOS5IsPJym
vXv2uQH6GDSLqZZMyNd5z9jvjFpUsvKevEBPVl2hWCszDr7aqMBiYlruhdBfArd/r2kscyQ+kK/S
kWet567WrSG71Bqk8qSzoSECBfY6C4z3GodOzwp2MgiRiTFORfJ8L0vpZKqVRPFzF+XN507J01U4
WPrr7SMzS4b5XowC+hWkDfcYzrzno1gliUoL9+i5Qn9l72Sa+khOnuzgzSULadlFJIKYzUA6TUnk
uABFnw+VeR0Vrmb0n8zUi1al3X/pk8BZ46e3rZt2qdZ+OTGyPzSf6bySBAEsPx8tCEWfB0URPMuu
RTCIIR+LtDBOWtak770OJ+tV3u8s4WRFOn+mZX0f4umuh89xn1vrsJTZrk27pVzj4npiFBC3aMtM
eH/gj+cTUtqozXVRchNKP107cggPeRx4+/fuBxqW2BUbk4UTxdBZ7lyGDqZuXZiwbIkRbIrcK766
4yhtNAJw0dzcHu3iquBxy03LjNC/ntT+z+dk+REc3I7bXbWCcWVlNO68Uvkhi/ZBidt838bDEtHg
yr6Y4qTHruelC7D8fMiGiASWs06eoyArDr6FehQoDyXldNV+u5AZX/lmk8b9dN0zKJSa88FCpw9M
FbD0Mwz9/8PZeezIjTRb+IkI0Jsty3W31OyWZjRuQ4zR0JukJ5/+ftn/XYisQhE10GYGApSVyTQR
J06cE716S2f8nJp0gd9fxVujQAuSCBk1uqtVHPQ5b9LcLd4zbI19bGm90+DNe9/q1iioxGL+QxAk
5d82c4lSrQRGLt713g3PNYHhn1FspTsZ4/UoUI9l5wwSacRiW3sQm/qbZYxh8W6HEzCc7kV+1iEf
fX/Frh8ORkHYC40TSh2Y26/ngqvooldtWb5XOZ1icBaakzdnsK9nnLhNhS5YkQ/ap04U9l7J63rL
G/iyMSokUb7YVv81HPGCrtW4eK80Zxi/6sh6QnGsY316b3AlKH+e9br/y65Dmst3LuAba0u0TmUL
YgLNVNvd2NZ5q0Hkqd6RMhtdlBA9nByz2Hn8iNFmRYWa0IgvSOq/Xt08mUME0qLqnaZb2qENC6/t
oqsvXm47j0+JrIv3i5dLVlQ2p9lIi8qJRVe9l/XSn+kCtt+rtKt2kJMtiMMryYw+CNk8+cRVm/2S
tKnRU/Oq3gdKtk92Zmbn2FHCS16J5KSPNR2lhWFio2m49O5qw2lwRxMgkmj3/sa9fkMNzLdoW5KZ
HsH1JijgbANUQ9x4J72uL6Mobb8Y4/IEyQTpdNywj/fHu7FlABD4hA4tnsjGbMbDuMgSOCjX72GV
pIfEE7PfR+Ve4HprVlI0DeMPsE4CuvWGKfXc5Prq6/cm0yNaY7z0UMKNO2Q6yjjForZP92d14wzq
XMq8OMjGQHHbPKWkLkszN079zlExDpLJckro8Dx7eQ8IuKjRaRRd9Of9QW8sJfEBhBGK/yZRuvz7
H2o33NvYppWWeJ9C3TuEupVbB50Ido8XfmMxwXA0esCgi5IMbSanpa45WbMq3itosP8mdll9LTK7
/AWNF/ek18lePeH6QaXPQxbCUAWVHhqb8Vy9Gbmx3fq9LGfjxZjFcNYnLF9xN//t/gpu0BZ5Ckkp
DUTMub5kj856BZtGmH0SMbN+rI0TlDMxHMh2nNkXiITqfpIX6jfcke2DN8Tdc5PW1c4vuLFxZN1N
MhNRDOV9Wv+CttfFsCxp+84dVxkn7utGPxna2BcvXqXV4tnuJtqZKXzsQS5XdnhkyLLjTj4eMgTc
ssbjOEm1ROmt91xMyeDwQFl12WAJbNfRy2I0AtXSGprV5xg6e/Nv7UyLc8EkOG0xzEADh3e0shf7
X/jKlfikTAZd8t2ki/YT3eFq+Xz/U203obSBot+N/AjgRqZo64XqxxTnvkXL3weHfn6kNF8QXXwv
zejXiiV6MP6Wg1G4gxYgs0G4KevBMPrtNdi85XtctZqPiMoADKY+mr4wCqVtLikenA/Mbz1Km9d6
V5Rd8253WAJbluJd2GrfLK+uDtDvu503Z7vZ5XBgiuTxsjJIk+96uNpsEWR25/Y9qRXnQlcC/ffe
oJ2UUR0Oozvll3Ye3VPT2NFBx7v3wYuf4eHgEiQRHvGOb9vh8q5uUdVpundDWRbfyLXorNhJ9/CX
4xyzP4j1aI8EvVhP0m6VukGBpH9H3ct9FaOaFk9TIca9CPmDBPojUqBT8IHgBEtUwtPUuLYD5Qri
VP2IFIlQUdYw0sm9tN6iIrqAwfIZ/aT0d9NShPYlbvR+WI51Z8MI85Oq04Xvqn0rQDB0CJV5HSU/
p4OhLheEGXDmcIdRWD7kYZpGMhvVCL+ncLxcorCw/8pQ+/05CcEm/KKRVlLCjbzfZuoEbyj6KN8M
u8Ud5v7h2740TBbYgLxXds9IkGI9WSMrTWMS5fReecof+mBifFul9s4J/wD1N0tKRsNFDNxDPr8t
mBsi0t0iqWeQ2UHTTs1koZwhpgYtk0UpXSDwaQIVU6YOoZIkmqLyPTc4/ZfUitz2TEkztX3RACb6
k4v631HolTE+mBrhVyt3MscWejAoyua718IdAf2W+n3wXILtQnMCpeixY76/4nKf/rAWEnbjneFt
J9ODx7YNy5oGb3dszvOgVfLhm54uynOYG+5zlSSfnXmoj12uKk8xGnnn+wNvHqT/Dcy+hn9NNxam
AutPPfHSG00XFYGjD9UJVTPlos4J4pu5KtBjUtLf9aUpdiot20//MSpyAMRFcATRUdyEMkrehXmn
WEVgpEn1K4BCclBBWH9plmq8qEaEbXcyn9CzWXzFDKOjjc3BgT6H+llbuvjkNpV5qWoU7e4vxs1y
HP6EsN3hocBr3ESrYaUkFDLVIihddHUGpQPELZUxObg0yh0UDTG00EA6awCIPZq4gkLPn31kEcMD
kW4DJzpOn+7/ps1D+L+lAscjZ5CyQNufNKdzPeqxKAJ6r5zRnwbuQ1anl8p8idpQeh3mcs9jc/N2
/P+gdPuCfMHJ35L4tK6KQ5w3i0CZa+1sNUJ/9ugjfUbXVpwni0Y6z1Xsw1BMIT5M9TjvbZBb2xIA
GOQDhgTqy5s4KU/ISUpasQLbRIH5OPY0r/iDYXBDIPKCf9AcW69sroNA9hBhd9jgNoqEPpU2TBmV
TLykbTP/G090EvtT41b/4E1ao+Slj/k/9z/Q5rJkrTh1kvYjW3AwT97cEKjlN2YaopvQ1+rYH5AQ
0r4ZeWPu1WHkv7O+IpC/lE0+wKykOFtafpZO4BGy4aQTUFln/teiMlz31YuWO2j4PTwraZeITijb
TiJ663tBLL2Hho+NwkVu2tFRxJVYLmaUiHHn5ruxfKgAcP1zC8Co2IalRl0WOI3TKoazvUBkrSqO
KA7v+bJc36+UWKk3sqPRYaRdZz0dRTdaZgvnjq6wKqEn2q3dI8h50mPkZsS/FEpZICvX0sHpC9XL
hp3c7fpAMT7gmuT7wBnZNjViomfRL51kAdmJg12bGS2nUufF/61WmhqCLnqcf7eKk1Bv7bq2PQHX
YyF2/5teHypZZ/4QXQBttq6hWWj6iTJmgZPM+SnP8M6jMy2pMk6MNtMGLFwOi8j13++Pe32FyaCX
o/FxnNm+68VHsD2qqN/DdWomPTxgErJEp6l1i/liFQx/jAezflwmgUGRfzAhIvHZt6WdEo+kWp/4
4o2ZL//AkV0OzmANFzM3xGfYaslvwhu8nc98Y6ZAK3StUN0G6dwS4hUlsuu+hwncj6Va+MnoGoR0
eYkWoTF5FESWXHV3vuqNe4FbWoJXeEwinLC5f3BQWpYK7bEADceplH4auXvxQCQRJcz0cQdevTVD
AmEpMcCFZ2692wUUuSp0CxhX9mign1mqur+4k/LNbbsxgILeKTsXxI350ZaD8Y8JbMUZlb/oB9ij
or/Qrr0wDzS9U+3npVPFeOroSah/QQS5efi5lWbBCKiA7JIob9veFjPtrVk3ysDIl+qoIjwcDEWD
Zhuw2cWEuv/t4bMBUx1MHHsOWYbcnI15crPSdXPkIVM7fwLfN/zC0+fvpd2206FD4HHvKrxxC1DS
QqtGtjxT3dpehXmspcnSlwFqQ7pyrKfwLUTN2i/sOX+yht775OW4be7s0hvXPAUhLmBoejyZW24E
wGBMTWopAy4g/ZuCitxfQsTzTk5xcxTyTVyxkJe5shrQYCj0KZo1QTVV1Sk22uHgKuNemHjjDLB2
wP+sn+xR3+xIrMxKYYqpol8RktjZTGjC9cfESvXzoruxfm71WXsQPWDNwPvBUNGtB5cDnFsfAyOO
mqRvvTKIu8T66sSL+ZOBEu/3JQ6tn/Kqt63j/Z15vZbIdkGDAnOW2i9b7a60lOZsqlEFvW0rp75G
MzUcOmWnueB6LRmFAAoIEEt3koH1tMrINFO4EYxSOMj16TnSqAUunk6L/Wi76Mb5P8wKIJAysiyM
b1GRlMpC5yKdG9jKaLxSsYufjGreeQauj9hHFZfXh7wKitMmf+4UhdaTJhMB7Kb0pQyX/BRGw8A7
W+hoULTJ9FsYuaH28E0ph4VPyIoiF7UtxdchAgbAcnWAqvjwBuquvdAvhkqubXuZ8vj2gJojdyXJ
Md2Sm0OQ9ORwehSLoLGHv/u66C9z9Lj4O/AAO0+eNPx0rnaHQC919oaxCdJelAY8EEv8Nrc2mOn9
XXFjFxJaA5ZhjMCu2IrHzSHAYg7LM9B1NNaG2oleNFf/V8/rMpiUek//5Ho4bmCI7VRiKOoCMaw3
/VyZKFFnyxjEVfT7JFznoKjtF9vCULXLdwvW17Hvx33/EYOBsG9NUIpOlCqCz1OgVYpNE3eo1odQ
TbvsxPPtfS6HIvawtxDwuMbSG/d6064PA5clmmKS0CW5LjI0/uH9dkv0bspMzJxw3BDBdX7ttOWX
iCbjg7DGt7JWxfnBr8mjJrFHCm4ADCRm6xF7y0CDSHjKa9w4aMFO5knR0XqOS5f3bdEejRg+RqPQ
TAYD3mlsbjBNbRFmqzXlNcl19YkErUOXLemWJx58u/ZD7oedEa8iIlhlBHwfiSBA/paenEy9WuWC
jBN/k8U+4vitdH4U6s4/jRpP1s7ZuHoHGI13WyZNTI5Yer2adCYZtBZKSalhrnxss5UvZj/vdeHf
mhOxAV5qHCwOvdzEP+ySaWwiCpdOEozTgua1O2tHt3CVFyUvx0eDBCYk9eA479Ildvvk5HAOSowD
00BUU/1Ce2t+mrVR3+krk9t6la4zCgRCmc8R+ICDryfEbR8OFgYFQQ+88nOFigLmZkkKD6YrorD8
ayyTTM1x34606FNvhJDMnKzRvT27l1sLSxwr6XQyE9pW82JFDaNsQmgG2DGsThSgqvaI9rE1vKae
3f+HzYJmAfEs9yiw4mbWXjtYvWMNZPMl6iO6qlbJsavKrtt5fW7NihdBdpUTiVG6Wa/u2MzFDKJM
l2nupItP/5P7T+Lqy0ELkXP/T4NJnpGkxIPRrgcLu1BD5ojBUEagMqR5aXRCQrf5uhTF/LB528es
eFSBleRtvYkdRuTnO3tUaNmBh4oAmdXAL0IKI/0bJdXkTbeL9OHzwDryEEFIBJvQtiFRUaPwDXJV
BJDrpWzV6JTKuSsqLCsevZdpsAS8+qB8Izq7uUmGtAxjqwFVbPJuEL5aawWu5YNdzUdnqBPs5oVE
IO4PevX8sJ7sfllyheSBJsz649kL+WMiiiiIKlMJElVRzwqWEAiVN8XTUre/621s7MR/V+87PSsk
4/KCAUO+6upIYfSnCUIVgZlOyalravP3yhPjV+709KiEGBXtTPL6OFBSJBSTJnwIdmwdcmu3olYy
Uj7IJlCJo1c57d+KGs0/N8pMmfb+il7PjkoFDQMuZT3UWpzNcRCVakL/AQIoJkWpDrreqPVxrGeF
MlfnxDgoWIXYs4q+/oyUpCStnkYoMqCt3nPqmbltFx1u8YsVvmQLThV+PpvdV4qCht+lU4R3R59o
O7f4jbkiLUBDPWET7R9bmzW7pK97cWiFyZzle2fEyb95Wfa/uGYpUDWgF+un+2u7+ZA0G5EGYQ8k
5SQgI23P4kJbfavo1fTKPRQeNNkI4iLRf4w7Z8+yUZ62Hx4oOZSsRlPyQT8B0vvmClXbWkDmt+fX
0nLtn5qkskEhl2QnVrk1CsULzNj5xUBUm+PXLRgOlN08vapmC8bAnX1KTSPf2ZKmvBU3k5FHTZJB
ZTVxa/9lhePUVLE1v0phqOxgaKnQT6XX4AmUCHbx0RtaZzo4wpn/jTq9rnx4RPbniITKCEYMfn7X
osr5WqmdmE5tWRiQQYw8xFsgaXOWH1cDxY9oLR78tkBX4XlU8ap4MatU6V7bgb17kI0D+Zk2JnO8
6LNRxWc1p4D71jejGI66GXvfx5KMlOJRCVnPn00nij6nttPGr1nttuXJq+dmPERqo7JSJgnPk0r/
5vxceqL4lsGzW/ywqY3psXBZbgRAYenECyqE2+vmEy26VqP276qvoi9byo61d9KKHNMOLxWnphD6
owx/qO/4lnPZsfG4QjbPgFZkiqkUo/ZqjMI8aEZtnWSXvN8vRrq3L663BTxTQgTeU4qr2zABNH+w
53DRXtWs6yCe0T63tNHeuyYXaLP5XNRHqNCxBSE8bBbQdLA5yZrJeMUDW8Gqp5nC8+i02inSMgVu
Rf9vl2p2dZ4HtNju3xc3jhcLKYMSh1aJq/4xQxmHIpny6VVYZXGERB59UfXc2dkhm8uXHQIUSPMu
YJekxG9ZFhwE1Z5Q0H7FsuFnO8GNYXJVX5Tx9wh9cn8O97KB62mZcH8MymqyE4+yJyv+QzaglP1o
N6Wivab4zzy1afltNus9bbWbg3woQwMsyIBrPYhXtX2X2kJ/jTq0YOgOi8/cF3sEyOsbHTwZfjpE
QaSu6URbj9LldWco1Jtf6aYLq/NQL63lo9IBpoyt2a4s3Y1PZUJiomle2jBcTcpxOhHO4WC+TrGn
/d5jgfNMQ03yQpU/ehWtYZ4n+vx2Xskbc0RYgWHpaIJCtfV9UCytnXF8MV9JJJV/TLcJvy1jglIY
Btxih9a0eZHZi6iDcNpMaftOdUdbr6c1zlrSQFF8xW0Ck0zFyo5mHSNThpfMMaSQtXPCbo4H2f9D
lBcsYXNbZYU9RiEgxmsaZuNxCuEiO1OLGVE19D4eRdOX+yf6+gPKWPXDPBqaHsW69fwSusuUAlrp
K1GqMxzC2ai7Z0dxy+ZZ81pHfGoRfEL1JS8yayeKvL7HLIhaPAOEd2ihbGk/nUrwNS6a9ZrgbXUI
JzX8C0UNum5puL1MTTR/NZHFO0zasOdGcWORpTwBvZFkzcgNGutJp1SBo9lFdJ4a5His07DDmWgO
fTg+rl+Wk/3wRwVpkNQ0wHv5Omw2Ef1FokZREYTIiUofLdLski1JfDCSPINhNczDv/e/6vVdw3iY
Z5I8osRAkL6e4OwtsZknnfLK6pt+15UITLtiD7K/ppmzc8iHpWAvZ5FHYT0M/hpm5mS28mopVlCa
2XJsh/rP0VL/tTojgtnY/ZTEbnt01Plt1KwnN52mnU0k9+f6MeQnQOrikDJb7r31T0CABNI0kU3Q
m3Yfw6MM7fGnrCJMx4PIczuMxRCoLS6YRMbh917TsB9yVFx5jvdX/PockXdRvCAbIuGk8rz+HYup
izhLsijwROj5c9PXGrXttv7TrlFyrFMk8Mx4EnvAxPX0SaFlWiS7g0AnNtfF4HgTxcUiCSp7tp9Q
mWnnk1kXteq3sW7Ph2FQ7T8NfbYsv16M7lupCfP7/Zlf7zXZNMFBlsUbHuvNi+M4jeokI5SuGLeC
1zbT0pNVinFnR18fWfAXCZdbEqYgyVqvbzo5YZYjPBGUiq76Yzq+UG9xfW9QXqi972XxN+bElQj6
SDxgkktsDiyXVSfSqCsCPNnL3zOjNE+ul45P91fuIxtZb14mBWmWDg0N8dMtVh1jSmkuulIFUN0X
W/cFq5f5TQOYeOl7Lflelaa6HL1yrPGxUnDXHF8ipJXHo1tie2TX6uAc7MKsjJ8wilRi35pH4GDN
Q8jikLaqqI6z5kXGM1cOTOv7v/7WGgHR8vyCtUu8ff1FirR3qrL3iiDVehjsYa4cnAqvuPujXL/1
sIIwTgCrBd6EHroexZvwOp+9sAwcRTcPyuzaxzHM7UONoMb5/lBXEwJOh/JEFzAxJ7ndJkDrw8Wu
Syesgk7zksM4xMrBxXJspwJ5dVEwCoeFTUUSRNFsM6EqTPtSy8eaE1skZ9EgQxA3s634YYhtu4+s
ynDubT3e2Ws3JieVkQmYZGc9+229joYx5jaa2CLooIMfWqVHv9HUptPDS0iCRULsyZY4aO7rUfJi
SrIZO91gpKno0LVdRN5ZJ8f7o1ztCbjC8pqlfMaDigP3ehR8Qq1EJCNzwUzuaZnt9DUntjkCyuxV
6q6HQmr/I9hE8REBtc2yTQum4oO31MEytval7U3nOEQ2AnhK/PALQgSEiBFCPwBrkja2nhVQTGbg
EyeCXpv0X/k2GXrarV6dUjFP9B+PfYiA+qI/GuDKYeHr61RlJf1uM0O1S+kErhsRpLqBNFs3pxiC
hsvvIV33Z6/IlQd1r+i3Z0Aq/cTSJFtEEOt5Jp2QUEQpAtXN6ycXvY9LnGXdqc+cB2tlH0OxmJIw
SZkVQG891GRpvZk3GkMlWv2kppg+tYnZnzLAoU8ppmBf7m/M60OGOjfRENAdKR5G4uvxTKdOPSU0
RACn1z5VhVWeC015kJn5v1kBEXIE6CQEQ1mPYonepGXEEwFmVuoxcrXCz0d7ofl0rncC15sTAoek
tmRCnNgW4xwts8ducUWwWFr4J/Sk8b3t5mXnjr++Elm2H0bZfCbqRLjwFnUTIDhkHRLboePGSPUG
h2XIoP8o1vh3bw/pt//wsfA3lXcVn2yb2QkadzUkQptgidzoZZTenYY9FI+vINsdnE22pki5583H
MrtQiRu7CXpM4jjKKcbccTI/fCMSkkg+sDSxQMBuM0qIratoXDZ6G6bZwdSXPnBFNL04GN2+31+2
GzeiJsksMEtp6kJpcT2hAZlhJNAWEUSDF/2UN4v6PGvxp2hOhp0n6+ZIgAqy9xjC6hbLTcDtrLJz
BD5Qan90W9yStDh1D3MC9H9/Ujf2ObUi6IXSzEFynteTIozpjKFIm6CbIuVQ1Hp51iPj638YBChS
wgmULLchbKHavd3GZRNoMrXvimX0u1nbO0xXgfLHTiD2lS0WoJCb+7wZcGyt+4ENx0l9FjWOsWJG
GohgTTxHRWn/h61HIxuCJoSxFgIg66VzEmAtr5+ZVRJOKXHg3CvnUkm6t36wqn5nT9z6UNDtoHBJ
OWoQu/VoBqKFYTEvDUKiRn2hubL0GwsX+ftf6tbO+2GULaEq9BA5w62rCdokQVTJmsuDSHE5r+Lo
+/2Rbs2HEgJBDIEZahyb+aBm1y0gk03QKMnwnI6LeYjaKTz9h1FIEflIbL8rnnCklxWWNl4T1Jik
HBtt/lsr8Cf+D4NI2XXKIUTs20g9acSoRGPWBqEem8do7MYL+i+PB+kEz7x8bAFodVeEWTxsXK93
qzaAZeD+oRmD5T2bU97sNa7f/DBIKX6ozEiEc73RlC7q7CUsWjzHGhoKvWxSbb8pS/GwyAHnFQId
N6mU8qKxcD1Q51kdXVAJy1bM85HUwPH7hGrjwx8H9gOidyhcqWC1m32W9xZNuCYmJbmZGqewbudD
68Bf+A+jcINyC0i1iC3XNx8gFFuNjRUKahSHNE2Uo1H3j99wBCOQMLhx2ANXZIxoSO160S2o9pga
v+tJov5N+5jxJVq67HniEvrz/qxkPLXK0sGVmA+FPhBJYPXNVnDLoXImFwbz4tRq/5QU/Zh9LYo+
Ld7Cca7EazmFoX1OnNFtnqgRd9HDITrQIVAwLhmkIPCN11tkLFjyyRzqIGtaMNo4irTvdY5ewIGW
KuU3VBv6vRvw+hUh62FE6bzHntkGFKaXqmoxmxwzy+z6Q1kqZnGGYrBcDAtbbd/Ri2IPD74ek5SR
3ckrAqJ1RWFSeyQHU7hlQTSrY4zWWS7sX/PFGKJvitkoxp91lkY7IMb1Tb8eU/6mHyo/UTsOE6Bv
F3S9qn/WwgWLbwDFP+bs4a5vsmJZ9CRdRfiLxt7NV3TdpTUV3IIC2pyU49RAPc5FVO88kLcWka2K
KyhgGWoxmwklg9YNaiv6YDayXwqz7f0lTT/3i/7cp9VecHtr9egVJDajV9nBGGq9elWlLRmYbh8Y
TdK+oBX3F3Tg+eIu4Z7ZwdVI8vZiR0Pcp67FE7MeSTGA/upu6gK3qpVjiu8UXTxG6yfL3Dx6iXFv
8SJDMab/loh9852KWVSJrURDEJb4RyBR1B/Trt47YDcmRBQIaxoGlKQcby7kVkyDlujlgIZ2InQ/
6pJ/piwsymNm5dGjITszAqKHscBZptK52RNmV1tidPUBfpBdoXda0+B5qAZPqw9CL8G6HrwvP2jo
OveUzIPBhtffirjJatrCHAPdHXkGevh55QHfZbt5KtF6oG48twIRQpQ3fhGkfP1OIHK9tASi0teJ
dwiw64pwOeMDzSdWAzvPE+R84Du3WthfxsXaU+69ylyBiNmYdLdxtim8boJteEdLLMbCgBpbzAfU
kCqyEzc9u4owAz1vnL9yI0weLX9SMeNu5k0CmqJvfnMW3GgSlHIbJ+hdGgoulIAi64IQmxYflUGZ
9zT8ryIhCA0WRn7sHcplFEHXn3Ma+yGLusqlI3hQD12s2b6q796O1x8NPxHiE2qskEYJU9ejKAZO
GZ6RLkEe0499bNyO3el0rVuexh4Lip09Ko/X6k1Hm4TCFdU4ePiyw3U9XK2l0up3NgI91M1jXMF5
sme3OevWpJ4zS+iHtk8oKAMCP7VC31MAudo32Nd8ODFSDeSW2ep52TEkjqJ3lgC7EMTC3LFhiNZA
LekTda7G8mMZXxwXdPrS84Onk6FhjUBOAXsmjTLWMze1eIzVsNLwu3Tr+owwRKydvTqO9RMndZiO
PLuWe7DiKV9OtdKaD8q2S8qUSU8sgIiU3LrikAibKKrSBjNIF6M9WJnnvmvILL7GY6v9ZOXmXpXl
6lPDO4OUQ67AH0qhm5u26wsvWRbborFIaZ50JczsZ6uycuqUvJGnrExy9X0UDtwIs9P11DfJlI3T
/VW/OkTyR4Cu4kzIbiM0Xq+6Ak2imPPMAmBAwp0rKX9ZSkvfqS1cHSJ48xgRgj2CsSIAtjmqRVsv
7uBiszHGWvUyzk52rMH9j71llo/ZX8qvKClrtC2C5aJKvzlAVEpIWjQ3DCyvM+dzhxt5cYgWL14O
Zo+zmP/o+qEBB0rNH8JgIOT1+jmGcIpp6Jxg8urItyNM+0SS1Jf7o1wFT9ImhWQP0idZGf2861Fq
1Pv6OXOdYACne3PcRv/bgcnyXI9Z9eoVpbrT3Xr9vdgUZMsQL1lIlnM9Xj4oxtL1rhfEM/rUfoiG
wIGKbv7FxsDj0RuP1wnQXZbrZQP81tW6Qb+r7vM2DGhAR4cJke/miJpNfVJb0+p8tXUHuJKKW+gn
TYntHBtVc9lZ3xvzpfhEyZOqIfHptjkgrS2XegqbpsI99KnS+v6YFJV7Gpx+/nL/U340XK9ueLTL
AOMheIBTUpXfvJK2kcsWhTF7a0JNdH5MgbS+pHx44y1TRd+c7IQL9xinJu7bDZFCd1abpjEv9TDP
yhM3Ym4ebStCbxkJI4xEUyNO528Io5TNWUmTMfT1srOzTw1iVgPETc/6t2mFVfmVNWjzSO91MQy+
LWrsDOPMM/pfmjkxGQVrzeaY9nnfHec8rZD6R2etMv0sauhFpDWqDH/OTDMcn9SsciO/4UJR/BEh
rMsMQB0eEKg3jUtmdtObVsDe/xJ6dhg+pz18uc/aqIjmVYtE0xxbr0aEYioT03gudatKD25pdkhu
0oFb/EpT2LycG7MJp8OcLlPxc4+4kHlpIjWKTqnetctRtciLfDe3pz8RRSnTg2pwIE5JUWA1U6d0
u57cIppcf3QXQ3zJWn2wnu3GtpQn1IjC4cA5G6Mz66qapyVD+P1LX1K6a30NUXHvrCZO2/wa9xkG
kH5ONmaguyFEZ741yih+7/lew7d0aNzij0nve4RJkwYcOKqjLPx5Ek5sDYcinOLwxTWSsn8PJ12d
v3pG1c6QUhItel7GRqv9GgGj+gLDySL+JfK0v8CcdatHky9qPxLLg7hNYZJYZn2eIZ+2cGKK7I1w
0/hjFGL5JTaw6zVqtzgral3uRIJyD6/3ONkrBS4Ur6jN4Ca1Hq+ctAVJ/6F+qxB4/qTxYg/HEKPM
XwGf45eRSu0r3Kvheztp007ifGtoiSjyVEkO6jYhy/KomJrBFG8lHWnDU13mOC3RlL/gZD0bTnWZ
adzvXkZtWrzLAvC9w+q9jqAofpESGoguSJ2HzfsTGibap4p8f+xcP6qhVv3cqNjMncpeSQzfbEvP
AvNOh9/u3yvXVxjQPcuNd4QE7rbNcOg6JA1i5umbItJxOmhmg5sWNmnRwXW7ZOe+vH6PqH5gToYh
K9VEytDr7yuqzFR7Xta3Meu4CNBTzv/N6fT9hRMK2anJNas+PTy/D41J5gi8CoV+PaQR60Ihv8je
lGyp9LPeijA/lfT6Dp8XNV/cp/vDXcdFpGJS2lh2i0mtmfVwSQWQ5KqoHhSYNZ7yYdbOYfFoMzvB
ClwEqDwy7OU/tiK95TRGC22MYZAZZnepIXB+rfpleEL4PTpl8DT6h8MVBuSDSSkQWa2Qu/cHWEk3
UzPFAz0M6IfTL16KW/OIAdPji0efJEwSXtQPTa31KAUwWWnbSfrmcdTfjCW2D44SOQ+PgkIziYIk
QlBy8eQn/GEug5MQNVVG/RbjmXxq0Xz0az1qd/bd9UZAc4O+XQBO9gL55nqUwmqLOu/z8Q10sf9S
F+ZwSmN9r3R+YxQ5CcAQSH8QrzZzySN9ATqwxzdTL+cXrBNDvwCdeXjFENGWSTPZzQe7az2XMAPJ
t618evsgeYpCSb5Pdb3sKWvIJVnf/gAPcGyIG9ljKFCvhykhjtEXNExvaVN+ikPFOWRdlOLETmvN
/VO6FVCTqDdFA9Jy8hc4wltIp7atiWsxnd88S4Es25HMuJdBHxf3vW6jRj0ReVjifcrsTvNHulTG
P6NCATkT41JGfmr1iOZboTN+tsZIsf5Z8GQvdnbQjeWQ7UVEe3TZ8iM3V4ni5JFGvDO/EfpIDDJX
nyat699chzjm/nrc2EbIUlNOkTQuWYJYr3xkqEO/0Ov2Rv+F0/hhhMHGSbHHpj3fH+jWnAhxyOcQ
2uFC3qQ9Rpgha2+ly9uQ9cMLrYPFYQZQPLqLo+0s3405eVI3E4gaMRooM+s5hU2mRGaXFW/qrGpP
XbTEhyjLs52Vu362ebK5rzBNBfok11qP4iSqsSjRVLz1Yuif9NSsf6F70TopAIG+hxHSMe/7ead+
cmtqkK6l2yaiPle5qjQTjSavY9CadvU6KYuDDii6d0hufCyoF1JEFpgaLsEGaIiaoU+VtCzfkhr8
wKNycYF8hPOKamTv5rzUf/S0yxc+bWLjJWzGl0k1xz8wAMlf8mpqP1Eub05RBa/NNos9DYirNQCd
lL58kiRC+91WGBtXvlmfnV57G4oSVMByW19VHP35/n69HkVi5nBBofMAUm4PBmU4Wsqi0n2LZ1i6
S5JpJ8yC3J2ten0dwZGTcZ/sQJLU080uSklyq0zv+iDXi9n2PZNQ8DtCCH37OVosob6WPTnsEzXo
mSa8xXHrS664i/siojLSD2Gfpt2pwatp8id7HMBLlrnYkz+72g5Se4hAm10Oygjdc73VbY2qYN80
faAruvDTxIBYh/SNr+iZvrP1rpddNhaAqcH2BxzeoiPQBsi46KkOKJ00h8GJq4uRZt7x0Y8rj6x0
d2EQKfmyntBQDJXrLGJAM2Euj0VKToP1iv5o6CS7fT+UYGXtnctsPYpqZq0Ge14NFsXWXvB6KY5q
Pys7W0j+K6u382MU+j8ABjXKLxs8TtDFBjO+YRSyBr9Prb96Y3mqBJ7ldhjZO3O63gqgVmwEChKy
KrfF5awxJdvMDQ1w2wuxa8poALFagWx7nxu/3v9KN8eSxXGDFikcsTdnowpbmjYRhQyUMsWYsonN
Q6Xwbng2CO/9oa63HdOSbuxoe8Fb3QbvswaGgVSBFowdlkIaesLHZEFa+P4oV08GnwqyLy3D6HRw
iW8e2yXLx05fWDw1tqvj2JczgEyv/NQZNOs0RlWfNTvZa/u6OTWgWlVmXdfp5WT/H3Nn0ty2kq7p
v1JRe5yLeei4VQsAnESKlCjLsr1ByLaMeZ7x6/uBjm+XSarF1q4X54QVGpKZSGR+wzug8EutUNpP
41gvlYwiYIAT2off27mayXUIbI80+rxeILWNXwe5Ku0DRU+dts7KrdL61zyR35zLzEvB15KU9Zxl
oDfDOJQAOPdt12iOF0XlRhDqa5yqN0eZTWPmeht4lrNQJdYChCxHk31XGVi/RpzLZSNcw368uRlg
bM1kF9LTc/RhOsaZ3lGO2KfqNDlyGh500fuU5PjU5MVtl3kfLXPPm+8/453X7QMx0rBW5wlFRfMt
83HJbi2/cLWsvQb/vmhTzCORZNHkpnREo+L03KsRGW7VUZD2Sq8Edieb69DP1kaAKIdSTo/llH/z
Wu8eq+APqjkQv9JMnDXNOS1Q+bkYOam0JgrZH5hleivExEdAxVa2TigqfTSenYcCaw6ahlSCivfp
JOOGbTFNbJKgtWSnnd/g3MKJDNrKtZzlrf3IgQvym2uEiOTsHBSpMNf0Z+U9DJjKrqxUuNHhTa/e
P5zeOm11am8z7o163znjOxzUFme1Ut5XnmEuYsV68cBDuKYfX+uqvx4Gp1cWECAq2TRywZDQpThd
O9gbdeG1+bTPlBirESwR12gTy06SG9mqxwn50E7BcNt2UrcspMZbUuAs1lnj99Q9jWt6Q5fLCyqc
OBJpDKRHoWWdfpo0U0ZNndRpP2j+6GSJhST1lCkfPiBJOgFdzSAdGrbnusw0eyofMU55n7Gsrt90
37ShvCZIcDkVjkX2IwI4dAwutCLp8caUbZVx7wuFsJT8rty2ZqNe2SkXEQcyIoAv6G/PFHMu59MF
87yglQIrMPZhqe9GU7vtAATaASJX9JuvbZaLKWm0VxBvhhMJCAgMxulg1oDoZhfV2h7hKdXtUxXH
9FS5Jkz51igQKWdMIe0cntHpKCB9u8gaOm2vVVpp63JnLdW4vcaIfnMUKqAwVcEfAOk4HcU0K9A3
EAP2ENtDaMKCsmtN33t4/0V+Y5RZjWK+JBECoEN2Ogr2YKI6QQvd+wqmRHiuSouuEQb3/VEujovZ
dQbwBuU6ANoXIfQwWk09CJGJjlTdPJQJbaJQiZsfKKG0V16dt4ZCZwlKJo9nxmSeTsjEomuq+CD7
tO0yO5/kbmWodBVDK6o+2nZmViCYoM1xzlJkPTtqqUEmqDqltBaFOHDzKG7tUUTFu06naziwNx4T
dm4zD5SGOtvubKgwz5tUqOli+iLWFq0ntbeS2YwfvfXnCUEXoiBNokNr9nTtqoDaXqiETMhSv4ZS
G2yU1kJowBw+WimcpRqAImGuRqyJpMHpQFmDcgu+fv5BEaR2YRbyjxzptisBNDhD/szJ1UEmQNWb
3I3a3SXlSsyIpWS9Nfd9VY25W8imf1cacjY4Lc0xFVyznBsHLtMycYMR753P2AUN5r3hY3B141O2
75+SUIyzxZiVSJDphI+FQ1dR3hdV3HlPUt8Xkx0oDR3PXBI6bGijTlc2hSaYlY2cPtwUu9HrQV+g
amRlqybK49pNrXFM7NwUfcGVsVcf8CMhIl56TVLrtiRHvbrIxaFXlphxNuXSkuo+XflBnw83bWfq
5coyvHQZIu2FqRK9ikE+jmk+9V9At9FR1cvBvPHjQC3XSJVawaa34vxXwjv4QgCrSMupj0x/Z2WB
Gi5nGfa2sQd1EkO3LwCwHIeBuP3ei9UgWI29VFGjEcKx2sm9qWEKQAWWxnJWxyMk8zz8lqctG54A
1RIh+eOTgBtLlj7oAYhPZyhUPF9zJHWzHVf5UC1LNZqOYlIbX2OpT3I+bVIE7jAJ6jcssTxvYY7Z
JD/onaI1oI7NRHbgegmyjR5EiQSw4RW6vNCBLBQ/67SN74GGSBLCH4Rey6zRwmCZVlnQHCIJzbGb
sSr6fjXUiVQv4wgi+NojO0TyAZGy7r4Ppe6rMLYN4BjuQi1xrEDw1BfKj77o6NOQjL9KMzRkJ8Kw
o3GyIS1qJ9EjzzhOhFjWsuzUonOytJu6lSZlWrRudGOAgJ/mYy/cciVCYFQr1b/LWaLwu2X0XrwQ
qZoFS+y5lS+Bhg+MA5svKRZWH6fGvRiPCfzuzguOfi9YiVPodSEgtCSWpdsZUS+yMdpOdvshCHJb
ga2tzvZQsXST9t4YkiiOVnTXQEse12qVxZPNwxDou9dGaToplP7RobsfBb+wxmlMx/Kr9Ifn19lR
9w1KZBqxVu0Ufh8d21EZxE/J1Cq3ozgkmmez0yQLbTBdjJwx04TcjdQgnzZNI6YN4v6WHNxrk5pE
bhOoQniQ1ESIVhG5pb8CFqIHi0nITXkxBk0LDGN+DE9lIdXykgKBrDliFPXFcsijQlwBCmllR4ox
D7TpcFvDiq5rNNpBmEzfENTTu9kYg/fJVktPTdwQZZlvnYTRvVsDgihsaPqD7JpKKWluUZqCtqia
WtRfJKlMRSdQKjkGkGHJd6UihvqdJOZ1HttQsOovMe+t5Oha7MvAxRKpWea1Kv54/2a8PNg5XmZQ
EXhREqHz+mRb+iHFVYnWeZ8dBRr7jwL6lMcPDsItThFdosBk0GI6x8DQ0G3DLp6yQyfSu61q9MgN
Weid90e5uHl1KkqzdjzcZMCh5wULqRf7PhHy6uBTwlo2VhGutVCQP1cNwrfvD3WxanOwgtEDqKVZ
BePcuRJ/Di2Q67o6aEWjr4OuTx2lkxT3/VEuQtd5lLmfBYSdG+S8a5Y1ML9Ssa0OJXnQDRD2Cooh
WQ5Y8yXy4D/fH+1yTqCUqGGycsTjRHynd2IpWJ6Y9FF7sPJ+RIFMz20RE73FB0eh2UjzFGIm6egM
BD0dBe0CjxZH1xxiqzM1N+17casN1lBfCfsvr17o3FTe2XhgQygDn44j18owFpDVEKGEj1nEQZfa
oCyjR3oj6mIAUrT09TbzrzyyORk8vfHp10nAn+h2EJmdg9iTMBi8pifbKI3O2xjG90jqy1Xk17B4
44yOftDgKla1aEZ8dF1n0w8aYySqyBedRzS+iPDTVOj6PiukYaXGSKChnvTw/iCXsyPSJNl+TTs0
oI6ni4oFm5LOumN7xfSEpS6oyjairehqhakuk1jeJiHyM1bdKx+O14hxSXdRtSToIXY7HVhpS25L
pbH2+G3qtg9sbFuLQn4lnr5439B0o6hAFoId5iyTejoKeVVZ9rpg7avWi+6t2IiWkloIT01A2x2h
g+nx/eW87KfMlU60X6HaznIn6ryJ/2jxw6A0Wp9jC4u3NOttScAa0y4LH2a5F0lya8emYgaLOk7b
9KdkjbOmaix4YOjiPq93WRLnwzIpYYrfxkaitbaBneK1Lt7lscqHpIzOzThjq85JmVLBHw48qz9w
+opELVXkRoTCdtAOH7YIpdJARksrDx4NClFnyaDv83SDQWwPqTZ2Lkp08SM6mcq2yIX2Sm/yjVkZ
wCtmmCIdQ7j9p0svBOVo9YHaHios5wyHQ4GSjub7GLvmYlXqyyuPej5vTg4GpjY352Y7FZIPdf48
fzzqsUgaUR6N/tDwFCGwyYGAidSUaGhAmhigOXXLr20yrTJkO1c6sXw0cTGtgTMWkYFIthT660Sc
6Jj0UhBeq8VcHJd8PFDanJlsQ/mi4W32QtMAxO8OhiCFjtJHxK200XahbMFj1kr4mINwrcPwxo1D
QRKSDBxzCmuvZox/rEmgIOsx0ng9cJi2iOiglHrnsSZX1v7yUc/3Gjtq5i1eZuRjIlZinE7DQW5p
CTuKkE8HU6it0G3HSb1m8ffGaH/TXIwZX3xRLhzTcJKonU0HGJHjOgxbUKse9n6Qf76/v6cun9lM
jaTMOmfLyFCdncZWPkx5OnrDgZtbuEed0dc21MxlN0tNJV2i/1KOThL3VXAl0HpjYJrtVJE5ul4V
bE/3cmL4IE2Aph4oPxQuJXXBDiShd1vRyg9SWSbrfo7n35/txeGMF8ocdFEsn2864+xwNiYEsvPO
Hw9ZMlrHsJv8bSZoFgJ9YbfDAxXd9fcHfONBUpwkQeeIMGBvnd05ktrWZIYZA7L4t74RIWKCPvej
513FG16+CFxu1Cl5kNT6rfM+pZ55kjIZ6XioRTPYylGM7mAaXvMTeGsFuT0hCKNfellqy1XFl8jO
xoPqBeNnQwtr15e0ZCW2kee2qFVfgYq+MatZLBJCBE1EEFNnT6y2KpjXYSYeYmCoD5xrqe0bYfn5
/cf05iizpNMsa05+MX//j0OEAtGYeWMpHpI2RXJPCYul1cjX5NrfGGUGz1OlpF3IMXm2GZQ0SYIM
3emD1jfqJu6t8ZYyzjVNh7dG4RCmlkflkFzsbMX6rK7pTFfSAX/mZhEnzQCLdEjd91fs1Srs9C5i
BhR2UXvlzKdveLpkvRH6Ai7j4qGjXai4XqGAkcupuaAYmA/id2Ewga83IHzvxyoorSVNztr3KRgV
grUeK1GOHdmzhs+jMYzTs9xnibHIRKPVHPwze/NQyZmYOKIOkvAm9qrqh+GFenOTl2FnPpKGFiI6
YiFNSkULgmg5Bp3QXTmj3nh76brObZu5dk0p9nSODUpsSZeV0kFNQ2NPWoO8flyEM/hQkp7eX9B5
vc7WcyY28vaSElLQO9scQ5VyfkSidEhyEY62pAE+teHRKXfUiKt6USWRrF+JVS+3CtchbxWFsNmk
7bxBajZIlQ1DhrGKEMsr2QyBME1qfWWrzJ/8dGYUsqFMs4wzNffcsz2WpS6LEWQ4WHrefU+0Gs92
cGbHbKKkNeLh+6Q2s2LpKKpXcO6Xzw+SE3hRcmw0J7j5T59f6ymghQL2KIIZxS6pRulzG4N86Ufq
l+8/vjeWkqFoAVOegOp0DmDkrmmEOmcoT0n6W4WtchPKrXEFonV5aRIMUJSAPcoBgubX6YSMBoHq
diiUAzXfys20XlumQ2beDnLlP8Shnvy0Gs1bfnRqyG+joAZUFZbnhb06sspJlWeycqABYzm4B4af
TSvQPhxLzyAonhL673TQzy3ExiJSxxxvpQOuh+EO61pedbPXb/XSuAbxvdwWVFyAmXJIEk/z79NV
TAfDKgT6nwdLDL5Xk9VsxLYYl31QX2vlvXFKojwHLprWFNKEHJinQwW6UntqqWgHUOCxgOkvZL5o
EUeIPG0kFUNEN1T7AqYRrkPSjR5MU+2WepkfRKs0q4UcDsX4FIaDhSxpp87NrUEVo7VvdOFdOcb+
6I6VUP7EFNkP7w0gIv5aRk4jXeiZGAbQkUwckaU2DS0buErpQXVK6vFalDMv2OkbzgsO5w49OPYA
dabTWSLGnnm9mSuHqg5/5U2pOIbabgoPso8c1s9jF2zGuML0S7gSvV6+dRB26MfRxEe1htzxdGA9
qaeegrd8UKxc302qIDwnWiVdeQFeIXhn86PJziWA/grjnFfqOtRXqsmstAP0J9Oh9K/tE1NvXT9q
mnvJqOuDiGTvatTa3BnGvrjDYyB0sR+/ZqR2uXNnX1/udOJJOpHSfD78EaeQv7UhkgPmwcBjwqZQ
KTjVUOYU7qd48dG3fmb5zS8jF+CsrHU6VKPnfurRRjuoghkuFJwsaIjQFXl/lDcmBJoY3AoVthld
Mme8f0xo9MXGDPRUI/0IGmdKMtHO01Ck0aRbVy7zy2sIfUQZJi/0n1my6WyTIuQWW21RawfJNwR3
9NvmUZfizvErk6KHZAaw/wZpjNxBSYorXK/LfcrY1Mc5uNmtVGRPp2mlFSEfUreHQsgjF49Sf2X2
43jlkb25mJgXAEujGo4w9ekoJuQpLCg67dAXQPqixvAOrR6VyzK3oiun9eUbz4SMGQM++zIAGjsd
qqyEAc9RUTuMoDHRCeWOOFphWj8FbFs3VpT0Z1JF7RePUqBv+75uXVMrfWuys4MtPpd0HC7uCzVU
g64oBJYU4+6HQQi6W3QV/Sc207WS3hvvP1cuwnygTABhXxiT5JWKLIUn6wfEezpjXZVt7NuFh8mM
LRlRZDi5FfSf8zqsUoLXIelWolWH5a1eSebklmCxstX7781b60/AzC1G8k4H4WxDqfFooPZZ6QfV
r0dK7AmfRB4/FXW5UHNds2tP+l5b/lLKkw+L+gKThyMJYkSiAgUo//TRT/ib9LMdzYHQ2XS6UPQA
o/vVKqya9sos33rGs8YKdyjLDwHgdKianglV1MA4dNkg28CZ9IPQ6OiRxJ56fH9BLxFaTAuRGjYU
EQiFnrOxmh7T8tLvDfZT0wluO3X9S5SUKDKmQjrd91I9jrYxtclh7ONwcGHUevGyyZv2WEepPqyU
WA6uFUneODfY2wReFBCoHp5DqLrMb+oyD8xDL1bqPgfFfTsAJPv0/tzfGIUcB7FGtE9np6azJ6qH
fgF9pLUORt8OwE2yOv/Wafr48bN+pjDAdyLL5mGdIY70PDDaSUhNbpQ0BnE0jsdek/qlFOjqlRnN
Z/nphU1JicwUbN8s0n1eFDQidTLaTjQPidl0j50WeFuQdXRujUS0RdVrP394BRGtAQkMc4RGp3p2
8mZCXsqUs8yDbniJXTQJLF6zueYY/sbrQOOT932W1ORePlvAtqsV3zJj6xCnWbvwzLZ1pNxIEd8V
qyshzxtb4pWYBh5olhE7BwTDuGzBaSXWQU+kzu1UWk0eXkRXruS3RqFUDD0RuUvO1bNTzBeFSoD4
yMaL9dLRwtByFFFtP5zlko/xGhHGcDUSiZ+eIoMUZMQfsX83Fa22yvK+tUXFu8ZreWMu4KjYBey3
2UXuLDTT0Q5GUgP5p6JXEqcNjXgTc0JeKYe9Gs2c7Gze01dBXzrGBGfnDqJm1EtGiufsnZqa7eSO
HFrToxTXWWLrGu3xzQx1KV3Vy7QfXSpN+l2vpeLgRLmcFfcIlsvDEVNJYBdEWFXiEJvjTj0rSgiR
rXHKfQ1F9FXsEo9Xy8XayeLfcZsJ68SjVnVrmn0OlEM0MjoqoaaljxWaJXcNR0uIIa3eiLbV9ihu
IaQwJt9zHC2r29xAPcGWfD85Zm3cjp/6DD382Jb1SFUdZqDU26LyQAMpvhAipoDfpWXHshb96GP8
N49hpDX5upJzWVuoiBj12wH5KsMWJWrEX/tKDCfkqaRR3wpqKBmH0ErychNimuBBQOkRkcrk0aK1
ONXTaON80RW2gBppXLk+SEH1u9Tgu/Pyeij814/hf/kv+d3fT6X+93/z9Y8cu63QD5qzL/99KF6y
h6Z6eWlun4v/nn/1//zo6S/++zb8UQHL+NWc/9TJL/H3f4/vPjfPJ18sMpxix/v2pRqPLzWWyq8D
8Ennn/x//eY/Xl7/yqexePnXP3/kbdbMf80H6vTP39/a/PzXP8md/zgf57//+5v755Tfu3tOntuL
n395rht+VVH/ovTO5gV8THox90f7l7+/I/1FCom2Ez01OkhzVz/LwVX865/mX3PmhQoWqTQOTzOv
vc7b+TvyXzgMIDkFYU1F2o8f+Of/TPvkAf3ngf0jQ2giD7Om5u+eXBv0vEl1kNlHc5ESBDzAs5yn
kxH6yXNj3BHKNi4yU7UdqCYbRgpRtijGxi4ULDpC8us/1uf3B/lzYJbvj/tqHlhjaC56SgWz2NfZ
wJYV69GY9tUuk9vI6fRIp8Mk0yuQUdZ4f6jTc+r3UIAvKYshg0Bx4vQ07JIyGNs+q3a5ByYrbjp9
OWh6eGVCZyZ7r8MgQkDpbWbtcxXPH+OPxC70a79FjKrdmeANbbEyg2UtaskjsufdTROK/VKLE0le
NNVgLho5gkE66GoAck21+ucQDPSiV2tddye5rFbCJHuNo0s5ZnzyZMiHUmkBbkn5EP0sFGVZyoFR
2ngHjo9SN9ZPcVf2P7swEL4agpLY2lRamh0OUbfvKiEHXTAE4zFKZflRbVEqaXzJ2PrB8F2rI/Ee
odjelbuhJa/xxDKzPSUdvlmTJHxMGOl1kWaJWioX1IaQADm7M2SpTmUQR82uDLN8PQnhtPDa4ZrQ
42kw9PcovD1sL/4jKDp7FHokkiT0Zr3TpuBzV7pKu0f3rlgpunetCvoaJf/nevo9FmQ5kAizVMO5
IG7d+kOoFV69A8C3LEfRkf3ULT1lGdFFbH/40bKQNQR5weVBshi1atl2zaoeRexAYV5Ud3L7HIvR
JizzF19QF0FvrlLroNSD3ct7rbbgToxO0Cuuln42kSNsy9Tup87plZ1U3XXhjdg4RX3Es9wOxG9q
+BR1N3XuJJkjAO8MDHHhx/ICmUO8Mtul0EV2NK2koGD3PdXeIcrHe/wMUMLeRSgHD9H9qL94zedx
irZ9iPBEs0ykGw+l+QIakzE6vb5UTCx+u55/PhtKcgAIvM7aYxVV7vtv7mu0f7G4VOxnohbx37lg
IZp2qNnWUr3Lg1Ba8eVSNzNxGcXZSxjnI2mRFO50f3pOy1xYGZOF/HXTBZ+kON6HeKcvNS8Q3DTw
9G1eYbmcenisW6OySonNnbTLqnt8Z8I7DzoWGv7TdhDCZNEEiuJI9RA6Zi/9TAqt2cTYNm+tvDNu
dbXmvRNKya1ocz4osV5s4iHseTzZuCLkCDbvL8IrKediESh+zSwrWrjnLquUTsUiavVmp9Wm4tIT
CpccQuPNVEyao2ZK98vqB85tI+lsmJvKFwCh8iYD/2n7vaU7naeXdihFkquRWzoCwDxbEjGYB/Ta
Oh4nzHrwav7yLHKgqkQI70/gNUo/nwD4J/SIIZPOSqWnJ6PQBtrs0Nrs0rFXqdL4pVP7lr5qilFd
1GafrRJzjLe9id1WIbVPwHGuufK+cd0QBs8iMdQOgNmcpStYi3ZiLMftTjDJ9zxLiLYoxmgrU/Ou
MbneHIr7dO4TQl4/vwcyNSjLempbzEtT30mUoHLTUkoA/nTBtZWdD7LzlaUvbcgy8Ji5nni6sqLU
mLVGiW+XFGKzT/GEd5UoVe77rum3LIZix8FkOkZfxbtAEotF0VaqDSqXMlab60u/jlC/HoP0Shvq
lfZ8+sFo7XETUuTk/xd9Nt8A1V6Dot/5lScv6kDvbZj4QWJHdWGCYUZF1fBNEMyN8sUrQ8UFO+Ot
tazvlxkh/EpP+mktCLPo8NSJyDqP10jol5EPZGMuaiBrtHXFc5yC6vkBCblS7PKhyY9pVuWLIB6S
G32qspUxBvEmAqe8k5TmYzkgNwZUEDhis/OQCqbzHIBS+qLUGkGWbenJmQtjjAvXb82PCbXPoxDU
EUTOyk903891JIvOKrpyiNRtKlbDUkxD1n62Ln//3b64aUkxoZzMJlGoZF7wkHRf1Kdk7KZtOkor
paiqdTuJEvbBRgma/Tcf80P5xf81azjJNN7NQv6/zC+ISv/rfwL5i/zi9rmqg+ck+cemTp6zn/Vp
qsGv/k41DOkv2pVUiAF9zl6HJBS/Uw1d/GtuAswbgobKq0Xc71RDUv/CCJAyFUczxaNX6NXvXEP9
Cw1Qerw0YGRAJ9CzPpJrnO4VXjH6ZRLACSiLjAW34/Sw6rFNTnsxTI/VIFaOVEr2JJoPXa8rNlaD
5pVK6un7/fdoM1kdrKg2I5HOLh098vshEYr0iOVHvEzv5ck/9EoESLC5zbEqtymzX7PzfmNMDn1a
LSwxWc251HEaeYHcpkN87EbjMIQWF2szrIo6XIhdbqxCOd6G1jXC4RvLSgee2w3tb8LP82Xt4O+0
uZQkR3nSpnXXmJtmsJ4awQRWrF+T3eFWOblyWFfY0ECJGXBeV26406dIbJ+ZUSLqR+ugdUuw6Ero
mvFPcbClwbfr6GdIMT7LvrT+gxQdIpx9moOSrTWMAj1H9F2Zppf0bE32jJ4Kfpr+TzN/HEpEFe/E
btN0vxR1Y0YL1CabYJlEn9T6oAfbhCaktgg7xwicKl2Z9dcJs7bMJ4qtHPlTW23qwFV30X0eLEbl
55h/UruHIEPB4jAZX9HKnYqVaa487agYEMruRfVoapFdS75dyrLdF/eNKKygA7bGOlwN8lrwkaem
iqIcTW+jrIwbBSFX/NIhnlmfp2c9cFOtcbgvwq/qU/xdLpxYuJu0H4mQ3oZ64YAEKvO7nv66mr6Y
4tfRfNDM5zKCh4MzLoUpufxOqd2tcyw/5ZfO+waMgdjU9ttlrWy6PEODJYFL/8Wb7r3MhWYm9tSr
2o4ZazgLfjGixJaUJyHcVsONrk/clIVtSVuxALdv13cZSn8ebXYn933Ht5bsBaQAqnireq7Rf20F
R1dXMNnCfGNcu+LOQr6/d8ks6EFJgSyM2O90l+BGWfkpweexD9PS0XVPReNw9FwQLwEbwVOXZh0q
u6wvQ3sUyk95o16DMl28F7wMRF9zbZIOJDDd048wGk0Tx6OuHhvzuRmbwGn6GhfBordsiiHylVDs
rdFm/iqvPRB4dCtOR9ME9H1ydG2OSWs9ekER2IbeFk7WRbuhCq75qF4cNGCKXvVFCK4gTVxA7nuj
E1plSD4NhLy2MlD+bIxHo/A2TZ9udSt8HKvsWh3ltaD7n6COh8qoQA4oSFNWhqU9R75/VDhGz0fJ
FQfdT9WofW2MdZCCS7MacqrQjMuFRMBkV4E+gLzv11Qr2ctF8ClMu3u9z0y7bk1lkzZxvsDcxdWH
6PjHlfhGSem1dX7y+SiZYVKAAiWiQnOl5/TzhbJGm0X2rYesuDXaFU/bUJzGXGuya5HQhbYqrsd4
LS2HjdgvCg9Onh0UC+ElZhNattjanWarD806Epxomd5WW+mm3Gg3xooSaktqWTrWrd4yR4cfrCqb
35N6twS75kD7oeyCaMNStCPVLkVb+Cns6pt8rRW2vq+/+w/BjbytviU3/jJYeYtyIVOjFWzZsKXI
9Y7a1/dX4/UgvlwNiAGEZvQ0zi9AvxBNbSxj68F87EdH+UHWFYGR5xWoqPE53i9jmz8mjS3fJVsW
YoA8IboFPE/LRg+7+ozYoFA65UNx22+jl/w78zAKm/LB+5/zVYzvvc95VhJCvrennBFYD9Gm2Kmj
3ZtOsKmW+TZfC+uMY/SXxNp+iffT0rvvvkiHbDfetAsDB9I9GD4vcLzbYGOtfc+Rj8pGmT0NlmG+
ttpFnrhC6SaBC1F1ineR6pjDYxO4mWL3pT00tlY73GCdacfUXWxjbWy9TX8n3Q9HEEONYReUWkp3
oJIWuGW7SnRbmQ7qsJ20Ze3dWvndCEEp/9o0x6x0lMpWvyR7z86X6hrx5vviNj+A+cwfqttodS3y
PleMnsGZ9ObBklNRnr1vzsKpGGxQis6p+RB+Fm+kg7SZDtGu3qd7y9bWwpP6ubbT+7Zkt9pxbPuD
rTX2VDuoHuACHzVO/y0dFlSJzNyph03V31UVsmNOJsE0dPi9pFq1pCfhkjQ5KBFVdc3eCVt3jMia
Ha+wW2zG1IUUOPUu2mI0n33j3kFWRAhuyoKXbpl8Kx+Em3ZjPkXf9CfpttsjK3zHxaMgMHYfDTBa
7Z7D46EVbU19sLpNoLm8D2W+VlRXyNGtxgXDtboFSp5iY6eBHV2BqbxaQp7vvllyApAysk0X7h9j
RIyTEvM8eLfebfi5vVE2waPnFG6yKwNHHBYYiub5MqgduvBWaqe3+qZdJttsG65K17rPN8NCXqpL
nN3kJ8rlye01lWb8wji3/vyMFC5I50gYX1lq2jmos1BzBJG8crxPzFWYrnLpJrJs3B903kc/kTn/
t3Hh2bW1SP2N798U4SYxEGW/j7KNaN3QO6qLr6r1aDY3NYws/1YbHVFxR28dhU75ozCXfmc3+U3z
azwEngtoT7nPGrsSbVmy1Z9xaVvPdPl+yfqizR/98YtZHfDi5fsUFZPRjgIUcRyzXWiG0+MJLC2r
3A3lhyl369Id+5s82tNAqBLXC1dJsISS0xgZsU3gYO9gWwoI4JtOfDRSCWXv/RTfFuUqoCvAaVwf
wsiwp2zfqKHTGpYrZ4+6gnKcy4vZtS98+LJZUeSMjhCg2++1ZCv6Q9xuI3mZx/edsNLH7yOxop7R
L6vdVs/s0lAWMcwZgPZ2ojJFPoyaVywpkWDkeKktcEbi7ckWzYLYFiOIBQgaa7CkfRuzArsydulw
NIK7rr3F6HHZmZ9D4xPQdjuNWK1rFN3z4IIeq06Az6sO+IgU6uxV91K5RocoEI/IoaNPMEQbTx+V
RenJNb1E48rNcTEatTo6TMA3IWXStJq//8c1L6aRquchbGYKND/ritBNiePIFmE5c13K10pFpzUs
cMo4VM3uNzOcErPJ83oZnRG9RkzUf6BeVtqtVE4uZd8ftA/mOP8GxXvRCY1N1nXKzodIj96Dq05+
hea9cVPlyjWVs3N6IR8IyU/6dXwoxGIg+p/OX+gjNRTh0x3xi3iq+kBbEjhSXtV3vtJSx/O9VaNw
qQopZEcBgRzjXtPzlGxEvDdGUJHvX5DnsR4fh7AGVixRFx1e6yyy5GwafOij0xENzpWK8Eqg9g3q
C+hL0KBxpzT37NkE7Mq9fFrGnB/LLDBD+ADmTQd2dJbnDaHSGGbeisc2LOqFGNei00l+jTAEO++j
M4ToDs0dGdc5aT4vzgp+ogY+ahTHBgk2O/cWzUAfkt5NQGb5TVEi3Y0ldfn+oATn58cqgvBoUM5K
wZz7UOpOn/NQyYVSFYV8jGOA104abQL1p5UoTpzjCIgm3Lq19ob/jEaErXQWbRMOBXFvireaFdtF
/lUrP6nN0Ss+Z+LdMGyz4WEsPo/197JhlwwPQbLrm++hvlWbHdFynG0hKJnjOitvx2ldCMC7aMsE
JHEYg6mp8yU13CbtnGhjlOv/zd55LcdxZWv6XeY+FenNbZqyKKBQBRQA3mQQJJHe+3z6+ZLqPkMU
dIDQ/SgYLbUIMd3eay/zm0QuCH5UeObdjIHBvKljeyzvjYhdf8y7g6ZvMvFFrAjgqnBbzRt1OiTC
W0HNgdmg08iRDdfY4OhVn/Xg1Fkno7hUBpXQxuBGzDshWMnKj7S4aJNXjLdN4A76hjOuN+5TcWtp
+zpzpfzNMmLygRsQK6bBQ2euAPMp6u0eFdjJngXPEp7M+FGeb+XwRIVt6K7PM0W8RWEnq78wstL6
71KBDNh9VD2klLdQWmJpHQ6l20/bmHclcNDi+CrcREzEysz0atN3Fe2A1lT3Iyzwtc+/S0sHXfuG
QBSqF3apr1PJCRsESu7ziWJng659oW1L05PVLfWzbjz03UPIj0aJ7tTKGQfJ0bx01kpSPFnZ0KOI
fArnJVY3pacw6/oK3v/h1CYtozW/qOHTfWU/vV9eDDiHAIU69RRGQUrBjmRiWZqtnSNObk+aUDuR
VBpf7NoP2TSINvQEgQYQSLnsda4QzsGCaBOV06z/zHs7qzFJnz2xCmyz2CfVWyPciomtMtvqgnul
3QUoJORryT+o1aXNVgSUZnwRzFVqHLLxAHM6klGH0e5NSgHtfpK+4ZWnqhhUrHSSxno3pIwX7Vrf
TfGxUWPGD7zZaVcVq95y0YA2bnI7Ux7J6uaj7zu6dW/1nSeG9jLQDFa9spIBrAhOY+7Qs7JLcZeL
u7H5FeQrVfPa1Ct++vpa5N2JO+u+Tw63s2LXw10YPxeTZmtpbVcRUNAOLPx9aRS2UV8MZRf0TlTf
pcrKGO08+gJeBUryQ+hA9hBQ+u+JEh2/q5rFbGCbT7kinyJlx1SXbKG/SbfQcL3UGd56VIUOc2/X
z6oBFcHxJ/DA9iIx2fv34rwbi8pGCUZxRuNQhjep+rr8nwD90yi7MI/KejfN7bl0ZQV+mYNYjXCe
bot5FxuHMD/cFfTaEkfscrJmdatyNivTr7GH+qY8YzZrGwV/Y66xzaRypfS2lX6zou9TfLDo+VhM
/NZTdA4jTx43wmt5lJoD8HAp2Ae9m+sXf3rsu94xA6Rbpu+Beq/A1tCaA/Y6gn5XKrZCHiBKmZMN
BIT6bpq+m92NVYgUTCchAmrW3fRuUTl+exIFenaFAw09N2W7QhNPs/vZrfV1qNhZ8NBoBfP/V4nx
aSwktlY/IMq5vLKJerBLNiLHQH2QKa5javgIJyWnSkZbN9zpIt108qFS1vJg6+KtGp3q7wPMzOMA
WGvubFM4pLpqB9Wd5t/68eBG6PzUPxViW3iQu3ETtYgJDdpNXh8b7SIF/iYJKMfLu6r1vmtoFmrd
azFqN1DgtnCubXOs7HJEmcLNjF+iHtpVVtrNHII4Xuc1jPNqZbQ/oIEbmU9cX+EqspRCPiyQGd2j
mpiJ8pKgPmTlzp+2I7LWHX29rjsGymRn+muZ/tSUB9nGnkcY11rCvJuceRMv+pacBaT5q8K0H/mY
6/zbRX4VyhUGp5m/EkU3PgmPnehKP8EbmBQv1UoZPKtwrMSrx0MSrjkP+vv2dpwpgVegfRuXgyZd
Q1OJV76xLsQIGoJXJbspdcvHFp8ghwIutWdvVDl4bCXYiu5Nma4H6P4IKHpBc4g6LzRW+sZyG4/4
EL6AES++BXtrVdwm34UjtsCZZPen0eu2wwZwSXPX0UvVtwZ9l1P4LcjtUbDFTXWOYu5uUjnLnGhb
7uMn1RZ9Z7qvVVd9+sqG5mo4uaQ2sKGZTkL2YHgK3PN9ZC7I5bMEOaxTXMe4OUWlaI9V71AghjbT
QgjukuXFYi6zQelrBWnnWoW1Rz1KtZFDvA1V6bERjJtGTL4gGXzIhekfLiokzOwWubhrdo9V1VmE
6ep4isO0cwJNLtwk77/yafmQUfLoCKiCvsFqCnDy1cmktJFfmfEknmJUKdAC6y5iKB5x3qHIn7+3
4nwcYuuLmAkZ4zpm0qukabmIfvPmP0jYgAoS5DiepFOW4oOKcJabiRsaUdFMJFhVuUv/e1Q8Xdrk
8m0srEPW6XxJibF04cut+UuK3FfCT9kuLYsO60HpFMTQj4A8VZUz9reRRszYT+GvTj/Owy8pezaa
vZi+9t2xio9FfMn7t9lcMRXvQVLVSK3blWAzaUhiFxIuOadEF942qhVrIA5X+eTgcAaPoyCTindR
vc0NdwQp1Tlp5LBjBsSxJ5vJQ5juTNrKK/AYG3lPQ2NDInLfeBSTDv1Cl9bVWlpNTuX1q8YLbs17
/1vx5j8mb+Vz4WlusWeOws8xNVpVnu71L8lT9iq9VHtpK3+b7gX+rh0H5BCBDYmMUXCtcPmVB5tZ
WiXzqRc2U75VjJtxuM/XprIps9c++TFlECX3Yg/s5yDGd+2wFZrcRgjDjspNr53j6kYsnrE4rW7Y
4LO8iqqdlOwtmjjBNo02ubKykjWwDA5sjDFEBNPw9TmJD9ULIl3Zy0Sbu4D6ZjPME1RCoJ2OtvES
vX6eq1Poflw8AF8Wouky2f5QjUwt4EUz7eZTKLlKtRn1DTbBqrqSxpVveSSV/HtVd+VoywjOFkuH
ha1+s3DmVL2+fMiN1664pRdvzoeWxBrdMWndR3YZeuG80nDoonyL8elymlP6IjyXmVPcNg7JNR0C
cMbn1vcGyY0zT77zz9MzfnPJtCoKW7tXn/uL9Bae8kvGargPbsoNN7SrDuEq4Q+wvqUD7sl2cQM1
aWV43OM2v5TftUu/Rko1twXNSc6E+zettkFX0VXGMCOS3K60I25wE94Zm7S0xe85NPONvi1RB5Ye
4KKsyl34DQfXVLVTr9m2b3QCOTglu3nRDgm3dlAOmmc5gpetk7XuNqvgRrc5TBxxVXtUMML3mAYN
Gyp2FNgPtnj2b/wHcaDfQddH/Clvg3VMjwcbttiuDjg03iqbfqP/bIjWXrGSX+WneA/MWbvHoU99
qMBXPbOn8tKLZzdJvGHaafRQJW/ONyIzq/5nadxP/XZSzmE5r7XxxgpXcePwe0Cgl0Mht42T+JI/
JQf9pRsQureDQ/ZYVTa/jNLjV+27urDRixUab1JrN7oTJg58wIHLDRtrkTzcm/2hGES6dc/NtBvo
YRLfX/uNsTYzp53p2ntDuAZz0t+De5Meh5/ar/4gt0wx7Jo/ybQzZpQJlnJsm02tO2ng+IgUJ+tG
W8vtbZIeRHNlqC4/XCROrtrhr1C1czRlY2eMXXMCgb3ytZ1vuXW8R7dRwyZK2UrSyix24XCf0GIN
Nnr3pkbkU2eFEXG/iap1ox5QPFWau4HSJPba1uVfdoaNH0RRuO1AqLOBfCVoF6cuQ8SBqQXjOyaR
X1QRH1sgSDYvkx60/1XmPdZVfqtqdYbSQTafss5AHmlgh/vRmNpJz7wjTIxdm5yk+kaXu2NeeKAS
ZVfgLycTNVq8SvJFl/ZDR4rb4dhA61bGyoGB1/sDu1bqEQ5DKJ2kZwv4nidqJRPWgrHGaH5xTjHq
+xBqAM6QGViLRiytgatmm5j6CoqM5Xwa3WxT7brb8Wa4AKBcWd5wZGtElT1LThbuuvGhTJwaA0pa
xI/yUX2YYts80iWP+yMsqpiOuUA9QiW8go3c5I4crc3QNn/Mj8A/He17hv6dZuutkxp2itCpuWpY
20fZ8LL2Lm2cofeMbDmgutgbC7emLMP68hi/LRv9bnrp+o0SPwTq7dR7CuH5OB3LvfxSb4JtdtN6
8y5YR2vrlKwFr91PR9VN1vRWn/i5O8L7Jf8+3JS38mogLim3oAKr+NZgSfpuE3vajJjdborWbXKY
W7ySDpnKfbjqcYwdOr5qtYRDX2H85QnGvcSRIzmqwbdxhqPwuMTGg3jk9oNvSJsGj+KR+Zr4rLwJ
xMh0T5/YCGz/ZZ5d5jAURMQY/aicdFd3C0eytdV8Q367Um3OW1dezW91aouWLTzmr1bsIObJ/SaP
A/vOtKtfvOgl1Gzmnf4cnprCjh6KB0ohYVfepxUbtM+XU9P6aR0HwVElIGjY2dvNa0/QYpSUUGDY
3Vvh5YfqLnqmbbIzb7udtdFP8a+A83nY1Tfpg/Zj2smH5NVSaBzbxpGmMH8Xxl38qCiMlV21o4RG
xGKvKctWBUCW9veNvzeb28FyhVVS7NJ+M43Q/e+79hiph0BdRWCCdVdQ3FJaRSZBh/DgpsLaataW
4grdZo7WqKOiIEwXQy0d/RsNa70hcLsZlsQxq8VOnqzcXpAFgq17U3ssu4Msb6ZuJU8nWT0kjYPd
WsNz5zdCd0hbaIW+k2gHK7qUwc5vbOOLvu4/7FkmFYCQFMCJCEteIQDMDuUsf2zn0zxn5Z2A3eUe
ds4IqWpUvarVpn8dIwBfQ0MCBLkoJV4Pp+NCn+JhEJITkne600YmEbOudoWY/JxM4SuQ52/nhncz
GZo75Bwg7NBKJE5cRQkrLhWUYM3kFDd+6eLH86rJGHoqqIA6U/sDDJwfTVRJYVt4FsAHI8S3Nc1z
jlTEDpw2k+k9NYzqJ2Hdgtt3SguktRU0Pz5Pna4/A2+ebtDSXRd1HGTlqyZnNcIaaOMsOpWzVTDa
6Vimut66FDvOPMjd9vPL/eZt/PleluuhDs1McoFBIBz2PlQnpZXNZZNGJzOah31aTTdj7JurpAkb
N4rmH5VORTXFSuRN5sygJTSNFa3h3CnUtN73NTUjz1PbQqz6GyhmHW290rhBUv2LM+436vjdnaJS
BQkPzBscHGqTqzfTZEIFG0qZz/K3jutJNvDp9EG4U9fa2V+bu8wr7pmXhudgV/xSngj1DEWjb2ni
CBn9WrsGhh0f1WKFfhLtmhQARHeb0XCJVkK0ShKXlETzXZnWjxRx/p879VbtN9Ypi/eBtM99R0O5
v7QrvItrGwVDRVtZ0ItnTzN7O0y3yJV2NUnEitGnNZBfu1V2yGWat/eCfxpI92Mvqjx6AiQi055/
VAQ7ei286R6KQGXA31miBJ2MXqFF4kSkS+RynEdPLdEPjJXhRLETxm5NEqg55fDFK/4Nerl+xXA9
GOvw12K/erUYdMmg/ZqK57mE6NNliasYo+akIQdlKYyyza793mPJapcJ2VUm3qmS/xajer1lKHL8
fGle9+x0hNcQ31z00ZElgVHw/mYohUOdLZufZYRHmOKkd6o69Gs/+oFkJFnr49QXm3gYv1JhuO4D
/74u5KpFyBc9jd+lzR/jtFxB51hvovzcW8KqlQB1lWM825GOmaMcyTSz9K/cKT9seh51IQFTMDHh
QP7h/aMKqtQ2klJl5xhHWa829hPMF4o8svk4S1afv9d/uNiykdSFCUqz+9paYwxGLSo1jfcaV89R
mJNgK+Yv3LIfpzT6KjO9Ts7442kiAG0gHVyOlatMUEHumeZ2MJz9OaHlljfk2jIjm88f6fdh8X7h
IkNLH53RkLjoV1wt3FhVxkaq9P6M0BDNrAJezEMY24NuizPbn6TPMSl6o42ZHjX04EQPKQ0NQGv+
2EXbIt/H4Umw7spxX2pe7K8LS3O0dJVqnpy5Zet1o4tvnlI/lI2bIlfTrEfBtdRNk7htBGll30oo
p25zax+oHiSJet5YvmdpjKhd6Y1ykqk1MmpkjvgWRA/Zg3QxRpTDPCVyyltyL34/vSS9LRZ2FXpS
5QRkn73TtbhruXN6WyheG23G7DY2UAFaini4QqbgoFtTI5+heIGxjvdtthH9dTKs+0O+/srx4boL
xadc8HJIaRAezA88CVUUMuTAxe4sJjN2X/0dMz57tuTR6dv6udOKu5B2/ucf9gMuUccpQWPOzDJa
Fuu1vlluhKiuwUQ4Q1qIKQNHFye90MOaBGxX36guXm+0hPpxkwtt4FVF+dV4+eNjIxiEmYbKSBfM
/O9j6Y9wIAYzhgDamJ9TQb2kURY5tRr6TlxhBt3GsuzGxRtyz1+5r37cpYRg8JiLpjPg62th56ZD
jijqy/o86XWza821ABZPCzUnkwJh/a/fMnIZCE0RgoDWgDO7ij+t2PlDXXCxwTxX+HNC1o4ZCbyF
w7EQcpjIeLE5s8UIKS2LLxLBf/jGIE+hdZN+kJrhJPH+6gXnfZjje3AWctFiZjG7qEoclE6rXAj3
h+lmqOKYIWBwYTL3/Pmjf3zNKGrAbUQNZJHpvjb8ktWoDHozr89N1uyrRqauES3iRafbo9V8Gad4
kvdhiqvRFkNZYkH1XzeyLTQygPhpzRloRbuhkTW02xHWn93J+kVZxDngo00MmBPzq4304VRDjHex
Xl0auaBSFPn9Sw55GkMomYBl6G/KSS0+hOCh8+7ctcI+rzHJ6mVG0mNrCJAfFdMBIWpCJN7qVgAE
s0zFFebrK2NQ9XPDnP3zz/AhPQehjlCLwmnPYB/9qqvDPi5TATBuIJ6mCp+EYJzewr5qVnpRNrac
MN0nGTCArjPKtGD9UFdTRFfhUxvJDLvUTF21Zld4mU66VyonWUs7r85AvJXxF7f6YcUAV0VED4Uk
NiaZ+tWd9mgC6mOul2erBL89N0xMrLKSHF9OfqC2/JV72ocDdMFkY+rDApUwQboWPLearpFy6Fln
RCgVIOXgVlK/S7/Yg9pyQL5bmfiLAaGhb8MgACTuVXI9aDgdNnIanSvAapGdWfKLIo2nJpy3YRUV
N7oKWi2YZobAalXudY37sIRUOYydfueLgXWErJ2s/Bl4z2houx7p7tsSl5t9ghqErc/Pqpkx2q1j
/Q7nD3BDc4c/ivzDBMgrhP6rFYTCltugW0pTWE7HW6vS6HajSusgiwjaQCRRaVVhJyR+cbKy3I2V
lg8wz+q6NMTmvqM76rdmfz8bXurL1glYwYQow9GocPBpoy/S039YsiZkKhbDgoTicLrC+TQRorpd
k8bnuc1iB0s7xUHOunCNVCoccabll8S96ogNvHCkMEDtKkXG0FW0fomteEhk31NGtX9COMqZa1oB
tWzVK2jS6hfZ0RUhFe0lPi6VHYgaUjEkqK/2fiXnQWeZeXTWBiFaK0Ov3EltIXhB38r21LKiOr8A
UFBSFRX0ThUGjGLN9g+7SnBLRUpcoekBBCJ/MWM6vp2t6CYzemi2ardGrq+5UYVg3/qSvPk8Lnw4
fBfv1IXqxHuGHXAt8qJ0eS2E2tAv0C5rrbA6bhiy2YEIht20hsJOTYwi/v01iZRL4rGoZF5rlA2y
BlTX7OuTHLc/5rT5lYXpU+on28z0OQ0ZgAniV+6WiJ992IAk/lxsAdWhMHl9NKBHVss6SrinPHKV
HNby2bDQfBsveY4RQGcH0rOWHSAktdUu0wHvANKMbN4KxWrgDFXlRaicBRB7pswRIWdEZuMqlGzN
BMDAn+1gBpMhvxotOOBXHUGVQtnXdP4gAcn9XY95UKpu4hzbmZM83vbAfMpk40/HNnWNycPUGVBO
b12atHL68jGTXofKa5jjddoWPyArfAP/m4a0CPW1T2s9Ux/1YmM+5bo75M+Ksh9g3Eg2cKnmqJle
NzESA/nDvFT39M6x4tjuxjehPKHdZWeVm49wuA+qfmfUjz6NPP1JTVXPTO4Cbrg+IfPXF6syQFyQ
luztVLqTaQsvhF8mX5G29Y0VjEY2VVZ5SQ7LgnMdRORaKr84WD8eBxaVKJKjEESBYV6jIXGkxhVI
R7KmURQgFCNdTj+6DcDXFkP/lb353/oe7+M0l2MnWBwLyIpcs2AjLcvEqFKHU6euBvm+0G1/vmsa
Pp6IPFHjaSkdA+3ZML9b5QGfK9B557B9Drtdo7wo6i9J/TUO9LrKY1D+SoVD6NvV7KnJ09ytAb91
xd4XGcY8SubjNHW2Gj8hxOO0nWVbvr6KmJcJsdP6jDZAV/SAR4Zk63enITwU8jownzsLrFT5U25q
Z1ZoZPCFmi5yJD2226pkPT9Z/m4Ka1uD1jPoGs5GNNhpqYxNu+1DwVMGxNOcASSdOnT0UAa6c3SY
E0yVenASDNWsAmJDjCDQRHNSxIWLQWCXBbag/JK0n5FQ2rl0tJ5HqqoaAhh+2LB61n7wXBXZuufW
JxrbNb8rw2UafNyJ9AvwGFuMkKlrOFYSJt39i/YNDsFAU76240sPail1ZPO+Lk9x8lNlipzIFo2B
rQlH2goerOA+ql8K/SQCnQnxB7MtfV9ZlLwwi0C8ZfHJ52ZUa2sV6658AUcFnnl0UwUYBSu2W+Mv
YgJQpyVdbU3Zni8Fh5/jh7ZlOTRcGKh1j/KbdB5Dl1G4pILySm5kKAuqY3DDodeV98I948H+Vdmj
0EGjPloXuaPWHrY9tKSwAGho3ABjk90CSB+npegm5usgXwTLKwKPoVAWuj0C94kXKE4Vunq3NuIN
0oAWRbK/i8AzDt+sht7kVja21bSK69Ww0PKmGmQIehTLvx6nu7YGjQ5RrhmfxHBiMPfSFS8jA13g
uEPoGpfh54wGY+R15hqWIZPaWn6wkp2fooK0C9rnwNxiPGX032dWpgmLxSTvWIbWXeglxDHWCeNR
a110nmK65rgHGE8o5Ffe39TCOQEilWwpzkaUuVMQBDdZ58XlrQ5iJG9ek2WwPNpJs82le5WbF8qf
vXTfp2d/PGM87jSIOI17s97qHO1F8piHB7x/FWktB+sw26nB2o9vkm4Xp7uqW+p83L2BSebznZTv
dcnN1VWmnabhCUaf0j926SrbdsXdZK5HdVVGD3UCR/AkdccOBID/hMqUPY9bzfIs8wZEe6ZtkNZB
CiIED7XTmUwW3ueHnLqc+VeBBCY9qskI1y9CzR/S2AJHgXbqTzOTwAiQaRq3toE+zWqSxHMcp8N2
rvThTm0r1W6y4AZ9w8j1LT9chyLtlKqTaRAn4yKCBXSuSsiDjV5pHUPPADRkPrMUu7P6BzPOH1p/
GeTKhZcaIjCIBRGWg9pqs3BcV2NAK6ZH+6NvOKZSS0wcLXxCaECySyOrgM32EFBMT69aJ0p1gJ9z
sU56MFqfv5KPdSiZEdTDpSBEsxKPxvclklCirSOFQnqWfXE46mHvVkruyqrf23MvcRj3sFrM4HXs
GvSCxOArLUnpwzfhBhai4EKCXMrwqy6W1iHdOWtaeqaKU2+C8khbYFqVrfoWNWAI27brYPnQJa6n
cXCwm/sJe5zhU8lC//xdfKgWlztBIEdmDrT4YV7ltsOMk3yKNsl5TsWXQJs5uydKr4Kcd62jcmMR
1z+/4u+06t2CXC6pI04Ill+jDrzqAuSZglSyrNIDbXCVM4t8cNrE+KGUlnnM1AAGRSdv9TrPAMY2
vuer9R2Wcw8Kh+GuMiegfXr2GMg1/5k51aRAee+0dWJb8i8DT1QHGvT4xVv6De96f8/QDRbFL7J/
wGnXiXU0+1EyRVUCHo710Ut5uO5HUXYGv+tdaYhar0z72ZYD6iYd2G5sZcGxBWsRMHfs8rRfqYEl
rSdR7DDGVm0MaAon6QJpFfiNvtLywlqbxkKGyWJQGU3brBup1DdTAfwqDKMfU240N5OUrYdJFr94
OvU6Qiwm2vRsQUOr8DmMJTf/o/HVTOXoF+qcnGXYFTbqTA8Tut5ffPUPCf7VRa6+uh9oiSwnPoia
RmTigTvIKpLqEkAN/6OaUP8MbAFxgKUnm6IBpjfWc9Xd5WNarmIDUcmU0lsa5LvRhCg09GC/GD85
IpgGd44nAK/Aff0RElOG8QogfnNTqgH8hFIwVpbL11VWnz/SP+zipasu/3b7WbCLV7u4jLBe1MJZ
OOktCKfCCGevEnu6BGYwbMOSokUnL+iCG21c+rxBUMOvNXWQWoP5xSf83cu/WqCMMHRQk8ssg3L1
/TdsLdXH/6kQTl2VrrVW6ddYT0WeMKvbQpNhK8ioys/A89REc2RpUu6sqCVJgDDhBRpJmJYxcomN
rxCN/3hjCK0u0mI0OFGreH9jeTnkcVrXwqmyptnBRPykzNWW/CB1iW2wgPP2pe98d/T5hlko7EUa
Co4xAZfqEXZGey48F9n4/Pm3+4cgRDlP1OProWL6QR6l7voonoIyOKe+md/O1LO60q391Bz2c+5v
dR/BqjIxA2dUR9FR+SkHy1B9r2mSFwv7sbhRGJeqImKUQdNm5Ar6W26F06qachHh9eLvxfb/BVb+
D7OwP77dB4GVhyL5dSXh+Pu/+FtXRaCT/JcE824JznAqaHv+V1iF35L/QmgHwWKaIgw0lqX3H2UV
wfyLxqhC0U+XFCYI6iv/I+MoWH8xBqAhwNlMC1hkUP5f9Zfj3zvub2HN/0XGcdl4/29jgmemHcvZ
St8bqVQGnEvw/SO4ykCJp1kvxbMs3SvVHQaN/irO7yd5X8j7Idgq4qkMbqAs2D60W/22zLwmXs07
1bLrJytxZmgI1q7L10W5C5hH+qMdvIEsA17yQE5euITFPj4a4y0UsC51A/UuC51R2rf6woG0hnUw
eaNyU1mqDQNHn9EAijnkbaFD6OMxrF/EyMlKp1pDaGh780HQS7eFvSTFOy0/RtE3QXrR87tRPFgz
hlF3qXyXw+8RgZma+kFKLoFK8YlsyKRuJgBEwZkhbuJWd021w8fjiyr8Kuj+533SPeGD0yT9YDsy
iHJbmGEmnptIe9b6IHLHQDX22E19M0YMBluLcYawGp6EsdUOhoLvXjwwzP9jDf7nM/8pknmFw1tu
Y5kTMUYAq0DbzbgOa3ljlkqjzucklC9SJ5kn7I2jPa0WLYqfMaD4rpfqI2q3AsVkvZbFxY1PSacz
0swuSebj5/fz/nTldsjcWFyLG9xyP+pVRlsUphxMijmca7kWV10ZWatmVp9bZVpnsb6TFUnYApX5
j+jM/49KRCUCyf8u+/RQ5MH3P7Wefv/8/8Qk5S/6xSgNkRVA0VzsHf4WeyImEV3I1UFfEXno0fIh
/xuTJO2v5acJY5yXwF5kcvX/yD0JsvoXWmGLooj533j1L4LSh9W79LNReV1gUgv443q0YSSIGOO5
qD2OZmHdqG3RbK04E9w8hpGopWO/kRMxf0BdFlo1RvLFRs3lcYu/S+2Q4tRu12IKaIdSPXt/vMZ/
2FjLQv0zXFIYkF4r8OpJZ9A4ukoTs7EUgyAS2kdfRJ7Pb2nsVXolHRn5J6taUL/yUnyf+3JeLNdb
jg5sB1EZuK7Ewh6kyTwF/SPSjJ2XDjCqsriRvgoXSyp4/VhgI3AoWLw5Ye++PwVCv0wkPw/7x9IA
fp0LVgGpIDQFRDKs4YR6NtIasYkOo6wrbms0vSNUdXf8/N0u7+7dTSC2g3o/2Azws+T5VzErSmK1
8S2zoNM8TJumnYKXqYJVhDhh9ySoJd2MwvfRPypE+D0ASD+//FXZzctlqEWNydm6HMkUf+9fgqBq
zSwVS6e7hdzpF4BsO3k0j4rYSreFZvRwPWJ5r1TNeBuP6nOXwBX4/B4+fG402Ej3NAw0YfMAwnl/
C3mbCHOTBu2llmUfHDqtjbY29C+usjzI+xfNVdi/ZOPY1XyQhRjHeKikcGwvla7UWzlKQO6H6L3X
8Zc2yR/OQ2SmMeGBesHDoPm15D9/5hdz2Q9SoU7TRdHSeTvPYAaEAky7mJjWrpfxo7OLMgSe3QrP
+gC/T4jahGQj8OXMiZRU/4Io9b6hsHxkEEAcJYYogh+RtatCRKWRE2ddPVx0RfjWgQdgmJRv4lG7
R/QNm/nyq1H7x5eNERjQEWpXYiPcqfcvQDZRUNfLdLogwAx+B1a5G8gDlAV88r5YwR8utTicSCxd
1JYA4F9jVNpKmxotLfoL1oyQbCJIpLPVhxDxmn8ngslr5FJUzKbC9Ra1yKsDPS+ruAz9obt0Qp6t
RsMS8EvXa8evNe1UTLroSUZtIByffcX5/6eHpBheZomLAPl1NyBuu7BUk3q8oAetbqS2ExDXKNKV
qk2h9/lu/BDsl+4bJhWou+Cyh87L+083BqBBrFkeL77q3xhN8owvRmqPRoTuYKO8fn6xDwuTi3F2
0gpFlUvnpb6/mFHKyPD22G0kYwlhlZwqdxJk1TfllJU3cyRk+y4Hm/yvr4qeOmA/4i7ni3z1Het5
TmjdhOJlTjL/NRmQz8A1a61EsrARukXbdxKUt8+vuby2d+GH5II+DgharKdpWV3tCO5C7XurEi99
ANvaGnyqCP6Azb++ym/ndBX1YxBMv/nufxQ2eT8gf9b680VvQssLtaa1TWX8yvDvihL6eyPw3jTK
sAWURtby/rP5E97Rpdbrl7g0Dxm8ozKAZteWxzSCzVx7koLgGTLe8SZML6MYQA+dEHecYCSTOoyX
zx/6HzbHkiXABV0kSMjf3t9NpYSlkBaZfjFB5jZAn+didOU5X31+mX986gXhiPngYqB1DU2dEgPl
LeZhF5Q2QEkM6A3uo4N5HlRPAf9gy9vqB9JnwU+4Bf5XuNh/esg/L361UwqcaXAJa/RLbh3U7sYw
boPwCzLPx0vIMrU3C1RDzAX0+/v3+H/ZO6/muJE0Xf+Vib1HB7yJOFdVhTJ0IimKkvoGIQvvTQL4
9fsku2eaAHlYh3t3InamW0NpKGYlkOYzrxnwcFMzJek+o4WdHbK5yfd5itVoklnpu9cptzAbn5gS
fDpfLYdSRG6aUdp7j7WwhZ/q6A6A86/OVLVl0WK16UjlnySsJXCSXGw5DN5bTUzB33t03aFMQYmX
3a8Qs61gGyQ0MaGkNQm0ZatIT1XXRb9rF+zTJjRS+PhlbZpf1T73qNMFdpTuAB8UP3OrQKuy6DTQ
+AHa1dSi3DTuDpGVOQGMzjRD2snopkuzqodbgGwg1V0IBADsTDiovVKqxzCuWSatKaUADaTcfrtl
nJ87416eN0wdOUkwhbKP8JRtPDsJLC2tqXsL57Fos9KvsOqjU9GKM5fFy/CRVjjntozX4QaA0Vw+
4cJQ9UZ3W+8RZ3BjlwYaKhpBVzr6he7F4mRMbiWLEFbQ+72AKp0EqdQ+bLP8XcAweSTRRkP8h9oh
Vj7UdZYfZEZ9FAl6JXy0hO6dRrpEO11N06MiysJPI9qQb58GL58vko448SIxDyEC8afleJTm61xr
uvRRbcJ058zILtn4g+/eHuVFdkD12JPlMqphsla72pL6qAVjorfpY8RdDcDEqCycEmrEF8Rg3Rbh
0FyGBaVRox7BEoVhdeZIeHV8mZQCAZLOXKtZolxpZrNTpI+4DcQ3Y06jR1FD+xiXxDl2rqArNo4I
XBil8qWOtHNtqRUuR75V5g/+16ZKjciWVGh+HkiPmXCVKLKTxwzKqEBzlhu2uXRCtaZ8NlUPSRQi
czHRDoZAVWztes6O9aSZZxbXKy+bRi1VSYo5+Jo/tXOfbaag1srOCHgN9LbS7eCi9AflcXr/ksIr
kdYnYQ60oDUPQcyhV9cOS6qsOwqO2TheVGpyTkHs1blw5Hpc3NKhXZ6Zz+aSidwpLDdNH3Ef1TZC
RBXMRKc9c/SuavlPb45wDqtXFf9vgrzVpdwHQxcMg5o8xtWYgSLVkvRXp2DdscmcmJ5uKeroOsu9
/JONzPUP6Ye4JdEdcRJFa9MZh9+O2oNUHAVmvBtlLqbfWqroB3M0ZqRPumbyszhF4iiAHxwMGvCW
d289JgACXM5AZujL56SPWKlJe+jHfKZ70zts8DGgvtIqGkCISTe3SlB+zwv9rhqmcyi4lxkkqx2G
iNQww0wJ3P9y9DKHFFaRaj/irWz5fZyjZ2UPzoUXmIOfVlpymIzROc44NF0nZaAfyiGY7sdAjfdh
GkT/g/WPPpPsGFGxx6R7+Wlsij2eyIvk0ctU54QFSAkNwjznWSl/yjJEZs6EBE/jUFVbhciD54xN
N8zx4+yKdBukI9qHXpif4jwniS6t8fD2G37lIUvFZR4xuw4a5DpapjvWsESb9tETw9fKQVKgjHRr
IzR7Os2jYX/RuuHLYCL2NZQiOWm9CjVeHdpLoynP2em+uEll353Ai+jSlbhWWWh8vi+jOAcEMhUd
pXtdqxF06doL8qPcD702OrDq2888OCxdQhO4VRVJPH6tnln0L4qQ8lNwjaOAR0GGNHf1pmuF95wa
TicrBS6ti7r7TFQanoQK2EeocPrygmqG2eTFfsKh6XvXG9NDoOi/Cg9bram7x7PHO1Mje2qUPlsZ
nP+yhIHEoNQII9RY7QatFG4B/nP44nDFX4V9lXyx2xZYYQCJDQkgx0V0rm3Aam8ABFrXoZvVX+x6
MjvUgmfEh6bMyG7qog/+jLROyiQ5mXVtO5HRbgYBkQVBocwGzhwO2kNujgAZlSkqP2BKn4HfBBXz
BaHkftzMnSgeaq8EEqZQ27ltRavdUWEDpxQDj3/Q28oYoSbWaHQ1ZVj/GcZZ9APpLfMhy8sEzvjc
Apgbyc6Au1UzqB/dCur7QSjFn0XeaI+T6yGgi1E0qiOmEaDrCXov+qar3Qy2MEq9y3K0i2si1xD/
PqPgaEX35rsxI+JeapHxEwoB5OokzfXvxuDGCBPZI/51XljfmbOKIGZV0BXZVJVKIDuzltCRM6If
lefkqHoIYnLDwtx0U3te84BlPTi/PKm8GVjQjPRcGVXJV7XIg78ygv/tWvwXOfKzc+lFL/UzRhVx
+y98Kv6177u+WHYw5N/9TwfDpt8gUzRg0ZSi/rGroIPhyoar7Go8b6hqxh/cwOBVyeg443RJX/h3
8wIfC8lFwa2ChpkNHVF7T0d1hSjgumefSQtebLPZrS+O0lA4fRxravcp6RMWeGPk2c1YxI66tYjF
D5J7s0nGMEz9edIHIICogrl69KugffoNgFt3k41Gfq9N6nxoOZfP5CkvrhYKBGid89HwHIZGJlPf
Z0GPAJ+iNuRhn+oEsj8M1gsUJ7BeTvPaPD17e7d/nUrPu5Av4is5FNUICgXk0ryt5VDd4AhwNXP3
aVImhJdEE/qhGp3z15avdXlZymyA7IpSEi7bL2RXBfBApQHC98jV1B80G5xgDl8Ms3d1CyWghqzS
Q1HuuiB90LLJvZlr5TptsssmChDR0MKC+yydfYRyrY+5yxNXNC/dJdOU7p3gPnXgmaRDUh2TkOpw
1UbBAT6Chby0p567h+XV9ux4Z/GAQkGJnlKxKsl+q0c2BabRTHkbPTqOEv10+sK4JSxtt54u77u4
8kDoahejieJnb07VYcjmbTil6i7vMM9oEMfJ2ryBTvVgmUPiD2kY//VS//d0+i9yDXY/fFL0a6nY
Q/YmB/y/91g/FXH36+e/Pnbful/tv66xHWz+9aHvsikuwtfsdl798X8faI71B4UJaswuUaW81ckR
/u2/Y/9hc2oh30ti+RdA6e+OrO7KM42OHSY18LJQX/jnTFP/MGDGMhkCKQrKBAzOuw615VaGZ0bG
K81/aM6BCCEmW25lvedgGmI7/FoPkHOGJrLutTa5qdr5UqnrX3XeHeq0jDZjmHVoa4W7xMz9zq2b
DYhE4TeF8fPZs37lbFlulL8/EFQimnay6iAb1YtjrIGBNU1D+DVPq3qvhDZqsPKXFI2ynZLiIZH3
6ue3x1wFpjxDZJ1hO5AyyjoANOTloK2hF5j/xsbDZCuXltb4OUakj+EU1ZuuiTK/qUdzW9Q0Dusi
ovB8zrFnWYPAL5nrxKJIJ2vN8gRfvYU8Knoe6ejez9a08RDTjWpwuSZuErZyUjlRkCw1bkBgzmdO
8pcDkyJTPTNUqbLMf5cTb9owon1sGPe6raCj5kAQFxjhboxg+Oi1Yt9CxrS06liX5tczz/xJMurZ
kUjK+eR3zXumOyuBesuxoa5ZhINRfpdu0g3SPZvr6z9Pp3zrbMMDFbYr68bzrZvu6O7sk32KUYls
LlGKvFF8VKB33tbzES/lz+X3VcfmWBy7zW1z7PjS8/WTftttUMXmG38M2x+39g7Jsa/NpeebO4f/
O/kuvk5Q5ubDiLkD8fSp8rWb+Sa88j6Nd7CSk810q5+GjbIFtr4dNo7f+D9u+aE/fnR8OW77Hc9p
G+/urF2/RR9vT8l1S2nUNzZoNvnNTj2oh9JXD8O+2ee/kxN07p3YekfvaO2SQ3kE44Bsz/xTvdFO
JLYfxg/KJV4tvnOlXytH9YBUGfqA6J3w0zQMMOTPd33rpOyNjXecb80b4yR/Ur8Jtr+Pl+UGSdKt
s5Pf5u3qY33ZHrPtx3xDUL3FxOCAvsgJrcqD99Aexeacw89TG//F+0Q4xSOlpw20zm1j5GqC2lKy
u/3uwwM+KJcUmA/h3fA9hkHVbSIXGquPNApmGcfQR+/C1zaIEuznY+yXB77Vx49k/+twczFtoK5s
P04bcQx3sHU2/IGf+Olu4lNnPPJC/ns9aVuxuYtQhtmgf1588m5RXov5/U4clV24L7by7x7/iuIx
i3sdWWfKq3o1T6yuHLiCHOzg6+SR+izQqsxcUPcxchrLXgg3TLgX41An8G6Kg4hRtSmnROr7ut87
tauv/voFdbCoz6PT0+/aSXylsNke6hwJFjSKez8upmGrjRWGJENJNcjWavUUaGLb6GN58fSLBlsw
0sHFOz07lFqqTVbI0cA2MpGHEB+CIlEvAu6OC1SD/v6lKGXOF4TO7p8/e/o+dIDcMwWxJwfB1ZNB
JN4jZqG253J7LZ9MMBdjMqEgeke7/EIxlSuziO6TLrpy819K133UAmuH/suNoWjXujUDpXP3EpQb
ev7c1lsdPWP1ZxjhAmWKBycpvpWld1c7MQqU3mWfd597sIJBS1eq+B6b4isA2GMJXcmaGiSz+huv
tA+x9uhqM8VLw7tFpeRQVyO6ZXN0sLElQ0j1auzSPXr+vjADv4w+WGmPrl7lB+hqlA46UfaAzTs8
GTR0TbO7TKz4g5GhQVRn93SPPgpsMQTGPmdOw1UbRx6GVMHAbD6VRcH6Lx9dnri9p+t5dKemXDVd
Qk+KMi314N8qsJxL2i+adUtjbk/Nbnjn4Lwy3hhXoNS+BUSx7oqNjdNaVacFWLdgVIb7Jqw5aPIU
glT8WIrgkzbeRUWGoa+JKAkf7szCWd5CT/ETdyC+XNKdi87Gat1YonHbEdbNh6TVf6W5hx3RUMME
DtHWDFtrk3SI4s0eybwHRupw5tEvRydpJDYHs0s1CI61VE5YPvrK7LGx6i0kTLUUgTQzxBXbTS+1
HjKbGijZnnIebihWeY0x7ime4/46tVAz1/LLiHIiTNrim2nOxS7s5gxbnepHlVTtQ+405zKi1z8p
7S4aJlCW9VVsVLhUJTPiiIdei78CpUCrQ8VmJjacy6KNv/apBYEG4kY2Z+fwr+YyGaPvBWkI+BJW
8zQ0MfpbpZeayBtXx9HsLiv6XSZE4FfDfNrvYqcChd6gdtProXnK0xnHoTgCpuIgoMSioXsjaZB1
713hAXsM8T67HEztizsV4q4TenNoGsTonn6LB3PtWyYyjsUEJaBTp099SJptWOoHtzaTO6ergk9m
dzPnYrpKwgvPiYaP1ISabVRhaJSYk7qLRivZtqIYLma6vTskgbp7JwxuVHuwdqBVPz2tn3flTQ9l
zj//R/6dH2U1NTEqbk84yX9+9/+b/yggtWf76EVJ5x4KWvxtgUSVf+HfdRzbI+8B4kiExz3AZfCf
tMf7Ax04HDbY9bLXL++Qv9MeV/uDkgKyJaTJKrB6k2Pg37ajEmxPHweyiwVZn5PwPUmPtVzLyIaa
EgVIOVx2umQReLnjA6OMVHyeZkAd+MLDk1Jjexv2SdN/Gc2uylCkT6q025c1CIFblbqkfR+4bpIc
vaTxptuGi9qg107zyc13wkjz4ZjkDTrCGbrEyHYGjXqXll75SO/ORRgup+xN4TGNLa4cO7DvzMgK
gj0oKoWdohWF25BfWEo5tvs2RXYEPm0Cas6va72/t+ZB1aGZKeotQjLtD0/tFHQ9FS+50KtRm7dD
q1ISmcoY/0aKoCjdBmZvfdF6o6N2mtBg2KmC3b0BgpRdWyJApjqNY4rGwuwAlBQ9kcPGjp2o3Sex
ld4rFOhR4U2GKtur+qDZJ5Uic2bu7XbiUWWKVxfapvOaEAr3s2X0Sv732ruhQCK7kLxoEsHlu6mV
YtB5Zk4CxixMGordDVL6w1x5l3mqNfHu7eFW7Ve5FmQLj4Dk6R9gL8vxgpgLxtQ6M9kkSjLDVRhC
wJngkU3xXdVzvaEgHtfRZVmUU/Zj9lrtYahE+2USLUtgirm4zjyB5SnPJ8IxUjbC6crxBb6qy0/U
hsqchGGBO2GbEG3vTKXUd1hJKiD5E0PMMKZFhL5+5rVoR9fFiEZp7oTnPoa+DEmwwOa0Z6NwIxPl
smFXt41tF/2sZMGExxM8f4hmcVDqH9IiRbo2jTqh7s1ACfCEQC0tvRxD2/ilalm900ZFt+GOV/r8
zSDK9R5Z8i6MZvDdUV1sUrev5p8a3Wbn3uwMEX0UwTwFP6xhbBEdhGghrHPJiYwg/olM5VzY6OAZ
pfoocJl1R1hN3GiKOwuqfIwO6J8z7anctyMDEaq319OyCisHAjLGMwPAKFG4T8vtWXJgFUbA6ggw
poucsbMxp9Am5yYpUU/eFvkYozxg5Sj5vz3qetMwKlsGkXTEPaSGmL5cMrkrkFaxowBPF6kuGaWQ
7gy7DFCb9poz+c+LGcJbpuDOdoFKjAPoqlYSgkvJ9DTDLS2ws7GC4YjQzLGbisG9IGi09MuuBzHh
ndkVshqweINEqNTPUKCGumy+KNGQcblG3oZ2iMzAbEM0atPbPEhqBG69oH3Upqbdd7ldcWf9p/T3
/3AcUTSHFAE4g/Y4gc9ag2fWCTRK/NsZVp3neqtZYrzuXbfqNzH45x9vjya31HKSJjbR6PFIZhj3
3erZAozQh3l2khAfpbQ/Nk3lHILeMA5KkHm3LchyBKiMGcnwcTyzhPRVf4Oli8o13VnUYcHB0Jte
DR4Eaa3HtcH6aYOxKsJt6pltcd82xZx+y1B0aj3AjXzug2vNDgl9GlJsh7SuZHgDphXg0GBjtp2N
AWSZNvYEOSwZSNMHA1F2tehhcNWjYktRnVTvEuRu+7mc70TZjuUh4AXnd+VcNN3eFtoEfhzJuHq6
rzoVK2M9sBX7bg6GeP5txHVliaPa2qlkawpHnT/V8aAMvwDNzCES0GJwceea3CS9NkWsmzdxoWr1
Hf1be9yGeliiyy4yI3QuUxXKJ3xqTbjYi4isnDC+Kqlxjri7NNM+nGN97re9VsRo2ysl6eHJM8Pc
xO0ycbzsUzRnRoy5Vzhr465yIpRqE2Me5y+9q8fQ4garIEVPq9BGqcnpI8U9VVkmkFIMVSO6adCG
S3AkLHPzyM8IvXkfKWMZDFtkkPTke1ZEXXBFZI1XYkrbjKOjVW3FLW8iJ3GT/MTKdXCgqEZr9Hbd
PCDhhwKGoqD33zt6YPlZreejcYvSMs3i34VhF6I51lWeKfGuNBBP1+GFmHXkbHsjmEy0j6YB54gw
zhX3l6fkHqogjUin36ltVSh0j2XkVN8Vq4JZhrgnAj0x2phR53uaUNpfRDZOB7p4jpJfnpdlxYVi
BMQkmwIjRP1KGYvKRjU3nCOErDR1BBppdgl+pKZo+3KrJ26RfTb1WRObxqYrfqH3du4dRShyGm1h
1eEJWgyKcmOrU8jto8B+bTH2jqfiltil+k0n1/Xuw0YR6Fv3FSjBL63pYN6doDs7YN2QjpN6TVQY
64j8kO5cDuPUlnuj1yeXhWvH1oXboQuI6QJt5PHTVDXjMfScIN1XMB74XFqaIZRb5QkWYZFTNA+x
mmMQU9I5RzEzU8Lenr+7hQKwDV+srMesKHNLMz0IrTWK7qqt9UizD1URa1m180QazUAoQyi+meKU
GHHVTmrheZWn2UlUXCkjevBd3LvhhRsqllP7TuKZyQP0vLx/nFFYnfpt3SRqdBqNVolYta6Wj/tU
N7IKcQ1VhfdOBiuM+jM5nKlelEM42PlmQHNnLjfzmFkl5gqQrRxj04vOtuFzKrlAkmkyk5MxDhVl
0KqysVsaQTjpt6498VCheNSz+V1vQg2XHrvGO9kMQB/s8rBJwUemFrGoKvCn/HPUEzwSrLqs+5tK
L6viap5cbbq2815A+owNZai3qS5q54hkzjBeTaWjRQdXOFp4rVluGD86WRym/fWQ5JXbYu4Qld20
ZV2Y46mK1S5wv2cNsgafApgmyOjOTZIBdY0c0YHYdMfAiz61gxnHR9tsK9Ff5PRT7dOAf7UR7t2x
6Br9QzNlStBs1LxzyrvSdcdW2WWtwSFBFU0zs6+TEDqFKCV3sUyZFU19zJ1e7S8dNcdfS2mMLrhW
gqi7N0dhmj+mDhzGubtweQWTPNE34pwldYEmTHd7FSMHhRWliosCVY1T+rYskJlp8xJbYge0TDU6
7zNOl+NJmC01PS4GQm9jFV4kkjHSD5O3TwMRHYuobI+lg5Csa3A+zzO+qO+5Bp/Gk9G4VAaRzYF1
PUoJ7GHohOvhsIENI6tx3I/RMG+BE7dXIBM1nKkCd6fYxjlI8SodeBoaTJS01+XcRDZ+VQzqS0KK
TJ/JzfqojS5STolxO41ZcKmqUf2ZGsJ0yuDNII7dNBYWbbnI90mdoNNrl4V2htT0ImwlnqQkRUPf
Bh5KAWYZ12mhocSuSILf0YQtX9Jr+smSLJW3H/eL0IoGoGohz0qNx6EYuBoFKEw7d1ne/I7UFAG8
rs2rzB81I7gQwlEoyxtZX+zb0kOK/e2R16kOPUcQCxQIJK2ZPGzVArKDaaxKpwt+12y1AeOaokgP
ja4m454cXQynNE5xJUDtaSY/Dabu5AbwLL68/SmW24nAh9EpB8N8RRYP0szqU4yWXQeuEcnAJwpI
yA7VGCLtiacZmIHrmvwQMyCjlvJrbw+8DPek0agU4kENCFIXW3r9ehGcnXQdDP7RoAWbbIIIVNbB
1XvtvuCIjA4lbnibGfUjaV+A1OWZSH6ZNci1riLGy3+Af9JuXUtnK3po92Cenf2EHOkxM/T6AgZb
dBMUBEpn3vQrY1HYoVki6zhAyeWjeJYXZXo3Gwlp6p4Y27tCvQ6+lWWlt5WdjP7bT/XlUDqzYjmx
oClVrilsWa8OAOQkFz8KHVqFY5JdhqVCEVI1uuqMqcVy7zydF9yy1EMpWrF/bGM5rwm9dpTOw/DQ
Jo17SprUw40X8yO96jHucQvV3sC8N86cC6+MCpBB9kw5JSXrYzlq6LYEv4apoB+edXelrouTbYPQ
1dEG+pgpbrrVlAGs59sPdtUmZ7KSm4eaFyBxKtC0CpbDuoVDLALp4VA6c6rC8B8Egb0+oU2ta7m9
99RQwQ1UA7I7+1lW5RjJT6qDobfaJOE54doX75nSCMAgPhNuyHyu1ZIK+yEIK5uoqk80RWyrPmuy
x6Gvkeud6rh77yPnoCIFxLoEiwgqQqtDImlAVYKWqA+u2wy0m4BVbYESiK05pfnOdfL2Z2/Hbnbm
iFieTTxy5iVZ+TDqSEFfAIbNoabBVQftQaQjqmmGLu7VohWgrvpe2VC7wXjs7be8PJOfRpSsdAol
JNuIBejLl6ymmmL0xICHUGi+3uThh0JJnEOhd9VnFvUX3UyK+7wLx6uQmO7u7cHXJyIRBkUvthMl
OQ6ndQ5K/1PNajvoDlNJ0plmoF3TuGwfMhMVZlG02l4oFZZ7STqeeb8rWLCcN7warllKbpS7wIMs
500PSAmjYRwOQx/Oh9jFF8wbc+9HMw8oEMTYMc+iS7eeVsV+NvTiaKe2fUix3KWniduQ3g8QyQMd
UNfbz+TFOmcZQV7nVULKBeW4eiFlZXM5dM10UOoRWqXVVwelnb8NOVpUb4/04ukzEhA1EPlI1NEH
XFUArLjO+7Kdp0MWI8A3Frp6MUfIZqaJpXztlKi9GiemlwS6UpwZ+rVJImciS/MMrj+1lp/dD6UZ
Fo05e9OBoIxAzxo6MCFZ+M3j2f58e5YrRxreNB5ekj4FyQWAISI+yzdtKrCoAC9pB6A4rd9neBAB
Gsazlbbfqc7sdlvqCEXqbh3ejN6kHbo2sbeu2qgfYcTY+zmrP5u5Xm1D1DwxVNXya2hRAD0VFBrf
/qzLN0LITQRMJ8Y2HD4v5cTVidvlec1AbrKzYjBkF5kymvOfipIpHABhkH5wKqe9zwfVLq2tNwn1
zFtZDy8l+gBGSWCYVDRaR8OpcMchc6wZvR9nOBVKVdxZ9fAt1aLhQAUh27aR8C4KqP37t+e9vOC4
Y+TAzBn1O/6Hy3X5iqy8HVN7jJCDN7XiZ6akIt9FTqMiVWQ4FWKlpj08xrSLPr097vK4lePKrEq2
4j2Qd1Q5l+NqelqGTjMhZRO7+oGiu442xagfsgihUwBR2el/MB54GTY2GRa7fDleNRkjxR5K6VZA
l9+BFXKtJHRxmjn5HmmjeuZ4fW16rCcp3UDrC+bkcjjFqJoMpJm6t83S+1CgyW5tOxQi6N2WFWU3
OzDPxAyvjki5FnU4whSa+8sR4ZR5sSZ1/YWphjvVq/XDRNnQB2CWbPLRLM+w+ZbnyF8vEJAtGvPA
xMniVvFYZipDO1Y6D9SUatUR+qOQH8bdYE/njAFfGwo1KJ3BEMGgBL+cGoxRwmc9mPczCit+O00K
7fdydP00GAPlXZfAX/PidEQHWkrx0FtdDga8J5xMN9b2icCBurUi98quG5SIqdbdv70mX85LFoLZ
esS1XITrvk8ubHsWiaXudehKvhd56UaFwPEpbetzlnAvtzm0L0nEhvFCCiY7vs+zgs6z8ioBm7pP
Ebmj8d9joRkmaNIIUn7Vikqf8+WcPdFr8yOtlm9OGh+s0Sa9HQl1cDsV783Y8TZdYJYPowmm50Rc
lJ9zXnp5hOIWpEHtlE0hBBJluPXsYtO9Ph2iIcZI11H6+oNWOvW0iYvOhRczNq1R77JIR1yNKqg7
PYBEH7ELe/uFvvKUOU6paDJfAMVrBQoEMJVpHnBD0GelpT2Xj9uiQt6y5nuxr3Bs35yT7F2JkVyw
MN2eWm6AMyTBcDlvZ85y3RIMWtsOqpqUAE4hbQfcYR2NisJk7fJ+at69+0nm2fhUqfiJRHLLQXm4
PZgvbCzixP4yqJnYa1Nhbq3cbT+8/5nKQInlS7+EjGA5ktLGY28oJYYZBsG4Ds7lRN5EjJil82FQ
0N80kPvdvT3oKysXljIBC8Iz2IGvPTRi8AOJNbcGt9MU7Tq7RMiontNjm9WW//ZQL89taCRAHGEm
09BkryznFxtUcxV7wn4yz/VtFCvGjXBicRWMSnSf6fk5buArU2OFSvEQh1YzYeByvNwuB0XgBb7X
y9DYaXM33ppR/jOtx+749szkT/qnx/a0MGUiSw+YiAo2wOrN0TsSadpP8x41lu6L2hd4ZapZkZy5
2V8OA2CK0h2dNICilAaWE/LwbRmbAqHdVo1wl+aWd42tXurG57en83Jzg/FkAT6dZqq2jtkjkfZd
BJJ+77ZWQdHcSj8D3C+u4hhuKcrOn+qxQHXx7UFfHmoUc4Dx4BUi60ZrZQDXU0alTUxtr2Yo6CKk
7e1nCtA/1QhFxyFAHoWi2rBPcFg5cw++XJcSHwSVS6fT7SD2tHyss6t0KFxgcY6AmrIvauO3S1fi
Shn0r3NQ22c23GujUROlK4qzCTNdrcqCZEULaUPtR6OoSfOcPvS7GR6OkWXORR1PTvvOEWVdX/pP
UnKnLEgSvpxfgAVlmYdzJ7XacDfwtF+97lyMdhVs6H2LM09zvesYzVaBKZBygcWCdLscrdDywStV
D/kqZVBPNYHoQcnLINvkGarqZxbN+mE+DUZ4Ddof+Uoyr+VgFvlxGXUMVvV6dNArD3OAvK8v5iHE
qa4q7TMbfVnIkDVtJsdlAPsPvxPS2eV4bqzSUx7MjlJ2Z52KsJruei8Dgjz1GG4yXnsdzE1w0lvb
+sJX9Zkj9LWHqxEYsn6Q0YDdsRy/TYnXRKKgQh9m45YibrKfaCojFdrMZ1bNi6HAffD2JOAEEAgR
6XKo0RsCQBdG5YvWnr4OSVZFt1Xdt8kF1LL09u3N/9pgsFW4ZSm7oWK8OtkMYHKGFpvEZlWRXAZu
WvheSVu289rq/fN64kVT9gCuRxlkNS/ECczaNit/1iIoR+DtB1jJQSnVIUVd/PnuiUnfSsk6ojRA
DrgcLe3tAPQZey+kj78nNXMf09pLdl1UmB/fHmp9alPJobgAYkeVJQ8UiZZDIf8F7zxwOj8Puu7C
bu0T+YzpS/0whBcM7Kyr+Zwjw0rciQ1BCYnCB1cgoQi3xmrQ2DXoimdl6zuVV9wqFstkE9kNPnGC
zjIiE9qlo/fBHtidGmypD05+b2FR2mJOuKX/pn5ETbDZD92IV2Fh0nTMymg+c0q88mRgwEu3PsIA
kHmrlzB6aVdoDnACjASLfTHOXratzXLyQ6qFRzvHZLdBYP0cAP/FsPw4XgNFDspe9P3k4fUsTO8S
MzQAqwgsq6BgIc2JNU1jGVtgY/NJ7RrqHlp3ensRvNhIckyJdOS9UPJah3NBOCpjlJbCN6cs/R0b
PeK5UMVOZaW2713acihaBZ5cA9Q2VtMzEsj21hQLWA+WsslyDFKTIatPwKzTM5GxvBOfx1cGQ1Fe
YMtCU9Q4IpZPMgYlBXEXyavWVEzcRJtqq6qBeO8GkqMgsc01KTHp67pCZEydrveO8B2jHi5GPa33
fZt6u8mL6m2UqsF1q9TnMsfXFsmTpLxpE3KBl1pOzbC63qjBmft6rRs7z5rrTQ1w6C6q4mCjpcLe
Z31fvPcMlKe6RPZhHikV4FYRT4xIiKYl/ej3KAHt0MzNLjiVJl/T83r/9oJ8ZX6UGGnSQd8CfrYu
/SPV30FEpKws9Mn4CcEAl58EsZrtWMXdQ2mq4yEgRf7+9qivbIMnSCbcF0p98GGXT1WPUNw1Gsik
sTX8NvpSu+rB0VDoM6cz5a/XR5JUYIeD/kWj28wLSuyWwYaL1fA42wpHi9d6u5yG/pljbB0hswuY
1D9DrTacE0RKYBaT8F03ra4SJ8XjdKiCdmuncOGSKYhulSFMtkpTijNxz8tzXo5t4RWGpBYlnPVZ
1iQupIx+FvCacAlXiZRPXhhGt5kzjgCc83Qo4ZO26HnaNvrpNg6Jt+oQjB9U9EUuqdIkp8nDwz5F
ooeudEU3nrQaF9y33/srBwWNd64/GKAk0GuobEAi65lUPH2t635rRTY9DJCkzpwT8jmvTiPKyGRi
ZHso+6w1KWfsOikh8crbwUkvKrKovdsExpU7RIavjZN2puwhr6cX4yEYiVgEOYO+7nMD76o4XQfG
q01933Z0143ejPccJtpO2jliKTdiWSYgH2TVeE5f6LUdLAUgyNu57621yV+Pm0ofxIDqanvMrrVa
G9RDa7vjtVM2s4uxTdZ/6KzOMs/Ye776mGFRA+OQrbv1yThrmRgHlSWHCE2/I7t2L9vO0Xd2njW7
IXXPNSZeWeMo4Ul8Dve11FGSi+vZfT20oCtnWxv8qq6zANlWO/lF1dV6gJkxdpsha8w9xpP2zyER
w66CsVPvFNWsf5WTluIiEFVY1w1B1vmDOsblBqx2uQvd0f329iJ/eeSwGMgdMZ2ljUNJdfk523LI
qYsPg68P5KrVjK6VbzWoUW8hzRjBmdD85WuQAQV9TIpSCOoZqwuKzWZg+SCEb6TqgGJdNH+FK8Ip
E3QRs1W0dx+ockvRJaZ+i7rFWlkb094Z+yF38BFr1aXvm2pVX9s+8cCG8YbK9w8nRQo4LejEg69f
HaqdSWO/V5Peb6s4PczEup9R6qu+BXqYJNu3X9zL08klkcIxGL8FeEJrFAlgvsmd1Gzyo6hvf+kD
tosZ6qif3x5lBalgj5JnmKTglIr+m7Pz2JHbaNfwFRFgDlt2nO7JGllhQygyFjNZLF79eah/o+YM
pqEDA7ZhG65mxS+8gdGoma72hy1b6aaz2o08V9vO65PPRqtnDbmOaf5uLDyV7wyrMqJQmbH+K56L
6YnppSH//g95tU8Jp+BsL5NLKR6sw+XvKIgGrIq4YG9EXYLoCFlBlSDeqUg4d+8P9WqTwnH1gffB
74HLBbbhcihAwVblcAeh8piNN5NfDs+p3XpHy2izbTbr6ZVd8+pKJn5aFFhJuWhqMNOX45FOFX2p
MnOPdFz1YKax+6xbufU7tuGjhJC1A2yDYTmpUzwEujh2qXYtqXkVDSyjI3vGlRXgN7sGNNqLDF6R
j+Y+LpPmS0k78x7xs+Gz3vWV2uRTFm+7QXeha5jNlR32emEp/rF9/3DuqHau8ins7Qc7cpW5p7my
sJucAA9P5K9uYqHs4MrSvjUY37ikqRQhkEu9nGoHwS3JpWzuIUlq51xpndw2Rec5n6s40v0rj86r
x45ZxVEAJjalDzT7Vm9AbaFwZs+1uR8nrdymIJ+fWb/fQmHO4kDnOxbSuKZa+MZmWtQBTVBqyyu7
Pq+TFWjwU3trT+Ep3dqmQs2g8ettZVj1B6uW7V6P8+JuhMKGY6pZ/Xr/7LyeYL6X+sQCGATe9keb
4K9nL6EnHmdGAQxGNPKo9GY6aICz99R9uivh2etjuuBwODIkprxf64p8aQ8WdAnT2gdE6IuAfvbN
bT3tNp+a6C4R3b+ZF3AT0iFGJgfmC4Rsl8L55d7B2XwgPpVwDCsa0k3rljs76TQkn1Jt+8+zSFOO
6BK7AB7JdY1BVHUflE1n7xsomaecAuQNuUF3HBVGWu8P9WoWlxx4UXxiP9BV9ZcF/WvB+rIl54DM
t08lqGZUITB9cEu/fDS66inK8vFfP43xcCNAstgC5sLztRrPM9Pem3tjT2kh+qgv6ggA5DG1tdvW
iq5skVfXGoOxCX3SUt4HqvGXg2mesKsuy4y9Mkv1oWhGRcBHRxPPljpMtbz/SO5Ay7qa5yuv86uj
zyXKAwIrHc0evng1shi0FuA/nwkMsr6tEew6u5XnHLgQcHsOOrXtHcij76/l68ca+UoKyRZNRgIe
3srL7+01FATnku818jZ+NExcabCqabf4oqdhlmj6rhK4vo6GXe0HvXJObelfe0pe3QD8BnIFOtf8
AmqVy4b7a0PppYw1rLJYYJE4u0YfR9AA6A4USXStJ/cqBGIoBLZJJ5xF0GOtSVEPmhm1UDv2ZhTk
d3JS8XnOIDu9P6tvLCWxHGdjqU6CeFrtWG0KSt/tuNKaKrH3SRrhEgbacq/pqX2OXWGf4Ttca4m/
NYt/WizAaJF/WF827uDNqeezkhMrjQZoWZxAcuDOoCC9vP99b9wAHPvF141eMb3bZZb/WjA/Egj/
UjEnssr0baNZ2gbRdqxt6ya91WLzWpP4rfkEAENcBmjU5S2+HM+KIGRApTT2CLiaD7iWUTcv0fYA
QBpsrAib18HNs/37H/nmfNKXIx3gbMDPvBxUmMrNGmDke+kjf9z0ORIeJqbPOjyvK0O9MZ9k8+i9
8+D/cSm/HApo72SiU2bunQL1wbAuCDNCcCzBF0iJ9jZ2vPZKRfONGWVEhjP4g7bAKqoRbjbLJiLO
kHE8beM2mwEBm94Bql17a6rkqyIcOv7zhJIWUIqmFchDtW5eJV4zuwOrzD1exBt3tLO99PwkdDPR
Hd4f6o1bnO+i8kUphtBiDfKr9ck28yDS9xaMx31u1dW2xDJ5a9UFKV0t5n3nzwjkRPJae+eNCwY+
wPKCABchPF89jnaL6Ec6CH1v1Krbxt7c3KJIPf8/NgwZ8RJhEF+AD7ncMMHg966Vg2fKsPDY+800
b7JhFA9m0kFe1/pr9bc3zgJZ41L8IbLgo1ZflQNfjgfF3RIve8ZV4AvwmRFHYAA/31+5N0eijQRi
gjeJWObyy8RUmS6qxfq+Nuyx/SaVGNynqVPJvA1yS7sSbr8+eORsvDy8PTw8r/S95rk1rTzgjq5J
8PaajYNrSjZ1QBKiOOkFfbN//bpFk4HiHeKt1DLW+nA9TW80DzA6HxLdOdoFbfjEnJuvrh8lz+8P
9fqEG0tqBhXnT0NmXTFFyaZvKi2nNhhHkdOEPD05NtyuPYutgxih2FFSBU/ojWlu3Lw/9opytpTp
eF+BYwLvp2hHQ+NyFcmw4XSmgw0G1PbK+9qOkvaHK70CTfk49drmgDBCFu+dHn7pvduaOQb102CK
8aX2ITQfcZ1yrhUS31hsUkZ6cAvUQicRuPxRjuHVxhSNDlLrYP15QXzzVCamv4cq22w88pArEd3r
W+jPBUsPjpgOXM7q1BTpLClqlQFtnCrfD2pMP0f+WN5QudJ3WaN1d8KKolBGY3Xlen/9qcCbiGMX
9UUaEGv6GygvbniQnHuN+uyHxoScvsn8EZ9RwxuxVi7soLhy5f4Jai7KxFwNDiqwixPNcqhWT0ri
9ZYohwmMZVLrUejETr9B8mra4GFWf5tHazqLEt5o6pTurT4BBG7GGpG8eZIvttdMO4F/1ZVD8NY8
LBTAJeUjdV/rjowwsq3UrQjE7Co5O2Y37HLVluekqub72vGvlGVeX14k7kuC6WIGQSy/ivtYTL82
oDXurTxB4lt0FUzkLnEXZa0gvoaQWAnhL6cMMA2XMgZ8f5SlVxnDjPsjPD4eVHSNWoy/a+x4usF8
nnqUu9xu7LfOnMPqFoX4riX6Z0QlvI2YaPY5lVtdWf/XDx8tWLIWrm463MSGl6dL5IAUB6M1aQYg
sFr0gco3EKSS6sqher2kjMMW42n4n6Lq5Th6Z45jkVD8QV4weRG6l57dAt0yAdoudAr/+/tX2Ruf
RfecIjcBPXj2tXZrl7tlnNjAL/OJOUbqwLn3k0p/fH+UNzYOX8OzsGTUC2/08qNqv4/rmYLdvioy
+6WfkkKEQS4lNmrNYP5zdkJTY6m1AN1dlHdXK6WaXJEER5TPuiT5lmiB8w2qTjzfpOOgdbva6Sft
kLYIPFxZuje+ki4s1yGVniUKXB2P3vB6upLmkhHNw9lJ7DYNtW5oNp3S9I/vz+gb2+RPx5dch0/k
jFzOqG9QJpjskRdIJeKUcHNtMwvhAGLhZJd4+TUXrjfHI44G+YAoCE38y/E63538gSL03s3n6Fhk
fnHyKG/f+E1ub02F2dj/4/tI24kCF87t2gSDiLZ1217Ze0wM3F1gAjOt8sjb5EsepiK3v/KivL5s
aLRwuAle4HYgk7PaolauEstvfApM7ey1+7rsvQ9aOjXgBaK22+l+5xkh0Ag7DrW6G5KtV3TBYVb0
KfXSAF5YX71yXu0nfhIQcC5cdhXFg1WsOAOVbB0gyfuS7I8mr6l25QSCoPDUNUenV8vLUMtXL6BU
8GHrGlSStXMKBsXe0xas7+N6mA7JPCW7PgPkP0IQvoL6fnXtLG0tiDtEKbgsQuG73E5OGkWLH6W9
780WIl6HZQSap8ror5UoXw0EKInbgOmjwUYItMpyJ1/r3Bio8sGCjvGBpXROgOuTK5yv16MQD9BG
XY49AvtrThBSHSaY5M45GJVmiR32uaYZ49JeTJ1/5XZ7tSlwo6ULsxwKUEG8+ZczN1uF3U9V7x8i
SDk/aIq4x6hUaDrluvxn+Ocf59vFQmGB6yCJfjlW4RmIRFqNf0hzm56H3vZbNH2s28jqz4WuRf/k
58N7z3AoCgBSpn7NFb3aFGM+5Lnb1v7BdtW0s6x5PkeNrV1J0/+0Af8O5Mj0Fjj+H7IYqLX1Yo2u
B5q06vG906ThhvSwirK9gaA7oDyd1WY8huPgePKO08KUmvARogOttsQ6galH17wPcjPgZu+8IpRt
WfSbIqexj45oh6qtAYL8azM44hf6lu0HWc/+A+JR1qMT5XZByFioj6Awh3OUu+YHOQ29HsbYiRob
+OomsptZ7PzIpr4eNrBV9bvJ16dviTSRLWyo2Z77jALb1jNVnoSiNYP5RGGJWym3694MS09FVujC
u3uKpQnbIDBhHt7r1diPt1HtWdOuKnL3Z2B10GPNxE5eoraQ34Q5J3TXPSoWt3Fno9LDldD0x8jp
4/uqG2W/H4SnjXvXadJ5C/ZJVDD9YtGEMfZZ3s6VZmw8+m3d/ZRDJcrDQGFmF6HAgt6TM83ypxVD
BNzGE6cRTJuVymGjWicX9qYtcMLbFnY2ifo0lBIyfOZOTpcfDSdDSyvs/Rhr4K0Z5IN4wDowTnZx
GzvRL8uehmxHIIAYY6qnlrjpEQ/2saQRjdFtUltrGybPRok4JDxMm72wZCCCUPfplWp7TIyy6aYq
+2n6JerGaaiGIR27M9pBqU9j5Fn5HOIH1waHThvhOr3/yi2hyMVWpObApgcS4dBTpuR4ecBoNcxG
nYzxLo2z6pDVdr8VAA2KMInteT/QLwjjak6hcZbVru396Mr462ufAJuAjAPBZUJVfp1EjzNGOrBl
s13kIlnde923aEQ3xPW1Zu+ZVf9y5XPX44Fl5c7ikVm423TFVt/rmFFSzKhgnWJL1NFeBqZo9/PU
mohsljChtjNWzPLGNmvTufG6xu93KEyZ52nWh+DgTY7pHDw7S+f9GDV6hNZmi9wxbilo/cRIU+df
qy5ZjP9se9LvqkHPow8ABqD7WAhmNvdqivUTrUALwyiYTUhRcQqecC92x0997BnVzmyk2W9dLyeT
d6x88sK2c3tkrIQ0ogcxVlW3RW6yzEPpxUQmdBXK9ksHeMVDYEBLaCFCHnupTYjnDzlY6FtDq5sq
5BH0vutjOtq7tsmy8j5AncA6yF5PjKOZmflvw85yB5HwhpQn5L7IgkfpmfVzl+GswEoJd2OgNHeX
GV063nmONu+kbPr0g0R0Sj/zW6f0e+7QTvkvzrR4vu1n1VmHyGo8hNoXfz1/U+bQZWHBA16ejK6T
j+mEkOlBYTJfwIqerDtMpFT605qD8kCOHQ3bnKZIYO8cmlRamCG4RRnBdSD/ha6Rta3a5mkrzM9N
HzdTfURMPamPPiKsKZqXWWwA7kGHqw9T6c7OySRX1LZjGzTxo6UyffqANJ7xsyfMMs7k3EaMkEsd
xBxPsxC7KEDbbmO3rj9+fn8nkkqtjh6NC9pCCzoTYVkK76t4r0tSSRHGr07oARlNt2k4Hd4e8isH
PtGqCu0Lh2Pf7tGJcF+KKZp+BzHXwmNdRjzqeQWwNOxaEyBST7llOGJImX7X/TK5jyue8J0YbSTh
cBGp7V3KgYitsDURp0YpfFImluCJWT6wx2WGyqSOaGmtZqNnvfSqehy1WNZPwHI1sXd8EeFJoEsn
xdCitFodBS30wbA09ow87DEnqoaNnpSA/ipYkfmdJrI03WF+4Y8okqL+5n+yVWfPX1xt9p3PZltU
3/0usdCPQyWqu/HTuIgRx9Mt5NS4D8ziPlCI+/1KVRTUXERul6n73i0q46QG1NdFOZvZPkiKAPEh
+v1WuvGAkXVfabV5G1XUEUJlSR30pwwjn1pwnzkKPEzUNOk2ncdqDo0ki6N9Rmns3jaroEPvD8vQ
L64rRjcsbV01N+ngVWqfxZzuu6iIazBSbMZ+E6VWdoq6Vht4OYXTqSdku4IhNPVp9vZOCuEgd6gO
PbVSlkfgxVO+AXo16DeqRIPrrBFyP2mOSPw89NtJLpY+Zqu0TdJ6ffYR31/zMzbD0YDyZ8vpQxJF
a5J2K4pe6FvdSjW1jYo6Rxm/8h1tQ6MhqdxNZ/LKhSWYHH/R2VJiBmMw1qMM3aRK9Qe9RKrohzdb
2nzMlFVhypK0g9RDQAtZ8UTI4vw3NWWXvyS6MW+10sj8k5P58Y+2KIznesAG7obp19W2Qabxc8/5
iY8WUDU6mQB1G20bObN5sPQs80LpVjDFkUWyPuOBmzoowg7plqfTag5ph/zctzKFq/TQoRSivtVB
Z7FMhjlhkJUnRRrCdZhe4sH3so2p93IL+pQ+aT8W5TGuUDraKlnH7OMoTRzYxog8mWGBCmzxEV+W
6Kut1b31kOJIzIJnUk/2bleLoyM1Zb54M54Dtx1yYdRx6rFKXyKrE5l5kLhwejdBy+4fwhYHuLbZ
Uo/JxW62ZaleEGx0ftn8S60I7RmAZGgh6VlgwJLlfXcoY565Y9wYSeTulN129ibLsLP7hhGuYX+S
UWRrhOUuUgXnxNcy+5TMie/tSyO3blvN68Bn1EAl75Kg8azzHGnC2BZ9Vo90idHODJPZnzAqqQaz
+Ek/awzO/L8cwtTIGuqd7jXeYXBVjEJgnCaTtRtjLZ03FSygILTyrqu/jgbSXLuuc80fekR1/sdY
12m3TcTcx0/aYLX/2UYDnaF0J0sdlDTtahPUSXoehilXdy1yIBMFIV6XXdEb2g01Bo2wbxyJnsOh
CQIcvxXCnXt9Qb1PG1eK5DP8o6K6y6QYPjYlotS/ib4snFAgrtUn9MqkEU6ZbvxcHMGuseDNdW60
cKmXXirVPHI+usWXMY5NFpFPdGpPvtHF0NasaihuEMwK2i3K2DmhXoVseVFW/ke7dBqxa4RXe4++
rSyi14nq/q1Wxqm+hOOG3YQVkJTomcQgg8gSx6aFslwprB0SG5Xxqcv77GRXteF8KO3c/uQ7vYHd
Yoqk441bD+IaoOmPiNDfIdziwQpYmUgKhPrSP7r8vKAHnRfF1niSAcpo+6LU9bvBJfur+7Z8yJSe
B7veHjKMEOIpSkC0dl9aVVbWVqETetJ89cWmd/EL4FHRhEqo8aM9jD/9SJrX2HWvnjx+KugrcyEH
L4SdVX5l07prPYxMTtJVChe2qe6yKoyzmq5mOOVphqR/mun3ni6nag8wzflX7QwmC53spUVKU48s
dokP/2qs20NCVy1y9VNP3+ojTZp+1wC3RcAy47Kc8A34V0gUqO4F/gEaArASa7QqBmb2YI5ag7WK
lk9FcTDmSM1h7tGpxXrA6Qxj0w+tpn24Fl6sowuGXRyxTBpvkMXW6MFYATlJpto55WQr5ZPfzojQ
b6iTtT8sE+voe6cd5wihJCAoO21oxXSoE8Fjak+aMz8GE+JxoZ/L+bej1Oxsuqoce0yDHJRTD7MW
dd+l7MYcJz0pdQ9xAsO/xTOrMbdiHIYxv1L4//N7/97lJOcoJjtU4qn/g8o3LxfOzHL0YK26P5dE
m9Ydkp0R6ppjRveZuD2NHuscjZ6QXgWGW1Exuz9qKQd5S4E8uQ+0mZgSoeTmP1TqkhwR4THZD5DZ
9JM+BYV2cBy3q7C5FUqea6sYv2YmSqC7VGlYNKncKq9UGv7wAv/+HgqYAN9pInkUu7CbXFVROAB9
7WulewJHkumgO+qq2vojydLZq63MvweejHjtGKf+STMp6qiwVaY3b4zByyMztIY28J7ysZtFmHdF
Mb5kmetngEUdlOQmOaTmhoi8uHf5u/q+LeiBXSkELbnSxScsZAVQCv8rqVPPuFySoYhRnLUm/xR3
vrypCfAeqPMHt20zeb+GVmob/oPyWkno9agUeak5W5B0F+DB6jYPrKGJzIHycl14mXNoMVeQx0p6
o/8YF6pIXvLA6v1b30CD+VrMvnzR5RezYgzKZ5AqY399+cUl/XGqXLU4d7ke3PrSRwK4h5sTP6U0
gx/h0Ms6zBrL7kIDWXrzIclRgtzbsYrQJGuRqD2yeOm9yrKxxZO3aZ3iMAmz+DzFJhwIK6sB3pOv
lb87vtFCyzSqgyu0vnXKTykNcQ36ooulMRDjVQocd10ymHqpnTx32Ksgjb9Jp1e/uJycR972eKeM
ZHhARtL5pZw5ulKo/MMmuZxDVE0A/ZD9cEGh2nA5h+aY1iVS1/l5nK3G2CZBLG+LvnGpOxFKie2U
5shQT1ZiNx88yrENkYzTPaJx7uDjVOfC+2LFThXvTI+APdqMs4jEd18M6Z3yIr/a5zMp9KaaKq+b
wgTsm7YreLlbFdoDbjSPMkicWzQY7SmcbNwIIHPUuBGEZVLbP21Hs8msJ4WWTNwbbr9D3TyJz3TE
AvM8KFP6oeryWvtS96T+2Y1tSRenNG5hPQkdo4ceqydRd9UL9PXWY9lAg9HYodHNXy6nrZQz6AxH
z87SjTGnsgLVn4xulvdU6KsDdY3sHNB7D3Uj/llPvnGCU9N/e/9RWe+cBWhHUQLhTxgVoKNWvyGo
6jSO3GE8ly2dppsi4nELOeMGniLjSJXWsjIXByyjldZecyo9PdtppRf7f/4ZtL+hq4EZg3S73kHT
PEvDL3AEyj3VWjvpevjqoSQ/bRwzEQamcWm/c+JcuxsnUYRqLKorm/hPmejvTcxMACLVKSPRigJT
uZqJNkgoLqZJc8aFIvYPi0LBHHajj5zn3GO0FKYR9m63pIztd7vpfRMJfru6z/tpaOcQ1WqEIIoY
aYZ67LVuP7Tp2G5bo3Fz/Ad1U2FgOOpDtodv291Ws15O3yLWODiNsvLPpR0h/qN5RX3qgrhFG99v
m9rdI8qrHSJMAP5NaI/vBMkJBooP5QmmD7QqVUg6jXOMyvhZ890fk+5r4zZL8k9J0+M99/7ivmqD
LWNRDwFNwPoCoFuNlWW9X+AyU53x/v4xwbuyw6gQmOCMjUoP9UCVN0xby6v2bdmLjzJKku2ciuEL
FcbxBszd1bO3rhly0ev4OLD1/7D810IJigKtbFXWnjWTQHnT92Mcojnc9BvdoSS7Mbt0vkYF/YOT
vdxh8J6YBPiHy+Wxjt+4Tlx9avrhjKacT5bnFLV1HCuzG48y7xG2tKtGjOm507VY+6DgzNUPDXYT
21wVffF5Tii4fQ4o3DykSYAecxkU7ZlM1fQo9bbG8BPddjntPZzco0NGH6IPZzf2sEjM88z9MmI4
wptllal07mGY5PIJzQweXfL0/rNmV6mW7fE2NavNOHJVU4iyJ/8e1Zkm3l3ZEeusgfkHzAW6ZxFN
I7da7YhaRpqN82F1RvKwv1eJo8eATLq6OBp0QH3EuHIj3rZO18y4EvX1D8gVk783sgxPML9jk55Q
lNa3KSzmFO0qN/mvqONKHafZ0LJtrUzrZnSi4Sr0ewlFVmsI54PkM1g6WFyZl3d2XwIwSGTVnj2P
HfzQVbzsd2lCtdsw0L894/Pi3Otz60QHzSyc5EEbbVzNBsvNES/HM8f7dGUqlxFXv4hO7qLUyTFe
ZNIvf5HZ6srPQVtwdVr1eXJHIJrDZD0aRvUwNH7yKGUQPZL5mTet4zRZqCMtVi9I2elT3ILJvBJC
vnG0UBeAKAJcdUEIrpZ2SkRElF5Y547COPWr2ZWhZ5TzwW7AE8w6be4rI77C45NILLBcF9TeAnZe
A9SrYSyMSNP7syXHuN3I2isXq1GR6lsWU2Bo3NrS7J6NjP9o51eUjbcaNTAwPXlhOVdW5PUE8Pn8
CJdFIVFb/xrp2VGs1257djrPTW+KmXbeVo/t0f3uxTKttx0mH9rNlW2wiqGXFgiBLHTjpV6AVe8q
hlb6mAyRk7mYm9iOkW0qLKpyMo4h8skdOEjyILUYhosweNdxEDfVMG6DISq+awtCY0cjhCwqkvzQ
EXtWtOCbLcJVM91FG9eSrZtlTZ2F/ogN1VXvxdWx4tfT6UZ4g74RWmpchJebWI2UeD17dp+6wBWP
ZH9BRq3NRn6ciszdXLniqzbM2OFEGeofdVkVz6Ku5efaNrPuSiTweibpGIPQh5wI4JGr+PK3DEp3
yqq0k+cy9jojjO3Y3STFZHyVbeJ9SKbJ2xFFFFfAC6tdwwzAQIBiShi9NA/WBtxl1vPuyHF88jHa
/BkNiXiJNH+ev2swlKptAXtfXeGorxGn/xsTgzXQtahM8afLLy0FYBAq2PqTYm2Cm3pKVHmu7ar0
RVhGhQkn3xK5e4i6WCAXE0xuUX/ReDjmrQpkjD120SMYcOU4r0LS5VcBd1oE06B/QQRb/ap6tiMc
wroJC9R513uFcjdsjhtpZraDAoVdnqLJ7p2lSFxaxwTcTnstYFkSlr/uVIQhkKHkmoeutWjDvVIA
wmSlz1VkPJWNEaeIuKPLf2hrbdY+W7iSPM59Kctd2o7tiPSt6pKPEUgJcSoB0Ov5yULNxQjBQzsC
LrlBznalxfqnh3v5A4GFUH6iwUra568rUG3VRl6u9y79+MaYkXcaIDvFNC2TGrfkRBd47rYKwWpK
0UFShsYwe8Yma1HJf9J9GWBFTZecvgzYH5sbs7SK8oNZWnF3juRU3syI0crfLXAJOw0bjeo4eDMp
ur3IYhmF7YDWOoXFMkKycmPYbf9BTCLp6XSrOvW3RV1rfr81Y804GkI5cj8ZKhAPUVDW+V4L4iwP
h9of1ZPftC4Jttaj9NOOPK27rIgd7VRFqdNuhmGWL87YpxZS2300oEAoVNbf08Q27ac6N2N6tIWW
Sfex7Ca0JEvVUE/BAa0ejuaUImOGQL32zK8qPlPHoPUtWdBi4xQyJerScyVOQzPdAzC3xWNUlUvJ
6MrNvLrb2EwL45jUCoWapWS4ehBrrQLLZffGk2zkeItLmSCHVQpX6qw2xKa0s8Lc5kWeyn3MHY54
v0QaNE6WrpMeqCvt8lXkxa+ByUVjgkBhEZhbJ3x9Je14qOzmuZ+jB9lNyTGgxo0LVkfyXEb5b98u
o6MxRtWV2+bNgal1UWfhiMMRurxsNGnXJuon7fMU2MmRdpLA9RwgGP9YPGa+0j5DuOYftm4ujleW
YJVpLx/N5UrgDVwLdNMaZ5vUBXthUslzLb0k2HbNmAVUqkF1biCF5Bu3jwrrJR0NbzPrdfos0eH+
VASZuHKxvJ4DAHH8GBMAHgWbNXFQo5nYZpU2PA8eOx2LJDM0CqFuxajag2436TecHpNN0bvaf1em
4A/s4vLKWJbbW/DNKGrBNbicfz0FN9YGXfEsl5ouZUirKZaQVGHWSMK9YOUqvCQFBsuTjiBYYJfz
h2lyiKF7FVhZsk21KZO3Eo1F90iEK6Mnk0tn+j0BtVHZLwXBTeLyFqHtLPHDSQ59bAbVZgpkVNxO
9ZA0oZ/kpgrdepowRpxbw3xq87I9VzKuBP5KnIVdP9KWEX5mqsXVeIIlRysaxFRqxPXW9BCVRK4v
sfM9dbhq3JMsaxnqNE0+dC+ER9Wja6n5a8Q9FD05VdO4hwlYQrkDpzsHYNr1rDt0Xmo3m7l3UZdP
3EH3fsw98P8N5m11dGL2Co5ojyLDgaJV5j5Gfixuy4wW4UGJwFmE4TVzYKqYsP7U9k3nbWvKYMPW
G8GGbURnuvSwaVM1H4A/Z91jGfm9OEssiVH/RCOAvl/ljJGBoFopUvqWqPHme6+d/Gdg/l4VeknU
fsppv5NZdNk8fXFc4XxdkjQfWNTQPQIOKd3DkI4ioyHXYhWLUQ68c+DC8uiLUpP/SVu1xzydMhA/
rtVqt1ISaIV+LVWyczMalDwW5QjgADuDzs5+tpL+HzotlQlUI1aN3Xz1JVTlx4VsMj8Ck9WMG0Br
TpdsVODFu464xNoQS1lzc2xkqd9l3INZs5/l3CLiLAYemdlTHKypqq3+S+sasrqFOliQuQJW+wVZ
yX8spZD/mZWa/BA6/YiFdlnVwdYUtOfxajOL7VzEwRHkDEn9Rhc0LDZBktBdh2/kn5ImjdTBkTh6
YrZL51L6c/aJXKFACExbACdugXAnxvIxLfkDqDI9+1xZXRYc6rmu1YZuDuivtvK7AMqHk0SbFn8v
BEYcuw2KG2VNhX7jG+X4vSlEnG8RTEbZgKtr9D92ZBPWLfbUgwcvKdEaWg796IljU2RmtqHgNZ4N
D4+xDz0UH7raimoMkgEicNUDG6EQ3zqTYOM+msxK3mhOMDuho2lZffAGrRfA4mQuzqSOvfMCdSEe
b+dGd/DCnRLzxzyrnMMla5jP0hS+k9PWwacWE6FR4N5U2fVBeNI2XjRwH3O8d9OkuwGaU/bmfgkt
iGuEp3+ctBoFV81AYBT2RYSveeaDPRD3ohKy1nZOQl1uM2d59zTaVVY84oao0CjMhRb9I2oaSjfi
i/QgIEYQfdNJubypkGE1ACy1+rNQkbQ2WlagI1PRSPmFwGX6RFhuh82se90ha9zyZaiToggRS/c+
UpMXFNuEc+X2fH1vOw4AXAJzWjsgNVbJlfD1zpoTy3lit81gDwcf1WcRupwgOH0pQv1JpMR4DwAN
zsy2Q6E5+fc3DK1NA1idDZ4c2MaqPul2Yga/mKbP5aQTQbRFnD90tASQLGiiD9ao20fHUpja9bP3
NAWQErQ+1Q7vPyPLI3H5iHBqEG1dkM88Yeu6zZS1UxEYlXguHGHk8aZEVjQ+zW2roo+O0brelQdz
lRXxcCPdCkGKXUDpEKLD5VYoBAUzu5jrZw/btacKQchffVTOR6DZBTJlFLf/PVpjoxBQL/zGJftb
bb6xhgfUWGX13HlxWR61csqR3PMq3LubqvK2xpD4/r1q5H9lrGUHmnkdyErSp7sWcsbj+9P9et9x
BFzADiCXzWXnXX5+nYCZqw2jfpZtVXzt+rq55Uw4G0ln+5xTNccHI+bAykkbrsSJy/96vdJkfSgr
sOHg469n3uMBLaameraQj70fB0vfTtIZvk0U80JVOCR/WZ89v/+9bwxqQPEESQkvDuGYVYwCBB2o
kpv+H2Vn1hsn0oXhX4TEvtxCb7bbdtqOHSc3KCsUSwHFzq//HvzdjNuRWxlpRqOMNNBAVZ1z3q17
gJllbmBp+tusTvXjrFfpU9X3q3ObbV/4pe8eMuftOqchJGIdidtnixvEAYoR6ruHvAA9K8tCfPYz
v/oZeC3IQ8VRbtwAT8T3kqDzS2TZv1wcAwsmibrNY3bOTXQRElRgvEP2WHpZgVy3dZqDBr1tb9SD
fvACQo9Cj1EHFDHpXcqdO+u0140Wi0C2Fc5ksI9zACrPutEqiYJ/tJ103LWazpul1kBoWDSRVEN+
wKLIurdgn11rROU8/uvb5vBj1rM2/OuczH77dRcEg6uyrLSTb5CQSobZkM5HkanM3mDFNWOn0Q28
gLoKLjX477cVx1olRxgjsJniM3N2ZaPBb3Gus4ehhzRai4xCSBurMg8nUe/AgaBDfvxbz8kO7GRQ
jek/0NLymb07QkZXUTC2lX3KxQIXV5IZwFjJ9dPhkFBcGft2dordgnWQtesaW2oc4XEadF84bzSs
TfxmLcm6pGque7uwsjuGRdRlcWwuj9w5HH+Or3JJQ62areDX7JU9fOJ8xtQuMuJyttqwF4pyfvPx
D3u3ZCGkYPi3ziFe5T7n+wTgbaMViFCzXBQPFnT+Ax54Swzp2XYOGNvEx2FRlxwD3r1ATMNIRDKC
1X9plZK8fYELNOuYkar90BA9798QLV0e46aEal01QX4YoXH+/Ph3vjv5mBQD26zA4AqYnps/pBqb
UT8l80M/aeXnttGqB08Y2T4tqOg/vtT7R8pi4GvBjIF5PhXQ2x+HRScU2zFIHuu0Vl+q0fw6Ct+9
kTT2ZdjHfb51tTr71/acyhk5Je2pg1SGJfn2ogq0CCZdEz+I1kpu6BP9iKjsitIydu7cxvNuGkmp
GfIpDRdGn+8fLVd2GZezIiG9nSuAF3OqpjVI/rFiKnNAggRT1BhUch8rtLEXDniQAX7Jm5NtTSxE
nGCvYCQ6ibPFX/Ex07cJ74GKqlEnYPixYZtf8nJEE1ja7W/dQ17+eUEHmsLLN0oGjpT9WYgjFe6W
4Vo9pGHbdQaqBrPWfvlNk4tdK0T5afSDMt5ZsAoU2e2ZgP7KfCm9bvy8tQhJ173OD1uiGlpw3zRu
Np3nDAL/IEQLV+NoVD2G3IHR/zSEHxR3uUNKE51dbhvTfbfiqGFHepN96MdWCigDXvNcl6J8arIi
LWDaCXcdkg/Jsk16vflpUCvnG2LOVRLNWWsNocu2cNeqHtkHxbwONSWV6rff2nMZzn1bd7dO12pf
MxjA/R0ky/Y5VZX2gjtf+7NYDCvbokhaPrlOGdtRMqROd9St3nmwp3L5CZ2WhrdU0gjzYQ6IKyXW
qgiFacZ9WMxJejtaJh7JI4aK2XVXZtVDHxt9dyVluzibCkwiIo4DflQyV4MM+65c9MgO/LHc6u60
JAcCmPVI89FQPjeToQX7PmnrP2Pm56yKAlHlvvD1MX2UTAu03wq3zeoT9OZsQ6VcTTsnyCr9BrtP
95hkVqGFjHS7P/wNsZu6efwZuMNobe2uFzJkXDM8aePcmF8qVctr1XKSXiNesvwtNl59tplTo/9q
cYhUW5RNqNcZ3bUDZGCYz2ENH5legD93N2avHEi0xIpV7t1cJLi+6vpsBp98OrRp5+vVrI428xLx
5LRZ2WxiOswpakn+LQ7TRBEapsSde5FjV85BVbI0YJ9D6g/7qs/svUM8S3/bzMxrIhfbr+HZc5o8
vsbaaDCH7WLGYskjeryg/laaMDtCp0nkc4+wK9/MydDvh9lPrcepWsF5yywURAVq7DSk8J6tMDUD
mmJ8oJZpI6rKf3EZb7k/GwULd4MdRffUJHaQRZ2ZedkNJmGy2sydMdvH0kcXdwVLXXzviTF2d1Ui
NMYHg9UP1Waox+xnQgf3JYEE9q0sZKlCTa/lDkpP4NxlIvFvyUnw5JZUith7YfBd1RuGdrNHIm6N
fsvj+09DgeRIoK3qnV9s/l176p1xuus1yJAbSJDABT2bWx+WbgceJirLeCkyNDif8m4hUDj0hOs+
+DHjfphLJVMuhZfYgSqUXYQ5RD42fZh1mNNt21w04t5WJLbtgo5o2adqmOygC5Gop2PIrc56hv8Z
4FHkpJq0dtMwFlUYt9BsDjVZ4R3rJi+nree13BFMA8u5zVLVvSg59j9XCtUvsggNLRp5tdOxHYL2
m8SwSRwlaWnV1TTLGpeC2XVDW2STd5W3pVNe6fjeDhz/Urw4vWzLX7HyO5sxRG+6kdln5s8GlWd8
yOs+kHi/01JsxnqGH0CMX6OuIIkWDgMVfOJOcNVrN8otNXY/43Ye8uuha5LlMeudwjjIZsZhCSRL
y/dNPpVOSCgoOgO+R9QBPqfFATOmCWCxUpjslumQY7ojBA7w8MeHDUQca2Jv8JJ0ow9+bF9paZ8l
154XS5snaGZz6GelGTM1LISx6WJl33nL5M0Yg1aOEDvqI5fhpF3ULyhoBZn1TozWMoQtby0YQNlk
FmiZme4kBYTz1BEgQWB8zAgvKg1fKhh6bl+FdmK6z2PcIJGKbaVue55q72ywIJzyG6tOjYXwMwYj
oa0ZWbmbHKfeZq0JgJDbaHMjKLiZ+xC44OwFcoHUdqOpyfFHMqoc5qpECLflf2A2exdt6O8c5/3f
S1bLJ8sw2v4wBLygu7ibvQmBgb7gRywqjTG857Tf6wG65B3CEG+gllKFGc1WbaXXc6drWNCkXTF5
G+RRlbnXkFet7vOT+lONQaaFXlFpvzVk5QMU/8BpCNqKvUtOLeewOyt8pUHg07K2pzTqZyWDVxGg
gGAlfnQqqXDbl27HvQegiGGvaUlFWqRwn8bF9z7bDFnT0LTG6l6DrHBJ+X3OMPr/reDjSG3G9Ew/
RzU8B2FIkw3xoy37EXm/Le98v6mRb0rY30Yhxc40pLYZEz3+WqypnsJQ1rd07o2H2l9Q3n5cwv3l
hvDyAUJE/7jiuucsiNliGumPtvhsICk96kzkvvYFpkmRcKDoY/LRik0DrE2Jbi44ziYGZ1QeLPEX
x6z1H91QX/KaeV9VovRdX9SKrdL6nVWVtsXdFMlsPQDEJ8c2dbJ6o9s4UE7O3D5gCp2juq368cKT
eF+pc1mIEC5NNrZb53XlotrSbJPRehjTgNppSdMde7p/lxdLeee61ePHD/5vv5JmhDkwlkXv2yzY
irO0zNZ6gNbWfpvmzAn1LOmjCRrIHPUO7p5Noxf/OqcBPsffGzE7jSmDo7MRQlVDQMmGtHh0evqB
MAkaPCaqcrhHPtqh6p5rLewAtpC1tf4lc5d1mb2tZ+EjrUGNK//Hh8v5tnIXJd+4Uw7+Qz/WiHwg
JcK4JZ07UpaTtps+t8WhXRhYRjVKhS/jGJuXpmZ/uQVIbVgV0JVhvnDucwFar6ahz+VjN+VaOI85
hnyjIS0vTJqgBp1eZJjoo/ciAy0YULY7wwXy/fvPzF+HVKsAX2cXCNbv4j8iEGY4+pA3XvtIn2Ht
wfPGDl8fw762E2KqW1PJp48/tHO2PyuIK6I9of1d3SbOx0ZeXXfwzobm0U/SdLpqyaq4ShusQDY5
BkK4yjt16/5J8kDcAy9oGvJkahFD6grYvYdKu8WAI3eiQnCObp3GLn8bniLKMx3juoucoIP1mAk1
Hr1ZlME/95iIutbmeXVN5V/OmqDE9SDbGal6LLEDrKnW+2A7FYYfaq4+aFvbTYcN24W6lK/z/kuh
XUevw+AHHBaS2Nv3FChd48F1eCSjOKaxCVRV7rveR6a0TOg6Qq/rRjMSwzy+EGnXjOG45Mn0z5sS
gwNz5aOyWlcpz9u7aIC+irEyqscFsc6PhutCIkxHpKtppUVILvWrj7+Wd58nMWeMb9kibM4DOKdn
F9TbTIPLbT4ahEDcNiNyy1HYzjXgX3ONNOSS/e+7x4yFnLMaqa4H83pKv71eHgdBo4y0APXR1RTi
Hu9/79pi/Gani3Nkr3qZndY6IGbXrwhWd+p/fMD4cMO8BGn+/+Wts+UYzGbsFH2hTloj6vQagYQq
Pnm19NsDWjIMVr3aQbD08UM+3/u5KI8ZWSDKLAa65yecTKQos8L3P+UYT/zqOrrmfcufmntT5wja
ulOp+p2FZbZ6/PjK51Nctl+wCZAKDMGBHs4pHnqvIKtpIBQQWIIfMXkTt3W1GPY2M4Mx2DpLpn0t
MECwI/y55/TCx3XO4+J7QrSDNRWSMKh/kOPevm24ekqhP05OlWym75OpIVSVCxGMVlvkX9H0dPvA
TrQTGX8ZAom8f6r7YQl9CvBLs6t3RSH3AmoAXIMlMbyyc04ZuYV2C8uhOBmlmK9Xa7ctXVR2iLFA
urHWFMWwD4IkxqajLfexv+TPg1pi6/DxG/nLfVB90oOulpgUIOdIVSYMqx8Zr5/mQZdXap7LO1tN
Hn0g5KSfCue17549tY+W9LXfDCgT1LjOhTPi/WfhrjZELERi04HMzlZ9kKOBz4rBOfVE/lSRK/us
gmVv609K7+x5k9q97CMb0YsbEpHTm9uPH8L7BcFMFgEpJgOQy+1zX9AeL85savTp1FlWecpJ/N0t
Xh9EZiyrfWGN2hWP6NLJsm4t/y1HyOPEgpRzzoDsTr23PpT/nMRkr1hDXSb9qe2WPgjdWAZ1OBaO
dsVkJ9t//AvP99X1Mjxbai9ghHUJvL2YgKmgmtIwTr5e9EmI3QKzirKN/4hJJ8COzKHo4wueb6yv
F4RGAlfMArA55/AT5tqSiQ2Zy16W4DANi7x100nMd1A9hiu+4/wZ9NzZMsP1WGFLkfoXXurffjK7
OnUWtGf4VGdnFxF4RqX0Rj8t2EHFO2Zew3yX9Nhzx1IYxlUBNllcgOTffcg8ZpjgPD3cLRBWnV1T
wGkp23zWT8QpCHxLuqU9MFrp7Uj3B886MkUqX5gIxmVkV3H665+f+XqWsKUzbCFg/ezqFQ176cW1
dRoWOpsQ8Zb6Uq/es3mHBc+B0yvby5QpFdxzL8K4SrvwyN990tZKmgO2CeguQSbPvjLAhlqfNdM8
LSBm3cYWtWZf5QYeYyqIE3HhEzvXiTAAZ8sg24EAH2uFOM66iTaVWDIh9zvJDI+6TdMMDoT1rrLH
IxhoV+1JuMMLo4zTzkJb50LIJO530n5AYLEsJtbDYB16CcMsEYHARDUYisIKB2IUqiFq7Lotb7p2
1msPT0uHdOBaz5yoyhyatNrr/bA223SLahyvl3Bx4bIWEcUaPNyhTRmJi7oecKaYfOFsJmftObrA
7u7FMGXdBWjgdfb/ZjfhWVDSr8GfFDT2efpEO4iuAk1yT8U8MXIaqlOGPZONQAS/qqqP6SZSUXg3
vairbTt1496uXfm999P5BWuVYQ9rVL90U+v7PruplaFMhQF0uOImb3ed1DYHJ8XT5WRIht17oSUq
OOKSX/ZGVPhS2/PAa6aM+DIE27ozS22fsIuJh8yo5SUvhHebPOoPDBhhAlNhrkZ7b28Gvl2qlqla
TqYp0wL3kDTeiHmah8gzameLaHYMszy2Nh8vyr9dFt1sQBlNzfOOJY/axsMNpTJOHjYkzpXmKoKz
yAFlat009aAdW6hYO5Q63QWg6i+LkfMM/gsnGs7E5zbek0IRCJdQP0GAy/+4yl82qdJMUqZZuM2F
X3muClzXIh75XJD2Ggbpu2QriHDBsgz6Ke4W9TWBnNBHPYW+ZNBXpBsoEEt2A3F/3KR97ZnbJhkB
LAyZqSsDdvHRV948fMI9xn0ZzNwyw0ZbXC+cEqVvlNtl83asQSMee6jZaYR3i/A2OP00B4E2dgir
vJbBxh5F4R5mNaysd2PuRIivJKL3C0X7X3Z5ZlUrMIa+Cfuus33WyCwU6MNkneosSLZFjjmUazV4
YSnLqg+MmAsZLiC8fzSZ2oePP6dX+unZmoIP+/+HvJaQ6/f2n7LBhquXt21snjD9FS1T0yCPMTn1
l0FdzVCkrceWCLf9hJIeLwzNkbcBPVyBQ52j3yTp4pMM63Sjs001XHhuM9zl7vMcu+oLX8Rfjl8O
mXXYAUYLaHS2ORsJ+ml8PI2Tmj392ZQxiWN5O/VRiVeI3ChficcLj2b9X/7n0cAbZ76AKJ8gOGRO
9HRvH02eFdViwqdHPlnk7ecuaIz7rHAb4CagsizM42wR10zDh3sl216eLFroPjSYo6fPyKrlBYHM
WQ1E6UGrgTCZ2QH9Fpzit/dDJxGkDZDtMce9QeUIY5d8ifTcaK2N6wFo6iG7Q/VsCleOm3FGIxdm
2lJaF6qS1675zYNh9IwBDBj56jXHJvj2RlpHBQsB89kxi+2p6SNZje34UjnQVyPAshxfwtlTYCCi
BWoPZTu43maRRnecIcF3N6OvOieFHIq3j8HBWFFFhlofGMqIKqvU/d+2SCZMuOBYHb1azQX2Hkkl
IzeGsP3rwms+O1VIWyPtHY/KNfyIEeI5FSh3xka3qsI6apUHuyBv+/Fet+IgvQnK2vLrqI494y7g
7CmwfRe+htHWUpZXbeFM1v7jm3nNr3rzaLmZlSTOkcvQmDt6+2j1IcA+sm/tG/znbGKfJdxcsqCJ
f1rt7/1yLD9npGOnxibDF8wJrTYvBhEV8ajaNmxysyPL3chiDFg7N3lBB43Csx0S39kJKNVUKU6X
35S9DuHZxKwPUi+kd52pYVFqN3D8mq+m31cPEGBxFMjLoFNHLRb6CqSZcxmHtsqBK0VXtmHaT1MT
GYG07rvJx4e56LM5OWI8pK79FL+3LS6QSRdZA/xbUDe+y5ey7We5I95+usXRknaoy4cm2SWGUU9P
6FbEczdAT950ePb91DzYpseqtVM0NG3l//QFEbLXZamGX2UMLBNSzBGERQC8Ve6rgMZy73pafVNU
DkadXWkyiMiRFx8wUkPs4cUZpO8QEz7hH2tGcah9W2b2O7dw5uAG6ERr9mPjGVd5HVSCH2gP8/bj
N2y+W8WoV+Fc4RW5+pVgWff2DZf67GBiq6VHU9VddjV2mawNvAYwSQ6Dts6uUnOMxXWPC8aKKOl+
atahUt60G7GtR6U85PGRw6Qzt5XfVRlwF8qR38OSt8OtmICWn3St8NUPKPR9t1vQC9RXmI/mj/ki
DLnnPesIlB1XLflmavNpDictw18wMkRsIg9o7eL1uPP8DpAkyDBG/fgRnJ13LDjGE0zkqOwZgbID
vH0CPbGvTdIFwY0H/fx37XvO3l0ENm2GHX/SNRrccAA1YWSSyuDCHvo6Yny7wOCdvapRQGR4E2cX
D7w5WfAQ9m9G2iZER102oisgvlT+8NIqS54oRgoP96zA+M4AxxFPLRJx94fjj4I8AHyXhsjVTOM7
1h5dp0LC0ud7C7L+YFwbWT5nT8wFIY+EhV8M/RThmKc982UtuDM5cZncxU2qiw2miT7hfAvaqx2a
iDx4Tow0uPfjxWqjrmFlKlp4vGuosILqDoPUKj+0k2p+TMYEmeFC7/P6zM8eC0gRMkh0d8Aa549l
cTK6/Vp3bqa+Liuk67j4BXeG0/RbCCZNu7Pos/dOmcl8nzpa+WJrLHCQXN9plhrDKUj9vxuVuuJa
Z6orQknuqfY1UA2ygIyRlNx5qOHNjVEzGMmiUmV6/zApv+m0bcU8noNUogVDMlcWnBmOn9nNHhVA
Um5QxgXuN6ekzX40msmvbv1cJO3Ga7OWN+j4M8aSUybsK2Wh2nxk+C6tTzn2xMOxQ/wK6SKdljoa
DTE7WxteBKV5WZsG9BB/kXsl13x0DB55rLY3eCdV4gtwF3h59iBhf0IWmNyZHHW/rZv4S5WBbLHL
0u+TTurndvbixhZGBi0rR3uCRMjArZNThvVwg3oituHKYBAWzDjsSa1Wf4TIfUz4ahqY54+X1vuj
GeYwA0CgOBqE94cZNI41mjpLj00l7P5XMIzmN+IO/GFPoGlSE+21GNS7TSxNLwSQ9CJMqrBrRZ2e
ObAoXIn1X4ql9wJZyNCT6zwXxrxfksqZNnZG4A3Oe4F4nrV6FHdO4lfeoUc0YF1ap+9PZfzlALnR
AhOfQEjY201CFLqDw0dv3BT1Cli4ufK/Y0uVFD+X1pTFT8PPZBp2RrxssWKexXZOV93s4LGSN71n
pIkKVTy35i31e27cq1cme6Y66ynBkH713yrxCvtWCWfwHpM056Bz9LGxOFOXdHip28JLfzbpoLYS
0VUcbIOmtYMo6DLOXj9ZpseACZhA9gFDoU4pBS9UvH/ZJrkngndcWKs+Mvu3TwBJlF/4ZTDfuFAt
W9RRQf/J0myrv2XzMPUbWw2Qo4OhF+1t1umLuJScdtZqrvu0hzgTpIo5k0OX+/YGIBBMYEmDcdO7
zPFv805PbpXdd0NkFLHOpCIr8W/CyHhRu48/4/dXpvyBE74WQ3gNnqP41jjSkbUqO3ZlCbmoUCpS
+Tw/wQFpzagIvGmjYb/26eOrvrP/e3XD8pD1rsT/1VLp7Q/uHF1ZHcL9GyMpB4X3mZ9YySEmd5j0
ZmuU1UvfEA0QjdZY5xG2R5rD1q5pxq7UO9NvN0U/t+NNM2fT3if3yg71JcmGk6xlYV7x3Y5lgcWu
7JJ/f17EFzGIAPMn8uA8dlw3cj9LxaDdoLf0jT2ujDoqz4V4oocKeQjHmzM8Gz0nwIULr9/g22OD
No/Qdsg+r36Q63//T/dYjoDjZr+kRzwQ63EDdtsfbB0+zp6AkuXQ5ZPx5eOXdDaG4KNkno5DAB8G
OAPD4LdXBPeqJq3LxNFPs36CLMo05EnvEzy5YUNNznAJY3+/DKE1YNjDloqClKPx7QXhTfVNmgm+
RXKf7R2/brQ3A7Vz/Iky2hf3vh4bNbTUNv3Rk2TUnj7+wX95xKvLFwYNq2kOg8m316fZ8jJ8JIKb
ppfZ9RSvYwyOJv3UAwndmkW8DOHHV3wVALx9q45Oq41YFo8ioISznwyUWtSlnng0voaHAdMEmHJC
8KjaG02vVPNSJJ1oo3xS8GxTrNuAzaWT+p/GuvaSHWX7rHI6QZy0H5HYYulq6nPpXiL7/OWwc3BN
hwgAyEtMyznOo2ujVweuSo5NEFNwh7M25MvPYez6O23GJSRUpUCzlK+EiLxI63sSW+FnyKaLjftU
1p1Mdii+tO7odgy8QtcsU+0ukIULiWNGlXjQJsv5ocWGpsSm5yXIXeKVQ/JvACrfNEnC4JcmXy/4
+DmNQ/ZNvbTws47VZBjXWZIB/w+6SLWDSAuja0PNorTYInqV9SWZ/GtK89nLdjhjaYBXBgcqoLff
V2k5WU4CtnczFmP9ifDK4cXxoTHKEJEfbGqvHhN2raXTfUJ4ujh2WeZwmvinUWUbx6OXGmD/zI8z
btaKMqiX5ffFhuj4lAEaL8/EJ/TwNzURVF+bZrYOjpsPSYzdZbq29l2CB9U28LGGjKallPCmPa9p
t+0YaNOxMRBU/FSNVgt1n45p2ypGTUMmk3Cu8woYbRxc6R0nC2j780DMwRWWarW9a0ts5kKzsFZG
OEFabYipq/zOWu2pbVB7ulHC8P7baOnJVOzsulhdmj5eSe/PsZUMtcJyAEcwo9a95T/bY46989qG
J0efvarcaEFLb+Oniw5Pu7XH/dK6/iZXDqbL/3xhxAR8TCsqzXjjbF/Gx5FmKiFgAr5Cn9OEEJag
hrTiFjRFV1mW2ZGp4KXO7i/d1ergAkrHklyTnc+u66UldfgQLzcrU9zzIpUNrtrNOHIWYVX4w299
qrM4HLBpD65j219uVSdlt43b0dbgyNtYGI8i82+ybPa3A+Wdt87WjHi3BNig4xIQlJhs6zhHfonz
HJeqti3n9pbS2/APMROA+SYN5sy9GWZn6L4XMyb/d5qHMdPD0tj592FqGFRozYi5jBPjXz1uwSww
tN+0dh7LYYNt0iWr3tcj4u0SW92EqWQ5QdBknzvbrECEZ0k9gKBdZQi5YQaojdXlcn5osLx5ZqlQ
EmDxEXyms6m+Yi0++BPJ7dnSQrcG9JB7KTPtF7RcXHY//lT+cnesfYvpIva6qzTjfJo3wGFIYx81
c9EviBqxxxjTK9sQdEnBkvvePjGq9nZMezd+MuuppLImnkM0+BuhyvwcoGO2NrgvCfv7MNdK2P/8
MTOEpbRBLIdaj3X0dhV1HiPWCYnvcXDG7Fr3M+QbStHqJFd2x4eyJ6WYVFYb2rZUF/qQ96fv2hBj
hvN/A41zhsk4d0s+4BpP8kPr/yHzBWKUp8QBIkMPwdWthb278D7ejZ2JwWSuSuXtrzEF51C36WW1
mcVmeXQmvAJu+iIW7iGIR3+vhDyhVFn+5Bh7hVjbzp9dNUKTbsagOunY2tVXH9/M+2EVPstgsKvQ
DNHO+aP3Mq+Gdt0wuHUXfYxy3yQ2SJla+SVJsNyNoHBh/EZ+LAzXa1F58ntWGbbWX7iNc9Lf65tn
ikdtjjb2/cQZJppfm0XbHbNl0GYRQe7Whw2lqT9hh+NMhv3JwfvrvsdAVoswp3eKU780A1E6AKiI
TcLRmvyUvAYdauhjU42D7WIjEXfaU1todnxiM9TSq3ZB9HxY7bPTTwvkavdSpe6++6A4C6DBY7a7
ApiUsW8/5oIEAyLaRXtMpJ9n38B+UvkA68/HYB7Y+dqGdVhhFM22je8oVn5oNQoxPpO3nu+Eq5HV
wdFl4KCiMR6XuB0zRYvY2r2vMXYH8hEhgXzQQSIx9iiW+FucD14SNhgSFJuqLv0n4fUVGdHGzKkD
qBt7e0MWiDJQfDbCLjZY6dvjtVPlAg+ANJ5W54fMN7Ru05H3VB7iPi59jCZMJ/nmEqI0bGwt150t
eHWFt0+c0lovZktIj+PIvrxLnMIKgNED+1s8ZoZ23U2m2z5oxeSutZmLggOpkw9V2DDFoXOUANrN
YZ5c9SyPJjRGu+vCWgdU3xoLEMuVi+tnfEgnA1c9pzAp7TD/9EhG78AMv7s5XILXzN86qUMS1JFh
FG7uw/kmpaDQvrg4cuO5kFoKQ+GP18u7Ax/7qrVzpHSGK+KcQzTo2l2HEJnkqLnS6H+kzoCcL+5G
0qbGXsP2LaXqAHO3Lm3i77oULswJA2Tg0YqZ594NXVqDjfgQzOdl5VNWjpYeWnc0mz8EMIj2WjRG
7R0UBtZVNLOj/XBG6X5diiZXXahPeTB/TRzaKEDPDMCUXU5UsmduTIzBdWIb5MOGHZ7QP1JOskt5
hOesfZY3NG5gtleOKq7k6zDoP3WSOeXgm6bMjoHG8GVvZLO3sWYH8Yml4iPgjWmGRO3GzALBHvcl
A5w0sjPDChkqegRhYEN/YfpyTu57vSc2Pxue7upvfx4Ri6+I3qmiLI98891M0IttZzC5K+Ud2wQt
VUQgC+UCoSHWrk0a9UN6cfAVzRtxmJpVjf3zx5/Wu60Yn0Gy+fCyorbidtbG+D/PiJGyi/QxNo86
HGZWdVpslx5PI6R0XvsyOOgYVYs9J+4eh0x08cPHlz8HinkeHqyD1Wwazhc9/3p//7n+hCUshYEW
HM0Bl//f84qKnfgox2YHSobuzPZUvVo656k7eqEpy6SwolliKojroQPtt1kFepWVMZezhPlUZoMW
XKXk3uZdVJuuMPLo43t+v9f62BogSACppBg+f4WV5aVWl/HCSPLRnpD7O9ecFyP1MBSAve1b3YWI
7ner0EfBCzaKEhWtK6fm22eEISiy1H50jt6EXV6fV96jX3SzCk0krI/I0NETlmh07uWQehdQ2feN
HMAhLLHVBBS1NCfl2cUJLiKhJbCOfLS+zK+01qifO1uvSPEZ/YRolM6zUhgUsobYbm4d0WZOHE6z
IkbHQ7CIQJYPAMEoeJ8epuSP/Eg7f65u62LM1Wl1cJr3aEULjFhI4DIjhX3xaWyGCbwAb28rjXwt
6Jcc56RczI+6rtn+z9xQ+W87l4J0KVMMeWSU1pxGJokBnwUyuCmcMezztoRvo+wk3qgLbqQ+VSaR
YkMbIM5CSiDgSdlm42QbdjnN2My6LpOvZl+p45ilkD/CAsqn1UcJQR2nyTKQUX/8LZ3v7Iyc+Gtt
ayDCQbI+W36uM+W+9EqFDjV3DhpK5F8VAMBBmNDealOvyBNLL8y6/nJNqDYOwzWfj5Ge6u0bZSJQ
jXGrjddFgymFmOohinVTRjj1jAeDOiMUljdc+I7WH/LfZoUlDukPTTjlFoPnc55jndWIxf2mP0hQ
7s+Oh+EhPivS6sJWB+W48FjPl+jr1dhS1vWJP9v5gel1gQaqqfeHmnxF5lpS6GGPrVe9mY0p5a0H
GHv9Yz+xXnMdeEBd8Cwdj9W3jzUxh7FpyOA4oAxzvmBcpZZN7Se5vLNh0pFdpanic9lRPF24MBDM
+cNdJfAYCYE8ooDg3b69dC8JQ3KVXK4VesE7dyK1cqON0nRDvLV8MxSdtK4d1gMGVg3ueZ+IXUv+
tPguZvRlufSeFJ3SZ2k27W+3CsYnayLu64Dk0tXYZNCmHwOvTMVX3KNwmYtBseNjaSWMXwYzzo8W
fmXJc9rY6W+c+UizwctsfLa6bhjI5jDVYV48vw95GdqftI4n47ZprRhhIclSdXNP4dEfIW6jrQ7b
hZCyTdv2+L/NglynHcFvtUNWTrHo5p5m2MZuI9Gd8ntZNQaphIDe35qlmds7iCIkKatuHsyIisn6
1E9yqJ6qzkkYds1GT7ZQabWOfrCxBPqd6p5xb6RL/01OSJxD4I/hCcoA+mNtEdOfbjRq7aF0VN5Q
sViNuQ3qCq21bYOXw4x37G1feOOuip3E2y2+ke5MK/Xj64DIM0ZHuBiTvznAHvxcgUdk98ro/kfZ
ee3GrWRR9IsIMIdXsoO6ldwKlu0XwnIoZrLIYvz6WfS8XLUMNQwMLgYzg6HIJqvqnLP32sDcrN5p
70bk5fVWen3iXI3OopI9YZNTDNNz8jRQpDIvb9sijw+2M9QTZlRX9qfZxSQfGSjxcNYUE+xNsXSd
2BD11WRAw9E4bVK9HJ9H9JTVvQ1jr47qahG0NvzBvZ5tR8aR0/fOwQnIw0CP0NUqnOtpuFYcPhCo
zYv/raJI8DamKad8kxlB3W8Ep6ivHKdtPcxGtKah4yXTa69xHAnBZY2//BH5+N2AwxhnXGGaD0E/
t+IOKnEx3zYtlvKwHghtivJl0tuwnJV17WbQAKAv+EQnpwRGfHNJ38RysUDYZ9WeCbERKTbXviZW
FR2PFew8Ik7tvRHbvCJjwfD0avI7CKTtMNih4E0zSaBlG91hG27LK6whyFSmYkRLbtCe/TnMQv7Q
9cbJtqTnGcUnGyFyfkPBZht7bXCkcRvE0pKR7F3/84J/uDkEg5veoGYdeyJECsu4yQm2/uFNSY/9
cWEmCpx9aDreNVpXuMdYTn/BiBDNdUPmgE52kFV+S5fJF78rN07yk0PO4kQp5sI4qNj34w0pcG58
ZQnZUNzgu3uRMNrj/UjfBGPFZM2feoth99a2EDgcZgKvym0mFvAh8HZks8lt2XUbEgdq4gYhq9kH
xGMksQmj140HPlzNeoR5gcfeGxiiR3gF7B+Jm4/FRgyrFoXhkW2GS18o9TxllflCvns1fUIbT7hm
XejGU5r0vYhiRNLuZvZYWb5k0Nw6I0R65QZHUyz2Tw7jvA9+aett5OVLeVoWDMMlSaz5BoWn86yP
GAqfzaHQSYCzvakLC4Eq6QBDwJp3BKEVrRb5dj3CZIvtIRs2sImD6jsT3e57oNzlG3l3+k8d/1xK
bdoH8pvq8rYO9bbz98GaVbfJrRhFQWwAdMBhzakBTXMb5KGL8hBdQaBESyqHgIMbl53+UOSTckM1
Kedm1EuDM/fUOxLMQxlX17KdrCWygZBv/KWzUAt55MdGrMT9/dTJarmXeruUX7Wuxead2zofWuYM
xA7wPbTNzUIkZL/VpQfjS59c99CZeNOOgYZbPbSmcvxOp6YhqkALKFfRYgTXGMqmdruQluNgAGgc
+mbwAgnkzZYYoirTyUiaRLKGhgrqL4M9NzKCLtN+mYOGjzZGEfpipSL4mvWDbd96JqUXgzOnP2rA
hfaMmrQ1sqjryyucdDXu1oIG2bFZzDTf4zCHvVk2WmNOUQYQIBoMXJEPMEVm+1izhycHE/7iQTrU
CKcm1VVjhrTM0I15wk9vA8xIM0AjwzxC6mWiXRHJ626dyh0+B0XRJJu+KznMx50xAuuYa+srcSCS
RM8gwz7EtCrzNv7sJHqEC6OzSSvqtJiWfGsUOplQQ1U/BiXb2wvmZ7P61PSd1x0RaRpzRHurKe8l
6452VROr/CvuHGMhYkmaBKqq0rCnjTUqJgAopUgYRUYlfUTlZvCCnZMIPmZJpUdhT5W0mXnbaHQI
gmsOJI76IyMTIAebtV+BFzbriWO/n6mb6rsO1+h4jSCJyMqoZD5pZGGdVp36OupJkx4IsO1uCj/I
c7iw7XQs9aTQH4Zgspm926BVUmlq/WZ2FXqtRR/kwYIxk2ykQbPu0AyDylag8xhsHKJdHpEaB882
E1IbbsjsJS8xLrDxk+ha/SsLSP2qrES7XdLUKo7JbJjtF5q0wbglVJfFSPsTV+g39KyfXCs2oE/5
cbIHViDSLbYBYXwHAq7REDGBBYkq1g9aD2KeXEu3JgCFgEbTYQScUhyGiZcuzR5lz9LwJWNEUzeL
OQvvbuVpt796N/F+JUVd1zsfzre60helfs6dKHJ6Qg1TMT7yTGtDI9dghyh74d8T3IsshKqzfe1V
CnrB9Qv7V4DqNSZ1dEoMaACoHDeTKxzjR5O4RnUTLAE0kdCY8UW8xJL39GAvppH8pqVk2mE+xdXL
VDiVfyXSBXKOX5TDlcFv6B8INnQ+F8QZAActQefO15XRJdeeM0/Otq1azbqaNU/aEfZOs7imCTN+
T710UJvM0XTtOpFuIa7t3itEhNDZ9m4oJPQ9sB8ydcC6pPqzPukB6blUaWGh13q54/BYV6+CdQLg
Yo1ROPQ8cpGiqVKWuydZxTZ2688JfKJDE7OSibQ9WBnHCyvy0co7VijBnEyIepsMqhoOpTYvObzf
pFPupjE0vcGg4JefNSur45+Ujna8KyuLDV/S/N8ZAi3gxkwrM9mD4ZizHWdEciYEUZxZOIDamW+r
uU6DSIMK328Nkl9hrirlvAD/nUVE59CtQ0SgXrYd66B4lbNMjV0RDMrcK/wbO99OsB2nfh1zQgtk
AHhXCxBizl736mVQb0lbFXr/26u9xDjUKtPUFaNJoY4DepsMPchimFi+gWTeQpkunMPs+emmiNeY
GW2ZLLAyVuXOdPG8zqH0bKx4yxF4Lulc5i4iv17z0m+rX4+zbjJO9znaSQgucFD6TVr5g3+HDKNL
7sk8zvrHedCqfcn0jiNdQOjLHuaMV1UbMn5nkCcS4bozhU0AB0WFMKS8T7Fq8+aW1rk3PhT4Bj43
OaKvqyloyWrnhGHKzWg18xetHuh2h41blGY0MG5urrROH7xNm2Ki2zJCkVEtHavZDBUWAUpqVGUh
cFpFzkUhE238QX4wlSjDLsve8nIX3t43y/mw9GbVUbRZpfstz+283cYyG3NWKoaGm8n0OvdKotm+
FgQYiUiOVnebWm7n3nlNn8bkm0/Saa5rCkAbBFkdEG7LuYxiV8sgpSyFbS2hPvpBdds4bdMOEVQJ
SRQFh+PyZvTgxvLOFpp78HoHlrvpzlp1kgmvJ4dHW2rwTPxUsjIzRwHIp7Xd09RWTg5Oxa/IM4cD
52ytqervXRy1849x0WDY5GU2HqSetxaaPX0KCBIkc6PD/KrF5qcmGLvToos+v9HIiEau3nUBrdEw
JcZKv1lKI/nmMnhqD3EfzKxbeCNN6BGKyGYE5Jw9A5YutMsoo5IhFDRu0T3U0nQPYJwSa8eO2pcb
PwuKcoPFuhKbSozFlRsjvL1N9MF5NRk2Eq+sAi/Za8ikr1IrmAiVa/OcpGX6qPrNuIyaFaFgTNvN
akMrd2XKeS2akjh+4tJYMZScl5r+Kbz8PS+RdHZJk016FHeBld/PRUdQFNmTJclVTQLreJiGAG5n
ynHJhh1lfC6XQucNAT+SH4FLz8nzBDOb+bbuNFcu0DV9C++LAg+TkrKjOnfmcuPUNTitsPZM1NdA
o9BaspLBIowGMn5LjiIqH199jQNJWCjfmbYiCApyVzBKNCFxyN184DxiqqvFl8anRaKTCF1X8+LQ
LEsFCoyKHkcqJaO57VLpRE6Oiui2Cgir3/KUC6gKekuloZrFfSpdk9NnXY9SkC9TdiBLlIuhvVeT
FZZFOaUsVgTJjYW/JE/20MW7gFO+QIo3Bu1nLzaH7IjQHy5LOntYk2cYVeRzZWAyQ7PBn7ud0qqY
oqHt2+KqGyT/OacMz2dmahCBHZZtDOWmk72TRPGUKzcqU9f5Gi9zDBzPXMBzyx6iTwjnhRllOKhF
ORSRWmqAcWONqGmWOEV+g3HP624110RGCmjZvBKd78Pg992Fcy6CU0XzO5l0frdyzqNhaOMvrt9P
RegiRwWITVUY0iWFCtoQ2eAdRULfaJtPw/Bt7iE9gdgypw4DmBbz9GmIuZ+TTjRtOLojQCe2dH+r
WdNSbQyGIr9aVpCcaAfdVe0PldfZV1nq9vS5LOr+DjwqKRvVmFo/rDyQ863X0Svaw/gQ34DUDvNR
L32f9E6tztWpi1t1LO3WqDfJWFrjVa5Mk+GcH9Ajn6F1H8vaE7VOj5Zs7/2wEN+3Icy7ZiOz0r5A
ARPbmv9E/sXQHkfqr+8SaObvJnVlgaDZbu09WNp4N7GRleSSOIRkVb2lDS7TyFSCv0bIMtUh53Pa
vGbX9Dmh3hNTS1r8+o4hXrEcK2+Y1M5b6mbaUNQ4Y2QXsn6eS9nbRDsabjBvS5mzkurOYr+QPF/g
J4HZ3myNlHStjaR7HPU6GreXOucmdmWC9f7RNPGdP0uNAERiyUt8imIBDYz6IPU9iF1YAiJzmg0g
9Z07TXdswphKWblL5zCg/6LydfRV9pJrZC1PJOOgXMZJnB/R2k+5QYOgBb2MoM/t91icmMRlmU0S
+uIFZgIau8zL6m6shDFySIQGt6XQ0clfFK093vZ5252ENnTZ3kVX4+w9dqfjSLILmeFkEfDRIs2V
+8WgBbZLykpvbnM+nu9tykJBcDZi8F1GgMKchUoCut7GFmqLu8CVyvvMRmt4zyI1OO6HopDtdyMG
aPdJTsFk3PhdyxaAAlYut1NfGMFuxJevb9F0B6+srOxjVT0lTSjpJVCkyVkDu9yRcLItekgSuykT
+kvHmFyP2j5JNUoybBqhPY/ilysypVPHuZoSIaqBWKsujGLeNc1WrIRJ65Vx3+qPO+uqAx8P4tgx
+qtade3GG5162fl5l/K1Ktu7pNl515FEBYkrAwa7t+qnz4NJW/bdlFN8eijtKdlMuZttgxJoe9x5
r23D3P3jvvIfDdCbfivXg07CBfE7woA6a9v3ZTDChVvcq5aUNY4MvZxFD51ghWp8gphij5HXL+5y
76Zzc2xzrXFvCoJum0+ybBHAyMUQ35jImOmmxQtHYoOysFNlsG6ondzM+epTk30niHfGv1gsTnVw
xzp7qjJoLFsWsiC4Sv3KPBFOQJRNXoEFvanawB2vgrQok+eAVhNu5UrFM501WoN2/CMVHO6/J22A
sQYFYK2WMZJ6r4ofVOLeXNKiox22KdmyElJpagRtVZXGin5N2f8wiapIr3VyIYodIdKeeMnRn/SH
DtvlRlaU5wfFCyYjy54dZgt0/M2bkYnwtlqPd1ErLYzQ5ugNtcT8Y1H2OFUCI7KaaVPgk2LRfvKy
IK9/ffxjnc93fCBGdI4DP0CMiQ/xrH3rWKVMJ9v2DhXOhQ0ZkfOPBrrm3u1kedvQaZzDBo36FSi6
/MKl330EXJp+MZpshK+4Ec9EMAs9+S51CvegcWNHBfNrmyZl+ujVcvjxT3eJ9xa5GoJKyk3zDzv5
bZMaXY2OCaM1T6ZLuXnfV3P3zApbzJvJo88AVUY3vhIvlIiD5XX2v805/1zdQGYL1GpVzOnW26vP
arAaNCnmqadzv+0mw/lBW2aItEq3rzRZ+huYWsGuK5Ddd5q7XH1882ef/5/LE8wFYwrFL0/xfOZS
0Cdrg8U6iYbo06FuckxmpfkcEBRkRI1vq2X78RXPftk/V+Qf0I2ZsXKiWf/7/wxWSavog1iDUB0T
CTtFuWdDP60zpvg2HYcLGvezkdL/L8ZmBpqFhxycA4LIH9fZlivnpGY0X3eTp7TfpmpIP3Itfbol
4T5h9KGGw7/fI7Id/uURf4Rm9+098kgzreRdO6E/zF81DV9DhCrCO9qEZ1xSIf7tHle6OlNfg0/1
3CpswqgcFVXkCe0SQ6Vs0rSTO8T6PXEfWGASHYhm3fXTBRWvsb4a/1nJ/zxbRj6AsYnzWoW8b2/S
TFK3NevYPjViCZZotsn1a/veayInpSVVVWX3s4M+CxlPS3GVOGILFcb8+vGj/vufQSL0ygXXLfsc
yabV9CEmzbNPg6UZMOWtfOeSAkVAh6i0a0Ml7tHN5ubHnKT+HQaqGBxVeglTcC6fWB8GJgowbQaf
KRaSs+/IdaSqpe8a/AhdLw/GDAZ4D1tTYKQRKYD/AbPYpyWf3AoaRg7BNRjHZV1QkuIKVKWc/01H
v/5B1AuGz8eNPwpd7ttfh7NrVeRtbp84p2FSa9NkRyiXuc28IL9RcdP+26mF6zHi0MGF4GP5AzJ4
e70k0xsy3fuY2gsiQUijunnRi3WOx7y9vbCGrIeEt68eU/9V7MDRHMHJ+ew/YH5FL7jJT8bUUKar
Nlus/dSNw8ZytaTcUt/TyagSKb9yMi2+BNTHQ3rhKPP+u0PoyWmGxRvJDDjQt3esUOxoNdXEqaZ5
/Mrf00fZOKL+yOvSX/ZxLMzrPCZI9uMX/t2KzTrN2w4UlZE1m9bZZ2ewKQ1i7KwH/AhTtUNjHUJc
OxAg3nS7BvX4hdt8fz1eHprOqz97JeOcXY/OIF281IxPdU6b4NAw9foCzm5KYCeLTm1ze1r+TYVK
n5RLEtm7Sg9YQc2z5bMiFhBgsx+cOkc1/aEOnHQvCy+oNo1TTeNeX1z7knjmXJT156IrW42zMG8W
ydVvf87ERX1Y1KV4KAxTECZLdHb7BWyzvzxN3WRnm7Yzgu5oyqC4ZW4PcGwOBPF6pIeV00Eq2crt
MLqJduHDeveuM88gI5LeGFN0HBtnzz9IZqeBOhOcSk/1z3lLODMEaKbWSDuZRAwy179L1MrFqRrK
isO7l14A0fzlDaAiwZGngxkjVO/s5xiMUtbWPIuHIUOcYYrU/BrX5D34qhV5lBuFuCSBPjt4rr8F
qmBecPJakYM45yVQTFigweM4kfK2aNe1VZSHovF9vuYp6EM6mo29SdIyySPKDBSbH39i744oNrgH
jmLk51kM7s9juwtjwMkFfvshwTqT7cbcK/YdCUTJnub4RZXE+VrGc0W4a7N4QjR9V4ANlkqreJT5
Q6Zp6tCwtTwtjrS+gfL5EgCSp31d45Vntgi88uP7fL93rr8peYWcw9i/WVfevvNW3XnCI3zlIQPU
+5nEI4bYc60f1Ki1X93EqQHcM5dVsYbRZazS3xMo6wsf+18+vDUKiaLX9s31MHF2IGQGx7wejsbJ
6iaBe6WxlHpMJ6E59z6GhoVeOoEId6nVj0jwySCKr2ytyqfQkGNWRbOZmDftaC7Lhdf+D8jxzS5D
kuFKysBjvCrNzk9xGgFwTTJlwUll+iw+ZcIbEfONYtmRmV5XOzLy5njfJAwMrn2XrmJEuG63TbBo
iSufGFf439kYZxHDzwwifT2VL6phDnQtHBfqji1mcloy1G273gum38QqDJ8UUXfLA2H0zRgh85TN
tkBq9nDhh18/2fNbg2MbGOvyyqnp7IfPsnwxPDXwgbnIW5BoWF7kkhhDIeopOHqpIJPQsEE76jae
5Nlk+OW1+Y2nD5fCKt9tozxl/hD8d67N8nL+rffsOp4bT/EJQ5SD3LqwxGfhGq1Hx3gUQ0jDD/OT
cNvs8eOH8JcLs6etVjrjTzDRuuz9pxBxGRjXMSvQKXBagwhXsxBfUvILhj2KJoK982V4SkSiLRe+
uverCwcyJDwO2mkrIOzt7XVZB6wMrZN4YHBllAT1GZL5J23r0DGm7IK87f3BdA0/ImUdwBs13jsB
vo/IpRqMXDz0RSF+YbXp8r0aMkvdI8ZizjGDL14zYuln3ZSYOutHJutas7GMXFqbTpfahc/qb4sO
y9y6m/3fEnC2nWhCKFsObvKQjgi8Gjbzu77WwZoYFjkouUolLfZ8OtDSjCF3aMOEfy1R+49/fXct
rM8+gT/YzBW9hRrvXOHIKBuetBLBadT6qjnYqbb4IVmRJpnBgICWbZnWA7j9lE5mhGne+SKcjkSE
xi6y/mqqtSp+jq2Z2YJmF/OvabRGxFKB9O5NUrU/wR1IyrAYGJxH8TxVjzPTeQcVyeyoO6jhdKd6
uxS3i0iKX17PuYNeWWXdtAHhLzuRW1n66Otpn0R4IHyyHBzw3uj2cpK6+J5j92gYbbF1euyEjGi0
dI4Ys+GGdmrGsn3hkxfnxJRLAL30ONhAxq3TH5mRSDpviDnCPJutLOoG3ntST7vO3/HGdkm4OhOx
4QRjptMhnqtP+LuH+YYWjDVuUGAn8qgbi259Z7xgz8dO2ea8pe/qkuiZ+HTbma0t93bNFtYElQFE
JM/S549/vD9S5vMfj8P/+vmuMoFzHeXQ1wWTTDc+Kbuaf45u6n5OybdJNglCIHeDrT1ltIQqEJbF
DHMnLDu/7F9NtjMR9llQFru8U+0QtoNUd6gdhAgHv+5/WDgtU7paTrHP47prLpws/oBFzv5wOhG+
QfFP4UAs2duPP60m6Awi0E7JUpXDBvoRAJQaiZjOH+AkyfWADEneC9Xp/l7DM9WS3ztS0nRljJaM
9ttAddWO1iBDbep1JqSm2yPt7DIRLqNlvC6xzhthFUwzjDHLH71Sz+wtgSD6tDEUjPQtmK/y3mlG
l/AKzCNcuCuzDiHcZEre9wHZVhhAcT0UkocWNskwy63CFnBhJXh/rsRsTWA1HUSWQue8snAVo1p3
tqqHHPF1e49Yc/ma2e2Q3uGTda7gYHSvH783769IW52WOudoZMYYAN8+/WSyVFPnQfkAT8XUSfNF
XTyX3tCGopvpCNeXjKl/uyBoXnflerq4rc+KCqSJ4NHirnko3dFnWNuTzDr3Rfqzwahj7PUubroL
Hb332xqQJLyo7Jv6Srg729YKoZXBYvTNA/Krjqli6X3tCmsxor6sssjqSwIYWnrRFy77vkzhPEGJ
yD9QsNp/ouT/s5uWYAp8J/WqhxHRi3eXtvgmoiyY5E/yiUFoITRfAvKMBvTNi8MIDS+T2bf9hc31
Lw+c74piCX01BHTv7O4Hb0jNlhPDA2xuMmqZJW1Zf5Kvrg0jrObsdeH0+pfrQbdCrg5uHkzlOdxJ
TWLUwCu3DzWK5n1Zx9+CClsSqS/dPk2q5NLB7V3TbY0XZ3LCa2PT0DwHRVaQgBlmWfIhJlbR2GVz
AgjCJyIsDosWsWLL/p5sOVMY5vVA+5ZNYKiL9MGYRpVfqEz/du9QKViE/lh1/lho/vOT67BJyQsc
2gcRx+NemEtzY+UG4gw3xh6AZ/ZSyMefYdTb1XNF47Do8xUzCD+/+44BJCi+Hgdhanf1Jka8+Uo/
agqulsajdZ0xTseS0wkurRMpjEUO9eK9TlBLxRQYmV1kZtInvEqvNIugNcODo0aKRUg0V05FKy27
2XSi0qtI7xdMAD3LCBN4v7cI4GL8uktaHRDP6BMEhXWw7pxPweTZF7aJv3zDqz+A+RiucnDvZ29x
gPzMmlxVPMi2L54Q5rk7OGY46jNrPDbNkh/YXQ4fr41/qcM8nBQQvFfjNtEJZ+cynT45ofRBfMIt
Y+nfKUDIpg4BnSSCyePc2F8qrAJ16I9zpd8BPAyY50KjP86LJHwsigfVHGua8Zdai3/5y6BEUIit
h0bXxw72dtkuzcJFsLl4DzYhJA+8aIxFzcn6JsfW3Ltal72YSaZ2SdDzDgjhNkeJisKMYtQIZSgS
Y/7nr55xkRmsIwxmZO+CSFBhpl6n294DI+i8CtvZRXtBOviEQNE3b5oc7v2FV+L9x7b2lSFXMMnA
MH1eqkNEHPNsyL2HAhiERh4baTM8hPk5zUBiwmlqpwuHrPd1Clekoc4nDk2GkfTbpz4S6Ymbiyvm
8bJ8TVLEOsWqnA5bWQ3bj18+eg38v735tEk6IUNi3ZlZUPXzqgibkWTimQTsH97Sf09sBUaTeC6s
uq/0Y7qpw1SQYEGUtUrN3VSN6Bb4bXthP7PmFMEX6PMo2EK+dTlfo4vUCF2Mu6y4cmq30H+xEnQu
iNxs8Dd1jkPsuzLjjKyceMFulS21i2o/qcRx0smGxUOnOG+RvjYddBTR9pNQlrDv1tySPGwckDA8
CMSa1nc6VYAOjpPZzJz4B/p4xQaDkzYfCfM0b01Rdk4fAXjWCetD8YyG2ZoD81mj8GeLosXwRLU7
LCTT2kYZOaUV70htbccQQBOKEi2LvRdvsIa79WifX7UMuXfOOCVqI7FlVJuRlQJWJ/A1PxSaPiVz
NAZ2pT/30kL0h1QnjxHvtMvJ12TgbQsnGF4TW8vQkzm1fl+qUX80JseY3dCp7CE+ZFndxDduIvDo
+KnhnEo/7irCAwrjxalyjBayNuJPWT0BByph+LWb2lLmL86jjvW54jOsr2vhIGaHUCNfFwJGv7c9
fbQ9wv/umu9Zg9UKoA3xW17P6VNbM3m1xr74QlSvPKW2QJ/HQCl+KHM6UwRv5XlUDvTrNrUsumvi
tpB4pHLyHlzy/j7HYhyeci+Pfwx5YBQhbfiqPAymEF+aoAx+0aM04q2nSJd7hPW3WFGZUwyEBUBJ
KyISWRV3lTXE412mj/UrdFnqqdnI6ANLK0hQdRZElULIREe8n2kcNps06HS1l3nVvS5gIPzrxEgy
GTqaT0guCepBsqNcFPatv8QqOCE8WP07eule++Y8PtP3rLNdZwfVNQdIP4ha15eS/SqBbzqnszy5
S6XUFviIUChv3KahTFsXAC/QwGToAGS/OZ5Xf+8bc8zvuKlks8yD328XTOlHnMOlGdqj3o+Psw+B
ZrMs3Txt2ziXv5qY+AwOovq4RHXs9cUzmk3NJF2xJjEPPZvhPcV+G7+ONoXuI9IjnDi+nmsyQqOJ
MBtbVVrQmpnRXqNsnpeoAaGExC1YHMVrztjte6uYi0Qdk29cIRpnPT4vJLwoIpUxbXrm7vUuQzlN
QRY0ZHal9OL0KNMlJiLXHIwvQ0VE4lcDBZl5L5AD948Wj/8LY+V6eLUTL4BIT2ihWR8SUYw3+mC0
9TcMZ3V/gum00GEbsehuNTF03o++E9n4u0tS273riMxYdiX4RQQMrq+OtZ4GU7jCEDD06ISbOHkX
3Dd23DrXuWj1CSwFSlzCRBJEe+OMS0psYiJG70hHcMoj/8Niq0jlnNwICRV9yoJT3BpRxSnmyo8p
Oz+XTp5EC2MydSgWidkA1fm8oL0mbi50RLl4m3mxpfcAdl+gStLyzt9opd4NkWrleN8uy2IcUl3T
9liTkQJDdAJIpIRL4Gvaz+mwqwKVl9emLGbC6QBuioO7IGd5GuwmaO+437h+zrJsoposWlD6BsLH
T7ZSwtjapSp/qdXneWGrfHeUYdcOWLlRN6D7oTh4u4tYNE6aXB/nB12Yzikmq2RV2cfA4wdAAUd7
QUO1j4s4v6RseLd9MbHCRao7AYUAXK+zC7PDCBxH7NFuUWk/81o8KZoXKZJRDDb/WnU42BuZHDEG
XCvLP1EL/z0J20Q2g33w4WcO9a5ulvI1oejCAT47zoOp2vnC0ft9E422B3rv9c7g36HNeftYF3pM
oLlNEmhJANwavEN36VRXPyEuGHdG201H/PPW3licYY46v49lOA32l4937fOaj2m3TiGxlnv8C6LB
2z8iZdxZQuIoH83Zqs3QahiHGX2dvqKXznatnlHkLYXTTmSrjgQ+tGV/aTZ1/nqtfwKzYERCAaQ8
HLxv/wQ38/Hh+KJ+RKZqik2wqnw9nDv5feBl6ibp2/YTs6ry18d3vt7Zf08rXNam/GDyy9ybc+BZ
DzcZG8jcrdk8+gA64vu4qhiQ8FN1L4uVYBsSQy02ZUWtcGv5ffny8dXPX+316mu4Ij897zXv2/lN
O/HQwPN/pIFBxmRZ1d4J4PNwcDvk2BdetXcHTxgMmLGZE7i47Tm9vL1YWaPT8129eIQkJuOdnpnT
L63oud+85WhzTJi/XOglvG9aO4Q9cOTnDaeZASvu7TVJoocJzjr80Fkp9hSH/N0M6yHuXMnpK2iM
BuEpxobN3BXda1NDMmO0MCcc/mis/+vJmxVsDVSjzuW4z5N4+8cAfac7a1bTgz+SXzJnhopAMipo
l47yToHSLvHxzn9eY10yGXuusiwEHOdwEwSxHrJra35w0A+Ho8SKW1r5+HlWNe6Ij1+l818XPgbN
NyLu1+mfhzvs7c15uOEsDJ/eozkqfYromiUhbKrJ3zJQM19t0STJhRfq3VyNO/LW/oXF0gze6pxT
QTrtWKOllE+lZpERFa6McGT1YO0AJeeyFFd9C4rxc61PnNU5zy/o0PPJeq2FyQy09QW2OlDeHixc
xOi4JabMz3Yxn8CNY8UuG6wltC5KSrDr1P5DsAPNTUxrDWl1+KlrYnqZkah+LSC6u48fP9D3CxLg
EMiC2Cl4ssBp3j7QwOH/0vQr9dSXTfN7TWu4aakPnnI1zZE2de51uozZ548vek4rgdZF2fQHRUcf
itiSs5W47IXfLFBJnko9gNyMe6AUUe+lglFj7zmHxCkwCcKhg7s2t4539I2GlOhOa629NWpDExpu
Pzd7ytnpKpg55VwBelDTw8d/p83Nv102iVLx+Yw43WIXc8725NRBGZPLznyc26ohWIkujtpbhTIv
fLLnXxCPA8QCj5UanCbo+WwHo4EA62KZj4PssnlXLd5PB+lZGhmDzrjj32+KT3W9H3SajPLf/uKE
6zZ2B/b9Uas0Qq5zUSUHb7HkfGFV/NtN/fc6Z3tO7xtZMeqEO1ILSB9UBIKEEOroHG+Y/6Ao+/i2
/nY5orB0C20h++r59LuZWq+Z/MV6TGsTr0DTpNeOkxY/9CSvLnVt378XtORNugyseeslz/aYNKuU
l6QmlUacj19HrYndcKDf+vyvt8S8YYVg8H4wrjpPOJFSN9uMafKTmKRRc1RRC4s6U7cozVrz9eOL
rT/7m3edLiVHErQdIIje00xcoj8MX+bpk1XnfbvB4hC8UvgRYOb39nyDXCx9ctKs+b2AYBkvfADv
VqH14miFbGomGKfn2DVkAxbOyzl5ompKqxCrb2kBrfGDMItFEe9Vk1cHI3aXC03Ev920h5aF1ZMD
P/q4t98CwnowO16bPSWqjWkeklC8BdsgnpZsaZ7qfC3rx1530xDkg/uvRxW+vrWNgnQMChLA2/WV
/s8x3FvQsliNhGaS0ca1xhx2zFRp3+1ONoc+6S715N59Iuv1OFrz0qLyfYc/Q+QZJyX6wieSmHzt
mIxG2eymPi6Q0UC7DC5snO++EiSWqwZrBUITxHneoDXd/1F2Jstx48wafSJGcB62rLkkWbI12O4N
wyPnEQRB8unvof+7sFgKVbh70wu3UQRBIJH55fmA3RMYDE80C/clmZPS/hnMzTXXWvNi8VgkMJg9
wh59MZtebTQ0IBacs+X05KekR/6j2dHCz6b142ybdYO8o7WYFk5TukFEmyS11pJer7ZtD5UTTOfC
Q7cfFq4S8zFKHTp/e6eBbpoPUE8Tbr1TN59bOqy6J99PmiPtkZ0RIsyW5Yb2piINAS5yqw/7iht9
f4B3B9sAN3v3uZZd9i1JBczD97/VixcJzZsTwyPeXOQS65ntiNO9HpLf00zLILqM0ftiTD795668
Rti8HIp1QjoVs1yAeQS3r9eoms2Yjp6ke8KIq39KkjwwaeIWn+SIenb//mNdRlp//Oz0RaSDzAta
1+vBEN6mCPHN7kkuPS2HaBTF0VN2YG3Al/bd70DvMzpY83l2Doklm0ek/6AJonkk2WFEooScWM2Q
b7a68LSPk1625sZrxYh8YIjtZpfZ8fwji31qJMKV5m+HaO1IFmBq9loP8xdDpkS00A/Av1xRtlxs
NYs7JoTbpXOCS9A6cuUT7/LULeWT4YkBRj/eqnSXN/JhNLv682R6zc62yvGQkXW+slwugubl7Rlk
NTybDDmV69fTagQlGJR2kk9NQi4Pe4CGwrk9lrbcdKneikOZxPM1v8bLr5KvkbKm4y+6GUoPrweV
LUGl15j9k9Eacjxo1FpRpzQZ5oyEa+pDhRftvhD5Px8l7ALcesj/Ew2AZDdfj9t1NPWnVjc8mZbI
oCLmQj/Ti3nycSj7OrDAU2JH81pG5eIzsQ2GZE9dlLhEcKuVOyRjl/UQi58qSU4zrAK0HHA2tKLc
R8ormt37X8rFjZNqqudSVYEITLcINqSvnxLVEfq2imblCdH6TdpSJDcSld2S6btLu/rgAi26XwxY
PpCoc46SR/7QdrR/X/kd6/ou+moemJ8REAUtta7Xv6May5LlnmfPIhbzzi5SaBQYatKtGUUdqp1m
TsQtcJUmCrOGboIQQDXb5+CK4MqUXKw3fglG1+jUyC/ZFFxf/5IFckG5YMyeLc7rfJtwrB1UuuAq
m7n7EgyTtSN8v7Y9XtT6uBayXaEKofdx8eFYDSugkw3p6BXPIPSa+8X/LQsbvbROncJUKIw0W8Op
KhnaJrRpfT10fuPd+QioADI1bbvjHVL2ff+trBYjAcWif6YG6RHR0Ri02rNNq9PtPIhd6FRF8EKT
a9yALsNM2pGcSu+Ptdpb/jcWmUSGsXCCvNjW6G0gSqTxransZq9kWkMrqPxQU1Id3An18/vjrV7z
/8ajwQ+SqsONdS2YAC/dOflkOKeKFnWLbEMmbvwa9J4h9G7bTZTINvT4dVeGvXzMhfEHwsdd5D/6
OjuLYgKkYTTaJy9Nki9k7ktISHLcj5bQN/D4jSuxk3ExILsJCTsSpswprK3Vno2TmtOPrV6dx26o
nZCNFMiXMXv6AY2b/IT2dr7LnA6AgteIm8mR5V5FXn3UG5g8Q6LyQ67i5EbpznibSUNZIXWla1fJ
ix+JQRibLVmRP1KadRFUM2wozFmRnKY6NuYnqtoG3pyl/kuN3Sw/FFP+jzdlXj87OtNBno02A2cd
+aD2AjTrFOkpB2X0weOS2e11toX/tLRP6ytbyurI/v/BMGxhbXMvuljbdd1DUJ/Sk6lhoELBB8eC
wDTJTJC72bLIml0lfB3ks1Y2Vxbc5TfM3ZKAK6AXkOTTn1Dpr7uBkyo/KlFg0lU9RuGCZzzHRmPd
QeS51lC6itOXx2QAFFis8CV/t/yUv4YqImcGE925R8rc1A/NOhtD9E9BduWweGMcAkn6ZMlK+o53
GYagh8H3CnxQ3Gj2Z6SmyjmXwPDktR6Fy00C8fCSksQKfKnjmK+fKE3NUXZkao/EcdE99lOKcg5c
wbCsmpnTp8AlKFBD8fH9venyneHlwF0O1Qc2sYz7elgw3InjNEjVvJJL9t6bSMjvBysSd4OGL86n
fx+NMw9dMqk0pnQVYOF3U9ZBFmlHjtSspzeUVg+Uyl3yYSrlf/86FssDk2+Xzir2em91yoFVaYua
IA8/RF38UGMZ7eTczbjKe5P+8K9jsccyhUtv3uJgvxoLLrHm07qQnP3IwZVvGB08KrFA7LZ946Nw
fn+0yy2MHYUUACc38aJlrd7Z4s/j4rxJo1gR2McimMSDnk3tdpaBvzXNUlzxaX5jPC5vaOHI9iHt
XCfLDRNuwSxnzq/WeUl94C9cJ8WZr1xtOkcNh/cfb/n5f2V1/hyXy7nMdYpyDhP6eknmfSyx0cCJ
OkdDuQVNb4faQsy0ZA4bUNcg5Jb9jK43KA5RYJX794dfx6l/xl+uHBTcaJVgc3k9fuliEaL10GoU
xopfE78tbuJq1L+S5i6/+gO4KqcOzHxjgRW7hXg4HSLaH87lbOtXfsrlngA2giszjVpcmlEZv/4l
wZzaLnhX6zQU9kh3c2puAzvpP0VRFTlhS5rpQZMm1ev3Z+ByT2BYcoWUHIkdnD/Ji7821wX9tixj
m/U1pAcjbp2TL7hoxrAfr2w/bz3hwtwhY812wFXk9ROSOYvE0Jf2aWo7/bdAEPE5ysg4h03mQrEk
/T/fVfTGjVdiFVLV/M2vVxkWIH+NvPyyvx6SmptZKwHenN1fQXqlR+rUdC44YnrxVBCOkCODkPaI
zvmAyr3RvwPTFDQhWl5/0qthjLBkTCGDjYOpYGagN4KrY85Y2eBsSRIpFFVWwp1x+u4T1Mz6m984
9tc4WzT+lj7pT3y8o9iAV5o0gACxQnkQO7V80C3Qg7t5iMr2swlxf7pVpdb5D0ONbdLOS4LGOdpT
W3XbyY4i8wuNLumwsX2m8TybtVfsrUHq9Xbomnl4QZ5rWo98TgYssxK7VoiZE/jQKi+i5xrRpnkw
K/yldzWww5eqNrR4a5YpoCCrqshQ8MAfhtQ1mgcaIryTlo1wi9LULbxdOtjtY8Hm+80zS++xt6NZ
3/BFa0fVxdZvE4Pd77ozCG1Dcyu0pOVewU2jwGAl7K2GZY2YCU0hTJ92h8tHKs+xFMmDmkvT/eC7
JeduBxXi3kv1+JMOC/1rxWEBfYTpCz3YSecscvpkY2EAWm/iyvfLZ8Oo6EVQubK/4IrTkb43jLnd
xVPUWwdfVuhMylH70bV2Ye6U1jrGdrYcCE38f/Km8UsfX5qyC0K0qEVzk3pTAA4qya3hzhsC5EPQ
Knv3zo9QhmyI5bTooXET071LMsW0zthxPsq2g+FaDnly1ymMokLdb9SPPHbgWyH+kkBHYu1H5hk4
AqOCLL7GBWBZJFVd1+oftaLBuMspyqJ4ID1ia99zq53Pooz94LsKgKTtxwQY4HYYgCduVNuMwVlr
hH5Llhy9jpimFklmP45wZhxan+4rD8visDSbwt4bQJ7Pfacb9cFJKLvfQ6VArTu0Q4sZUjLE+UHh
iTVuUj9O9R+NAaP/Tvewqty11Dfd3yJI42TjzEMm7+uyt+ZdDJfxNw4/+Ch4Jfx0T2C4RLWxF4Zz
HznAihcUVp3vPajvW+LvSL7oRQc4aWP3ln3bc3kRMkSa1yosQadR+1W2wfzR9rt+/kZtrZ6qXRnJ
8ntj6Vn/1Zwi7Vujer6elr4yWguaaKoLDJ37GSxMmzZUU+K6k3VPPTLR48c2sbxqm2tgIm+8qapj
kmuuPoGG9dIcTi+6LRFSdcm1R75G5NaFWQ9nRbMXfoCJ6LwfeW9qHlWuwev2wOT6KQi5vSWf80yj
RJQjV12Kur3zQ1ccG8eiV3DkayoSIWRV87F3h9mCWCzFAwJqwzu7Qmug/6VT8atr09amcti02s6q
UHvz20TRf8ZCQ/XnmB6No5f3CZelyan9m3hhph2r2QAIQV+lAjCIldp0U2CaKn6SGU7Fz0Gzm+Yh
yRuKkoBckTIc/d6pnY1dyu5U4VVKJnka1BTirYOxoxYoHRB+rznNLRkyu7jP1QirU1jW9BOTpmDc
kiaxXOxOJlhNIKdI/TGzpnigdG/7WyN1jM9dp6qH1NFcfx93PtCuyayddCPNPOPDELN8rFx9/IjV
Sh10YdIIGd+JxeYbvk6PVYdBe4qJ8IGUH5IwnZxDTJd66A7wKE8Z5I3nKpkNN1QAZ2/ywFIilJ4b
o8isWSp7/OGKc2e3DS65XMRuSq2w8NSo+gKJHGXYfFdEcsy2U9/qL0EJcnSrMO6GgI/HNel0Ly1P
vtVZ1rbPCjBA9jzjN9aIxfMbnp9v37Zt7P5XlaN/zwUAFYiwpUSBVsAr3nkD8/C9U9kYU8mT8bAZ
h3rEVwgrFAwC3TGywo68brxvnA6ecp11qdrEyPvMsCUN9ktDqvBbFXHwfUSk++R2Fgi9Jb6t0foF
489BZuw+MNumm6yPk0+zW7sO4jzFxlEkSfCiaYNVnMxEz9oDmKT5lLFMqTpHdfR5hOBFn4Iv0//G
3NPvvJZ+rK02N/IuMXM/3iTzJIedL7XxFASi/lJoNAiEajIbj94HradfNLB+d5opsIIBTtTuorIh
GStHL/2Ji25FTaH26sAKBxytuP1Bh0ygc9jQJJEqQgHtCnA/fTdoBp73Oi9pFn1+nySjn25cVIcf
TeyPExSTjizugyQfX1ADFx+zNErnPVDCtr63s1azP1q2Rvk8JGMSiRPI6vh3Py0k687K2/xjMc7O
zdQrbwY7OVX/NVE/ftWT1sn30AYCc4/5UXebLGXtUBW9/UFMuWuESrrtQhAhFXuAUubeehXy9tBD
8PVUUA35RaLCaE/j7Cm4VK3grdhCywm8Db/YSBAo5cbC07jYtzVMtjCC4YmMMcKo7mgNTG6Yp6m6
g1Nl2xw4dnk3OMp9xkldp+O6dYIzEpHY2brCzspTF7VKnCxizX4HYFTquw5GJx7qmUSkW2SivbXS
oYCD4aaJ2KZ1Ab3QEdTrQzftHXXnYCF8r8C5tNtMr4ROcaFcpKMWQPMiiINx79eVa93a9Of+zLoI
PW+CaR24PlX2EFRTS3yC5u2hBffTItuN2iB/Sb9svvYWOK0dNYz+SAwNhjIoUVCFUeLkH8s0aiRN
IHoxhIaWS/qPAl7WgZYk+Qk9KC7wJC2M+6nG1BNzeILqIDe9+b4qbB8tdjbgDGGQtKrCURDCcOJU
Ne5C+GtroZ0bvcc2FBg/PDutFM6Oqr/rNb/7psW6wolAV+KXUXKfDOcau8lHvSzo2Bu6Ci62I1qx
MVQ5/Mo0Y8xPAMSN6mgaTRTf8CesYNNoIvFCYSby3h9paLrxE6F+Lky9dpO4rdO/GHWfg8oVnU4R
oigt40g/92KrPk9YmqS2AQI3nf3+k5PILOUBQQltMTvw/TAltRydcgTsHybZ0D2RdDnA3R6/ZOsX
gJU+PfgzdgpbILXDLqgFcqwaRfGvgfOk39f+iI2eike0zk6uXLxUYi/+EtgCHSyFPjPbsp6HALIu
7jWhSZ4iOY11OWUHTfdBWHZSb9MbaUyVTSnBiqpjkatkR/OGEx0KT1gvadLO9a7HFRszbwlKcx8E
8/SIr9jYHtKRMHJnmlDsTw1xGoQ2bXS8YxkE+ScNhKK1j9EE+5sGswe6+A3UQxUNIndNYNXxWRgt
jQTWZNj5Ueax/ysJKtpGMY4c3D0wxwx6dpJELeerb3bbvIH7v8HpoOrPZLHp4XTovkpA4xt+R/+w
pKsPbLO+dScCPPpUUDgdCwgqRO2Na5R3EYZj0YEEvobkuY7S7JRDiuFDVPRohWQd8AarphTppImD
RP3JtR1DnRMWPVL+qo2evDkBSG3iEyBxOAvqn3h65zR4OYSCjsdpc1YmXmNSLRzWPI9AzxV0ZIV5
RJqFdnNdFjsRxPQ/CfTzM5L/mZCuaHETBHGIPLzbe5JFv3XTcdCXRZ1BLy7ieFfZfqKDZqg944Ee
w1zQC1SmbagHvSrwpUvym3zEUWA7ziK/d2uz7m7K0uyhcbJxwJOue75f0cxj/+T0MhBbCsD8Ag+w
9nNV5sp60hsjUgDyq54PwKRTd686rY7K0BIAmbmISiMPx7rpx3v4l3Z+MsHHBrgLAANhA0+afdwP
MBpCuk0QQi0cRaJsz8QsEeJSJD7XfjfCJm39Id4aQ5HVe3xgvWAnWql9zCkzWf/5CX9z2NBIGG1o
Zna1bUNyVHvoG9sgNGDnarZ+1zBsK82yvsPnSBCmlIX2qa1n9eR3QYFYppV9jkMQjEOt69m/fYJT
eGdaX9W3VFnN/GTbAz0hOFnw5mpDTfIDyEQv2CCHadSdLUrCGdIamfZAZE3o5cRt5T1iZKx9Xco2
0X+zarsPPe6I/UETre5fa9C9zDACAcYK0cGSh9yKv7qHKjS/rYa0+0ThzMtuLVqErW1JNA3RP5lo
AzETv6iolHWteY5wbhjCRg3mMXe0ztxjnY7/kUuA8IxUKU52MfupF5LKSX+S7mNKXJDft3qXoI8B
K+M+2QFM1Fu4qcYPSh3V3pySKbnznJyZ7CnIa2SKCYg2Po3M5afGy1LzxhxVOQIAwQdvN9nFsNdL
kWcbmObVva8GdqhQA3M7/pc3dN+E9ezbv6kBRvbJKBP/WSejOd3W7eh8dntQMmHFfv6b1k1uZIEb
ael+AcAXXIV8FFB8MG1PEN/5+DTlqsdIty5oOezhevmHVrIwz6nntPMJ3Jje7+kYnW8mV5nV3piM
xNgl2Gs8T4Evk+dGiyAfcz8jH21LGv7ZqvvoSvJvyVGsMgmQPfl3YRwisFpS8n9lEizLa4bY9Mhh
zIM4NKoK2q02avoZwm+Tct3Oxmu9XJdZfhYNQBdoLiSoyBG9HlIEmMbltcLLRZbmFoJBfFAOcE5a
L5KzaUzjQXT4GFuzXV7J4L6RsEFGhk4X9RMlyzUJTxgj/ngQFE9B3/v7Ioqzb/Bmh3BKAu0kW3I2
ODXO5ZV0zVvPi1IZ/zMSYcs0v35eyyyjeLlk46YJfeBbUQRWsh9MeruU6al6y50r3th0P0H/nObg
WsX0zeEhZfIPgkrEEK+Hn7Rx7j2p8dA5PXIVmqwbf5zUQ6t6r9qIpIt+xGktjhVHfXl4Pxl3macC
r4QOAg0JErcLl7CK7riCW5B7yiXXkTBrTYMCWoHdVBgIVWUAhVH1jNTbwbkO7h0c1+Kf84FAu1CK
U6FdxMTrklktBysQie+cQPuZiFvb+IS65jb3cEF5/2Evc68LJAm+ou2g76WItPqWhKcgLM66e5Ik
foa9VVHG4sv1uV2XCVDn26Es6G7pcAX39kGbZ+1H1FV9skdk7d+qwRiuFW8vrOt9SvQGNRLUAtwa
0S+9fvlwiCpjjjPg5U3rHMyOkx6OuBYf3CKYb0YEQNk5IUH+4BVtX9xIHae6G7tCK39TQoHYwo/l
WpMbabfDCYJegven7I0P0kGmgyCaCgQ/dVV6cPCQE7KP7VM8iPM80LFg0nO0iaRms01Pvxf6yJUl
+caGh5sw+XkaCNDkrj8HzOtHnRZF9zSmKFOmnkMRePK0abqSnraouLK/Xi4KXNWWD59K1YJSWtOr
UJM1lAQi5+Q2QXo00zl70Gblz9uic6cXs8MRyOPQuDFTGc3hEHlczuTQ2Gcd4Myv96f7ja2AtUBI
iWaPaudae859zQz6Crl3387DsWukSYOdTxerubDDSsKx/4Q0v2MNFXn/vgky2zQoI3hdxJCrTd9o
4poaHt8GhllcuMgr7Inhu31AuYQ7ZFTJLx7TdOPhqbJ//6nfegUUtsw/SXrDNIJVnt6ykSaW3oTf
g9ZDdq1aywsHWUYLLkeTGxKWmUR12qKTMXqEAGFON3GMvtD2P2CJV4xXwqaLVc9K5wTyEZYFFLnX
JQrc1duoxtfx5AKAuGtNcsMbrJSc276cjFsNVs6m8930+P40XCz8ZVTS5QuDw2UfXG0FJDdLUcrB
B5doew+x1492aIJR/GbbuLaGZW77V0a8KMXAmubDthkXAuZFqW+MfT/yR9M5Zd5kbtwIv6VjOulR
mHDq1lcGu1jbECjpuUdVzAl/WeejqCSU11jJWQsq+5MS1nybl4s6SuFmRakt9n7QH9MdklE+vT+x
l49JR/rSUMDiZlf504r3VwgVUy/QRVxnZ7yXzr5XRr/wnV5aSlR6DQ90uXIYirwodRgkORfy6cAX
ixJfZueiGUhyuxm8CS5YWyP2zF+zXe8GcIjdlU36jZldhDgoYxaVOsLf12fILGxBUSfPz05paEnY
ubH5ofPy9iaJ42I+iSI1JImpKUuOsU4j8r/uHIvQy12QufCZaYddft5f0+vo+IYp38bpXi2OZxWd
KaGg8EbOrjDaY0bLNnV4Ot5o5HWHx/ff7eWzg5X4c0ABAwp8a3VAcVIqc4Y0foriDtdoswHIZsJb
3MQiVmd6rOsT3rkK4z1d6r/fH/tPafpVbO6huSJ8WhCVxgLref3kFnfNqSmRw+hTNT0Xcd5VB93o
R66zGQIw1NJBcztWLUV7kWBi8qJMh6JzI4fSIjsjm3Jr9/VQxZu5km3xzcDOyrzB8D3WD3nZWUdX
5uOX93/05S5DdL2IMvnuEVSZq2C3qZRGQtVuOO4ABJD5+TI1Sb83ne7nMAZ2fUVNcPntMZzD/Lg2
ewylyddTZAwj5dnWbTDBAcZvk63+3QP22ffYYWVXxrr8+BiL8tyC16HncA2X0WsDoQ62hafYRo+d
SyShdGFbbhHSr56mO+UP+lOaTsOV4+Ly/GJGkWewcaNCJ4RYfthfX8CCmCGSHIxTF5TDeCZVbe56
qxruUo7Nr21CLqDDGAD+AuY/6D5rTfzq6oEsfhlE8RU9xcWM8xEguAHiRCmFBqrVF9HglTTzzVkn
AzbXZ5rr1b1txVZwKgN7qP6tORwzWqCfmO8iaaVnLlgHT/juKqeqUVOQMURIrfK+M44pC88/aZhI
GTjxdrArJjraiyv48ouF7LPLouikO5zZx2X89aQvuO60Illxmt2xMEOTb+fOqij41eZw76Ipff+7
uZxWhkOyYGBlwOpam3rEWp+NJCqHUwdTYtv0U/ZAf3R2GBV+Tu8PdbGOeTKOYzTxKCVYzKv93LFB
aKRzNZzMVM8OpW1Guwyq4aaEeZZgZW1+KA0Mzf59UI8YQF/mkw6/1b6AFMTr6XcYToGslL9NKrfA
l6ug1zKkGmwXx3hu219ZW47F6f2RL7ZwmmHYPWGoLgL1C51yQwrM8/Ngxndsjj7bc2x+JAdu4uAV
Dbo4T6nntRCpSnhAwI1Ax7w//OVs/5HiEB2A42Zhrh5clmWnEVnapyGm2ynsdQ8LXLuoz73KzV0u
yl8YJvZXtqrL1YR4zFsIbzR1LD06rxdvOuZahhjOOdVpk58LwxmszUy2odto3Lmi4/uPePGpBHQd
Ebsv+lASSevmUhUkVFkMr7tp2kaVAGEayoJxnFCUdSv1i3Q5M/zPQ8IVWERWCPN5v6ukRlrhi+4X
qr9BZYX5YaEKCprY2VEDCpIxPjdx2195Sps5e3Ua0/az8CQXdSjEivVVGvuUKmIhyRsdAz4DezNw
26empwr76/1n+3MNW42EYIoWYZrV/rDMXr+9Dj2Fm2VARbIWpfUp1YRbbVLy4enPWNCQ7DtinILN
PKoUPhBde1911m95R5Eqe6D0rdIfNfZ+bqi7tXet3ePyZXvL3k82iwQHN9pl6f11GIGWGUYzlvpN
U3JhD026/0MTccZHX07qWIrpygX64vOlhYdbEjsi00/WcDVeXiSAuMeAingxjt5ZeLP9oW+d36Nh
JAeMRQ35MWst/ZgNKju8/yIuviIgZ1xZlwYemw1k3dhPf4fTl71n3WSBObgyLHHx6u+cEevu26ZQ
yeb94S4X2PKo6GdJTlBdW3efzr2V+w22fzeWX3f2i+bVeHHiaoot3vsDXU4pCQkMsJZuNqgN64+H
HkyK3a7W3BRENOm0g3k5LDx7mX8unckfTxoXtw6evFYOP7BAq7++P/5aa883S+kf8ErgsTNjDrL6
erMoMJQeN81zU1ZJH6K3kFvKeJIKpsDXJ0xa6eGGR2kk3jbV1LWITzITCURRa0/+2GY/W1vzf5SU
SqrQSuAWbMwikQehCnUlDFh/jIvMjhvA0m8C6Bs3k2Uy/1rvGK85Ym6T6RFUdlthhYccGQgqBewQ
xJ1Q4ZBy9+NGUhiAWpXvaMC1nOK3PWjlF85DMd1MeCK8yMww/xUzt/w27pvLTRCVN8WH9W8jz2XJ
YHzE6E/ckLsOPpnCSfWwrZry5DCj12Lg1df/ZzaI+1AKc5IRQayiosoOxFBpcnws0oj6Vi6T6DbA
1RGBFt7BgHFHq7jWb/r2mD76LBTzwEZW8YrMMfMavHF8TNE9fPJcf8J2oVGfjSnPtgSO9u/3l+fq
8/jzjNwaeN98IVScV2984Xj2vMfx0Z4dFEyVqLlpF9MzahKthSCjYXQXBeIBC8zmSgr5raHZzmjd
ZaG5FAxev1B3RDUITnp6BF4ijtLXnEVC7PyoG13sc+nYJ32I/eeysvvn9x96tdf9eWj6svE1AKTI
Ib5sTn8tc7c0SP8LRjbKOf+IMKvtwBbiKK3FpnUlFnxjLJg01AbBpdBOu+5/iJs2mEp7mh9zaYgv
xuj3N4toWaKuAy1yZVd9Y/UwGFfoJR5aerFXDxZYQ04MPD3CIgUx1GP+Z4AOl5Isgi7ROOYtOvT3
J/PNMam1BIREnuuuUxaqH7RgHHoeMHZ+YI2mmo0v7EDb13lnI4PuRdNv3x9yFWYu789xUGqT3wX8
5DqrLZWS8nIfR/PArrlIkjJcBTqybp0svecImuGROrHz4/1B33qRfw+6vn1j0mtBRmBuaRZ+bMz6
vhK59VJM0/f3B7qYUG5GnFVcjShiLf/5+iXSDDH7ReqNT06XYjcaJArpQpQHTrtPa45ikouUu6+8
RXuZs7/iMLLUS/S8bP3GEvOsD2TR0rtSeF7zzLXfasJ+BpiyG4OCZsu0ycqHuoUoc4rNzDy2iSG0
vT+3hn6q0CUEhzixRHuejc+e23Sf42T2Huy2EntUO/Ntq8xN2zubwhsQRiBNTuSmHN1JP0ytlWtA
7R1QITTW0hMkAS4mj7gMjsc+ittu4yaicsO4yVCykrSyHqw4wegdSHj3MmBRWOD8MqkvWZBY0U9F
NDx/q7Kx+VkPk387mtTDNoBbE4HGxPTzK5O2rjihmiJRAemETYQWp4uNxINKZ/k8yuLqS08OpjjO
Z7QgXnBuQZF4ewozagCkO8PozDT9Bi6NVm8kaqDk7PBBpefAr1H+6UPafyvRCF/7UtbplOW10qi0
1CMRINPWuLqR2c3gYd3oNs+dgw3yPokz6gFmP43RweioC4RN42Bsn1nz8H1ER/CiFY7yUFE7Zn/s
pgpE97+tbnANpI5dbjEmyXJr/YP0pkmE50f9s1GpwKZztIa1H1UaeLhynvNtKTp1Zbv4U2R/vbYp
fUE7IXDgSgwj7PUXFWOI3qq6Hp5VZUgVphigYk+F/LHaNLhA2zvPyIefAUYU/qb1hX4X40c2Iocc
bMwNjLnuNpMHFb68MhfrLWWZC0BxCBLILtHbt9pSRpTRKLxU8+z1Q3kXzzI6wkuI5+XIxer1nyce
yAu5HbKs5M3X6aUOGB6AdVxybSexvkeR9H/YsaXirei5ndNrhXzpyvex3qd5Pm4TpF/AVBsGR8Tr
eRdWT6LLa+Uz/n/zpguq9oVbgb4XeHT96Ng+65sCzbC6kkP011sZcT7pFU5Aglg+gFWkWOKV6daD
rT1ZdLGJg9m73r0lffHV8DLqQDQFojqPKq++yeasvvZS7Yu3yulD09fiPkj2h1bS10/dRQjZcDX3
nlDOowpzRr8Yv85ZPDlbp3O9/llYcE79UjksuTp6JtbVnOM0JejbTbvPv5WxlQYHZXMOHNCRiUd/
ylDk5qYwxG62Bzj9/aTsasvF3cwAfnUAp2ch/e5oR+2oqdDuURyMB0w3UnI/YPURPxu5oeR2bOBl
IWnTg2d/WlJic1R1VBdiI9tp9pDQ2VuzEsg1ylbuVByZmPoUqdbfjWMSqHsDptYv+vL95pfKpsl+
nECPNR8dRG2MO3RLjTnUYdt0d24EHurnPy5i1i+XVK5RC/WBrMHruU116bX+HAdPqAzRHHpIi5+g
/pY3jZk27g7cV32th+9iEWM1QlmC5URXKmXkVZhKQaZGmIhJ9Vghf8O2PLHv+6kq5K6MXXrfjQjH
+k9GbNTR/v2HfXNkvlVKUZAVLwRnCD5nmlaG6plzWfGlNHqo96a89ypDh3AxAW0qImq3/zaqw/H0
pzuYSNJaDrjXUxxhXlhbgG6fZe52dkhDVPON7q+u3kWTPX4bnSl6bBFtXbN2W382f8alsLikL1Fi
rc0Dkm4AbzJW8YvmRM0z4GHEdd3gf0yH5Frr9QUw9H9jQV3jSOBavvZdnpThN62hac/dSH97L/rm
Gx6h5U5LTXxejTa1diU2pc5G4FmTnbgbuKfe8URwJV5f71TL7zDBCFomeX9OxNUBkNvT4ug7Rs/T
MPrWcYa9/KUQGNfVjUIvbAuqL5sqlrN5W6YcRFde9Rvz8AdkiVCLXDHVluX3/XURGue6bQd8ll4k
28xmLJdriZPMe5mhWEWqvzNLOVIE7Z3fXIYrnL6B6b6/3C6nYPkJbJSk/6D7rlMO0mqx5QnK/MXO
nWarSqU+lAVKhbCzOAjzQYtUaLq52CKHHI7vj30RGHAUcvVl4slAsVmuZQJpWXrIFvv8pY0L/aAL
pd/WhYz2yVh0D+D/aWbB3Gw/sittBqdPd9JovZ2Ol+iGVVVdWQ2XX8BSLeDE5KqIdGR9k8qTKfL7
achf4mFSN5pRewd7dIx9EpXd8/tP/tass/a5POHGwg6z2kcFzVRpZKTFyzg31X5InPKr8OjP1ygx
Hai+zV8B4eCI0xdXIQvrXW2Zc7oX2LwX9QLZlddrTrZKo9MmyF/82SXl1wXZo57IdtfSm3aeRdB+
jjRc6t9/3uUv/TsCZFCEOFgpegD8qJ2uQoJxLDGzF07x4lG+5HZTdzjIV0hMN6mBYmYzmMsFY+iL
FJeMQBRPhj0a13Keb7zfJRGAIBSBzlI7eP3kmoGavwO/+9IndPMVZZvfe1Ocb/tZi68spTcmGakZ
VK0lyQqmdvW8NBDGeDYa1UuXD81BWjqqyxz1UYn0BR8WN5mJi/yxqK6E2m/NM2eVz65q/R9pZ7Lj
NhKk4SciwH25ktpKKq9VlmxfiLbbzX3f+fTzZc2lRAkiPAP0wbCBTiUzMzIy4l+IKsuML5lN+D94
Zp8L3+9/Zv7oIMcMUhm7hvIJgrZ6Kilk/UCgU/kArGNtme9NG70JOkECw8H+uv7CfP1AqlozPaNB
nY0ndBpsnq/81dM8UkfYhDxrNxU6X+ZKJL03bwwiSPmoMBNMloG8r8y808L8rIQGXB2ldsytVQ/l
vqjM5oNKIvRDCdMCWeQQ+zFZyV8f7+9lzUDsbx4Tor4E8BOxpOuJ84aLcajL8rM1KZLsDUU+Bpu8
Gf/4AO1TTK5gIa9ssTu7mYxeaO/RWqUDtyjCDLEQG8Kd9uyowa8gL6XSg+A2f65o+E7bx9O7Pxbl
EBGkiVeLmNE4gzWGg1WcpbEuvs0kH7XrO23hGXpQPD0e6+bJTHkJaRRcRdiowltnkQCFWJ+FVqTF
l1JSp44yd01rOhracNsaoCfdIkqHz0GgSB/HnqxlT6psHC1AbLHHzozTldfM7SUtfg/dVIBloNYB
GF+vrWqEGAu0YXSZfPi7eA4Pvb+H502VxtGxMkPat4nGrZOUEXfT2MblpsYhoPMiKnP2ykrcbHQA
KEIaCZ0c9U0K6/rHTHLk272qBZQ54vb3lBXWM/rfvr/v4hEwe9vIKL7ldVkbXmeqcfyUW9L/6TdQ
mUbzndQBvOb1b9AmXF+UNIsudWPMm4EzcZDKKP0nSfp/Bnm2vkVaBo8198PZC6okXLlLboIMnwAz
exaC8867drHxi6EcCgO+2iWXA2tLuK9iF1hWvenb1vmhdFL1DBEmWomst7kKwyJrQ7IC0RdTs0VI
LxD7npu4ls4wqZJNgcuO7EUlD7ZUdaJvCH9YkNWr6RiEcvus10V8aKcEne5AHj4NbMyVuva9jQBE
R7QN+EU36LyRp0eNlHBw0Uaw3G6Ya8pmnIpZBgqOWaKWTdZz4Cf1oZjsYkM8mld24k0Kw/cQfRLR
ssIxeCkOpxii72/OELvNKHjN2wReLWjI59TS02+mhAbxJoqq9Pc4J8P5cYgQJ+4qm2BoZOApJNG9
pC+/KKrN6oSthcEOUMamOACdbViJirJRFU1Hoy/t/ePx7uw4Gm4CXwqJRDwZFht+jpReMaXoQjY3
vHRy2lJJVGVMag15M2Ns+TkM2A2PB70zSYgMCESJ4ib8eRGT370NEjtBl2BQ44sDdfsTtAPCSqWY
CFQ02G9If6mqxFEWBgICg8S3pUIlvsG74SYk0s2GAuAFmr4NQ1SaPZX6Ao3oELakGcjZTlNTZyW4
3lwsjIrEsjjFQuJ1WWuXygEYzGgnl1xDrRYzM6Cs3SzvFYTn1gpw91bRgZUBro4+AjjP6xnqXUNI
zUrp3FvYxYwUzl9KZULQYY6tQ9MbCQ9sOfzyeBXvnBLqirZCQwT4000xag5NScOmWDpLneSUbuDE
yUXDanYTpEa/oU6o9V6eF+rJik1r5YTeuUkFagVPMEemKwVr7nrGIMpkNTZM/xwUyA8DK+v12m3T
Wg0h6yv+T5PnBnqdCGjAd/bz1iuRRKfgCuDDTdp0WDlGN4staoHsaBLit2fW4ueE5KRT2WrhGUkH
+cmcMKJ2owbVzk3aohm5khLenB8xGvuKx47Y1/oiSPhqNbaY6obnLkiiP7PlYydrVf2QwZI2f0V4
Zqn/zxEXF1OtqkECGTs821LkbP0+k/eVnxy7HEAsIg6T8/J4b92bIeQGHq0UDyhki39/d2TlLC4B
CuvhOarKfwKpm3Z9ayWvmK/Cei7z6PvfDyf6jAbmqBTyl+AYGtQ4cSVBfJbbJvqKpkx2zKyg3kk+
HXxcCRs7XkkFbzcMT1XsJbngRBtFE//+boKRGQwU3Mr4bOJ/6FZOr6hujN+v2+PvtLZ6N+FBOFMD
gYItAe6dG/56MBsYvUJ1NT7bMbFOiqFvHDGCb8vNWGfTvLEtHxxq2Dbp7m+/KwOLnioPc0LFEuSk
TGpiNKYRncMRjqo3lU4qbSQ9SpRtH1vNtwFZnnLly96EJTFZFIuxNOGAAGO4nqwMjGS2/S45t21b
fPOjroR6PTnOR0sa7Vd/Tqd/fa3OkJ1JQzzIH0/4NqOm4kb3WONUUmwE/XA9Op55kS4lWnImufF/
ZrWNIEIWasFeynzjF4TNCDRfNaqfNStEi7OZmnELArda+R13thcvNZqIIrEHpbo4Pz4a21nXWPGZ
FtTcb+vYSIKtnAwT7TjJWnkh3uRrYs7kqyKDxAZiiUOouUwbp5SSM/cBDHInH5tfGl8CZZ1JrTxd
i1Qdf8u2/JnngU9HICmT8+PvLuZzlTaJQidvB8gxgkCyrH9kUTjbyUx9K1a7Tv1SzmW4TwK6QB4C
N8FOntNU+dssVQzJHQQcgIPFn65XWqF/MUqakZznqqubDa6A9F9NuyxeJKktDnbdOL+DCXDjPu60
oOU68MMVUNW9WXPhg29h6iAcF7dOijiQZKBwc6583q1uqVjphyKXi9cWGru+M5Oh2D3+zuKBuvzO
yJsjRod0M/FycQ8kdUHuVvvpOdPjuNnGea9OhwqD9f/DetpEYhSKEYik3nP9cQGXGEVjj9m51pvu
tc0Qv2wyxX7GrS05zKo2rdxvYrEW86KPyyNI+IvAtlgEDahcvVGrdnbO8ZQZXaO1syfhNeBh9mt9
HPROurCN13Bn90cV9kOw/iFyi4P17hLoZK23R2zSzo2JpZ6L6kvzESGJeGBYI0YwTYk/0Udda/7c
vvfQfeao8sJF943FXCT9lTKiNOfH2RlPhTH4J/H1Mt1DX+80b5C04IVsudY3MplL90vu9GGmw1fn
tecrffeEFEg7b6UK3/qVE3UnaAFCBoBDc5fn3/LZhY6FEsC0yM6KhjfhthxVywW4YPcndCrq0Xu8
le+M9uZkBhOFviSLcP3xCx1kSVeyc4uw6aovsKlhVlNCtpJ/DV/Vo5Vr6d5w1Dco5GGixldfDEeD
ry7kGgCj2bZ9spM0npGeLxvNfxLajz8ez+3OMQW6xBkFNoWh1rIJNTSJMRpdX1ArNTMH4IOSIMMQ
jZqxcm7uzkoT6pQwy1Ryp+uPKMWI7hL9ivNUJuUPxZEsFwEVev6F0q/cMuIDLY4o7gNQdPDmgE2y
JBxDcwcYbdb52bTnDqlDpepPc5Qph3RGhjDnCL0i/xDv0lnrVrg6d+IsdymdQx7nwohEfIV35zRX
s0oLtSk/y1WG7I5u1hyAxLf2zRxEL10brxme3AkMBHQwzKJfCWxW/KB3A44TYFwtpShp4eb4FUX0
dNPw0oTckSYfQr+sgi39P6Czj7fNvXkidUosooRBKFy8K5S2aqNJq0qi4FR5aPlE21JLio02NVit
Qrfe/+V4b0xIslLNhlLCbK+nmU5BQ1kpVc46je4TMjYNUB0dHIGbjrLpNRiYrvVnbzYsQxJdyBWE
PxE4uOshJd2GtodW0jmAzr8L06n5lIQtmjnZ2KD1/3h+t9kgDViaYKBQEW6xyUmvR0u1trBAxann
WJmaFyuvhs82Xt7WLssAVMHDKo3q0CtKvEP3JkW6sbKewD6scQ1utpPoAxMLqPKRItFDuf4ZGm1e
JGoV7YwMp3xwZn28INCnuYTWHFVXY4+sZrymPH+D+CYfpJIFGoj2MwwMfXHL5OlQ0ILS1TOKh+kl
DntYWBBvP3dTo2IfPo7VLxxv0E6V2/mSl3W8GQMLUU10Z3FGqczWxQZ2/PN4SW62OD+KwhMtUBjj
kKhE5Hx3sookaWS5M7SzlKfRr76JUh/9pcFRtyR0QXaooxooy+Mxb/ccY9LGgNYDVo7s9HrMloIE
Ds6mdi5z2/onRkj2YzUk46bXQ3X7eKibwC+mJ2wtKAJBE1tGKrWPZ3GD6ud+HPTWa4MgTzf1IK1R
Ou7tKIqzmJbRZuU8LTZ2YHeyXk2BgYRnWj4Do9B/Bj26Vk2gNP8aCFSlbqdpa1fAvcWDvwmyCwAJ
KcIiXzKlaSwSftG57eTEdDsDw23y6rrvXb2xvo+dM+crR/je2tHAx7UIyLx2gwpCUIpWTVBjth2V
+rMUWHq1T3EJ8Kqix9D4b1ePrhATI00gOBE3rjdKgd60lGEUea4jTZU+WqiGatu2bmTz9+OBbu5S
XoaAYVhB2lHANxfLBz8I+M9sIOStybC+9VbUHJzEl7+GxLJdbiOzsxk0TEjgBVvpyia93TyMLrQM
8E7jjltKyVAZLfOwM41zGSmIFElleqiHqjoU+VxvYGYVEr4BU7V7POfbzXM1qrG8bJIqSlNVYlR5
6l/C2cmfik7X4cGoxn9xNc37x+Pd+8bsUaoBAFJvNXvqVokHdHZNGotzuk1tNdxSLo3cygyaDwqi
w17sw4JHrGzNjureTJkrBRBosMLC7HobxT1+72M3m+dANtCKTnU58sJ8bupt4XTN13AK0G17PNn7
Q3JC6GzSoV8SLqCPIwhcp+a5ShP94Di6v9U7RJc3ACRN0L6JWf16POK9TUQjFfgxWTyY9sVZkSYA
lwlikue2NO1LX49qtgOX0KleHKitsVWyAmHltoG+vWZTc39ohuXlBHlvWWEamVFlTLpxhv0QIuvn
16js1nRIaxTxn9AS5MvDiViTARHR7SoBhlAiSkq8HiCO38ikJ9Nk5zESwJe+CuSDIY/mCGiv+GPT
NmzdNM0MnqyDtTGVPHAzx/zb/fzG+qDQQ/hFIWCJQ+j6VjbHUSovXRSo7qQ37UWJlG7L3/leiVTC
N6WetJOV1eHKyDffm5HpUVExg/MsIBjX+1krRgNXtKG6xEGce1qj6Ntq6Iu9NkTRkz6XwTHK0nrl
0r7ztcGNAbXC0BjgsCZ2/LtEoSpLG9WTpr6ENRypugiqZ8OP633U0/hGd1DZYr9QbhGwrr7qQyvt
Hm/v29QRhIDogAp9G9xUlp+7zAPDyROtvphzp3Zua0nOHxOM8fxJ1vCv31skSwh8m4bUkLpEeX6Q
lBY5pgRd7JV4fXMH8lOEBqnoOmjKTTG+HBOdBUiaCww1JLqDWUMWeYr+iRV8UB5P+3apyVFVut+8
/6mPL9uRc4qsdYsqyUWFr7mZCyGnaTr1JkKK86ntyo/kPuWKZMBbFfr6YNHufQP9ijIAfYDrpQ7q
2KGFoteXNA5LxwtIpV+mweqULZKwzXOqV/qMkVHtJO6cYBoBzKcRBb0wwihMHyWs/RIzpftCqIXE
g4phgKR7LFmftdCQ/F3S9MMxbxtMj5KuMxS3LEI/8WQ9RpQVum3XejaILcsLi2R+SZs6/vL4q95E
ZxYQGxRadbD4aBIuJggQFfirFbQX1LEtz+mE/9NI12ye62Yr2+XfV8HFgIJ9IHgYlP/FMr87PAC0
nNo3+vZidKp+KRvarFwB0i6wZOlIZbStvL6r4q0Sz3nmhbbW5W6KvP/jad/ZTMwYzJRoe/D4WmQ5
fd/4xSiX3QVwWPiJX/qjS6Ng3+MguJW7Wj34rbqGjru59dGCoNsrojSqAVDzrmc+BjHJ8qh3l7RC
BMErCOigZYxac7tJ1lGTz+y9pqJE61J6+v54vm+Y3sVGpujDi4v/UPhcpjgICzdUU/v0Qh0+/DYk
cnawx7qzvCrHvMQtq2baIXuPpnubhcPzqDj1z7BVwv+kuuz7p65ROtiKvVT8OyCi8SlGxm3XGUVx
gB0euFr5OSx2sqQ6hxg25T7qgK+v5BG3UVfAzYTGhPAlpKl8/fmSSe5rxP3SC15p8Y8W6t1zixS8
6upFgjBRqqQbpaOFgnFd6Fazpj49/oR3TgpsHrpHSDQBjjcXz0On9ZsikIvsUtpa+Lka5PBjKCH5
jbiu40K1tlYqS2+52GLJgOjxLqcyiKHPMhfu0gSjWVvJL8AF6udGtZIDSkO9G5nz3COoqhefHCcI
XyvVyjrX7ydZ8nI8Rr8kkIU/pqrVvExzPXbugEXoBuXl6kxPYt7AJ3A2qWG2GxCg0he6w0nnFk3a
Jd6IoeShRk7zRYOX51nTbOINr3HLRVmlPydJyHvq8Wd9izDLadLo5IuCskPgdnEUR8lB1r9Us4tj
NQXSiUiio85i1kXutkYz/AQV5iBpkiBPTkdSC7aYPiTl02hGubZDEctuvawvo1/NXErfnTnU6x10
QGRmx5LKh4AETZGbcsyOAJMq0HJqaH4o1TRfc7BdikkBskXNBp1e0CTcFjd23ZXTdnWBhQXJT1TX
W12NNc8q8XjwVGrHh8lyimkDZd/4SNMmRgeGrsxTpgX+K74u05dm0Id/NJk24QZHhTTZxNls7lRZ
Sr0qzP57/NkXp4l9BRGOdsabXCq+m2K3vwvDMsI3Lc7Q/hF4SLUDoqBskPcstpGmQTtrKmvT204O
hpcMLu7BoD8efnGY3oan4kH5UgE9yuv5evjYTxuoFo5zVLUk3xc5KmOJklH3wI+YjD1cc9JcxF4x
noD6iIY6pRbUxq7HQ0BArimLhKcxkLIfWqLq3gTZcEtPsMk8H9zaP4Pqz3td6tNgJV1c3DX/O7ZQ
pwWTQraoqddjs+mkxlcZu+Cju1EdVkd0tmk/WuX8vR2Az45hPV7++gPTz4d8+KbHA7rpelDocbE9
pXV0inxkUNwI4xxy0arCPXbMEjfGxGHtobfMS8VEgZzQWaAGQ4VpWZpGWEJVnGCOT37Sh9umDP2n
oUraz5oVtRtzNHnLY4vjdYmfK17d0juyOkLR44nfWWmhRcv5AzFKBWGxseMODYkGSfSTFgbaxUEM
/pNUjNkJFBAuSOTp49HhxcA5xGDz8dBvfaF3oeztA4iSCZ1CCmw38iIAyRpl1tr4FCJZnx4SbAZG
JPd1hE1yDAK/1SmmQa4+1SMWBOU8P2EPz/lKAgl3hnbof/NQVqddN2Hhgy2cthmzwTyUtHFOSGTH
/4DrWatD325OGAq0nYTeBH9Y7pNamRPOuFyfFAzH+08xcuCxi2UFCvi4D5X72nL85muGFkhzePy1
bkcGHUYTF1wNZCgIdtc7FP480JmkSE9aIee7usqzGEeODukPK4rbfVNUaX/EYZpi9OOBlwAxlglp
LjoZvCSEepO1uMnbBBuOQGVk5P6Qgi0GKuxgaUsVsbMgkPEvsbJfwZhgd0B7h/ZGrZpeR4H6X6UP
spUnxt1fg7oTeRmMXIFyvv4OjTUagw5N+pTZ6Oq5iEPMRxAxaeEaHfot9O+D9jQlNWpEjVL9jK0w
7jfoEmI6o+BZ8Pjb3JweFE74j1SQqjSJurg23l0L0jiloaO2wXPUQ1tR0zl+4k1NO0DHfcDtk3I8
qK2FDQGYjb+9EkgBqP5wh1LKUKxlflfNCmAB5AWPVlJk39Wu9ncSna4tD5T+hFXRmnXnzVTZ+EB5
RdGC/ssNeUEJq2DOtSk5DmFVeOEwGJ+MqlA+zPxGtoDpH7ShvfhZG66t+M3OZ2ThlagAqiVALbmd
InNpat1Jj82I5Pw2mWyedZrRTSN+RejTzUoh8xZLcgcWfzjm4aafpjzcWTmOhpNc46ZhTt3kbKHZ
5A7Q1VGe98ncFfqO2zsVLAWsONbC+71fDWgKUBqMD/F+u94a5ezjzi3N6XFyqskE8D2o5lf8dmxZ
hDGr+Z0Rt5BLSONVzZZ7Q0NQ45DwfgLPsniklvOU+EUbpGiOZfJH1iaLPA285jeJ/nbsYZn2XyCH
a/SP25PJOgEMpp8giLDGctjMx2KuticAf7I8aa42JMXenvL4a1gM+YCBhVnuzdoiXzNa1f6YZD30
eWxgzd9mzd33+GTe/TXC+53kRdTHl4A5Q0UmXJDXjm0jhQg1CsPSvku1V13iWnZRtVajnRI48xkw
V8yzaCib2MNQaI4/0TNuV54n944PaDpdsPsRurpBZJRD18uZnB3bbPgTmU2/Fb7JaBT5Gu0XwBqu
pWLbLIdqO6wEcPEiuLpmIZmBACWdopUFhHDxYkhRjpZrSy+OUkiP1AyVYnJJsH/pPNC+Pf7q94ai
6ERTmFc7/MFF7pZWc9tHCS6Qw6RMr00VnOOp7j5ovumvJA93R6IQQ01PZA9LZXtjMitbyoPyGEiy
upvNwHpCKxI75qwMhmT3eFpvjLjlJ4T1SkIMbQxfYbG67+J85fMPKvv5KOF7+KRpKTJIedpEX9AD
KIrXBsLTj2kwJPul6832myZpxeDKyJHuHd4zUDbLVgm+Sy0N45NOA0PFPC/G0zty6urPYPbWN3hp
ibKLlUaTXx7/+Ds7jxDEktDCELQE7fq3O+g4YJamlEd8yGAjxVY2jE/oEgYfB6lWFE/ptewFXSUd
e/o5s4eVjX9noWDa0THnnsJmeikGANdqpkOVlMe2yuJPXZiZn5u5GX4o8qAd/namDKRQMuJRKBZk
kRpIRd3rzZT3R4pjyiZp0bCXcsl44oWefpAkM/xAf/xbpwZrPVwRy6+2B1ArAg35GQ803i2LWF/l
vWz5QdQe8RWNnrPOQpRa1MJXPuVNXKdxiooNDSmuX6a3mF9rR2akynV3nK1U2Y4thmp5UM97PHwl
r63r5jAG1eXxN715+ApxEFCRpH0QM8FfXO8ek2q1VZpGeaxVWGWe3abVtohM/VUe8fFw8ROzPhdl
bUSu7wfkwkmdtv8+/gl3pk3OwXwpvApC8uJt1hTSHKqQkZ/ANFhPRTBggKmo83yK7QG5yYLKgpt2
+Rrv/HZRkckCT8j9KSoVS8VSOU9iYyDBPRYYnIWu0kvJF61t1p67txeVQAiRQwrVGwohy2tTikpw
1Xg7HUMHic1vuFzipzQDfC3O9ewooztFcaRH7uAE0VPQaFK3o3uQv9r4GBXtoeywjfj6+IvfLjrU
C4FxQVEDjeO3n/wu3NWwEHq8qvpj2tEZowdYYS6lJ+MTQSbXIHWOyR8/9octspvlk9ZSGXj8A26/
PT9AYGMJWNCMdLEl3v0AqYtytTPS4ajIgfavNkla50qpPv/1gaLFSmogWjIQxZYQltQc6qkprf7Y
C1fDVEvPNCzsrVqN5TMk/+EwcG2uJiYi4F5HCyEnQc2KNMAgLi+OVFS2mACa6nic2LSf0SIvS4/F
kDtXqQqMguFoDK+R1dIe0XBpIl9UhJcbysnTBlGxQHVHXiXRRyOSQsgHVACp3aUj7pbGEJPpJU1j
bTJl9GUvDxMbtzpMmjoXKz1dJwtrMH+xrBpCP2arhdCTUE6tcAnEX2W0+8wNZz/9hKpHWL4kNnB/
+uwTRC+rb7vXwIFC7UZk1uVLFMS1DvMWnP6rbhZS94nzZB/yaEqUn0rNU/jP3CsNZVJJQ76pi/rB
fBZceMWtR7M23V6hx019NkTUIy26lk0mFe0FTbHyjPOhUx4ro9D+oYbSTIWb5dWkuhCrlXyDopBp
eGWFrjp4qS7dl2PZ5hdSUOlPruSzcxDGACHmyKNRuAg2yJemz8b/wmJ0njFpHmyXvdfaG8z8Zmff
A821vcBQ+mdnjNTapXxQf6OplLwmPd1xjLMgMrtG30DH8p06GfcFvk2vmAFi5xAOFHvduRk7qjgI
44aXWR19FbC6Ho9/khgrQFq7NBM8bG/w5tYRxf0nbYxB8uza0qQPpp32L/GQa9UP8FP9Zz8Kc39D
TbZU3d6ag/lTCZMQs1K1tobPKnRSyaVnEr34PLcSLzD9NNnqVVnZT/hLI8ZfxRmS3U00hFRSjCir
/+MjZWR9oEVyr4tt4X6YWfZPP027YiUzW9Z1oT8SNQSTjXSDesUyesxqP5qkmvXR1gb5jA9mEGLY
WNqOG2eN9l1VUnnypBgDzQ8gM0fV9xDtExus7ORPqeEElVf7rZA0SVE/3mUts3+KwxlhP9fkRVNt
Bkcr583jkLOEcr/9bDpbQC6oc5A9LK6ZxI4CegJRc7QQRt2YeAv1bqbGxaEIuw72izV+5elZIOtb
Zx8bNP7hM6vKsU1q+yfUgXkNSH+TOPEZ8XdAJVJBFAO5qusYiEd9nrWqWR875KtBuOiUViZpQH8z
UKaVzOm2FslCEQEpuzIcHIxFakH7KCYLzZsjx5uF4vrB2bHQIV6AXOs/Z0ru4wBD2dlKi+xrOFbh
zk8BGa/snTtzRjgKkCOBH6TCEg/i8G7ser9BA72ZTHRV6v5DVjfRNtUKZWUoMaOrKCzKnZQUqNzw
hrjR+VCpGZFxDPoxq9XqS5rkGR3kYCIypEVYKV5fhuX3x1vsJpGBxkrNRggxUFIjjbte0bTMrXao
1OqoI0DxBUvZ4gkqmfRBLbL5jyQFAUWMMlnb1+L/ejVRUxeC5KTg5BjIDC6WNu5zNXew9D2FOBEG
bowb5E/oyH21n03UATAfwkTZiIym9qAUTL/QjOjCzTS3UvQ9nnx55c69+e4mAqv0rWiicHoh519/
hDltG5Iqyzg1oB+eZvCCuzbVpY2idpKnjv0aY+/m+SP0cqkeCRA2NJsl/3HuTcB/daif6t4wttwH
w+84VWtlNyNBX2xlu4m/BCHqmR+w80SI8i+XXIxOEwXUC5cfVLbr2epTE46K7esn3+AQdwjC4hdT
D6faMJqAS8/OPutOIcm7x8Pe+chgpHmTULBjly8Bw0Y1anbf2eqpoIvmQfeJ6nNKovg7DYNcPscm
usyPR7xJGU1ePwDeFbLYN6jP9USnEPcPyfGVkxVN6tkuDewjZ0XdN5Ol/UZz38ETA7vbfQKMea/T
LCtXGFx31hnetkoAI24gs7I4XAFMDXpzmnKqoS1+z8ZOe5Eo7m2QEpcOSTbKT6kZVB+weQIy8Xju
N1GL1JH1pXVEaZSepvhp77JVtWszqi+Ockqmdmpc/BzmV7V2CtkNqFKu4Hpu50meqlP4EMOhDbVI
jfUe9ts8yMqpqv3gYhQmsQpHWi1wJ3+cf1Dj1r0yC4IaGnkerHla3V4UIk1+N/xirqjRDQWCPcqJ
UCGK3VKxTdDqUd2QDHuTE1UPUNjzP9Wcyi84EajD06iO8cpi3/vicGCRM0aCl36M+Pd3X3zKcKrI
R7742PlgMpLRxvJYBZEPMMCKVpb3zhen0UD123x7Ay/134LMzGSzMtVTiC22dupku+COyIInepFm
tBlVvf3tS8kcfUj9olsznLk9yoAUqdrhQ8lT5darMw6nAtME8yTNfi15gTom02bqoumTVVrRBiiA
sSL5fXdEgQeFmggvc9mXtI2hcwpKpyctz8ptiltT48pyrnwpndrc4n+oHv76/PC8p8LEjSxw/YvV
1DvFl9HJt06VgnaENg9ats1gBclbI2+rlcHurCbUVlqO0GxFcXhxfkxJNrDmstRTgiLCp1FLzJfY
poek9nPlJnI+IDxmJBE+1b618vS72bVCGgm+DNowWKaB/7zetUOvt2qdzSiaFoHe7ORklKkTgeFp
XUubc3n7+LPerCOFb3YsR1JYwN1wE2U96Uht5IqZJuUGT5foCYHD5BRBwXpKUXH82y8LX4AwCGwK
tRlsoRbTM+sYVdwmqU8G/s+7suJkYjDZeiFIgq1SJMolkcLom5L22pfHM739sIIYz2xFkxLIwCKn
cHrJ6A11qk9t3KpfZHPWPiXA/724soxypZp+k8QxS1C7BtQ5VhCu3vUihhmR3Yn0+kT3zX4ygjY5
1tzmnlH1wAAV3oKuGldrFeg7awl/jf3DiOB3l0VcnKazLA9GvNKy1gi8Zoik17oynJc+zIwtApXd
StC7DfSgVEFE0DoR6DF1eSjnMLJNCSDsSfL19GulRX7925RjS+ExZ+ZU+Vwz0uOzbwhVwgw87xOX
lR86rm1Hxaou8u0KaxR1qUTxSoFstqyw6mrK0Qrt6VSrhYURq4ApBNNv0ra1eHtbj0MMBblJSsnE
XV5Di21ctFkX1pYynwJqCNmTOps8znvZr/bqkFPYzUeK5JtRQ1aqQkmvfpVn0pnINQp9moD0xmX8
7fH2FiNeZfD8IsjbKFxALSNQio/z7rYrsQjXwyCaT+XYBjbWD0qTen7EE+k0GxlCw/iN2JEXhHnU
7nNe3vbr4x9wu+dxdyRqARkHh3rDhZoyewronY0nvU6C8yhAph4dmNQ8zBWKBLsIS5zhJ1RvbbWY
IDpG7+bOpYemL5A1XmpvzTzteu4ErNbgvRB86pDWn0+pxRJYp6RrwBe4Uq6rSOZlQxEk/4xdnnTb
IJiLGKHfNHFeFNTvOmdTGkYLSIOpWcpKRF9uFpZEaFsJEWuQjqhnLyLPKIZADX/4FLSTozd4H0o8
HAE0t411sAsJLWZZw2qZyvwYmMp29qnvpu5cWVXxJLVhCx6dmDGvHd/FluFrsWVIkIgYJA03DAd/
zh2kSR0Fx9G6n9yBCnZzCAFI1pvaRKe4n4zpg6FkRr0r+wlb5ccb5va7EKSQwROvePGMX7JYGpqr
Ct9Ffa5srdxnLIPJZQB/53efW8FexSw03TlTmiSZmypDXuIkGMsTRhT+6CGat+rrLB5a7/eRYD3w
OkFaiOuQ1sliH+VpIvmhFGvPaZ5FB3zGq8kNjbFfux7Egl+PA+WXRglUcaIIt/z1fk1bZzKbFHSr
lUqjftQ7a0xcZKMsy0tzAGbbPssL08ujuc1c8KIgm6uxgX/weAEW8ZL152eI1gUVhzdY2/XP6Ohr
V1oh2c+JYUxQciV+tFtXCCkhKoJkwcpwt9uN4dDFAfsPw48IfT2ckxpIWYym/dzp6rizk0kpnnTJ
L5+cIky8Ko3GjSUp5kZuEG5cuanujY1UF+1Nijm0nMW/v4uOUVdl5din9rPESx8pQ0pXtKH8QX2C
ShRIh5h3n+OG0ZS/CGjXGi5mERvFlwZmADxdACVpJIgA9m54ONZxP/EgfZYapHF1uJsbIpaxmyXc
l+ppkg5NGK2lA3fmDDkVKxfanFwNS2VghYBvJHLrPPMcj6tNqsVt4dJHmjamHsWnoBmaLwG8qi9a
PSjqyuG+N2Neu6CvwL8RnRcfPIjodsInQ/+t9Mut1TvpYYp97QPGjpcmD/stFXR793g/Lzvw8P7e
sJKkI6LpD4vn+jODdAvGeZ6mD3ISaPFmivXG/gU4X3ktDB2DkcDoncxFgq83X3M5mYLvY13SoKQP
E33O7NR4Mf0uTb+CBddHLzWCybDcabTy4NKanV+X7izPSuc5cjntwQPNa4oAN4GBwh/5BEKYb/z1
G+ZIOKelLoGl7qxYwWKyVBrrlcam0smeFSM5hzYLaGZaNv5IKwgzt3aUvaaD+7sCqFpuHvGIpPJG
p5yICGlwcWcVzjijieloH6bWcroNajszFr2FMvTmTpKmYV9W1tAcpryTs58o9jvjanQSUfB9lBR0
Z9p65DTk0WR0i9VEOiz3h6aSn53cpKPayVEZIKwOds2Nu8qSNn4wJ6d4kuXgiaqm8q0eIJnTCtWa
wDgPxQD518NsZ4g/1j4HBKv4vLBmD2FTx/dx44nG7pD7lZp/yip6mB4Dms1rGYShuU0VYKUe5ZVQ
+5L5w2zsx7Efvxul0o1Plt/Jshc3ddfvAyMr+m2gh1rotaocfGpIgMMdTJ2Wv0gdVKdsbYZl9D+c
ndeO20jXrq+IAHM4paRWB3fb7UTZJ4T9j4c5x+LV76f6O9gtShDhwWCMwfhgqYoVVq31BlRMR11t
aF8V7n5sh1I+6PAcvjNQZkfGKe7mrzXvsb72abdl2V6BBVaX/gjBpTuY05Rrr5B25oc28qL5o2Z0
envQEcow99OQDM6PdFqWr2oMrMvXYnzR72/vrvWORkESZjaXI+kCtcp12b2qQUmisxJ/wGBC1e4s
fWw+Ro2hvHSh0PdWUTTVPanWVs1w9agBciwL7zLbhrzMcbZaBcYSTUVn1d4H12iWXaVk3UNXSqJa
KWb7NTOs/C/7C0QkHZIuZrIWToK/Wvqlh2YXmpHeh6G03H2IR8Pr0FvTnnys3pIWvMiBCAZMF8QL
g0N2et1TyWaaR11bx8+AwhbtPrMSoF6QhFTDX2j8CSpWauXum1T0rU82kae+0ws12ydWHD/JXZxv
7PzLCecXAQOiySrnYL3zu9ClOQxl+bl0W+u3iLT8Gw9YGtGdxHRqvbNVfF+nIW9TwLGHQggtNdxz
zk9tcqE5AZEUPVeW0T/phL2j4Zc82tNsbdxKF6Fo4UBhhgUvJfPp55+HGuIx5BVi6x9aAH8vg57M
L7jcJru+gWh5e7tchqKcK1ubfFoUG946ie+u/HZ0lcrtNSTE8VE8CC/V0p3htd4z55hQNoJdnNaI
jNA5AHrDF+c6l9/0XTBVLxa9pLvxFCl4feEhDgxeq6ZHOx2XYzPW1lFTpnk3jNZWWXt9Y/HQpB6n
0acCxSrJ4eeRR9FGA6Am+yn3kkY59F3jHcY+tGxf2JxivlL33gM+AbhAmPH8wyuF8+n2RL/1XM/u
CWotNJKBgKBtgK7X6qM2EWz3bNJanipwuXbdYjgf5gkXsX1dhMYnUaFJ5zdCq2MeWGhe7aJJL5Q7
JpIyuY8kia181Qb4Tc8YNmrk/fkwqTuoYLoFrdSif+6Xve1973lL49sJ2OR7GHnG6GzkqOvXB1VU
gCZYN1I3AtayLqnOUzvUTZsPz2rs2NU+7wwv/xA1ohC/bs/YxQ4nEEqNSMJS+ZNo0/NvBupioD6L
LAIlkv5x6BztI0KJ2mMI9ujfoVW2gDpX4nGHSyQ6B6oEiq3ijZ3Wati/PQ/jUu1yMyx+cSHrws+M
4lNRV/bGTXWx9UARgpaSuCQoM0gGnMfrlNQayUn7Z3dBRbtL7JAr1c6WXzz/hq+35/LiVpSxuBVB
9XGEcYCfxwIM46XolfbPatPqz1o6K3eem4ZPWtTod91gzf/q8Sw2VspFUHrSsPvA++gIHjlv4Ip3
231yInfyKilT7SwLBGMEh22Qp0dtqMHYgfPB4ySrsp+3h3qxPmVUklPKmTT/qbOdDzUUlV5YXq8+
19oCqlCxEvEDpGH8cDvMxdfjrCT1k7wFoA3UTs7D1DTKTGy0tGendefK10uzeOLks1/1ydEOt2Nd
rExi0drH4gtFNdo3q5VpqqTRiZJoz3Nilo/sAf0O67jl0UpQesTgsKy/3w54bXCycIirGJrjMMZW
g1MTimHpqD/HaHiq1PWRoFUX0FYPaJtNW+vkLVU5Oxp513PhkckwQTjfyp/zbqGgYAHPXVjZyxJG
prtPW2rE+9lLB3q+GmIaS9MYnu+lVvu9qu3sBAoIWwQ87W3Lrzw8xbAd8PAyi+b+swFcqd4VNkxl
FW2XyafY5ig/cVVyOhim+Fn+XzcXLEXROvn4k/w0LMq7fKgd2Of5UHyfssn93M4GqbBaCDgAfi6S
OgAYq+CqeHue1yIDLBvIiSwLScdkttdZTIiUFaCGSHu2M1vtPJ5KrbtguMmbTRwiI3aTJwvXwo8U
3CJIH1FkfkqNWm/2qckTh0ZlVwyPqJzU+kOWzC71ptRyZr8osg6NF7RFPcwgdT37Xk0IzpaHllb6
9KHIEYLqdgKvghapkkSvhs9Vx/T9IOHXkn3Y9bOycdqtDoM3hqyEmyPvg3gdXYfzbzzir4XEeVsH
dq4pJ1EV4wu6693OAI10iMMuu6+tsNiY33Xl/39RKSpQ1oRMTRXvPOqsZxqir1YV0LfJH2beAfej
kQxPUoTng2qUy/eMaijurar1OEd5sUtElf64/ZGvjFxeKlBYgB7xQFytbkiXaqWiLBC0wOp8dK0R
WJ7c/Icx1POLYYh+z3UUbjQ+V6mWHLhEOHPoUsIiaV9VsTQz5+3eGF0wVnZ7mOinwyyuxEMc699i
MSwPFm7fflmILSakPBre7WUCExCVASjGEGgwSD2fca+y1EHrqilgcqeHvjOiB04v5TDX6q+idruN
Y/hynJJZK1spHPXQ81fjBP/OqVTOY+BNYFwdG/ZLg8n6vnJiYx8ZefraweR7nbxhq1a3fhPJkdJL
Yuda1PTBJa1GChlAy+ekF0EdeuPjsBQFhUHTo1OXa9/UUM3u6jwrYOM0pJmp4op9B3Hqflb0refZ
6rj+3y8hSUJniTweytL5nMfz0hTV1M9BOAv9T0/CcW8ZbRp0TWPtbi/mdRr7FgtiFxe6CoeEYuV5
rGxMFDu3OhF44+xRekiWBQmBEVXlXbY4buznNVBHOmdl4vmJVS+/h1HTaESPdDke4sqLv5FlecVu
CNPmo1GjjLdP6tlQHrNiKn5aFprMfqprpenzSftoNw2h9e32IK7NF5J4tOlldZuq/vkYXFc01D2s
OWBOae+JGugHHvOiPiI52W7kI/KIOd8QPDk43EkX3mABqxVqRbB5bWPQggKb4p1uKOOe12kkfFWo
7lPcxtqxbNC/7jN9iSjFZPPGy+NyR0rOCiVlOVrZPz8fbY5StA3fVg8mXhTQ3u3qQ1EI1Z9q1f43
Sarx8+3ZvTzviEfOjrwZkwvL8jyeHrbNEtPCD5TeDQ+2kxW7jqAH1Iy9OyWqo70b491yO+jVQb61
6yUSj0ziPChpOx4EYBKCGv2FIyzz/KEYiv7FWvr6UPJpN/bB5RKicS17iKwinIHW3hp97yn5giZF
ENH4OcEC6jvfiAbtVcwjWj63B3dtCdGwBPhIiZrO3moJIfphtGXWGYFTtloMTcKj+jahptP6nMEU
rquet2NkTmlzwKfI+VQkirNlJnfxWT1qQGQqZCkSKrAW+aZ5WCOPZ9gBQAwt8U0sWY4CfCQs90oV
PmIK6DBZmzpMFwc8YfG0xdoN4Ry89OSHf5cbForlThakjaBcAP7bPIZpSVKd2aepYgUOKo9PTqeL
o4td8v3tab9YUyBM6bPhE8nrDCFd+VnehWZHK0psLFaAtUT6E0/a9NETofNq1np5mBJ8DP9DPOA0
CNFSJ+FyOY/nitkVsioUmKlZcoQ69GMAYKTJiztW8bHFp31jhJfflF6TTU8TKpajwd05j4huHHwM
9mowK8r0rawr+KIY/9wpWksnJi7Hby24sC21lCtREfKRpEpJbKOQcB41K5YpB5erBCJxvnlxFO4q
TRv2hXxsY9xu/CnUvtvCDl9sWI5g3lC0kdEAoZMsf9S7j0lnIMdtWFcCCArFr7q3uZOMpv42jo7z
7fZ3vFyyMhRlWXI+3vZrkJ2bqSYvmEkJQjtRn+opro/GHJun1sB6cjJNHhr9yIMKTdstoP2VJQt8
iF6t1Hsl+GoJVWM9aHMSRycDkV3xGcy/8mvwlKL5o09Lqe9x2g3b4+3hXolJK5o6JZBwiVldfU7R
pJIF2sYnM62rf91SDI/z7DSv0GZVi+zH3XImuxoQ6AZMvrdS++pTmrOnTF6tx6c5jorYH3VUreDM
/ECqufQVNbc2dsmVpYNOMUVmiVm0aYefL528b41iiQwvEHUSdSQuaBntlAH7WL8wOXc2Tvtr4TAY
Qx35Ddq3fu2PNhbLwnBCGpBGdrAauoi+qofqvd5OebNxb14JBqyOZwKZnIUr72rB1Jldk84l0am2
BljlRjwqX9q8mmdAOc0/f71QYGDyFKeohzGqJSs377YgErZDq6V5fMr1Kut3bVQk42OXlo6+b5cy
zXAWy3By+w9BLVJjqKyc4+vNmHpljhmrowQt0cvXPu5MSF9up7a7PBdxflcXmNptZAdyRZzlfJ7G
HpRoFW4i+fw8HylQwS4uvCI+Yc1Of43OgYLOiTcoxyWdm/oZ7bvnDBesDT7C5cfUwee/qWojb4dc
4nlYrWgTHlxFcnJbHX8bsJHWrmpnLhRN/P3CIRZHDPhPKkV81fNYeqVl+Nw1ySkqY/0BcKtxB4x5
eEYDodpYo5f7XYYCqqUSDPKq/Pt366btXVMYdQuFo52KTyxX8QMdhOZR07vuWRcEvb1krk7ju3ir
r6dOtas0qhuf6nSaGr9yRtH7kW6nyr2blltl4Mu1wuhorUlLHq7hdZbRKhoHtMHoam80xW6IXNTX
CjMvfQiP1cuCDMVTidrR178epETg8W6VNXz6+eeTqjVRLPuZyYk6X3Kv5YN3AgwHiSRWqmxjD16Z
UJ7JvAkcCgJSt+E8Vm3D/ZpiPTkNDOubVxugFkJHEvir3NzYeldjsSCBi0lh3LVnS8N6KNppiU+i
MMwP+Bcqz3k/6btJdFtvjmuhAI7QfKSmzrNjlR+ihZIj46bEpyWeC7YbKlgdyj1TF+04QJ14Yxav
bAPJQuSmJTsEPLI6PlPW5YAxeXpqYe5/sqfq2xTbCjSBQfuaTMPw+fYCucxipNri/w8nR/9u1wm7
ii1Y8PGpnBbAJ4DRirtCnybvp9vZzUcvgn7ytZtqaEAZP+hwO/rWYFd7XkkGCj5dlJ7sMRl5ueqj
H3Llf1KmdsFxxiw2ls21eJyccv/R2MJJ5Hy0ZRjCnxuW9OS17vSUeanyJXKdEZNbYf1qKRhv1Wyu
BoTxAZeLwi9J+HnAqterkhskOY3CC7+os14+V3ZU73p3yR/A6Q4bNJNrn5M6PYQX9gR6i6v97pmD
0YyguU4mZUjD76Awq8+DiJvpUA56udx7Q6M6T1MyL+mOrs6Wiv218aLaIjXzAZsD6Tsf76g4fRTS
xD65tTnR8qrJM4TTBAXOVP8wG1v15mubE+C+hLPKpuuaK5fnSmLEXZic8rodP+eTVNg1AJQ92Gg/
bWl/Xw2GLaEHa0CCElZbk+7aCG9HjU+VEnbDx7Yfmwe9qkX9MoNn2yjtXhYeQcNKlwryC/JuekLn
U4ntjDaBikxPBd2MkE4l4qi7eU4skDre0vsoZ+Q/XZAuOz2eOv5vMSX+oGvZh5m63sPtjXrl+pKM
HphLQHQ5lFZDL8syR7GsZuNolW19NCJvpjWD6fjdFLKy0ZoY4uSeIhAYoduR1yxnmVtJ2iv4BXrE
QGFX52/YF4mRD312Sks9TPdN2Itvph22O7vLPNM3Off5UxMUJbukqoNyaspqP/eW9yKWYXzu9XoL
4y1He574IYcgyyNvyRE6++efxqgLB7JNmJ7KwirEbkwp2PgmG/t4e+xXdhMGthiEoWMGAm5de45m
yPUWMLyTbtYzT0kVL49l6RBqo2G1/Bmaznm9HfHK+UHzhtYz4uPU9NYFLz3jesfCozjlURE+CUGD
DR/wBc2AUF/+SRpP+dyFWucnqDRseOZeGaxE2L09bGntXrwb7LjM5gVhZGMsT02n9mKn2UmDo6xS
olpkb57NV74iukgUTBH8JV9Zf8VRHWmrgQU96WkxTIeqgQXoo9+A+cztSb22lRE1pjRBVgRsbf1e
H1LDalGaKk5tEup3rUNPT3SL/oeHTPTYm2VybxtGv6MbaFo72VsBKbikaCsp4tvGT5E33PulC4gS
mwZJySCj4Z20ugEnDaimmgoNZ2JyY/ZtqB0hHCeUiF3Lt/IY5eFxQkz+Ds2I6D7LF/OrGDcf9+t1
Jn8GXudwNEAK8QCWR+27tAOFhAi0cakFMASzowEM6UetFvGhGkmu5hDODna2lft/aunRGf77OZDU
SCq6HhQIro/z4LUNf2BGLyYoVHcqfH2oXUSlEMq686qxHXdGvvT3KtbN4UOTp9WXfkA72U8KI3X3
t3/KRZ9FMutkL4e6CkJdwKPPf8psCnXI0kwNqgQYxZNZwPvdhU1VSGOBsonYd8pgg6Sy9eJra8A5
fBwMTWivVdYpeJCBskTf0lOGdt9HbRuiUpEMvxVztCkq5rYxTzvwnuG00+bFKPypsONmT1e25Plx
eyjr7StHwrNNvoYxe+XGOh/JWAl9akSqBVVqiWPbIsx17LXEzR8nMwXuWi594m7dyOtr6S0oewMs
u21LDa3zoEk4DlGcFlrArvPizxbCq/Nh5Hou0JT3Khw50oQul9/MJan77QGvswFigz0BsyStQCTe
7Tx2lTsJpQ1dD3CL16J7d1LmfxsQqwV+9cWWnPJFi1tGo05NF4f6jcWtcB7NWPAKMIbJCNJuqT7F
qlnsVRRnSpSjm4n/jAHlmulnbRRmfGjnCeKR3tobOcmVXQscHAIBNwPMtvVqxTtsbiguGUEWisV7
VDWl2ePU+ITlaIu8l+V1qd8ZTvWh8ZwtwsaV9cWH5rXHfINRXVciUM2fnHyZzWAoUu3Z6ua03eGr
o3wVXmIbO9QR643NeTUiDz6gk7z6Lgr1Za43JKyGCarAaj18RtL4iNt2aJ4msaQ/KN433v3tNXV1
ghkdZV1qdaq22kRtptCoS0IzGKcpEscuqoFr9SA3TT80DOVDv3i5th9nMzzl07LV674W3ZQNX0BI
1LXXevR23DaVSW858IppjO/cHEj8gzY7I+Ly1Rj+sZvKKfZx2zvVrgWv3mzsKJnJre4m2gTsVHRk
qFas1UaMEIERJBG1YID3MH91WiP/ZOqVuTPrPo/uwnlIfir9WAwvvRNPXzoYQ1usjSsHCpEtbmoJ
3kQK9Xybgcet6rj1uBratj8mWmN+dLrGeVHnUIsBEyl0wlDyybcOk6txeZViP0DrFiTHedyhmCZh
G7kRVGIJP7tIxvsR6h8vjj6GyR7Ec/MrmloET26vt2tLHGwDV6GEJiGBeh62zqeREoZpBELUqVL6
5jBk95qmgGBRaNzrnzJdCf9SB5jTEmMdSUGEfkWZY61IrRZJ0rcAxYKlMb1XPc3LA0ZN3VFLGPCk
d1vmX9eWtQwIvZCM4+KSSFFvcVt0VIM2VJ1vQ1968Uupt3rvZ2bRj/Q0rWl6GGbqVVMzVhtn5rUp
RjkN7LtEZV7ci3xzRa3H3gxSI8PpxMvFOO6RF5nHg6MrerITYaL9l8MS1Ara+5LOiAD3+Xd12m4Y
9bQ0AoUeXItsmZhV3+qSId31Wmd+dKt000b52n3IUpFsOolrt4zzmKrXSfIMa0lHMKXdtRP2K3ca
QqP5TotE3939/dKVUnu8j+n2cWKdh2smsP+z1ZpBY0XLFz1XBvaskv7spqgbDrljxVu1hmvHE89w
Su48F1hLq2QjCvGT1+zODgC3h096PVTFvpqr56ZtT0qd5kdNGzOXevWi+0UY1hsDvnJEOBSP385G
SldrRxu60/hAOZUddGKe7aMyhnaE7JU5BW05L+09xG6YGGaRiHwj8pUlDE+ROiF+cmAg1lxJuPPc
VLljB5NSGQeUtox9UVS2d+/phf0vv8NW/vItyBFBRJoq0CN5+a61hy346rPaaHYAox8hyViL2wN2
P8v9DKv9tPR/6zL2Fo/8USpdwFhYQy9ShJQrs1CdoIIvdRwLDS9JZabcGXvWgvjgjPgFzZX/kDNT
vKasAjpctslXK0pzqf2jFecEzWSoyaGxjGxEUtH7V0mjQfdrGyHw27vmyhoGLyihM7zvYUqsiinC
WFRWUeIEgzJFw7DL5zT+XQ9pEe/VcQiVO6MUnXL0zKXCELt1dB4dpdiiHF85Kjj3YEhQS6JSuS7p
gGBFqCIx7aAXujHeq12P2XtBYvvSF8igbKQV15YvrAxASlSQKH2txhxPGIFUeeYES55+WvrJ9pUG
Qw7fSsPPwwD0eCPetdGB95X6xZJruq6htHo3z3nZOIHLiQtDSmv7p6IZp2RnRv1WF+vaqcBBj+gA
4oVs0dUNTn1QDBGl7qDLlOVbXIxJ7wN7S+ACpst8Dz60O9QR1MWNQa6LJ3LH4P0tEW//4xycH7+G
PqO0aoZWgMWCGfoKlSLTL91x3ohz7eOBJIaszbNDiiedx8ER1JvMwrSCLC8i8yHsp0ygJxF54auS
5OmDSOt+Y49clGvexob6lWwO8uZYE7Ps2qymTHGtYIyaECMRERU971cY8Qc7Vtx6J6oF6LrR5Pmj
V6TiR+YVGsKXbdw3H+pM8cRGDnElgyEf55HJtqVesU6Mo2zWsJOOrACCpfal0NoRjZNSHe7r2luc
w6AuKfpDUY4vFvKe6RYa9NqCNsByI1cD8gOA4/k36BJFy7q2MgPNGCTCWAy541thWVv71EAIfiMp
vRYOnK3EnQJW4s/zcDSjOrblYASIzZn9vWE0c3Os4Wp5z2bRbGo5XZtcwBEg3iDpgG9bhUurxnJy
Y7CCyakiGK7VfD+2i/q7LArnm+Wh8NmESvrqNN7y7+3D+NraBtri0klA5s9cs0l7tyqLUGmdQBlS
am9LRy3K8dKfQKoTwENFtyHEdnlWUKPhHETHkOI1IL/VxFZNibZ7zMQaYfa1jNIxe9LEMma7ZYi6
32HodAP5+EKp+W8HyqJhAXFcUD2+UOZpKkPwtXMrKDyz3qeZnS77KQJu91mfeFTeA7yp7I0U4nIV
8XDnluF8kqoDawMqpFmFXZegIrolmY5V0iS2n2WudXT0tN+iPF6ehoA2kdJDR0NHbWmNmmyKyOq6
rLSDXK9b2Mj03fhTG7eEDK4NivoKNzdiJURa7URjLqSpZG4HCLTY1l4vuWC+tV6/HOoBe5/725/t
StGJ/S5LZ5z0tPTX+Yk7uT0sTXBmaCX3JTQdrptdWFWWt0MdGA3OStH0R6/JrerBdahF+qko+u9h
2g/B7Z9yuVV4FgNIRz1H5dm4ZtA0eoe4bBQlp9JSs49R1yfYqtTY/O7dAT1gUyx9uLFbLs8F+RKX
nxP6NejQ1W5JBEixqpiikx5a2lcRW324I8Gwv7a9CQxgLtNPZOAVotKFsb892iufmYOPa4+ej+QN
rY4ko+nsPDdtJZhBAD6ZCsTBInOULz0QhePtUNcmlvc4rWnOBEQq5Cy8K8TnMIiWcs6iE2oKrY9O
QfTJS0OxH5b8C0Vy6+vtcFeOIGjlHELQ6CGDrUvvPDJUTFQyJcjLGD9f9CtmcSj44MnB7CAsRn4r
gMdEzrx1HlzZojTGSZIQGZV6WXIi3g20GyI0x+wwPg1hLey7bJwi59g7ifUfJpQnEoqeyH8Ax19N
6GjU3CixlZw0fJGPZoIc/qLBOcjdhRpHYinUZ2/P6bVPSIZEv4YWE4+I1cO7Jefz0tlITj3sm+ku
AWVVHj3RWvE9EFynfeCt1rzejnntO0rCEUgKVGQoS5/PZpGF6CubIj7pPQTnaVHnXaEg325Vvfdq
D1Z76Mxiy4X62rYAoQl1kLuEMvBqRyoL2Gy9caNTDJ1r9lNOogc9MYrXDqzMxpV1NRYvBvp2AAox
cjgfYIpClUKhA/RpPjWf1EytdyHaD96+go9dbqyZa2uTPcEdyfIEfbr6gqWD+peDBMgp0/vil6pl
VXTs86Qp97e/2rVBoawFpoZGKyjeVTLdxUvbGVnhBXnijHf4wDjhzuj7yHiwxIK4y99H42UCGZ8e
Kz7Wq1G5WT+IqNfcwLNn68u0JM2/ZS2sZaeVZB4bQ7s2hSCFkRxgZA6d+fPvVetI2vVT4gVuqhZ3
IsNN9i4P0Ro63B7UtVtBNnwkBITlsU5OJfXBzYY8DCjKW8W9FznJM6eq+7xos0uHLXHLEWwGulm/
otlT243w8gudl8h5uwPIZJFQrLjYAqrKKJH9VIJs8dzCVwxsmSCKVk9VN0KwnL3mzuzV5Ih2f9Yd
irIrv90e/7WNT0WGDjL4NM5lucTeHaNahFFbmHKAx0MdPodwQp4zM0o/lNaS760I/6CuLYyNzXgt
EaHuJvsS0LjQiZO/6l1Us9Qw5g35ulQS2+y5qtrQ7/B5NY64Eph4Y5VhEbk+AhO6/kQ7p3gJrbAz
TyV05j+3J+DtOF1/AqqOEuDIg5SE9vy3RFSrxtqrwqDI8QLwW6b7HvJnHUIs1vpHdfSiY6RlPQ68
wjoqoBSL3WwI7RDS1BG73GmyfWOVW/D1C5yMvG6g4NN6RRWH/tGqs0+XKNeTZbKDyklK9YsyA/ii
g4Qs0MHKI+eHPQxpvlNRjwkpCHfxjKUyGDI/zQzx1dCTEreHDp+ejW93ZcNIVVedDjcYVPKo8+lK
nMoLDSsKg0qt08b3RDF4O2FmFMQBEkPPaJw5/aF2aHM86k2b5Q+3v9eV2xHtGJQSIeUCll5nHDPW
cm6HK/tJzJ31nCToR9mtW+7MlCxWsy2xBVi6skUpulMXwemQOvga8ud0Wq/q1CmDAWRP8dss6/Gk
V1N434hG9Z7RzknxI4gKy/6kITbt7Zol2jror+xSzgaqJRJBigXhatJLultjuCxKkKRLGO+b0lNJ
WRvwlf9MGai8HW+VJvSpbOA/dnu+r4Z+k/HjhKBKvTr1xw4lt7GD1yCMqpvuc4MGse8lxtK+2kky
/5kWPEZ2RdqaW+3Da6cERzO3jSxTE1reEe9OCe6GVB8x/zyl8zge3CFKd7UaWndVHCrePfpzzr8N
vIWXzizbo1r2cXpY7FbZmAA5t6vzgQ41xkiUV6lfrMuNeViAf84MJdCF5AXXwjReu1pLI5/KfHa8
PdvXdhdxeOS6BnyLtTMPJghq00ZTfBohRKqfVb3UFR9vdxHuRzOLnsyud7M/0GOnY1mXnb4R/trm
IhWjI4KABCi9VULhLFadV20TncK2T++8Gr+0pSwbCmJl+yUFuGVvXPPXJhfkJXMrATPwTM4/8dLA
fKqWOjohhxneT4YX7g3RWfvGLrvd7am9Hgp0ErPKTl1nFIqVe6hgWdFJm6fse6vLxF33ZtvX+tHZ
YnRdCwYZkEYAr0pgs/Lv3y1dsURc7GkdBpOq4zxkZ0Ys7iYFx4mDY6XLlmLCatm8CVLQACCJlbRW
jqnzcAi2dFNWo/8ksrj5YqZ2o/qZomr3DfbO6GQ0atTeh45U6oVsYi93fzW1Mjw9QjIoOmm0ntdc
MsyR3IhnWPiM2lGFFZo+gFAapbUEkok4ftyOdjlYJJkkiEOG5CkvT6x3c9tojjSDqfTnukpKYGV5
fHDMuLjzwErdW25WPXjc5Ps2z9qNEsL6RGKgVPZoTCGQQGiopOeh7UF00RAv+rPdR+kTrtDJg57H
9q5PWVs+yJ1iX9e9/tw3qnFvC7f3MSDotq7g1S7lV4Bxkv9QVYUedQHejdXUHNLR/BDi8PCxG5BL
CBOeaGFWiZ2Oa9UWk3l1B9CHoNUiEatglahfrNUhRg8yTSV6MuMiW/40bfpjki6y2UwJpch7c5cu
qXt/+yuvdhAxqdhTfjMlWhZNwNXJkPSuEoEET5+nSkmeomG2f3uD/TPxvC1D54vpJBItQsqLHv+6
a39IYYSm2k5q9rxkFSAkoYV1szdKAByIrETDT/iQ/VZScW10lKAkSpUUijfA+UIa6rFraUBnz3na
lw9LNCh40EzVglOYEn39+5mUBDOY2DSOgFydxxpjt+vi1M6e5xDJIzfStF+GMpW/jTIZs8Pfx+I1
I+1PLFlpW42roudAW0fL2Js1yjetZexDVx0egL6mGwXha5+N57ULdo0KlLH+bGY8kqeGRc6hU8tl
P6jPyZSmRyvFdOSQRlq/5S98uQ0oz3HiEBPcAPi984k0jJTXYcdHI7dOv1tJ6n53Q7cLMWtLe3Z/
tUDnF7WzpbR0eeywQtmCgE1omgHTW98map7nEGv5gt4Y/yqtzDyMeQe4GTu3/q4WwvlpK56WkIaZ
y09alfN3kpVw49uuEuG3HSn1rMjGYPfTojwf/pBb1iiWhAkf1PmTysxbcfNPFs2j+tC6VetT7ViM
PUYw0Q4t0i3F4YvvjewuQHZpRabxJltzfRYHArGbT+Kj2efV+ISIqdkfGhzuGgtVVjWPOPFHK9yC
9K7N5GQ97A27gIADYlfWGibS90ljtuhTfHSypOF9VTZK9oUmFuI8u6atx2rE0SrGMKR3hPaZxl6l
PVWhBbnDVgpbAw/kpv/gdFj1/jhWEAB8KizO9OgUVi4+OCHy9T4lzuH37Z24ftdKyJssapAAg8ni
al6t1smp0Skem+ElwcJyXwkx0GeNR+DFcWlgmN5h3Od0SvgUe5ryJckq75h6et0DmlIbdaeaVfy1
D/toYxW9HTfv8mlqi5A/ZPMXgAS+8WuKz2L1Xlgp4/gyJnii+3NJm3OX94r9MaqTvj+MZt9+Q0Qr
7oTvzvhO9rVtdvu5a910pyV1Pb9mFkzPnZroXvpRm1NF2zgxL1Y6jQLJjIHhydMPgtD5Sk+qwazU
Ps1eVDHX7i42dBQdByt9KTqMjPdVOnXmnRcOLnbibth2Rxuxqi3YwcVpw+OaK5B3Nl6ScqbOf4Rr
VRMc/bZ/sQuU4geImL+ttFG7g+uV9C+qbNyXprMEt5fN5dCBagBdpz0PKgopqvOovTW07ajY/UsF
5uxubsLxwRYpWXKPiryT6LvKKtK9Imr3tbadceNMvxKdpw8wFjDRJDfr0ncVIss6qN7wEnkqyrD9
pA53tFMm/UgVXI1+IajRfwKzXiMwNOazVG1CunajFn5x0EiMACNn15NO8yo5n4Iqkp0rzetfdMUO
71w4yz7LWPzjdlq4a3Sl/XF7yq/Ek/ZKgApRKcAvZ3Wutg69Gdsw048d5bfIn0VrJjuvzOpPWpFX
f2xkcLaemZeHAzc0xT72IBmkxCafj1G4aYWc+VB+jEhzXV9UoYgUn6RSMdAXG0LsnG0jbtl2dWGq
h2JW7OGO1LetK3/A1ei7pVN8+AAE0khw9TSbWJ03Dgr5E87PCQBqpBL0yzgkmPDVT6ym2NObKfmo
d6IoXuZOAKIt2yH8niGYtQUqvVx5SPUwy1wsrD86BOfRCJ9a89TUHz2nFNQ3lCnmT+AwcMG+NL37
Aw1hw0dowX4UTaJu6h1cPGpI5HmY0u6RrnlQPc/jt2nRpnBY448VJqMfs3E2jB3U9Sr5NNthEz7H
UEuG73SJ8Z51oJjUL/GYmbnfcLj/6NpMhMioWe53DrQ22g1L6EV4dPEcu8vVghdIJ4QF0tytU9uv
57TWfcup9PnoZnpFh9AqyUIXimB+h9iI+VKyzp9Rd0xfCw+uuz8kCSoM7qJ7x8aaYKc4c7LM+65B
D+EQVgZgHr82OmwbIVdbgd2Fype0SvT0NY6c/reHPEb8FSMxWBtR5LFyFs1aOEeaTP+aK0743Zbu
Do/2Mov04OROmP8BztbVTxm9NuNbmajQxzwjb429FZtRuIduNTaPRW/m012WyYcPkKXm/5F2Hjty
G+0aviICzGHLThPVM4qUNoSswJwzr/48Nf9GzSaakI5heGEZrq5ihS+8oTzCIzfGh3iwav2xAs/1
FUnIMtoZozU39xJWtNp9H8dTfWYLFcpx7N9oNIUD1MaSgsaCcyqXoXS8fcRXdhfpKg1gYCHApJcP
Co9JXod5HJ2Nth0eproYP6pYyD359B44fXpT/ZKSypgQ0VSijG2WbjVvrn8BAn/o0pLC8Qu42S73
Fw0vysUUlc5oZHbvaykNP4Zh1u5rS4aM2qSUWyJJ1t/pUekfQcPJ+79dAU4xSpKy6DDSFFuUEdPa
mtEXV30K+WFUH+PCAVXrIBKV7lQ7mevRderZ1L3Y7qrnjgpVugeAPCcbL/tbP+fyViHh4o7ldwjO
y1JSNzXMaS4cNTpH+TxbLsaYkfzBrrXmaRj6BgKdmmVPvMuWB8FJekDtI/UgCQf2+5nHH0BIXJbx
R8WnB/vVSMEsP8ZpIxlbAJTrN8EmWRMqw0SdLNjiGW6qaia/QAQfQh8bRo3hx4YZT5MrhT03NVT4
4sftL7SEyRGYQVgjbBSMUBAiyzEjWGRAR/r83DezMhwkecg/IrmS17D4BA84DQ2crd1EESCVOXS0
bKfm0vA8KHGF+aOkBYnx9fZvetN5ufhcIkxkDQBfUmQCV3W5bY05RwpiyJSXuqhT513ph137MoE1
U58COW6Gfd+Ejummue6Er5MxGtKzlZQTnkZy0YeuWsdh+hGBuWLYyW2PSrpaSW1y6OspTz7jKzGU
pzabBufjCL4oOBToYb+rUUAa36O2mY3H0tcCeSPIeUP1LCZFqw9lNN41/rF88LWqS+wu17UX/Lnn
e3kK5h92V+TaB0v1g5PWVk78JaoqzqUT0gIFk2g06b3edu0XDXhVug9x0nsy9VTXv9RpWD1ZA+WK
E45onfSk5EmffXKMKEJIyupVaVfnVvYl9cGQbpRorvNSm0wFICMiKAZ5+DJSCs0hj60s7c5yg5ob
JFetAE4oF0Xwvh8aK3KzWXLCuywyhl1TqrX+mtBr5D8ZzXaL3XV1wb0l5ZxoGoqIzSwrD1EY912e
9eM5zwpLuUMCLnhHi7p48PGvoT+SZl8rX4vw6bD68eM82FuUvqsjyw9gbABWgKyuqwO9HxeISDvj
We8wAnRb2r4/M7OOjN2gACuS23DYuFNX1l+wM4WuJw6/HJPFpaqFoEJ0bHjOcHC0/+Shf6DwHB+F
z4cbk4s77mgnfrVTLL94achun6mXbLEJrhNkm19BL07UB0UXeRE6jaNaaS2ZyBkpTIRcu6rS272U
j+qDBL0t2PVSroz3co/+cWFMff6ojXYczW5fZdooVEhgL4/SrMXPhtn2+l4aGmjiipPGgzsYjTXQ
11K2LEavbzt+NTEXNtikyaLCeXmzKI2Pwzt26+emKTGnTNX+Px6NbD4UnTq/89v5h8WPTIDR19ZB
aiS0teIhf5UKU/pL2oACvxbyJZR10U5VSH0uf4oe6UFXJmIBS906hrH9U0da46OMe+67JG1K528L
6Iz3Jl8NXwvhg2VFY44seVRbezpzh9dIyDfzS9nY+smO1OBD2M2GO48O58PqasO7faFfJbXgb7j5
6MHQzeR5E2HwH7V76vQ1tevePM9N337u/aSBMBUEinWANSW9aE36Oyqc7vPtUa+PJukVxV36BYyu
L0uFWEaOTtkY1tlGX6N3pShMjr1lzl+ztomfuyr6fXu8q9SFLhNhvACUiLbW8i5qrL5uBik0zvMM
aAuM8/ixa+tuJ5zQN+6A62vvcqjFgs5mUkuwv4yzCfY42tmC87mTgW3twyocjojeRSfg7OkBOlx8
Rrhgq612HVFBguP8UKwXTdIrPaUAKkYW+458HhENTO71rCybu9qv58TtnKq+Q1KYTpsZ29mPvB0K
g0ABYfr7tK30dz3tov+0uY9fKzyeuh12n9ExT8Jpq2Vyve8oECPWwBVlIiu3hEVKvVKORJ7quZQG
lLvlsdvLZj18RO0EITJVmtOTHzRqsaFJdr3xkHxAOU/oTXFTO4uTbTraWMeE5Wd8duWdb1vlrgl1
67UA23BHdSG4v73x3oAAF6EF9BRkV0F/GrTMKWNdni+niUa9LHvrDEfGVE4JsYTm+klqKm4pA0p7
CFu57VgAc7xXusGcjm3QOBIvMmy0Xa9VubSLI8PvTwlouTOp0zg8aXMnYRI16fKvUo3s6WS1eXvX
KfLkg+wsqsSt7NEqsp1Px35fqFrqHMD2DcapaxV8rdQo6RWKR7qduGqWT4JOZ83BvlElI3k1OkM/
+fhkolklS8MHqoB1/m1SGvWzrs0SNwPNG9vto3K4D9t+8h9qgKFehizMa9Q1nf80kBsXbo09NfrM
+dAav26v6vVxhjMimOpg+kTPcfHMAgUvuqJWrHNLkyzc+5nhS4ccJgCtzq7z1d3t4d4gpcuPSIOB
2gelZ+iei8of+D1J6hvZOCsdXqI7rdAJ+RLFVt0a9u3JqqxmPilT1GUuOX9fHLSe6/oeoKp0F0aW
2n4biowQJC5mdBNEw3ffYUSmuJEzhjN6JYlCLa/JCNb+/pcT0argqNCmozmzWKmshLoYDEl79gPQ
uFaVqeFenSGoWpRJjY+B3kk7NUVL/XeWdMkhoWdlvyhVm1euCZFBOUTAwU51SYVgJ8ld0SeunFIb
/y45RYEetZ2nH1jxYN7qKV9fo0IUABg+dDIwossnOEiizqwwkjhzJFAqi4rQlXNLe2iKonRrR3L2
+Vh9c3rk4XlD/rq/SirK5rIEWgAanbU4tZgK2XkydO154uV8VRw//FZMsJOGKNJP89TVn+um77dI
xeJpWGwzQTtFlIqCPPi/xTaT2lSakdEtzs2Iy8MepTh/b5W2dleOjb8f7bpp77kes7ssKPANu71V
Vm5GohAQJqgTrFCgCr0wEKhJ63OGLsOdXI1FtJNtn7iV2qOXB3Ly/faAKy8AhG0eKdQmwGMscxVE
qQozm+L+XFSALPejX4yKEBsP0LEPh13YlwGpQpZ8uj3syiI7nAhEG9ETBeCyeJ/bpJpnO+yGs012
lHr8AKwiLQtPPRgzTdn8rCm2GM/5bOTFB8uf2o27a3V8GEnY23Phw029fBAwXMopgxTd2cbAIAH9
gdFvp03A5Cen9lN2nImovDQ1dnQqJEPeavesLbvApdgAfGhAL0WZtAFfyVRJ+nOMqUfl6i0CLkfd
7v1XLUcdECaDRMl7lKIft9d9ZX+JIJPSAZcRS79Yd7pbTl9ODvOeq+FeHaAYuiGOHv+pfsRtOvjO
Voixcm3rHCXYxvS9eYaXNrA5IJ+K3TucR9uKxod81PLf3PGptk8sM2keEbZPfiaib3hSUsf/MdRW
L+3rauz9nSr1pv6oDWoinaS8ljB1C8ykpChmmZmLOGsHgly3Y5S9+8g83F6rN3T/5U3ALxfVH8rf
JLBLtd1BjdWimPL5HCvR8KpCjNb2JbJkNPA1v3wagyR+CQNq0rsZ5eTwIJkEuPu579v6sQnDqKAD
io6cW2AZAhgW29DKnRwawbvIrkoHWmNWNC412VJ7zJVCTbyyM5NhV6Sj9VueW+XLbIycv4jis3PS
igEt02EOcCm+PdHrTYE2BjKGwn+RTblsbo2ppZSaJbVntmp8V/MofQrIPp+zWI32nIp+Ixy77nXy
CHL4hBY+IAUAdZenr1UwfXbkuj8rdoX0ltvlI8xA6Nn5z5BYXDpxC+oJflr2rH8Lu2h45AiFzsFA
njeGDmZgHGpEFRoMhdJFr4o5mxtt4usl4XOLWEOYUVI7Eef3j4RMQms8Hht9PqtOqGhuh9cofktO
9NCTHh8Rdsat7vZHuL4RGJFiND1gjidB+eWI9QjHdZCG+dzqdewOeqo+BKP00bdL7qcCNbMfORfR
6fag4n96ucOpk8Czo5pIjZNU+3JQLEkwhfMH+dxPaI/bptN+Q2bZg+yrfro90tqC/jnSoq5Q2H1m
120rnwu1mPZ5nuhuMiKzbqfy3TBa9cfbw10HLgK2TtmFvJakfhmbJrYOl7gu5XOZTc3R6gffOlJ6
MtL/mkbYlSRqM9LJ0nQUJYs5sZNdNCajs0XrXllffC7Y6RQUcNpcYoy6KHOsKfSNs6VM9ezSn1fB
/gXyocHda+NUraywCMS52YHjISaxuNr10K6KfCjITvp0PgGjmNCLNFIsb+vGvCflyZTj7UVeG5H3
ExS+aN5c8bVDv9axIh6Vs1JJ+fvYSsKTM+ojAPusC/bz0GwFKyvLKSpTQlRPEMGWIPc6aJQGiJZ6
znvYuwc9M3r7RU51B/8ZVfX1jTRV7MnF6cCBSKCcMaDCUULM/49LADsx1elrRzkXERdMJuF4cKLE
Wqsble/rYEQgCOloEHbyt704G1JYzgCFEvU8tEW3Uxqd5k9qDMcM9+UdSZV8D7o03uPtSe34rz8h
J4R8Stj6AOJabJo+0LSxojJ7TtIqeQgR5brXfNAmeLd3+zxTN6Gi4mpfrilAbpTziWEUTA0v1zSq
qC3ikKdiY5zruzGMx1PhNN1Tngbhk+LHzs7BCBhl+1J9lvzK2UV1Nx0Qedt0Jli5cFGvQH1MAFrw
NFo8QuTYVa5hnXbmRU4/zLWS/MSiPr3TuXYHN1cyfd4rkmpLG+d0bRNTnAbCL8puSJ5erkA3lFMk
V5VyptOrnZzB7iNXEjeQqfnWxjO2OpYBhUr4m9LmXMyR+pOeQGOWz0ZR9d+qWKo/4KkHCLpXjGDj
AVsdS2AnSHXBoy2x3QViLqE6Mq9Sy8afvR/gC0tK2+vfi45kfuPMrH094WsK2x7hd4D5l6uoxLoz
18Dnz3GLQg+S+igDxnlzdBp5/kqDHx5IPUefbp+WtSmCCgEDJLYw0JrLQYsS4bCunpVzhNb8qxIk
8kOmVhjtAS+ga/oPg4kmBsKh1EuXb0fb2OXkUz07F8kcl48yXPmDZkvoEUdSamws58pVLiQaKFAQ
7NCyWAQCxWB3w5DEXOWmETv7BANemTzbUb9V1SDtO3TL/9JWggIgkSYJICE2kmx8wsvFnEPI/YWU
amdLsqs9BCotdwvLjvdwSCRXqTXryJZWNrDqK58Q6BiFK/kNzrIElExW3Q3drHP/RKX6lWc7Vb5T
SmnueOR0/fX2J1xZVaGdSQcIcCwv5OKo2yQHzjyZlFejOr0f8v5X2QzGvk0pkLM/YaRt7JmVUyHY
7SKAxKmHBs7lmlp2Xo4RJa2zqZVy96NvegcfwSIzuhN72qf6rWKNuW/Rwp83JNnXhib2sIQligbz
fHE2otSIUcqJtbNkSeULiK0sOVnahDwqQLXkGwnSABE+G/4l7jHhn6OZQM1EXKyXczaDpM1D7vDz
LJnJvm6srDso0ew/z4FdneUO5s7+9mdd20MEdWQuMPtNaomXIwbYFclao6lnqsbSS4S7jbWvij5O
jok5Z8nGwq605BiDcyIQGqAzlhJwo1JC70RQ4GWuSQbt0MnMvZW1VA1yaX4gQIuOvZLk7tBm7YOk
WUH0Liyl4IFyivL+9syvAXI22ndAjkRBUFQhF6GKraVBgoBB+hIFJt+66FtNd6N8jN4X9Tw+8qq0
9008lYjxmwNCEsaICmA51j/BSlKyhitV7CAIbanIX0dQlJipawhBTQB8S0d0pQYAZxlt/eLD/0jc
yC8JKwBoPYH6oRysDtKHBDwV1DSsvTfevZV2M5uPZJa2nc6pW0ohgFxLwqjRWzZ9+Qt9ZVD3oWE8
oUJjnUIlyd7ndd4fWjXSXbML6ofBiPuNi+b68Nkq8Tebgxo/RZbFRUNlHNvc3B5fCGjibjdG4N5G
qiOvrWLGjotaEiYJFTTxjfvm+oKzqRtQGkaxifttCV/KESztY6ccXiZf63/NttPewwNqpE9A9nmC
DT2wgr9+qUCVUrwiKBfWD8tauj5lWC21oX3OAuUU1omquk0bFwdDy+z32Vz5329v+evDLtJIzLnw
uuUNkBf3WoisTut3soUPQlv86vveoDxqCgabP364PdT16aIQCaiH+AmKPy/tYiw9C3hs86R+h33V
fN/pY37fIUabHJwh8x90BK7PfdjJh7BNtHpXYSTyydDasHAzQ4m8UJuKH1GiFO3GDr/Kg2BZgDfl
5uE7A5lXL+87tfarFoXK+l3WqdUv6P4j/CZaGcXd7flf7SbIpIL5rqvsZh6SRRDSOlGuK343vYPJ
AZNTz0NOjN6SohtNkP8KZtM8/v9GXFxnfmy2+oT48LsOdkazk2w9vfODtnmKgMOcomiLSLrcTJxP
LgkML3ia2cXLt6oyGwkiU5Q9l7me3PMsa8942J2VEN3njaO5vBLfhrKRvJWF7i0CFZcfLa2yKQ/K
LHuOLJ8Wl46nLrC+tPAAzmKTbbfmd6Uo8mmXKIG2cWaW15EYG+4YnV3q23QzFsvaNcaoDp2dPo8j
LakorUyof5ntBiZM+APW3tqvHAnEr3/3Md9GFdcfmxQFnKWlUJKjs1tKYfo8tbP8qBb2F0VvQnA2
89OQlcnGYV2dI28/JBKygSvhrSSW0FQy2uzZlAd4cAHNItWdQAT6h1IJ6l1TBvoDpu5at/+raQpR
DmCMUF9oXEDLW+aPTaLWQREM/pcgrxxrj5K/Ou4KaR5jt3ek/hvKfN3WZlqczP+NKSRi6FTwUZf4
FLVpx6AQekZGlSGfZKnJPilL+2UKh8AN/Kk43Z6jiP3/qBKI8SAccueQbTHiUnRer9VJljAu+0I7
Ntwx9PyggOC47+byrpl652OuRdZRS6Qhce0Ck9qNNV6c07fxKU4QtRNVYOC8eE9L6sqgEprAa5Up
vmu6qX3sQvqbIPo5PLfnujio/xuLXp9QvQUas4QgGyQ6BG6d9KVTizp/ZwWS9dNU20B/9clqI0AE
AqeS097u91VT/rVZlFhrqGtIRonSM+n05UXhB2M2YlPNty2V4QQimTwsC9FFLce2e1CY8bAx47XV
FQJnIgEU+Z/48z/qaoGa6Uoa+TiSGLH2LbWH+WUOZ/17Dp/+5+3FXR0KxDCUUoJV9PEuhzKtoGs0
p469LgolfycjGMNZbSnCuKOcVhuxydqntKjhkY9QVbuyZdXVMR5bsLVeOnda/b4ojUx+MWOzHD5R
jLCc3ez0ffbDV5TmVBvkERth4MoxRfUQzKG4H9i84s76Y2FLwHt+kNqxx90z0dhD1Pc3AZP+0dIa
oz9m5hhugfRWFxgeCjwE6gbUEC+HfJMwUBIp9vTcnMYdEkhWuitZ5vnsx6Py7e8/pyB5I3MOpIod
dDma3461NkZVgnHOiPnFbqyC2TpnmZ2p/0XDoP9dseDtaHIDAAUAg0CtYTE5X4WSpwRR7GktDO/X
qZpr/xEgnvHTbsMtGu3aSv452OJUpF1Gw122Yq/QsQZyB27AfN82xXxXWUW41ZZdGw2+A1pS9FoF
Hu9yJQ1AnHov4a6Zl4nfvh/jNLbRx8Sb8VWFiWhsHPm1kwFWiKILyTFRgXI5HNlqIU31FHmqpPWZ
a5To0ag5HXg308gkT8FgO4UGDKpvfsppM7T/cDIgDYD+ApiNtJR6OX5Jp6sISgtz86a2vjfWZJ2U
eEgOhdRor+gISVu3+ur6Up8EmUKBGW2CywFb3ewiFeCfNyi1PO+dBNKrq4ZhP+wyudqs468OZ6P4
hwwU19yyHNqXYd+W6DF7ZqhB0WpqZU52jWxlu9Ye6g2dXrHtF68z5TOUhoCocK0uQ8vJb5u8TePU
c7rBrh7lKZq1xwF48u72aV+5ztiiMiBucPQ40Ig//+M6AxAU9HWlZZ6fjWZ6VCLdiEc3GurpaFTS
PD8UVqpvUfVXByXPA7ePOTzkt8tBBy20ql74sHWjn6O1NdJ4dqVuHJp9WySaeVTmOt9yWlv5fFzZ
MAW4uoWi0mLQwIZ0qlZy4klGHSJ3oJDF6zVSRn4ZwezKwY/fXtqV84imtYAbazBb4DpezlIB3hhP
6Bx4c1bk7/UZWABVg9nsdkbFNfRMEwacZOhTFD6M7TzZ/zI+CE9iO4fS7/LZmGE62HgHpB41k6w6
GiWqBFbSZNpzOs9JtQtHVYs6Nyh92d7VUtbbn28vwNqK0xYmhualBte5uJAcfD/ayK+xYAsq4ylS
8vwTQBXfd2O5/X57qLXjIjjL1GUpbYEluVxrSW+5kLo593I/UMZ9NrVWcAC///dy86CZEPN+U2Mg
6VoU1IvaRFOntXIvCG3jPxoVtms2XQ4vO8cy8facVpcPRKDoTQAfWF5vqJuY+Lc6mddTEWQEa/Qw
ALUsKMHaFpNidSw6RODx6ORTh7lcv6DLhg5eUOpViZEo90kyNKc25yidFNiDH29PbJHWiScf60tY
ZkJIjSr64mBA9gydwigzL+ljE7MJTN9tEMLnZIBV7nbj+KvWtfH+9qCrM6QHCb6GuJju/eUMQZ7O
RZeaGOcljf6Utmn3czLqftobLdiz/e3B1i44cjiUSLjDef8XL38mOvSKzM7HkSa1TjUGcJMbKTXt
OnlWA1xikVzvjrcHXZsheD+R1ZEtk0deztBBB1eKdKwBbbkuInd0gDIJuezHMrC2elmrYwnCnhCJ
xepisZqoj5mqP/uZ5xgDPQcTHsChMIbsKClauFX9XVtNMEwC10aCcV0QB9lWlsGQe1kDF/wpSrX+
mxqmdbWzK7l7P1SU624v5daIi6WMdCuyzdTMPY06S3ZEyyLNAJrVWIdkdWg/kC7+ZZn37VDQ0gVU
AoSPiS5WNK7avhnStvBMOQyA6jvjO1+KFAoO2P7eT0qcf/iHOZJQEF8IVYzllWnMzVwqTlZ4oRVm
J8xDsGwuSglZRT174snYUm5f3TJ/jLe4YgYjyFI9yAuvs4Lc3w1zXYPJz838e6qU9kZDZ+09QLeP
1i0tUCHzeXkWpoYPF2A04FlyVmf72hxV+A+FXf1D+MS7TSsOSpeQBbscpxw7pwsoKng1jZMv1RC+
1FrkPxSonj61k/N3YJm3PfIGtaLupwPRWV6crUA0533habQE1ENKU+57lYabodLa9hcCUUJLCdnJ
ZflrAEMFYCdmVraRZMc+yx23yBWpQA9QDcq9aTVbmdnWkIsPlgd5HEdcWV5s1cFrVlT+h3huujtI
HO/zqtY2qghrm5GQ5C26hvW2REcSXzpzp+o51ugUOfdWbGlH08/q6oNRq8mWkM/abiR3RxYHhKvQ
vrjcJaGUV0kQDmx937BeYqmLUCyqSmPjiVsLONnwojkFgOIKYIAPWOI3k5F7HbLk/iOWhnJ3SksT
ywsi/KfW6Bt/V/thIQP6LreUdde+4J+jLzanbDUiXLEJjWZNfg2KJGiOWaYUjptATZX3Dm54GxHS
2rqKBYXUj0rNlZ9zXpsoTMRK7o04OQ4nVVKG6pj38hZMZH0cMiR4GsjR6Yurq2ozNBQJ4j3U/6Ty
hxMpQ/niUCb5S+792wEX1Hvhx/CmfHe5UQjxhB9Mx8Grokw6hVn9oI/oaKS59S4sCj//h3eO2jpw
IvjgKgyjy/HqcvYlIs/C00e/r9x08Iv9FKTzXV21nbkLDWerr78W+yEnS4yJJgWq72IX/ZFv1m0+
YD2blN7cxPZBGofpLpVwK0maPDzNVl18cUpf2t9+6lYPxh+DLsKxvNKSsmqkwpOkoX6wi7nZ5TRa
f89AAU4k4M1riaDx/ajy3N4eeXW64H0ExhHk9/KeQTWhDMK0KTxEbhCakGrfdssBMlpMYLGXuca7
nT3oW8/S6oa1cBHB45U25xLoXCZDiVBvwIVjU9I/SV1i2QcBcNh4/lan98c4i6/pzDKZe2wStAzV
ARZT9APHOkXIiqAJfIiatHpOgrZ9ur2oa5c3sCR8qrCfJr5e7NoIORrgGiJ/mDNpPMWICcnHShtL
7Qk5PGPauFZXh4ObQCZPynLFkSZraLqxdhIPvrsq/dc38Mee0eQqzd4VYrXx19vTW/t46C2TXYIA
EfT2yyPS6iMPYdjm4LZrClq43RAQVrVjzqfbA63d2DxGpGNUKYSKwuVApoJD+RiT9FlJEf3XFmow
3xXQRfJjCSIeCoahdXf/MCSUM0BpdJ/pd18OOavI5U1Om3lFU2bh2TEAMv7uC6VtHoK2t4ddikxO
vfHYL3v+b9cqXw86LIQoOmzL2NqeKkuOLOlLXM+B8b2ZgWgd5xY23S9F74t5n+lpqp66Hj27czqk
ioXcW91qBiJH+hB2rlUAnz/VVRNGT5ikdZ9ur8raDkN5SWh+CanFZRGuac2gq1B39PQymD/k8Fd6
d4rT6R5HLOfD7bHWProgovAX1H8W4/ILIKfV2900IS3TD2hwFqmW26+2XfpPOvgnlV7fbFHs/4d7
kK4NjU2OEFWaxRcg527zSJNSr4PtU+/lMCyHD2qrx74rUyffOUn8zbbnzNyY7dpZsihGQ7wGZ4gv
7eVsIe22xD5cFT22rc5naHKtFO0Ueay3gCVr6wpQRyhUCjLTErCWj3UrxeWUeQ2CKv5ejfzptxKl
MmqRfv7NaJRp4/SuTQ2OD/vGpnpL0Hc5NSvFQbmdIo6SlLXja9jOdXqqCzsfdrd3zNruFJ0gkOtg
sKh/Xw7Ei23MSU763SapFiL4X0fdnS1PXXNswmnY2iqrC4kaGRcEcTmctsvhsrLHuNoERJG343iK
UIB5tGcTS4aojSxrF4fj6P/LUuJiJjrRFNAM8ZP+DEqSCtlRVco9Jba59+bCp1ehg2r8dXslV6eG
f4EII6kNaYubPclKJCdbUm5TaiOaM12ID2iE5t6wU9sxNPcxkI0te0WRXCw7CRS+weBTtrThdVxO
Lku0IplQ6fFGCycJQ47zzvXNudlbsz1BAIN08oTHgH+XxUn5Qm2w/O/2rNeCBFQVdZRiUG5FTe3y
BxgYMCUN9XxPjpI8cv1WVkroXW0AWL5EY15uzAo9tsgyP98eeG25hZo86socS/C6lwPHU8zjTMnB
swtJPpAiIHdq9q2D32JjNJ8aPR7njdBkda4AFDHhE9oL9mLzymWp9VYrZV6bW0N8TBwIUQ+SVHb1
dymeQ5S06havIRflouRfQmtMqeF8AM+hn7O4Y6u0NAYBN/Jmrau+BkacWY8OyALQI3aafx3tsNHc
XgP6vdGrWrsgwCJB74BqSO9PLMofx0c2p8acpIY6f4yS2aEIk2Z8tE0uvvdAs2PwFbe/6xKt+/ae
09LAqQrlSpQ1FgOWDSqedhJT7a8H5bMxhvf6oFLrl7sxeAqtOvlWx334EMtW/VlN8uAJr53sg9JN
xuvtX3L9udGfItP+X18eTtjlzJVoLKwZpwRP8vEaTzXJerTbLA4BniOb5pZwQwCFOmPzcnvc653N
uG+VO54bAYi9HLcHGxH1lh16mtWXJzXV/fjAwTXaXRp1s/jUZbIRBa8suhiTTEYIlMJnWkSLlgWz
0OisyPNFq0qWlOlXOURz9JBVuKIc/NEc25M0mCHJgJQJ6VoLGx9qH8ke4fR0Azaw/nNAjILHFaVh
bbEHIuoBuZHR7bZiwlakUYv2R651hlsmjXmwIsSipzpMMc215MmLzIF/mQYIyJKaNJsiDqs/hxsW
zAQHQGBhLr+IPBNXKainUf1oE8vtrTm9UykbD58mu29rl5p8jJJBH9sTxukFCsk7CJpS9U4ybQj5
Yd0b5dbDfR0hCIk3UNN8LJgYS4cLjKxatOvG0JtH24QWrZdKdqSLhrjV7e24OhCkFuFOQEiyNGGu
1do0qrgKvUpzqruIKgZKmvCLy9P/a5yle3gxySCa8I3yqhAWGRaDSTQcUyvFF/72QGvni6ISEhEC
Ycklc/k17VqWMfgcI69JUBZyqbnJ8klHEWY4ViZ8T7Sx5Mo+3h5UHKDLh5qtTJTKwSZBQq3zctAK
lRUpD9TIC2Chh48w18b/HCUN3o1FPqYneM0hJfph7k/5VJnJxjdc3cHMGC6+4NKYy/aRGhmdolUV
3n99V3y2tHB46kOcgo9jAAbDTZsQcdagiM35EFM31l1l7AczB/BqK7/yUm6r/e31uH5WWA/Ackgm
Cfjc0hiw1eXY950y9uLByD+n8lzTg8Gy7GBmHO7bY63tYGTkqCZQ7uLQLNY+xFWnUeY48VqQ6OMz
mgAqqrR1PTpbFaH1keAKwmIFcbHMRbm3/aQNG2YV6Oa0L0F7tr/RIC+3+jtry0cuSQAN/IBcbzGl
OFWbypIS4Dhq+k4ew+Kr1Lc/pnmytpCra1OCww9QVxyEK0u11Ef+KOuMxONnDOkBbcAOSVs6FH/v
OgxsH397ei1QhcHxX54QWetlFShD7LVtI9/1doogVEYYu2+HWn8wUkN9BPHQ9Ru3wXUEfTns4rXN
THyIclSHvSgMrem9Uwxp9B3xFBzZSysso3eJHfY+DBi56k691AbndjD9LQWJtVgDSQdIZ0AcoAaJ
r/BHlBXTTja6Mow9Kxx4U4MAD3NUGuSPIKPqxp07WMxPcKbmLQXhtY1EskL7Vcg0QGO+HDjqhrAw
KjX2IqXtH4E/EtOoFh4lQtrYtDZuwdXRRDtNFENE7H45mhNOsCOHMfZQq0kP1TQ6H5yonCgmjtGH
24d+7bvSPoDOxqR4JxfftehBsxtlEgPXD5ETK9SxbF2VADnGvi4w1F1jacBmyyRJIxf3O2snK6Fu
v7/9K9YmDFWbMjzUKpA6i+Wtla6be3gYnu2jvbGTx0gpX4ssGixX6wssUW8Pt/a0oUQHN+KNwbhM
B1WYCe2Q8laXlJx+9Yb8eegQ3I6R6voEDDreGG51dn8Mt9i1QaVPypxlmJ+aWlIfsC2ynNdyngF6
kPBGW6/Y2iERWgKgEnAKvaqdZk1rq7VSBJ6Jj0L6lKmy3yA4hgp2dKpjR/pm+dVgHEKpNst/2LgI
GIN34nrCEWvxHXkGpxGbOvDshjm8x29DiPdLZbq3c5TG/uEjiqQWwXjOyVVJZhoAsNaMFVbKsMNX
x3jEzkx2syEO96E1Wn/dTgfkQQfzDf2IZfbi4pX0aEJjSAq8WdfzcR9mZuDsJazeN6L6td1CbiF8
ZQkh2KSXh98aWuriWNh7TVtF57iuM1GIkZKs2rWq2qkb01o7C1ynHH4wszRoFp/MyfrM7ypyiJFO
GH4gs258l6ZCO9j2EH+eR23zEl+dIJwL6A48yShMX05QS6gcmIBHvDwL+mPah065k5KiRZQOTYj9
7V2yOhj6KqK/x4O5LGuhWB0UyH2FXqhqdXZAbauYXBVme4tcEpolt0dbW0xMKkF1ijov1ezLqdWm
KXUFeptegX3IPhdcGQvi8AG95Oj3TAL+6/833uJmUSCvTHFHdoMMZI7QQ/vbqP3kNa+64aAMfbix
mOvTQ/eFqiQHfFld6UbIljhUsJhIav0EIPdsTCa+R3lnTq5fGv0/XJz/R9p59citM2H6FwlQDrdS
pxl5gvPYN4KPfT5licqifv0+8gILt6Yxgs/e2obZFItkseoNvAFW4B9lJAgy15+zsaO00Wg4vIx2
pclA4Nz+qcv7yDuTdxs7j/tbTw8CEvNHkHHUrjZrpyMPMk3UFF4KrVGPOlW5iwCmHtqJ6im+a3Q1
4qqq5y94M/z4+2VEPIMqI8fYauZ3PU9ciQoV25f8RfbGt0KZ1cy34y4PTW3GzC5Wi69vj3frhqAa
CXuNXgtJ5CYtzvOysyplht7g2M2//Ky+OpR1Xh1HuzYuZHnexYtafTm+PeytvcjrAoObVW7xFXEO
xjzNcGcAYDnM+t08USoKWltJn6pMKOVOrN4cbG1CcGgDjN8eo71Tp12sJgWAubF7iXFOmQ6WMw7H
1jGH+fQfZqZDJUWVFf7uVgaqUNOqz6yChlIM1QDxu/K9qxS0dDor+S/XOy08oB5wRVYW4nWwlHNc
LiMqMi+zMjTLxcG+4YctkuoZoQnL7yVK1r4+xvqeH+zNoEFIEFAGbGhq6dfjLm5quZNr85bCpRpG
XrVK6DTxe9r5ZmCshuc+Co/J+e0ve+vIIVj+36ib/HSeHSfj2cWjNGvab2btuo8E2HJeUtT6LiWv
WGcnSm/OE51s7ib0QLk0rueJ6U+b2L1avFQVjyt/0bz2V5X06bdxyT1fJtp0qiY85XeujhvHD40e
6niQLmnRbrWKx6qidtmk+YvdzB/KSBGH0c2b2UfmTyuPOPAmX6FcW4Mvu6Lwgre/8npPbMouDA5t
Da4cVmXb4pXU5ZSiapO/FHqT3DW8Avr7WnGKvdb3jW+7NkGQYaEDBJ9/E0N2ywOEYZikYpdHRUmi
I45TZeNTM++/TB5Ihiq3pm9vz+7GUQBiYVXT4bxjXTe3pDvMFRwLGE+8CbBgTIo+kg9Kuvpno/Qu
kr+vozAcUBtkoOmGbg+Duc4tvPIEIdviRO0hhPQ1ATu1x6y6sTPQ6oAjS7GV/GGrGjZqSzePZVO8
IKVKiVfDPBPtuVn6TmbKxI+bRI92jrmby7d2OVaWI8pL62Pyj+e3EiuG1abQR9LJ1NMPYHim1lcY
SR7jSZj1d7eJVQTeGxwzdrLiW0ODsmZPrpRkfQu2dsd8cbXUKl7QHWmCuW/ij+Dzm+MglvxSJql2
yOs4/eftwLm1Lf4cdBOugGcBzI8QSCMh3ZWjk2BNmqfxnpPHzXFMgLorQ+V12gj0d5mkgT6t49X9
+JTnjT6+t5OsO/yH+awEJ50SJ++mTXfMRc4UDq5bgBWUhnqY0LCKEVTxFm8nUG5OCHYqcBO86mHf
XAcK9E+7b/ADeUnVwjrnlTXHR8tDOmXn3LoZFWspDN0BSM1bhm9RWFEkvaR6sQsn/lzWiGge1zpW
4WtZ5+j3XNWddrQdqqc7x/VmZKKCG5AWB+OSH8Gpup5hk0RFmptz+ZBFibyPs/rzwG3cwSyMtEua
z7zcRDFf3l6/zZb/PSjpKQBnzmjevJv9V46qiCxgwg+x68rSB7fidaciNWfeGlZk4NU3dXv30q2J
Qodxge2Snb4SQBubONIz8puHNUU/GUXnXVQDk6wYo7TnTtpFgGr83qCbE/v3RPGVhVRBXQqljk38
xMko4UqK6qGRRncc00Uzj3E8LA8Z2caehcImWOnkcYrStUIgGmLxqy5a16QEUWx5x1gDmLkqnkeZ
X5TqvFe93C4fA9GRXju2lPMJ2c0LozG0qBjLzjsmEVorkTTNDziHj/5qyfXUu32983zaLt3v8dY0
ho6lxc26Ob6mTNeUSTje0UyLzq+UrDh0FeGZq8V81PtJA8Te7xXCt0v3e9BVmstm4/OKWv/+jztC
I/l1E0X3joUrmu+p0jdH0dvpmTZks1O6uLFwa64EmgIY5NqB3g5lwURvTdwOyto61LHeB5XelzvI
uU1iRnjQP0Csjn4QiS/I5OtRrGbKIqOaPfiJcebHZm0fzQRHBF2rypOtoMZVe9NyRkRHP7693V/P
j5GhawHdWh9qW/6rHntA4oae9ZtLLQTYYJ8SGwn//79RNlGCj2GpR/boHdVMs06LrddHesN7RNDX
sb/OhSiEOcz23r6u80kzRGW03hEl19UgcTIpNify5Fr9cEz7zts5n299u5VbR0EZUBPaWNerxi9o
WhObO+biZKd0oRBJX0bfueduzWoliRDnqMG8oieqkSravozdY7u49iWHxZz4rV45wKcMSdUHQOPf
zouXCdAa0i+NUKSodT0v1VmiYe61/LSMbv3Q27J5QHAiO7wdE682MSZaeFnovw+sdcGuR4lzze6N
HC+rZtGbQLXRmZnbKjsCIq12hvp9lv/x9tBWwy6K1dxp8PXQztiMpdhCUTodS6AubrLPBWIpZ1IF
ZQlKiMXfzXLon7kF0qPRuUni97UVPfV2Z/8bl91Arol0qrmzI16dm/wiegPAjvnGqCpufpFYCtwC
oik/eUlX3pVGV93PPLAPPN+QhLcX7V6i0b1zmN365H8Ougb0H+cmWWXdCmzDT6jRtqdea6MDj8A+
GDN8tv9+dWm+oqIICBW3tPWn/DGU1fJ1lYShzKRO0U3CrBQv7V5WtBOzSvyH0VC2+G3hAmxmSwEf
onxQjKHAuaNLkZegrOTaNJHczj5RI2r2ZAxfbUkWb63hrUrzNu2zTY474hgi+7LKTyhBpI8qSl/Q
TbHXzNCaOZWZswcwubVuYDSZGWVRrqLNxwRiFo2mzi0gzUZHXnSaj2gGVYcmJjd7e91e3USoQK5K
TL/xmeTVmzNNT0w9rrwxOpqVE7ufR4QKyouVJ3V7ZxY8E4MC5xB9wODcwrdnbCasxN7+BTcmSzVt
5RwQP2A4153zR+SoWm/ETjYoRz2arF9Ra2faYS4N8RxZaV3vnAw3VpIeyIrig+FAM2Q7WLxM3H4q
mURez+AVqxTHnN5ZKVQZKrIeYmPtIv72tidjAQBBeY3NgSHMZjmrIgeY5HbFSU6lE+jl0h/EpA+n
BY7lMzE7HPq4TYIlF/HOdLerSzvk/+4SAB8QLbbA2D6yjWUAthiWeDMs59UU4nvqGd0jNFwo2nhV
dl5g62UbZnmC6OHfreyqF0fhjDYJzzbwxJssoM2c2Imw9wzV0nXbAOPI5iemJMZxBBGzc76ucfrn
if97LLgIq+wF4nTbnnOaeh0V6GQM427Uk2M7otOEFLBs7goj1fuD1+RZ9sG14+muz6rYeUfK4MXn
tye8PeT5EdSfKEOvjSiyfv06lI1EKfLcy6YQqlx9iTw9fu9l0v2Qic57D5KtP1ml7n14e9BtSDMS
JBOejgTX+gLfhLSb42WP5vEUTm225F+0xSmswwSK3Ppq2kg1BHTIp0//f2OucffHnu35AosjQKMm
DZD/f7s6p9tw8grN6I9Kpi39j4qjK9npzm5PinWmaH5QRl0lVXglX4+qKrU16l0hw0rpFveIjto4
HrA2yzXfTbtp3gnfGx8WZCbZ3m+fMFBM18ONgn5bNXkyxELNPo9WH3/OTe7tUeqJCAaZpXsp0uv4
oQi/9oNBxq30ss2ICrJujZukS6gtnBS+pfWAb5uu1+7UWFXsy8h18NhT8dkphG0xaqjEIZMJmgCJ
D4iYgMOup4rnQWtFqZzCPtaUz24bDYOflqmjHdqletbdxoEwDM77OeoiOzu1ZqJ9jhTksu7Agfd7
jpKvTy0yN04OOBgg5iiwXv8abzT7uhqTOWyyIf6GwkR8n9fqv8NUKx/ZVM4TqsXZB66rvXbE60Nk
TRkBi7CZVmbhJqyXbCi7RmmmMKK6e9JTIz7E0FK+AADW3lVJkr2fAEc9mNHSPSmajZzg29vq5sQ5
vICWcpS9koOOKMu3lsMyoP04Iutvey3StyPCQYgJ2UuQxGnxpTGa4l+g4fWXtwe/EXwgLMA9k6FD
ltrqFibIXQ7RzOSLZFGOGMjkD6036wiHyLE/TFbf4eOntn9ZTyDyQLfRGkUDeyUwbfb0jFouaj7O
FCZ1kh6l6cjQwVDgoKu5AN1r9NWZM3PPwuuV7vHvYc1Vm5riPUWmzbC5piZWjxEiuDZ1+SZXHjVI
27QONDvxnstoTo9jPccnK7eelDXz03CSO/+HD44WMFcW71iy0+swpxTHWY12fUjLYvzhISeYJGpC
mxZ0xocoSZsPvZL8ZRV13ekWpql0JYBmgKjeDIreVb9ovTtz4bf2WUHpXvhVn0S//n5upJUOXILV
gmirHg+MaBWOLlDV7uaW08uREOBURRXBrKdOHBhdrj1JLILFTh5w445Yi4rIUfHwg4u3mZ8piznK
05IodoQ4RWUfPU9N+6nqymoncm9tVsZBf4pMfdXJv14+nojqoHfjHAocUD51jZSf9Tp3L0pc6NPJ
ceTwFOutx9sLo6adA/vGLLnrV19BlhLOwOaEjBYsKqncylBHUt1nA02hPmZ1e28smrbXSbhxKjrU
9dfKAGVT8vTriRpJ4S5x2slQQ66VN4gwDonZ63c8sYFlpuUvndLM/+w5+2Qamfj514FECousESTO
tei42ag2j/hl1JwlNMdIRidySkjJfiqaKA5mOXjJu2pMB/XgQJnYE6W6MXGAN2AYtbWHCrroeuKD
kcGlz+cl1EuRfc2h56UBj5V8BLIuUxgpLgWGNsM8Wu0V/NGydKz2lAteefGyYTkb6d3ytMapdPv1
BzOPpqJVWGrPHRmp8izlEBtoTjxUerpUwaTIok6Cho52FSApGat31aJl4kD11taDMsuS5miuEvLf
1apImzBPi/ow6JNDW+3txTL5INdJOMB+dh7YGpAYr6RvF3COuJbrc6i2k3xxzcgMHLXJqp1hbiRm
0GWAYRhsPo5v/XpdRqvoLS0pZUh9IXOO2qKWR9MYvJV/V2bVebYGdecJdysUwOiSmIH5Xstl10P2
eSyyTJdL6FEbwlyxHcfHJXPUxwpx6ifInXbhR8UwijuUOqxnMfb2nq7vjfMGjAsSVIDqVo3o9Sf+
kXObiMUovZWpYT05Wu9LvLisB6/Pe4ppmSWes7g3k8Ct3eKQjmyMnYP1Vo7IgcrBCg6N37CtqeF+
kBYRcpOha8TTOcnK4aUyqWMhm5bOx9SGReJbmeyiizuNQ3qasCKlcRw5qj94udx5C9xaEHRUSZKB
bPOY35yAhOVca2WihhmuFUHXeuZ9J2hRa0IH2WAn6KvC+nivuKl4iowmPr0d6TeSJejBFBcpoq8n
4yZhTiYngUWhaSFlROdnOSzOOzo8yX0hNK0OyJGT+mDL1e3i7XFvhT7JApFPOYEDeROHrqIncd6O
WmgLY4pS1IOWYnhsuWsRhYlcpTcDXThp9L+3h70Vex5HIAB5xiYIr2NvNtQq1RV2VaLkxgEpMuOj
K9U20BTItSBtsmM70yU0irnY4UDeytRooaGIthLruWk3t48Fdz7Kpm4JRwpQaTCo+ZB2vOxbzflU
ePmQ+dkIdeJbj9Re8g6oFGjyHMURxFkj7a8twNYNuCoFU8Wh/o/UwvWHMCszxm5eLGFSobI15fiA
wQRNfKmK6SCntvcndWzPyPl6d0OGQlZUm6rfGckebPLWdkRglH4mXq/E3xYWjfp9nLkWv6RSxuaH
HGzxY85nJei6OL2kcjYOjmLXgAyHljr4ksr63usphGhTPO+d+zd2w8qE5tvAU10B99dfJeGPMnfS
WSMEIi8WtbUjBLBlOiCYKx71XEUqpaqSZmcT3ohKxJ84kICsrCyZTW5QJHZd0SWXofSUTg20tpZj
kFObiY+1zTEMFbDDUtCNZnHITI26385FdCMN43lKl4amMlpvWxUaQ6FCPaAgGyZSNU8iWhq/dSH0
u6Wj/X22CUx8ZWzB3OJDb847s57bkbYaFxDuuqHsMpjA7EjhTxx4D3qHmajfySwv34vBMJrz2/v/
5i4E68Q2JA2ji75ZYaWqzU5RNVZYG9NgNKX1qGk5gDUXb/f7WambA9Le4skqTR7JM9Vx32pqqLpv
/45bH5y0wubFhgIkB+B1oBVq3WhWtwa9qeFzV8n0EAvM5xEJVXamvM5ok8tQjKEcsvoGkGZshjLw
ghmQUlBDnkv6+8YuuqOeatr7tyd0K4T/HGXzXTF/UUB4aGqIe7Byv4i2af3eLrSv/VxELxUiFacC
Pdk7D/DL5e2ht5sWSQbCk/+B9zc32RbMSgqXWrO7yDBvI+/BdYrmBWxg9lWVZZpxi+he5Q8d3MS3
h91e3NhLYbdD5Z1HgbnKX1wvYUnHptURKg7Rs1wgBOFF4flG2shzXvZiOEg7FZRJRfOx6d2xPRQ5
tasdNN02jNbfQBERKBHvW1RnN9eZp02dJ3PNCaWbjbDc6HiaB63NQGoUeef8JbqWpJFeJCVpiiqk
jrRAr6dceGjrN3gyhDGp+ueyzJqg7KIytBdvei/xVYVW7Wo7+do2U/g9KJVhvjXL/MocPXaHTJjA
TcMcDFHgCVcC5O1752Nt5u0joslOd3x7ZV8HFDVZBNKhCbG8NMqup9mIjqVLhBvKCP0LdeiH98ms
tqE1KF16aJWu/qh5U7Xs3AI3h6VXDh2b1grF0+th88GqLbNI3DDOdOtOMwY8rdPR9N4PyaAfyko6
gYycee8o2p4PfN8VMLU2dWnvcDZfD1sbha2OqUcMCXtAd8xJPO9Q2iZWNW9/1hvBykAU92GaIJGn
r/P/M+9vh6iPcUYIS4fyCT4Tw6mJLP2uRAPi638Yig4chwKgrFf3WVc3ZupNmRtay5A8dK2lQwxu
RDDpcb0TLLdmtZr8cbSC5UMn73pWHexaB2a7F4rBah40tZhOQJmsr9Po7Bms3dgJlKHW7u2KbniV
QdLb9RYFN+NwUOLxqV0cth/uCOEUxclzJ2bv7u2veCsykETCEIraMLS1zYLNWo3mptNqYZbmPYyr
Jf8Z6cm48wFvhT3WqNC4KR+hVbG5OSBMAhIhowtdp8bQW5ZdB07E6a07gbRDdDasqDqPRurugStu
HOAwrKkFgRahyLYFDDpRBxFgyI1Q6L22+NgXynsTp7FLZylaFAAi1M+lrcp3A77cShBZ5S5dYXtr
rnuPXhv3B9oIBvvwOnjqitjxYlsPp6ExoeiaTn1oi7o4teU8IvxnF4IMIUsLf9ELukNvr++tL++s
CriUNynbbnf+xHHQmGZshE7S4dI3i/YyVmyQVEnajzJVXL/Dh/fw9qC3gmo9WddJI42y7dODnFEo
RiVaaODncUhp9f2T9nXz7e1RXuV5fFkct9bC8G9t+W0mr1a1m8CQ0sOq8rL7ihbL0e47/MyUXj/S
IXcApinisYmxXC96udSHLvX29O1vfGDQ2Ct2mRhbf8/18uoWIpJL6WnhbJmjGR9xr+7MoM1xAQ/K
2Zjz/jjSfYr1AKoxe2Tn5rwRXRh0U9WldY2o7BZ9kRrjMNqdaobDFMcPaelqn+K6d04JioV9IJe5
/NdwKuXgusNeTfnGUUU9YS3NcypyhW4SE+6TupN5Y4ZpCjfsgmLpYAUd5MYXo5stkRybflL1eOco
uXEWA/VnzZHDX1mbm5QsihtPnfTeDGeUGo+RtXQfoLS5KFAY9k7SeePw4A3DOwaOrc3SrD/lj8sM
9ZZYTELooWJkVX3qW32yD2MbC9MCJIsgcpDwmLCeJlOp0o8NPsx31SQ88fe7CTEnFpdPzUJvZ4zn
Tkt25Ok4E3uF5/epWRxdR5jLTijdWE88TFlJHuh4cmwzP1dOutuZqRH2qRf/r6YY1fqL1XTHuHMn
f0jGv6Q0rKkmb3AqldhMQnHaujwvLmJ1tV4Z4Tipy49iymnidcv7dBQujhjO9G7JvHKnFHdrkuwX
DDEoEHEtbMLH1McBT97ECIsOO2uKfyZoIRCtmjWYRx7Fe0Dum+PRniWCeHwzyesYQliT7HVEujrN
zPTgROYcpIg4BGgxF2cSmOHu7UPxxnlAYQN9JoajBLztZeXcBNmwCDssolFHY6zXYm/+liTSHY54
PmtzfIk6j1YtniCJMp8mxJP3IJo3DmbK9SjmwOJa6UZb9yi0j2qR9IUduo3pChFopZaIz1M5OKQY
bdqo76wsG0f92HtZlX0CgoGYa9DptRz8IprzvfT39Ueh7gntg4ijHEwOdb0Is4chkawbO6wojRfH
uO6G+zyzxiA2zPx9jiTee7fLvS+uUf2H65+xAWdjvkI15JXs9zwssEEJrnAqlnEOuEsQ/o2HOncC
Ra3F+G5y+3QMKL1psd+BV//37YB4fV4S7DiGQeylaw0S+Hrui97XWqpEZoizeG36S1VO57Fc7Mxv
VKPYOapen5jrYKvcMOZTsDM3H7rPdG5Cs7JCp0rl0c2S6pQ3iXMxpu4jCUj0xcOI7qkykuq8DGNW
7ZxgN4cn20ILEzwCyu7Xc6XlJSx86MyQ8eQ78GSKDxMr+jAlGiI7MhKPyUAT4DA5BUYHZscLeCfd
uvm1wa6tX4HUZIss9ZBxdJzF4Tq2yvKTVIsPnT7Vd+k87230WyNZDAJYj5YlT/brubZLnTV24pqh
0iSXIrajn3FqqidznJO/rOaB7ljxDvjBULdcCyHXI3HdNpVitBZAE68Tz0hmIWt4oudfzs9lMsRT
csAd2HsBjanG4QKd8cvfh/BqZ8blZwK63J5pqZFnhYXkVpgvkxG2RTd/UJNm8JMGC7y3h3qdua6d
OvDY9EtwEdrivnOZG0M9elaoxAhSBghsALyObaP6+vY4r68FtI+p6Pwmu7OEm2towatImKJxQt7L
yUlz5/fI8o+Jn0eq4dfRslfIuhUt1K8onFEA4CzcnAKx4C5sBsaLzFHOftcZvIb6qaou9liJnYB5
nRIzOfQf1iIAl9B2MKURTsMzxwlp79lfUAmZ2tDD8qr8Jd3ZbH/oE9YVfhv1tblz+936rBwwqOGu
bXCoodeh6vbDZKl5ZIetSq/bdy3FDURtWYFSFlkORTT/5+/XEW0GzldO9lVC5HrA1mh0t45dO0Qh
TvQXtzCK1jf7In4a29KbjlCe9mplt74usBjCh7Sbx/T6Df7ISsdmdI1RKjYZv2iem7EaL4nT2E+W
GIrLksZqFxRuWu3VBW/doTBJyIchL6+F5uthOTdzdGmJIKc1RdCDaeTB2ubFuwwe8UGzeimPEyJg
H+dB/UvvH7YHFRGQjatNFGfRlhqu15gZpknqhlWkDEGyFMoxhfJ6mhoVq1F8VHfC6MZugfzAoeqh
wrd+5M1cdbWmzM14FHWtO+B17jvk8Mrvk+FqO9XdGxFL9KxyreuXJR++HsqZecSajaQyR5P0iJ0n
GrURhI6l0Ea4Qc4eLejmeFQeSc8QeQSqcj1eNhaR7UQUIKt+bJCgULzHxS7FP4squ8cyH/dA3bc+
JbVkePUGfBqaMdfjpc6IK7YibeCRVXXo5p7bOAO2ORtS2QPnv2ozkt6t2rNrbo+dIfDQ68GyqhRd
4cVeiI+FderLVPlUutly7KpGnjKrbQNTMXJOWUeOBw0R5piWv6V9pShr7ICeXm8Xfsra7ePMXS/N
TQjZKTm20VDHawu0xqEOJV8raWnjcUn74s7WpPHFNJu4PiFXU/14+1D6fUv92Q5avwM7FMwctoqg
HzbfQW/dWJ+UzguLRVehyVZV50+O1/3o1HQs/NksxzvTK4ejEtXK4Fu1gw+q5fVmcZDm6H6tsHt7
chR3bx+DA1rX+4+fhqIbyTBPk3VvoRS6hcPEjRB53SoIBGs6yJ7aynMjoDzW90GSx6WBhEakFodR
Sud9a/HQ9/tWznQOBxxE0dWb2upgKd7wGd04yzgOCRiAwDMG3lVGUVvtwdZQAYwQUrKOC+J8RjDP
ZvQVqVCqXLBG5PKFq0u9aKJQlGCyosyQARLRCD4EWeahGBaUpl5oQzCjIRgP/rSUWrYEYzem0eNQ
lmA+k9HA7Ne3q7nSHirFmzzVb2PHUy5mZhqKDBIqMPESwOyS6XsjEvTi/LEfZzK1aFZMZMzJRZvk
s6b1o3jQp6zgQbZEnhF/ooqjt/9aU+K4l0iVNAz9jiNfG32vGaPuXMPkw29QX2KvvBdtMeJLkMV2
fGerwsQybHQj7dlyG/CpuQDiEyRpPNsLYBcyDiRTVb7IkufLv0OqymLwNXPJxJ1sdZhWnnTb9NzF
U1O+k64YzackxsMllOBr07NudoWLRr+O2KIPPbm8NMJTi7sKfuj8mdLjXAaVVrTRUfekbaKa2sr8
krqUdo8GnkfSR8jHsk5K20XuETcdrQxo98QNxlyx3r2fBk1ffqHUphsPymRp8wPU3QJDRc+SZfuo
zBDh/NGl4fg82Hay/LKUNk9PLpZRyUM/YJVzmnNF7d/jLFYs59xGHP+AOf3KfdJKiAYhMLQxnu8A
qy5e0BbF7L5gVlvP/6qqPmuYbNi8BO9pXpbdTzxxqlocpn6SqXVEaCE1g7rBN7vzNWNpisJ3kypO
St8xGmPQg5me2ipPX8Ow+qwP6Idi3x4pff3gFVJEB6wi+7T3C6OOlQxJOCQE3y12RTtNqed+uuhQ
fPhnS5HWIg3oANlJ+hAtvdM+pAqEMbyebWkU2iFtKm25zPSvCo1JsM8fY2NtrgdeDyM9CUgO0uYr
vK+mvNdQM1NOlMeHpjh6hTKaZ0dmOj4twkBDHxME03P7ydckrmUTjN4FCNyhbNmUpV91kbDvK8+B
+rsAtKnv8DzpvGdNpEZmB9qAt/jjGMVx9yuOljwNkG3KUBtI7HLoOrzdOgA+ptegmGMrkcJB5E0T
nzigD5Ggdq/VCf25w2AtWnW0smVejpWCvLA/D4rn/FCQfVuBhFr90I4yq/1Iy3vPX8lB5Ze8U+bh
2AvRiQePdy0F7bIV+RdqMK6CY0bUi9PS0MzTA0NPbP3RoaW5HKKxM/V3g2U31p10HZ5Oh6IGLHLW
ZVQ236OSpsB9Vdru8nEqxmZOAkV2g+Zn05LHv0TaDkB4VC1KPfLXrFEXNdAV1e7OUOYrEE6KU+OP
tiyLGnE2uUMsLpnaOMMdRK6seJjVTpfPnSW7bgKbGkdeOLextfglxp7mr7zWu3jx1WwaMz81PGUF
j46OGv2KzFKRPwxRi/YL0sezuG/Rj80/xGmMVBcklhhRQ6pMJnV2dBb9xltM7zlq1UG9T5BwWMJM
sTtdv0tq6UTC72qaBQc97hFPOpWWDTYC5fjS/p4YjRL/TIextUAD0ao8JvqQDedcCLU56cOox/cs
bit+CuQh2gdsyBWgdLaZq+wFxOaS6Z8hrvLlBJHLzZChGKxxvMQTlSquFbfXflLPV+PYR1VXlR+U
qOUfGW4a5ZdWlwiJ5lTn4ifRNcP4qCWNMt6poivnLwSIYwfGNDdDYLdmJ86jrc3NJdFHNbnIXmjF
fVa18/iPrJFMWsK2j2k12WOhZXd9X08YistUjBxSQqEBpMdtqv0Y0f/q7jK3qYbT3KvR/KMSXCCB
C/AIcWm7dletYSNuV5eASbhd92XxahON9agx4VmocWKq3yFxCuu+SqSU/amYUfV7QWwPyYbJLWkZ
nLhmyuHsCdsTnU+lGX50Aj2idwKxZFkdZNj/igt3XtN8SvH66l5AxamyPtoDkvLfZ0n4DKdk7tDw
8V2wSuJJRwtG3uUucLNHx06oZUJjx7+BPu+MMBWazXZ9V6pDqtwxtmN/RGBlSj8nMbv6Dq0gZ74I
RU8BhFtWLVO/ML30HUDQqOcl2rnFDwuFoikc6Huscul9Lq0vVPzz4kUWYrJ1jLbZM5fSAppQc0nm
nXbOG0sOky+pYdvnAXhP/4GaslkfyNBrapGtsIQtfCBpvE68BlDgs6SOXR2rzAVo4JdWWbu+NtUp
/niCrPmhycqlPOajqxi9D7Q4Tg8lBGklqBTX7ga/n0k7/QExkPqSyKHlsmjA2QasrY5sRpma9iVG
OnPxV/MrL/QqtU6OOfKOyTfLrj15b9hza07H2Sid6R6Yuut9G7pRST/Eo6cPqEx3Q2tc2taJPH/u
ejRY/KKxhd4cVPZp9ehgDfR5UIH2vhsWM1LO41KlaXIE2ps6AkFeO11+5N0kiv91baPyC2sq294z
TmDN8qXOEjPPAsELeQmw3MTsM5jNnjXFutKbn5beM+QJ6ym6Sf8YYFQbM+CenKOPkakZJ5yvmh4o
WTcn5woWof4YpzKpQ3AH0FEPMDQiJNi09YsUoCV/cSpV87Gvy+KACgEUSqkvbetXy1I0z1mjsFRy
wqw2AE6DH68iPOt/RZKnH522TUZublSc7odh7MjH4nkI81lGP5u0o+uu4M3aHGXiKCJAjc76ZmWu
mz4KUbn5uejctjoPVU7CraJYASsZebYTNEx8VQcR6dQ/ccNGT41LpXqc2shyGK1V3bOsu0jzgSiP
v1J3QNnfdeP0e2tE8ZfWkCoQxtgZtVNaDsVHw4gj62kulik7AvoYat3Pe7X2zlBTzPw0SKcZ3s15
2cYXTRlAaTYp1+h9WVTTx9kwovm5aVzF+xZVuZb6MHztDyYFY+WDgmjv9LMpcSbSam00AhvZnWe5
oAXlz8ZoaaGqlsOvHLpaHhSmMD92fW084w2/mL5X6V4TItaaH+RK27lTaxUdDeHMfXYotd4m80WC
mNQOT+A5kLHU6jOnbWxdhN7NJt7cRvdRUPVPuRT4TP+2tdm0gaMh431w7WjAF9oUycdoJCADzVHK
j2ndiF+56/bRWfeGWn5fSscofskFOeVAOrlNNCdCU+cDOsuYtCUTncrvJJiD917Jm3r60uud1YPS
jefysiB1gyZxqfwfjs6rOW5dCcK/iFXM4ZVhd5WTJct+Yck+MphAEiTBgF9/v70vrlOlY3kDgZnp
7ulu5D190ghyPbc0MxPFXNGflyp6obzV9u0GGennSXz4OsU3PbZPNY+rkaknmuhfiVaLYSxhHDwL
tCrjWTUd7fJ2DGWLBmD19bM7QRnea2fctk/fgqZKx0FvfUH2j0gu7QBJQBNlhDg3OhRekCvphjw+
gbdHBZryiKzEI6RbdrgG79dV2/XZ8YUV1rR3STikGrfj167t9u/G7uWaB7ySH61nJUtBCfPdNIzX
9Xgy5eEkTE0+bULP/XYkdW6wIhizoFOqzdsDQ7pb6GRZ5Y1y5jqzYhGNl4Ft8OQX5VMGRUOVss6Q
Z7spU2Pbk5VvA+tbcNOx7M+tF8/lYzW1nvjZRlPUF9toz9652Xx7yI4qCKYTHjP19jAfk4ZBGvt5
+AIl0V1hRS0lTnhcZ79UYwb35qr3q9km2PbkIrzNG356/hqeCbafkPpI79Ayle3eVkWyhfX2zGQR
bbm3tHGDLFM55sYdWfNkOsSbvi3v7CFuBMfaa6JbbhBkrWkwxVOYNa3SJ9EcyZqHWyJHPlF3get2
d1nmRKhtUcZiXKXOhrWqJfVj0cqfw2R760na3mjySOO+lbfxUBJwRuaXfbMTFhoWbjdhlNyMLcuD
XhuI44fZpsgmyLQbjqwfiFywOUK0WOIyJMuxLz8MqCnCCdTYyYaMd3YWqVOrCUVX3wXlHjnqOS4R
vdNthn7V+Dduv9uPg1/zrO52NyS5Fx7cmelcsgWW+f6eBPc7or8wrVtlqkyX0yq4ftp+JalpdbeH
mm2F8nFCESD+To4a+hxtIHpWratoeWIaZPDbvSVhhSwR4kcbhYj2eEuRlbdovL5iFPEcvsnyPg/f
q/cbR5Ud7Ixbbd6NI/Qy3Y6uJ8jdjI+2T2t7Tt4wzw3eW17q74Bm1k53tWLf2+tjjNkicY6u4Bh7
U9byZuIvckLtJrM0JAsLpJ0htWFsvRvPdP6LZOACGZmdRN0cvUUspHJ6L0zx+TjifJyGeUnr3cLY
uYyTXebWfuxxNozD+qRbB12QU+1IGbqmdJe7dvAPLgQ2utIGQLLJD8ebqnS4hrlf9roVHpPw6H8C
cST1aajjxcuEHHuVKZxwxqIxI6ItL64iP92TturTPpbhQYSrpM4ZyVrrPPd2mPruEv9L1ln86ivX
ttPIr8J/9pSIP3yuRmZbg3+Ul0yjw4+wNgysqxQB57U1oulIGqsYE190qTuK4HNbdfCvwjlwJZ1G
qyMLk1X+bqOOhZSx5h7IUYgPjD9j05c3prE1EeMDcmHX6+oAiScQSr74Ne1+lAjfST2sEf4Eu7Wp
tIVV3lOFIcWPcGI6SWt3D5tib7vIQhIXdW22sfPIiuym2zG3rGW2uEwj/dJvckqyEtji3loxNk1X
qZ25UP4hyKCgy7RSbz6ukQr+UepscCdZp9Lo3slqppMq24YpiVK8c6snnvFjSkNMZs2ZnD/xFLbV
VV9eBvt6YgNf4+RS1ss9CYcsy+6+Np/s7TL4baUywANqJ0pA4OrxQ7vNMGRb5Ld/mc8Glnqt6Zgu
+/Xw3a/kGzmZo+qaCMw1YfE3OWbnOfZMi5uBnazPlu+3Oq+PI9RZjz7qfsM85oEdiY5plRsSQ1ox
j//cuQntoiScb8QJyRrOi+SSzpFHNXMWkbJCtdzxsU47wVycWnsCVWqSHvfqOZzcf1bdezJzZlxP
Mp6ybspW3LRffV4Z3neAKFWx2Mdu8qo+PJ23oBZR2tZa/hh7d9/SeB8pD9VMR5+LsHb+Ss/e11wP
jtPkDUgjr0U0IbUZ5dSz9nayCvvQqr4Gd+lbtnBb20qZaJG2B7rbclrKRZwM08kD2ipgT4zEAya6
nfWGQmgVrtwZLfshcbSEP7eBKXuJ2ZBi8A2XD4jxPki9wHgu17PxdgzubASVW4MWsNxnnMWSeeEL
buaYDic2FUOB4zW65DO+tnAuWS1VPizhf5F13SiV7lFnbhspopoOzo3tfLTVHF9H2+DPWDfO772N
tzyZ2NLK7LJvHvUK2sJtUsY/lDim+jR5IRW3QuKjUoXQBhBkMN4nRtROx95EMDKXAx5cOGa9xyK0
cmQ6b/PupY2n/CjvXXMIfvcmC7yURpbyPezlUpRK1ZY7Rgwdnw51Ip13xynZWJM+92d/hDShESFC
V/V8uKWlalfWRoWzqjQaG1fg+jdImTt9bD+G9bzYVGfbVSka6cTNRNgk//neUKu04uL7rN0qqNOw
jJY+jaZ1eKEBWggG8Eh0To9wYCfTpR3YXlArligCDl6W4uSqzFu8Dofo5bDoesZRbVlUd7v/FJZI
ePlEHPfEMj4QlyPtoMyDuq//0DK4rNkobf23DXMbFHs3hW89VVlmg65GBmw7rv7ZzTIsBfjT8Vu6
gx5yqRnb0qViDS0zWJ/ObyiVhXyivOzz42B76jZaw/qtbqZYp0PlNA+aKt2fTIyu97ZbFC+y15Ez
QCfocixEL0tSjrelyZp97AK6ew+q0aeRv7SgiVFGtIVpU/a3wzLl2TJDJkEkqhP6tW44+QBPxwkA
kallIGw7JUbZUNgxBq0omVa7ZCJg5bagu5galgOkrgsbCiX5Ya+mfBrrcOuYFDG8Pzarjgu1b3yy
3rjItnC13byEteXbNy4nZsvYY+31386ykUIP3eTre0eB6d+Umi2DS1kbMpoTmoExJ+Z8ehs904C7
YKqEqqJ3FTAwY/KSqWOOGNJH1384bIQy6d5jyYC4mvyas9hnUneOVVf8L0vkixuakd3OYmmZPbU9
DC0yGFLIJacnuu4y7gDZGf7PLOUslc9PO72tI1lv2yEfLMv0S77SPAh6BNnYF7tB9VdPY9ieCZ1o
GngPREbZdeswyRjJ1xozQq+azxKPUOavZNqCzyhoovUUzQBCWbfoRqbgocvyd6z3AAbBYvjMGhFH
Mu/jAOPL1MR9HfMA2INzxYP/3zVp88Mw1LQvsXG3D5dOb8zGMeSf6hcChx6qBjj93AttvS1AvG6q
JjnVUE7rEA3ZaiyHzauhDP/57kiB6zFOkamqE2bgXrsD5x4tj1VsjEV7ZtzZvRmTRalzj87iQyCy
lNkq2L5WbjCYUxno6WNqk5YNUJ60Ju8Y+CRWITA4BZUezNAb5ioq/EhGT5JkLQ5wtS32qcXPVGVc
92MRJbXVZuy+HK+usuJPW1hxcxsLo51nVylJf+MOlSjYI56nlKqivIcrbKuIXz2MuYlQYL3WLGnM
+L1WaERbyaE8OWYl2IEjrbcsqRh+b5ADlM/KXsTVVDdwXqm5ichLafef86YDhRM1Lit3NanPfgG8
yuyTbJ732gGX1ulIKvyfNiIkiKQwLgFWnfUIHlELfijGyvUyHfrqhrRbozPhS/2P79761jrpx7Sl
H/g3jBHTTT80pkvtyd8hH5SorzZPMDOnpOlEUyztmoii6bchzrpo7v4OnhnnYsSghPprjvVxWALv
j3+dfNLZMD+cmQakgBnuhtueiF83P2KckfNtXPWvWg7hVwgB+K906uFLJBYGfmVpTU5qG9/dC4oL
XVUzS9CwWeKfct8SuFcQ0DoPeQsgwHtmrEvHoD2eunWeZLY0R/DCdxsdHGa///BVNLQYlFSY6GEV
EnxIph0ni0ejfdrXMNIZr00OJ0GXDXA4x5SvEk+NPh18U+2F5oZ+uJ7Kd2x2yimLWS2TRQmXYU4h
SM+b2qOrqUGwvU/xXu953UqjLoe76zeEK32V+9NintVMhSviftDmjsVvPJuZs/i6avwWkkyuFtyP
Szqp4GNf/SYLMS6YsqVU3paNYCR9MZEIsaSJRjqWBntXMathPs/nXPVhnZnFN49SX/Vdkt5350tt
EgVWMNdRHk0qzptuxSMnxC/xBJjgipNvz/tfh5oeFuKQ4mbdtqTN+x12BCZuxsJmKyvgj8YfqpP2
ez7BHrPZIR1UXb3pIQRU59ntPwdn3+mVtnBrM4kn45gueuifjaqVyslraN7h1u06g9Y23+XKZJSL
rpuCbGzr+G0flIrOyqjydzJY3e1mTYu+F4xMN3VQzSHtvbO9N8G2uFmDlGKHW1r6I0eV1Gznpa6a
m9aoKDnFJeb7WQB1ZDHaLdUtYMu2pKTdJbfKRxSeupOZtmy15+oO2VE7ZV3olmPeUmhuGYcV3gDR
5C25nMn4yqYDhQmx52N1hd2SAZ4tAtgEQ10HuNtWXOOYlBHvM75KCoflI6QfoxNr8lZYyxv99LAS
d0qacLpVrbum2tPmn1fG7AO37mAeeOOmeggCq9pu62Nl1ndlIL5ibJOsdFpBobNrFPtDPCBGzXTi
Dr+wwgZCj+u9xBFbdfrTTIdVpoeMVZlpwInjJKZo+7B3FjptaLlfZRVa776wyy8SWuaYvqcFrD4M
Q+IG/tqmrAMP9u3kiYEQYKcK7jx60jWDZuzfzSTKfzs38JEyRbdPPkujXgrwP+h0bxA9ZsJ2rF/N
bpFf0SaMgBm6adMUFuGYEHzesLupLPHyz6S2roq81gV/ascES6I15EHMt5WVwcJfTE2rd4xBmIZ6
xExnSERU5+yL6zmPvRg2URm2B/hnpw1qxAp6mbLxrtZ8mwJmAXuqDu820MpyslXPQESjv/bPEXmF
rNfiWU5k6D7J/5o96REhlXL/jNZxE6cjSKw1BzBayxtLTL37aKEW7U4iBO2lXNfR/eiIzQXDkfWn
o7EcpPF1BwlcwJxIko061pPjdw67XKFNpRxXh7MRqUPRdx57/dMbefxOUVUtKh1MX33HKjYERThL
za8VUeXnFnwpf1+6W3ypmWjikw4qILTdqb1z4ldddbY62IXzNPbj+riwOhqlbr+BAkJ8rMzJE51s
waqQijO62aZmfuOOPiH0KrdL6Sxa0Ye4zo9mjypzBrymkZ1ltbV5hNXM/lSz/cvJ6SS47fVBf2W1
aSKVpNsmhyIhqq7jwBN8CRSYmG1LRRhu47leZreQla+W0zBqX2WHjsc2BUFI7Evod8FP7lQezhgg
gKev28SReqEOLAo8TQk76NNxN7bTAkS5WcuRWkBWdbpA8wHUi2ZvMP1b4iTb7LBWmdtU9I8JwzI+
En2CR94ANP3T5bSW+T655EEOuyY0kUePP5Vw2lvZzMmbGSyOMxo34Me1N9eNLX9vvg44HLqaHp1C
UYnDdS6NMx2Gri4ovzyZ4CHr7Z02uR1Z1W2EWc7PpaqQLTvxxJyAnCTpiibclpG2Ho0FwjYi8KAN
1trKoBaCDzZxmzXDq6A1udau/9krseNFo7z4AT9FGnfb2aZ7CIxBnGENHXkbR0HZPljymMUP1sqU
dUFdQsl3jL/O6Tg6x6+k1gpSTOKvcEdyRbP85ImY3XQKlq57bOgcAOdL6P2sj8MVxs+TXlPU1Rhx
3Uf1Gp/EVsJyWYH3mkxl5Rb7jkk1a3NhbePkLAYadJv104erou543ABg5AfHsJJtWiabezx0vdPI
t42a/1EKVx5vuP3xkeNgFcsCinf440/eLE+8LAKSiZ8pvad5YYXvV7s7i3oo0XHr8+ZWcxGvdPeX
oZeUxNGQk5H6kx/+3gdvwfUZiKu5DNikexd7G3v7zd9ivpHjkP5czHE4cSnj8HJwDS7mxa6lPMiA
XSGOCBCZquDcA1w5qephdO6PEeQh9WlZF0Ludv5sgb4NQzkuTcGNC6UefXYRChRWlJJ1fx73hS90
V7G7AJg2wfDWzJUlM7N6qrkjZDLxTiNpOsmzWcPVOi3hsI4FnudyuKtiQkNTz4VDvQSmt1e4Zq9e
sqH3t+G+qjvWXK8f0nbXJyYIf2z4y++PDk+YoJeBzQveTDATjFSgdZxUg5k4gzHNpJHyod3H429/
SOrWStm5TLFbfmzgTuwarTtkmNfpOEqVnqY1L1sx/dErvF8BOdb+NiiCqoIIyS7J1/DoWTBequ5x
DcJD3ghL6ww4aM2UXb0wUE/cae0T9eajDOMyS8Jp+tNterrhRgs+CU73mSgJY/5tWLKzHp3NZ9id
kfxzYuIvgrLHj2hjZ3EUbAPNqvwSa1ynPCIq9aTm4sr9dujP9SS6D2fZ/fBkj90CVFDtvyOA0YRa
1ZX6v85z2sfQngDzWjoQnfpKGeu2a5Z5z2Ltha/NRO5HuqxB8m30AlUh1FRfhAoSomN3cKuyFNFf
5fnCP1H8E/91iI7RPVU0a3suG9FilGi3YRqsdeheCGE0Z0hz7w64C1jPH+QrUS7BCXgj7lOrrta/
vosX+Yw0guvGb5ZiisdmPW39sOwnr05c89RIDH6qADuQAsa/L+ygwkCNdbEgjxlKIHKiJvhq+goU
INbX20WIo/wDjT1+xc3xhLA86fM28hMQ7ynpqZ0u63TpTLZ1ReKHGxWTWMBG57o8dG62ZT0TLu9P
GVk6ciGfmxKVVmRn2zlPTjKkXK5TRx/JZLHsZsWQJvaZFTY56pe13OabuWajl5kpaX/TH8hHlK02
E1g4BZeJR9JjGNMeWsxRtGzed3X1D2+tcMsqhrlfHsZHDtNZfPwdBNsJ2VaO9XdU8aUEgamWF/ZL
oxS5XFtBvun+sSHIszsRWTh5n+qI++9t3FuwZnsBmI6W6viJz61gOjBX/CdwbOu+lcmUfB4ogLzH
xuvXz8pMugdolLt1wWGoaxDmTMnGrYJ6JTWBtUW5VBaHP15c+MKJ1YizV5qoPCk7qqcHZXVbCN5e
Bd9VPNj/IYEVcwrCbtuvB00R6zpevTVvR2ezKinjNf4md5aDU+5NW/T9PlfnYItgXid6sPt66Ntb
Q+Iv3iYCNYfPd2XBY+xzsQTtML7yCDL/jXJvnZO92POW1WGjpmKj91U5S0jD8k1Ajl7R4rjUGovr
37k47C2BaCowttyDLVnvj2lXDv+cSpCLU5/FuW5irwIb3paKFr0P5lPlBGLLEAj1SZ91SEDavIwc
chC6ZKeDn0zIqwpLhr8usnHx08nhM2ozcozXJep5zk3VjlbmNM74M+wQ0aRb7Wu8RJRp4nTVokTc
kHiAox6mFgm9jU8tiK0qmtMJbT9isC1s61sxOcme7uMYfFvL2s+Ph7XS2/kGT0ekKES8tZiI/vUs
vQzZ7E/7QsyjQD5D+hV+ake/dFZaHs2obztjDvd0HQzAvmyeonADcE8pun5ZLAfFK032qAabGY0q
YB1QfiRLkyA58nVN32iBo1zj81C8NKiLmKMPBZMxkjQ93YZDZcJLxI7fki/BJI6bTrR+VdS8meC0
7n68QvoEfYUWrwkeqr3pXsZqn34yz5TM25bdv4rSCW4oNYudJ0YrBlHTX5F63Vk3kzRCpmxWD01R
1lP/ekDj/mn2I3n0R2/caGOm+t9CRwneDAM7ZEJD6INzm9W9RIdH64W87amxj/Xbtup2TXfEc14q
VSLvmqFZbhQ4I24rcF3XxtSZUlt27jczu0Ro6LnyxxDJtskn5UC9tbPonLQNhR1lTrzsv7pK7jeU
e3NHkrINt+lXosu5nV6EsfkvmJONFWrLiXNSbQ5Mk7eKDz4qbeRsoTOQ+gL7cSTFEvvTrdt024eP
p3uQDSWhSUW9HR08GAmzt/iDdj7+2ZYOWGJUzbMrtna9W8ml/Vf3yCZTtvBxknVD6Xnp4TvTx+EO
4Wlmqwc1AQFl8amnob6aWtUNk4mlyEMza1t26WISenF3r8f3IG7kN/chApBWdNWzHdtVca30Jqd0
xOV3jCTwFMclRCtpDB1qEVVOHyWuF5Cx9MXxOUjKoMtb2XMXUMixFHQrBEQcms6nnu0HNWL3p00T
ssA2LGIMsZ1WNPr3idmpL4DV3ZyxPGTqAokHtLE1rEv32jZO/8uXABTZ5jvSuyElZOnuo0FISC1X
j+OR15VbwaGhryygfpbuPPM+kZguQSBTwKa+h7/nMS6CqarHvAuVD73gNcwMu8Gz+qyYIvrHJdH2
doPJ83IO3WU6V9Phvcx7bLfFUomme+vKlv2lhpdL6yB5i6NFO0JFYv3qstTl0vJF4E15S37MsGSB
aX3gRQuVwv0smJRy6p9wzgZ/OIbtYLOQLMjeBe4Lrc6+tCzBMPofuNNki4s1Tro0Xa/zLlqW//a2
FSUvOiZ5GZQfea5m9vkTRkPl5lDEQZWhJPTsrLPL6CsIdswXdojrfBeK5fqhTapTJMPovvO36S+f
qvVtj8c4FooZ1L54fRTBnCGhhJwqBT0o+XaTRmHYDPMfJNUM7AjG3YchMubHzHEasrq01ruDVnwv
nL6x/+BCvt0feGtV582y49eN5RI/dbtOT5dQG5rZQC6tm3FQmo4lXWwFM0+umGAtqEgBslQ50CgM
WDIxH5TRhwkOUJvFXb3k4o/lWD7PnS/qmwNBR5hF/rpJHKoiT5PTWgfuqbZGmwKgiW3OlcEFF9a8
S+zzEYZQfJPTzY8GayCVtU45DzyhqPGDtLSjDbZgShJMGct9Ly+bO6F4wliHAWKMaUjaJm68G2Yg
Vtc0pz3IuCs3i8V10L+T6RrvEZdPBCKOOxL5Zc8GbBUsVkepCHZ7pBXv9+pnVdex9dswP4nzACbW
ZTyhw+qQqjn22w0FMlhzNKrAeTvSoygn3RsFto8PVXTSEZBntm1BuF02Z0IFHrauoWSjkhM80yPl
ZAil/ZUgav1ugsXteAnlHJwdZpDo+jepzc3BcXyDSm10NlllzN9UgpsaoY39WotwQ6DMylOT+hbU
yh7N8rMp0ZY9YHIrqpO39fvPtl2mOiOZL/ROPqMZLA0p7Pqs9bRzBSRR69zMFvX63Nb4494TTzpa
J8aviAhv2KzoTI8FiNmA4dkXdlYsK1fbOt15iyaCoS+5B+K45eO1LPXf2oWhPsf1Uvp0IHVruHAs
f7oPd768TKp6fVkkak5goWDy0mS6yuotWN3+FJSmEU+mg/fPQ+35+hRSI6J/bjRGH6zAlvtph8KM
bpsknv94nGvgD+kCyI0hgVapDV6LJ54UqFXM1MuM5ml6cEa7uWuc2T+11ro9JGPlYCZASXgcyB14
RyI5h4XpWGFAFBjP3oNG+rAxNnveyxj5RmSTwmn0lrRr/0cwqeRJ+upoc6h+STzuGvRvLP158k4g
/1iBlisbeiwurYtOFKgKWYGuXUQwjow0fvNxaLGYd9kMYXsxvONHVkBbTNtCBDFnq3XHe/Z/kLqo
lY2Iq06kUZRtttEo6qEIc1Sem0j9bfHpdU3AXBx5M+vllo8VB8pEX0IkJeUCiIZnaaaaUvzTZE4e
54gdoyNvEjP9RRWLFrgC2l5gNnxz2ti9Lpy6Km8xr13GYvX2+v2YQ561K5n5ehyCsR1O9SofF9Vi
Z8ta1792C9Q3DanDCF3L352co3t46v0FKcrx3zXAkb0CUG4AGkSuuJVUrRzu19pH99Jvq1/oOmg+
9OiAwmxUwtxGdHukI8TOKzoZ/XdfUU4yGDTRsxdWa5n2FXZkV0h/vNNij2/nakh+EGjZPZLj0n3P
iWaYmit/uW1UGzzX7ro+DZOjP+3RS2g6knV7Urw4cP4x6H42iqbeLIHe02Wc/G9pOKnItvB1a0Ug
76QyNn0Xa3e5n9j7g5I2TCK1RAYR8d2TkaH562hw93G9ivOXQH4uMdPP0XT0NR2MlytCO1OxvxdX
3LiodahO7d6PZ+NE/fe4d97NUgbhzazt/n12ZudO+LMFi+ozEgX9WOXJANMXzO4DAkpdMEZvL0hP
/6t6VDV4lCdp3+BEZHUOnQVOTAhZZGkuXZV8sW+HpUdzpZ9GdbajcXlCBxe+Xw/0uXVh9Kydl70Z
v770nljOcR/fixH82/UPP8V4F345UN0vhLzJI9TvKUm6l76LXdhNam02JP6pWY/5TuDt0Nv6NwKF
b6k3lAj9cTcgUUz5KQHWXrjfz+M8/CgnTDKzekSIs73Xo8V4hbOnzpZ4XIccpVz4Hl+zpIogmr2s
Z9Z8CKowQiM+LtN/YWjc8NQ6XfRg5k7dbHM4C5DfSaGEjwe0I/X6yJ46TzeQAWrvuNfzifjFQRdV
0x6Y14xOlIVxG3wurrFeDAufH1PMUkg1iOlpsHrx34ZenNYK14avUPr2T81A8duaLP9Hb0nnCTJ7
eLbnTt4qYW1zbletdxLUintnWGWRgEPfQerTJevDlf8GZJbobIa9SmN/DAuNcAj63U0ejyW4Co3W
pQBm7X47rXscaZc4zW0HXXyO0UjDl+GN/hH2R/y1UPVvXdjSf4lEcBQ9OtAkCi2/BrKmz1EnhBL7
Aw6V/btwFrr4WKk7kDLW1KUw45tbLvZXwOZJQRsAd7sq4LrEuL+syUcqalq30PPkv8eclUu7rTVs
BoautORvgrr9jEMsv8qaIvdPnVyXLvZAoPcLjlvu3A7ykFRWpO5J7Zzg1qIPVFzynhaZrHTurujZ
af3uJ8U5grkr3VvbwuATDcRRDhmrifZ53+Luzu5RZqMbsnrYFUfufzzfql72kL2crm6sx6hv91fT
TO6eerNyTyuLQb+ttfR+1dtE0m0PQXVDs2atrI745RteAfLXjn0PomHHr7+nqvT4/aKsgUbU6v4G
EFheQ8SfiFWOkGduHzp+TwM//owCHMt/emyR3DjSt4AiE1ddrxFMao5YsDawbpw3MbAfM/ayLrZB
eQ+IKce7BXnknYt+I12i3jzt+IRVGfI8x8qDrUcIGVdcdR1zZAFSODwnY0u6qweA+F6KuX5p4byR
ltrWDtosBvFbH2Wv2a9CQbQYa/iv0rPI55Bd7zRcgoShIajJkHCa6iCSFhvxh4Q28tGwcbGA8q7m
WzngJnAryBA9PzbvJJcMOneUO611HnZYDdyiDZ3XL9vskOGpNm6lLrQjjv/iLXbt3jKHgRGZxLL0
9yDVZqeAa/aHV6k5RDCOnu9XuSKDv7RKbPLvVI198xQBuE93snFcl1EvLqeCicUE4FxW+wMNZNCh
Sml7AooRmGxNruZuNIxRfejgOWTGSVTZboj0HXhbW+vesujRHjdMGQsKvmuGJts++xBv1AR/QEzP
nGnJ+HVSR7e8W0Sglm4GdV+bUx2pMnpe4jJ2H4REFl0EgYhv2IYx/+FgXcusOqSuLhVTwPDcS9qF
E4KgfbdP1eTI2DwOVqii8TQzYTTiPEegdHUaq3VcWbtL2FV7UwpF7krFW0z8q4dzCBmO4N/ZavDG
42BTIUCrPJ+9CSFHzaacIfFzOKAbCsSxMcqFxZSKzWAL9YR93w0IF8mGg4Vhoh3s5n8cndd2nMgW
hp+ItcjhtpuOyrKC5RuWZY/JUEAFiqc/X5/rGdtSN1Tt/Ud/Eei64ZNosEVdt5Z5YOLKexwgl9Kz
3y+y4JOEv5n+cLD54KdmmzwtL35BqcZnv2zaOaE+q6XapRr9bsDQXiiKrdx0Se1CWRh7sntM0tqU
b8pJuIxTRbTkI0qYWYFjLIHbUuKJbeA99jo1XDTuugQehFn7GqISyFhjV2P2YekXhJN3aDEPNUK/
9r4KE1nk/N714kKc+en6k++iQnofm/W3wlTrvtmZ0/HXkrg9PcSrbYD7duVS9u4XWdU+6TIb02r7
EivpzY8CEte/YJce/RMpGTPq+HCGj+EZaAVmqLXr68dYQOOhg1zc4BDC1iSnbiwG+S+Oh3aBnEF1
/AMnQzF8joHyoJ6N74OKBOvEjKpr4dWPa4/TFaycFhh/X2M+Kk7bGq8QayxmXBeB60iG3R7BaV6m
RBrduYg1ig2PRxrUR8cP6uBnJevEeYDktHy98+Is9rGA1UrfcLNgKnCHaiTPdhuz5rlDLpwgfRyC
4txsblLsiH6326W3mPKelqxeCgj+JGCn2Bz+0WrHp5WWZydVdkX05C5S+rkOBEpk4MYxap4o3OAU
3lIXGcWtJxzgh5KxeX5yKg3+sSudqS0zAu9poY9O/IZZcvbcpEWejP1YdRf86grGOJmhz3exGcuS
9CbW5uin26XK+x02cYEzxEiMKgfsw6KA5sQBdcsHKuZMncaSyecg+BF9L+/kEspTYKnBDC4c6Cmj
tapnAKLBF0HwS7gOz0iytI7v7G8yeSZeB8PWpAnIKhhaMddE632hgWt32FmdMS/4PhOF4u+GgOwD
ZxBoMIDhC++jccdgeo5QCTVPhZfChU8gE/M/lUTRcGXYTGYsShV6bTRBYVNePZl5+gRBIZ3fCE2K
+d88jdFyGXxQ2gPK3qrgoS3tdFKJMv09cQpOBsTeZOIsp3XQd85QFEXuJYhA95kJg/AXVtOwORBy
b8xzg4bJOS7AgPUD//cU7WySgothOYa1rgY2cSDActoOTumLmKfUJ1ond9vK+LnXdDz8xxSYu/xk
UJTTAOftrIF7jbKpVubIneLDGsx1Ujt3NNLqlGOAtgbI7JYYde6MeEDUzqSzmo6FblDzXRjqTEC0
LrIJ8ykJHSuBSKT1fjgrnAPMEpv4j3jDHILg1gv0Aw+srM7cB7F5N2tPqRpuBv77jRJGS7DOmL3u
DNIgfZMi22bPyz4M//AAyuZYjl4QccxhZR2Jn4ua+GQnMt7zshAiic5FRFjtj3Ea/88pUJt9hW8N
g20XlC6w/yEFCp6eZNI0zS/hNSXvqlcMLs7nxPXnNSSOcd0c90T0irZwo3iL+vnU8ZFY8RFLQPov
F8OKb0Fmee+fxzRauvjdLwJMzLuK6oQ492qV1qxR5dSl10GUwz/NUZLtnU432TEqpZaor8Xmbqdi
DVpzTwY5/teNNUo/J3bk8q4Jn3lJjPbYgoK2X/emI7uHN2MJ/OV7JFrdw6IYwSzEx3qk5uNJZePc
9ntgUKe5T6LWCb+SbaSukx4iNRwHEVG3sBN8iJWLJx3f3WWKw6y475PYA4jo3HILr0466+4QcGBy
0qJlzO4sqP94Qa6gIK0nfxgfJl+07TXhioXBMTAcI03ss8l4mDbjHeMBOPbcBStliJhigrn8DJy2
HM8Ak5njn7VnReC9z5oD90+VBGP1ObTEdQVoUJs1lju4xm1BwUS91LDTSxujCGokuqDVA8c4RBpQ
wWd3NIu8LkEGOnUwFC6J+0F6uGwIQmqTZb8QhFq/DCnk9LDr0nVEaAwN2O2sM9fZ75lkwKUEkXeq
uiIhkFDsYzg3ofEPJPLHgX5KIzVsF2zVYvjGFAHLwW8ROC9CAHXeeykC6ioXTsmS1ptVFa+4tSWN
AgaoothhEEbUPPqUWN91mLlbeKKtjEocooWznmbG1r/RFk/yGsqCxAlHxwqaJJky8WNzq2z+WTlI
CULOtTYTV1gg6YBDwoqNM5aPsGC5afmcqrxKDRQns84U79cybdsTG7qI0TxFffenIy2seo5Jtuj/
oZScqn+BudVu7hZJ/jiqdgRslhGtdifcWlOEcRPjYJA7ftlHYLC1Lj/wNXTNRSFNHZ9iNAjVS+dh
tjpuTZgMF2MbyQy0EfPUXYKaWWrdJVgJ8XWmW+RCGyOv+60HyaVEnp5k5tFmEb0+dkI6DYZxmVl9
qiLXK8e80RAEZ7ybEPHFrVjtzlVtPBymfvb+s0PXtS9I86NFo0vl3bv2aLiujQ86ynyOB/jnqLK0
+IMyXRln1ylU1PmEEixJ87gQifh217bY7NmWZaI+ooHQimFX+aQ37UqiSQhygcgBvU912Ubk9UYp
S9bqr3GST32p9VFkdTp99TMIO5ZI11s/kVnoAYMF94/3FiCr4WZywnqc8yFEcvYofJtCdVnPLU8u
CWAoYEJhHAAkry2O3P4crBrEHIoqnRx4RS2hPI+d39zEYvCiASS6S7y3569zcyoYmNR5TJjxG0bA
pnW+NvAN1KyYa7LPUI2kNOzBJAu57lQSNt1f5voSsS4Zs6wqESRscW8DmUxEcYCwvsL7qGDfoNdm
4oI4HZ5LRFf2o0T3RTCFw3Wdj6kTh3+4XybORoxl5KkWNSi2rkgBqHfBFBXTsc5qf3rEa+nUh1Ra
Ef4tEjfRyz50+9AcGyK6GmYSNMsrP2AZz79BrOj1DYm3avaeEwID7bDbYcC1Ueej7S5rhxABlUJj
OK6WpMctgxa0URfDEt3G5VK8O4leEdpHqm56siJlUv2TBccZKtFy7cwbnuvUnkqfJAIE6nItSRVn
QPRuxjHcjAgEWUl8TwTDt92Gwri56DSzhJo1L0jMPZC8EWxvmnsENli5G33TBMyJqvtzPSoX3Qll
GkQ0yKUN7Fsoqaa78ROxuMNLTLyDkzS2WRkiMW/9IkBknk9ThPnsLLO1GyVPsnDWH+RKQNsdhV1A
Y2ykcRadBqaeKqf41Pfs0TGoik9tWrLl8lWb6NRHKkZBiXjJDzCTLWuBKH60Je46U/hddM/nvtlH
tVaBOIZS6+wbIyonVu6mUlJ+Uta+fRMU1H6hAAu/ROit3GICQVF936gIBPCAtJQ4hshXXnXn+YOD
64vnvJnRjEiAp5xaoW67l9XsL5+Mn8v06Rs82NT6clWZ+851cH0yiCVzbhWO8e7C8z4saW6ZqrDS
6oQL1GGF0jJ9c1v8FelpclpVohgtmo3uqG4gGDwV2bocp3ax8ocf9NIYBKWmGkIYB4Fi84LHS/nL
ecHs10iyiTY1PnkJb/YAtr9sPMJiJnnhB7p7p3re2JntrxZVivM7ol1u/W5LOhUvIwdrvaEudb3s
Nx/raE92jtFA4ZhcmzJ3eyFXJHZTyh7t6tBufwgpw97EsKZDnzc1ydCFw4BVtRPsIinZ+nkOJ+1M
O4IvQieDckSZze3NhRtP9xs5xct8AGNMxgFRw6LjIA+jFbr6HDKKN++UJ4yoyZE4ROvfbCtn+wcc
wJV/YOti/1VhW03+Vao1/n/uOi263cGEhp3/0KGeNsuhcAc9nCa3Xni/F5PpJOWSKo2Mcm8diZHY
Jwg9cbR0rqy7UwfITxaDj5H9PDqaTqlEdNb/HEvt6TtyTCf52g4ijR7nySmG1xletfk5jci5jpXZ
MvHoQsHFu8AJG0p2WO3r3xGIf3GJkExzj3CLermm57reu1VIe6IH7xO+b4D+8atrmVmJPAmG298A
sX2/apsG8002aanTmrlCYDnHQIf9XVG6W/cZRV2UveJjw7TPntz6Q+4JTuRzVjSxd56AtcJDMnIC
3Umei+lEwlOAuke4JAWnFQUUuV0xml+J73DNLVlgYweJaqVXDiU7hcEzWpwtPMdenAF6knGjlDzN
aYZYBq7bbLh3IpvUV80DFsc5xoGkv8BFTf5G2HQInKPKrXYOPYxNJLlzUZBNOfUcFZKvMUqd+ZuQ
mL5Te1NCDTPVTw6jqDDesDr5Bnn1/1VtxYOMxrfBfLmj6JEapR0KzcD5zwSMI4L6x7hYT0gnTf0Y
TdhtaKLegupYdksZnWV4MyuTPcFucV3WDWMX5vRR3SSpMe7rB74117IVe71AB2DKyb9gvx7C47A5
vWT46Dec/yOutfSBGWzwnjVOOTsf8OC7eAQ4WdWDbKZ4OFbTqiKBfCRz49+M6hXhYVh/WcmWPh72
8Np0W7KDKuV8sUBEK080iqV1H4bI2ZccuWVJRHeNeUM399la1QNW0WCQ9t9c1HX7MLUcWJdqhde4
G9D/YgzkztLEk7Sely9DnFYAiE05NFcFPdoQTLRxmNGTNgFskxEzVceNP5i96Cq282kh12p5m1GN
3M63MUjij96yvv9HWkIq3lU8dBi4Cn9NsNwN8KYfmGhc4kti9LMfesyC+TjVQzZ+oROwbM8M9279
xwhXixfEjg6DHLZEXmMkF75+cSxxxZBnXrXlSCy7/iXt1U234k0e4/+cKlySOu6Mk+yycSqm+L4a
OwT1c4mW47jJRquTJdulPoQkXUQEM8yILu7bMgG4y8J17X+MYSiyJ9FuUI5GKn5XkzK9eTmVa8r8
NBUfr2D2iTh7T30DznTtAMTbQ8Rnn2X7di2z8FQm6fy13BIA8HVmFv2IDjzzO1WSyMYrMB8sUwTe
5J6Yp+n5u08E7r9fRRrWAPJo/QQzvw/Z0HxsRBIYJjYEsy2DfYyKE7FagXkQgYRwvjoCTOUbfJQc
3iGKIUV3o1oq84D8wGy3fxjcdDQZbhN/kMDYtZcNdn7yqrlsk4PNRg/kuZABfSBIWPGx6MENMLJP
vrSP3JsjTJQj8XQgsRzbRWMzzqqQnaBpo6VHMxygHWgAturHIgsnZ48JVM6/V7ts4oxWe6z3ZR2T
epAy7iAvqktD6iflMiqK0t0KIA+7MmXpOj+EVdBl76sYM5S8oUjdcMfxVU3sHz4BPTuwsTXC/5JO
/MgpztK8xveWvm8D9nrslXXBsXaovYaqpDkaJR7ycUocTGVR6Q1bPrpFl4aPpeczeVzacKLUOZ5G
34pnhDeqil5ZrALqpSlOTcK3JnMDc1nnjpRpw+e74Ae2WQLQ1NTBkSQ813/p+qGWL5EF9n6XBCZ4
P90U5vNYkE7S3eEfJrRVu3pMi11cRUVMnkIi0kejZNtf23oZsYWWdZgu9amyoaHqcA6I12+Q5doK
de14KxWFEPebntU+GhAu/hozJfgwKs+7mjRz6idccIJVcB4ZZfIBI8hwcrSAFd6hSMTYl8dlBfsP
XVcRTtAjvagwdrRzwtqKlaCYtwO0L/Bpim6fPcyp43A+EOSksydA3b4+c9pAQwH4OX76NQqm3p92
nnxgQz49tP6YD4HEcP564btyLOPybo1h03dkLoIrwwMlLj8yq1dz0RhOw7zhnpqafV0OAJoJLUv+
a1cgT5L7ZGjK7UuSf0H6GyVQIyIFhN4Fj1YQDkofsgldKWrACqD7QEIQUrne1enyvEFFAfrjasrQ
nTmKcMvElgjMiaPo6rNfS9lXD7esm/nQzZtFvrSwhg1PLaCAW1/UbS6rGSQwAg650nJEmIRgM1Zp
eY2NZvd7FCbDooDKPpLqH5swDsk9VM9NbjXETbf+mI1HDtiR0nRvuGPrt+5/2zJlU7BT2Vz5ztEP
11bRCqRGPtFtg3jI8egW9qUTldu/kuqSxuaSbEEouitOE9k8YsppjiPLd/sfADoIE1wVyjuJ9ZQE
Ed9Tb56JFeurkObPiimM+7LczCu4RJqc3HGs/1YlItTdtkYqSIBd3cXpdxvHV3B0VLZ9hrwUfwtN
ThM1QWSK7Vgpg7s2XGfzj/Heey7DoYbFVFXm5ZHCooTpafKf1gWM6tg5RdVeHCCnY9/ZKsCduS4v
2rtpORAr6+SXB6Y6Ei9iyJFBLoSa0mBSbn7MxAoOjxW3cPut8XK6Hlt5VmlAJ38JzDvnbJIGOzce
Y/sxa8uEsWNV8rrjCDR306L6antcBJ5EXIrbrPfe7C0sPqG+bQSwFBQs4wFCQltNKJb8FV85Wmuk
8seFK548jKRckhcuHve76ypU3xh9gquJkmo8oXBmMdfkgfk8oyMb7V61Pq73Ct9XAdhTw6cHvd38
HKJu+E/7A0H3CdqoN9Q6AeoGsk79n0uf0qXRjYjNzpESU3tt0iHwiDjPev8wLEuj7mvki9NLROdZ
8InqVoafZR8q/6lIATPuHBpI57sapQHRMF3c+/MnEGYYXQjF6q5imVbw9njIMgQ3ZLmesqIiLZdf
1mkvTVcUEiVqOcbBN/K8YXb3c0Ma3AUhTtIcq2DDrxV7buY8LnWnQbt7y8azg+dNt4+qjXrzgHqI
IAjz/0h4kqSr5xB96LRLO5lt16x3YvnlcFumknERUBNUZaj4Nyi58RQ6N0K2NLoT+Dk4BT2VPIG8
Ky+tC9YKzDjKuh4AYbM+WQ98cWvWY4tAKgGnN3Z91u6jcGvRfJHBBkKKNrcY9GcAYBoiOUvB7712
ccI7xqjYvSsR4Kk7BwtUiDi0HVv1GUbR5FzdDGU+8Hu0+kjfskXPZx8QP/rtZBMZcLQkROYi2xan
qcjG9gml6TowcQVJe/CimYGBucZwqqRouAh2ITmmReceZ5xTtcffzFaDKrnp11Ac0m5Y42MHSh3+
8Ek+xDjYYGoVOeIQ+ZuleTV5yhaOibQx9sfqNI08Kt8EJCyV6CMf/cls482YET/TFq71oevL0iBu
aKrm2RQmC3KXG716tJ29GRBM86vGo/NYokfEheeheT7EXWRfpwZh9X3gkMJ1t3JEQmq1s3/t8C8x
IjN0AJVvCTapF0A6HJzENLnBafJxS6M2BzF/noO2uHQcediRFNL4J+6eetmlHGTp+aZ5CXdETAiP
JyHFLBaqOMbURJCJfEIx2wZ/DJkSJW7RkMY/BzmrnTFy6WlBaUw+WjWRRhx2KEpmcgHlEIGJCaZe
WkiWZrbmQLcuLQSly7rPyWhCkmf3zexKTXqF42TM16P3j/O0Q5E0YZzrh2tZo2ANT5jHKphX0LDt
sKy2DIE1/f47Xa0vlv2aTuMXwZ2Yh+tE9emtzFA6GQ8pCAYOMcytAjWjqPSVlsWOL73wl4w4+GhI
YuLax8oZzxvZLPaF4A4cVOzWi323Fbpi4miGJrRP49gG/6YgGP/DB+pGpyxKy0diNtvt0NSKqcod
2FFYlVkJ0YQv9B/jBKvlzwjtqj6WDFuXpKyJiZaF0xE6sdUBPxtJCjfMuo9leywQrryihW8wbOEc
vic3cMQxjlDbO/J7BK/Yu4bfnue39bnhy+mP3TxHYArEMtIjy5DiXPnL12PjJFv9Q0Tr/21cjGPX
wqXxNSfmAMqXpZUXF1wphqww1Z+gi/Vbwgn3x/HD1N7Xk0zmRzm60zu/0RJ+lX27qO+oAgIC1Jbt
cPZqPY+XqpthRqdRlMUB/phMlDJbMCN4FgM8rMjYHgQJE+jOq7pXLz46dnt2gKaJL/G6trzn0Rq+
KSvu4uM218WrAgoMchEyXR+I6kSxOKELVcAFUZXm5KKjpy6pu0DCMi+uO/y2rYzKPQ83U1HNajgd
fDoX2u926EiSAtgqlg5T9BD5jZ+7sMoo0zPElLjMpk7HZ/KHS0I30oaxEAuB4EWyB+rERrGHiZn6
fNVg5L+cOhTrxZ+ICXl23bKwt2goGlTRb4suIahh8hgwtwkV665xFxi4XYbXrjmotnaQnZEFFz2W
MIz/gdc50V9FnOnPefHq5gc8MPKPBLr5EX6QdNh0M5QZVgW3fDm51jmDcqZ/gZ66a+YQ04UVI6wE
5vUkeSnZxZtjvBgCWfB8egQskwHcExpA1fO+m8muI5wFAzXiWUwaTwHOVmDAYqoJHGg3GHbuVeHv
NSz/9I5fdD4VgN6WEaslUoNkQuE+FmTlNJcxi1AVF0G5Rdcp4/WHh/fSp9LVw7iXK/zKFcRQd0xU
gmw+PXpoGwUXTY61UwoCCKx59JFk6v1I7peHVipNfhjWMXGceWD+OSSo3tIHRkJuCwSp7jFri744
VUvqXnrRTeE9kCWeyqW9Rb2wWlVvLZAPQX9sC/6e5NX0ZCEYgfejzsP17dBT+DANyfTk0oDc7en8
Gv4aHhw4WU3FdwyKRzsEBLtDM0kPcbvz6sGLQUSkkHk7JC1FxTpbkjOTAMSoNq2Lzgz6iAIrs82v
nAYoeLe6Wtac/KINgSXMc5CdrJy2xyGhc1oWJuxO8Y0RjyFtklO8ioWY1gxDQH030ssVBseBL6o9
Q4OULMnsWt5hcpYoma+pAHbxPjzhRHI6YCis0AJgL+l/GRV7zX27YNk9MbX1kobVuPhrYdjuCuWl
4iRNQ8RdgNvgZ4UYHKKUnfkjJsuD1Y/xiSKMmHvCOa/+LOVv3eGfOTFpbkNeNhFHIbA8NvCyjX1e
MWbn8K4kvNA9bABd9jfxJ5D63xCQA/Zpt+irjpRBUbj0nmLFTUtEElN65/Ink/4N5k1w0yQTRwbS
EE7w+sVTtofO9KraKxEQjVWxWot4uSz7j27JtvO4eKr82blbQZaiTyiSPtazHWbsFchzc2ViQigW
3/OCnR/o7JFYXQWbNCETOaK9hTNyHIcoodTjfUN6PVOZhMu0xSDN9bWhqV+l+lmvXreSDDSubR6Q
EpYd4P2J6p2NT2QOT8jVxYI5nzUFlY+prZM1T3qraY2ptKq9V/pGdPt3naYJBqFIBcE9BMx4wSfK
KXoODj6r0Xjx54R4KTmM2dcE85IdgORAwetO+Ooseok1PC1KdcV9FqV/UkvUw0/OeFvdEzQx50SE
2RQ2Ra2Xmo8SYKRPh/YTfUb9129jmqW5RSML/zCZJ3b4dXjrCJr7tyg8f3iRRUfkgE9p4a5ehqXt
86k2CImxBdnyPkT/CZzTGGI+/B59zsUnOZ6sk7q33cm02Rod7Th39kft0woKkZql4joRZlohEPKL
6ZTOfYS7VgDr7poNHS1YMKGvLZAkjMZZmGpFhJUSKFGin2+OCHbYNhOzdi+x01qR19JvxXGtfEUI
Stdyd5ZpZtTDKhpxFTzrGMySzTn14taYp4bJfSmmxkkPTRCp+23aPMTfG2/2XYecFJf0OKlLE2C/
z0tftaj+bY0WtCg8KNAdLS4CdaFMlvsV4zkb1ObM90M5YZwbNAPb2wxBX518zSKzS2zURL96ic1q
1wL4/+WKLZ/TBdf9Cb9Y8+IYJyT74EYWgTvP64yYCQ7e2ZHdATdlvDX6lcQ3mwrPCps71kISVibc
pbn1pup5JpSAP691+bnQGGdyzBRe9wucXQU71IDbI0lGstyDHiWITEHuyOLqInTjWeKHKHklvqKj
hwlb7FOrnV/x4sgVaYXHCqcaYtyw2svv1WpcWreIBhRJMUVt1MRhKO9rdmWPKsD3dUwkwR9egNaK
6GLzKwZZrZ+6xi0VNmUyxJn5ZD/L53GefYzumI2aU+XGzLHK0XgQaO8a4BE2+kTmdcE7sGakR+Ox
6+vTPAZCPUxMuuo8tab81g2HMMiqu76VVpvgoOxGhFMNezdhFmUc3hGh7U77jtqXM2nhGrS+atRb
VtZRfOwDY9TRNGb6U2UM2relWL4OjROJfaAcHHbsDwFpOmhnDf7hLfzsUPZ3h7a1Qbtbq4aHOOy4
+Hds8uZnVopkyLthCJqcoAcN1yX89DRsY40LUNT3fWm7d0nMBMrIYWh/oS4suztBAO6H55Odc0dk
UfACz999EKuzweb55XJNU61wlSPEQfe2WYODsli3oHtEn5b+B6NaJpeQqDdzRV83To9ZHA0XtQiE
pIREZO+YrUlS1x1WapRXjbCPYV9iq69bKLhK6yY4QCqoA5JCiylsUh2QDk1P4hbVVaDoJbwo+y/W
urfmGLLP62MjIpiHwieE+yhoJSj2BE9k17ZAyJJjTmzNudVBfCEVUZ6GTkscB6bKkGsbhpNHDJW9
e6hH6+DkFhRW4IBDie6jsT3VGMeBudDasflttuXsaRM3PhJGtr17ReM7D9UIWXXLPZ8xIpIOwAtc
kJFtZP0F/+ryyFqhs+Sxi5vCeYWagj1K12iWVzeeguWyTmU3H2vU386ucbLs1zoVxE90THwk7q4+
Hqx4WUv3jCWS7TcbIETepjaNIN2dNYl+YjBvUm6PBcGE2xLVnC8q8YoR3bhFxxQHNoE33JJh6HNR
EKdN0ngp1ZfnZ6wbu2Kp5Lum+Avs15NzrqST1K/dTSG8k0PmTE/tTFHUSXY0El421nF7ko2bEA2m
J4Q729Syzy4L2MV+Q2jH4kh57nyvdDoMfxZSDp6MZOu+L2ZyYseBxQHktgrJBt/JpYmHexB+wsTI
ttMTqgmXw99YbI/5uG3NSxsm3Z+C3/HH0rDs4OvngwS01PqNTFA5Azh2G/xvYknaJ+gcekBEiMAD
MSRA4aVoh7xOtlScY4tmi2OtzbzrnGTJdV1s8BGldf9IRzFhOh6Sto/K9UnhChOfeFJAzPWHZXwi
8wVT+fKAahLOvFxRcGJEV96Ye5UzJL83QyXGlYrBtDrVCzs5WybYcC7IrMM57JCESBQKx00j8WPs
/ZBA111CBM473C1fcGOHgnOh0qs8poOLmh8hYOyisezrT03CbnXgBIweDD77dj+ZDgLb1HAQJ7So
DJ6EGIZMtbsqAsY+rQPI8yFj7rcPxMTifwv5QNVVJo5XvsYwUf5lTaBYzjgImq+OopzowwNeuyiw
+IKmDyrtH3i0gu3OEUp/1xOM466vmPH2W9DX1ZXw6blH72DabxE57XO/uC0ivNgnMY7vjn2nTewa
3PuRi0mIrQV0BF+YsV/kJst/jW85GZOpVPFv1QCW7dEz6unQNGQd7p2+Hdqcsk1pcsLc++iggGLe
erxL0bk2ol2gjeuyewGuNsnnlIA6fnRu5acvRvLa5C2boryKZna+Fsfv4lPCdBFcvQ0ceQ9tlFZ7
Gg8KPBN1uL1qwy65JzMRy+xgkJztpnRaNbidXZBLC6Lbkx3i585+ojzy/Hu0t/56Ib/E/W9s6yy8
+lHquz/xr6rXUXaFuS51rxMsEJ63kO+KLveZtaQr3gR+hGKv0amvh5k42NcVJeAI26CWS9YAt/8Y
CeSlSyNQ0akdFvK/Ge0JWMKO0CCK+EKhFkcPKUm79U6naD1pDaNk4dxmiC5x2jVZe1zcFD1YBjOz
D8mFPhAyTuWmqkMneJ4NLYL3hfXRhhIEqNY9BBiIYm+y9aWyJaVdTO1S721QR8RbzN5Y7sfS682u
F0WPKjsi5g55ylTh7GEeIAFxLoL/whG04MFFdPVJwF7jngo4iYSv3JevkeF+yuNq9DfKQ0Qj/0Zk
ocHyZYAyZNHyYR96Qp7R1Sy1B6qyLWOU1w0M8301gen5Ua/Cn4mcVPCdMnheFgoRQABpoWn/EO8T
LHtmnBFbQRKSsbwWMruCMnhs9Fsv7mtJSXSODa4gVnVkodpXFDvAaDbL/DWEXgVVP85RhHM4mb6z
diATYt7CuYaMkoj9ie/d/jpFwPJADHT4d+txZzyURln4rbQtgP9HtplpUT5bGlvwuKPBg0mN5F0E
A3ruHBbWQRNGR+pmwrLehd3yRJcKWA2cbZnso9ZYgksXehxnJOczwUgtvSJsWOMtYxAd1BklRAEe
phBLeDVxe7BOIl72dNMOE+CN578zrMck7wcDQWJtSxBLUEVq53Mj/fMsgnLCcOfxDwUBJSUVbBOc
wgUQ3c7VhXzG5am4uLkbK3IiU/NmUJj8IeKddIas1sayNbjEgbmBRuUc2Wg9e8zFK4pLsob3EzFN
LwvKVWSCHZEpuwmxUJATAam+qnYjQrQFtKJaJezj5qHeEpIyEuEQBehEevy5LXDtN2VRQpaU6V+7
zaoTTwz5O2QcOC8TcpmCWa2ZrkGWudgoI8cfQFdV+C/IXBANJwi6Y21b5xtpPQKvaM6aJ7UKSPmC
5C4B8NvNH4gsyINNGrrGgEH9Zd+KG1zsYXG42UOIC82zYPU/hF+5P5Zej8MBLhrtdat6n29C6/Uv
GEn/HmH8i0jggqXZ+X2gaNgBNCGDiqC9ntS3OMKW2m9fYzt131vsV4SHws9QhteHuNgKKQtAuzaO
Ac+BVXdekPavlUG3uusMWlt+NR3/j6PzWJIUh6LoFxEBAiTYpjflffeGqHZ4JxAgvn5Ozm5iYnq6
KhOkZ+4997cFoXriS5Ok4UDt6PG95blzcDPZkf9tbzrbusy6p77uRIqhM2fWgMptJL/ExnB3SYRd
q61HZ/ZmGtk/cWtW8AjDFD5abRuC6yWC64/ahahNAdmun6aW6P94M+tsqyYZPebeRI1Ak20wQgrH
VhvjCfShgDVb8DoJprpDgtMl2pLZXHs0BwXDb3T/3cc0iPUbZkChMGginE7ZFQKTD6fs3601BlG/
usurUmUIvQ2dFRUcnzflWsrY0zbEegStcfC1WXzJLgkaj71QC2hd8LzR5qa0PBIz08R4ajVm9oJB
SL4teJ/P4Oyi/sJVGQ6bDI4F/tgsQto6Y3H5MYtyRv8O8fV5KgUrpapJot8V5lmYJRKj70F1Mvrw
bM3MvKJ8fWG8yT8iYr0F1uQDL6Yzmk7t11bB9hiA7K17ESXVc5562XdnbqBBWbJSa3ofHrLuBp4u
4DfJg/Rq/MMUDtwofBDc0jaJqaNVGi/tdslvXUjdNBRIlZBtum8nf2DeV+Q9Ogqywd4RlrJox/5y
s17bWJ8nD1XIbkRj8NdZnfQvyT9asMSPxDmR9fo5cQ6abTxU6mtZHJ2xb8rzd8zA81dVhyLC9hWY
xwg2krtt/RnU3uRya21yutjXePASZrfSgApie02/7xeo1ZlBoEDER1WGl0IN7WdsGWhdEj683ygI
4YbAjqO7X8tMXRQK1vxQtdAQ2P+PZt+YRD3K0DpmP4R1difqhSPZX5Iig80Rdo8T9cdvm/O6HDBj
xM6GzCRR72FFsluc2FAwgmbxS/yApAVdu4V9kwmX2d+FoYapyh7K++NlykPMFyzhcMrNkDyXtQ8G
Y/KRXO4WUMXttm3HGQiVzt2g2sy+EDws7hxccJg53zGTp5jyeykf+CxZWQ9EPp7ZevEb4P1JzaEh
vYn2ali6a0st0e6i2Edlfou0fvUT9mj9hu2OR7kImB9zO8ZpvCnMfmrvzs+cBHBCB2Lrs0AYpQ7R
AJwfGxDjEv1UaVSxGxKUeHubtQcywYI5ja5pmEe/kLaj9/Zb3f+bJ0QHRIK080iw5wjH8/fqQUIJ
NrXX6ejhRgNAiMZj1aJ3YzrtI+JHzNGI4wzK23xVyP815mMSFRZARIiWyJNJ8hOy6o4xAvqFaSTp
1aXK/VKhZTx/sDSQ4Qk6KttMlmnghllic+X0WbScWDVjtWonbU8FQQgFdM0yewuwzhbXMPP771xL
He2jzKtgKvcy+9VxMH1TixLR1Y5tnNFcU2bulmbEoaoZTf6J406uybbOejW2F0o4PzozA+7w18Yo
avn4dahNcDdxEdV/ieOxNLTjIJpbBJS+dTFQ22q6iS428U/loRXbMY9NQ6xlbGOOomuyO79Gcby9
FXMQ+qsFE5pF/4+Ds9JDsV1zxg2myjw8/n4yf7OODiiqva5Z7iw88xhSvCA7ng+3rWcUQyBap/4l
xGDRS1w9imyPHK0FxuWU8czZrFq/l27BnyN+wnaP+cIsZKMqJ/qOEyBWVGXYCzYNcuvyaU7LgQSW
Mil/Kaat8cmoMXp3dDRbpIYSJ41ft+ZfbwP8YTWwSL4YBxIvKdA09HuwfJE+xkPfvqFY1OHGmDkG
U9GommycVC/qfSTB8G0G1Y2OwI8He/IWH4x1SoiOPcYYqbt92DZuvRvV6D+w7jEjRwEjVzLYkOv0
19nT+fgrZcPq/nWQqgtuiaGCr4PR+zj7i3xKZ4atn10+s3EufLebz20Z1RjAIaW11ZY5Vl59G1ad
47BrMvzF1BQ2xX678fD6OXekyfByIZBWfyYzQvzjV3Gqu7xZ/RgQyxCySU6KPrwOEepLQpTypNiM
QdgRJQXFaRCPZNtTBnbw/lf4m5lEBOeXZYH6Y57tlo1bBosLVUi97Du3SjSQblH68yNHS1b/Ddlx
61PAzJagD8NAfwM1KG1e8bO39sUrpH2xqFeZUi1TxAveSmCFPKv5DAR+LcTryuA94xqPp+wdlHO8
fGZDMbV3rjcKcZ8R9c1xR/8DPAGrQHI1yPiIM6qxwu2VxJmE27j8f/dU6EeGCAWEo64o9a6LfEmp
GrJc2TBmT4bHyGhrT33V6ivXO1cNXrt5+sM0jDijEOkRegOboC0zjdDvqS0adT+XJIbuXMNP/FmZ
og2+cJF66lmBcuXTRo3MxBUyFrohkrDMI4d4S2mNvRNdKFEX7mE2Jj1SjedqW82CHTuPn2k3NSLe
4Rs5ODNQuEbIHRM7M7cD0gMzMq2WqX/HKAX4Io10Yh7YBrThvjWM13+YlXek4jsD23tAzlDlz/DF
WI4E0lQf6CV7uRl7Oz9mwwzRqFmnFXUo+FZ18quwW67sc3vx0Q7dOu2cUEuSSVh54+GeE9cr/rEn
WPyzxm4xPg0E3nUfrS95TBijMPEIEWPz0P+ZWekiJVI1SozVGxTwUIPMnhjMGaUOTQmWow3s+QDX
DJuj7jpon7arRuQTPBNGoaN3HzgXfldUGMmPSMjMfQFlOIH78hP3AoRGqweD+GS4q9jUHhl7NA0C
fHQLZ1wlQHtWj4HkL9ibIYscNM/COeeTI4s3CkY08nD4K+1O27rAw/IWKd0Eb/i/fOiBjOBw76GB
dLYDwArMgliQXdDmMAPecmQQ8ki5755QRVTRG3s/Mrg8JJX5rpNWPM00+/YUAju4m+fUe0viUj0O
DkaBfWma/BI2LmM31hUpOJW8pliKRx59wjum6m7pb2YSaVibPdcOa/TLiPUGLy9OEWwGk4XGg6Jw
dM4rcsgMB6MLivDRH1I9ffvrMNsHNkioNEnwzv2fpcfC9gfvVBHu0Xii9qBTCbnCTYV88yfJ8Ggu
FZMGstsqpaeaUHqLIZQiV2GI2KiAu/kimG/1903L4r7tumS872MnRgzoBtmkMKPFWFM1m3vMB1Ck
s5hV8IhO6t734/4NfVPzTQ+rku+YX/PbqIFhZilEyRIlX5t/WNzQvEOuFKyPlmXJsvPSptkzAuw1
3Y3gDoatgeoKrYTNwT2DXs1Ojm8pr7a9KG7HUYiRa9s7tdiFRdDXL4ntBu8QrDV96rggWwWXMq+W
vC9XPYZRHUaHMm4YFIRRxhKimRbwHUndx7uAfRJPXZ7P7W7iPnY+Qqa58mscnfcUsw0+itY5Boqr
Imj4hDfkQIjovqKxm5jo+C3XusZbJChZ484pyHxZVgzGY5mzmdQ9y7TIquVuFMRQU6ZBLidzI65N
t+JciNr7tnL1u+11d8O3rZ77VDAodu41RPTgCVB+GRwNb7s+RpY37qMVlFeb0YMvB2QunspjMYbx
jyyL1N8I9TAFwRpPf8pa1mQ7DKYTNzFg86pHWRO2SdZOgxKnWT7oa5Fz2Hzy7oIGlRSJXnNGMdLj
0jolDC9xXZNOkp29LgQmhDgCB+maE7ZwzHFffCs0C/b1xjSwjzF6U8imPfvcfW3zNN9KRIXFsXL7
nGjPuv9dxZXb0mc7HZpJgkz9U0qx1u5D9P13fcxGf8dQ3Z2ZJ3ZihqiK0xuJc1k9TrYPWR5BRnE/
IOBAoQNOTQs4qVqsd8tawOb1/Lgzp1oOXX+wLvN2dDm9qLakunrOqcS3TYPuFzC5oA6McksUo6sP
rsLgtEvYgD2H1JEAREEdDwO6VZPzHFqnsZ/B/+EyRb/kuGwFMW/3qOuXM5VQkN0L0XZfdKb1cBSe
DIEgDAYeeyqyYYdDq8OQAzHt4MtmPjiKTJANWbl2OdRDrPNznTNkhHzixQw7eWnazShntRwTVkv1
g0eFsF7DUE7hfkyUuMV65FPRnkSYBU+JmYLuR5gTE01WiB3MkUWu+kgIDYO+VrHqxJEdAWGDI086
QS6ccaZdEuK9bRQVVSB7SbkdZ6nsngPrVedAVrkD1dYf1oPHcKx7ktM6/I2RvLK9sDby6uvQpnZn
xA19zXRp3U0Oc/org1o2G06Lt+FpgsZPzg1ei6dKRF1+8Cg4bsElbRF89ejlMZ4vufPt+S7WNpY8
Qb1HiGf8fDsBm6hObB7Wl1WkfbwcBU6kgAIbe77g65h9lvL+6jhX1ExIQ+o6odRMpcMKFoYejk9d
FgeOE+cJ8WLnbdsRl3VMml8p630kAzVtm4xtAsJq7dOZmsb8tENUXsMFjdY2ZuweH6XxZQ8tCZaP
pJRUVLhbW0vNDY4TQJ1ppr0FWb/kIpgb6MRsQ1aQAyurTJnFyF4buZTOZ4b88KpNpZathI9jDxFz
opniA8kAFSWVMCCjdfxc8QPVB1R4EJFHA5II6XD7zAHnvpIIkqzPulcUeKw124ZaacFuVnU35HIY
1g4QhGr8IqgOPYeHhAgxbJO8J4jgfrJHFAXf4cIAA12U8E9tHdWPXh+0321zo4WsPYjkPo6tf1c4
A5f/uIoFjlLRute686z5Vbt53D27eBcPFMwdPb0NZfPmdXWYXhQ77uriMig7BrmvUVMsjXCfOzaH
yD08Kb4D7/ak5JGYyflrwxbuiR/h8LTADue9JIkkoTIxHjNxz0u73dqlQL0JhiQriPWBn73aZUqC
XY0SQu0WvoVyf2OnBhzxRHce6KBsw00/6uJFW3dyj4EhcHMD/YIhCys18BmTcPHoEL5tnOTIHlmy
MxzSRIXHZGJozR5k8NeXINPLH4It5N+ekugOCmSGNkGQTn0ctJrWd3TkVBuhtyR/tOnS8V57TvLE
gQMRC83yCEbMB9W68Ueq/PP/kSBf7my5IJG/60T8JqaZbGe3x0uyB0zOyVl3WeN8OwOmXiF0GT2W
WR5+4PNo3R/sVZvoZW44J1FRchW6BCevXbj1Qncdf/jL5DosjG6qh12W9VGCEATX8mamA0AcX2ed
PudweNUb8pwAFBb7UMb8a4DdG3aUBhhYeDil4tIAHTehDy7d5V+ATw3x6UCtai6zp9J5h8m/ukPl
N6T3fEXVD9ycJRkbQ6cm0h3a4d4MIDxh2nbTdB29jBC5TebXKS80X3nznTIXkl9BNwyCxqEpSeRi
5IpMnZ6Ir8Xw/VLhgdAKOHtqcrYjUAJ3+P7AxIx4WH6COYgjzgA3mc5aR0tzqhRS3UMAmFNfMiq8
8OT6YXJf0UmuT0G3ovcY1Lqk5INkIj3TBSPE3rjsKJNLf8vafkJOsK5HNw8799H4MMdr4GjsNcjU
KTEy94YqteG3xfpYxiJ8bvxSX27+2HXf3hYEgDL8Jwm46q+wzNJ2EwIphMLkhu8w/3kXHMGS/Vsb
penwVk7zMP0enXpoRjRfWtmXNsoqZ6/n5fagCyFpHaik3lJRkgS9mXmQvlnGOeLHTdzg76EfJv6T
N+cmPscdzdo94eDyspJkEd4hrGQqGPGKj58MMU11jCvfWbbZEI8wYKwedmBTqnE/MLTgNo1uDtht
JQO5fNskGeAR8/gu47qN1Tq/O3C7/ccQjBebZ/KkGffvOuvgf7/1bPcI2nX/wCxRDoeWpgIBRlbR
uKNlLJfv0TaGwaLu5t/F3CX2KSSJHN/2OMXk5HDe4moL53B6ZpLieUjvbtIqrpzsAealqpnAMVBj
j0+G1laEdm6eCegcqmM2sUvczkSGXNx6lMRbzCOnaJkXXYviv1WPNzcu7RJ5jMFGLl7tPDVEkNlN
6A8kq4y9mPyDO+MEh/hF4PtuDp30lcgP4V0Q9yp+DZNO9UFDEHhbenj6W4DpiriUZcrYyi2TStWh
zj3nQnASchVRwOLZswWlmurGyOu3BVGeGHAKVE3kcRSFV1uowamrdyvwHHnwmbr9cuPCJqwj4uGB
cdBNlwl9dpdixF75NBb4fHg+qEDmzIADY2BRNwcGMGzXgYrfSGeC3MitGkGL+323aIJn/G7eMdRt
n9ICK/a2TwY6BcTtmhiEWyKw9QDMbaPRmdyLB739t+pq076PmL7FI9teV2x7mXqoPgEU3iM5LK8a
uuK6XQs8ZYSi1cV8IVev+OsBBEoPKaizq690noI88PvlvSl6B2XzGDvXghAleZe7/hpf8jxsKwBZ
wfI3Fp3JPznKpuc6zlV7IX8Hm+xGsSB7LmJvuZGJ3ZlJYjQhH/UJsSS4fOloLma0ZwyiPMocz4yY
Z1l1jvukzdov/Idr9ci32TQX7HPkstkc/NmZHSJ+Ah5z3/4pKHm4M4wcaham+Jy2kWCEveOiYTXv
dMlMLHdDAhEFdVKFhI2USNo7rPfRxjPYqiJAuS762ry9VMCjwfcwDTupnsQJ2IEMs3YGGVS5Xz1Q
4SuiQHViSyiX92pU+E8GoA0nHegy3aJiv2VOknvTvowp0h0Zz7XzGi24KjneWPY9MT4Inp2WucBT
yidEPHqWMOIJ8K4elVOgT+3YeH23NRHDm27WBlmBCpajY+v8nn2yCI4FJ8hldpc5QxUCfPMhDkJD
UAoHcOFjew2j5hHPrHuUhNiAqGwbPRxshpb/lXVl+kZwatOdmjJyjnM9Ej7i9pG+lBHzxueFdWfx
jUPewLWL5Jr/0YVDACocUB58FqR+/zmh1rgop3fJyFwwrE+9k9Z384ohd7Po0odrrPDUbyMMz93F
GmjYbMHisDoo4yxAdixpDfybGaiOx++5c4h0YCoxsU0jRiVMHyeQd8sFig8A9gy65z9ghwYZE3u9
F77/jN8vUrnalz4UAqQEY2U+qyppsVIrdoaCTGImkOxbmj3XoQ6OI7cOppxxRmarbQV4FJeFuasb
dlVPrsYAxewC6zAJqHm7n/sCziALkJXyF2wvIZbzkKz7ZJ5B5YaMZNRdAL30KZuIrNt2WVZ+jnVU
+IeImPmcNPU1fLSNh4IAi1IfYlS8QbdXVjnP6GdYcDDT9VFCFF78E/8RrBsYImP/0DIUVxskNd1P
GHQZk6fkRjYsKOVYjE2YZxxZFeTzFbR4m9BCSHiOZxcZoXCL7rmlKnNPNAriMxyMx3q4iOZTjq57
fVpchFnIz5BhY6Re3SuCI3LGFt1F8UuGLEDvV1FoxsKj+MdEdKa948n7Q0k9X9CIIj52OYuhokza
/XfTPRM4SYqif+llZ54jUEbh1nFmlD8I0+L2hyXn60bD7okkMmX1xxtyxOtbKrvoAK0lSN5MNGQX
D6Rl9Rfrkg9vDuerQMRHBDQAwpnJPAHd/uJORwN6YvkIaGbdP4nn9/kpQurEUBDvMoh8r3mbkhDp
zBrkKdbftCf6c8e6bBqvsDAiSPI4ifYr9H1cCk1gXwcYIFRacWbjH0T/KeA6AhAgUJMmeyBTwfJK
Wx/dUeYokYOpXHKCF3NkpNckyot/g5LIyyTQM4hy5BZ5+BNu0Zr41imK1KTT10Wv091sWRZvWxJb
k6071paERDxmj4K7ZngLmyhpN0M/NvmxmZwAGkS8pA+s1PjFhTZk6TVeK67xCANwo5MVu8CMeJVz
asr0Lypsk/IXB8zdN9oQeXhSFaCPkxmc/tgGGPSPxBLcKkOHRfu5r/vytGjE/VtbqRU/X+rpKyDZ
5RfCnroiL4JK68HmJkh22dBGsIoN0vcd8MMQJ6qEc4C+nsSGk6sjmxI/ECRE8Xl1mfxjXMSRASbE
xDs6ZucbSTTdY9a6oBuTIDD1R2mTlTVTiGv9lb4eVKqjaBm3KCSQjQEGEScS84w9yLWV3WWusrC9
o9Rb+A+FE/6DrDcCqxqEOiZxFIH2kjXS2xQnfX8mPhDDnIUzljBK5wP7iMbcfwOzHrEhlliqQNKk
AtRGgUZwxYChT0w3uvErjTql5NWnTLY/mnXRznkhefN+kDUuJCaNwYdExCK3+RCQrAW+YAUeODvt
gPpPZh16QKIvYQC4sUZgQ9RHcJzjEmJfAc/+bdCkkZ1Anmew6HRhxC3KIIAA6w4M9FjU0bSLqaQ1
9GJTOvgcFnNzDLnRPtC9fYQiJAKEsfFw67twUu9F4SfTAbwBsTCI7+Fwt5Mb6Q1ZsjBIuXDNHemV
N5YVwlx6E7s48Jn8Yt2xRjB6F89Wf04zEU7UMGjR9kywMB5ESph32LlojSxtwA+jW5bJHTpijnVU
SS4aflKqNgntTEyk8jC+QLMii4Ke1MGx5oruoodZ6juXZvgGVhzVfPTcpn/gNc3Wqy2n4GfhlHTt
pHIM611ZWPd7IIeo2yZrp96HuWzoyrHxE0TKSZptsU7XlgU/7cAeXKN8pzlOyU0ofKcnUMSNH5bS
HaP7oZq5oCFmeO/Z3McPTKrLnDsvq5iTN/N814iWLCiQKdNBr1DR7ss5zx8Xb47Sbd9qovWcwjTZ
hYunfKxpW0l+9FQc3S+MWXFp+6P/rwC8cfSULZHqxwOdIkJJeYGAuXBYiCR74jJz5w2LbOnt5zVH
fpm1cOYEShgep753vnDyi99R1ZOmiUm5P5L+U/3thNP+akay0hAhwbfx6WSLooEym3pPIXGVwIUC
4aDChK1HMywsU4rt4I1I0BNvYK2b+CNBrS3T27uJ7Dax5aUGADV2K0q+jeLhtbt0taHZdgHAnp03
O+WhZZDnb+su94Nntuil2S9uSfiUSied7NcVtDdCVafu7ikaCPnDZhmnrzwwDUGHTC/povxk/JBl
SynmFqRI4faOEYx6Ey/FvonQo+8AH2ASHzD4/g3EFL2XlLWEMYMw+wVTErWIWGZr7ru5Ff2nz8Zv
r3RlQkaGDosTmO3jJxEesJkkMsZHt8sQrBPNjGIHqtZnTfRTvMV1ATQi57QP2VRN4yWso8XdlSQs
3/rRcHqyAcPu04C+bjzPQx69QDNgbhAwtYj50Q0BwzmfOfFKkHQ2BFLQ5TdxQmQiZtAsOkV9qJDy
CAyXZ6LB0SHDHxMk+5EY+eHTQzi/kBcnILlmre+XcE7TZ39SyKmZ230h9EHwE4Y4KvdMnjKW7GkV
NMNn2CbxeqZbMxNU0TYGpR4lq3vCfEW9aAj/c2/ApLB6IXnDPlqjaFMyvGZn7G1pfegIyGwfWHVF
V8i7IQ+dxK8DbaGFM72SU1Nda6hs3jHR//PYlygCStpOVzsSibWP1yTQxzyA6PETgb54nBeKwp1H
BIbZCg20i+rLwtnYIgDJCCdZ5k5VetONY1AesQhOeCBDxxNcXoFXHfveX58n4Sumv+U8PNeg25gY
jyH2rY/QJQfgu4ZOIa8xXFk4YrFKjdc9RVmAnHrH39ZYh+u69BhdMPP0WYZyIc7gj6KKpOMVxAAP
dj4x2/cQ17xCU5jbwwws95nCMmj347o0126o3GkXegG29XalIPmiLcrSI1uDiVF4KYZL7APM21Fs
+PG+GuXw3lhDe9Bl7gxwyObhqVXMnPdCC/kHf7DhcDRcH5uuacRnMYnoOsR58RW1hFpsiGQxxONp
2X+32qWj7lviFUi+RTGzCVmQ0eF4Y/g04SEnHE+1Q7Qf9dC0+B3b8uwjsjEn27ZLcGQ8Q1IQJSSL
26VEZH0koaH9sRLZ6Xy5riVa3QGIV9HPJNOJsNLlKcbfi8DC6cv223FQ6G5jiAfUsLJFSkjmnsPo
I9O1/xOC7VqeRwIE7gfYKstGJHb8B9CikLs18HHKrhIz94nciVnumZ619WWa15trAfYSalZC32LW
e3jY0bqFw2/lpeGvrOtxeUfOWK0460h7zqYGmwQG1So7Z43nPGNs1/jRIiQXd+QxJO6V+jxBBW1F
P4fHlsys9Ewmb7WDLYlcYwv0KKlPcQyL5Dr7FgINKAKEbAED7S0dTZ1d2dza5yTnIT3h5LTczTIj
4FOHXKFI+kDoHKjskcetau7DVxxxpHTWqcn8Pc4jHAQIVed5B4CP5CWganQu+cD8HAK6b7J8r8bq
phYGUWSXWwuBtQRCiV6/4snM4dlxqyH/XZYl7kSn1oKwFfD7aPk21I/ogjf8ORB7BzaspfZ2BV4O
f08sFHF7sg1oaGvauRUGBM5AkqL4H+/wVKHWhw0x7qn2478GGel4uokCRnZwtAubkLafOY6u0s/U
bxhpPkrWMMkr8XBYLOEzxng2eUkQwlxtNXT+X6qQtThMXFB/W7JvfnQjmdnnOOoBWc0saFaEDYKt
CU9gE19wVugLKQRpcun6wXsdY1nzWrKt8A4VVqr5QlbE8o8QZvc3zJqmur0wVbTHdyNZgo5Rt+60
C5EbLaEzPEBqm513MeGCSmzOlIF5Y+nTKKc5ki2mY6V5q2HLuPdJyiz7T1cSD3C0SBL5TCFYBV88
gPgutgOS6+SU8eWLX1qOrne2OWo+5lvd4lQnpXy3xLcqgn800T3a/YWv6JIskuDYneMFI/rIgCnc
HycsKMAj3j3CEZJBu2fgV3iJHaS8ycmzPJSXBKMrbg6BeJQTSUCfT0I36BTBrUR9bGXCKNfsxAIo
FmoKiBM2cb4Tco0Zn0vITTJH3nfgmJ0rd1627tMY2Poe4oaUL57Xs3fG6TLlB3fiJ35AHY04ax5C
fZaOI/3zqsKKmVwgcWlNQLp8ehkn7A9pr6oHntOERLOJKT3A4xL2jBpruc8BYwV8pCyTl4ubIcJj
RhxG6r3G3gAjrtLKZ0Hcmi8378R3j3YmfhswJgLCZ0F4iefBEK4rC/XCOe+QaGZnRq1gCZq7qQvI
3ezXGpk+8Jr4NLCkIsbeG/2rARm8HCkxabY7J4qYLmJpqXdhtAThAYmBqj79gtXHOZspyd/iDNX5
xoxpJu+JlkAEDU1a5qgLilpmr4xkQ5r3kkGBPI491G5Gu/WNSRGHoFlBpSt2N7s1dehZkcwTYvqK
wCqoH1YQVfmBSVryq2nhk2JXRI52qEciMbe1N7OQokUitm9R3fLlrNPylalZOqcu7FRwz0wNGx9S
ynKn4ZP8aUwXIGeUhR+8z4PnOZsaW/eMtlAyaFrRKpQbO7nY5QtjlnlfE3QTk2MVdM0paNc42oPn
JKAFLFeHKXwiC+mSmjJ6I622e2CgxsIkvon0dxDUh4owIJTW3Dud/0MVpLZvKKItkNAkRMBI4he9
H/B9QnciNwl/UlJwzgwN9dlRWMYYmwSZA4LbilCjYx0HZM3j+IR9KsZwfkKRHVXvimHeLUfYiCu/
lvU5LxGR7MokBrnp+0B746qz1Y8Y57oFOdDlk/MihwbxS26grmD7RcXxAcFXwhbEyoMOf0Y0IPfa
FEN+TQh2RprrBFl5td0cND9W6Zvgmx9KJ99dKHrlfTcDG9UT9vQ0PrT+4D+MEV0NHvAsdbZTCeXi
wi20gqOkMOTv9GTjvBTAqxjarF2/jq9z67YlmnADguBiAJbJgwkZjF3YVxj7nYly+rqhTWHPzOvE
NDJJ3B3chixgkOPVaXbGVq0ckMCdQhs6ppN7dbQro+1CBGF3J6sJC0nMYI6xch6kzUwEGicqXAtQ
dNnWK3X0cNvFoGUq8hrUpIHwtUHuq66FSFKCxEHcIIYnQpxOGYkUxNdbT9NOqyqOS1QXwZ4MHF4p
OUB9AaXYyumV6XMEbMjGnPjwTJx5u6Qo2VDAxgF3Wzumye9UVFP83Gnu47tyWSWfj+TPxo+FNHZ4
IxFPF88S1c5Ns2O8hFqCtBzszKw4zw0gLNh8oPow2xc2lyCucCkf1BILmgioxR1ivzxJjq3MQPZv
vIXP6SYeXEcT7jgHVx4ZNY3BD9rf5dmVfuNBps1xJzA2kxeX9ZJDa+8EyOVVKV6J4F5J7JorSB57
vIw1DzuH7YZora49Gtn36j2Ic3pNVpTrAV823oceCNCIGJz9DTupmd1+roR659BFI46VWPKWaWUI
RQS99XOYlPiTwZdDbcQBCpg0ZoiE+MJ1PzPGsfoQoiMkn9ztwp9LXhJdTYFCPDy9J2mTSUccD7AT
LtEntEHkefle4z/2VobkqoFzpopsB8XptumTdYrwoWsAEKKMc3dvETvdok9k6B5XiK1vrJ/ZrjQo
rcujZNCBOCz9PxcZih9eEaOFewkWERfw6CURzbqmvmFtOBJTOuol+Ik2BXwJezRMhzZiWg96tQ+r
a1zr8OAzuiDcpa/ksqOgFJy3JNKhN5fFwirOGORfnEodpHY8E4ykubSTLZiN9G8+uj2xi+3U/yDj
1/9jcrL40irJf9EZwblAmfgntZqEBw/T+BlPEz57UsgL5xenMwL/ZOAh3FM6kv9ZOZ5CaFaBI7xr
2wBAXeCbvjnlC1pZpHGQyx8ymvCfNROsYqe0Kt7cLnhczBJXj7pYxJ1Sply2Voc+STFWwXWMreP6
p14uAewPloRMyuFA5BwRKDhf6d5HeWDjuuYQ1g3FT1XZgvq0Hqi6wP6tc4Mfs6arBFuELBCmfVM+
q05M+b0Ra/nbW9vA29c1hgfDb+bQDG3p6tdfpUVZeKxXv1u2aFbJ304NneLFYyA4bBvlFd3GKWWL
EKKp3U89lfNn7/WqP9TR7MV7XXiOf23TOPnimZj6I2DTMP2cKp/2XDkDY3OlrLyvLZ3GLkIFSFb0
0qWEPfWJsNy7iXiLo5mIui4e1+lD42cjPjcO3buWnJN6B7mEfFDGYf6ya70g+2isix/LL+FmYEBi
6xjvlvjmFHOXYajvcZy01LlNg5bHeta9ujYksbrDigotI0qNiwauqKkI31ysgO7LhDErvxKT1jU/
GaaPgKJ1hoHK8iQuSfVCP5x+weNj5IZBi0mXUUkabMPUdTAnpjUa4Ho3EDyA9K6VgOW2Omud8W5t
lOm2lm4of53CXnOILSqMdzHCM5yFE8M/OGc4VRbEx7pPqoBD3bgY6QbH8DPelCdYVRi7wobiAZ+8
IT027fAfR+e1HLmtRdEvYhVIgum12bnVynFeWJJmzBwABpD8+rv6vrlsjy11k8AJe6+NHbarSFUA
og6sqWO5odKCiVrR4epRnWFk2eT+iPzXWKGNaLxjxVfcVb1rt+KQEWti1is25Iw1rbLw3+tHp8uV
vacf69r3pREr+V2u2w3RvsyTHmO5n2Fa7n1Mz891J0c+WFBzUCiQHo/YL1lxR8tZr4gb9zOhOfVV
hY3v3xX5wPl4sVPZkq+CfpvYkW3LOScBIXTeeGBZP44/bKdm7zNhb1q866xG4UwQCvCE2O6Jtt0W
ulubO8EIH41ZzVwXbliYDPCjVIBdfmKwXh3shj/+klW4oGCuscBAvtuNnnUuRqbXh1XUWf6oKhSc
G8YAin+pNiaDapcSIIASftJ3gz1X81eRtg4xbNYiCW4QVRNHnewvJNLI9UUAnnPP3VRBi7LsZQqw
SGokeDmFKSGiJFQweWj8hSJYKrhMB8NS4ZeuyOAYKAMb6RmlJfoqLukGLFAKR4j+CpzoWbNoHeNk
dJ2VrhnG9tYG+QkawRem2Q4tyuJt5BC78CyKpev0RvlE6F71wsWFCGyA4HRlKeGPz4Xj9s0VwcHS
v3uGnpiJZ5mmW8+a8RK6yHOBmfjt8JtALU7v+ywZ7hp71K+Iv0V9dJVjcAJhERGMEVpCbRaX+rBq
HCZErd0I9kO5Gu6KeQSMXJlkRoGiphsirIUc9dUUaGYxB5XhT8n7ZXaQRv2KeBYK0c2QQRZDoCoi
kOh8MTI4uCpC653D5vWPS7T2LOGoFasYHReRqLCb8ShFeUToIvcgRRtbGdNd59aheW8UdGkCd2cU
hSUBLNGpHOQYftoMcz9a9MAoYZDmXLOqyNd7a5pE/QfmiM4fiUDgJGDvb1ZE4rqKgpeR7k1tgS+Y
77a3KORbj8rkiEo++UQx3J3Al6HFRy0neOlpsu6mWqFtHG6FGuGOzKFeWUOo4AJhF7eBQJJpx0bN
9nwcURs4O1Xbg/+Y8fBiE6tAftxbIyEP25lr7yfUiOyhjnpjhi+SkeNG26FfbO2mq6IzT7R69ED+
3QIbTPfFvqTSW8+nQwAt0i/nme9bxMZj3HynUBug5QBGO1x016XrePTG1a7/rl64WGf+D0H9kttq
fiT/dRZ3liO8DypDWVdkOM8F/E1wDShO4q7oQ/tjruW8lAe+izJlPY2p0GPeSNDpny5zx4Qgm6B4
z1mwErZW8vJh5rsR1V9YY0YZS/GoGd6SIk01nntHY62EjVfZe48KrbqylE6SP7y8qwsdlzU/igaV
pWJL33kz8g+1ITQZ15MOargATlF8DyUEz9tZSV9UeI5zg5+UXuBsnbBi3DdWSY+ycsxzqV4Mf1md
So9TmDOUebR8bddhPmdRAZNBcbeQd1O0Gp4ZKYwQJjLv9qiVhf9Ncyb7jxq76ZknzKCtn0L8WqRv
0B4Sqy7B/qZQiX9wZ3nyGIQFQfUZqPvuo2Kf0pE7xbeOu3+xkZ8pmIN7B+34h0dm/D0CBwIDgV/1
Zk/emDMgvUi6mQFJUA8MrkL5DjPSJ7itmiz3DeW+bA8GOZJ9Km9IIMop8oyefQ+Xz2iGqTpW0NCz
XeHZHW5QJHMXk3VpRKwS3ouda+MHpHSxkpPoZpxH/VqUP7zk+o/B9w5e1hfuJ1sl0ukWMInRIfMd
opvZrXWfTZDYBNlOffq+qnp8hDvFPLvFA4HojXhpfB+tnJofqrLI/Cstl/ul8wjH3KajzuczlpP6
uYnG8L8MHokhmN0xIRLZEFRWkQ1NGSMYn9f3YJbOqSclzY0tl84vHpjTdix2uIoOrFkTBMLNCDYl
bzz50oZ6KfFggajSdnWrmDq7dlln3HLVUaIXM0NEwkZP4TAhtqm7qa73+TD7ektgO1L0BEQ7ucLI
j0n9nTuWyVmUtghndM5EE14lEkdqM1sTWTI6+5GwcmtXep53dUprRAmyusUD1wv7+SlyHODyOvBY
57ezr4I4tzid9sSqzOEhmYMbLHzGXz98JOUNP1TpMNWoeQT2zD41/Xdp53DYQohC2ICJR5hwJfRM
Ux23fm2Q6/CeU8jJjcG+AkYW07TTP5sxQiSwQYG/OtcJg/F/aw47PNZGWmVcL0x4QCQQjlODeUtf
bPDtqPJEtLyz76OCBgpoQYgE1A6wNLdbhL2Bsf71hcovsm6j8tyuaZcdLT9trk1JfDZWQDVNzmbO
V5cEb8msZzthM/ua8c2l59wH0fdO5VBcRqGb4masjdqrIUpC/C6eQxYV7t0EBo/l6E8eG0DdKdYF
FTNV9uAd+UX67tpYbg6qhtxfnyB91/PXhGMAUevsRdVhZJ72DDIwJF60oE1pp9qWXyYZxvlK7g+B
nqhmITgD528JBBuw5m/CzOnYP9rNL96L8EpgLrIGF+/HS2AcUohRUkjxEFqMwtTJXsXK1hMiy3jf
2N7ggj3Ttf3orXPuHjxuowiBuCVL3e3HqayMQppOjMIITQxZIRV844ViuRALzUJ8U9mBnDbgGUqL
ZoXFPktEJcK/eKVCyQ9BCvQRlc4UEHqMYHdT5z3jB1yOBj6O6BdM1LndQ7ZvFh+slKRbwodX44Gh
8pzvoo587r00IjyDmkh+pgDG5nasbLf7pI6cCpLtOSu+HagZ73BNRnJC0uZfoCdzaOTsvmPUCP5l
3MhkX9h0BDjHyeoi7vw+QnEAdEEBx8OuMrf/0V9Py3EWBfy+jkSQd5TaHPrY7LiNVSLYjwTKYUqT
Gd9LLnCD1z9oVdZvzJruHzjH/DJOyLKHuR5Gu32AsOiWrYMVLyfdZT2uIyVDjMsEQ1NEKfhJULS9
8slH0XwkmmO8+Qdpzh+YJhf+I5qqRiB+oeJSVy93/PUOfKG1bPEQBrjMyVQBBmjfQFy6oUvi3Q4g
BWrUVvWP6nzTnzqITRAPAreoLgmAKwtCMzkpz57gTxWbBK0mI2IU+ByfHXLbK0TXErPhpIPntRuI
3UC8n5NjPeJ2420gFznnCn1zO2H9xR5vu8cAYJl4mrMh4fZGY0CKCm61dqvdui7ub5r3N94SAmb6
olpiuDiFw4J2KY+OrUoY1mVCXtcvDhckoUPiyONITgpr00LOd35U9PJUEM0JpI2aH7w9RiTiVvKI
ZX77blVFTSOW0zWTaItNfudONek7cpycARBbZro/s3Z0sHWVPawH1rnlcg6Za7GRB8Hc/EVdHPFB
FLzf7VftQxY84DZwzf6WFrS8e6U1DXFR3mCgIC+IF2HZpZLo2S14z6lcpY+TDNM/1CWC1WJddmTW
bgoULBvRWip6SFPKqbMf1b2CzIsSPdnfrnPoMBXRWo4cbppX13ZeG5ZoGbvRpW9il7h1J16J6Zxe
Kir5bA9YSzy3KSzOjbh9y4w76yE/YPopI0YcLSdqlQ4GfZGpxZ0QYX0kfJLwClqkVR0h+SAfKCjt
v4olwOIQcdIeJ7Sv/L6I0h4h1PjJDzCyHEdN6itKnkSTDcjSabmy1SDKIsk8Cxjm5IHuCjly34yz
IMUbpc0WdfZdDbpxsJadcFzlPmbLtHLb4O9HIoSq+nXInAV/4pqr6yS4niOnM9E+kzaTKda0zYr+
t5Kk3qIE0c/0ExprL+6if2GtXHUhdMAQXjDn4x3vfR2g1hXdK3IN4r9RedC/aKs0CYTCZcx2Y+t5
DwXbwxWgJjbSXKv1p+V9T+muRkDHDOs9Gy8n6z87gmm+SWAp4IcluyA44sRhM964ExA+RfuHEMuN
nOLgcuo0p54ubNpp0MvNuGelkjs7vlcbC3xmQjZO1eiuO8V8J+q3umX/4h/QegycjyKHUWk/O2VB
l6e0Z1mHoXUXffCcnk/Bydkw8CimqEYKaxFvo/RMRbNloU/oBDOnrcjzJPg3r1WXEAtFjAfyMwVJ
rwGMjfLKzD2vGJPV6hk547LcFx2mK55luLbtOHVcpkQnXFmRjgxER063A9gE75vVB0Ppmb56OKgG
Bv0JISW6q7yEsxB7+Ddeb/awjPvZUpgnmqm/FhYF7uvIqPmordkZmA2nA1XjUDlIADdrk+IfQuUw
nI3FhbHFGsPRSQBbk559UnCh1/dh+sCsHSiQwb1jdkEo1/ltKgZCVCgbMnh1KQmVn2EpqmuUQjcg
lxk/DTZuBOKDK2OGpRzniaXCH4nMBESeQtm77ZmXM2JosvFpTXsiT5g8hGeiOMhj7MokvdilFUbv
SozjsSIUpNz44YRggmiwBY1ZRG4U/aDRqxTNAYinY+7YyWbBMzQkkL5M6cP72hYkV7U41v6tOV33
FlmlkbG4mReOfp3NQI68iC7cQtBqUFu58thlC1jX0SN+gAKoCcM99ctoHjpiknYVDXqwS8FzuHd9
GGm10ySbyM00AinYl4VDxTXldlCcZjhp/1Q6o7vDpAh5k6DA//SaYqLN/ADONxwXIlaOrKTy9aQm
A6EwLyjYeZMl8epws3R6GNjnsOgNFFf0fYfKJHD5NvpuOpZl3//pi3nw0DmR+nzL+gbywL2txz7v
7nDUqnA6+sTz9edSOJWNuofr9NNWHZ6E2gAoQqilar4a48zsOxVOxhj5O0RHTRvzDcqpnNAhLGqZ
kGsCfflKRNUe4IvV4l0iES+foXok+n6GjEU8K9x+kINAGP1baGqeYL5zWEgzW1zhL6Biw0m8UQza
ihe/DtAkBKRrh6zzMyrigtod91KZ9v49TgqCgdgA3MgtK2lDS9w6PVuGspz6m5ulLgm5y0sGimp1
IGv0SWOdVM7LyiyoYnZOtN1A9g3aXY5/9uXVwsI22ckqbGijeCplUuydjNhLqC0j/OHnshZ2dMOy
WP38HCHcR3yhvK4eNiWhlku6p8GopNquSxv98ayqzLbKttb+rSPKrdxW6JTvMaLNL7mVFGaDC5ZB
z0wXH8Y9KONrw0DyudYUymwse3N2Qxftpoed/zm10pxuxhDVvidGszgFSKmXQwe6Vn5ZdOsFoS1o
gop4sooU3t+aV4Aq+6lfv1ZpkOfGvNwVZF3hGEQb0vWjP2tej+PvWs7ufFpskntewhBUNSgIA6cI
YE1ZJWxSUZsuw6ZOOqQuIsihtMmMOfH9GKA8uYSw5VgW1gnSyS0Xnif3xHVbIRkXJJW395yCiUTv
mXqsJvHYC4SdYEdHeZBM2kLvCLMKRuiWJq4dnY3DLhKeOxK3vPoNXQRqHJkczkj0SeACq1YS6Iha
kWIgs+4sNTvLdWxSr/vLRHBmhJPYwsfX3jq5fWggIyHgq/C6452HB72Gww5lfpl+t3YYOTs5Z3N6
caCwjORd2nOWrJ8zd9bfDKHcTC3Vi+rJikqsCtsO8chMxdtX9n2RRzdbFR3wu66x8D2zknTlZ+cO
FnwPR052fteKVXu7eYb0skNJXI7/JI2ETNi3ZmAz9MQN7N2z0vVqZI5tAt02p88L7xEr+AKxU15o
fHjVMul7jJ5TueMwrJoH2FESmSHgu/Qu91B1PGqbLvsnmXuQUDu7l3PCXhnFZ4aNnk2N/+tRUzg3
VXBSfbpcb9g/RkZZ50hAYv5ccO2hjq/7TuQs31oWRsaw3+u2Dn7uaEelDxaH/yK4tu9oHlc/fZU4
H9gssmfJg0PL1nn66WVoa0y7WWftTat9+xCqgcJ5BRaYASkKSN7Y9ojFIiKxwsSAZ3Nr6qzYsUhW
YQWeBe0dAvEoJXItXyVbFwQvU3rqbe0JkF7KN8tPS5pwcJikz54UTi+m5a+yoHhGk+lk6XaSbbeQ
Itcv5Vcv2QJvDQBYE7slTz/yWg0k72AYSA2IIrgKkgftJ5M+I3h2Q3JxFWm79mrl0R5PAnBVDodp
cg9d4efhUwZ6n14c06i/95F9uk+L8Lr0mKwDtUniOamzLYVXYy2bRGZbr3ZjynDvEEy5cOQiML8O
7FTAmwSB6PrD0mWSSqEvQOEd7Dr3qFw0CEorIEZ8pkXDabE6OYBBlEII9iPKHCi5wBr2wPFUUx5r
CBCyxZ3BmUiq2hTYvLdEChVis7A4777KYRj8V1+hoiWHSfvEFZmANMy4LUzm9vjMaWxZIzMQi7pt
UOA74W+ytPhpxqVsYqx4vdnMaSLkVxlmusguvDmBi2e6RLSPgaDhYP3laatptFcSaK6p0AlEM5/N
+iYslA9XT0tiHFiKzcCfYBnhO6Bv7vhdNNf358wExL1ja1GKf36D6p7Wo6wc1W5IsPXdGfsxqllE
zDjSBZJ6aI6BPLpdOrrIDxcWC+faZ956NDLMb05I4XK2kyBCFBbGGvR5A5P/2EPm8aeimpv+on1g
+EeykROOhKQoCCoSekvPxWeM9TyQjUFvJQ1PvbSV74OpdpEtM68ehP8YutB1yKFOdKIvAmeI390z
zYb6t8R4QXOgPA0m4Cq/D+AImeIeendrwn0Lek2pHW5gp4a52IhAhDEcfdzTC2EIBk17WKzTvmyK
oPpi8B1Nl3At1uFgGk1YRZ1GudnTrgYkJQHCzPadsInks3oJxIixBfZXYy8LcUs37OiJcf8wIQ7O
UHfqvnaAhpkwHPADwwDb1aM/nyp6KzSifDz1tkbFBqEPtQIDs6LKn9HPKub83lQSdaRoG8AkDhQG
TUPNv7VMNFAaMb+gW8sa4urQUzub3l1I12Vg4y3HgM2f2LLSEggqiiw6ClKWfzjgGTLWhS/vWncg
1RaxxYeqhDPuBBRFg1m8x9MlsZAwU/ISVAR4EJiLdnM2nciMSv71rUu+cuclYf8P0YjnfdPa2B2W
XXRxsY+4hSReuSrzhKaOHJxxdmEutEVfB3vmekCRS9VbcUvWGus+d7ImlnkcRv22w+lnsJ+Qp/xT
hqa9oBgpwOyVK12UTdVOQVR5M9aP1MHiFsIoxUauyvzS97qNLqAYphaPc4W6LSXK3tmxmqJUC9KU
DJOgyHmkAqst0HS2s7dyHpqIABYrzD6toc3XYw3IseeptpvkwuuPeGqYwuE3Y+v4Kioxs/LFh4Z+
3m6phxuJ/IPZFHUCQ3Eatk1Yhq23mTHRgZpYfJ5+CwYqeUsRF74NOsB7XFwKkR3VjY8AhQYlOxM3
E0wPCMiL/NRH3iAuwVwt3o6oiOytn2QYogmmB7wCNFfvRYjk8ttvUqZyjQdka4v+xU33XWlbf9LQ
q/4N+Mwbvg27fxutdcFoRQhgHRv0Xz8gZDD+E8zLCqFLboGcky/UM0bl2jmtRLn9VqnftQCeQI6j
8uvWnAjB1Dis+Qpz4WAX/4YJZRh40ihanwjSyh5aOFDLIalrT8VseG9pNq0I2l1AvDOpMzpojmiP
M7m1uzZSzECRPj4NDrum/aDJqXpYByb7L2yriOXg88namNEw7Eg0LoS3e21eHJFWQ7rHwJW/SjWm
6lz4LggMonZAo/uhJe6XdMIBTLpo/TwJObX72l/skJClSJKmNxq0vtLP+xfVzCXjaA6efYHIuTmE
eZs+hJJl9nFymW+RvFNF2FMn0iJ3Vq98IFIyS8TGDRg5P2RNbXxo46PE5NAPISOYtLBi386xIgjG
qsGJqcp8CiwbAdNoAklj0KSYfIiBVvegeUncsfwA56mNXIicWiwyJFFEvnVodEIwRok2oGTeLNE1
YS5k80y2qPXYhjNwQvg2hbtBnJaizsTxdDuZMbftlc+L+52kGNq2QWJ5zyiN4NaPjUmfVC2Kv9Iq
xF3DYJzR2/9hXVbkId8v1/V2BOLBR5xYLwMY9qFgeAaRt7nzwFWgExt6wdYSw3dEDBJYs/IGLxwu
MAcCZGf9ys3il7X5tW2q3oAwA2gbQZufJtIIbpMlXIBIAidJPJe11sNW+J1aLmjc0+4OkRrWiLnI
vijxFp8cry59HfF8eGfjZYRe4XAoPxpr6H4K8uP/FtA27fMtzPnV0kgvY/aKzVnxK+XbDEs5Axqb
yI3X1u6j95ST89mby65C8cVxK9Dia/FaQ9XtTgTyTHs2fXzKYRKQReh2nokDROg9lcwS7Gf4z8kP
gyoXAQe0suogvMJ1jkKF+e8qxPo3ZJ1E6OK4FocIwC3uPKsS4ZG6bmExGfHbE1ItUiyrvCwRba0w
wbZG7kG6V+r1dwNAQck+nCeFSUnrQfCUJVMyQpjWsxmnAA4Xgvsr4qohPfENunCbbTTQ20Z4JauN
LqKHm60ygdMNyda+DHgZ883ozviruGWb+0XnZsKmYGzoRI7dbN0Vys7dumr1Pobl+InfEaxOZIVl
uQtSisZ4HOxbT5in3R/F+Af2Sc5Y7auxpv6vXgUG/Ggw5CEhDyn88FI5jT/94MBjILu0lv+TmoWX
cnSkYr+CIvPAIABorQ+Ub88yMYEiRhQND/GaINHc+E2S/toIeErYdWvvHsOc4O9NC4SHsxSFvLN3
xi5srqMKvWbf09S5sRsoT7/IOmEN7vckq7s6G4n8INn19gLr4dWkkFl2LFFveEEkFOQlUbATqAYT
hl63Ib/isGpEL7EZJCaKNMucL59lsHfXEw42vzY4qgHduFlNii+SJQzQ1gTqx00s+xSOUUW6S6mp
h/0h8ZoLojIiQ4FQtL+FtTKLzqnoX8JWlp+4y9KfBDae2TULNzdajoi+dJgC3O651A9JR3EYp9kE
RL0ddPpFgYElCZSTz2KuTRSjoJQV3iZgqpags1nHrRe4RGORW1XVcSlx/rcSLRq9q7TkM9If1o1+
Ti7zTFp3+FjbvvsXiMAE91xq97vKUJMcZ8/QD7stUh8EIn2wyzPgVg8uVpKS2zsX5b0tMO/dm1x7
NzIqTASMVSGO823lhesJCPsMtrCewSiKOurcbT7beGA6U/Zy6/RqBJeJunA4qqmdgZ1B2LAPdoQ+
kJ+qJstoAE+yzbAaiw2Oj3B8MppeZxNq7KvntveKYzO29nBZVKbghWv6/81K5+PtMmssgj3n+HKi
lZAIhCd38q17I7FmBEeR0O3sMJ260wdD0Uw81B1bhP+w2uDd3o1BB4B0PyGwztNrlaKR8A75tFb9
sCsCfKbUGt6w3HgIzvqR8FOhOZmjZCQnYfTcN6udULDmY6Ej6rMcJ8NESHAPJNx3BzsGms0x6TrS
rb9VVvmXccBNgNsEDUFNHBSS4225yFFdUeAt/X40S4uSEC2MxZTetojcEnDAM42LnZndM8tdDBIe
6Fy1KRcKUJANgaM//BKhxgFTbtfeLxhFLVyUCfjnGCJXkz2SAZY7jLxXpjXIbRa0xGxM+aVyfiiy
EMLUr+LSkqu5GM7H/LhyTiPwIkAwxZKMuuiEcGSggZTBdIsc8CPODhxwVbx6Yn7L1khLzL99rffo
iex6ZyNFfPZSPGfboIYofnZDq3oryApwrknnU7UyhEBnykhfyzfGceO/iHeXIjn0JsIBZ5/bGSuQ
L1gDEmEb88DcboGgVfXB77wpOHY2M2XWWRBtjmx1nPQvQV+oIKEXSn/fdhm67wC/b3YkS2ehhfGk
Fs3Fy8Zh/Ms97+RXGBF8XgX+vRtTp5Uvzq1Qf0YCkSYvQKduq8QFRDrBZwtP9L7AQJ7tzQr5i6su
DZ2j9FLUlpSv40ewZEt+SFMkyxvVz3jM6MJRsNO/C4YpmU2/4lMrAqrxq7COi5BiN26QJtnPHo08
S4WaUPXiIQvxq3IRQJQqV0DPVENAIGE5hKEXxtLvlkeKH4ejMwQSdYX16P3r4XUsd5Pjhv3rZAvi
3xiGK5RDgRWc6hJm0pPJqXk/OwwU/tFNGQihnWoMTvRsnTZL6lnjR5Z5YXtuDUramJFqJxgTKR09
uO3cix0TSsEVQVBl+59jswvco1vzQJ5mTcbs0wXr+YLcfapOU2aYlTGDidA8pWg65ZOL8vRrxB7m
XjX5xcPeTqgzQCo4vDNLyde1n8hwv8Ej9GxUjNcvI0tba9Qmv2zeVRvfbvQrO3Fqs8FnQYge1Uq6
7LWrw+Wb8mKZnlRElHPcTQ7eUh/cGQ4iq5NhvUF63nTXlE65uJDbEBT3XcvWZxvBM2RXjfWjYaCD
stzFv4krEBS/4wJbZfIdgmVCiNWpiNAAzGv9XYvkZdBP8BhWyg/2/mgXPSPgpSxoqmpumCixHnPf
DrR+pcUwhJCmdlqzerLWgUgKJZPB/+jwq8wwLUYs7PyT0I0+hjBa+r9FROd8xBc1ekemc3b+wW1n
W4+Myk3yLNNC9UeqGTIGzRy4WMhdm9uk9nrZPM6IsrPdbdljH4WHBW5Hxq5+pY1mj82SSZBGkkjc
50ntUaNS7fQEzgK+sDRqI7lnKG0otB1ijcJzl+K/2fle3te/8AnAXMxZkH8q+DknbXUWYxHfdhxi
PZLprbpp6vg9+2E+wb6GlC5T4/8mJK/3sWYiTQ5RaXF/BtHk3PsYDhNi2XlWt7fLy7+NW/2PyIE0
xKQbbBSbvxZKDfogWJxNb+vjOonxBq9S+KtEhM6TXc1SdjAGQsikugnXcxLgbGLONYOQVFMoFLxA
QzJPj8ojjcsBZUq9ZJHeMpQj45SNiIdME/01EGeel4+541rEHanTN5GBf2Ekb6yrhd8B01LPyxSj
wqOgR6kmp1sQb/6OyHr4j3gBJEgWunvWyF3u8UeAZTBFt3Lo5dSAf/Fg40b2kBAnLI6x/W29ZMQV
ieYbPTJ1SPhR+mXRbhUa+0/E/Gz0cn82pM1iOfxCSOMQG0Siysn3CB7YTUzD34f1ttjpnXq51zyg
V/CGDDKrsg3HDwij1fe6Ov2NrmYSK86C0X2CGmSejZMMXyRXNv85vSx/kiVIzo5jRniOHWr8zcwd
juMNPdG342bIrfSidLcjdCqydlFdFZ/R2EDDsxE9f+VY1l4sBPEZmmY0J1uDe/G+zojN2kS6RXQF
z03/9iVFCst1p3zCVeu+R8J1/ivz/P+ZTeMYxGtYayTZo68EEEy7JCAQyTEru7SxtzxmnIkzetNy
y+q4voTIMYEgEXasNsgWwSsbyKUNB57CyrhIRYYRTkm2F0XCmUY2CtuiOvTxCzmy4KxdiwXvhMpQ
rG3CXtAU0PBZFeY+2f6nZdf7MZma+h/lVZvvHNMEOXVLA8CzaJzgMqA0FJiqJOvvsO34XRURNzmd
RRBVZ9+tBjxGUBdHIqNQq4YCYQoixSKZDhwE9T8zKfljGc7aGxu8ts5j56vfgL1ehHCvbsh/jRjA
71ILCNZuXKW6H1w7fOG+Sf0jeXwkOSyIZeFiNHxOm5EzlQbOygN90sPNfWWmtHrRqiea0uGuJte3
ZVO7s9mz/Cf70Xo1yICPq+qcB/DKN9AOhKaeRVmZoTLhWo9NVDj1IU9S/GhLVoUXXa3RWwMQY4xH
kA5IGtsWr0juQG1A+oHTN2IN+GihlFEnU4fO8zQN2ZNKbO5BVIML1IQlne/ZczQwOtCPu5sMTtkF
f9/6IyaK8jhzSbze+DONOGtVG3OtnOb53YgFZCb9KMtOFtUaSbbbyJhVan3yUDhN8ai94Yldmnot
0qW9Fg0hWRuEMkzLvD7onyoAkMxm0mD+zy4LBCOsv/yDWw5Vux8EKeV7yyKHPkZsToxlqOb1D04q
9RLqKUU5Im424WGym3pPzUSuOe99O8XCopTaNV6+mtjkIaQrFHRiw2CvfCxKkf3ggAoYDJnWy7fY
GYvniN42iHnl6u/RtYLfqBimYsuTQFJWR1f2HAH+4cewMe/sWBqoS3TzJsRrWluM19aufNPRgjil
tox3l3Z24+wjqia1CfqCwzPVTI8ID+JM3URwyj71PAf4kH2+fyqGhEeDywxVEGcDmPaxy+1HEhE5
p2Bz2d8pO2seqpblUL8M1ac3OtUnDJfmaxhc1JS2WOQdC4biNWl8sNBD03n1aaqL+lDNgP+2M8vs
L7Q3NEYJUS3uxqwon6gbCkrewGmBcDpIzLMjwAc24j1O1+kkGzroMEHlDelpYa+leRkhNXUdpQDx
NiirbOb1x2maqPy5roNfEt21iafU0581DeeL61tEL+P6CPEAKfYCWITmnYX96k+VZdODCfHrUVo7
HgXbVMv1pr5i9AVdrnqzBPKuDS5SgRAyTSOzZeDTFzuB8gf1Zs/wd9OP0Y3EznaFgU4b2O8h7y9b
dL8poZAb+t1NqtNxiJkPTR3LcNb/O9QSoJ9JNy4/POK/xGYtDeHmpe5DCHNTRkiE6hM6rxSCmNzX
HJX3YbCmF9Qw3bwFhV+kX0Wfuf/l6Jv8DcKtnml6NeC8qLP2m5ajuojc3HIAjA2omI4jDclYWZoP
EMD28sCEVgMCQaZ1zebZqU92MQM1gd9RcwE6CshnsS5de2x0cVNbgqMAAaW0SHcWFObpArWS5aHU
yDqZV9je/aRq69+IAvvg3X500K2pwS9Hrumvv9Q2knc8ehgvJu+mcy01eMKo6NRLOdfBT6R7wy3K
GYhlFSzIbhGOBLDE/PNOjhLiJn0Z1J4QflrFYp11xtYm05WgbMepZ1IQYMltQCIYAUHaCYgdRglL
T7WizY5H1mmAlgylO11ZVrcbiApDzx6UNnhn0wiR9+b0DrFElUjPDQcRo2KCY/6zJi692AL1wnrD
hweE+6VZJNqmgpw5pwQbuhF0h1YMRbd7G0AMQh9jYX7HKtim7xUTnZ2wTfNREZJbgNpvk3f0+Xg8
k9SwvxpYVfL1YC63ySe8ZWfO4c1s3dC5OV39pau6yS6UEPKBJ0AhBu+K7Ac/cvsGp5Kpc5fItD6n
4DaYx1uC0UDO6qjf6ylsXxLiciiey9S7SsxNsHhm33yl6cA9zWpD6m1mO2mwm3zy7DfCqTvkPAyq
t4bNVkjbijESfX6vH1zfmTDqe5b64V0nHMP3k/a/GbMPubIoK9CnyrH4DiPs1O5IH7lvRAYUCkPe
8BSRPcS8sWibE7r1bmIIFRA/dis5mXIEs/NRQZxnDcJ2GKRZGgXolPsSbeCITZjEAtasXEIqQ1nr
ujMP5/9IO5MmqZE2z3+V195zy0YuySXX2HQfYsvIhIRMEoiAiwwo0L7v+vTzU41Zd4aQRVgxdahD
gZWHr3qW/8IuZu8GJLd/+CgVYXczlWG5DZrY/1wDHR24r1nzTuXpoNGw4I5ujLiFqZKYVYPHgev9
5FxTvEFrOKOQHukvPIjpiz9lVbaTTT1+FdAsnmkuNHJLKb1E7BtFrHd0FGeYAoZ1J8cZ+3tsai19
O9WuPitSechnCL+LfaRJhuksgDU/pgNMz53eIqXBmukU3BzZFWDycZrut6UboPLICpDgj4NAvUun
f0qsEmsy3yWuZj4KjiBuLWGq3mD9DS2JPTTynVmZ9AfxxSIGa3CX1LdaXxl4xxKUQPsRk9vvq1iz
qz2AbJac18f5nFgh1doAIA9VjrIwj7U2T61IRXmyDUXGlg5dVGNam+TPJFPQoohp1S5DYD+ayzpQ
YEsiWThCiUUm1kIQOFYwbLBsCbvuE46G2Qu5dvd9CKIYClGNUY5GdaHYZlQr002An7i+9adU3KHW
hc1XbfhmQYCUxZ+Bp1efa7T3Ir6JM2sh1KixEF4FAYoMEXmE2YXOL94S5ezgmUSwhJOm/xagi3Wa
CpqsG9ukfrvHKy60j6WCRHbnE6q+r1VLtgUSPALn1SfhZ9OCqYAYJ670D0GtZR/AEAbgcgJkrtHY
z4YvQUGItQ2yAmQ2ao3ingeLHL4GcJLsNFAB/RHagP+O8g4dLJNiB7qMIV+b7RinMtrCK7RdWPih
z9NPQxuZdD/vv6cJ3Z0DLKh6LzAPoCNYAqyhuFlV2o5mfRd8oLLsE2UVubYbYD3q75qBJHfnZgmY
slHRjL1vsBf9CHe3PiIZqNMKnIA2om5FI5U+tRG1+6idPMQXOBLmDi0e80urNShHVthPNveBgs5+
mI+LZHm5RXta1qhukHOiVwlGsMKVS3Ps8qBBcSZnwgt8RE0Qy/EhL4mqEmWhDqEs7A0AJGH6She1
1hFBdPP+Tom+xHcNclywg5JcfnBwK/MPpbCHr3U4zJovlQE5mPaqBVABVAfGXU2bf6OyaiFcYEA5
2WhAiz9FSNqgEyMw0NuUGUDLnRXHqPHoeggGpEJTG6G6MBffmgKZ6S18fOP9hOIQaBjZ4x7Vgc/C
hbWxeLGVOwvL1kHcT/diiML6kKV2clLjGMhNgc4WOAvChOTY1IWLhTSsPe8Oty6yD2qFiJVWZDS/
ojaC72g0ILfuU82p0SskgqHSaPWWd/SpjkBuHzC/RnEoeZzGztLgt/ld9tF2MEDZQZHw3HcRj/LX
NugDukR5qcSuzLyejBUz3+/UAlAbaYe6oI5E3858Rh2mqHZwK6OnMK7MfktOX+DYjcMU9wLaCIbb
ithmZ0otOE9WCsLbD03/Kekys9nj72TddY6Oq9Ig4/aRMG8I7wwyyXBj8fXRuf0tejo1NYsfSDxF
3wR+pbPTkJZVH1FqV8+p3tJF7Cf4J3eyBQUKRrkip6N7EKLgjQYVZR2jjL5BMc1+QiQX+TbRPfgZ
GOiJaa9ZdqDB3oLJAcMn1CijkJ6gtUdMF2B52e34SlYEMGh7nbtYIdUHKMP+ZtmTquDBmALQpR/M
1tR22x29VlqAHjGxyw6KQPcnxmJ6tDMJCFAyjVX50Xea9FRnNm83kp/aD1rnZUlkR9sBANYQ2PdN
FuVfKoSvFWBEDxxQG+TU4LCPJ3PDv+NjofK5G6Y3bvmAd1SO0CXen/amN0Kj3Q3SxyDcp3BFLTCd
4RETX+FjEwv9LklyGL7KRrKKKK4etG8RheYID1rPMWnj28g5UxWsfmKW1IkdBc/+KQbR+RNN4mba
mNKMBFC2zvmolYb62peG982OuqifNjrP+q+mGzksbjU0XwLP68Kdorq271Vjgm6WgXk2tWx6jkUE
WE6YdYyLcCb8+2wyMKHvbZvzjmhLRxUv7YLkMABYfGdEhUIvgaZqXyDsjndz+xdxFaVRLl4RJc+g
XwIbzKnKO4MqA0/wTgRjy0OhG7JzX1y4ZdmhCTrb2Rhi7GPaO5XueNTAPL3uWoisCM48W8AIql1e
mJ35BbX/jO2I6RlTt65D3bz3UeNvacbkYwmIiGoxfXN+N4WsrdBS+rshZ3A2y2jM8K7BFHBgRqPO
bSiF78YWXzawrfezGIeJrXuJSEgTu+bwZOCICjdC8kqVT57hGLRj0AqwcVmL7KT1Pxs2/Eu1bet8
gNFZRhJ5f5SwEKt8iXB9Rgq/L5z2DQZ1rnXAejqSdza2hdkPOKoGLvemUdQ9SotFbu8RakAKEXM5
9FcJ7X3RIi0fJMKGlUstc2geA9U6dXZULs5K9hv497QU6K+okAUZzAJdnX0dz8XMPYKDA2IpAe50
G52yvT4nBiTvcPQGYjBXm54S1PjTOyDcNOYQ6uQhTK2GjzpfIVoOES6B2nYQWY63BKglHFUhTs2K
Xz1y7BH24hOyOFj/boMACjoSCgZPDGye4BRhrNhuogqcKdFDmAk4sbY0Sb0J4nYWnqTvJFB5zDgr
oB80R0pSGBrtX6ssTH7ZllV9Bndb1dsI6QCCphQ7lm0TevJEyxqfnjY3hOCpxtV8F+YQYna6rxJz
23V29WuGAKP031vRLG5SSXj1QNMxMwfwg1tNmFlkWsP4S9kQp3G6Tgd6PMD0iW6gKMR7eFX6EXSg
IakuFNVjAYly3Exj5X53kn48oOdO0R3jjMamndhQIHMsE4Bb3zbhlwHI/VcfO7xwP2RmRkmJPAxf
MTpd8sjvoLOuNEufjhCgCN+RASbwKoaSm+1PsrX4t6YerRSSC0VB6QDqmRoYhINNRLolbfGqPbpG
OMDnEu+QsMvcMwVz4ChQW1P7waZBDzqyjsEyuk2qfdBti9ILL0P5KzAyjEfTScr2jYoq44W4DgyW
7xL8biYdf9B9b4Fh2UiJfJKl62Z0j8MJ/JAio0+yhcwImig0FCbtpqU55UMzH5FdBA1Gu9P7YQpR
LCqByaCvgiKFkth+IaI5qU82ySrtUVASBg55nQGxCxgnjiFljF16z7N0HNqU1odpUM8pCgjdPA+4
nJHfAthGXSDDHqQNKmUf6yprHiKv9u1d2Bl9t1XSo86AnAp/G/UcHqks976DDKpPLgBPAlFIEz+l
KM2/kAHrOCb2yMkujAZJ+AF12k3YIFG6g6pmnVydou4hs5PqGQAYpSPmFh9bMPPPCCkN32VmFo+G
PUIZCWnNeHsMaSx3D2LO5KuIbRUQyArG784yIBJvJUhlgQuDXSVbvDMomAEtc/WNtCw0CFTnjbQ/
o+ivLMloZmd1pr1DuilB4c3Rq4cszlBRdmxV3qUhNo33rt1Pb/Smis9OUGMw47bIBe7QLwBMCFoZ
PJJobMvZeOCATyA4BLw9JLe+B2E8guhzJlJnsCT1Ro5+GG6o+ZLf+B4tmA3Lwde9ptz5yQ6M/osx
NfmTJ9koSocZNYZMQ50eozATUdyx179Fqcx+krqFH2IxF0/D1Bw7pNQV583CWQ463UBBhjQOUgAB
KgB/x++jb3qONKuIww4OgoYwAzymKTy5o3DsXQAq0D0UtJyLDR991DSQTpaQ7gRdGmTM+wDhB2y0
YPJCh8Ofzel/kOCN+CCXQ/OGfSTdjoQXzpkVhbZNy1OEZCWKQGrWSHC+SNeaacZTiroM+VUGvC23
2vekUUO+gx8g2yNFx6rctraQT8jyDN/gI1Z8iaP4h5uimkdSNw3nBK7wB9qazRlx7uplQIm82FBT
QS5HmDYzRuqRhfgPmGxg3onm9yUqpMWx1J0AoYzKRRvw0Bb0dx5CcPqYUNnwAoz9v//1v/7r//wY
/rf/M3/Kk9HPs39lbfqUh1lT/+e/5b//RcNg/q/3f/3nvx1T6rolLRd8pEMt09Vt/vzHtw9h5vOX
xX8EXgBbsk6sPXai36ugzO9bugeES/5w+McjoQqo67q04DHYQl2O1Eu+MBLnpb2mQqvdYm4xocui
9zintTRONn8wmgV/TSLYZBq6cTka5wEGoXKAs+kEjnuIVOi7j4bbPpi0E35dH8z6bRGFpHugHNsF
cOfozuVgMZr3tMjx9AJRVkE+wrOTh0ozz9eH+X2vJP6qhm4BKrAcJfTLYQqAUyg8uRaSYlDFHlHd
sINTD7rePo6W8ryX68PNW//qaEhSNwGAWqcMrwtHLY9GDamiQ9IzO6Mlq78XToLUluXoApgxOpHf
64ak5/qI8zotR2SrUG0AtogajXs5QZRMIizF6uwctWC7PD0MHptqSJ91dC7R8copaJM/xDdGXSzr
3/M0DKBQumnbTHlxVMLSmoq+zrIzCvsuUEt9Kr4jPlWcHWS8f1yf4dqavh7LvJyhC6RRN7soO6cq
qRhLs8NsLztVvIjasL6UGcyiGzfh1pDz4X11w+ko5ANciuxsh2bz2dWaWcClxBtzgKz23MFt/PAH
czRtx4TAJ4hAFrchwFLMKHA+Oud9Yt1RPpXNo4rwOdpOiZLI5jiRXb65PubqyVHCgotjCIm38uUk
ZRaVIlJJgnxc8I0q+QjuNDCfQxVL9RGnvj68x2nRiW6s7erR+e9hCXguh20gXwedUyfnDvEQQfib
evSLS8qxd1gHW+Hh+iwX78z/O6mvhhOXw4GDhN2FodGZtkddbjE0p8Y80Ka5sYNr0zJ1zCYohhpc
x/nPXx2ZoIFLPYVhCnhD9w4x0Pj7bop99EbT8OP1Ka1tHAxZkyaIspFyWwxl6pRk4DelZ1Q4hx8z
BPUhM2k/bRLl3xHWHAnI2hvTW7sRpoFOk+QfQxrG5fTslGqODGRy7ikNYmpOEfQeeLvzBusWn0wz
K6u312f599O8fNnmD5FDH9NwDXvx8RvRqWpszUrOA67X3xx6T1CB7rUOM3h4NumcR0BWInEYKCFr
qmgOsp991q7/jNV9tWncI5bmQshcvD6T21QyNVV01nz40Bt40+0bZBXg4ClUQeobl2N1a/lKWVJQ
32WxL5dZRmjz+2MQnT2gafcQwQpwlRDLPuD3rG+LpFSnwdWtGy/s2h0xkZKTHGCLaS6eOwutnDlt
j84SqQUwpWNX72pSzmH3z9fS4ikntgYKb7mL2SXQ++g1dvHZwhviTTt4RXsY4qkUdKdK78bztrZx
liG5jcrg8MjFie3yHvVzd4zOyNhZ31AF1R6A6dlo9Ont/vq81i4HRECdgJA4wzUX69eYI312zWTX
hK6wFKYKuB2CcnxC/h0kJcyQ8saOrZ0T8h5LEhbideMuTmWZ5nrq4NB8bpsK7c4gH/rvY20Tj7cm
BDL8nKqhuiNwF93x+lzXlpXrAKUSVhg+EItbqWqv5Ass4jMGo9TSx7AQ+ymTJi0+wrwbg4nV0aSB
I6vuSleIeR1evap8Eb1spPt/Bt5UIfVuBR8N4UDudkrzTgNTv+MRaGH52WP/YqGeifxXYKunGnbI
G4rIEqkLHHeoc1IU+BxrpX1/fTnE/P1YvlJEe4apuzOt7O8/f/ULMeLLE/zvkjOcSYB60HaPqVZN
P2NIiWAYRAxoS5rPnYt9GbJvokGxPjAD4xAgjn79t6xdY9txXYfLZQO2WSxW0/e6QNA2Oic5rl4o
Sekw0vNer4Mb39TVXXk10OIMhJEx1HGRx+cm1euvEwg7KJCdEOK+zUEe3rhd8/9tucK4oimHDhZf
nuWJ02sJTkeVMdlhh7U7YCmN/nNlO9QHEfohi8PlDZBe+A4Finp7fU1XrjbRtaPrM6FXcLYuD2A2
aKBCkkSd8EfVKNOMY3+gbyVm0HzVf3Fo5gR314dcmS/5iu5IQ3DDbbWIy6xsaN2qKdQJzdbC3/k9
3n6INVvBSLPMNylbJVR8P/e1gOAOn9FLPl3/AfMAiwWHXc3dJnGSUoh5TV4daVpdAWCj1D2Bgui/
AOyh+GNnKrof62o45SXppwVgBp/bLJjKQxMN4D1vfAjXfsOc+bLrIIMoJFz+hspRoDjRHz/5YMsC
BF0N/23mqOaXjMK8ee/a2Nf8AGIu4q1NnCTe23Bbwn/+yrL1piLsIbGCRH35I4wBVktcWu5JgPlU
u9DDLian4hSWXwGOusWhcKGG7BFJoP5+fQ/WXj7DUcQ9PH7KEGrxTTGpHEMoMryTi6AG/ssRNsBb
HWmKJ5jaOux1+hw4grKDsICGqb3XAGKhI6OBJKUU4ZjanV/yUcK51I2dOz4i6k4kenQjSlt5CgwF
UJxvrMEd/W2f4ha2F+4DJ3oFyUMsferP1tRZv9rILt5fX5P5ri3PJSOQ0M8vreEsLkaM4JmvY596
Mju2YCetiRJyUfbijdZlfolwXN0H1rZohRveGHrtOCr7740waXBai2AChe7BYA3cE8hF6LJtg8h4
nwjyeiuj7fm+rmT+CzJn8rUuRPJhQFY2Ol6f/dqzQIxmKReNRXZr8cnHh1jC//PcE4AGSvaoAcyI
uEDDN9VIINEHyZ1HUwV3RPze76+PvfYKEtYIncqQQy1l8QpimdrC4xDeCRR0T4uRr2s2qwQhb+pP
OEajBxlmfzJfi0eXR19J8tPLyzdZMVz+wvNOMcqZ4UPRUXaNUNR3sXqC/wR1hYPeAIv2EdkJui/X
Z7x2rgn3oRi7ED7l8qwhf5MJ2ADaKUo1Y9zBpUiATxmqNKNjZzXVeOMjt5btMBSqaDz4XCVj/kGv
Hl3Pgr88mr17wmjXfTKbJEL3v87KR1yjZyucOkFJ0MX0qJ0tDiY60JrW6ruu5Sty4wMk5qO0uGgI
RpBh2ia/xlWLD0DfcZpx/PVOMN9FTaNLOfdBgTjduUSC/aEr8/ElasZZHTosAXYMRnRUWobaVoqj
JduU5TolS09/vL4pa8EWcZYhKK6ZpmS9LhcJuXycTwpTO0ko3p/9auoeY/aJyj9qYdGuq7sURajG
Rv8qS2A10ZVxn5IAuZC7MJm37vrvWbkWc9hHGZPPJUWoxZWkf2zbiNxrp8Tru4ZUFFf3n1MSAteg
FlbtSBcG48ZVXAny5uH4GkFIctUy3gwhm8Xt6DmnLgXPsLU1D1VWH92X6cYXeG1y89VDlYS+ibnM
+AXojRJUrHtKQnxb6U4I/a1qdS/GySCfPqUBEhAv19dz5dLRmXWNOdBTBlXZy+31vAa1Fi8g8NBw
3tAmrRgPmRtUxn0QJwhV/MFoJhE7tg00KOzFjcN3MMQyUzEaPKZfPk6n/ZPvGjQAS1x4/qCOYJpU
u6WpSJ1IZi7nRmXBo4o7uacA/tNXAD7hQRZFiVyyHz5cn9jqzpEbsnmUZh17cX07WicjbGnvhI6m
+6BhuvUFZtaMIdKxbhmzobMO10dc2zhLtxRfB0murS+KbEOFPbvUebwSJ+5PBsBxUJZhWh0Twje5
vT7YvFLL18kiHrfpwJDALZsik+8Ppt/yOkGZqt1dLDKfzh7Qeuuuwo/tKbSsstlhjYwbIqbgNBaj
Qr8147X3mg+iFJawHQsNnEVsaA+iDUGQQgfqSsffC4zGUeo06AvusUmMAAFj5lOCuqCGd4zrPjkB
DO2Cfe8FjfqT5Scx4jPJtwro5+XZUlkHSpVDd2rHESkW/L27jzHMpQzdAyy/bqz/6mbTH7IoFzkU
mxabrc12773s1YlilQZRehzVLulRDtdxkPqTwaQguqS0iraws5gaKnU6JQffPSlasNvMRKls4yCQ
92FyRoxKr5+stYvzejDzch07KxR2k3nqpDK6u4Uzyo0XjuWdZYQuVZ1clTcGXFlKuj8U4CWzE9Ka
Y75XH30UkeB8U+E5jVaB4qw3ep8BYX3KO7+7UQ1bO6/g8qi80WWAabDs2MQhBoXRUJFVVoZxlzaV
/ogPie+gMFlld5D2sSOULswvBCdDYMzIR2COGxU/ri/xSgxvcV/mJ9eRlMoWMx5tz7D9anBPlECR
fEwSB553zMPp7RTksuR5DMKy/DSUYM9upFQru8vQBOku5WuC+cUL3IAmwPFkoILaEEqZkS0+9Tid
bdGJS98JvAGfr091ZXO5IcIiaCdwJmq53Nw8QJGj9VzthK40ecqk/OfYCwQSD7RUbxyklaiA0HzO
jXiF2d7FNXHj0kuB03knbQJmt8EEZ8RNMpzLx9cntbKI9KJtXjx60qgvLQZCxQoLnkhoJ0uBpdsa
GOEC+k+lVh+xnMrqT+DcJuNG9jUfisWLT9fB5ZUl/SHuW8QFYN89v2omn+4YNi0vQearvTAGFPtl
j27zDvF+I3gsAj/Eu3Uok5/X57wWdvKy0moRSHtQbZ13+tU1xY3OrsrB889AwUV3MDhILqjZbhbk
BiHzLKRv3FNFCgHpZFhixEOSfYEViLgqHEmEzq//nrU9AP9G0u2yKrqzOFh2huVm5mj+GUA2FBqB
iiId5ox3PwZVGslJfLw+4N/Jx3IDqPbS7CUj4vbOv+jVAgAaKVBYcdgANethIvwmzyl/uzyOvQio
BA125vpPAJ9Mb9fCYG3OEoEoRE6iVuVvqzCXDj5/fSoeYGC0+UG1XYqKQNePwR1GJZq3n3XvYXL3
k902p7QFvNIEjUge+7LTPml1Eb9DS5Q6MQSLfPDfoofTVN+vT3PtmNHMRrCQF9Kl+HQ5Sx8tmLpH
zvKEV6/nxACYSnd4n4ox+zh0mfOMJ1J6PyS287bDJ2R/ffC118I2gSjo5JyOvewzlTXgzNCN/DMq
yPVnL0S9AkejrN7E1HpvjLUSQck5EuUCO4qqgXk50bAV8Fnl6J2gUpM+wzeGFu3ha1ds/LR/dBof
wic1LVGjjdvr/QY1ZCu6cYrXJkyBi6YACCGqfItT7DspuHGn8U4eWkN7u4bRheUgLAk9kNMfZLQS
JA2jUMTl2zP/mFcHOMM4T+DRQjpvq/BtO1jWk1G49p0aBZ5Unpa9OEhzI6ZuQ+3HWf2znWBRV1fa
BJALjZUNVtS5e+MtXfkWSpD5LsUEHhXqKpc/qnWpI7Sd8k6FkSKNagON0485Nr76BkHtQmx0FLAQ
VXCcG0u/OjDPOBVN8khhL7+Eg23Bp3PcE4Je02Eqc5garmfufENLnlDyDPaA9MK/rh/wtdulbIsu
CfEOOlmLLaCbiz48kganrHPlDt6dTj8Evv5bQMZItgNsz58mj0gZr4g2Ko/XR197MxX1HKJggnYO
/+VaV0ZNfzNq3NOEXSxCTkj+2xvoYvKY2H3QbwNEGIr99THXrhlBK3eaji5frcWrWfd1HVtF650c
9CaLDZ4YzZaPt62/qXspnl1E777CiJBwHxCZwm7IaMeX6z9hntby4aaCA2TNkaCg9MW0c6D61Oxt
9xQi/H3sCBIasPXOX20UdPnu+lirn0moe5SBCTFRM13c6LDAeikyeD/LQQVv81GCtII8cyTCVM5J
YvzuPlaINsJUtzI0i3PnzkX31jQGJ71xtdbK53wa/+e3LOIUEz0lDzM8qoeI1d+baM58mlTtvzXt
TrzJ8rQM0VwElmgEgDN3YxolDqfR8b7pZt3SeSnELh1Aw0xNH79HJE66N+7g2oF04SgZtmlSDVhe
/tF3E4jngXdClzv+iNKSRE+yBNy3TQXejDs0I7EguL5DK1fQ5gwom3KHA2DSvLwEFgDNDr1Y/+xa
NYI+FoZc1t6Oex6YZvTOo6ngUIApPaBDWes3buDKo2Pr4EeAdOgg3qzlUeTIpzEYzpOTzSD03hfm
O73H3ADbSQD9pTnXWaltA+q8PuuVlWZgcy7jKl0x9ctZ275DiTpNgnM3A9YLRN4OnIQcTEAJB3uC
guGc//9GXEwV4X8Uy8PUP4PuLbKD8InKdzpkNrEXmFP1m0I07qfrY86zWNx0Slloxwg2VgdVeTnL
Sjg1hEeWF3Gx5hPy/97sk4VU8x+spoBap4OT0G20Wy/HCc0Ws05v9M8stvsAPq763paWE+5R4smM
nZpc70aLaS11RYaFWgMlH3KpZQ2gwx1DmSk5h+tF3m4kGEc7X88kilHovIaaW3014Aq8ZC7iYoQu
fbZ1rCB1bvyOedd+W+FXP2Mxc41WYRLjnXrSMfONeMQGImElkRTH0Ty8v76da4eWlhrlULSDFanW
5TK3nT5gJRKG565U0fOM/tyMXpo8dhm2rYaW34KwrHyrAEITiFh8pyTl18vxClVE8OLK8NyasQnh
NAoH1Imrpkre2v74t4bZaH/XEeB9AKkdBG8GvcVE9Pqk11aYZq3NzzCp9C4BDIpEIMb3AMiONqNa
CNXzj31T+mer1s0buynWLszrwRYzbjroG+1ghGe0zNwfoWoH/S6NRHtXjRKyInp70AgI2tBvKNxc
3Dc4tGHIPUDAAQ0Pd4J2kCntb0rLJ2MLVXK81QNfXQ6q7zZ1frL65ffUjC0T42x+4ahbAyo3VaCs
u9RsQnSpUg0Rm+urv3rkHIeinqIbTCp1eQTwJJOAal2Gq0A1HBIDy5/DgAAwWn1g7IK3lt1+vz7k
+iag6jmnlS5FocWd8oLA9wGA8VIaLqDGDYwe+wNGJCP8biSB82Ono6Jy36Dy8jZLXRs7EteJiZVa
5DPvdWi10xZTPHCAeAUVf6nW6sWNavraLgB1UphiU+k1l1CrjPljd+lE5wACfIQakoWCPiLvR61C
G+XGHqwONkOryENnEOBiPZDZddLa1sKzwBPRf19PWtMcJiwmm7upDLJf15d/7QoAqKGXRrhG42Vx
BcpOjg667tEZT/YgQYGFyP0DQl2obF8f6O/q4vLtnLsRoLiIvsE0XJ6tuK8kqhZpfJalhvJhbBqY
J9s9HB8Ds9lyC9gQ9r0BXv2uCaPh3jOjYg+UPMcET5ZH1Lu7w42fNGfzv/0kF2DgnO8D2F9Eq7VV
+yYE/vCM07jo7sdobNNDaw7QYXU7eFOSNntP6Pv7MJ0aTFLIg6Ho0vbKgxvP3trFk69+ySJWTZqi
Dcxej87qaxRW3YPMtPKd8ILQA2dj1eUfnDEb2LdpkvrRcF7s+vwtIV9BH8rI0vJvg/doN2Wd+ZcE
1bC9vsprU+PbbfGkEy6Qfl3uO9GzO0Hmi84ZMi76pibSx5sPQzv6Q/RNrC0ARf3GYZt//3JjbeqE
VHDIcWFhXI45YHxkiDwNzykFlezR9Ya4uQM/1r2TLjnJISx7POTbAr1BeL1DRpfm+qTXrtWMV9N1
17EpOiz205zqQZZ2EZwN2UAZNZSm7nGba+rj9XHWHgu6R0LRVrRnkOvlRDXNbj2dG3w2c6373Bcj
5reJy7co7dLz9aFWYzA+DVSLYCgQBC02Um8cop4k8M9G3fpf1ID+57aokoOJpfqu9MsBR9lAWA/o
Hsefi3Ys7vk7rntja+dP0HJrKY/RCyLUnbG2lzOm+UwHE5T7eVKqNfdDF0RMWgyi3hpouMwqbPjl
Kgs6/f76AqwdqtcjL/YU60uvRZDbP4NytI1tPGSIvaOqbBpPXuJrd9qUjg84lHnBFvVxjI6vD792
j5RONwHPAMqDS5iVAL1K/bUJQGiL5uAinfc4xW38DP8Pvy60RcpbJLe1pVb0NiVkFOAoxqIYitSl
bAefInOO4veLh2nFS42z1oPnhQOuWCo1w73fJlp84/KsnjRKFcKdnw3u73zqX5XqXI06c0Hgc3Id
tFLfY8QKaM3PSv3tgFP5fWegP7LjWfcDxEQy+cPvEFY6BPGIueQfLDpK4TPzjnO/xH6ORR9QKLVY
gtHqkWFKbQvsU4MGhtOJdkevSb9xylYXnY7mXK1xLRDyl3On8Ah5TE/C82w98WGYMH9UYTH8MlIa
25uJas5O19Ch+oN5Wg5FG8lcf+N2DJREEY4NgnM0hdOZPlKrP/VuaU4fPFBn1c6qBcLb18dce7vo
VgnBgQVCs5wpEiCoeMouPCMIUH+ponqWfZsUS2umyEhdH2x1WaXFUKwpJef5z18dqdxIs7BSIjzj
ggLNNcW84Jn4Ec31fDB5xEAtQNanS4G4zPWR12piJK1E8OjHgvxQxuXQhfRzbFPQdDXoawybzMTw
FzWtqd13SYV8mxQFGsx+rzX+Qw7CbytQ63gHtgdDI8uztOfrv2ftHZnx4dQj+Vm0YS9/DrFX3nST
yztSetFzFwfqbaHhYHto4DR+j9spv/HhWNtnGq58NGb0NB3KywE9LTGgYpsUX2ShjC0SdkFzpDes
pXdZTOZ+AyG28kzz2UVPmwqFaVty+WopDOtmRaGzGZS1emgBaKHk6fgjgkjpVI/v2jY26iPe8aih
hJgjFofrC7z2fJEU2u5MAKXkJBZX2O1RMjFw3iOm1rxdbDr4TsB2R2/Fi91fbl9pe3MS9htp4d89
qRzXBKB23Y0Tv7LsfKQtIBpsNTDuxT47FnooGMS7JyOrQ7V3jNHydzimGeVBGYHzB8AJZwaHQtUi
j6NWc7nLVmDgWzAmoDT8Pn9rw9M4dFHRIFRtGbtGaOON6a1UKxzEKCiuO7ZJBL8Yr4VCmbVFpxBD
dvV3dT8rwY1d06d3sehwhHKDJ70dhYkih4cPhJgaVKivb/T6T5grJXwgZpTk5ZTNVmKzE4OnACLZ
fuhLlRR3JW5z/tFwmr79CKzV09DfcN3nQIMEeBeVYV4dr/+IlesMQNWiRMDVIn9erIPTdRJdJ3C5
eTJUxwpUxwOyM3jEe7A5DXRBbjxnKw/pHAQKGOkQEOldXU4a29zAxKvGO9U86d/rqo8xbJKOjstB
ohUSW0G0APs3A9o24Y2XayWohnnPflPanEOsxRvuIUPKE5uCtTSTCF0EUyWz4hGEy+tLunZzSIdZ
U3MGUyxDTA83jBSpOfdU81Ls0adDappyiNyAeqXr/88Ho3VKyYXkew4zLtczRy1S5FIDRFajeYgg
S/oGYC62h20efvqToSizmMjpSPpBl0M5iY5JTclQo4z9O4Si8Q+qc+1Ta5vdP6+Y/A0SmEMJMI3L
CA5uWulGnU9n14OlhXCB2lVFp78dI4wC//ms5nYeJSQ2DNDo5awMeqgEv606uZX5QenUD3eoXKBb
q3t+8fX6WGuHny8ZeFiSDzoK82V8FUVkNa7fqou0k2gRQUUWxypM5NGwm9lqFA/up1IZwwM1Lhqb
10dee2vAoJMv6XRQOeiXI6P5neiFDzYAeY7+uyu64n3i6N9TnA0/TVPzkjXIrmHeUH9oArSZrg++
8sYoXQdzTfWLqS/fds2DZ0snjZxL1NV9NLkAmzM0rGKqglHzkkZ5ZPzBkFSiZ8SfTs1/yafUG1zh
uiAOzo0xFX+lLR4J+khjYaOQv/7QpLW8ETasbC3fSEKcGU2DYvPiHhZy6FsJp/pc9Fb11qu7/D3S
/ukux6Dj6AUI4W5y07q/vrC/v2iwNynBzGB2hl1C4cpZvjFHmuU0qiz64AkLeZ5sGMxv14f5bW6I
WbN1BiEouDDQHpeHx4z0NNOwPzzXyOW8uJlQzaYbnCLYOKPZIHlkqnBTp/IWTPfWuIs1NSAiDgKh
8jPEcS3ceI58RkgLc24t67HtCHVUhEfvxpr+dljnyVIcQISDeibN1cvJJsPYuQF6+ecOWeNdk2hy
1wC622V1M753izb/p08d45Ey0U2FiAuGYzGegFwJU9Yvzjbk+A4qRGHqOC7ZhfY+BMOTHP75XvIF
pAwAN4z0cPHcocSeI6Ybl6jyqhLd4T7fYSGRHeNKVnd5Ydlb3CCd5386KPd/piPyyHKOlrjJcciL
1JJDflYyxIvXcN/EXoi+pd1Ty0vLSNtgVV3dgPz99hk2GZTM0CZ14LVdwqF6L6+C1HDys8AdxNkF
lD0+8N7o465sxvzl+gx/u4nzYCDJ2UoqW5ArLk9NF6qqN8asOCcjuv17VGsRYARMh4Ld9YFWZ/U/
Ay1B4+gTj4iHJMW5JLr63OZ58ewUdN9RsUVB8/pYv18FJjV3+onWwMnri0nxckYU3XskWYpCPfcx
eoDhhCuC5/gGMnSqvYEw/v2+g/vnHaNaBP3YXYLQB0N2FfC/7EypkI4Nh+MejuhIszuJ5Bsnr7Xn
Mmz21yf5W77Hzr0e1LzcOYFAEoWKKD+nVT695WRoWAhSoIr3Ci+Bz22Z+N+D2fC+S6V342Fd20xS
aGJEaFIkkovLiOeAGhCCyGmZZjU4sUR1u6FDp3VH4244XZ/o2hGl903n5G8JjiXDwlOJ8385O9Pe
uG2o338iAdqXt5rN4zVxnGTsN4LtNtqojdr16e9Pfu69T0Yz8MAFirZA0HJIkYeH5/wXAxH64oDi
c/U9HbD2XFdFnofrz8c5u6Bz/0kFBAnserlrFMNRprrND9NI88XL8CwJvelfqQZvQ+GoIyqBFkRk
tczFhdA9/5+Parvzp/zfkd3FPVVNnR5i2ZQf0DB2f5UuBSF7ytQtlAp02tvOe5qMcsAbCa+XYAYe
K0+fT/3cgWH3oqlA7RG08fwJ/srvzBaR3xKHrQMt3xtdL817Xbo1atoYY3WDnn81neRpbtAh5plO
jgNK7Hi40iNoE2eQUCrMxi/VIYNT7lJoI36kTwjVubc9et8XbpAzk6TdxwuAsT8Yu8ejpsik5F7r
5geg785NrBbBDv5cfg3HEhutFK2RL3Mc5nma1JGZI7flMg4ViLIMSP7lB+RJA7wYjFbuurbT0W5v
qA58/g3nb7TYRH8P9lGd+esbVmUva7yU80NeNulmgDpWXUmkHpsL9/6ZzcqLm8IlH4Mez7LO1GYw
RailZYfaKCtt1bVeu9daWb/P4ORDlSZK1iFOzWPMl7ONwGOiDOqlbsjZb2k5oO2od5DtLHaQbCst
pqDJt0S+F/pEOu3CJnCvSEim3dSAQf98cc8EPLBFsL2hw1MsXopUtZoCwboz8kOZojKvNEQ5bL49
/WqavDz/6htg3jaw4sCoAjJisY83qm5VWPUFYUEgipGrjYrpkY6hupe0me6xVQsvHMezk+OBNaNt
OCFLtSHNCfEvnJhckXbydmhNpfaxIo3ytRIPnnHhGJ65LLk5dHrPlKOh/C5mZ5e6I0UdFzw48F1N
EsT9p8BRv2su1ixc6tMmMGrnz9e/H0Lq9PrR7iApmDf1X4cjtNU8xfeXkwi9484rYa8bfWK95E52
SYrk3NYkrAE1pF+onrQmtQJpVLD92aFpkny4zYwkVq4LFArGO3LkIXhRWwWPzAt75uyqwnKa0Ssf
cI3jCVqF7L0cJswhKVX1CZyMa+wadUjfNJqwT1WQ3kGTh7P2+bKeuTJBMyLYMbNkGXyxrE5jTpk0
6uygBnX808Pmzm9avXTXbh9rWN3lNA/9aHT14irCIDW6kOednTRiJxqMYMi6S+oP/Ysi0BTUwBC6
Fn4Q4HjReVXg+kojtU0bTcitig591c9nfe68wCJjoalc0b+Zd8Bfm8lRrSbCsZFg0Mts3zaR2Iyt
Gv4MAQL8hxnONIWZXvqBWDgeClKakeN5hRqfpotndNGrtVT69NtEoWBvUSzAGlcPy6+CZQlAbN9Z
awLpL7CVx6Pi3REYQPCQH9MDRFVHtIbIgMLfmopZF/UCZdMaZvOeNlH64/OlPfdFyaDByOtg4WBo
HI+M+QD+YzXCZ1XXOHdA8fELQgE788uyHNc6TNO1Z5WX9NbOXGkElrm7zKiz/MzxqLJTkQuJQ+ZL
nncFy7R/7HF+XOejgbtLXJco/ad5y40WeYH1GMnOeft83mcub7JozSFJYC/TMDr+BVPaaWpQ8Qty
fXKT67jLogfoge4XVVXB0/FddW5uUmlefMtqj55Epqwc5Iuq0HEx2RFj2+7lJNMCJyBEsa8+n9aZ
k8JwgK7pxKjwzBd5JeUXfbAtOznQHWMnFQX277d2YAYTlK1CIBL49YB0NODiS05wqHgq24iDEWRx
lHAU7PMUr/5dSt5/WARhI4S59Fta9dO3z+d6Ju5zZABo0IWb5VYXbyJHFnqaOmg1GWHjmr7d4lu8
RTK+/VV5vfdPirzxhU1z5rAwIpqEVF/AwizRPr1rD42JQd5BVjJ6UI3IQet1wFUPIxD5ByNkD6cY
GwOFzyd67rT8Pewi6LcdvlGaqaQHL5SvRVk4N7nZpDRAiq56LQN5A0DlAeOa9hoPvqLafD76+WWG
/sdfPFiW1ZE6H/VAb/jCEwpRB0BVN1UWjq8NZOyd2Tj9hWz37A6m7vTB/JylbY8Ppo5/gJL0qTjQ
w6brU2A+YoTaQek0S1yI9WcuU7BMUNhnATOu08W6am0b5B5aNgdPqNdBVWbXhoTC7tdK2O7iJm4w
m4yC2fXy60DPOSz879DLB6hXuWnc15U4aDJBi96pPGfjKab1uyEDvLCi53YtbWKULkAlzK+j4xUF
aIsITGomhyJrOxT5J73prvVKdBhFKQ6iBoqOQ05XYSryH6IRVWfKXAC91ROEad6GHmVR4KycpfFm
sGC4uSCe3822br+eIsyFZ/rPHziiZYEkiPSg1SIlOQBolHu3mup9h1DEd1EP3ePnB+LcDqVCSfmA
6h30ksW2USAbpSOebwfMFpOdi/sUduSteR87XCT/ZSjo3OCxmN6yu+VgGMKfcfbkVGHB1WENvbUj
vEOwHHSK4UKcOXceUCf5/6Mt0qxmTAckJZFb1HFAwhKoBKl0pwW9uYpF6vkVlhuBjw6ysytRC7qQ
Ap2CGTgSNNdoGxBqeKgstiktF0UNO0bPWnJBDHZ7mq61rvc4sSJq4NBmG/RbKnDWjwxnWPThgS9f
CxxkL4HTz31gZNDIby3kkSHJHR8YvaKdn1RJdsj6GgW+KHVuuN8lvre4jV6IQWfHsig8AywA9bUE
K2NUWjqVpgiulDBBgb/FAKaMa9CiVVNdEhg884HBXsMCpVLLq3NZ2LNBPqdN68YHN6/dlZ1K784d
YnErrGSTtp35D2KA5q8GfeZLmMIzMYiXIF1Tx+buJO86XlJLL3ibYbl16GO7usdxV6brAPNoK3hH
0A/YMbrQl95K58bkjqaJ6gL6P5H1a5wYkeRGjQ4BnjB3iWVGww7bygIzJCOVyh2mzHq1yvsIy8DP
j+2ZK5PWHjp64N3n9G/+Dn+9Vya0dyDWjfEhKFP3Su003ARQfxiukkaW95gDapdgwOdGnJ+i8yOY
J/6yiykyvWwx404PUC2dTZiY3kONcjMMeKRIRZ4P+89neGbb8hX5mjy7Z63ixS2NXjKekR1Kxfg/
o6irDuW6BGqUbkbY9saF5Tw7GKKngMVJ9LjJjpfTRRZlcOZtC1W3V/dpixzE7Kzhlr/HOjHGt8/n
drJvOCD0oMDv2dSDTrSa4hhYhK7BVMh7jxd0ZwHRXxWhgX28cNMQEQ8MYeXK8nLnn6+OzIbhEuNB
ptPpWzLHw35UESv22gPm4CPwRC1B8MJWbPS24tgejJWWT812xFjgQuQ/WWF26lweAsMFno1c83iF
k9x142LIeiT1G3lXFN112KJkjKFw1n+19sVZJNRxTyMGj7HFIhJgKIJhqRc5h9SsR8QXzOExxr9k
5XWj89XYOg9F75eAAzqNXXo8q0r21tBpiXNo6XH2m0JBcGNjRNZwk+U4Dn3+7U5O4DwtDgI5MgAb
qN/Hg5UJ2JQpMcWz60bRJqzD6Y/Z2+PvqFaLn+yzi9nr6TZlcjrVM2rDMLaWTMWpNESNi1n+3EdW
tjFljRrTlHnZjfDK6aU3+mGPjKf3H6bJqx0kGiACkGCLs4hsmp0PnsyeYdPb6zyffbIBpgsfhYPs
igjfaP9pRMsB3EMJiFVeLCwnMaHrLZ6zcur9AariXea04V2En9a2LNxLwfvkkmQIsmQI/DzeKZsu
ds1o2GWvDG72PEB5oM4UK5tGtYafnm61W5wAI7D46ZDwTPCCS0Rtk7n81VJAf57KOjcV1Wj6YaAc
j+ea5UmEE+eY/Cg1DMnzadW0V59v0yVImIQGhVuaQNyK8KPQSDgeAikOpbVrQ3vVhmrcFrJsnqnp
vejjpMKzNKLncqiVbeqmEHstrb5N2vr7lNnN0+e/Q58/299TJc6gqzY3UGZMI/3349+RFw2QEHWq
Xixd2EqJHYsYuhssO1vU2luvAMZRTLYZbxDTUPHsSpPQqH0Hs+P+YRLmZF6FyL20700DcGedNZ77
C/MV+eakALjSGXUyIOAfFyAWWGevu5e9Xf/bKZb1u1UatcbTL+vuDRS9Lyn5fgBej6dmedDcZk7Q
HOqWukWN3fRlHGjxy9C7Q3IPpKF5wScR11GSXIDho4OVcorOtHUVG5VpbCp7UIWxyeNcTDejWmra
NydWIuFjVNNHqOhhYA5hLZ7KnTIWaXCvTaZW7BHZyiy80dCn2ZeZnmnf05Q/dOzOsC5AJBbRjVue
L8SBh+nEtU8Oefy1prpWA8epxld0s4pHoHBx63sa5gyN7oVbO+8uMGYp4yz3x0xMmJuj84Zlmy6O
YRn3uSIgG71YSCdaO6UeeXb5oKgr+1rDUN68dUC+aHeSbGDtIQk0bqyg0HL8WB0z28okdF/UKFK0
deAhueB7+di5qyqGK4XPcSTzxwyPtdTviyl8wLfNsW8tfBQdEDXgqneRW2n579oMgvBGBhg1Vg/T
0JRVc4f3YLYzDdooj1PiQRtNixYHMiQ/FPzlpSmHbkfDRV6rOM7XvhSDFn+btLC/wx5dd30HxZE3
u45w1ipMOT2ZOdJX61rpOI3CEdU2Gcehu8L6LQ12RdLNtvciLG5RBq+SZNuW3tBeD+4kqbT1xhjY
90WXifeU8lfnO9Dyqw2CzHn8OpojYvR1KpxkJdAvxKZZE4qZbG3RB/EP6Avi2RtZspucXrizqiyc
l+7KqkQbhKKASffdb6zKUm6MKnBeHBKjaGNUnnio5NTiKB/gZ7uzUBwLN7U3CnM/YC9Yrhu9zsbN
1Mm+3GBrKBq/EYP3iEiqXvpqj47iDk5OihOmBdd2NYS1IddpaYzNFipKG++lQj0GavakPNZcY8FV
AXU68yGMDNGTV/Wlu8k1O3LXdQuA9TZX1VLkfoCKeLcJtRR/azC3g3PTmYXmrEIdMbZVBQcBVss4
uL8Q6AjsGwezqeqJZ5LZ3luFlZu0+af0Wm8hQv8oI07rrczlcK9asm19YUWxh+LsJMN91emDx9Un
K2tjGoWW7ZTWc5I7NdVT+76MG1tgUymn6Qo4fOL5jRshIJ1NOQxjhN1v4pae26pTkz5/CRESa1cD
F/yba9fOuMJlvvxG4JxXLTFD/K8LRHJuDMjx4t4p+umfcGqidh80hVPiYInqCux1ocoAo9wSepK7
4rayx12IwU12P/WqognfSAmr5VrJ4EDfmaQkwRN2PFq7r6rQ0+5MVSr5PsgKiWu80VZ59oQpshJu
h64aolets6v8oVYdgThw3YhAR1mSB0eJOmKsJr8CJWqj2WgemRV9lYGTtn6ooAvtm6wARbV3qiIE
MtqpTrfi6LXNk+oqeh5u9ckwSgyPY9Tn/R7KU3Dd9/ZQcmpi8O6wYTvhJmgeVG7s/ZaBnkZrnPsC
Kug4JB3KMQrVnxGixY8T/b/Qlx1AwH1MUNa22AXo/wauJ29MDarzGnYt5nZ6J1Xjibfm2L9qRmmA
OOnUNvnZl511byowOW4tXJUrH6QTEiGuG2LiVwW9N6xCS2/kuvMQf/d7vcjUR8wxk39bav7WvaoG
yWGkgmf7g5Jk0wpLQATSEY7WfFU69ps95cbvCj4/btJKpMm1PU7YWwal0Qvfw0649gvh4sGkVyEO
eJVTF7XPfw83Hi/JAUzRFGurGnWEdxf31WxVp0r2rQab6PqRXbjDVU5TZfS7OsT82eKZm11XeEvV
WzVqov1kCENby6YZFd8bm7FBOE5JWnVDOsVjP+x796FDBLfya9PONehAVhHtDDPBp3mDFY9ib+Wk
Vum+g+BSAzcQwrOeUVbI3oPO5FyLVtRQ5XDFMx+gkTXttZB6YN6WNf612TZRJ9O+jmUQ/bZEMtZr
MRnQYy2pmwhoVKH1BI826dHhHR2cCJFJ7IrQr9yJDamjxP0QmmnQHIQHOGlFOwir+LBS59kVZaes
ad/r5Zb7X582ZUuI+l50enel9rnOc00GGs7JQ5RNiCGJoH2Y6gjGt4DheZC4bfzhYjPpJubjuIXe
mavvjWOHOpj1CTQXuvyi3lnllH9TvdSzVoUtE2tjDGZbbkeurm5V2pU5bBX6l7HvpLmN12uKyc+V
oBsCHjQwnd9YAMbjTd+4nVi7wjJb2pje+A2sAWjqfmqa/BZLceFuSjse7H2u9exnLSt02wcmXchH
M87jcgdcqbM3gZoDO69LR9Fuu44Ct7ZG5SnU3sasFVhTKNWETp41JEK/DeeCKQ3/kPX0uDPaVcA7
pvzdJn1ZxDvUqzACXYsywiH48xRvziSP0iCsDGaYqkZti7LTskZAfzxovTGdXhOMC7qrImzEU4VZ
b/sQGAFn3OUawTqVKQ7bommM0s/y1v2izgdtRnphtoqsBRqG9KznzOavWozRdCh8R7b2GhgCw0yC
/gFBHMQ1evuSduNJksRQlESpdKPjDgBpkb1DT0iisCn1V6JifqjHJrxxcLd4aUrUs3el5qSXzFEW
bxUmR6cPHR4Eh+YX/BLWnaKslZLSRm+eMCPLR0qqv9e6TLttFGjBYYlPgYPjMjd/o5UXPu9HafLo
+87ypvTD6OKiGXICm61l6Fr0hpLXMGqUxwQ+UnNHPC8KrKdF5q6tkCLqLrc6y3vIMvi8m0ptqm4j
w4lEKTUS8WJbXVDtg6orn0xAuB0l1sbr/gR95BbmGvp1G//qlUhVt1D5MnUfe7L+p8ptWxDL3Ky4
mcAWdlfkX7lxAWJ68jExn0S3gIcSB2R+2R/vmy4Z7BqdGut1Qj9CzjesFn5L9Uje9Eon2UhVW8jN
5ydm3iDHK+pgs4Z0Gpw+ZyaeH48p29wddRijr/NN0vopfcz4ulUoZPiFF7aXhFxPhvNmLXIKTWTY
eJ8soci51dPDk0ry1jQYGK+wyYyfMxUnLnsQ4sJ77wMa8vfc+BBQxwCuozPE7JYN97Cf8myKYvV1
SHBR25allrffBqXGDtfiCdNvLKlN6i3CHcJa57pwX0BhdPqKJowjVqMi4kH4SZZY4kdUGbzSd/lI
Onavl3mrXeGoanuPExayJaa4Chlf7peGEZX/xmMZWKTnHQSEAbtnXCt/ltxk4SZIpzq791yRZSsd
dGK60Vtde0YSstd826wq4JEl3TKeN2VSXxdZNEVPpiwt+S3M9aLFsNcY2mINvloNVwpyY4q7kkYf
JPvMBDfqF3Ggt2S5ga5sHD21km7VIAnnbBHPxeZ2NZi1Q+mbYCHqZJN1Vjc72BYNSs03QVJ29aM5
cYUhRRVm+ZsTSav+YtWKWEXDhbjBPwEToVl5vOMQ7U3iXvbjc6lg4RlPOW5HUezeO5Pxhj2kcqGf
tbwSUJI1eRrPIEZo/ifwpUZGg9ZHjfqsFLwVtvaYhttRSfVvqrBEuFPdqVvr+IAnfhoZVejXdpGa
Fw7Z8mDzG5DAI0TT3JnbaotD1oeqEgov159DOzRWjpumTzg3R75eqCYpx6wV+/mpPim5fIw4BxGK
q3PNZVFySUuttaqk1p+hyuqruIFzLiIZb/siCJDAtqcdEnHaKo+bX0qsJDdaa4YrtxLa9vMfcmbm
rDwBBrUDSkxLzdnMijKCiTCegyaO92qd8bro5PgdbJV60zZtf6nWNBcDj848FnRUd7igZvQqitHH
u0uOTot4u20+j4lX/+M0wr73ePfYNzBmHNWP28T11k2DauIO6zCFJ65UcEfXOxwZgh4IGmKVUGo/
X4VF3ZT+CD8KriVUBSq15AXHPworEyIp/JNn4D7RSkcsZuMWVav6U5f3L1kxTM52kkag/v583GWD
82NgOpUwaoi53NeLbVCnIxA2QvJzFLnBL7AkMltLs8ZROmoMbxMV0Tit0yCJnlOvkL/pkiYbrwxU
7Ys327wAUPuIwoD8QSYtajmmFxeJ1Q/Wc1t37rdE6s4q8CK7IQnEXcDX3CJtd5/P/cya4yNEzR8R
byyulmtel4qqTAjePpdx/CfpzeJGNYspXWXQqtYU6ppf+BvpX8MHzeuNrgXMYRMfyHmixx+60yhJ
qFlr4yrWq1emGulUe6ZpeKS0beJtn4aXaDBnwhvoxHlR0QRg/PkA/pVreuTYoitz6zmX9SQ3+Sin
G1xbnMlHxTq4B4fVpCsjsbp+BROnWKnSGC+00ZcZ4TxptCdm3Bno4pMWb2tUjSpqJq2izbhrAHlc
k6MXq4FH1lpNU83PYiNfj4N1yUPpYz0Xpx1YFJA6RLvJK5aF8xbzeBTKQ/c5HoK0v0tydsRjJEwL
1Edq6XhV5EMq76F0G6vRbl1j0/GC71cJst73BZpd0T5LeuWqs4N2+iO5Y9vYV+k3xNu6drThfTD7
BuuHvIm0xwkGhbvSoin8rvb9dMkS7TRUwvShSYVuMW1VTNiPv2Qli1ZxCsEyllzhiLc2iR8hRAQq
wkvTew3k0IV0+nTvMKJDNZyi8YxmW5xKOzQDraE6/dz18IomU2kOg9LguxVl2TX6rdpVbajjruRq
2wku0gtBYZkLgjml64ngD0ka5+XjDvtr6+Jm2Ji8je1nr4vane4WzTqMvAGN1mG6cA2duQ8ZjCOJ
dCiEKoj2x4sbUU0dg6G0n+1eithvEf/ZN57WQnytbLNZd24rqGK12p3jFbl31XDcNjodLeB1cVmE
Xw5O/ByuKXQG0JxC4eH456TYHXZi1OznatS775EdVJuoHMXWiZDFniCP7hxhflFvkeDwPwvOCUUY
HUj18aADpPiYMon9TIro7OxC7d8SxwH8UUPR+VrL9f+OhV4GpfvZXmlx8VAiNmqZpPazVujJrx71
OT/Xx2RfF0V+4duehp95XqhlzDc+78LlufGAXyl8+Wdhd5hUcQP7XajL1ZgW+9gKlVU4oXynW2F8
Yf+eHxjtRNDEUNeMReiNDGpCZmfZz0qPT88Qd/kVVg5YSeXe4MPF3XS9fA2QBb4Qbz/O5XHUg6XK
oFzo5JTwEI4/pNW1MciSSryYg+WUT+CIPc033FCj6duqwi8s+jzbMTN6c1tlZuWs2VuptsaysM9u
zEhr2PB9SRW5xutzY2COYlwILWcOHN1EMnw4LgCeaaYc/0Z0eIq0yAbjJSqblyAQ6dbqkmhlCKGv
0xBjQzCX5sqsp9KvwkGs6iH0dgmlu/XnacBpkDHpBc+gTjQN+Pti0zexWrdR1LnPaExF11rTDZjn
dsrr2FvKperTacoBgRjVQV7xEAZoyx/PGSB5mdm8wJ5TOhA3gWbIfRBZCeB6Vfk1aU2KQKC8dKrn
j328GegTgWmYYbIWooeLCSZT6IjJ7uIXqRs0L2i/P7e4O9Q8qsx2Xcp2+OfzFT03IBo4s6vBXHZa
mvpQAumj0FSTl662xt8AdeuNJ3V1B3FhxK9Zfft8uA8Q3mKCRCyQalwzM/Rgcb6h1zpl6zjhSxW7
pf2jyFIUyqin1eqNiNTYV0pKo+gw/VMPUXAjDcwa/dFptF1Jzrvp7DoFMdnHrcA/HRf7Qwmb9cKS
nPnwaBiD2qPPC9R92VgevWE04qB2nwNpluvCIvFKhkZQDUv7dzNrXV9GCRfM5ytzZmvjtQaFbC6k
zKyu4+2m1KKasOZmVGOK91mR6reTN1gHVUnqxP98rNNYx976kCUk2wTfshwLuJ6IjCl5UZ04WVV1
0e0yWQs/J32/sSO1fRy1tlyFKeSRz0c+nSU0BggTMI9wAIIhczzLsokCBJAi8TJNhWP44JPyVV/n
keqnmXlJqvTMZmM0AHQwyBCR4Tgfj6bkidOOfZ2+YMSp6qu8qYZyVZooiX5TEuwZUczJUKhuBlMN
VkrRteEf2NjDQ0kPNvAtPVD/qK10nZux7KpxEwm80p/SpmaffnFZeEuBoXZmIxc4POriDog9wLtN
0ERv8cilsyowMF2TJY/BBmXdS8iJk68/ZyqIy/OE5QXLoT9elSnNJK5IXoQkS5DednYqdm6W0SFn
eXz8Joyf0o5vjbqTF67Yk1gzl4koIJCfarPx23zw/koRo3ygUkbP/jXhfnilRDfddF05fC9FNbxC
AbnkHHJ+POBb5OFUp5YqQpTBDIywU/01qLP8She4W3VDLjY5umqVHyIre6E6dW5AXjAe1jgfBI9F
9HYC0cdxMJivQDDc16kb7G+5oDumYnC4Njp8JD7fNh8MlaNoCv0blyOQQx+vtmUSOGlqJFtLV97d
TLb2uuirhhePHtECD7w4vzFkJLo3oY2OpewjaMbFI8jnBhEeY6zCbWxMXSWvMm0Y6wvfmnycr3n0
22aaL/KrXKKOdprXACZNZDNk3TuogEix17pXR2RSNUxSZ9UPuWsFty61m12ouGJ6MCXdINqCNY87
JbEi774M9WxtSjd31oNmZf19U4Lh9HPHVOsrmTt9vh+UMKK0DmdbveaFrFlXUx2b8ZXE/7Pb9mqX
KYcmaAE+Uqg0xMaF+vdukCtEPrkz2XnfaXH+mAp0rKMVJM98TDZ2aciq8nM6xz/p3yrjwYsa59mw
eBjfaWZsPpObJ+J9Mjv8ExMPpdkVgAXxFjVAhv0S5+/fSulF9c4LK2TC+24Yo2+VLilVNKXBf7qy
VB4jmMjRBe33RWhb8aOTJO1j0MAfuVLyIPthgmQaQTWDYFqPiUMbUEmH8ga3Kv1p8upGexmzyZN+
kaZZ8tDRbrixkQ6M/YmOopiNMuzsZ20Oqoq4bQ3KzZ9qR+nXtW0ktx6sVvcahSij9Z1QkfisCJkK
X49Lr9nTlYmqf+uMytGqrjRJPX/Si8cEyrFJkz5OxS1WRAYOq40X/LScts63tVaM2EjaqYlCUB8p
67iAArDDe0G5DbJs8FZxj7PMk12NkdpvWrMq03yD7aXjRNgIhZG7HYCuHyYlUc33NOqSfhtnVHm3
XqUYf8w4mIoMwpLrUTC3e8BQ/YUL+CQszuWsGelNS4w230f17a/opHkhJqClOr4TIppdhEnkNjab
cDu/qn1JF2utVBh5q3GfXngCnIzsQAYDPksflZIL18BxXCxsVAayEfS83auZ3Oot/KE12DntO72s
4qcEnYN+PtXPwts1mLzTOPg8jpyUDkg8oFijKIUDK7zVRdwasyG2siwP/zTjYIffDbdxD0qvTSRi
mXyAVp4kN1MVyE0StdlPbqfxQiA7SblAn1I7oBUJQtM+KevT2tNyHi7pG+m9totxegnXZT7mho9E
yb2ST6VLM90rL8EllwGbaiKVTBJuUu6PQHW88sKtmqGUiImO6FNvq2ms9qXuljth5sOjZ1VI+H++
0nPG8XdQpI1NXxeSCp1X2BrLjlkrQmRyncF7C0u0EMEQdcJXZgLCBfjbMs+iCESjjP4q8gck90uB
AFXBk5hb1nujUhT75oDHqlWE2b+Abqwv6mmi8ES2OueTZC86/z7/lr8ODmqdwRjrffCmFsV0ldRT
c13HFYac6H2vKvRkLxzUkzr4x4DAkqh6cFhMY5FECjcWIvYKj6a1FX13Oq97CFzIxp3aN/sRn7bQ
D0pqBpkszb1Rla96UypXn3/Ikyfxx4+AfUwexc4lsTmetey0krao8N6yqtXlOrAndB7J8H5GTTde
96NrbiI7Sd/7IQz+1aOpfxBWrma+lamXHHWX8eN/fgpvN0phyMgu66Yib9VhajrvrfTc1t57XZdL
v2vx8PS9HqGataFVE+3HIvmutWP4/fOVON3SfH5I9f9v9EXwQGvLtFpkPd+qPo/Xdu2O4cqIUIu7
8NlPzyrjAFMnQs41iKWo+2joQ+81NQsu9PSH6Ulta0+NteNq7G/s2JsutHnOjQd2BZ7zh+vVicNI
59qj543u29BbxpOeDe7aG8d+hcWH+dJUMr4wv3NHFtoGmTGHFszLvM5/HaNuxvAOWei9iVBa3/RB
hs955A77yUzEJdLYubnRSafUMPOLIHYej5VKMkKJT/AbdvPOsCtaW9wURuxOviIUD4ddYRk/v7xN
SME1XjdzfIfcdDykqeU9tnlF8KYEWhuuarpX4VZNucovhNgzp4GB5o9GpxLO8WKgEsHF0Syn4K1W
y2JV5IEHAqNUNjb+tle6HAWO6YF8ShJZ7z6f4pkvqKuaC00fu6nZOPB4inrTT7FZSe9NM/rIw9Bq
SrDdMc1pow7A7y5kDcs7k1OP7CQPeAiPiHotu4F2rDeKwK3rTaD7WM8F2VH4tW5H70GpCLKIJvND
wwsOn0/yzNYhyHuc9llL6IQMPGAMRoXZYnkDGSIoUXRXPBWHvTLAc7DS9ovEtPl2odE/U2J4whkn
Tmzo6EqhqaPyNuMjrhX4OOuugD+1Udw4uTVZhUvt9nOfcZa6mgV95grV4iDSdkq8AJWSt7CaonAN
e5bigG4n+SqPkuDCbj0TPRmLlxJHf+6rLq4RYfVRXUZd8JabZavTSDaBl2nDpF6ILud2C3kH7326
9xgVLE6F18nKSCcneHOyEPVXvR83qUjja/rWwa1TYTsoxym4+nyvnBt0NgvnioZ2hzTJ8YEYiqDw
Uiw43hVeCitTyH6D7bJ9FUVaddWWrXlX6nFy4RSeDookGsVMSvjks2ye40H7oFPjQLXD9zaOoMFm
VtXRIYKOtnWHsLrNdenh5Qm0dP35ZE+/JOPOGRB1rQ8C0PG4VKzlEEYOZyJtDOlXfAhSEkpGfz4f
53R7EkCRYQIC47FzrMX2xNbJzuqijd6H3vFujTEb/aR37EdTV7zN14cC3DPTbXkbwGg8nlIWxmmC
c1rMUH12Oyp68oTjIthmJCu+HFbA88zFKIM7d0a5HA8VVnVUu6rJrDwjv8uUWtkPo8ZR6KJbN6qL
7eczO7NJ0OCApUkMJZYtJdHMoHSyNoa5U6u1tY6doTl4iiH2mZfE4PPQjamzortwBpfPLBaRDgp6
4HPrgobKfHP9dcNblidzMy/id5WO887Q8Qc0TMyF4jE17qkwNzAMB/0XII9h46WqfSHUnNs4pBZz
KeyDl774mkFcjQ7GlfE71bluzzWZrEwnF4/O1H3REJCgzV9UspFA5ywA3FvMtHA7a7Kr7L0ehFFt
1Cwu0m9ukyv6TypUzfewRJfzkrbU6c1EF5SOITUnnUfPsnWYlWkKhL0o3rVeAgXDAvk7dSHjdhzy
6AoxjeFCdDszHnUCHs6zKxkv98Ukc8+eJPCn4t2QjuUDZY6RD+3rZt2PvfknoUx84cY//YDzLUhD
Chk9Is1SUBdgUJKH7SDe1VGftm4ROj+72LBW/4e081iOW0vz/KtU3D2q4c1EVy2AtPSkJJLSBkFR
KXjv8WyzmxebH6iaaSaSkWh2xY1QXAXFPImDYz7zN5XUjp+0POH1Qa8jqKAbAcaToPv4DRJGZH6H
Ie6r4NIp+DpEJem/a7mJsM+gC3w9vx1PnmzK44gJJwErLsH5kyEk6eWdEtSvk5zTjxqNI1siQOXy
FZT2fzAWmZlBGjEdbW/28e92IeixXBfHoHlVxEwDJYB81Zo7EYJHJQRLLYiTc4YknNrslBvxZCdo
mlaFrVy4cv9q9VV1pbgB3rF5p932bbhvrXAdyGm0Pz+XJ/cQACmAx+DTwEdO6lTHby7LJwV2L5Rf
xUgkfKkN3IjWMrXC+/PjnL6zic5nShTLEM8gkzgex4raqiVPk19rehTwamXdu/D7yeEpFq2lKHD6
sKO6Ce8LEjbwA5IVSt6zMEmqNDgvjRX/ijVscWM/1b5R7w+dsY8NAKBB6kBks9ZeJKe/zj/mSbWB
BhnR9SRkjcSseILjVnpdSZqyLX9TMtVfAgTNLsmshocihG0Ul173K0cf8GuoSv0F7nzmo5wM3cJc
v3X/3j8/57ahIGk9FdJhlM1t8IJU6N1s1OoDXrcI5Y166JaY3jdeQV1saJAxCUQ0jixlVL8JauID
ihsUaZd0WhlRM07klzoCab+PRSkTF+7SEwTDRNEgDkeLlj7b1Ns5XglKgAxnHWvyAVEi5aFVXeVF
AGn1TMW7TJxYgs7WUz1aF7qsXRZh2hqOpQnSxGnMpmBCbR/LMeqfYGE0/Xrh9U3h3vHMoQ3EtQu/
gJXKZX/85aTSjOtWGuWDWNbWdUDn6VnShLiw5cpUbjs4gp1t1YVl2B3l+sSmO4FlV1vm3a5Wfciz
vlr42sL7nF8d04yRCBMJkNWArJh+/u4MMlrixDbSpcM4xP1BK6TstxZTVVV5aw+IkulLszDdRcez
gCoDNeopXgSmNef69xCLEvzBjEOYleJk4ZTWmuMZSW0XfuXdZlWeileGP4i2GodYYGRc1Q9uqrZY
CUjJr3Sgbbnx5ToJV+ffz+lMUPqdknUSIJq184KoGWcoSjSS+ytqtBch0l3a/WnbXblGmu+SsDyc
H25+HlPpxVcAVj5LbYLRzpaqazUVtAvZO3hcAvYoRjREhEK4LPOq3ndK2l6onekvzP788HobFIsn
KvzgdslMjt82dDkfjhmDZiOQVTxv1C0tLwtCYCbdNUibbnutkvaVB6P3/ON+MLuc0UhXUOiGEzIv
unSjX2haI3gH9Ii673ltZis/DJRLtemjFb73u/PDncwugmTIinJKc9vR5p09KJGSGARhGB7YOFVi
KwhovfZKM1SIcySdTV0LEV5NbZfyzOmtHa1uxp2UYicmAufkXJ1awpimwRgiOpQxWwd6T7byrNLV
8Ebl3vvsimUwWpsi4DReJ53X47eZl4bcmmkTHYBWBINdwGkVABJQ/QB/L6yR7CiXLFU+eD7q+ORf
8CtQOp+HR5AkQxrlbXLQPC/dla5pXsIGdvdjAIT1/Cv8eCgAuFw0yNfMAUgjpO48EvPk4MdysE4s
Sdj0viyn0BIpECxkJCfLEyCIhlzplGHCHZm33KhChpIglOkB9KLvBFGv7BqaUdthaIW7JBuXii0f
jvdmM4YUPrthevh3x65Yg2oKpSA7BKHmoQWRZ0W9F+Veu/TKNBOQLFWVBejkyd6fHpHdMB03tNjm
DIbIpycvREZy0MOwv3fDIl9jsKfbZRMBuBErub4qVC3C5zXvloKmD94lawXZI9YOAcQ8aBjwugo9
qJ4Hv+kz6EyYQu2qogsDOt2Jfnd+4XwwtwwG1oJznFj+xHAoVYIkVqrsMKaRss6w315z8fXbFvVF
p4Pmt3DWfDgeyTStFxUlvTknJpHlxs+TPjs0ZajvKEhEq3EskzsurnRXcc0vtANOJxNdJVBrE3Bt
apVOL/rd2inwFve6RIoOo9GJD4XX4CEr5sOdpKr5+vxUnoacCH8hoof8xyR4Bl7qeCwpB99JsBQf
PLPI8dkZ5RjNBVN/sio5vMfyGs5YKBYgp1rlVoffuKnasVhoIZ5OMF+CsJ7bAwUSouDjL0FVchDD
IWNzGmO41aIsRG4iVX4ZfR7tKiv7LFqHkahLgjWmaABl0pqNh35xm9fCmB6qQX2pmqLeeQoXVz4a
q4BUaXN+jk9fJ9EGnVjKkiTStEGOnw6KUBMprtAcMK53bwJxRLImtIK9qrSHz48EkpCwg+Y+TL5Z
ETSwBmmohbI9uJ2cX42y5a+71gs2mHOX2/NDzQpMwLqQPQUdC4RBAjw911YaxgqpDiGRf3tppsIX
ruR1JZkdHssCAi9epe8TrGhXfheE30QT1N/54edwpD/jT+AyTjyFBsg06e/2SAdkE5W6WvoN9UFV
17VZyI+1Wjfb1Ou0VTXk4pXoud9FVzZ3ILgB4ejjuFGNarwV62Tp+JsdvdO3oVpCD4hsn7hk3qGl
dQtkWqrl37LQGitkDaBg6KmrPESuYm4rV0X4IKlcyQ6jsl0IEqbF+i4i+TM2En50qafjYg6r1Xvc
ZGQvVX77PQ0nr8nGRzk0hIWC0Dwt/DPM9IDEIzAR5+zLpKaImaaS8rsG87NHnEWxcX5DNEYuS38j
DppspyGG3gjCjNdhJdwoCI3uA6Pex1mXfwE/XS55sswb43wn9hSbi5NysvRUZmUxs296S0hU5bcu
Zy9Vlrg7H4T7hjvye2OEZmlL6PqPK7wug4diCKCJBA1ALEyyFyBosy3+54twQ8CPoBJJyfN4NeZF
ivqgHKu/gTkG68oK9X3go3wqtKqwXlj5U/3h+H2T0dG6pRfHfydZZtNZwaTp5nu2oJioaFAtvGy7
2vuB8k61H6sxWGFg6K4S1O5XveBS0Ab18/P8t5iF39MDo+VGIq6oQEZOZKMkz8w6DcSOZ6thZV00
pnWflx2iPoXUFF/CUoVlXCXNEgX4g1WI1BkzTJBBuIGX/PFED26YCZGKcIjdK8ENohJufN1AhUGK
RBh+V3FvrjFV8156XIjgMyBDtNd6oXMa9FcLJ2jF/KKraLYtRJcfHEd8n0kNESU0Dvo5gt+KNF+3
4hJ5V5IV8drrG3+PeplpN5HRO37q9hc9AifIh8T6ppV7TF6MSr0cxlReK7SrH8+/ntP1aAJEJR5j
v6IMO6cJ1bLV6rWYhZ4daSpAGUt1b3kp0M3VbInNcnL+EN2ClqCzQa2YPHe+9tOsE4TKaD16Q2i9
gC5HcajNEy9fOOhO1hwDoanHmoOXD3Zu9u6NruiHshV7D3XdZIzWFl4A8iqukRq7TzmddRv0H3bR
jYxayMLx98HYk1czXRx6p4SA87FNuVDiXpE8W+fM26eVm1wrapE4vp+nP0jM+ufKNMslpP7bCXa0
2blTpnog3RykLgENHq93t9D9Lh8V1rsLw2vYjBRa5Us/zr27IFFQaYtNoxaBz4PHXA1CIVoXEk70
zxC1xswpQk9P7SLNhtqWoy4hUe4lwrnQRqciUO+yBNE5B+WLWrUBE+vZehJCCV60sMmEe73M/fRC
C4VWRIsgAJCp6OJA6iD16EnltgthOegdVfHMn4g5pc9+4iNVqY9GqTRrdyxNJVtRpx6hVJUImjyf
X+Mndy6RDkySCQTB1Fhzo+FWQxRHrRLZs33oTtW+K7KhdFCnUqwrrSjNYA+vq7tEdy5P1gUNm6VL
f5r7o3cDXQcMozl1EeHRzqWXdShpUJE6PDBr0HGDDUi3puYO70B0Mittfuqqpy2c/icPzZiQ4dEy
IcoDuDOLJUG1I/rTov1kq1r2K8NZ7jZFM50mc2ddyH2PcTpMhI3ej/rCDvjgackQMLGmfQV1ZN5R
JJWLNCtC8dEeymBn1F4R7TxZHr2HOlAq9SojYk8W8oKTXUc/H/3HSaaUHiYEmePVL3lqEzYUNUPQ
wqpq1+gl1o5UalJiJ52XO0IuWNclYBt34ah5w/UdvVuyL/CaEwsR1Av05OOREXbKrERRoMPUYlun
Fz2pb1U6eaNI8VONLgFoaLWR6p2JGWJQO4YJ1Oiq14O0uTbSjlBgQ/aPHkeJOuVt04yCb0ulDGQ+
EZImX5lWrW59Ams4h3mF6z0JAeJ0NrRjz/jlR7HerFRCeXFvKCTWCEPRX3QvrZptJdtCakgBNmFC
Na7VJBGDGz2iILSKtarMVzhOg+E9v9nmFwrQLYAArDr+ALA8xw1HxPoiOZr81FnNSpO/WbFvJ8OX
84PMX/d8kNmkR01Xo8vsy0/KF6Q9BLsf7ODWWlhT83U8H2SWI9W+jhqY4MlPpJm2IjmecFEGe3NJ
pXjhWebkM92APp4Lb8/i7YwH8cuwX3qSeQo2e5I5NjXzNC2XY94Jogj+lVTbwrDSX72v9Tf54fyL
mZ8685Hk491QQHc3xJKRpNvoAsUwba1d+xdYxJwfZmnOZuG8DC8hgyMoP7nX6SpciV+6vbRQOloa
Ygpm3qWNQafWruAG8hMHtaOuXNtfC5vzT/GmD//+7JjP1rSX3o+BLZKSFzxG8VLcFNtNAEPCbr61
cAp+BYIdPFt7byXskbXTlqq3c10D0sCjfTqPF5JAKKK64/lCb1uqu8p1huROrGq7FLQLSbbRrrnR
zLWn7CVFsAWtADy0F8TLsdrwnVcd+iL6V4TkKsjQ56dl4QSZm/KJEA3CuGcN+cbPpLuv0u9NuXB+
fLghuC6olRP8Ut45nnjZJ/JDL4T1E9lfkwvph/XDW3mbbHf+ST5cQ++Gme2GbAgDy48YJvsd7bLX
4VnYD9t/b4jZThD0vFYSWqtPzdpbT8t0sD8bTb+tlHdPMdsJtQL1fYynIS7yK+9C3hf7aGknTBN+
shPejTHbCaWv5kapMoZ0m1p2ewV+DBO48mde2o3iRL/En//etM3ihcqzRKFOWP3Z7/FSeFQu0u3S
y593oP/ssHfPNK2Od7vbiCQ/F5C+fnJ/5FfyNvuh33Xc2xdtuakf/W/qaNfP/oJhzNKKm12MdZT1
pR8w5jA4wpNerITcsb7q3/692ZvdjGnuxahRMnvdut/9WXTK/vwQH16+VO6JlylPsk2PJw/XnxFA
YSQ/GeVFJnwx1S9aN9pK9/3fG2a2tsXMc+NwZJjcX1vaNowu8twJ1IVNelJ+IuGHGkVaCL+Uys8c
2VcbcOTLWBy/W5Xpp7YU9M29CxSzhdIOiX6TpRkqiqh2BTuhr+J0FaEr+TuISpWwA8OGl889NeAR
egUgSCaVRQQeZqt/6PpSCWtX+m5GMZZ0Yp/elkTIhGuFYpMP9guR1DSL73f3BFbBVAisCPgmytoz
oAyqcHydyPJ/eFpiqbYbBjEm066xFBbObw6if1SCoLmC7X0ThTheNE3vIh6uyu73tpLNwnfMXAvF
C4MigCs5NNaqT7qIAf4BY0SMC6qfHBOljOMBY6C1gVfG+Q+lSDSHfZeKjingsGVoI47EYZ0viSnO
Nzg1Ba6sqZKNQIdizYG2NVUtcGJK8FLJQnA5+lFwq+OzeI34snk7ZmN2FUMuWChanry/qZAhwVqg
eIry1Lxnlyix2AuIRKM2KoOYIf3fYl8gO+dX5cnbQ7t/QgUAOqdiR0freDKF3EQWPpHSl1IorNxB
Ljz7Yk0Oz1vgMMnCjXP6SLB2qEKBRGDtkZkfD2bmVA9N1OVfcj1trkqsJO/TQluauOn9Hy18JmuC
vEmIH0G/mJOgBBdZJTXS9W+Bn7WbXNC169YIpF3oJY/UQPWdgLlGbguC1Dpj03YLmfi8ZweIBXCW
SV4K7IEayJxVr4lxVAi+Z34rfK4FaLm9Wb4YvQjIPc38BhVeswwCcOEjjOOvKHWmsmXrnhcJhyjm
ny1M+vxQp9M8pYS6CTSLLtccMFfEFsYFXaR+G1pduIHxinhwSxf2qTQTqd0gdpMBdjq/qk42DINN
RlQsX1pA1ICOX3TJy/dNPTG/5VITOhQMXRvJC+MCLXll74IHvlYzo1i4vd52xPGLR28KPVCob5PS
6hxBxL3vopavethOIUiNPktUGelWa+rWu0/QUzEuyzpVpRWo/bJyPNSpLVtU2WZfSiQw8gPeyc3g
Ojgaq6jdKj0O4BgSxZVeXSRypeUr8vq6TZzBo5y2G9QqVJd8007XLrcVxXNw4ciOUMw8nji5R/Ys
ghv1LZfbUV+XoVrFuHtWirZLLU8xN0qiSvE2SFox3egI4XlblM/NJYD4PKME8EEFa6risnqQsZrd
He2UhqnQwb8hMpSOD51QW4qNR7mu7H0QcsVqLKnnrTMRje11VuSae39+AZ0cS5MCChVrQIyodXCJ
Hc+DGOaqFohy9jhGQ9DRPgj7fqMV7uDbaaN7SwfTyXDck2ADYf6CVpIQmjwezvRKA08QI3qMxzim
5lOlsPWFEAq8HY3NJ2U3gG5DvqFBBLCauxlA4vFoXUSvTfMb4Rt2WMN93CiNk8dKus0jr7PNkdrS
EIf9ioKdubAvT8+mtwKhRcWM/wAdznIwqlQaWjZx+aj4pXBTJpZ1pbahdZMNjebw0OqlEiXyveSq
/o0q+b9lqU4W4rKTs4EbbeI2TuTGyQFklp9ZWhKpglcQjXPZUOrO43btNpNQa9dp6YVaeN8DRNbW
5xfUfEWjxyZNHBkIh6iWAQQ9nnOE1IuoNbv+Uc8M88qNqQT+rHLZip1ACUsq6IB/ku2g1t02G9DQ
XZj40+GBw5iTfj/0/klW7Hj4LK0TuTQbDQnqKLqraAPfd0mntvfIrI+/O9mo9RWg46q+MWW/W9KS
Onnt1L9hQwDigDJAS3JOiHBbj9qnHgyPHdmR5PihbOJ6ZjbRhdLilWNnAO1v0krOv4RFpV+k7RD8
VDK31xaO6PldNH0PeAQwQSbYJUX542kQNKmzhqYQH4uqdgebKCEvt51cxyWqfZ4HDKpJ8gW4zumY
6KkBuGLYqeM2P0qaPsGSAl+BRwsfl1WtttbtWFjopETCCkjSkhL2fHkDYsMYCREWsg4RhbzZQou0
epSrKi8fwxF1E7+tu2uUSMaNYFmebBe5TOwP2ODX+eU9j6wUKBPgiNGCZZ2BMpgd2F6kKfgRFtqj
0uB1PWlyhk+aOihLF/tH41BvR+Jwomewk49fYNJ0ZlAiUsRB2QrBxegKseGwtEt1YcPMT2QeCPgo
hzEwFg7KOS+5ws4FTblGevSivrIjyc3WHYrmti+60WePhmkownrYCyAPT9AhVgPPEy8o6RHl9+xK
GUvjsulUl94sSxTqRLiq/Wz8GbfoMZ1/a6dLE3rgZJcHWoftMD8KpcoyEFiVxUc83oxNGpeGeFEQ
Npl2Qfz6VWlwe/r0iOgU0AtmicKtmxcguygVo6oVvUfDj6qNqxv1xpJSa22ixWIbsD8/p4ME8Aik
49QnmRgBMoff8XrxUoR3hrQZH8NMjrdWVVXQg9ti5yWivs6z5vn8450sT7DN4B1ImLjKKbXOhhOt
dgQXkY6PaeQHN32rKGsqXEtiSx+OQlRNTxH4HwfL8UO5Hu4LDaaGj5bU16uhiFWskfwlX0zoonzO
+3iWvumE/QPTSCiIP95sU2ttOjZIegTfXKEUEB4sByFf6UpWRD97vQgq0fYjWByaDWCusIhYw8BP
n8ey1ZJJuR6k9y8QGdWw07vYxA6mjn1cd8MUVxwnBhxm/aQNYgyRbSEa4T4rVui2hSP4eldaNsDw
RgjtpNf10VHGzk1uKyVroD2nfVXrW7rPDUWuEKaM5HRD6WvYsGI0O/QIBBt5cunlLl4KNu1xqr7b
qmJ9+E5Yj4pOpd3E2miPAw2cAxsOeWwCESmTlqa4Eqt5q+0aTIkxExkyuZB02wfJHRlUJcEP2W0H
meTKCnHSuYFropTdCuGjvojWWlGZ0SX6aX72HIRyln1Bx84Pwj0WdCqs7U4XXdyfhrQfPN/OJRm7
IdtHcqcQbFnOY0x0JCVrbd0Xap1eYKcVxZ6qhhQ+jaFcgpz13Zys1R673NcbkgdqFbtE1Ibxtq6Q
bNqS0ZnRb+BmFiYZqoci5a2rDQ0lzxLd1E2JgVfwCvcrTdcBrjYkpTgsGnwS4Pj2ouPycDck3nr4
O+vrSNwUqA91jlaMrf6oIPJU2IoWycmmD7JRvDM91a+vZC/WAtx2lLyJPDtWfOTsMNCQkHsx1KiJ
b2rJjYG+9A1e0zuo3oaw8zylbh9UEDEJGssc9Wurt2LtLirxkvkuihRZekcKE+RCHNhVKg1Vq08z
by/JQnZA3TufFHblPli7sdKB6fJwotlaViqIq0Gu+uoLzodVuh0Ic/1tTk1+2Ps6od4q7xU3XLWp
71UrwxQ81encLu4uG08p1S12MlbnlIWCPZTqtnl5gRmmbn6JTKExnwd3sMrRCVugLuteiDPPCcrG
17aIzCQ+LArdbDeEYHArNLOSeycezbK1Bz47WLUS2JTIsQKcVRDCAY5tDLasd2ZUstix+lojvFFg
H4gXYz3cCb4gjBd0o7z6tmsbOfjeypWqbTsXSMe3sUUw8LLw4r6zkxg5rBcvxAVwjWdLk6REk9Vk
MUfhrRK/QhsC5m3oiq+ba9XI0QtFRVVVNrreG8k1gFB1IuDqLQIztldplZjCvRmgtdtmg9yVrcRu
VX7lK5jdvifrjndh0VriulGVPnnIgMrmh4LMN8IICAmWu8GUCk10AtS7gNPJHVJkMssPc6BiVIfM
ySNDG1JHjKWyQk8/z9JkxatTAhzrRkxebnLVN+oBhWS3dX8UfCUMhAQs4FxtFVcqYiFdAWTqRW37
3oVCpHiISycpB8F1GLmJt4eGGpi6k+V1WPdOO6TWeBAFQ8okO0i9cNTsuK4KHQM7jDM7fIcA3f9K
gUwE9S6SQ2ZiJRfkQb9gc5jBOoUjZf08f1PM4wsAv2hkI0SAAikRsTk7wwHE5znbIX7KMT17snzF
/4VjeXUvqwVmeJ8e600XZ2LEAYmdI1GUChvAoTbCpwbN012Wo0++olJat6BOC7NYCCqmO+79rcGT
UXah9AQNj9LeXOtQVgcB37MmepK6DK8xYFjWA76u9V0XJMkWOz/5O3FXJK9yI86ezj/pSUCD1Mof
S1cyWyrPs+CXxRFi7RcLX6W4Sk1bEUF/OnFZ9td6HHCAi2kefDLCgGBAWQsm6KTyQvgmH1/GQJfA
PJVC8l0aIuhqplwXzUYRPWN8lgevcW8KLSw/m02qU6ANBYcsBuQLbIDjQdMQWwyrjMrvod9ZltO4
eekfIK2k5mVUtpzkchQabcp2Gutq68taL30/P9Mn3Q1eM0UEggaSSmCmczOqQNUoyhAgPqF7737N
9ZDSxQb6oq+C/BUQ6t7EXhxZDi6f8mtWDl4PDQueRGM48qj20n1ruEK/ULN+w3UfL75JHJqFB5Fn
mpjZAqiSACanV4qPaOO1SrD1UbpC3z41iUzuOLP6Pt7UA+WFTeuGDeWVtMU/5dFLjQQ8XNXGVYZs
uYhDj2MVqentwDqlurfCKo4zRsm7RaXOk4OAYi0m9kiITSq0GEkfv0pLyAZPcVP5uUe4UN8mRhHJ
uy63iISIkPylZOMkFZ8cJIgcCYgpxlICmYWoQcGeDwZNfE7CUVVuKL3L/co1lSrfBH2RgJ3qPJbz
VpaFOpRsgy3j3Xm51imbUjNwyTy/jk5OCyDCBMsiuQAXKV/p+PH7QpS9WjWC56pyjbUURz1wOfgA
WihVK3n02407aoXTC1G60J+anxXkxpP4BIkBlTD+f1ZzG41CCHIz8Z9R/CHerENUeLZTWczFoVBQ
vreQzZNP1gIYk1iaP3jbkKHm6uVJ3VVjQvz7bIxGtIc5H+z1yhIeAr8O93ojx3fnZ3eavaPtQP4P
1YMzilOfssdsdlNBKms37qtnqc5cfJn0Nnmsg8QtV3WRyaVdjRoUQSVx1YUmxOmqJg8Ch04tk8ll
Px6/1o4+7nQy9c8aoOrwoggtIb32g3QMV0aKtvjCvH6wqnlGzkFkG2H6A4A8Hi+lQ5Z0bVc+C5NA
3tcAhgFEi8JMsWcZPDW8oEKABmCGV0iyAgZc9ysfScvAMbMgWipSnK4srr2pfEABhjLyvPuQRInp
R23nP0/41NWg6e6+Um5KQ3E8alq786/4dKZJMeAsUjoGdknX5/jJe1dGjrwarGcTfYdvWd5Jd2Gu
IwouItX5cH6sE+wSb5IuK95njMREztN3V09rS29K4TmpU4/kCjFfowoctHItWqFZHifDfUaAn1yh
vyUKWNWilPCYF/TzrnJF8LyapsjkyEE7GEVkaZOTi4hX0ZD78UUCXg2ld1zMtG9+b3Zfzn/5k4mi
8kjMhfQUBXBa09Nbe4fMqD0sb41UlJ7oQBn+Beuh+G6SDfqIKES6sPrsaGhtIIyKljYNDOoPx6Mp
SSki5JvoT6oQaU847oIl0wVtXWB7ubD4p7V9tMknWQ+E1yCvT5Ke8+LqgMgcnrm6NgFPpSkN81ZB
MVa7BB331ehVqh3SEN1z34Zrb1SzhQDodF4pxE1K8VSVAf/qs3O00YAKRUFhPrkkIsFubKw04u7H
7OXS80RLWAgvTzYXejOTjjOy3VORcw69bRBnpe8pIjStNbWjtqPihI3nXTAFFTjuNFwA18zHY9WA
aqZBTeedRuHcCCkK8Ny2OlH+2cr6nWm23kUZ6c3XLkueSIWWzMJPRoPCQMkFujNEKrKC2WTmVVdH
cBP7V2D7NNzHUsSo18isYCsbeZCvB+STl6qA83IS4Al9CiQnzswUzc4i2Lity66JRvHVstz0Dm5F
etmERrGwIT54MkpVMHI5qKBiGbMTGj/YIFXNTHwVGrd91FqtX+O1EK+yAVVJWxaKw+c2INV9EXQ2
RXcUyhDXmRWvGgzN+zx3o1dc1kW7sPx43bZDYrdhMX4ykmAoXGIg/k/XD02t2QRSgWJuy7h+TXu9
3Ir52G3J+65zIsdrJJ9a+5NPJgN5B8QzkRto480b6kSvYTHo44AcaDdZf5j1xlO92NEzfckIa763
6bzyvpnJqarPoT9bjn04ARkMRIMqo8kwkk/GfYB8xJWPj/Pj+ac6WR+8KPwR0F7j4mTKZqEKMrn6
oIxa8zrUVvxsIiRjekaQY0xZ+7vS0xeusnlkxDLnYqasCUyCy3PeYdZEuuwl/JRXz8iNZxBDGsWz
Xuxw3m6MPl0jBALOlSaL5X3yvCRdFOls6/wuMaA8jzvVLheH0UyTVyvjlrOJ3Fx7JFFz+hbb6oW1
cjqrnCeoRBDjsjLxfj2+hkq9aPFF1QbOE93aeVnU/jagGzyZsat9a7xs6fw6QRjDeaHJOMlfAEMB
PzAbkNqWH0MxEn6iwGP2P3VwbeNeMMIAMJYZl24KyW0colxej/h8dPu8D3DCSIsg8/eDqyGZaLcB
ixGjI7NOVnUbhGmNa1mXhvUlITogZUkMRKHBDklxE8luUDoynDhEh1nAGrVsaJqgk5MviXXNZxKO
Lt2Eib9L39rkaD+eSbGSkmTQUSYfXGl4yChd7mJrKNaoTUXfNWnoFt7cfOtBG+L8J4imd4hmw7zI
Lza54MpFqfxAbSl0ALT0toA20Tai47WUNc9vgElRiqt7ApdNJ8qcn5wF7AGVHPgnWpStfshFK0T3
zKN8IcSrBiOgbOONBfVjOdS4DZ02APnY20ExEU0dq568LBzIYqESriqAXCqGMWrZ2By/GCosTMxJ
5UHH8hKeCRn+RPA98VLh5vTb2M3j10a16u4gFzjhrtKhjTqMxCniCmvFr8To0HqCUmMXjXT+vSfW
BRXHiLDV26Zc98lSXDI7UKh30ZWcsDNAPdGNm+saaa4quG4u1Q+ZIPQrWWmtzRDX8R69i8aJ0HKi
DOMvyWLO854/o07rkkiIruvc3C/xytDVY61+QLUs3Zhh5+/i1CouMpmqR6l17SUBRLtRObUdaIvK
LT6tS2j02c6YvgMoKwJP8IIEoG9tpHeBdWOOZeaqVvGQd1EeOoiwSaaTNIO5NcrKvKmh1y8RHz+Y
bAqnk0wDhE+AFbMihpCji1E1UvHQDRjHlKWSbkJzNL4ImhBt8rIQV9nEeDx/Q304KFBIWm5A+4gF
j08AIQAVVCdd+ZDgFbT3aVJsRakIrtF8cx3Yna0tZGG3Pj/o7Bh4m1x60RSJ0SUDAjo7dgrNzCm7
1NVDFqWlo9H1dnAWHleQSxeF5KeQ6F0i8TbWVFDkcJua3nOWchwKJe0NuXzwM0FP965Qp/UmVAcv
c8a0QsS5ktvSXQ9m0Qh0ouQytFVTkGuoa5JXfO6aBKXCsUfFAs0CqlUnwNARXltPIyR76JpQgeZm
xrvaEumfuH20kFLMjr8/Q01hACNO/gvTAn+3gFH8qeVOTHGkiQPvWrCkdt1k/lKYPUvT3kbBNJxj
lpt/EmM8HqWWAo6dIk8f+mzwr5useh0Tof9Si56PRpRWrhWURjAXC4sdQMIfn1tG02xSlEfPlpMZ
gOIskAsFzwhbTw0ehNEK77mfBcfKxvYC4b5se36oD2aTa5iAg7I45+Bcr5OeUx8LWpI9CC0CiV7V
17eYE0Qv50f5YDYnDAiVCARaCDpm7yxOIhcvIyF/iCTIeRi2lU7ouvpKsXxj3TZqsWsHVaOrWlWx
4xvtEtN2fugpU2+VKHUqp5Lkz4EFYMiSGIvX+iGRRvdOdHMa06ISiPEKe4D8h6vk4kIiOhcRYAGx
MUk1yCYmdRp59g7BcOSRX8jNA7aqwqXfeb237kah+gXIJ/VWMd3Sm9Stm1c0/7o9JirCa2P5yauE
1ODPmMf4l1fYf7z2/wsFuLs/R0P1z//k769ZDm/X8+vZX/95mx/SL3V5ONTXL/l/Tr/6///p8S/+
8zp4LbMq+13P/9XRL/H5/xp/9VK/HP1lnSLIO9w3h3J4OFRNXL8NwDed/uV/94d/O7x9ytchP/zj
r1ec7evp07wgS//614/2v/7xF5vk3XKcPv9fP7x5Sfi9r//nf5dRMBxOfuXwUtX/+EtV/25SMCBm
o64NsHOKFbvD9BNZ+zuXLNEWgArOWVQ//vpbmpW1zy/Jf6cVOAVik7IojSQaAYhnTz9SND4PWQuq
SKTq6J6pf/2/Rz96Sf/10v6WNsldFqR19Y+/Zit3Mn3hnp5Gn1x2uFiOzyED4UE9pyrvcFl/b3za
n7F1mUDYT/puYZOiKHh8pbwNxl05PQ/lIXlerYmaSq6BhbUO0nTJ+CUJcym/qFIp8G16xUVqy3kv
S9e+ZoW/y7FMzW3iK127lqrG3GHrLiT0KAmVbROf4vxe4OrR9pHnhdWdzN2Y7lIcQf2NNkapsC+q
RO8v5cKti51udMa1EsRFdhtxvF9pVVB7N8jmB8Oqs8q+uPS1wSs2oyrHiGwmJuGCXI9atZEErI/w
AyzHdVTIY7r6v4R9x3LkOrbtFyGC3kxp0iqVKS/VhKFydCBAAARA4uvfyo436D43ont2TpVKzCRB
YO+1l4GI5/6PYrANiqiJw3G/6GW5gUGS+jsTjiw86XkSY0mZmKZDBO4WLcGfvqJ+xm9agACggJ+n
+Ssfs0SAkO9CQKMqFVEhDYRbxaBVeBt4mw2Yjdu4KxLpYA0v8AtKiMVNu8Nm7SFuwBs8g/mI15GL
XVfviC6T60ouFrPV0nnRKPawHPSnBzP3MYsqqtHVF4ODmeUxyNnQlBOItnlh516PZab8XO47h7F3
4VviraVq8RBBixxgQhrDLv/dbtqxo+Mm+hjIEBUIGkMawTDVvk+ewJNJKphNzbAoXzYUuci2sGj0
ikA5USAMQkG7df9NY8OqmeCKJkv3vdU14s182LHCoVp3MOxIlvgxn9PnNunmym+Wdzigj7hxCeS3
XfDZ6fQ12YZnWPRfou0uMA7G3zHJHZgVo0GEwFD1oxtg3+QdxZbFR4DRTdG3U4wBR96WIy5dDL04
9Yk+5YjlKc0a7NAKjYUfLns+waiDxH0JW6QrAtYPxjhbQQt8wBBZVuNon1aB2Cl4h8Ozkuzgxw62
y8oqjXTwCuSzrBJ4zvDPgPWI+uPbYKgR+LYVawMQ1k3BJVjj54ghs30L2u9OBactbQEP0bkaVWIq
4Zpp7zO1i0R8ywythhUeADAkfDS+3oFC8rz57ePoJDlQPzi5DXYfmcbFUqWLcZCXJBoOodcN1cq2
fWq3g9vY1b9DwDNPHnhibnHQ/cExViKkTkLyYV5C7dUx2x4RLgupvm7ewgW9QtQcSDS4GpNRi3sH
X8dwAHuJwqg1SPvKBSBreYm7f6a+5FASlwF4GrJ1b5B4Xeno5UWbAtRgC1w9/IwkRTROaETwelSU
dR+RbCErzvXVZOCBpHAwKOCpUuUdaPUk/+2TnBctaFVpLwbMbtUftQYg5TYGnrhb94KavJLUYSTo
I79vVBdkDb8mI++KWORnG7gH5vobTFU3SPfT0jjvcW1YCyuCGNa63hiBJQIaVjMjzK0JkeKGhIr3
YM5p1WfLWuRO7TOqkR23fOKDPgQZvkq+ABglYy28jt9c3/11rX7RlmyFn5u9FMmZUf2ZhOthCcGC
ihgoXX2sfnYyN2W3NSADaBaVG29IBbIAyssAYVv40m52awkTCaQzjcNwWWag9Vsy3MIZjmn5PN9w
tAcFvNl+azsi920AWd0Id9CEg9nQpX+A++wmnvHzNrbP6DxhJLQmtkZx74CAcIhopcwQO+MekOCH
DKqAg0gXjn/NFjL8pvwntA2lWQi+a3MZ1y0+Nrlp6obFJdRtf3if+0UbkLTICQhWka7jdSCYjfZr
IbO8oj3ERSoNroDg8SdLf1adN+97xJeFU9+VWwozEDuZnRtcmXXTqdvCY9uMZ28AQ2nMl9ozzZMa
dVQ4COmwwKanoRlkIXsk6pmYLuUYxu9t5iO6Bj7F5WKjrPTAIKpACnxpeHoL4jG7NdBV1MsMp6SB
p6+RL/NDl4W7lKzvsJhcS1iRHIZO1pkVd8YfbGpkspUBfDlANfTd84hjusCY5IJGNt/349wW4CrQ
vV3Y342yd56kv5ndgBp4XeW8LizTDvLksEG0IHaNX476SIgDKS8C4FyyUS91K4IdtC3rg6dEXEZQ
OByZIac1g1oFrnQK4h8xeu9gQ3YHnepd0851FGKQFg3NE03bx2SSv0SMhc6Rysb7Lq7zTNQISgCl
LoN/jLf1r5OXV4GyaZHA6Q69voTXmmofMfSstw2Mk2Tq1hqHBHvEoue171npX1bq8tK3ily9cFJV
ruETFtIBtL4ZHERjMLmB2ijNyVrLpomLITdnLuhJzKEqZZ7+DS0MBGCcNuJcbANog2C4neG2iGPG
COa8zDvHGbSQfdSMB83X7hCw/qml8gtq2Quf/FdI17GsebqXoZfY0rn0A4hF+EcNE3lkKLbBbqQX
YE4X1ukZrs8uLmm87TIlfuZz9xpYHv3ZJupVcSKuaaK3p1FsdA/Hrx0Ov59gkH0t8FMt8klsx4F4
hyagaxU3M+zfWAD+6ZzByIgfGTSURYMgmm1tD1bEfw3Hww3MnB2GqJtvBvX92U/msEaPASTJZ9Nr
2+DE1OgKSk1piBuFh8S89Y0h777QBnpiZeG6lMzPQbyFVdT7F8fp34nBQSHX8wzTkvCxH/FSTZHS
ZdwzEF4dzK97FuOYlfqqcwWefrtJVrUT+4BwJCrnGTgKYu9RL+T6HdkHrAQdFSnJXUwKNjXbKZUz
GIy5PHooXMt86s8D1kbBWg8k3XT4YgvTx9mLMSWe89rj7kc7T08E+1QD/BjSqlxegikOqrAfowcP
AT1lsOq+MKCjVROOF4hOT5iVP8VcXrKUvWCIGtb+1kI2EqS2jrsgenb5BrLg5MFm0Hn0JUvcV7zq
oECg5L7hdMKz9KB1bomofDPpJ6Hm4YywmMus5hzpRt5Xizei6H1PPySAILGtJ2md24n8tiHgvnXl
j/7aP8c9KIxNipInz4j/Dvhgx2zc76OZk5K75Muxad6Bnpbuli7ghT/hscMALryGctkrt4L240Zb
G685jktYgwRyjAJ9BVHn20brBSs8egBVwlRJQ3dISpxghZE/6gnuBOGW8XJccEpMo4+SOQVncYSN
ROTO/piDecnMb+7RGlreM+1jWYRofZMxvDqZX4elf51NVCHv9yI7+Gy1QDHHXBRgedKi5YlX9c47
uD6+of17WhwUQUH0uTqKr4sSA4UctsFMZMVKve8l6zmct+J3fFteZGL9aWzw5qWLLPrUnifpv+ZY
iFPgyVOkEwP83ZJKy7a/TtOEpZhLU0Ie/TUPoBxq1wSPHB9mPQ4SrWURzRvV+0yuc/fUZ8OE4yUj
cKsziWV/ekiGxmPXCROU40an59YLxvWCjdn6sE+Op66SLo7Pcw+i/Z74DSMFB3yfHiKA0ex7BJT9
YeEjZkSxwb7LgKychxelIw8lIYCacpAKvyRKGVNXT4ZN/j9g5H+gefdBOXwJ0TSDegRN0D9NZVsW
4PYBNyj5dB8qDJChVhyL7oGZrmnLrd9WQApxo/7HtP5fg4J/Q9lwYaBZ95BCLEBQt//l6fZvaNMs
F6OBJOsy8jkBM3YmMN6zwyLmkmaILSgghEaexLBBVFsiYQnPHVk9gYf7nKsKI6XxJQ4jmAjAZupz
BP1jB29RBvUEzO0qNy4ZrbKNcOSYg+h6hpHbWkwhHJrg/8NCWLzI2HvVksMfqyVmvf1bH/z/m81/
by7/711FZwuLAUg8QESAQdZ/NpcwuuxSalJdLpOk7yoG+8N49ACyP05hspH0MxFj5tX//ar/HAnc
HyZAkX9RuQDNYhT7n5cdiVvC1rNemQyG9lAuzuFbKPxIgfG+QnMgA7MNBY97vEnTtKLLWLeMICon
SWmJNY/R0X//RP+gtf1rdWFogyH+3Ycao7f//EAGgB589qVXaqzm85SCmLmOilwGNKA3Ms/kInja
mJJYaBz++6X/T3//L9DhPiLBbBh40f0R/dv68juS6TycEX6S2vanaTP4Nq8MQv4SOU946jJ1SfY/
oHEAGv+OHKOkBDSNAe7d5xbD4vQf17TIiEzTBlG5mrrTlB5YowGhfv73LwYR8D+XFxwX7sJ9KAgx
KAZ97x8Q2DhMfZOCRFUunTjnI3/tEFWPnlmbKkx584IATgmDs/i0duN1nuLjvGDfm7JeHTY6w0pE
IRmJtXDjEAv2GJ7m6rSm3d+E6GPTajqWEyjj2FXD8SmQrqt8hSkwsss/ljkdscdG8z5KaJXmXelU
slPo2OONv3Aan9I+uc2DrRJfVgnhj4sMDgudVZEQeeQi5HdriLJhcLlZTIbDMgyhkkF99oBcP4xD
yXovl+1Nh82n9Bo4k0wvwNN+ORD9M5N10KI0jzSxHzJeTzH1AlzZfDTafgVq/fLM/AGjBsgV2Jlg
a6uGZajTGc0dLB2PIDSKYiX5a2uDamqRHd14u7FP9kilP2KIcc1NlJ5hUflrCMjOLXCqtC0gIadg
SWfo8OJ3E1j5yQ5i6L1Ks9MUZlWyWtD2vR+2ES/dgkAa0TzYsT1sNnzuOVjJBiYDcaK+Jh+VWSg/
cFdeudG6gFHq3YV3P2z9aSLxJ8qjCwygHrsJLpUBfpi0sKSa9YdJ0SkMPojMswDJgezjjvwacbgB
zJxwQpk/POKv2CRz2N25ve3tqcEoocSrURGo2MHghYhhXmrXqRK8tOcuDD7jsSutnt5dzk96imiR
QGRXzKvapSDDd3NSDM145DKATWn+xSBCbR3e4UE8BtvwYdv+XpgeQPDbQZ/wPdkcqX4hfw57+0KB
AosprDEt/kGS9JCpHMUjHqxBrjyQ6Neu9U9TJCgG26qEIyTUG2HG7+NVhkZiYF9JT9ayHdD/J6iR
ytTrXlDNvVnoFSrAYQKRRlhFCbgvT5qgt7fLdQnZa6s3uxMCUsW+kfQX42G6k57/AEPcvQvYOZk0
1PKW4XLeVDWkf4hcelpzZ+CKimcMbaKr76Qx12V7IjdesBHDCOoetrgPSx2qJ6LD5ZFB9YLufniE
VviMbvRKhMKS36ZsR7rohESrM3rDU+7wnuktHXZzzocCqWDpXksa1nDW6w/dNG7Xkc8PZhj3TaMd
YILBLIVnIQ8ysMTRcCIloduOkYQFAKCpY4SR0xMgkr8DNe7etH4gpO4Hj5a0dGSDRgiczqPG21b3
vP9a8uU1mZqpXLdkrRTuhZe6PfaDpdw26NU6bBps4g+EJeXSjFfc14pxrkDR8/MycVAkBxt0WIKv
CRQ+KLq8AIE0YpN1RPtLqpoD5S54h5f1gN+oX3MojPDXcFWODf/IQBMvBTCuBwm/1JKjRivieaEw
o7VZWPiLPqtV/G2C+MSQmwTog3e18N1YQCx4yTvoJZT+IMpCNyHLVnUOvjnhUKYwnAGwqNYC89bP
SHriRER3AJnEAhCIy2DKL/Ow1ZiXvsKku6ZgqII85kjZ4NMnJr56iXmM1/ZLjUGB8eleBuvBn+L9
3KCMhcNE0QDoc3x7hBH2tcnjHfxmHiTvvyGlQcIUqQOioZ2KSyLW3Zz5JdtgX7n1Pyfm1x33Dj2N
bmvilTJzZ7W1ceFTuvNyvhcZTLfdt9/5H9rNwymHqazcY4hCug8lPbNfbIocjBC1uZW8UkyTmlsJ
Y6Y5aPHhelHrNN/7U/InITan6LZnb0f9LS36oXfHBuJZVSdgTXzD73woGsRhlYkc2AtN+/hZ20EC
j8VNz7E3tgGSs4hhT4gAnB890iPoI4doS6jxPUJjhsW/je952iFGT61ryYJgePXzUdyA4P5eiH/E
HBYC3RxeHpb8JTqJgciZNYY6sl/s0Y1NU1u53GA/lJX+Gnp/VweE4tQtGjBjQ4GCrZl34SPKdHgk
ocWP2yJuTVbQdcTrg7YJIKfxnz1vUE0x9emb7glsQFWEYRe1wQ0SEOT2BPiWZwRco5gM0+Un/BPE
aRjm7UIaD6or2iIwlqVbULUZVGRAM/aCqmOS92fkE0YlWRByxDNwj1yD3mazyaU3RtSWkofMZrfF
BlF5l6BV4LOrsrvbX7R6OLHWj4ophZwqsSgsu1G+Lyr8FFBXFIscITxLVVCCfERO8CB/VKt92szy
EG0MvJ00XfivYFt+h6DD7/0m8UsjCLDYSTTAl/y+Wb5yz3DIOBlFpnAXZZBMLoAgDWhSxcbFl2fn
+cQWGEIXYJ/i38gxinaiUWFfCijeH3K0fOpRtmn+o7H9/NyTnrSV18rr6AXZXCChzc0lDKqW8Cgb
Esw1YHhkwjocxcgWTH1WN+2o9iIZp4uTswAgNSmL6TPxsfZULCIY1g1C/4HvAQsPWe7CtGgsc4+D
DBdSbmSZe6D2vT226G+u0krQzDGz713ZCO4QnGZEWuUsG35LOzRvvo3oC98sO21+1Ga1hi1PyWN/
rAHG00+dSXgwzdH4uioXPKhhBX6MxZNIFJJYi8d8S5NuF/nzK8687CHAdzuFhJsEKOvqP1KWHThU
OJVFR1Q14ZidE4GScJawNdHkevcy2meEvxvAyWsG88fMBU0VeKyvB0CDENHN+6wjY8l7Yj+6WD77
ueZlZ7Hx9cYmT0JMtFTI4fskSxcCVeqb6C8DvPm6yCFearFFewsDoMlxlCPJI6Iwvb1ZO5QIuXeG
AXQHVJ7xfQOI/agiCZBTJ1w9ExIdiHDZkUEz+DY28VOCNCd0aUG+vOsUnmmFt2SswJsvD3eiclTG
crhBC1BHibmoCJykwIihHNt1RfCTOqsI6yDG3rKzqcWRlqbBVqZqmrKa+2P4ZTHTQzx37F/7fgO2
zNJQnWbr7DFeyMFrJ3MLgvgPBve8GmISPYQGqEUGgLhIOdy/ikbhxJpoh4WJgcpu3eA3QWcZAcJP
tv2d4kZD7xzGy49om34sIn4E1+2XdPO+RVER+ENaERYOOwKHaPxs2pmjH7Hot4k79tC0bjcgkgx4
duytR6lls2/zSd9PTOOiXRgYel4DbJyMQI7rMII6Yygjik41eFSDgbDVGncE2eSpGRNVEEfhdprG
842n2z5revXEwEaAhMM/pCaveU/nI4YRXoElys/auothzVbmvpY1EXYplBy/ceJPB+3ZeutEtkPI
6vfStphVQdRbicDe1DRXXQaD9Ak7dmv1nzaJn5OAKPQK8hSw4cEGd6VxpG9jlv+CYMRVMFEqNoAh
lYkXWNU7CcPf1of4dKhkCKyVQEBZkNZePCYp7OXz00CA3pJuuYgsu7UjKXunxgMsN6AgMut+jXpT
ry1maJgi4ATs5aFl4JgS7dxb5jdvgo4GdHKKH2D2FQnRog5jjrOWUeYD8EfdALu0rFBwTfhhUXiN
xb2KDBHed+BJi4nc0Pu2nkXkcK/zuL9pSFUxSQkpKgBL4emQ3SRtwkuqCbLXDHRYwAeXUwOWAvx2
0uJuCVMvAjVrgYEgelZBmQYCvwrwJsEEOuIusCKPxFYqlh7smrmSapC3EbPRwWQfk5vfUL/QPQE+
cF1Y+ERptD6OLAtfPJi/FGLNbrOi0y6eIvYjsepi1gka5bzb25C4J8FQnbbx+AZF//sSI1cshlIO
IGV0TRuwLJgv4CASbqdWAnBtrfyRJYuqJ2/JexxqqbpyvZm/bBRztZn1axhMehoysKCVZz7Z2KBB
cGP/gKDTpGo8sR1iNOA7Ibe5bBTKVAvab6WQxg0BNs92U6hdMZn2dt+z4bOXPnKP098KiUtPQTCm
lZ/Odfiv9r7hR2jF9mM/PaGyxtx3WnYIHXl3LH2CFzpu97xrc10mLXTJPVNZOVgfh4NyJVtorbwV
HKem6Zb9CrX3zwWkAcCGTY4K7l6IYCM/dtQMCNDAQdeXFK/nSwgDmxcwTex7AhYG3mAA3/pmEpi/
FzNihiukKTe1Yyjh9QZwLolwfnuV3zaYUOJ8DGzz6Nuh1ibfo6aeDy7snzA4LDqurokT11UO9Qie
i44wHAaOsvd4qHcyxQxDqvwvDMRnXYCo9RFZYkq7pgjW6LChrg3ZbX6PU47PpNRbS3dqAFEt4DNs
BFxQz62d9u1C+kOCAQ22lm/jw3cIB+SFB9HZ1/wEKOcXZgdRHfV93bdpBPtfHNEWaGABNgoIb1B0
F90qb7C+OWuFFcDN8EIZbEwwZ5yywBU5B0ldxqwMZgyw0lY+iiWQtzXKzyDNj88RRfpYwFAuNCk9
GmFvNGlVcW+3BLB/gYiMVZfT7H302+KOEt7Eq/GCrmiYX8kg+BY0eItJEz9j1I0iCg5KX6kPp5a0
l9ASsrHFU54gTglizBCXL066DNkENDr2vXslW86f8hbmIwLyudrGGS+WjTU7vD7HGNlSZY9A4F04
AAZImk5g+rl6FYA9/xH+EGs5dN2nx1Ei5oZhNhMPiEFvplrHqKutvoDRDrOGWGCiz5rkHCQm3AWY
QhcIaXlqIYxuCG67SP/KwAcxesif0jVp617EKH+4bsuIoC2P2WPOtmBPs2WsqWfLjS23zuXnOOHT
sY+QJtTlaIKGsHUnOvdbDa7XAG4XdooEWaN/EAl4g8/Tt4bcr4xhthiq5CyQaXkbOfAAk74vs1+g
jUA1hBnwkarw5DPMc3yEN+Dlle9iC+ZiwbDkOcqG24jBzsW0UwbU1sIyw+oHQ3S8b0eJOThwy6DU
uUvPwkoAzN182hJ4LkdI0NohklaVSjJ6aHWwHeAM9YJxAimiBcA3CpBdMydLu/MG8tTL+KiJmT5B
4W9RbSEFfSMhvi9rKtlhdDjbvoD//ssiJMgMrXqkVGWvJkasXDC6tgIRoq9nBM3ibHAcT1i9r0qv
B53p5JTDMaXgakOKIcQo9wyWQ8D7n5Fj629uI5gVsDg/raP76Um4VcHEECyz4UuICNBPOn9Nobw5
b2b10ibkmE6W1iAgq2oa51fQXP40/dgVDntszabwO+5HVs7Z4pcrhtLQRqZ1NoBCsCJ2xs39qVMi
KIK1vcEYbChhCVGi1iA7WHQ+prApK+9oQxCZF2QaXXGH4CaRTIfV6IPSGLB0cXIOg24r40aMe4Ht
GEjvdTANR1E951cgoz8gOpDIoMjeNu3/xYBPg63Kj7ByunW+iQ6QcH3C+T7Zo+clda+lwPgpYeUK
DfreWnrb2gFjDhhaHPKpwznVY/IYeuLnrABTLwsm1KjuH1UU3QANi5LN41WJeUKkDO5/TOKfEA/j
EmnUHV3iWoRPz8+jCbMSHB1a+do7s8nsR9rpopPrcOqsz35TyoI9wm+PJhk+NYSDKB3SB3hXZBc6
ry8w2VkLAblwodX8GMCbolxcD2lnML8J4b1teXprp7WAW0mID3IXOsdEllAkv/pxf9UzXmji0SfM
mX/EC2qhPB7Oc7hupQ0RnSR1f4bDzhoWyUglXhgYyEBJf43n8Xcb4c3pY1J1Yzhj9WBuPQkPbJ8+
BKpr8hU5GPfOJovRDFgTldiQa8TlMfx5vlQR/qygzfaAKLK3TtAXl4KYIAbyCg36B4+6A+5iXHgx
/mOjt3VmnwhUOuYCXW1K7hCiRG7qBgIF1ki+VgJeTSWgMwwVkPwZi/kFBfAb3QDtECWe4L2L0dQs
z4NoL6FnD3ow8gCFC4ehlb41jX+GE+Mly9UzG+hcSBW/RyD1lJKABzt40weM+4Cu0uvgurc0wrxo
7kEr59txbeh3lK1vw+DtkxwsqD6cPhNJh3fEwCaFNd6uw415ADyvAONNvEhwahftMjysmoFFAWgR
TzwajkjJ+yVWMMghht6FC7v1OsV1zWeMAlUNI9qLafCKduTwY0x4SYIIuBlQpBUezrm5Ji1IB1qB
vNLChiZav43kh40YVB7wGNlZmhv8LwBZPnsvZu7eRQdbEImzLuIUljBdQ+u2EfWIeCygYtnTSM1L
ipWbI6qzsCnMSjOzHOAoek1WVJQklk2B+KhdC7vPAvUXBuho5ned7G8YHUMWexcnZiS7bdEkACtB
RoERZT0tyfiZDzBiQ2gQryy2oGjDTI8uQ1KHySRqJENhObHhG5FdD2DLmf1E+90cgIAwMQRBs9Xc
RALXVKrg19+aZ5vFnyIHeY5GY4G3q1pYXrlk2tEVmB7v8Q+HHLgCvMBQOkMJhJBKFI+RlD/iVf6i
HWyw0WM57IorKSPXAoahYdAEFfLNl5PFVgxJwwq1mYTrDyivRdjEPsaWzXWL6cPmwbw9HC+tACQV
Sg27Fm/NnuHy8mZXNGIh1V/T6I0YTIV7L2lOINENhQeHlYL7KOgbnRYeRNOPnTM52HDJd6Z9qLUV
Ljs1c1Nn2j7dVUfFkoL3FFOBSBXKT2Nu3+Hm/coVGtZcTA8Q8fRV742v0YZIqwQRtRQtcgXXqLjE
uBNQqL20nnicbfY4N+HZ4ySsOtpTsODMrwVOq7Bjoi8d8/Y0wuDNmQwFkzBHG7mTGBVqqA5DV4No
qYJyxSrHvfclwqnewfijGAJkvdhNAB4PaGVsnxYkg81fO6OTAa8vLCMMVleAMl6uDisBuQO0i6fA
8RW5vfNy8UL2sgkL6x5gAIfWR0MQQjSPWxXEdZOt74SwchjX77x3oGSpZr16AohZxCfsauGtzbuo
2BTznlWE464Yg56ctrX5bSQoB/C0mX6uk08u6TLTUnt57dvmfNcEAflk27PfIOhW5PrMZZ6AIsTn
clVefu44Dfdshq28lf1VDR5wsSYG4Nhjs9lS/aqgFShgl0fA3pv9HezCSkxV52uDJVtEfZJUGyLA
UHdmINSpjszv4Keq16Th6rZRr7lZ4vN6lkyvD00C4oLvjyCPrwqqp86ka3vOlrgews8c07sdXMCA
xKC4h2CxSgJ2HRCGUE2eSB9Ih+MdPSPid1CAexAmgC459jM0/zFa7mV4hsTMlWKKvumQbQfjsuaA
+q9C8ugnW5tfivDkKOL4zQnQPcGHQp5VRn+PU9uXnXR+MSb2y43gXbguuY2rt1V+oN/bRPuY+rQg
bcIyCYtoaep4TL4AVdpa5MvZzEoVHoYJNdsSoO+kiSoPUk4YQbFfGBONJYKoXkacjxiwDzjjYTSy
JDzc6S7YgS3EKinVXxdD/ZveP6+kyW1LTD3nejvPihwYhx5/5UD9YK8AGXbMb9kK+8IplzXek4cJ
o/SKNOIP7HNDVFNQBXkIV8aA5wtk/bSOHKwScK/PamyPQyiO4Cn+gubNPko+mVI4AJ5Tk0zluHYJ
cI87rS7avm2ongUB+xOUAlka7vMSjsbZbmAmfphQu+Asgb/+6s56W254tZ8cTKifAxvm+zaEaAss
RoMhLKHmJ2wQp4r4wTWGZ9oljsV63xVArwSc8Rxx9XtDRw0EcBSKV1rgjdsPK4dxS5L0mO/4ix9M
+9j0E6txURwCxlCJRjfs+jPxFq9KM1Azmzt23fkKfes4H0QwPzI3DehykW8GkRu4cxQTjyUJb2LG
rArbztGwdDfDSuYRSI/bAbQTQP/6eIIhDCoh6HEL46PBTdEWVppsdTBZPDzzYUjyc5o1JogpF+XM
87dAKKyn/IUAN6ftG1CIK0x06OMGfmult1xAtd/D+jePDisIZ6BCERSzXQTHBLiKASwLHIrBwW+q
1ZGgoE7AuHQGpjF9xU2OdC9Ef8HO7sJiJLTQPo2LlCzHyYEcBuEMeNZ2L3n+CsEUAqJcgPVp3nPL
LiZBa5GgWQJssWnEwiiIju4KwI+mM5/GOjRzAD7XKfN2vsvfAIm9WJ8U6ay3CtAbYNu8Xhnbw6ry
6LXqx9T9P+7OZLltbFvTr8LZvTei6IO+mZwIs1VvWZRlpycMiKIBEC3REUBFRdSkHqLGNTqDmtWw
Zvkm9ST1gRQzBUrHcoqIk76pzHBYEr2xsffaa6/mX/8qBBJcoTKebxC8DOjeSjGq4Xoe3YERGWdF
eFqt5pd5ISxKWbpJShGGiLlEoCEFVFtl9tCXi6sQWI+p16ONIo/zGAoxNfJu/CBFpjPAjcz4G4DV
K2HlpFN/Xnz0NhtpCFcf8Mqg9Hmkz+mTT+zagL4QTBiFvsnA8wpLpm05qkUcySWVTmuZY1USfoqL
a9n5Gsj0ESBCA1841JTUQDKzz2Sab+fpclPh9uI5Of1gqCQLe5Vxd5lEEPuucxLpypcN4g25OOk2
G+20hgWB8GkqpWe4lSd0hPgq1vU4ojVXXOcEkjLSrcZNvl4RPcyyS4/S11R3PpTEB5CaUxyXqRq7
X/U6jQcSEI5Tv9RPMlUEHFmeOqJyGuiOM6XqZVaXwI1SKTqH2jacrAmB40PS7lNxV0t/bn+L1eAb
kdTruap8wCr/7Ln+uRjb4Ujvy3e24APp1CFChpgc273ugxWhm8nmgs5rgGdVTD5F2nxawfCBFUbD
QEec4HKcm4FPMVrscI6jSJusNprBwhD3HXpC/UFS3PxSzCqCbEFR/LKmWPYDLsv6RoWecaYYHMaB
t3G9YaWIZ16ckJPPRGRQjoORsuqLBBeMZBT29dwf+/1Mo4enZH8y7cSeePU6B9iRZcMwF4LNKe3F
h2g9eSwRJ5bcugaqKoJOI9Gb5MARNoIej2T6149CSopGkueE00KLhVHjw7uGMx/O5/pibm/Wsygk
TDrIHW0OHaS6Iewk6vm4qNUxcH1edxXLQzrHnmZJsUEkVd0Nh4BSyqFuE5bxN3ExlRXhK+FS+sBh
whtcrh9qXUZFxII4xbJb0B/Z/GDI8ZdaIY0DLeRV5qQhbc2yFESYsZoIGc19HEW4cW1JHcmVdlED
MAD/AAcE8BoF8kA5TuKZu9ZWwLoDTp6ygS4W+LEc9x+k2DVGoTYnRZ+CDitVel7SIlLDIDGnQJOn
QlkXYx2GJZCs6iLBZbqiQOxWnzsf5zqmXFIvCGWqYzFa98c1hHy8sU34r3GCZN1+yIGSj2jsaZ9W
jvRBW9l3eqWc+mY8S2P1bBNT9KpGjZoUAiuEHDFHQ9fUDZM5VX0g43A/B0lMYiOvJmUJSeicwOxU
XuX9+xUcSWNoudaTeC0bhCxhagK9ptFNGOgy0T548iAo5PF2Fp5vPGpehT7sn5VzQb3BemADQ6YU
c00eX/NOnIyijgh3cJivjC/9fv9TrcUfhErfDEsoGsMgL0k5aupQjUqRhdLHek3aVVmZ6YCK1mSk
0iy7qM2PmAajrG/nA9eRZ4EPT2RRFiO7H362w3Sx9gIMtoiEoH4R1PQ7sSFVFCkU9ZXsOo9yaaz7
OsUDfj72a5F0hAZ4315pyYBG2KiQqH++iimskO0KhjQjiMaCkpzBxTl26nAiZnP4MiQSvXFt1pN0
nZ9WhhyM2fOzVQVLaBIRIl/N4VQvVmd9Rf5M/Zc2SvumMHFT+7qW8+KyX61+SdzsU8M8eZqlxpyI
xMoeOrlK/yhqiHUvnNC5Lxr6KeybeehxSgRlksDXOKa5I1SlVL0N6jkoAwhfzwUx/wK2GzFjmGgw
5/VGhugnw40S1INwvtLPV1l/EuchLScqez6DLCpvSlu+AKHJh1jd1ytfnGw8jc6FnlI+CHn/c5Xm
zDhXQW2KtKqo5uTVcKicKatBvalhrL6UirB0yLLNlCKkiCBMUcieVJOIBxNSlVj3IeuLcXMOiZgJ
ILVvDiuvvnYdW76RwN9Dqp+q3DQkrYcJ2Ca6tFZmo+I+bRLnQq31IaBDLO/IuEuDpow9wWH1TI/c
+ZpbcU0MY2AUVT4i4En7akcCX7U+oxsClLJunyoMIbjF7/3oBVowck1fmqYVkCM9VOE+B1FEawi6
bvi496kzTwj9xgLItT7cglMAkBK0jLyTfc7e1+bEjekdcjkHMBn+IvoxYLbNWqxooUF/BCKr0Peq
577TRLqE3MtHMvBySnG8IJEouxRU77LSIh4S1iWGFHSnxTBe54J7W0oEJ8elR93HGdl9E/I1Ncya
HsimzHGRyYl71B45I4ygytIlvYrGWSTG2ljU8JjG1JavkINKy8maQizxofD6wbLIsWj66xilvc4Y
9MJV9Sod65iLTXmLx1FMTYwLXKjVaqm55Sq8C0vON4UOYIlGVMnm+TLwG7ZQyoPVE7KhdfI5IdTq
Z5F/R2CUdbfzrPnTzkA5hnLlVcSeqZschGuxL5+UAaR6dDQQHpRclsjgrGKXCzePRvMiCoKL0jGK
5IykELAi0a7MX2D/ZF6lVtQMCrD8fi1mq2qxkYrCWJSATe6gOISfVeEMMC1IG05qe70Jb4qNGCmw
1AXepSwWegVjrR9NS+oaqksB5isFOkiCHFNtY8vrMfBbCi9AXwHRMHCTvKEIZ6owU8Uim0pzPU8m
Re4YqxPuzJJ1r4XNfOIlWqVfN+1ezHM4eoz8F2w9uvKmgCmj4dwPBGOwMY1N/8sqdWNhUGo1fqvj
ZZpAoMEhAEcXUNyIpPZ5Oxc4+1gBJ+aB0Ijn2GR0HpnalQ9+nqyleKvoc9MdU00h1tPCD/t0ISzS
3L2MNb3vnJr5JgUrRM1d8EA8ximnDnEZUEUrLcewdTZ5LBOJ9cJifrbKKGsZlv5mTbKVaqVglvY1
DZOKPHH5MQq8vDojExuEI39Nqe2ZrdB38XKjU5RGXIRkByW1BEW8RO4LkEgKeE6luCkWRLDCDYaW
QYEt7gq2vCB4K2LWgicJN6JWqV8yO9lUY3mdA1CgR6vZYPn6fgh4brWZGLaWkAx1UhH0xFqURnkD
1DwT8tRJSN36cPwSjYQafGAohQQmRcK3kD6IwMeLG82vNdom0n9lPlnBJjQn7WxE+oXu22BCgL4m
Q5ZSwu0v46oY9UG8GeS3qKz/4IZY7BeepGuMlejVeSSEtXSq9mkIcVVrPtcHCh0ksilGxebEq1Ow
mkKREljtO0VJRUU0R3EAG3RmilcTghE8Lf4UJrajki7z6+hyLcTG+Qo8z0O/inNuTNWOTkgqbC6A
x1+uJJKPdB3qgzIp+kX2kcbHqQMlXhiTS1QrSIX7kXJVGgDkxyvBiN1pZqd0tBIjiebIYAnieBKk
oU/6s0lXGqXLVegTcR6UNGVZjWhyFmICqfbKLZBDMbgHHCLeuyuuk4FcbKGXWFP9kSJnqnIXq4WQ
TKhVN+NL6Eph3BQq/DUw8azMdYAaa8KP8Tc5TOtwGroGSnIjlMDSViBnZXqyatLnvkrJwMCtdYop
nA3t7Ck4N/LVKQhSfPWVFPig+FYZhN6x4VJCkGv98kbVnFvPLUHBlhKFXJuBNN9IAEq0YPPN5rne
VUikhDAb5NfiOFGiYn4aOKSpKINUblNCHGtQWR6gBimu+jVVCG4iE6tVnIVermmGE9ICcpCHomEF
nh9fl4WZXqtKn2iOI63IxhG7IrZU2tUnfVVyjM3Uy6QP5YrpDElw+afqamPgZK+UbBFJ9BcbJGXu
S5cFsL4TxQ+oiKlh86DkTA2yM4wFj0xMKqA4G4rps9xJvA1GmgxYC3O5nw4BpJN3VVyJ9ZWFErUp
gqGioGALL6cxx0VYBeJqaqThnJxH0qDHq3lJI5j1Zn1FETHqkZTKpyxLKS+RpVQbp9DAr0/cCsbh
oQmLD7haI+vfqlTn2KOVLMsnczlwLjKCvdeRQK0RLPOBPhQBH6wnmR6It1Jl5gWTFVzqQfr+aTrf
VLPcicRrSugJlMdropTDRICx0fDd2D6NIEfPgVKu6UderAmvTbUcinqqL+3iAyCs6AvAWtQHwaQU
UvlawaqUhdrJRjXtoEFSlPo8JlBRyUvKPGRnJCeuMsxcTyxGq3nVN0eyDW4ajvfVBSGeMJnEkLBd
JG5tZAPTrKLTQNSKL1phgBenUJ87KCkJKkdRxGUbGexTGWmbr4kWrYKhpgRGhP+hqpuBkorppVNp
wj2QJuz9uB8Rr1Ac+wOYGv6ZgoagrKQUIoCXpm86gzUwkW8BGGMIw6nhHs438EQPjJXbcHTXxDLH
qJYymbghdVqDikLG1cDPzYKuBiE2yJlgBH2KIDkNtPtI+5Zfr4pfgA0B2zU25TU1xYYxwrb370gV
+tV4I6YgO4U+0FDyuzZYlVxDf8NZrsxHcRoZ34Q0zq4Kk9oszN74CvI2Lk1ZrLKQ6oXA+KWIyvi2
VrX80qVz032yRhCGlAIgS4HkUybq2qk2S0MNcCdgP+rllMqw5rWrfAFNx2dDCevh2sDDckYw3Xhk
XODHvzGTOAKEkOr+7dxJL5TMT7Mx3jc2epqVt2FWOV/MdJ2AH9VpTkV8dVWLX3VPEj+WfUG4V2El
vPCLPLh3NXFdDFYq9dF9T8SByuqYeI+fBzdkTQDWCf1YHoFmEqKBFyvFaZon2jcXou7LqhKwSGB/
kSaCVPp3wFDhjfRUx2ZnaiA5gVAI8mgjluos99fE4+hNXlwRdynG0oZ2vyNBdjY3eLi3GT0DUFbK
BtByplar2wpWrGVe+FYOW9hYU4qgBh12g7FvX0vcRB8N8oXe+UpPAIKXrkm9tGNS+ppoyXBNRhRk
CcyOsr52rtdOlF/IUWSOiCSudKoy+9lVTeNFoOWO6Cxc25yDF1HS6BNcJ7iUNZieISk+j5LbwuBO
EevkI/AI44HXtj8q8hxgUWZH/Qs1ToVPcKO5iwikSZ/gH0ydk4J0MOk9Xc3oCMrpPHUNwuVYAn13
4tiEc0EOCoj2irZo8VCipw9tyJOKMGJKScLVCmciGddgnsupT0CDA7WtTnBLQ6VSi+rTgSIG4rWk
1cgllh5yL5ZVqAEGDWjsZvikGqqUzjZnobohhGJL6eqDaPsrovkCVcO7f1i4JllbSi/WI2AU9XkB
y//X3M3EhVBT/DUiIhff6GVE1iX1IoB3pH2TU68voDTcMkDF+LRmoVgQSOhUnsvgbFId9H66WnP7
RFzPgI1UPiY0B0oJ3QoswHo9p4mzFKLdoTcYwCwsf5xDojWw5yXWtkMTJkYnPEAxbhYQNyBBIt0n
oGlGqrhSz4W1htotFFjGBg6xsLNw3QfnlgHVWpRVIaeTLFf9cBhQILDEq5hfRtT6jnS3rCbQj3uj
FWQJQ2wGcoB6TZRxUArQcdFhvmQtIUj3wLkmPsz5plSkA1o6a+GYCkj/fhPisMNJ4/h3MtAyfVIB
rMzHpmtq30AlS9pAtkXtbsNJRpeJ/npDcayuxMPa0KRi5tEWlNydDF8R4R1xPYI+s5Aesu1iZVnt
0I0llv07TrBKv0z8EHug+1lJvHVO+VNYizmXJ8azlhgh5YA+K5KJxLP4qzG/BBjeHwn0ARqGEAxf
J4JbrVYDQNCUHDA3Kvu9IKKCK1jZoflJMyD8orBbmUkRGdMyL9U7R5OxLGErDYTBCkfuiyKWISWE
igFkScucj05a1ldAq6SPm1qzk5GQhQ08nTpN96MGJpaovSqslbHZt7GPkspxPuo5HVTO5CyoJ/ma
uIZPsujOMXVqCNzkUxIBSU6Mtfcg1mub6xjINEFd7bIWI8x1F67YkPqsROJfaxTFrilh9ychNAaE
x4QCcQkrnwNUz3HsBlFEKnBA28/8Rgyq5AxooXtFenMhwrGRDwWb9pBju4Df4i6SvEobU6HBhsKZ
w0XiJZmkAJR0+sl4d/1v3BxgNcWPnC0XNPsoVqryus4dJx4a8wQJLwivFOeKLVJZbpZ0cBvr2woz
s7lrLsO0n8qToJqnyYAifyLL2wEIfnMiIupgwRqsorS81tY2NpcMqRNo9FzlltpIET9RypKT73km
ckmpuigMaTbq9LMhgCzh3mtkBUg9xYSqIFSTTKMXyqUGHbJ3mVVGScMSUVHP1RxqYupiChbIm68Z
hAJLbqhNVpXeiZz4a3MMV4cKHqPOcYulbFN4J7FT8vmdFrDF/lw7Myjet/GOvDXV+YniUVm51WDU
FOiVSgCK1hLDebYBKpc7CpzlKj2ReRi4WJAwUcQjNV316g2HrpDEfGiEeaQIJ4A3Ac8DVCBZgolC
MM07q1UPRwJiXmwon/hWpQypsyWgPzS2FmGK8hE+BVntxedEBuTgGmCaCcVaDhRxSCWq5E1saGjM
E9PRmu4vWgOE3HBQp/U8RHlVNefiVFj53l0/cNfpkHAv3eZTYD1INQDNpZlwoZJoEyW4OIpM04d5
hiVFI+55LQxDB6dqSOc2drISYj+8iKtSXJ3kPs8eJJCyO6N+P0o+I0MasUz4te1x6Zc5Aal5AvxE
hmdMGUqKac+yFJLioZll9lns0odzIGqpQEUz/NvZ6VqSqgZXbVCuW9cESqaO6FL1PQARKGWf1CIG
nYtdRKYoX2tApCjvR3JocuDf7fYwIfaeTvzU9vKTIvQEdbDm09EQZ9VckJks5CkBIJLBgpym15Kr
+jlaxcigFHAEAfRKXlIF5DtzleQVPXhBSlMp/hGHYa5PtdIVqETYBMFC1ohrovOrKqCRQUWUVd1k
wq0dJsp6VgLLmZ/h1iN+SlKSegEN5d2lsonIu4RdwlGge/NTLq+N9AGAxdzHSXTgwiCm6KcjzGsq
5s28DM2TtBTlr5j5xhdvPR+vjH49KUR1Voc+BTBufzrfmPad7UrlwIv8q2KjUNEh4/MQgxiYVWDf
2HQgWlNSlgFRyr5JifkLRXpoQ1Xlpp5kQvl5W5/3SMf0WPx5wP908O3fb6OA/w8ZnlqsUP+UB6r1
qekyariW0sOhmtksnpBRPc6uoWh6jSzqyUfHh1RSu/d45JLaMifdRm/70J6ZqZnR84F+jH6q6RH4
t2cDbZmvvjeAb0GQlT9AUKVJ71SdjnK0IMNS5os6XD8K7cdf903tnSYYMCjCmb//PQ98skLPp/6c
c+ttn/neGyy3+7Jl4FLglTtqDWTznSrINNJRqZBtvbz5ToCwgV449O5uvqgy/blevqmfPerdNfkd
7dd1OMiIijRf7f2HhsyU6J6oarvfNk1Hfq4VMI/dfVV817SHJDlJM4jHTX4iBKLwDlgL/H3G4wL9
dCsAuf2RQqDo70QSk6oBfeZLS9CcD1an4X3fff1sQiCK1HcfdQ4k6R0NoXhNehVtv9jmJ1Kgm+/k
pueMTu/N7Rea4uc6B/RUPXIJVOkdhNwQMcOkuv1qqwLRfCfKDYmlvPvtz6cKmtZoRwmBwmXXcHVC
RNPafemdotL0XflN/ncH7ie6BCG5PvLduQQ1Yn/0eWq/e19/Z/ILNIP8ePh/ukuw6UNx1L73GyW/
/Tq4/voq1+NW3Lkd9mfi5zr32tHHvrnicQ7EJxbeE81nvDNNEaqWRwH7mWT+aONHNd8Ra6HLAvf7
9qut9JEK2KLhS4ez5efadMrxjxR5BYk3BVHQiNZsv3jHJ7vel9+pasP/KpKV2S/Nz7UGyu4Kxst7
6oz9AdenL4vv6Iwiy0ASHhehvQa6+A5+Inpvyn/gtv+BA/KbCzkkQ/GwdR7dZbqd+c51evUDe4/v
+QCPPlPjGLG/uvAb/+/2o7eQGe8G3/lPzfd/X0T4UiE/2Hp1T37R0Dk/+TZaLK3wlc8snvIk71zy
JyPs3canc3lcr+dv8uI77n944i4TK1k41XjrBz6+9Y5z+f23xF1YTxmXdYUb4vd5NHTOj6/85BR9
d8gw42nZwbAiWvHIcVO3NVGa9Rw54hhCrrhFN43z2jBEH/P6Vw3xdO99sDxcWHA1xpFjv8/TLLH8
g3VoGmMcN+dZw4j90pxlEQKw48b+0JyE9ow1uvcpmEkKWpNewE3vuOOecU1UyI4On6IpqGVWXYFH
nv4hQmOstXc2/52nPP1B6UZmrANB1OhGSAOLps2XRGtG+gFB5HX0gwaWzxnqzTIrWzK53XiNqoIn
gcNkcBnzfsR4qdPc/7pRUQf86z/6XpfLNIqjzAraW0VuVDWJDxPToAOLTKvtZyL8hkW8tICxLu/3
096+FVdL8x+hBTwHuAEbl+noRRxaiXt/jwD2rpaZs0x8K3xoLSYs6qZBexVo1pAQTPqG/OyVx76k
hX+L8j3Xze0I3x///dOtRzfvtfrTe6F997Tulf8Md5Bvoyyt/bo30oBz+k834QcP6vvQjvzWoM+U
5BPJ/cFBB1GWbqywNazYxbjL0G23SsDEPHYFYKLOwwd3P9DWzOlg2KFjPTwd8/mF+cfX9WYZ5/c+
6i761uOc9uDPtqPWQ753LH9w80bLIFokRPMXvdef14EEDsm0JKADWu/RgbDAnRolUUuNqXSIOFZc
hgyAcdHbmYThb2u0H7mRn+9eNT+4DUMrXvbulslDy/L67uX8gyOPVu49lkxL4rVn1uwfl86xXcXZ
02VoGDSPXe7xOreyCL3n96Y5LkVLpzQN/o5+AEUHSXtYXexg2Ixa3LitrvUOTuctx35qARdrLUTT
T/jYhZha9+1DaHSwfVPn4Bp4boP/cUF7LghEFI5fgOGv/ydb9h7+7bSI3KR16sCfHD/8+TKsWpv2
gmP2x9fiwr0/tAoo1Th+thcYupRL7gdqtBrtf/bfvmBB/6DyYb4Hq6B0cNleWg+WbaULK9nPcDfh
Drbt0qqiLGuLw3et3x9ciEvLtzYtHUxGdD/7t68vwx4M2sEpvuQiXSzawqB2srY52tfNW5c0PYy7
WIZm5EOPWuzimruM6kb/Qq+4n+ZW1pombMeq4CsXE38/zHbULq6M7ajt+4LE7P4xbxe1nRruD9w0
tfL9cNtZPw+G/HHFdvPrP3LgUS2zkJT6/jlvn/YNnslDSxGDAjt+2NmyWjhL329HISShgxk/xp2e
xSBBUXQx73BpW/5+oGb/pKbT67GyPCOcmli9i2UUtg6K1OTVjx48Cp7F9xqa+6PHzR+slsQR6jh+
1Nuo7aVJTXbx6Kn++r+iHnC3X//RQ55718mv/ztcuO04LV0wj3/QLcfwIJRHW/YOxrXC+lBBSw34
7NiV+WQ/O+BKBwJNnMBzQ6s3sdLWTSgpHehS0gzugU0vqR0s8pg4DJkYd7+q2+PdxQX79ZkPImkd
CNtXN7i37jdtjaF1sBA7HTp7dr71DrTGwE16txhzLSVKvH6/6G+/q97fV8vW3un07hXlpoMLTbeJ
o7+Q08h/j9ZvTdE/Lw67SxP9FSOx94eKq4u9Dh8ibsy90DQntQPbYZsLOzD+OjhOg6Vvu3nwdLKS
uP/u7fIO5yXpqe2FdrJM6qUdFajc/bhb5dWBsmXyVtJ2Op7nSA+P0Q4U8L2M7oBmXCRSWtNtWvke
e5+NlmFgJd5+oGYVGoTOscOeJixD+LAfaDtsBwI3TrPDFCOQgaNnO6yXC6e9tl34MJSoHi5CAwE6
dm0nVhIte6fp80RaBxs3Saxw0bohG5TisVOeuveEtcEk7IdqBMLsYOem9MwO02XVGrcDA3i6TCDv
aQ/bxTrQTry9ul04ncMkwg5rqQbu7v2SvF1hnuQhOqe1CFvs9rHScLp4phyAbR0/39PM8tuzFTtY
hbNlciBg0LMcP9kzEuKE/5Ytj3DbUP3Y5b2wsuJAGrpwUS7czMkPTROxi8zjzI8KyzuccgdrfOGi
17NlmGbLdmqXssnjd/AiL5cBya7E3o/VaDXawe+/ffvJu4TnnzXZD7Qdt+k4eKxoXEahdRhq7eCI
EBfO2pPtwl37J3ARsQuvCoTYxmrrii6uZkoJD6yebZnDsdt2DZ4tP4ijbRH0xw58Q6jrALIFfPx4
OWtONHCKlkyAFexg4K3WTNywHSURO7ibZ7HVVhJb0PKxKzwrLP/eSlqWsCR1scSb5UP78pC6cJJm
GzerdyCt/W412ocqmv23b9dqn7yEJW4Zl+D1Ohg3dLPlQ+/cDe2HqO02dpGtvGvgKsjd0M1aGkPq
JFMHsndJkDxpC3QXXs1smRxG/boAH+B4LBuM0GU7mA0rkNRBoGIH3b20FsuHQ09PJCjVwWV1TmvR
orXaFIxA0WQeL4i//o9G/b/kmukKyHwKkoivGapAiPv1x/15obWXsMF/wUDbDh4e9mZWELVuqi58
kQEOJPHgvUxtdWgXWj/yQZ6FL4mY3MHww2gRpb1/P18u6cZi/8dLj+kCUbE95Dju6BBCWqQ9Xghm
dGHu0r7Ke3HsDtTIhOabT3dX72JMrnTAkdxlO8j5Vs26i4Qs50GSzOhgsyfJMlw4vYb+4vn4Hdhq
j+NvkyPNZjeq8f2+MKV3wbfp0wU0OnDJprnVuv+fFzXkBwmM1yOvJ0vMt0cp2r7D5WKEG+Xvf9Z6
CbIS+3d6u5107oKYx+jYj7R1/7rIttLHwU2zwEofX6f9gA5mfrXc9IaW/8Ld3YVBQ2/elvEodmHO
3FkhINC8tRR6B+7ElQX0uzVqF2e2WeCvS9Bd7dg6tsX+UW8Xu2s3W1guB/UFbUxJTQcPsOLcogpk
8wLaluaSXTwAKsH9MNtTY6r7b9++LlxSqWP5/ovr8ryi7o9rmBleUdY7WfrL0PovvffpgogV4KSt
srltTizOx4PVg5fcaRsUYgfO023kEY1trRqMCcev2i3lA+3Zyl3MNsefPphsB5L5me110+2CT2AB
O8wKdvCEZ0am1AXGESr5OF4mJMVe0Ogq1VQNAYgMGRCF04raRYTr087XfrRPLgnEJL0PeeZX2Isv
HRAeypMFAUIKwzCbEu1X/aw/z/HZFsj+BT2dvdHVOo9wx7x2yv+8ndgWFv8Fd+KbTc3CVqPv1765
pjq4vN8TtLu33FU7KNPB7fc+CQ4juR0kOAZWaPvWwzJ1nq5DF0HGy4qmK+1Ec8OOc2wct2ls1l7b
LmCKNNoM2xgsuYO5UvR2Hz20o+9dZABnidu4bV5LjXQRYaWOtn3ldpGeO8EA6Z03f8ze3+wFYGsU
doHIPgVQ9cxrFrswyBi5vXVbsrBj5ffMitviK0oduPjnVWJXdWOgtha4C/txFwimH2O7fA6iz/2j
3m7R7/CaL4zdgQ9ybtUWvPPPlqSDc31htStOiSUfvxaE2q3o2RFRO1hlks2Ufx/Iche4Y9LND27R
roUQtQ7uOga2qoNIm9hFoenVMm5XQYhdhAuvrYQ8yct+qdGBaFwDyngmyF2gtq7hEcJxIRfYCp59
n2/iB0vfZjgiVoza2B+NRuXDE7j/9u1a49ax3MPAi9SFbXFrrdznKw0Yu4M5Wy4VSftxtkvRhYVx
S7lCYxYeSofUhUb6VN8vX1iOLnA1d+4yC9shYqkLVfcBTqCo6J1mxPzi3t969AujLV3+glPesNZ1
cBU8PvCcUEXqUCHwt97+r+5LD9WVLgA5s5jkhF+95OZDh9OF7XPpPjyQXR5bafZUZmnQ8N3R0SK/
8Sl+D0T9uGozx/Wg2QlZtd/+uot5Pn0oZFmw7bwarXg9gbC9VSw2KHH9//ff/2fqWZXVmyYVZcXM
4ITK+MDa71pLH0Iqpcld1EXfurBV9Km6bpca6xIsiUIHzudsiVPg7cU9/dvItWhWl/FWH2E/sdrJ
dgg7Jb2Dh44i7yFiAW8tDzfSDVpeidlEnV6PsP2JAY4tE9lfL8IxJJ3bTnt3cYSm4KafYekbhs9j
3aLLZUlbn/04W+9QezUs9vqR30X0r5sq1eUuZ9iUdMNX+fRJ0usBuNef1IrHtkZvaOaPXZ7f+Ghe
oNJDO33Pg0ST/ZBO/o0ebD/bnYsuwAn23YTZbvw/7wDv7qRjD/DT+TeWKWSXT380btgi91ybrWft
f7P/4feuvYHlNMC71gJ3YIMMq/ig0Ol1hfu6QE/xn4E/JG7cmm9DdHysNJ9S27IfZStlXVR1n6aJ
tWwVZ4oN2W0Hc13vR9nOtQtw51mUPBwsQReYvfN8Y7ktg23LQHvsElwsqYRsq0yoMPeL8nY/7gOY
5/0oO43fgab8CP1l0hq1C+zJzMof3N77xDoEcnYBM5lVB/WEUhchwccLqZlzbxy4DZwJVb2ThWa1
JamD1f6MKdsjh9CqW4Qmc/+gtwvHL0v82v0w2/l2UQ55FfUQun9Le4fxA7Cg+4e9fc7TpuqgN8vv
H3DIobxtHUVFohnM8c+AqOH+JcevYeQW9aaXw7HH/f193rvM05YZ/zh6B2v0X2/Gs/HN3Xj033qN
8DR4tGfyD9EqeWqZ0ndDgt1VUZRXF+6ly/o7V3iHPKTS1v7aX//Dhpn70YDgjv19L2DLzn+HvD1j
In06/8d//vRH427sD9CkdTse14EOGEZEn3o3BxzXXcSXxz6YYL+wKJnfi3WjCfQOxBCAYrYMCDM/
HbgLDBHZroeGFvnpuJye/bdvVy5XLHBi2XlrxuJ3Tf8ftPyvcRXbXrtovrrEL0nnv+bAQQO480n+
U5y590l+396y40UB8K6LIGwd2oGV3B/i27t4gp27fvt0dBG6b2bLcW6fji7C6xBm4l0hxq2hu7Cj
hlaFyfDSldtFIHx4IB1dsAOOogAyoHYngy7CzvtxX6bD7SLvR3jpMGrVhUWDsn8g6JO3ebO64K87
wd9y98dt68N0EcY9Q44P9k/swloHQNvQRB2SGnZBmEyOOUsbLriWzSt24QlcQy2RRY2B0YoPSl1Y
7Lv44LmbZTvQ6dWycNsapIsk0e4pF/minYOXuqiiA5ccug/Ww/YyuI3u6f3wVB4lqQNfrMky7tZn
iFxSmPQCMF3qglxnt1B3LswnALGbOpWGAH2nFZ4lqbsogKL3b+amTu/OTWz3RSWPK7Jfz7fbbp9m
333Cq8bW69G6AZUwB3zGUhd28hBbFlzKfgm2jngXSaOZ1baKpC5KPYAcZL1xjjtySDcrdUEjtJNO
TJjM+fUf/jKonq6K2kWx4vYFLi2e0I59wAXXBfpl9wK7W6D37zuGof94+hIySPVXXZU/z/JvXG3z
r9j0A5F91sqoC5YGsHvfIn9fevl0pzWqxEnsmJpGzbVBacLrPPB/3r7vOi8d6+59JxzzZzUcS+wm
QNSG3H4XYPGDHv0AuN8B9VAX+YVBYtVt/ssuOG6bkFkrKNUF0mLY1GcfBOu7ABiNF/gS7XBUF3nq
xxJdyLYPOil0wbEzsXyviXe/ZLbpr0ZWX7c9pjlQ/3aM47sNq35QiGfgdAhMtUSDbtN7LfZ2a6yB
axI+aV3fYhdVz9fLw0rTDhKQn5L8cLI0Xj9+Fe5gO6nBQrQ2juZfr438510DtNh+1sTu2Evh6du8
Hnd/+ulWSL7DfMJLHfT+tW+5O/HbTMb+JfcT+B66YbqMcKJa4tQF+PkmTw+Q4FIXMZbbX/8vTN9V
S7vQH/Hnlf6XWh3ut+Vfk3X6V0j/Sz0W/4Jv+UKDx7/eW77UT/Ine8tXRPoRBbbwoR75+/8HAAD/
/w==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000"/>
          </a:pPr>
          <a:endParaRPr lang="en-US" sz="1000" b="0" i="0" u="none" strike="noStrike" baseline="0">
            <a:solidFill>
              <a:sysClr val="window" lastClr="FFFFFF">
                <a:lumMod val="9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3DA1F-9215-4F96-8117-B643EE5C0D2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037E9F8-7E64-4F8D-9BD1-6398025BD09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b="1" u="none" dirty="0">
              <a:solidFill>
                <a:schemeClr val="tx1"/>
              </a:solidFill>
            </a:rPr>
            <a:t>Understanding The Data</a:t>
          </a:r>
          <a:r>
            <a:rPr lang="en-US" sz="1800" b="1" u="none" dirty="0">
              <a:solidFill>
                <a:schemeClr val="tx1"/>
              </a:solidFill>
            </a:rPr>
            <a:t> </a:t>
          </a:r>
          <a:endParaRPr lang="en-IN" sz="1800" b="1" u="sng" dirty="0">
            <a:solidFill>
              <a:schemeClr val="tx1"/>
            </a:solidFill>
          </a:endParaRPr>
        </a:p>
      </dgm:t>
    </dgm:pt>
    <dgm:pt modelId="{371493C3-8731-426B-B47E-F6DA3A66BE7B}" type="parTrans" cxnId="{140AC2B3-7BF1-4D88-BEA1-C18C71F05131}">
      <dgm:prSet/>
      <dgm:spPr/>
      <dgm:t>
        <a:bodyPr/>
        <a:lstStyle/>
        <a:p>
          <a:endParaRPr lang="en-IN"/>
        </a:p>
      </dgm:t>
    </dgm:pt>
    <dgm:pt modelId="{F4BA233D-8AE0-45BB-8809-062F68E66637}" type="sibTrans" cxnId="{140AC2B3-7BF1-4D88-BEA1-C18C71F05131}">
      <dgm:prSet/>
      <dgm:spPr>
        <a:solidFill>
          <a:schemeClr val="bg2">
            <a:lumMod val="5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IN" dirty="0"/>
        </a:p>
      </dgm:t>
    </dgm:pt>
    <dgm:pt modelId="{6E10D38C-B501-452A-A01F-8E34E522BAF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Cleaning The Data</a:t>
          </a:r>
          <a:r>
            <a:rPr lang="en-US" sz="3700" b="1" dirty="0">
              <a:solidFill>
                <a:schemeClr val="tx1"/>
              </a:solidFill>
            </a:rPr>
            <a:t> </a:t>
          </a:r>
          <a:endParaRPr lang="en-IN" sz="3700" b="1" dirty="0">
            <a:solidFill>
              <a:schemeClr val="tx1"/>
            </a:solidFill>
          </a:endParaRPr>
        </a:p>
      </dgm:t>
    </dgm:pt>
    <dgm:pt modelId="{146B9970-882B-4240-9DE8-E671FEA16066}" type="parTrans" cxnId="{E41D89C7-F919-4F8F-9D60-D87B20D01000}">
      <dgm:prSet/>
      <dgm:spPr/>
      <dgm:t>
        <a:bodyPr/>
        <a:lstStyle/>
        <a:p>
          <a:endParaRPr lang="en-IN"/>
        </a:p>
      </dgm:t>
    </dgm:pt>
    <dgm:pt modelId="{21810930-0805-4BFF-B252-D4A00B3BB2C1}" type="sibTrans" cxnId="{E41D89C7-F919-4F8F-9D60-D87B20D01000}">
      <dgm:prSet/>
      <dgm:spPr>
        <a:solidFill>
          <a:schemeClr val="bg2">
            <a:lumMod val="5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IN"/>
        </a:p>
      </dgm:t>
    </dgm:pt>
    <dgm:pt modelId="{0BE4B4EF-FB17-47A6-9504-B1ABE707BAF2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Exploring The Data</a:t>
          </a:r>
          <a:endParaRPr lang="en-IN" sz="2800" b="1" dirty="0">
            <a:solidFill>
              <a:schemeClr val="tx1"/>
            </a:solidFill>
          </a:endParaRPr>
        </a:p>
      </dgm:t>
    </dgm:pt>
    <dgm:pt modelId="{4E12A95D-446F-40F9-A81E-F41BBAC438B1}" type="parTrans" cxnId="{FDDBE8F8-3EDB-44CB-9298-3AC8A1300F39}">
      <dgm:prSet/>
      <dgm:spPr/>
      <dgm:t>
        <a:bodyPr/>
        <a:lstStyle/>
        <a:p>
          <a:endParaRPr lang="en-IN"/>
        </a:p>
      </dgm:t>
    </dgm:pt>
    <dgm:pt modelId="{EF091090-89EE-44E6-A24D-E08DEBC4CE82}" type="sibTrans" cxnId="{FDDBE8F8-3EDB-44CB-9298-3AC8A1300F39}">
      <dgm:prSet/>
      <dgm:spPr>
        <a:solidFill>
          <a:schemeClr val="bg2">
            <a:lumMod val="5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IN"/>
        </a:p>
      </dgm:t>
    </dgm:pt>
    <dgm:pt modelId="{2AF14038-B1F4-4AF6-A078-E094E9C273A1}">
      <dgm:prSet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Deriving Key Insights</a:t>
          </a:r>
          <a:endParaRPr lang="en-IN" sz="2800" b="1" dirty="0">
            <a:solidFill>
              <a:schemeClr val="tx1"/>
            </a:solidFill>
          </a:endParaRPr>
        </a:p>
      </dgm:t>
    </dgm:pt>
    <dgm:pt modelId="{E485A2BE-8CE8-4D31-947C-63F0A874C934}" type="parTrans" cxnId="{15D6E9A5-94A6-477F-A29B-D285D7D1D50E}">
      <dgm:prSet/>
      <dgm:spPr/>
      <dgm:t>
        <a:bodyPr/>
        <a:lstStyle/>
        <a:p>
          <a:endParaRPr lang="en-IN"/>
        </a:p>
      </dgm:t>
    </dgm:pt>
    <dgm:pt modelId="{7704AC29-9CCD-4E07-BE88-4759E87EEFB4}" type="sibTrans" cxnId="{15D6E9A5-94A6-477F-A29B-D285D7D1D50E}">
      <dgm:prSet/>
      <dgm:spPr/>
      <dgm:t>
        <a:bodyPr/>
        <a:lstStyle/>
        <a:p>
          <a:endParaRPr lang="en-IN"/>
        </a:p>
      </dgm:t>
    </dgm:pt>
    <dgm:pt modelId="{1AD703D4-620A-4DC6-A918-939D65A4F1DE}" type="pres">
      <dgm:prSet presAssocID="{0763DA1F-9215-4F96-8117-B643EE5C0D2B}" presName="outerComposite" presStyleCnt="0">
        <dgm:presLayoutVars>
          <dgm:chMax val="5"/>
          <dgm:dir/>
          <dgm:resizeHandles val="exact"/>
        </dgm:presLayoutVars>
      </dgm:prSet>
      <dgm:spPr/>
    </dgm:pt>
    <dgm:pt modelId="{DE3F6A91-C1F7-4887-9969-99D0E8C362F2}" type="pres">
      <dgm:prSet presAssocID="{0763DA1F-9215-4F96-8117-B643EE5C0D2B}" presName="dummyMaxCanvas" presStyleCnt="0">
        <dgm:presLayoutVars/>
      </dgm:prSet>
      <dgm:spPr/>
    </dgm:pt>
    <dgm:pt modelId="{87D56B9C-EDA1-4703-9C7D-9823E336CFDA}" type="pres">
      <dgm:prSet presAssocID="{0763DA1F-9215-4F96-8117-B643EE5C0D2B}" presName="FourNodes_1" presStyleLbl="node1" presStyleIdx="0" presStyleCnt="4" custScaleY="81234" custLinFactNeighborX="172" custLinFactNeighborY="6359">
        <dgm:presLayoutVars>
          <dgm:bulletEnabled val="1"/>
        </dgm:presLayoutVars>
      </dgm:prSet>
      <dgm:spPr/>
    </dgm:pt>
    <dgm:pt modelId="{028279F4-498D-401E-8E66-1D24B34B05BC}" type="pres">
      <dgm:prSet presAssocID="{0763DA1F-9215-4F96-8117-B643EE5C0D2B}" presName="FourNodes_2" presStyleLbl="node1" presStyleIdx="1" presStyleCnt="4" custScaleY="83501" custLinFactNeighborX="885" custLinFactNeighborY="-1914">
        <dgm:presLayoutVars>
          <dgm:bulletEnabled val="1"/>
        </dgm:presLayoutVars>
      </dgm:prSet>
      <dgm:spPr/>
    </dgm:pt>
    <dgm:pt modelId="{98D22D02-8076-4BEA-A46D-F3D8E07311FB}" type="pres">
      <dgm:prSet presAssocID="{0763DA1F-9215-4F96-8117-B643EE5C0D2B}" presName="FourNodes_3" presStyleLbl="node1" presStyleIdx="2" presStyleCnt="4" custScaleY="78794" custLinFactNeighborX="885">
        <dgm:presLayoutVars>
          <dgm:bulletEnabled val="1"/>
        </dgm:presLayoutVars>
      </dgm:prSet>
      <dgm:spPr/>
    </dgm:pt>
    <dgm:pt modelId="{201F3DA4-8E19-49C9-9537-B1417865FD64}" type="pres">
      <dgm:prSet presAssocID="{0763DA1F-9215-4F96-8117-B643EE5C0D2B}" presName="FourNodes_4" presStyleLbl="node1" presStyleIdx="3" presStyleCnt="4" custScaleY="74087" custLinFactNeighborX="177">
        <dgm:presLayoutVars>
          <dgm:bulletEnabled val="1"/>
        </dgm:presLayoutVars>
      </dgm:prSet>
      <dgm:spPr/>
    </dgm:pt>
    <dgm:pt modelId="{D88F9D44-CC79-4380-91AE-15A84CFC64B5}" type="pres">
      <dgm:prSet presAssocID="{0763DA1F-9215-4F96-8117-B643EE5C0D2B}" presName="FourConn_1-2" presStyleLbl="fgAccFollowNode1" presStyleIdx="0" presStyleCnt="3">
        <dgm:presLayoutVars>
          <dgm:bulletEnabled val="1"/>
        </dgm:presLayoutVars>
      </dgm:prSet>
      <dgm:spPr/>
    </dgm:pt>
    <dgm:pt modelId="{34FECA71-4742-46D9-A9A8-052D2A496BD1}" type="pres">
      <dgm:prSet presAssocID="{0763DA1F-9215-4F96-8117-B643EE5C0D2B}" presName="FourConn_2-3" presStyleLbl="fgAccFollowNode1" presStyleIdx="1" presStyleCnt="3">
        <dgm:presLayoutVars>
          <dgm:bulletEnabled val="1"/>
        </dgm:presLayoutVars>
      </dgm:prSet>
      <dgm:spPr/>
    </dgm:pt>
    <dgm:pt modelId="{F2C2C54B-A9A0-476A-A144-AC363F01E467}" type="pres">
      <dgm:prSet presAssocID="{0763DA1F-9215-4F96-8117-B643EE5C0D2B}" presName="FourConn_3-4" presStyleLbl="fgAccFollowNode1" presStyleIdx="2" presStyleCnt="3">
        <dgm:presLayoutVars>
          <dgm:bulletEnabled val="1"/>
        </dgm:presLayoutVars>
      </dgm:prSet>
      <dgm:spPr/>
    </dgm:pt>
    <dgm:pt modelId="{6F50BAE7-8085-48CA-92F8-C99CE4C40D03}" type="pres">
      <dgm:prSet presAssocID="{0763DA1F-9215-4F96-8117-B643EE5C0D2B}" presName="FourNodes_1_text" presStyleLbl="node1" presStyleIdx="3" presStyleCnt="4">
        <dgm:presLayoutVars>
          <dgm:bulletEnabled val="1"/>
        </dgm:presLayoutVars>
      </dgm:prSet>
      <dgm:spPr/>
    </dgm:pt>
    <dgm:pt modelId="{0F15BF4F-F930-4F16-A18E-AC75105F98DD}" type="pres">
      <dgm:prSet presAssocID="{0763DA1F-9215-4F96-8117-B643EE5C0D2B}" presName="FourNodes_2_text" presStyleLbl="node1" presStyleIdx="3" presStyleCnt="4">
        <dgm:presLayoutVars>
          <dgm:bulletEnabled val="1"/>
        </dgm:presLayoutVars>
      </dgm:prSet>
      <dgm:spPr/>
    </dgm:pt>
    <dgm:pt modelId="{923B4DF1-F9D8-4F59-8529-B1BE3A166B6C}" type="pres">
      <dgm:prSet presAssocID="{0763DA1F-9215-4F96-8117-B643EE5C0D2B}" presName="FourNodes_3_text" presStyleLbl="node1" presStyleIdx="3" presStyleCnt="4">
        <dgm:presLayoutVars>
          <dgm:bulletEnabled val="1"/>
        </dgm:presLayoutVars>
      </dgm:prSet>
      <dgm:spPr/>
    </dgm:pt>
    <dgm:pt modelId="{11DC0194-5BC1-4199-AB80-8CCF88B17581}" type="pres">
      <dgm:prSet presAssocID="{0763DA1F-9215-4F96-8117-B643EE5C0D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F8AAE08-ECD8-4AB5-9C5E-5810DEB21D8D}" type="presOf" srcId="{6E10D38C-B501-452A-A01F-8E34E522BAFE}" destId="{0F15BF4F-F930-4F16-A18E-AC75105F98DD}" srcOrd="1" destOrd="0" presId="urn:microsoft.com/office/officeart/2005/8/layout/vProcess5"/>
    <dgm:cxn modelId="{12B11D15-1B2F-41D6-B562-5BB1157C10E3}" type="presOf" srcId="{6E10D38C-B501-452A-A01F-8E34E522BAFE}" destId="{028279F4-498D-401E-8E66-1D24B34B05BC}" srcOrd="0" destOrd="0" presId="urn:microsoft.com/office/officeart/2005/8/layout/vProcess5"/>
    <dgm:cxn modelId="{90CE6C18-0ED3-4D9A-AEEA-8636420EB21C}" type="presOf" srcId="{2AF14038-B1F4-4AF6-A078-E094E9C273A1}" destId="{201F3DA4-8E19-49C9-9537-B1417865FD64}" srcOrd="0" destOrd="0" presId="urn:microsoft.com/office/officeart/2005/8/layout/vProcess5"/>
    <dgm:cxn modelId="{E2ADA82F-DAE6-4AC9-8ED4-B8C433CF1034}" type="presOf" srcId="{0BE4B4EF-FB17-47A6-9504-B1ABE707BAF2}" destId="{923B4DF1-F9D8-4F59-8529-B1BE3A166B6C}" srcOrd="1" destOrd="0" presId="urn:microsoft.com/office/officeart/2005/8/layout/vProcess5"/>
    <dgm:cxn modelId="{C85D9675-F64F-430D-9BB7-F8EF43E3AD30}" type="presOf" srcId="{0763DA1F-9215-4F96-8117-B643EE5C0D2B}" destId="{1AD703D4-620A-4DC6-A918-939D65A4F1DE}" srcOrd="0" destOrd="0" presId="urn:microsoft.com/office/officeart/2005/8/layout/vProcess5"/>
    <dgm:cxn modelId="{4F35C255-C579-4601-AD2F-D7806A73F89E}" type="presOf" srcId="{21810930-0805-4BFF-B252-D4A00B3BB2C1}" destId="{34FECA71-4742-46D9-A9A8-052D2A496BD1}" srcOrd="0" destOrd="0" presId="urn:microsoft.com/office/officeart/2005/8/layout/vProcess5"/>
    <dgm:cxn modelId="{52B1EC78-2392-4360-A573-D3291BC836EB}" type="presOf" srcId="{4037E9F8-7E64-4F8D-9BD1-6398025BD09E}" destId="{6F50BAE7-8085-48CA-92F8-C99CE4C40D03}" srcOrd="1" destOrd="0" presId="urn:microsoft.com/office/officeart/2005/8/layout/vProcess5"/>
    <dgm:cxn modelId="{BFBD7888-737E-4C37-8F48-CEB85E59C098}" type="presOf" srcId="{2AF14038-B1F4-4AF6-A078-E094E9C273A1}" destId="{11DC0194-5BC1-4199-AB80-8CCF88B17581}" srcOrd="1" destOrd="0" presId="urn:microsoft.com/office/officeart/2005/8/layout/vProcess5"/>
    <dgm:cxn modelId="{92658EA0-E4C6-4AD7-82FB-4C7358F27964}" type="presOf" srcId="{4037E9F8-7E64-4F8D-9BD1-6398025BD09E}" destId="{87D56B9C-EDA1-4703-9C7D-9823E336CFDA}" srcOrd="0" destOrd="0" presId="urn:microsoft.com/office/officeart/2005/8/layout/vProcess5"/>
    <dgm:cxn modelId="{B518F1A4-89AE-4AD4-8AD9-B4782E348C43}" type="presOf" srcId="{EF091090-89EE-44E6-A24D-E08DEBC4CE82}" destId="{F2C2C54B-A9A0-476A-A144-AC363F01E467}" srcOrd="0" destOrd="0" presId="urn:microsoft.com/office/officeart/2005/8/layout/vProcess5"/>
    <dgm:cxn modelId="{15D6E9A5-94A6-477F-A29B-D285D7D1D50E}" srcId="{0763DA1F-9215-4F96-8117-B643EE5C0D2B}" destId="{2AF14038-B1F4-4AF6-A078-E094E9C273A1}" srcOrd="3" destOrd="0" parTransId="{E485A2BE-8CE8-4D31-947C-63F0A874C934}" sibTransId="{7704AC29-9CCD-4E07-BE88-4759E87EEFB4}"/>
    <dgm:cxn modelId="{140AC2B3-7BF1-4D88-BEA1-C18C71F05131}" srcId="{0763DA1F-9215-4F96-8117-B643EE5C0D2B}" destId="{4037E9F8-7E64-4F8D-9BD1-6398025BD09E}" srcOrd="0" destOrd="0" parTransId="{371493C3-8731-426B-B47E-F6DA3A66BE7B}" sibTransId="{F4BA233D-8AE0-45BB-8809-062F68E66637}"/>
    <dgm:cxn modelId="{E41D89C7-F919-4F8F-9D60-D87B20D01000}" srcId="{0763DA1F-9215-4F96-8117-B643EE5C0D2B}" destId="{6E10D38C-B501-452A-A01F-8E34E522BAFE}" srcOrd="1" destOrd="0" parTransId="{146B9970-882B-4240-9DE8-E671FEA16066}" sibTransId="{21810930-0805-4BFF-B252-D4A00B3BB2C1}"/>
    <dgm:cxn modelId="{F2BAFBCF-0414-4193-882C-7D05CBC81F44}" type="presOf" srcId="{F4BA233D-8AE0-45BB-8809-062F68E66637}" destId="{D88F9D44-CC79-4380-91AE-15A84CFC64B5}" srcOrd="0" destOrd="0" presId="urn:microsoft.com/office/officeart/2005/8/layout/vProcess5"/>
    <dgm:cxn modelId="{FDDBE8F8-3EDB-44CB-9298-3AC8A1300F39}" srcId="{0763DA1F-9215-4F96-8117-B643EE5C0D2B}" destId="{0BE4B4EF-FB17-47A6-9504-B1ABE707BAF2}" srcOrd="2" destOrd="0" parTransId="{4E12A95D-446F-40F9-A81E-F41BBAC438B1}" sibTransId="{EF091090-89EE-44E6-A24D-E08DEBC4CE82}"/>
    <dgm:cxn modelId="{A5622AFA-A179-4C35-9925-ACCB6B4B9760}" type="presOf" srcId="{0BE4B4EF-FB17-47A6-9504-B1ABE707BAF2}" destId="{98D22D02-8076-4BEA-A46D-F3D8E07311FB}" srcOrd="0" destOrd="0" presId="urn:microsoft.com/office/officeart/2005/8/layout/vProcess5"/>
    <dgm:cxn modelId="{1A7869E6-F905-4C36-A532-1F5EC3F82C03}" type="presParOf" srcId="{1AD703D4-620A-4DC6-A918-939D65A4F1DE}" destId="{DE3F6A91-C1F7-4887-9969-99D0E8C362F2}" srcOrd="0" destOrd="0" presId="urn:microsoft.com/office/officeart/2005/8/layout/vProcess5"/>
    <dgm:cxn modelId="{B53C8A23-6E99-4722-B359-AF300C0877C9}" type="presParOf" srcId="{1AD703D4-620A-4DC6-A918-939D65A4F1DE}" destId="{87D56B9C-EDA1-4703-9C7D-9823E336CFDA}" srcOrd="1" destOrd="0" presId="urn:microsoft.com/office/officeart/2005/8/layout/vProcess5"/>
    <dgm:cxn modelId="{12576700-D824-4737-91F2-DF9124E6F46A}" type="presParOf" srcId="{1AD703D4-620A-4DC6-A918-939D65A4F1DE}" destId="{028279F4-498D-401E-8E66-1D24B34B05BC}" srcOrd="2" destOrd="0" presId="urn:microsoft.com/office/officeart/2005/8/layout/vProcess5"/>
    <dgm:cxn modelId="{22C27084-A97B-4E8D-8D4A-D15831ECBCCC}" type="presParOf" srcId="{1AD703D4-620A-4DC6-A918-939D65A4F1DE}" destId="{98D22D02-8076-4BEA-A46D-F3D8E07311FB}" srcOrd="3" destOrd="0" presId="urn:microsoft.com/office/officeart/2005/8/layout/vProcess5"/>
    <dgm:cxn modelId="{37160A94-C484-4BD7-ACEA-7DDD540607E3}" type="presParOf" srcId="{1AD703D4-620A-4DC6-A918-939D65A4F1DE}" destId="{201F3DA4-8E19-49C9-9537-B1417865FD64}" srcOrd="4" destOrd="0" presId="urn:microsoft.com/office/officeart/2005/8/layout/vProcess5"/>
    <dgm:cxn modelId="{0AB39BD6-6E7A-4DAC-9CBC-5C45A82E5A39}" type="presParOf" srcId="{1AD703D4-620A-4DC6-A918-939D65A4F1DE}" destId="{D88F9D44-CC79-4380-91AE-15A84CFC64B5}" srcOrd="5" destOrd="0" presId="urn:microsoft.com/office/officeart/2005/8/layout/vProcess5"/>
    <dgm:cxn modelId="{4CD6C476-781C-470E-B16D-578CC183DEB0}" type="presParOf" srcId="{1AD703D4-620A-4DC6-A918-939D65A4F1DE}" destId="{34FECA71-4742-46D9-A9A8-052D2A496BD1}" srcOrd="6" destOrd="0" presId="urn:microsoft.com/office/officeart/2005/8/layout/vProcess5"/>
    <dgm:cxn modelId="{46AA51F4-FD31-4987-AD6E-D0F9E825663A}" type="presParOf" srcId="{1AD703D4-620A-4DC6-A918-939D65A4F1DE}" destId="{F2C2C54B-A9A0-476A-A144-AC363F01E467}" srcOrd="7" destOrd="0" presId="urn:microsoft.com/office/officeart/2005/8/layout/vProcess5"/>
    <dgm:cxn modelId="{E6C1E61E-719C-4708-9087-3B8783D3F08B}" type="presParOf" srcId="{1AD703D4-620A-4DC6-A918-939D65A4F1DE}" destId="{6F50BAE7-8085-48CA-92F8-C99CE4C40D03}" srcOrd="8" destOrd="0" presId="urn:microsoft.com/office/officeart/2005/8/layout/vProcess5"/>
    <dgm:cxn modelId="{11552C62-7D07-467A-A26B-F6F2518D4214}" type="presParOf" srcId="{1AD703D4-620A-4DC6-A918-939D65A4F1DE}" destId="{0F15BF4F-F930-4F16-A18E-AC75105F98DD}" srcOrd="9" destOrd="0" presId="urn:microsoft.com/office/officeart/2005/8/layout/vProcess5"/>
    <dgm:cxn modelId="{04C07156-5642-4DFD-AB38-195FFD45B142}" type="presParOf" srcId="{1AD703D4-620A-4DC6-A918-939D65A4F1DE}" destId="{923B4DF1-F9D8-4F59-8529-B1BE3A166B6C}" srcOrd="10" destOrd="0" presId="urn:microsoft.com/office/officeart/2005/8/layout/vProcess5"/>
    <dgm:cxn modelId="{E3B25EF8-682C-4C65-A228-E439429BBFB8}" type="presParOf" srcId="{1AD703D4-620A-4DC6-A918-939D65A4F1DE}" destId="{11DC0194-5BC1-4199-AB80-8CCF88B175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FD26E-B86D-4AE1-A449-BBDD52328BEC}" type="doc">
      <dgm:prSet loTypeId="urn:microsoft.com/office/officeart/2008/layout/PictureStrip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EEA283-F13C-4286-8E9B-019AE5AA7E7D}">
      <dgm:prSet phldrT="[Text]"/>
      <dgm:spPr/>
      <dgm:t>
        <a:bodyPr/>
        <a:lstStyle/>
        <a:p>
          <a:r>
            <a:rPr lang="en-US" dirty="0"/>
            <a:t>  40.82%</a:t>
          </a:r>
          <a:endParaRPr lang="en-IN" dirty="0"/>
        </a:p>
      </dgm:t>
    </dgm:pt>
    <dgm:pt modelId="{C84F018B-38F7-4298-885E-283DD8C13A52}" type="parTrans" cxnId="{03BA3AE8-0882-4E89-BFFB-329990797E36}">
      <dgm:prSet/>
      <dgm:spPr/>
      <dgm:t>
        <a:bodyPr/>
        <a:lstStyle/>
        <a:p>
          <a:endParaRPr lang="en-IN"/>
        </a:p>
      </dgm:t>
    </dgm:pt>
    <dgm:pt modelId="{874AA269-C5B6-4116-B6AE-18C56D386BCA}" type="sibTrans" cxnId="{03BA3AE8-0882-4E89-BFFB-329990797E36}">
      <dgm:prSet/>
      <dgm:spPr/>
      <dgm:t>
        <a:bodyPr/>
        <a:lstStyle/>
        <a:p>
          <a:endParaRPr lang="en-IN"/>
        </a:p>
      </dgm:t>
    </dgm:pt>
    <dgm:pt modelId="{BCF8F796-D0E0-48DF-A653-4944239871EC}" type="pres">
      <dgm:prSet presAssocID="{91CFD26E-B86D-4AE1-A449-BBDD52328BEC}" presName="Name0" presStyleCnt="0">
        <dgm:presLayoutVars>
          <dgm:dir/>
          <dgm:resizeHandles val="exact"/>
        </dgm:presLayoutVars>
      </dgm:prSet>
      <dgm:spPr/>
    </dgm:pt>
    <dgm:pt modelId="{252F608A-1D8E-44F2-83F8-2BEBD5E0A167}" type="pres">
      <dgm:prSet presAssocID="{F9EEA283-F13C-4286-8E9B-019AE5AA7E7D}" presName="composite" presStyleCnt="0"/>
      <dgm:spPr/>
    </dgm:pt>
    <dgm:pt modelId="{C09F7D96-3942-49E4-8B49-984BF09B69D2}" type="pres">
      <dgm:prSet presAssocID="{F9EEA283-F13C-4286-8E9B-019AE5AA7E7D}" presName="rect1" presStyleLbl="trAlignAcc1" presStyleIdx="0" presStyleCnt="1">
        <dgm:presLayoutVars>
          <dgm:bulletEnabled val="1"/>
        </dgm:presLayoutVars>
      </dgm:prSet>
      <dgm:spPr/>
    </dgm:pt>
    <dgm:pt modelId="{325BAA98-F0EB-4992-909E-BEFB8C17CB2F}" type="pres">
      <dgm:prSet presAssocID="{F9EEA283-F13C-4286-8E9B-019AE5AA7E7D}" presName="rect2" presStyleLbl="fgImgPlace1" presStyleIdx="0" presStyleCnt="1" custScaleX="165181" custScaleY="144337" custLinFactNeighborX="-3887" custLinFactNeighborY="37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</dgm:pt>
  </dgm:ptLst>
  <dgm:cxnLst>
    <dgm:cxn modelId="{1B75EB86-5EC8-4FE5-AF65-DF32CFA99FA2}" type="presOf" srcId="{F9EEA283-F13C-4286-8E9B-019AE5AA7E7D}" destId="{C09F7D96-3942-49E4-8B49-984BF09B69D2}" srcOrd="0" destOrd="0" presId="urn:microsoft.com/office/officeart/2008/layout/PictureStrips"/>
    <dgm:cxn modelId="{07420CD5-2B8B-42AB-885F-6B7F3060A97C}" type="presOf" srcId="{91CFD26E-B86D-4AE1-A449-BBDD52328BEC}" destId="{BCF8F796-D0E0-48DF-A653-4944239871EC}" srcOrd="0" destOrd="0" presId="urn:microsoft.com/office/officeart/2008/layout/PictureStrips"/>
    <dgm:cxn modelId="{03BA3AE8-0882-4E89-BFFB-329990797E36}" srcId="{91CFD26E-B86D-4AE1-A449-BBDD52328BEC}" destId="{F9EEA283-F13C-4286-8E9B-019AE5AA7E7D}" srcOrd="0" destOrd="0" parTransId="{C84F018B-38F7-4298-885E-283DD8C13A52}" sibTransId="{874AA269-C5B6-4116-B6AE-18C56D386BCA}"/>
    <dgm:cxn modelId="{7B1EC043-97F0-4050-9593-AF2FF38B24E8}" type="presParOf" srcId="{BCF8F796-D0E0-48DF-A653-4944239871EC}" destId="{252F608A-1D8E-44F2-83F8-2BEBD5E0A167}" srcOrd="0" destOrd="0" presId="urn:microsoft.com/office/officeart/2008/layout/PictureStrips"/>
    <dgm:cxn modelId="{74E8A268-35DC-4720-B628-C897BD850897}" type="presParOf" srcId="{252F608A-1D8E-44F2-83F8-2BEBD5E0A167}" destId="{C09F7D96-3942-49E4-8B49-984BF09B69D2}" srcOrd="0" destOrd="0" presId="urn:microsoft.com/office/officeart/2008/layout/PictureStrips"/>
    <dgm:cxn modelId="{A9CC922D-8938-49F1-A56A-19E8A375C4CF}" type="presParOf" srcId="{252F608A-1D8E-44F2-83F8-2BEBD5E0A167}" destId="{325BAA98-F0EB-4992-909E-BEFB8C17CB2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67D34-A0E2-4A1E-8440-C2599EB3F2D7}" type="doc">
      <dgm:prSet loTypeId="urn:microsoft.com/office/officeart/2005/8/layout/cycle7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C237EA0-2D69-4346-B625-B47B4CB77C76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The company should focus on expanding its services to more number of countries to increase its customer base.</a:t>
          </a:r>
          <a:endParaRPr lang="en-IN" dirty="0"/>
        </a:p>
      </dgm:t>
    </dgm:pt>
    <dgm:pt modelId="{950220E3-C09E-4B90-B138-4C56CCBADC0A}" type="parTrans" cxnId="{AEF0DAAD-2311-479A-ADE2-F18C8997D0F4}">
      <dgm:prSet/>
      <dgm:spPr/>
      <dgm:t>
        <a:bodyPr/>
        <a:lstStyle/>
        <a:p>
          <a:endParaRPr lang="en-IN"/>
        </a:p>
      </dgm:t>
    </dgm:pt>
    <dgm:pt modelId="{09C8FD0C-A9D6-4742-BD07-D5A0A217D77F}" type="sibTrans" cxnId="{AEF0DAAD-2311-479A-ADE2-F18C8997D0F4}">
      <dgm:prSet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835FEA43-CF71-4A9E-8162-DBABB00520A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The company should work on decreasing the churn rate in the recommended countries.</a:t>
          </a:r>
          <a:endParaRPr lang="en-IN" dirty="0"/>
        </a:p>
      </dgm:t>
    </dgm:pt>
    <dgm:pt modelId="{7162C912-36A1-4390-8348-B20C47D68898}" type="parTrans" cxnId="{2CE94C3F-4C43-4AFD-9F7B-9BD4A14CDA4A}">
      <dgm:prSet/>
      <dgm:spPr/>
      <dgm:t>
        <a:bodyPr/>
        <a:lstStyle/>
        <a:p>
          <a:endParaRPr lang="en-IN"/>
        </a:p>
      </dgm:t>
    </dgm:pt>
    <dgm:pt modelId="{4F2F057C-B432-45C3-947E-3576ADDBD022}" type="sibTrans" cxnId="{2CE94C3F-4C43-4AFD-9F7B-9BD4A14CDA4A}">
      <dgm:prSet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551D1DC9-D449-43D2-9252-DE1751FC54EB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Also, customer retention should be the first priority so that revenue can be increased.  </a:t>
          </a:r>
          <a:endParaRPr lang="en-IN" dirty="0"/>
        </a:p>
      </dgm:t>
    </dgm:pt>
    <dgm:pt modelId="{CAC10890-7507-4454-A43D-CAB69D78B6F4}" type="parTrans" cxnId="{0EF67B59-1753-43FE-8F08-88D18E2BC90E}">
      <dgm:prSet/>
      <dgm:spPr/>
      <dgm:t>
        <a:bodyPr/>
        <a:lstStyle/>
        <a:p>
          <a:endParaRPr lang="en-IN"/>
        </a:p>
      </dgm:t>
    </dgm:pt>
    <dgm:pt modelId="{684B2A49-D062-424F-A1C6-2A34F143C932}" type="sibTrans" cxnId="{0EF67B59-1753-43FE-8F08-88D18E2BC90E}">
      <dgm:prSet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DC5AE0D0-E5F0-4956-B978-364C6F7133B4}">
      <dgm:prSet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USA market should be focused and more promotional campaigns should be launched.</a:t>
          </a:r>
          <a:endParaRPr lang="en-IN" dirty="0"/>
        </a:p>
      </dgm:t>
    </dgm:pt>
    <dgm:pt modelId="{6F70BCF5-AB24-470D-A88D-3868F3ADE161}" type="parTrans" cxnId="{7801F285-2853-456A-A756-21D8A6F405EE}">
      <dgm:prSet/>
      <dgm:spPr/>
      <dgm:t>
        <a:bodyPr/>
        <a:lstStyle/>
        <a:p>
          <a:endParaRPr lang="en-IN"/>
        </a:p>
      </dgm:t>
    </dgm:pt>
    <dgm:pt modelId="{EA79CA50-FB16-424C-A67A-7274D01C54F9}" type="sibTrans" cxnId="{7801F285-2853-456A-A756-21D8A6F405EE}">
      <dgm:prSet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E7A79F1F-BB02-49B2-9FCC-6223327BDBE9}" type="pres">
      <dgm:prSet presAssocID="{EFC67D34-A0E2-4A1E-8440-C2599EB3F2D7}" presName="Name0" presStyleCnt="0">
        <dgm:presLayoutVars>
          <dgm:dir/>
          <dgm:resizeHandles val="exact"/>
        </dgm:presLayoutVars>
      </dgm:prSet>
      <dgm:spPr/>
    </dgm:pt>
    <dgm:pt modelId="{22267687-BB9E-41CC-9AAA-07696BD90803}" type="pres">
      <dgm:prSet presAssocID="{0C237EA0-2D69-4346-B625-B47B4CB77C76}" presName="node" presStyleLbl="node1" presStyleIdx="0" presStyleCnt="4" custScaleX="204425">
        <dgm:presLayoutVars>
          <dgm:bulletEnabled val="1"/>
        </dgm:presLayoutVars>
      </dgm:prSet>
      <dgm:spPr/>
    </dgm:pt>
    <dgm:pt modelId="{40B85E0E-17BA-43A3-BC10-CD988CBDAF84}" type="pres">
      <dgm:prSet presAssocID="{09C8FD0C-A9D6-4742-BD07-D5A0A217D77F}" presName="sibTrans" presStyleLbl="sibTrans2D1" presStyleIdx="0" presStyleCnt="4"/>
      <dgm:spPr/>
    </dgm:pt>
    <dgm:pt modelId="{27AEA70E-296A-4472-A2D4-524FBA392373}" type="pres">
      <dgm:prSet presAssocID="{09C8FD0C-A9D6-4742-BD07-D5A0A217D77F}" presName="connectorText" presStyleLbl="sibTrans2D1" presStyleIdx="0" presStyleCnt="4"/>
      <dgm:spPr/>
    </dgm:pt>
    <dgm:pt modelId="{4CFA0FFA-2B7E-4E0F-98FD-2E0BA013E80A}" type="pres">
      <dgm:prSet presAssocID="{835FEA43-CF71-4A9E-8162-DBABB00520A8}" presName="node" presStyleLbl="node1" presStyleIdx="1" presStyleCnt="4" custScaleX="184146">
        <dgm:presLayoutVars>
          <dgm:bulletEnabled val="1"/>
        </dgm:presLayoutVars>
      </dgm:prSet>
      <dgm:spPr/>
    </dgm:pt>
    <dgm:pt modelId="{D91ADFB7-6DA0-4C19-9FA1-BC7F020F5956}" type="pres">
      <dgm:prSet presAssocID="{4F2F057C-B432-45C3-947E-3576ADDBD022}" presName="sibTrans" presStyleLbl="sibTrans2D1" presStyleIdx="1" presStyleCnt="4"/>
      <dgm:spPr/>
    </dgm:pt>
    <dgm:pt modelId="{DA66D3C1-BA40-4734-B21D-49824F0B8ED0}" type="pres">
      <dgm:prSet presAssocID="{4F2F057C-B432-45C3-947E-3576ADDBD022}" presName="connectorText" presStyleLbl="sibTrans2D1" presStyleIdx="1" presStyleCnt="4"/>
      <dgm:spPr/>
    </dgm:pt>
    <dgm:pt modelId="{6CCB0BA6-D3B0-423D-8468-0B507EE97051}" type="pres">
      <dgm:prSet presAssocID="{551D1DC9-D449-43D2-9252-DE1751FC54EB}" presName="node" presStyleLbl="node1" presStyleIdx="2" presStyleCnt="4" custScaleX="207840">
        <dgm:presLayoutVars>
          <dgm:bulletEnabled val="1"/>
        </dgm:presLayoutVars>
      </dgm:prSet>
      <dgm:spPr/>
    </dgm:pt>
    <dgm:pt modelId="{1B1CEA6A-7C4A-4EC7-B4BC-4C3C296A14FA}" type="pres">
      <dgm:prSet presAssocID="{684B2A49-D062-424F-A1C6-2A34F143C932}" presName="sibTrans" presStyleLbl="sibTrans2D1" presStyleIdx="2" presStyleCnt="4"/>
      <dgm:spPr/>
    </dgm:pt>
    <dgm:pt modelId="{A4DC7507-35C1-4B95-8D01-A94E9377B5E8}" type="pres">
      <dgm:prSet presAssocID="{684B2A49-D062-424F-A1C6-2A34F143C932}" presName="connectorText" presStyleLbl="sibTrans2D1" presStyleIdx="2" presStyleCnt="4"/>
      <dgm:spPr/>
    </dgm:pt>
    <dgm:pt modelId="{F59DE85F-B3D8-47B7-AFF8-1293EA8348CD}" type="pres">
      <dgm:prSet presAssocID="{DC5AE0D0-E5F0-4956-B978-364C6F7133B4}" presName="node" presStyleLbl="node1" presStyleIdx="3" presStyleCnt="4" custScaleX="171505">
        <dgm:presLayoutVars>
          <dgm:bulletEnabled val="1"/>
        </dgm:presLayoutVars>
      </dgm:prSet>
      <dgm:spPr/>
    </dgm:pt>
    <dgm:pt modelId="{B2C9563F-B587-44CC-9301-577CFCA7BFAD}" type="pres">
      <dgm:prSet presAssocID="{EA79CA50-FB16-424C-A67A-7274D01C54F9}" presName="sibTrans" presStyleLbl="sibTrans2D1" presStyleIdx="3" presStyleCnt="4"/>
      <dgm:spPr/>
    </dgm:pt>
    <dgm:pt modelId="{8F4F854A-9711-48E8-8D38-76C9976D4A4F}" type="pres">
      <dgm:prSet presAssocID="{EA79CA50-FB16-424C-A67A-7274D01C54F9}" presName="connectorText" presStyleLbl="sibTrans2D1" presStyleIdx="3" presStyleCnt="4"/>
      <dgm:spPr/>
    </dgm:pt>
  </dgm:ptLst>
  <dgm:cxnLst>
    <dgm:cxn modelId="{50A39F10-CBAE-40E8-9D39-27C252D6145D}" type="presOf" srcId="{4F2F057C-B432-45C3-947E-3576ADDBD022}" destId="{D91ADFB7-6DA0-4C19-9FA1-BC7F020F5956}" srcOrd="0" destOrd="0" presId="urn:microsoft.com/office/officeart/2005/8/layout/cycle7"/>
    <dgm:cxn modelId="{3763B81B-133A-4C7C-84E3-F8EEE8EA3E6D}" type="presOf" srcId="{684B2A49-D062-424F-A1C6-2A34F143C932}" destId="{A4DC7507-35C1-4B95-8D01-A94E9377B5E8}" srcOrd="1" destOrd="0" presId="urn:microsoft.com/office/officeart/2005/8/layout/cycle7"/>
    <dgm:cxn modelId="{CD74CA29-FCEF-4D37-98D5-C9E955C6CD17}" type="presOf" srcId="{4F2F057C-B432-45C3-947E-3576ADDBD022}" destId="{DA66D3C1-BA40-4734-B21D-49824F0B8ED0}" srcOrd="1" destOrd="0" presId="urn:microsoft.com/office/officeart/2005/8/layout/cycle7"/>
    <dgm:cxn modelId="{BF2FF329-DFDA-402D-80C0-A0D49FFC24C3}" type="presOf" srcId="{684B2A49-D062-424F-A1C6-2A34F143C932}" destId="{1B1CEA6A-7C4A-4EC7-B4BC-4C3C296A14FA}" srcOrd="0" destOrd="0" presId="urn:microsoft.com/office/officeart/2005/8/layout/cycle7"/>
    <dgm:cxn modelId="{2CE94C3F-4C43-4AFD-9F7B-9BD4A14CDA4A}" srcId="{EFC67D34-A0E2-4A1E-8440-C2599EB3F2D7}" destId="{835FEA43-CF71-4A9E-8162-DBABB00520A8}" srcOrd="1" destOrd="0" parTransId="{7162C912-36A1-4390-8348-B20C47D68898}" sibTransId="{4F2F057C-B432-45C3-947E-3576ADDBD022}"/>
    <dgm:cxn modelId="{235FA241-AAE8-4612-940D-A2572C5731D7}" type="presOf" srcId="{09C8FD0C-A9D6-4742-BD07-D5A0A217D77F}" destId="{27AEA70E-296A-4472-A2D4-524FBA392373}" srcOrd="1" destOrd="0" presId="urn:microsoft.com/office/officeart/2005/8/layout/cycle7"/>
    <dgm:cxn modelId="{7C9F3F42-CD04-4181-8C33-AA4BF185CC78}" type="presOf" srcId="{DC5AE0D0-E5F0-4956-B978-364C6F7133B4}" destId="{F59DE85F-B3D8-47B7-AFF8-1293EA8348CD}" srcOrd="0" destOrd="0" presId="urn:microsoft.com/office/officeart/2005/8/layout/cycle7"/>
    <dgm:cxn modelId="{CFEEB448-55CD-44D7-91AA-4BD5BB0B0402}" type="presOf" srcId="{0C237EA0-2D69-4346-B625-B47B4CB77C76}" destId="{22267687-BB9E-41CC-9AAA-07696BD90803}" srcOrd="0" destOrd="0" presId="urn:microsoft.com/office/officeart/2005/8/layout/cycle7"/>
    <dgm:cxn modelId="{3295546D-3288-4B66-8A18-A5B83405EE94}" type="presOf" srcId="{EA79CA50-FB16-424C-A67A-7274D01C54F9}" destId="{8F4F854A-9711-48E8-8D38-76C9976D4A4F}" srcOrd="1" destOrd="0" presId="urn:microsoft.com/office/officeart/2005/8/layout/cycle7"/>
    <dgm:cxn modelId="{79505D72-720F-4A16-9554-9397FF8D6429}" type="presOf" srcId="{835FEA43-CF71-4A9E-8162-DBABB00520A8}" destId="{4CFA0FFA-2B7E-4E0F-98FD-2E0BA013E80A}" srcOrd="0" destOrd="0" presId="urn:microsoft.com/office/officeart/2005/8/layout/cycle7"/>
    <dgm:cxn modelId="{0EF67B59-1753-43FE-8F08-88D18E2BC90E}" srcId="{EFC67D34-A0E2-4A1E-8440-C2599EB3F2D7}" destId="{551D1DC9-D449-43D2-9252-DE1751FC54EB}" srcOrd="2" destOrd="0" parTransId="{CAC10890-7507-4454-A43D-CAB69D78B6F4}" sibTransId="{684B2A49-D062-424F-A1C6-2A34F143C932}"/>
    <dgm:cxn modelId="{40883D80-9EBD-4DDA-AF43-F02AD948088A}" type="presOf" srcId="{09C8FD0C-A9D6-4742-BD07-D5A0A217D77F}" destId="{40B85E0E-17BA-43A3-BC10-CD988CBDAF84}" srcOrd="0" destOrd="0" presId="urn:microsoft.com/office/officeart/2005/8/layout/cycle7"/>
    <dgm:cxn modelId="{7801F285-2853-456A-A756-21D8A6F405EE}" srcId="{EFC67D34-A0E2-4A1E-8440-C2599EB3F2D7}" destId="{DC5AE0D0-E5F0-4956-B978-364C6F7133B4}" srcOrd="3" destOrd="0" parTransId="{6F70BCF5-AB24-470D-A88D-3868F3ADE161}" sibTransId="{EA79CA50-FB16-424C-A67A-7274D01C54F9}"/>
    <dgm:cxn modelId="{AEF0DAAD-2311-479A-ADE2-F18C8997D0F4}" srcId="{EFC67D34-A0E2-4A1E-8440-C2599EB3F2D7}" destId="{0C237EA0-2D69-4346-B625-B47B4CB77C76}" srcOrd="0" destOrd="0" parTransId="{950220E3-C09E-4B90-B138-4C56CCBADC0A}" sibTransId="{09C8FD0C-A9D6-4742-BD07-D5A0A217D77F}"/>
    <dgm:cxn modelId="{A3C985D6-17C4-422C-9862-6FAAC052D803}" type="presOf" srcId="{EFC67D34-A0E2-4A1E-8440-C2599EB3F2D7}" destId="{E7A79F1F-BB02-49B2-9FCC-6223327BDBE9}" srcOrd="0" destOrd="0" presId="urn:microsoft.com/office/officeart/2005/8/layout/cycle7"/>
    <dgm:cxn modelId="{502CB9D8-25E4-4825-8231-98476FE322DB}" type="presOf" srcId="{EA79CA50-FB16-424C-A67A-7274D01C54F9}" destId="{B2C9563F-B587-44CC-9301-577CFCA7BFAD}" srcOrd="0" destOrd="0" presId="urn:microsoft.com/office/officeart/2005/8/layout/cycle7"/>
    <dgm:cxn modelId="{45FDBADD-3C26-4877-BE34-6BF8D55972E9}" type="presOf" srcId="{551D1DC9-D449-43D2-9252-DE1751FC54EB}" destId="{6CCB0BA6-D3B0-423D-8468-0B507EE97051}" srcOrd="0" destOrd="0" presId="urn:microsoft.com/office/officeart/2005/8/layout/cycle7"/>
    <dgm:cxn modelId="{672E26FA-9B27-41FF-89A0-722E634E3CB5}" type="presParOf" srcId="{E7A79F1F-BB02-49B2-9FCC-6223327BDBE9}" destId="{22267687-BB9E-41CC-9AAA-07696BD90803}" srcOrd="0" destOrd="0" presId="urn:microsoft.com/office/officeart/2005/8/layout/cycle7"/>
    <dgm:cxn modelId="{FD21423E-7E54-4C53-AB02-5457B0EE0B96}" type="presParOf" srcId="{E7A79F1F-BB02-49B2-9FCC-6223327BDBE9}" destId="{40B85E0E-17BA-43A3-BC10-CD988CBDAF84}" srcOrd="1" destOrd="0" presId="urn:microsoft.com/office/officeart/2005/8/layout/cycle7"/>
    <dgm:cxn modelId="{92A0F10C-4ECC-4692-AA03-8CB8C10951AA}" type="presParOf" srcId="{40B85E0E-17BA-43A3-BC10-CD988CBDAF84}" destId="{27AEA70E-296A-4472-A2D4-524FBA392373}" srcOrd="0" destOrd="0" presId="urn:microsoft.com/office/officeart/2005/8/layout/cycle7"/>
    <dgm:cxn modelId="{24802C2A-0CA3-4A5A-8BC9-645CBF5A5698}" type="presParOf" srcId="{E7A79F1F-BB02-49B2-9FCC-6223327BDBE9}" destId="{4CFA0FFA-2B7E-4E0F-98FD-2E0BA013E80A}" srcOrd="2" destOrd="0" presId="urn:microsoft.com/office/officeart/2005/8/layout/cycle7"/>
    <dgm:cxn modelId="{531F34A4-1540-4B59-8DF0-5A2ACF1C6015}" type="presParOf" srcId="{E7A79F1F-BB02-49B2-9FCC-6223327BDBE9}" destId="{D91ADFB7-6DA0-4C19-9FA1-BC7F020F5956}" srcOrd="3" destOrd="0" presId="urn:microsoft.com/office/officeart/2005/8/layout/cycle7"/>
    <dgm:cxn modelId="{7CBA92E6-7D0F-448D-B49A-861048914076}" type="presParOf" srcId="{D91ADFB7-6DA0-4C19-9FA1-BC7F020F5956}" destId="{DA66D3C1-BA40-4734-B21D-49824F0B8ED0}" srcOrd="0" destOrd="0" presId="urn:microsoft.com/office/officeart/2005/8/layout/cycle7"/>
    <dgm:cxn modelId="{91FDBE51-658B-4E04-84EC-DEA1695E813E}" type="presParOf" srcId="{E7A79F1F-BB02-49B2-9FCC-6223327BDBE9}" destId="{6CCB0BA6-D3B0-423D-8468-0B507EE97051}" srcOrd="4" destOrd="0" presId="urn:microsoft.com/office/officeart/2005/8/layout/cycle7"/>
    <dgm:cxn modelId="{2970C4FF-9F61-49DD-94CE-F5A386339D34}" type="presParOf" srcId="{E7A79F1F-BB02-49B2-9FCC-6223327BDBE9}" destId="{1B1CEA6A-7C4A-4EC7-B4BC-4C3C296A14FA}" srcOrd="5" destOrd="0" presId="urn:microsoft.com/office/officeart/2005/8/layout/cycle7"/>
    <dgm:cxn modelId="{36FFE8BD-9EB1-4459-8660-B1067EC36722}" type="presParOf" srcId="{1B1CEA6A-7C4A-4EC7-B4BC-4C3C296A14FA}" destId="{A4DC7507-35C1-4B95-8D01-A94E9377B5E8}" srcOrd="0" destOrd="0" presId="urn:microsoft.com/office/officeart/2005/8/layout/cycle7"/>
    <dgm:cxn modelId="{621657E8-6FF2-40F6-BA21-FCEB3CA6A0FE}" type="presParOf" srcId="{E7A79F1F-BB02-49B2-9FCC-6223327BDBE9}" destId="{F59DE85F-B3D8-47B7-AFF8-1293EA8348CD}" srcOrd="6" destOrd="0" presId="urn:microsoft.com/office/officeart/2005/8/layout/cycle7"/>
    <dgm:cxn modelId="{753C3FC7-8E9B-45A5-B5E6-9E04F8A5AB77}" type="presParOf" srcId="{E7A79F1F-BB02-49B2-9FCC-6223327BDBE9}" destId="{B2C9563F-B587-44CC-9301-577CFCA7BFAD}" srcOrd="7" destOrd="0" presId="urn:microsoft.com/office/officeart/2005/8/layout/cycle7"/>
    <dgm:cxn modelId="{00D1BB91-6FE0-4D31-9957-A792B3674D01}" type="presParOf" srcId="{B2C9563F-B587-44CC-9301-577CFCA7BFAD}" destId="{8F4F854A-9711-48E8-8D38-76C9976D4A4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56B9C-EDA1-4703-9C7D-9823E336CFDA}">
      <dsp:nvSpPr>
        <dsp:cNvPr id="0" name=""/>
        <dsp:cNvSpPr/>
      </dsp:nvSpPr>
      <dsp:spPr>
        <a:xfrm>
          <a:off x="9716" y="161690"/>
          <a:ext cx="5649298" cy="834377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solidFill>
                <a:schemeClr val="tx1"/>
              </a:solidFill>
            </a:rPr>
            <a:t>Understanding The Data</a:t>
          </a:r>
          <a:r>
            <a:rPr lang="en-US" sz="1800" b="1" u="none" kern="1200" dirty="0">
              <a:solidFill>
                <a:schemeClr val="tx1"/>
              </a:solidFill>
            </a:rPr>
            <a:t> </a:t>
          </a:r>
          <a:endParaRPr lang="en-IN" sz="1800" b="1" u="sng" kern="1200" dirty="0">
            <a:solidFill>
              <a:schemeClr val="tx1"/>
            </a:solidFill>
          </a:endParaRPr>
        </a:p>
      </dsp:txBody>
      <dsp:txXfrm>
        <a:off x="34154" y="186128"/>
        <a:ext cx="4465446" cy="785501"/>
      </dsp:txXfrm>
    </dsp:sp>
    <dsp:sp modelId="{028279F4-498D-401E-8E66-1D24B34B05BC}">
      <dsp:nvSpPr>
        <dsp:cNvPr id="0" name=""/>
        <dsp:cNvSpPr/>
      </dsp:nvSpPr>
      <dsp:spPr>
        <a:xfrm>
          <a:off x="523125" y="1278952"/>
          <a:ext cx="5649298" cy="857662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Cleaning The Data</a:t>
          </a:r>
          <a:r>
            <a:rPr lang="en-US" sz="3700" b="1" kern="1200" dirty="0">
              <a:solidFill>
                <a:schemeClr val="tx1"/>
              </a:solidFill>
            </a:rPr>
            <a:t> </a:t>
          </a:r>
          <a:endParaRPr lang="en-IN" sz="3700" b="1" kern="1200" dirty="0">
            <a:solidFill>
              <a:schemeClr val="tx1"/>
            </a:solidFill>
          </a:endParaRPr>
        </a:p>
      </dsp:txBody>
      <dsp:txXfrm>
        <a:off x="548245" y="1304072"/>
        <a:ext cx="4458296" cy="807422"/>
      </dsp:txXfrm>
    </dsp:sp>
    <dsp:sp modelId="{98D22D02-8076-4BEA-A46D-F3D8E07311FB}">
      <dsp:nvSpPr>
        <dsp:cNvPr id="0" name=""/>
        <dsp:cNvSpPr/>
      </dsp:nvSpPr>
      <dsp:spPr>
        <a:xfrm>
          <a:off x="989192" y="2536663"/>
          <a:ext cx="5649298" cy="809315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Exploring The Data</a:t>
          </a:r>
          <a:endParaRPr lang="en-IN" sz="2800" b="1" kern="1200" dirty="0">
            <a:solidFill>
              <a:schemeClr val="tx1"/>
            </a:solidFill>
          </a:endParaRPr>
        </a:p>
      </dsp:txBody>
      <dsp:txXfrm>
        <a:off x="1012896" y="2560367"/>
        <a:ext cx="4468190" cy="761907"/>
      </dsp:txXfrm>
    </dsp:sp>
    <dsp:sp modelId="{201F3DA4-8E19-49C9-9537-B1417865FD64}">
      <dsp:nvSpPr>
        <dsp:cNvPr id="0" name=""/>
        <dsp:cNvSpPr/>
      </dsp:nvSpPr>
      <dsp:spPr>
        <a:xfrm>
          <a:off x="1412324" y="3774714"/>
          <a:ext cx="5649298" cy="760968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Deriving Key Insights</a:t>
          </a:r>
          <a:endParaRPr lang="en-IN" sz="2800" b="1" kern="1200" dirty="0">
            <a:solidFill>
              <a:schemeClr val="tx1"/>
            </a:solidFill>
          </a:endParaRPr>
        </a:p>
      </dsp:txBody>
      <dsp:txXfrm>
        <a:off x="1434612" y="3797002"/>
        <a:ext cx="4463960" cy="716392"/>
      </dsp:txXfrm>
    </dsp:sp>
    <dsp:sp modelId="{D88F9D44-CC79-4380-91AE-15A84CFC64B5}">
      <dsp:nvSpPr>
        <dsp:cNvPr id="0" name=""/>
        <dsp:cNvSpPr/>
      </dsp:nvSpPr>
      <dsp:spPr>
        <a:xfrm>
          <a:off x="4981665" y="786686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 dirty="0"/>
        </a:p>
      </dsp:txBody>
      <dsp:txXfrm>
        <a:off x="5131882" y="786686"/>
        <a:ext cx="367199" cy="502394"/>
      </dsp:txXfrm>
    </dsp:sp>
    <dsp:sp modelId="{34FECA71-4742-46D9-A9A8-052D2A496BD1}">
      <dsp:nvSpPr>
        <dsp:cNvPr id="0" name=""/>
        <dsp:cNvSpPr/>
      </dsp:nvSpPr>
      <dsp:spPr>
        <a:xfrm>
          <a:off x="5454794" y="2000564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605011" y="2000564"/>
        <a:ext cx="367199" cy="502394"/>
      </dsp:txXfrm>
    </dsp:sp>
    <dsp:sp modelId="{F2C2C54B-A9A0-476A-A144-AC363F01E467}">
      <dsp:nvSpPr>
        <dsp:cNvPr id="0" name=""/>
        <dsp:cNvSpPr/>
      </dsp:nvSpPr>
      <dsp:spPr>
        <a:xfrm>
          <a:off x="5920861" y="3214443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6071078" y="3214443"/>
        <a:ext cx="367199" cy="50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F7D96-3942-49E4-8B49-984BF09B69D2}">
      <dsp:nvSpPr>
        <dsp:cNvPr id="0" name=""/>
        <dsp:cNvSpPr/>
      </dsp:nvSpPr>
      <dsp:spPr>
        <a:xfrm>
          <a:off x="531295" y="1308714"/>
          <a:ext cx="4693646" cy="14667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93488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40.82%</a:t>
          </a:r>
          <a:endParaRPr lang="en-IN" sz="6500" kern="1200" dirty="0"/>
        </a:p>
      </dsp:txBody>
      <dsp:txXfrm>
        <a:off x="531295" y="1308714"/>
        <a:ext cx="4693646" cy="1466764"/>
      </dsp:txXfrm>
    </dsp:sp>
    <dsp:sp modelId="{325BAA98-F0EB-4992-909E-BEFB8C17CB2F}">
      <dsp:nvSpPr>
        <dsp:cNvPr id="0" name=""/>
        <dsp:cNvSpPr/>
      </dsp:nvSpPr>
      <dsp:spPr>
        <a:xfrm>
          <a:off x="0" y="813123"/>
          <a:ext cx="1695971" cy="2222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67687-BB9E-41CC-9AAA-07696BD90803}">
      <dsp:nvSpPr>
        <dsp:cNvPr id="0" name=""/>
        <dsp:cNvSpPr/>
      </dsp:nvSpPr>
      <dsp:spPr>
        <a:xfrm>
          <a:off x="2072045" y="1229"/>
          <a:ext cx="3907330" cy="95568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company should focus on expanding its services to more number of countries to increase its customer base.</a:t>
          </a:r>
          <a:endParaRPr lang="en-IN" sz="1700" kern="1200" dirty="0"/>
        </a:p>
      </dsp:txBody>
      <dsp:txXfrm>
        <a:off x="2100036" y="29220"/>
        <a:ext cx="3851348" cy="899706"/>
      </dsp:txXfrm>
    </dsp:sp>
    <dsp:sp modelId="{40B85E0E-17BA-43A3-BC10-CD988CBDAF84}">
      <dsp:nvSpPr>
        <dsp:cNvPr id="0" name=""/>
        <dsp:cNvSpPr/>
      </dsp:nvSpPr>
      <dsp:spPr>
        <a:xfrm rot="2700000">
          <a:off x="4445750" y="1229682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546097" y="1296580"/>
        <a:ext cx="794934" cy="200694"/>
      </dsp:txXfrm>
    </dsp:sp>
    <dsp:sp modelId="{4CFA0FFA-2B7E-4E0F-98FD-2E0BA013E80A}">
      <dsp:nvSpPr>
        <dsp:cNvPr id="0" name=""/>
        <dsp:cNvSpPr/>
      </dsp:nvSpPr>
      <dsp:spPr>
        <a:xfrm>
          <a:off x="4101557" y="1836937"/>
          <a:ext cx="3519722" cy="95568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company should work on decreasing the churn rate in the recommended countries.</a:t>
          </a:r>
          <a:endParaRPr lang="en-IN" sz="1700" kern="1200" dirty="0"/>
        </a:p>
      </dsp:txBody>
      <dsp:txXfrm>
        <a:off x="4129548" y="1864928"/>
        <a:ext cx="3463740" cy="899706"/>
      </dsp:txXfrm>
    </dsp:sp>
    <dsp:sp modelId="{D91ADFB7-6DA0-4C19-9FA1-BC7F020F5956}">
      <dsp:nvSpPr>
        <dsp:cNvPr id="0" name=""/>
        <dsp:cNvSpPr/>
      </dsp:nvSpPr>
      <dsp:spPr>
        <a:xfrm rot="8100000">
          <a:off x="4445750" y="3065389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4546097" y="3132287"/>
        <a:ext cx="794934" cy="200694"/>
      </dsp:txXfrm>
    </dsp:sp>
    <dsp:sp modelId="{6CCB0BA6-D3B0-423D-8468-0B507EE97051}">
      <dsp:nvSpPr>
        <dsp:cNvPr id="0" name=""/>
        <dsp:cNvSpPr/>
      </dsp:nvSpPr>
      <dsp:spPr>
        <a:xfrm>
          <a:off x="2039408" y="3672645"/>
          <a:ext cx="3972604" cy="95568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Also, customer retention should be the first priority so that revenue can be increased.  </a:t>
          </a:r>
          <a:endParaRPr lang="en-IN" sz="1700" kern="1200" dirty="0"/>
        </a:p>
      </dsp:txBody>
      <dsp:txXfrm>
        <a:off x="2067399" y="3700636"/>
        <a:ext cx="3916622" cy="899706"/>
      </dsp:txXfrm>
    </dsp:sp>
    <dsp:sp modelId="{1B1CEA6A-7C4A-4EC7-B4BC-4C3C296A14FA}">
      <dsp:nvSpPr>
        <dsp:cNvPr id="0" name=""/>
        <dsp:cNvSpPr/>
      </dsp:nvSpPr>
      <dsp:spPr>
        <a:xfrm rot="13500000">
          <a:off x="2610043" y="3065389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2710390" y="3132287"/>
        <a:ext cx="794934" cy="200694"/>
      </dsp:txXfrm>
    </dsp:sp>
    <dsp:sp modelId="{F59DE85F-B3D8-47B7-AFF8-1293EA8348CD}">
      <dsp:nvSpPr>
        <dsp:cNvPr id="0" name=""/>
        <dsp:cNvSpPr/>
      </dsp:nvSpPr>
      <dsp:spPr>
        <a:xfrm>
          <a:off x="550950" y="1836937"/>
          <a:ext cx="3278105" cy="95568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USA market should be focused and more promotional campaigns should be launched.</a:t>
          </a:r>
          <a:endParaRPr lang="en-IN" sz="1700" kern="1200" dirty="0"/>
        </a:p>
      </dsp:txBody>
      <dsp:txXfrm>
        <a:off x="578941" y="1864928"/>
        <a:ext cx="3222123" cy="899706"/>
      </dsp:txXfrm>
    </dsp:sp>
    <dsp:sp modelId="{B2C9563F-B587-44CC-9301-577CFCA7BFAD}">
      <dsp:nvSpPr>
        <dsp:cNvPr id="0" name=""/>
        <dsp:cNvSpPr/>
      </dsp:nvSpPr>
      <dsp:spPr>
        <a:xfrm rot="18900000">
          <a:off x="2610043" y="1229682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710390" y="1296580"/>
        <a:ext cx="794934" cy="200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83254-24CE-4ADF-ADA8-92A83E72F6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061F7-30B0-433E-B740-9B03D7438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061F7-30B0-433E-B740-9B03D74382E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6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FA19-590A-EB87-F0E5-65AFB46F6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917E7-F3A2-129A-9B09-E77259B7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4835-5911-1D8F-DD49-741BEFAC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AC62-BBBD-C06A-C833-DAA5C1BD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2CEE-826D-84F1-8E3D-19246112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50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40DD-0B38-2F9F-3812-4A6B5491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B212-A5BD-0AB0-7AC6-F97489CF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44C3-D447-EC7F-4C15-346478B1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3656-1398-A19D-C4CF-76E946DF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8BE7-962C-FA16-86C3-7527339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8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CD727-22A3-754C-BB12-B7DA79613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F757A-E9B6-192F-C997-FEE52560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2598-98FD-D73D-066F-D7D78D96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0ED5-2DAC-8705-7211-412B01B7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9622-3620-AF70-355F-7DC19C9C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5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E179-7F99-D73B-4570-1C678A0B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AA3A-81D8-073E-4542-13FC865A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C68E-72C6-5BB6-DA46-9E96C9B2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01821-D316-89CC-B674-A27472D5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8253-2EF8-18C7-5079-7C0140C5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0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09F4-E6EE-E082-E46E-5F317A3E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6196-A847-14C7-5B50-7E02E74F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34F1-4507-A129-03CC-B8A951AE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B895-1DBF-DD3D-A41F-A8F6586C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3458-A335-B26C-E417-0C664698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1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2DA5-9155-5C06-0791-67E80FF3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7AC8-C3CB-EB5E-C38D-CC5B5B9C8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916FA-A9A3-9A8C-B13C-6CA32A1E6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6E4E1-B9FE-E817-D89C-11B120CA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E34A6-16FC-6566-1E8C-96D1D397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83B69-E72B-A0A6-1D55-EC212DBD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4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E295-437C-BEB1-D88B-40EAC118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C6D2-DDED-CF46-16C4-F75AE33A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6D9B0-1C94-ADD9-2626-E8D1F848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AA9AB-1641-EBEB-0A18-1CB61AB41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67546-F603-85CF-E4F3-9617981B0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B7D-048B-F898-119A-0C60CD76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F977C-3711-8A7C-76E5-FC7EA6CC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82CBC-D437-682D-9B5C-779904F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6881-BB6B-1E67-31C1-C56DB836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5E852-3677-0888-85F2-D73B1D3A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C89DD-76EE-0164-5FD3-C3C58DD1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A701F-3FEB-9DB4-5BAF-2C906B57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3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D43ED-CC26-C4DC-8529-36E04CF3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9EA11-4E4C-E8AE-C60D-3F1EA3CA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70856-C387-26C5-8A23-A43F83D3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1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7675-49F9-4BEA-3574-204F343D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B6CE-4283-0BFB-69E5-DEF24DB6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84DE7-720A-A6A4-4149-9E1D08CB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8C73C-E1DD-F11B-9989-CEA7B34C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D5EA2-4A6E-4A42-77F9-2BD55C91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0077-9BC2-DA9E-67F0-221EF79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3234-F5FF-5E1C-DE12-7ECD6838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B50C0-0FE9-96FC-4189-3631E40CF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B661C-5E49-8DD0-FD8D-7474C1C5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24863-87CE-E042-6E19-B3B9B9FE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E36C0-FBB4-0681-C9C5-CB1D699B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FEE01-CD49-D533-02BC-54A6A8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9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91DB-056E-9BE7-326E-3A9CF64F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871BC-8C16-3510-F970-FDEA19D9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5969-C6D6-3797-1F34-1CBEF5C3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2DF7-B975-4D80-8D67-6393A3F0767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CF2E-2B0D-26D8-DB47-4C899B0B4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5CDD-AF99-E51C-543E-D7B1AF15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C30E-7EBD-4BFF-841B-A405EE211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8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alyticsvidya.com/" TargetMode="External"/><Relationship Id="rId5" Type="http://schemas.openxmlformats.org/officeDocument/2006/relationships/hyperlink" Target="http://www.kaggle.com/" TargetMode="External"/><Relationship Id="rId4" Type="http://schemas.openxmlformats.org/officeDocument/2006/relationships/hyperlink" Target="http://www.github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 descr="Record player">
            <a:extLst>
              <a:ext uri="{FF2B5EF4-FFF2-40B4-BE49-F238E27FC236}">
                <a16:creationId xmlns:a16="http://schemas.microsoft.com/office/drawing/2014/main" id="{37B44C9F-6CE7-8EC5-3580-8B023612E8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834574-37BF-4FD1-3EDB-57A7121FBB7F}"/>
              </a:ext>
            </a:extLst>
          </p:cNvPr>
          <p:cNvSpPr/>
          <p:nvPr/>
        </p:nvSpPr>
        <p:spPr>
          <a:xfrm>
            <a:off x="4739148" y="4065261"/>
            <a:ext cx="7452852" cy="1445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u="sng" dirty="0">
                <a:latin typeface="Berlin Sans FB Demi" panose="020E0802020502020306" pitchFamily="34" charset="0"/>
              </a:rPr>
              <a:t>CHINOOK MUSIC STORE</a:t>
            </a:r>
          </a:p>
          <a:p>
            <a:pPr algn="ctr"/>
            <a:r>
              <a:rPr lang="en-IN" sz="4400" u="sng" dirty="0">
                <a:latin typeface="Berlin Sans FB Demi" panose="020E0802020502020306" pitchFamily="34" charset="0"/>
              </a:rPr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82CF0-BE34-A6DC-17C9-364276C35FF3}"/>
              </a:ext>
            </a:extLst>
          </p:cNvPr>
          <p:cNvSpPr txBox="1"/>
          <p:nvPr/>
        </p:nvSpPr>
        <p:spPr>
          <a:xfrm>
            <a:off x="9930580" y="5722373"/>
            <a:ext cx="3165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YATIK SHAKYA</a:t>
            </a:r>
          </a:p>
          <a:p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25</a:t>
            </a:r>
            <a:r>
              <a:rPr lang="en-IN" sz="2400" baseline="30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th</a:t>
            </a:r>
            <a:r>
              <a:rPr lang="en-IN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oct, 2024</a:t>
            </a:r>
          </a:p>
        </p:txBody>
      </p:sp>
    </p:spTree>
    <p:extLst>
      <p:ext uri="{BB962C8B-B14F-4D97-AF65-F5344CB8AC3E}">
        <p14:creationId xmlns:p14="http://schemas.microsoft.com/office/powerpoint/2010/main" val="247741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9393149-9D74-41FE-9A4E-FCC74D9E50E2}"/>
              </a:ext>
            </a:extLst>
          </p:cNvPr>
          <p:cNvSpPr txBox="1">
            <a:spLocks/>
          </p:cNvSpPr>
          <p:nvPr/>
        </p:nvSpPr>
        <p:spPr>
          <a:xfrm>
            <a:off x="366415" y="1932669"/>
            <a:ext cx="5990842" cy="4925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1800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1800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It can be seen that Long term customers are better in all the aspects(frequency, basket size &amp; total spending).</a:t>
            </a:r>
          </a:p>
          <a:p>
            <a:r>
              <a:rPr lang="en-US" sz="1800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It shows that customer loyalty plays an important role in increasing the revenue of the company because the long term customers tend to buy more than the short term customers. </a:t>
            </a:r>
          </a:p>
          <a:p>
            <a:r>
              <a:rPr lang="en-US" sz="1800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Therefore, the company should focus on the retention rate of the customers so as to increase the sales over time.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F86649-EB3D-BB87-40F6-151F0A811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78392"/>
              </p:ext>
            </p:extLst>
          </p:nvPr>
        </p:nvGraphicFramePr>
        <p:xfrm>
          <a:off x="6357257" y="2024743"/>
          <a:ext cx="5704114" cy="42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C1BFA07-A29A-C40B-C983-0F0DA4F548BF}"/>
              </a:ext>
            </a:extLst>
          </p:cNvPr>
          <p:cNvSpPr/>
          <p:nvPr/>
        </p:nvSpPr>
        <p:spPr>
          <a:xfrm>
            <a:off x="9832" y="0"/>
            <a:ext cx="12182168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u="sng" dirty="0">
                <a:solidFill>
                  <a:srgbClr val="000000"/>
                </a:solidFill>
                <a:latin typeface="Bahnschrift SemiBold SemiConden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PURCHASING BEHAVIOR ANALYSIS </a:t>
            </a:r>
          </a:p>
        </p:txBody>
      </p:sp>
    </p:spTree>
    <p:extLst>
      <p:ext uri="{BB962C8B-B14F-4D97-AF65-F5344CB8AC3E}">
        <p14:creationId xmlns:p14="http://schemas.microsoft.com/office/powerpoint/2010/main" val="92574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29A4C4-3574-55E4-28AA-355A946B5729}"/>
              </a:ext>
            </a:extLst>
          </p:cNvPr>
          <p:cNvSpPr/>
          <p:nvPr/>
        </p:nvSpPr>
        <p:spPr>
          <a:xfrm>
            <a:off x="9832" y="0"/>
            <a:ext cx="12182168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u="sng" dirty="0">
                <a:solidFill>
                  <a:srgbClr val="000000"/>
                </a:solidFill>
                <a:latin typeface="Bahnschrift SemiBold SemiConden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REGIONAL MARKET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B6FD6E-7945-707A-479E-A96D57EA231A}"/>
              </a:ext>
            </a:extLst>
          </p:cNvPr>
          <p:cNvSpPr txBox="1">
            <a:spLocks/>
          </p:cNvSpPr>
          <p:nvPr/>
        </p:nvSpPr>
        <p:spPr>
          <a:xfrm>
            <a:off x="224900" y="2365290"/>
            <a:ext cx="6132357" cy="34357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is evident that the countries in Europe are having high churn rate.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shows that economic factors play a crucial role in the sales of the company.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 more number of advertisements should be launched in the countries with high economy and cheaper tracks should be sold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coutries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with low economy.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Population of countries also affect the sales.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C72CDE5-D836-5EDB-924E-1851DBEEE7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40185992"/>
                  </p:ext>
                </p:extLst>
              </p:nvPr>
            </p:nvGraphicFramePr>
            <p:xfrm>
              <a:off x="6625274" y="1883228"/>
              <a:ext cx="5341826" cy="48382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C72CDE5-D836-5EDB-924E-1851DBEEE7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5274" y="1883228"/>
                <a:ext cx="5341826" cy="4838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90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3820856-9B13-4C26-5298-CFF41A0C7945}"/>
              </a:ext>
            </a:extLst>
          </p:cNvPr>
          <p:cNvSpPr txBox="1">
            <a:spLocks/>
          </p:cNvSpPr>
          <p:nvPr/>
        </p:nvSpPr>
        <p:spPr>
          <a:xfrm>
            <a:off x="224901" y="2671215"/>
            <a:ext cx="5871100" cy="29626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overall sales per month has a decreasing trend which shows that the sales had gone down during the 2</a:t>
            </a:r>
            <a:r>
              <a:rPr lang="en-US" sz="18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last quarter . 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But during last quarter sales are again increasing.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Therefore, it is seen that new promotional campaigns need to be done in those countries to reduce churn rate as well as maintain &amp; increase the spending.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4C015A-826B-C076-DA14-33E7060AD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014867"/>
              </p:ext>
            </p:extLst>
          </p:nvPr>
        </p:nvGraphicFramePr>
        <p:xfrm>
          <a:off x="6252100" y="2341675"/>
          <a:ext cx="5715000" cy="3834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D454B36-7935-E788-5550-102734FF76A6}"/>
              </a:ext>
            </a:extLst>
          </p:cNvPr>
          <p:cNvSpPr/>
          <p:nvPr/>
        </p:nvSpPr>
        <p:spPr>
          <a:xfrm>
            <a:off x="9832" y="0"/>
            <a:ext cx="12182168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u="sng" dirty="0">
                <a:solidFill>
                  <a:srgbClr val="000000"/>
                </a:solidFill>
                <a:latin typeface="Bahnschrift SemiBold SemiConden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RISK PROFILING</a:t>
            </a:r>
          </a:p>
        </p:txBody>
      </p:sp>
    </p:spTree>
    <p:extLst>
      <p:ext uri="{BB962C8B-B14F-4D97-AF65-F5344CB8AC3E}">
        <p14:creationId xmlns:p14="http://schemas.microsoft.com/office/powerpoint/2010/main" val="274139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0FAF30-F4AC-A4B4-AB2F-E9DE1382024B}"/>
              </a:ext>
            </a:extLst>
          </p:cNvPr>
          <p:cNvSpPr/>
          <p:nvPr/>
        </p:nvSpPr>
        <p:spPr>
          <a:xfrm>
            <a:off x="0" y="0"/>
            <a:ext cx="12191999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latin typeface="Bahnschrift SemiBold SemiConden" panose="020B0502040204020203" pitchFamily="34" charset="0"/>
              </a:rPr>
              <a:t>RECOMMENDATIONS (1)</a:t>
            </a:r>
            <a:endParaRPr lang="en-US" sz="4400" u="sng" dirty="0">
              <a:solidFill>
                <a:srgbClr val="000000"/>
              </a:solidFill>
              <a:latin typeface="Bahnschrift SemiBold SemiConden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2A7AA8-BE0A-C230-07FB-E8F7DBB74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856802"/>
              </p:ext>
            </p:extLst>
          </p:nvPr>
        </p:nvGraphicFramePr>
        <p:xfrm>
          <a:off x="2009883" y="1763147"/>
          <a:ext cx="8172231" cy="462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98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C2C3B4-AD55-34F5-4931-97B7EC810DEB}"/>
              </a:ext>
            </a:extLst>
          </p:cNvPr>
          <p:cNvSpPr/>
          <p:nvPr/>
        </p:nvSpPr>
        <p:spPr>
          <a:xfrm>
            <a:off x="0" y="0"/>
            <a:ext cx="12192000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latin typeface="Bahnschrift SemiBold SemiConden" panose="020B0502040204020203" pitchFamily="34" charset="0"/>
              </a:rPr>
              <a:t>RECOMMENDATIONS (2)</a:t>
            </a:r>
            <a:endParaRPr lang="en-US" sz="4400" u="sng" dirty="0">
              <a:solidFill>
                <a:srgbClr val="000000"/>
              </a:solidFill>
              <a:latin typeface="Bahnschrift SemiBold SemiConden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999100-1E5B-176E-2025-595DC454BC44}"/>
              </a:ext>
            </a:extLst>
          </p:cNvPr>
          <p:cNvSpPr/>
          <p:nvPr/>
        </p:nvSpPr>
        <p:spPr>
          <a:xfrm>
            <a:off x="2536722" y="1494503"/>
            <a:ext cx="2408903" cy="14945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The sales over month trend should be maintained and increasing month over month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6D1570-8A6E-A3DA-0369-1A8C8DE6E8A2}"/>
              </a:ext>
            </a:extLst>
          </p:cNvPr>
          <p:cNvSpPr/>
          <p:nvPr/>
        </p:nvSpPr>
        <p:spPr>
          <a:xfrm>
            <a:off x="5181599" y="3539613"/>
            <a:ext cx="2335161" cy="14256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Using personal recommendations for each and every customer.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8D2A74-9862-EAB8-2060-AE679319B69B}"/>
              </a:ext>
            </a:extLst>
          </p:cNvPr>
          <p:cNvSpPr/>
          <p:nvPr/>
        </p:nvSpPr>
        <p:spPr>
          <a:xfrm>
            <a:off x="7846141" y="5043946"/>
            <a:ext cx="2335161" cy="16837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E-mail marketing techniques should be used to inform customers about new discounts and sales.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9C0DFA2-2D69-B238-8F20-0CBC89EABC1F}"/>
              </a:ext>
            </a:extLst>
          </p:cNvPr>
          <p:cNvSpPr/>
          <p:nvPr/>
        </p:nvSpPr>
        <p:spPr>
          <a:xfrm rot="2983426">
            <a:off x="4482141" y="2997413"/>
            <a:ext cx="1182604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B7478C-EADE-E357-A07A-A3CF33A5E1EE}"/>
              </a:ext>
            </a:extLst>
          </p:cNvPr>
          <p:cNvSpPr/>
          <p:nvPr/>
        </p:nvSpPr>
        <p:spPr>
          <a:xfrm rot="2983426">
            <a:off x="7114297" y="4867205"/>
            <a:ext cx="986821" cy="353480"/>
          </a:xfrm>
          <a:prstGeom prst="rightArrow">
            <a:avLst>
              <a:gd name="adj1" fmla="val 71621"/>
              <a:gd name="adj2" fmla="val 50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2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9EFACC-607A-B6C6-0FB4-A976C8D90CE1}"/>
              </a:ext>
            </a:extLst>
          </p:cNvPr>
          <p:cNvSpPr/>
          <p:nvPr/>
        </p:nvSpPr>
        <p:spPr>
          <a:xfrm>
            <a:off x="0" y="0"/>
            <a:ext cx="12192000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latin typeface="Bahnschrift SemiBold SemiConden" panose="020B0502040204020203" pitchFamily="34" charset="0"/>
              </a:rPr>
              <a:t>CONCLUSION</a:t>
            </a:r>
            <a:endParaRPr lang="en-US" sz="4800" u="sng" dirty="0">
              <a:solidFill>
                <a:srgbClr val="000000"/>
              </a:solidFill>
              <a:latin typeface="Bahnschrift SemiBold SemiConden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358E509-B875-62AC-B384-235126C27FA4}"/>
              </a:ext>
            </a:extLst>
          </p:cNvPr>
          <p:cNvSpPr txBox="1">
            <a:spLocks/>
          </p:cNvSpPr>
          <p:nvPr/>
        </p:nvSpPr>
        <p:spPr>
          <a:xfrm>
            <a:off x="1976284" y="1976282"/>
            <a:ext cx="7639663" cy="35836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Identified trends based on country, genre and artist.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Company needs more promotion and marketing and expansion in market size.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Customer retention will help in increasing the revenue of the company.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Analysed key performance metrics such as: -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ZA" sz="1900" dirty="0"/>
              <a:t>Frequency of  purchases per customer.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ZA" sz="1900" dirty="0"/>
              <a:t>Basket size of each customer.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ZA" sz="1900" dirty="0"/>
              <a:t>Spending amount of each customer.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9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Televisions">
            <a:extLst>
              <a:ext uri="{FF2B5EF4-FFF2-40B4-BE49-F238E27FC236}">
                <a16:creationId xmlns:a16="http://schemas.microsoft.com/office/drawing/2014/main" id="{9CA27DA4-A4AD-1C6D-C5E9-8B3CD601E9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78194"/>
            <a:ext cx="5919019" cy="55798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462747-E854-473D-C654-30A6406D1E84}"/>
              </a:ext>
            </a:extLst>
          </p:cNvPr>
          <p:cNvSpPr/>
          <p:nvPr/>
        </p:nvSpPr>
        <p:spPr>
          <a:xfrm>
            <a:off x="1" y="0"/>
            <a:ext cx="12192000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latin typeface="Bahnschrift SemiBold SemiConden" panose="020B0502040204020203" pitchFamily="34" charset="0"/>
              </a:rPr>
              <a:t>REFERENCE</a:t>
            </a:r>
            <a:endParaRPr lang="en-US" sz="4800" u="sng" dirty="0">
              <a:solidFill>
                <a:srgbClr val="000000"/>
              </a:solidFill>
              <a:latin typeface="Bahnschrift SemiBold SemiConden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59B97C-2E01-EE68-CE55-3EDB730895EF}"/>
              </a:ext>
            </a:extLst>
          </p:cNvPr>
          <p:cNvSpPr txBox="1">
            <a:spLocks/>
          </p:cNvSpPr>
          <p:nvPr/>
        </p:nvSpPr>
        <p:spPr>
          <a:xfrm>
            <a:off x="6605727" y="2125820"/>
            <a:ext cx="5108943" cy="378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Clr>
                <a:srgbClr val="27343E"/>
              </a:buClr>
              <a:buSzPts val="1400"/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rgbClr val="27343E"/>
                </a:solidFill>
                <a:hlinkClick r:id="rId3"/>
              </a:rPr>
              <a:t>www.wikipedia.com</a:t>
            </a:r>
            <a:endParaRPr lang="en-US" sz="2000" dirty="0">
              <a:solidFill>
                <a:srgbClr val="27343E"/>
              </a:solidFill>
            </a:endParaRPr>
          </a:p>
          <a:p>
            <a:pPr marL="457200" indent="-317500">
              <a:spcBef>
                <a:spcPts val="0"/>
              </a:spcBef>
              <a:buClr>
                <a:srgbClr val="27343E"/>
              </a:buClr>
              <a:buSzPts val="1400"/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rgbClr val="27343E"/>
                </a:solidFill>
                <a:hlinkClick r:id="rId4"/>
              </a:rPr>
              <a:t>www.github.com</a:t>
            </a:r>
            <a:endParaRPr lang="en-US" sz="2000" dirty="0">
              <a:solidFill>
                <a:srgbClr val="27343E"/>
              </a:solidFill>
            </a:endParaRPr>
          </a:p>
          <a:p>
            <a:pPr marL="457200" indent="-317500">
              <a:spcBef>
                <a:spcPts val="0"/>
              </a:spcBef>
              <a:buClr>
                <a:srgbClr val="27343E"/>
              </a:buClr>
              <a:buSzPts val="1400"/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rgbClr val="27343E"/>
                </a:solidFill>
                <a:hlinkClick r:id="rId5"/>
              </a:rPr>
              <a:t>www.kaggle.com</a:t>
            </a:r>
            <a:endParaRPr lang="en-US" sz="2000" dirty="0">
              <a:solidFill>
                <a:srgbClr val="27343E"/>
              </a:solidFill>
            </a:endParaRPr>
          </a:p>
          <a:p>
            <a:pPr marL="457200" indent="-317500">
              <a:spcBef>
                <a:spcPts val="0"/>
              </a:spcBef>
              <a:buClr>
                <a:srgbClr val="27343E"/>
              </a:buClr>
              <a:buSzPts val="1400"/>
              <a:buFont typeface="Arial" panose="020B0604020202020204" pitchFamily="34" charset="0"/>
              <a:buChar char="●"/>
            </a:pPr>
            <a:r>
              <a:rPr lang="en-US" sz="2000" dirty="0">
                <a:solidFill>
                  <a:srgbClr val="27343E"/>
                </a:solidFill>
                <a:hlinkClick r:id="rId6"/>
              </a:rPr>
              <a:t>www.analyticsvidya.com</a:t>
            </a:r>
            <a:endParaRPr lang="en-US" sz="2000" dirty="0">
              <a:solidFill>
                <a:srgbClr val="27343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9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1B4EB6-FA41-F1FA-B284-B932E37B144C}"/>
              </a:ext>
            </a:extLst>
          </p:cNvPr>
          <p:cNvSpPr/>
          <p:nvPr/>
        </p:nvSpPr>
        <p:spPr>
          <a:xfrm>
            <a:off x="0" y="2789903"/>
            <a:ext cx="12192000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u="sng" dirty="0">
                <a:solidFill>
                  <a:srgbClr val="000000"/>
                </a:solidFill>
                <a:latin typeface="Bahnschrift SemiBold SemiConden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73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2F428C-474C-8238-3182-1C4310841F42}"/>
              </a:ext>
            </a:extLst>
          </p:cNvPr>
          <p:cNvSpPr txBox="1">
            <a:spLocks/>
          </p:cNvSpPr>
          <p:nvPr/>
        </p:nvSpPr>
        <p:spPr>
          <a:xfrm>
            <a:off x="2753033" y="2858324"/>
            <a:ext cx="7462684" cy="1536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Chinook Music Services is a premier brand in the physical music records market, dedicated to delivering musical entertainment worldwide. With a global network of outlets and services, Chinook offers a comprehensive genre experience to its customers, ensuring diverse musical enjoyment for all.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B3E72-CC30-BDB5-1560-EDD6FD69D37D}"/>
              </a:ext>
            </a:extLst>
          </p:cNvPr>
          <p:cNvSpPr/>
          <p:nvPr/>
        </p:nvSpPr>
        <p:spPr>
          <a:xfrm>
            <a:off x="0" y="0"/>
            <a:ext cx="12192000" cy="161249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ABOUT CHINOOK</a:t>
            </a:r>
            <a:endParaRPr lang="en-IN" sz="4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B88BE4C-06B3-8306-CB0B-9373DE92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47" y="2652728"/>
            <a:ext cx="3840480" cy="18830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Sales Analysis-</a:t>
            </a:r>
          </a:p>
          <a:p>
            <a:pPr marL="0" indent="0">
              <a:buNone/>
            </a:pPr>
            <a:r>
              <a:rPr lang="en-US" sz="1800" dirty="0"/>
              <a:t>To analyze music record sales data to gain insights and make recommendations for the company's strategy in the physical music market.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76B84-68FF-D9B2-2800-24C32D06C6A3}"/>
              </a:ext>
            </a:extLst>
          </p:cNvPr>
          <p:cNvSpPr/>
          <p:nvPr/>
        </p:nvSpPr>
        <p:spPr>
          <a:xfrm>
            <a:off x="0" y="0"/>
            <a:ext cx="12192001" cy="161249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latin typeface="Bahnschrift SemiBold SemiConden" panose="020B0502040204020203" pitchFamily="34" charset="0"/>
              </a:rPr>
              <a:t>PROBLEM STATEMENT</a:t>
            </a:r>
            <a:endParaRPr lang="en-IN" sz="44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0E4A2-A807-0E95-1BCF-9D1CEE099ED4}"/>
              </a:ext>
            </a:extLst>
          </p:cNvPr>
          <p:cNvSpPr txBox="1"/>
          <p:nvPr/>
        </p:nvSpPr>
        <p:spPr>
          <a:xfrm>
            <a:off x="6196288" y="2652728"/>
            <a:ext cx="4235737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000" b="1" u="sng" dirty="0"/>
              <a:t>Market Analysis-</a:t>
            </a:r>
          </a:p>
          <a:p>
            <a:pPr marL="457200" lvl="1" indent="0">
              <a:buNone/>
            </a:pPr>
            <a:r>
              <a:rPr lang="en-US" dirty="0"/>
              <a:t>To derive insights based on the geographical location of customers and recommend</a:t>
            </a:r>
            <a:r>
              <a:rPr lang="en-IN" dirty="0"/>
              <a:t> strategies to increase company revenue.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88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E4B77F2-3B3E-4E69-50EC-1D90E01DD923}"/>
              </a:ext>
            </a:extLst>
          </p:cNvPr>
          <p:cNvSpPr txBox="1">
            <a:spLocks/>
          </p:cNvSpPr>
          <p:nvPr/>
        </p:nvSpPr>
        <p:spPr>
          <a:xfrm>
            <a:off x="6583591" y="3019327"/>
            <a:ext cx="4983480" cy="3120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dataset consisted of 11 tables containing data related to the 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company has customer base from 24 different countries across the globe.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tracks sold are of 25 different genres including Rock, Metal, Jazz &amp; many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It also includes information regarding the album and the artist related to a track.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invoice table records all the transactions in the company.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DAEC0-CDC1-CB13-A980-8DDEC8AAE20D}"/>
              </a:ext>
            </a:extLst>
          </p:cNvPr>
          <p:cNvSpPr txBox="1"/>
          <p:nvPr/>
        </p:nvSpPr>
        <p:spPr>
          <a:xfrm>
            <a:off x="6583591" y="1813338"/>
            <a:ext cx="498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allows for an in-depth understanding of Chinook’s market presence and operational scope.</a:t>
            </a:r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8B5D8A8F-8C9D-A415-56B6-D1E29108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91" r="10791"/>
          <a:stretch>
            <a:fillRect/>
          </a:stretch>
        </p:blipFill>
        <p:spPr>
          <a:xfrm>
            <a:off x="0" y="1599712"/>
            <a:ext cx="6090674" cy="5258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4CB43-E216-C6DD-C41D-E066C9A747F1}"/>
              </a:ext>
            </a:extLst>
          </p:cNvPr>
          <p:cNvSpPr/>
          <p:nvPr/>
        </p:nvSpPr>
        <p:spPr>
          <a:xfrm>
            <a:off x="0" y="-12778"/>
            <a:ext cx="12186675" cy="161249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latin typeface="Bahnschrift SemiBold SemiConden" panose="020B0502040204020203" pitchFamily="34" charset="0"/>
              </a:rPr>
              <a:t>DATA OVERVIEW</a:t>
            </a:r>
            <a:endParaRPr lang="en-IN" sz="44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6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1638F-0859-1CDD-36EC-0F8B63935D71}"/>
              </a:ext>
            </a:extLst>
          </p:cNvPr>
          <p:cNvSpPr/>
          <p:nvPr/>
        </p:nvSpPr>
        <p:spPr>
          <a:xfrm>
            <a:off x="0" y="0"/>
            <a:ext cx="12192001" cy="12388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DATABASE SCHEMA</a:t>
            </a:r>
            <a:endParaRPr lang="en-IN" sz="44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84422-85D5-17B5-57D0-06651785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1425677"/>
            <a:ext cx="10943303" cy="53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6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39C2CA-AB8F-217C-57C3-28616E15F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884226"/>
              </p:ext>
            </p:extLst>
          </p:nvPr>
        </p:nvGraphicFramePr>
        <p:xfrm>
          <a:off x="2560272" y="1766797"/>
          <a:ext cx="7061623" cy="46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81ADBF-36D1-8D19-83C2-66F71A4F0DE0}"/>
              </a:ext>
            </a:extLst>
          </p:cNvPr>
          <p:cNvSpPr/>
          <p:nvPr/>
        </p:nvSpPr>
        <p:spPr>
          <a:xfrm>
            <a:off x="0" y="0"/>
            <a:ext cx="12182168" cy="161249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u="sng" dirty="0">
                <a:latin typeface="Bahnschrift SemiBold SemiConden" panose="020B0502040204020203" pitchFamily="34" charset="0"/>
              </a:rPr>
              <a:t>METHODOLOGY</a:t>
            </a:r>
            <a:endParaRPr lang="en-IN" sz="54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16CC78-85F5-3E8B-CD0E-18C6C9541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057411"/>
              </p:ext>
            </p:extLst>
          </p:nvPr>
        </p:nvGraphicFramePr>
        <p:xfrm>
          <a:off x="6320413" y="1872761"/>
          <a:ext cx="5871587" cy="3474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CA7B83A-C4C8-2418-9EB3-CD873A61557F}"/>
              </a:ext>
            </a:extLst>
          </p:cNvPr>
          <p:cNvSpPr/>
          <p:nvPr/>
        </p:nvSpPr>
        <p:spPr>
          <a:xfrm>
            <a:off x="0" y="0"/>
            <a:ext cx="12182168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CUSTOMERS IN EACH COUNTRY</a:t>
            </a:r>
            <a:endParaRPr lang="en-IN" sz="40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1EEEB-37C1-8A78-7CFC-15F4CCF448B6}"/>
              </a:ext>
            </a:extLst>
          </p:cNvPr>
          <p:cNvSpPr txBox="1"/>
          <p:nvPr/>
        </p:nvSpPr>
        <p:spPr>
          <a:xfrm>
            <a:off x="447368" y="2551837"/>
            <a:ext cx="5643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800" b="1" noProof="1"/>
              <a:t>Key Takeaways: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It shows that the customers are from 24 different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The customer demographic breakdown is very diversified.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Maximum number of customers are from USA.</a:t>
            </a:r>
          </a:p>
        </p:txBody>
      </p:sp>
    </p:spTree>
    <p:extLst>
      <p:ext uri="{BB962C8B-B14F-4D97-AF65-F5344CB8AC3E}">
        <p14:creationId xmlns:p14="http://schemas.microsoft.com/office/powerpoint/2010/main" val="44745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F02343-2B9D-571F-9DD0-239DAF944F93}"/>
              </a:ext>
            </a:extLst>
          </p:cNvPr>
          <p:cNvSpPr txBox="1">
            <a:spLocks/>
          </p:cNvSpPr>
          <p:nvPr/>
        </p:nvSpPr>
        <p:spPr>
          <a:xfrm>
            <a:off x="492917" y="2201663"/>
            <a:ext cx="5526883" cy="37343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  <a:p>
            <a:pPr marL="0" indent="0">
              <a:buNone/>
            </a:pPr>
            <a:r>
              <a:rPr lang="en-ZA" sz="1800" b="1" noProof="1"/>
              <a:t>Key Takeaways: -</a:t>
            </a:r>
          </a:p>
          <a:p>
            <a:pPr marL="285750" indent="-285750"/>
            <a:r>
              <a:rPr lang="en-ZA" sz="1800" noProof="1"/>
              <a:t>It shows that the ROCK genre is contributing most to the sales generated in the USA.</a:t>
            </a:r>
          </a:p>
          <a:p>
            <a:pPr marL="285750" indent="-285750"/>
            <a:r>
              <a:rPr lang="en-ZA" sz="1800" noProof="1"/>
              <a:t>The 2</a:t>
            </a:r>
            <a:r>
              <a:rPr lang="en-ZA" sz="1800" baseline="30000" noProof="1"/>
              <a:t>nd</a:t>
            </a:r>
            <a:r>
              <a:rPr lang="en-ZA" sz="1800" noProof="1"/>
              <a:t> and 3</a:t>
            </a:r>
            <a:r>
              <a:rPr lang="en-ZA" sz="1800" baseline="30000" noProof="1"/>
              <a:t>rd</a:t>
            </a:r>
            <a:r>
              <a:rPr lang="en-ZA" sz="1800" noProof="1"/>
              <a:t> most selling genres are Alternative &amp; Punk and Metal.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C8F836-62F4-84A9-2A3F-21CE3229D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7754"/>
              </p:ext>
            </p:extLst>
          </p:nvPr>
        </p:nvGraphicFramePr>
        <p:xfrm>
          <a:off x="6172201" y="1936192"/>
          <a:ext cx="5670228" cy="468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869DCC4-554C-F3FA-78C5-4357DF102B6D}"/>
              </a:ext>
            </a:extLst>
          </p:cNvPr>
          <p:cNvSpPr/>
          <p:nvPr/>
        </p:nvSpPr>
        <p:spPr>
          <a:xfrm>
            <a:off x="0" y="0"/>
            <a:ext cx="12182168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u="sng" dirty="0">
                <a:solidFill>
                  <a:srgbClr val="000000"/>
                </a:solidFill>
                <a:latin typeface="Bahnschrift SemiBold SemiConden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TOTAL SALES CONTRIBUTED BY EACH GENRE IN THE USA</a:t>
            </a:r>
            <a:endParaRPr lang="en-IN" sz="3600" u="sng" dirty="0">
              <a:solidFill>
                <a:srgbClr val="000000"/>
              </a:solidFill>
              <a:latin typeface="Bahnschrift SemiBold SemiConden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5D19A-A4F3-4CD8-FA47-24BBA15F20AB}"/>
              </a:ext>
            </a:extLst>
          </p:cNvPr>
          <p:cNvSpPr/>
          <p:nvPr/>
        </p:nvSpPr>
        <p:spPr>
          <a:xfrm>
            <a:off x="0" y="0"/>
            <a:ext cx="12182168" cy="12781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rgbClr val="000000"/>
                </a:solidFill>
                <a:latin typeface="Bahnschrift SemiBold SemiConden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CHURN RATE</a:t>
            </a:r>
            <a:endParaRPr lang="en-IN" sz="4400" u="sng" dirty="0">
              <a:solidFill>
                <a:srgbClr val="000000"/>
              </a:solidFill>
              <a:latin typeface="Bahnschrift SemiBold SemiConden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85E05-D2B7-C021-5D71-5068AE786F42}"/>
              </a:ext>
            </a:extLst>
          </p:cNvPr>
          <p:cNvSpPr txBox="1">
            <a:spLocks/>
          </p:cNvSpPr>
          <p:nvPr/>
        </p:nvSpPr>
        <p:spPr>
          <a:xfrm>
            <a:off x="345433" y="1926360"/>
            <a:ext cx="5261925" cy="41598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  <a:p>
            <a:pPr marL="0" indent="0">
              <a:buNone/>
            </a:pPr>
            <a:r>
              <a:rPr lang="en-ZA" sz="1800" b="1" noProof="1"/>
              <a:t>Key Takeaways: -</a:t>
            </a:r>
          </a:p>
          <a:p>
            <a:pPr marL="285750" indent="-285750"/>
            <a:r>
              <a:rPr lang="en-ZA" sz="1800" noProof="1"/>
              <a:t>It shows that the customer retention is not good in the company.</a:t>
            </a:r>
          </a:p>
          <a:p>
            <a:pPr marL="285750" indent="-285750"/>
            <a:r>
              <a:rPr lang="en-ZA" sz="1800" noProof="1"/>
              <a:t>The number of customers lost are high and needs immediate action to maintain the customer base.</a:t>
            </a:r>
          </a:p>
          <a:p>
            <a:pPr marL="285750" indent="-285750"/>
            <a:r>
              <a:rPr lang="en-ZA" sz="1800" noProof="1"/>
              <a:t> New Promotional Campaings, Music Festivals and Sale Months should be launched so as to attract more customers.</a:t>
            </a:r>
          </a:p>
          <a:p>
            <a:pPr marL="285750" indent="-285750"/>
            <a:r>
              <a:rPr lang="en-ZA" sz="1800" noProof="1"/>
              <a:t>Better customer service can also help in decreasing the churn rate.</a:t>
            </a:r>
          </a:p>
          <a:p>
            <a:endParaRPr lang="en-US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06FF9229-1A56-4140-835C-B5C1C872C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777923"/>
              </p:ext>
            </p:extLst>
          </p:nvPr>
        </p:nvGraphicFramePr>
        <p:xfrm>
          <a:off x="6488113" y="1999482"/>
          <a:ext cx="522605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75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111</TotalTime>
  <Words>805</Words>
  <Application>Microsoft Office PowerPoint</Application>
  <PresentationFormat>Widescreen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Bahnschrift SemiBold SemiConden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Yatik Shakya</dc:creator>
  <cp:lastModifiedBy>Yatik Shakya</cp:lastModifiedBy>
  <cp:revision>9</cp:revision>
  <dcterms:created xsi:type="dcterms:W3CDTF">2024-10-24T18:08:53Z</dcterms:created>
  <dcterms:modified xsi:type="dcterms:W3CDTF">2024-11-06T16:49:40Z</dcterms:modified>
</cp:coreProperties>
</file>