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73" r:id="rId9"/>
    <p:sldId id="271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61" d="100"/>
          <a:sy n="61" d="100"/>
        </p:scale>
        <p:origin x="736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Arduino Based Piano and Song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Yatin Vadehra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project uses an Arduino microcontroller, Arduino IDE, and basic electronic equipment like Resistors, push buttons and buzzers to play a pre-defined custom song which can be changed in the code as per the programmer’s desire.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Software and 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1" y="2492942"/>
            <a:ext cx="9779183" cy="36672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57200" indent="-457200">
              <a:buAutoNum type="arabicParenR"/>
            </a:pPr>
            <a:r>
              <a:rPr lang="en-US" dirty="0"/>
              <a:t>Arduino uno  Microcontroller </a:t>
            </a:r>
          </a:p>
          <a:p>
            <a:pPr marL="457200" indent="-457200">
              <a:buAutoNum type="arabicParenR"/>
            </a:pPr>
            <a:r>
              <a:rPr lang="en-US" dirty="0"/>
              <a:t>Arduino IDE</a:t>
            </a:r>
          </a:p>
          <a:p>
            <a:pPr marL="457200" indent="-457200">
              <a:buAutoNum type="arabicParenR"/>
            </a:pPr>
            <a:r>
              <a:rPr lang="en-US" dirty="0"/>
              <a:t>Buzzer (5V)</a:t>
            </a:r>
          </a:p>
          <a:p>
            <a:pPr marL="457200" indent="-457200">
              <a:buAutoNum type="arabicParenR"/>
            </a:pPr>
            <a:r>
              <a:rPr lang="en-US" dirty="0"/>
              <a:t>Pushbuttons</a:t>
            </a:r>
          </a:p>
          <a:p>
            <a:pPr marL="457200" indent="-457200">
              <a:buAutoNum type="arabicParenR"/>
            </a:pPr>
            <a:r>
              <a:rPr lang="en-US" dirty="0"/>
              <a:t>Jumper wires</a:t>
            </a:r>
          </a:p>
          <a:p>
            <a:pPr marL="457200" indent="-457200">
              <a:buAutoNum type="arabicParenR"/>
            </a:pPr>
            <a:r>
              <a:rPr lang="en-US" dirty="0"/>
              <a:t>Resistors ( 1Kohm)</a:t>
            </a:r>
          </a:p>
          <a:p>
            <a:pPr marL="457200" indent="-457200">
              <a:buAutoNum type="arabicParenR"/>
            </a:pPr>
            <a:r>
              <a:rPr lang="en-US" dirty="0"/>
              <a:t>Breadboard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286" y="3539075"/>
            <a:ext cx="6487428" cy="23876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Learning</a:t>
            </a:r>
          </a:p>
          <a:p>
            <a:r>
              <a:rPr lang="en-US" dirty="0"/>
              <a:t>Learned about Microcontrollers, Arduino development and using audio with logic </a:t>
            </a:r>
          </a:p>
          <a:p>
            <a:r>
              <a:rPr lang="en-US" dirty="0"/>
              <a:t>2) Outcome</a:t>
            </a:r>
          </a:p>
          <a:p>
            <a:r>
              <a:rPr lang="en-US" dirty="0"/>
              <a:t>Successfully outputted and played the desired audio coded into the Arduino IDE through the buzzer speaker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7362" y="-28960"/>
            <a:ext cx="6657273" cy="1770329"/>
          </a:xfrm>
        </p:spPr>
        <p:txBody>
          <a:bodyPr>
            <a:normAutofit/>
          </a:bodyPr>
          <a:lstStyle/>
          <a:p>
            <a:r>
              <a:rPr lang="en-US" sz="4400" dirty="0"/>
              <a:t>Gantt chart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779AC1-460C-5522-D791-A4D3952F9B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31B94A-2CF4-FEAA-6548-4356309C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4" y="1212783"/>
            <a:ext cx="9626115" cy="53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Working Project and Video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1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498793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9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498793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6" y="4884039"/>
            <a:ext cx="2281237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8513EE-1BE2-8FB7-D4D1-2DD842BA94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07CFFA-CB84-888A-2BD9-E31F96E7D0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C3913-453E-C8D2-6415-299ADD581A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42A48DD-68AB-AB3D-4D33-08E68802E4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8B4DCD1-744C-589A-4125-DE994D5DB4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5988AAD-0559-E0FA-AA2F-F9493B2E84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12CA688-6AD3-69FD-5CB6-43FFEA8A2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BE1A59-9035-712A-774F-756C940BD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253" y="2026102"/>
            <a:ext cx="4114800" cy="4011859"/>
          </a:xfrm>
          <a:prstGeom prst="rect">
            <a:avLst/>
          </a:prstGeom>
        </p:spPr>
      </p:pic>
      <p:pic>
        <p:nvPicPr>
          <p:cNvPr id="23" name="WhatsApp Video 2022-10-20 at 01.14.56">
            <a:hlinkClick r:id="" action="ppaction://media"/>
            <a:extLst>
              <a:ext uri="{FF2B5EF4-FFF2-40B4-BE49-F238E27FC236}">
                <a16:creationId xmlns:a16="http://schemas.microsoft.com/office/drawing/2014/main" id="{D5BE9CEE-0688-9C04-ED35-CFBE239F6C4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4518" y="1973961"/>
            <a:ext cx="3927107" cy="406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52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https://create.arduino.cc</a:t>
            </a:r>
          </a:p>
          <a:p>
            <a:r>
              <a:rPr lang="en-US" dirty="0"/>
              <a:t>https://www.arduino.cc/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1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tf45331398_wac</Template>
  <TotalTime>0</TotalTime>
  <Words>130</Words>
  <Application>Microsoft Office PowerPoint</Application>
  <PresentationFormat>Widescreen</PresentationFormat>
  <Paragraphs>28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Arduino Based Piano and Song Player</vt:lpstr>
      <vt:lpstr>Brief</vt:lpstr>
      <vt:lpstr>Software and Hardware used</vt:lpstr>
      <vt:lpstr>Work progress</vt:lpstr>
      <vt:lpstr>Gantt chart</vt:lpstr>
      <vt:lpstr>Working Project and Video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2022-10-19T19:12:44Z</dcterms:created>
  <dcterms:modified xsi:type="dcterms:W3CDTF">2025-04-18T13:34:17Z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