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61" r:id="rId7"/>
    <p:sldId id="367" r:id="rId8"/>
    <p:sldId id="368" r:id="rId9"/>
    <p:sldId id="357" r:id="rId10"/>
    <p:sldId id="369" r:id="rId11"/>
    <p:sldId id="355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shot.com/programm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shot.com/programm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/>
              <a:t>Summer Internship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Yatin Bajaj</a:t>
            </a:r>
            <a:r>
              <a:rPr lang="en-US" dirty="0"/>
              <a:t> </a:t>
            </a:r>
          </a:p>
          <a:p>
            <a:r>
              <a:rPr lang="en-US" dirty="0"/>
              <a:t>19CSU360</a:t>
            </a:r>
          </a:p>
          <a:p>
            <a:r>
              <a:rPr lang="en-US" dirty="0"/>
              <a:t>DS-E-2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Summary about what and where I spend my two months of the Internship.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About the company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Information about the company and its people for whom I worked for.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About my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A description about what I did in the internship, basically what project I was working 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Timeline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Contains information week wise what I did in my project and how I completed it.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</a:t>
            </a:r>
            <a:r>
              <a:rPr lang="en-IN" dirty="0"/>
              <a:t>Learnings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Description about the technologies I used and learnt.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879063"/>
            <a:ext cx="4848860" cy="6108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640" y="2289363"/>
            <a:ext cx="4837336" cy="2795232"/>
          </a:xfrm>
        </p:spPr>
        <p:txBody>
          <a:bodyPr/>
          <a:lstStyle/>
          <a:p>
            <a:r>
              <a:rPr lang="en-US" sz="2000" dirty="0"/>
              <a:t>In the summer of 2021, I spent my two months as a Python Application </a:t>
            </a:r>
            <a:r>
              <a:rPr lang="en-IN" sz="2000" dirty="0"/>
              <a:t>development intern at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Universal Technical Systems, Inc. (UTS). It was a work from home internship, and I got it by applying an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-apple-system"/>
              </a:rPr>
              <a:t>opportunity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 provided in CSE Notices. There was a resume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-apple-system"/>
              </a:rPr>
              <a:t>selection round and then a couple of assignments were given which I completed and was selected for the internshi</a:t>
            </a:r>
            <a:r>
              <a:rPr lang="en-IN" sz="2000" dirty="0">
                <a:solidFill>
                  <a:srgbClr val="212529"/>
                </a:solidFill>
                <a:latin typeface="-apple-system"/>
              </a:rPr>
              <a:t>p.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  <p:pic>
        <p:nvPicPr>
          <p:cNvPr id="8" name="Picture 7" descr="Text, chat or text message&#10;&#10;Description automatically generated">
            <a:extLst>
              <a:ext uri="{FF2B5EF4-FFF2-40B4-BE49-F238E27FC236}">
                <a16:creationId xmlns:a16="http://schemas.microsoft.com/office/drawing/2014/main" id="{8F859E74-F7FA-4CBC-9DEA-1D37546A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4" r="4711"/>
          <a:stretch/>
        </p:blipFill>
        <p:spPr>
          <a:xfrm>
            <a:off x="6115620" y="22543"/>
            <a:ext cx="6084000" cy="6835457"/>
          </a:xfrm>
          <a:prstGeom prst="rect">
            <a:avLst/>
          </a:prstGeom>
          <a:effectLst>
            <a:glow rad="38100">
              <a:schemeClr val="accent1">
                <a:alpha val="71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984A69-9EC2-45F2-A577-AD2FE275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79063"/>
            <a:ext cx="6350000" cy="6108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ABOUT THE COMPANY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BE1B31-7D65-44A9-B07D-2657C2D1D5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6320" y="2289363"/>
            <a:ext cx="11033760" cy="2795232"/>
          </a:xfrm>
        </p:spPr>
        <p:txBody>
          <a:bodyPr/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Universal Technical Systems, Inc. (UTS) is a software products and custom software development company. It is a privately held US Corporation, established in 1984 and is headquartered in Loves Park, Illinois. UTS is part of a family of companies, including Universal Technical Systems (Europe) Ltd, based in UK and Universal Technical Systems (India) based in Pune and Gurgaon in India.</a:t>
            </a:r>
          </a:p>
          <a:p>
            <a:endParaRPr lang="en-US" sz="20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Plot no. 04, Gat No. 285, Maan Hinjewadi, Pune - 411057 Hours: 9:00 AM to 5:00 PM IST.</a:t>
            </a:r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Mobile: +91-93716 12493,</a:t>
            </a:r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Email : India.Sales@uts.com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3FE545D-3916-4F15-8C85-56BB92CA23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5D02-6942-4CB1-9146-7390F11A4A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F831A3F-0D2D-41EE-8ADA-4A547195221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1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879063"/>
            <a:ext cx="4848860" cy="610863"/>
          </a:xfrm>
        </p:spPr>
        <p:txBody>
          <a:bodyPr/>
          <a:lstStyle/>
          <a:p>
            <a:r>
              <a:rPr lang="en-US" dirty="0"/>
              <a:t>About my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640" y="2289363"/>
            <a:ext cx="4837336" cy="279523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Risk Management Web Application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18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with a team of 7 c</a:t>
            </a:r>
            <a:r>
              <a:rPr lang="en-I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reated a web application for banking purposes, calculates the risk management score for a farmer who applies for a loan. The app also contains a visualization tab which uses the satellite images of plots and does the segmentation of different parts of the field using a machine learning model.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  <p:pic>
        <p:nvPicPr>
          <p:cNvPr id="8" name="Picture 7" descr="Text, chat or text message&#10;&#10;Description automatically generated">
            <a:extLst>
              <a:ext uri="{FF2B5EF4-FFF2-40B4-BE49-F238E27FC236}">
                <a16:creationId xmlns:a16="http://schemas.microsoft.com/office/drawing/2014/main" id="{8F859E74-F7FA-4CBC-9DEA-1D37546A5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44" r="4711"/>
          <a:stretch/>
        </p:blipFill>
        <p:spPr>
          <a:xfrm>
            <a:off x="6115620" y="22543"/>
            <a:ext cx="6084000" cy="6835457"/>
          </a:xfrm>
          <a:prstGeom prst="rect">
            <a:avLst/>
          </a:prstGeom>
          <a:effectLst>
            <a:glow rad="38100">
              <a:schemeClr val="accent1">
                <a:alpha val="71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54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90217" cy="610863"/>
          </a:xfrm>
        </p:spPr>
        <p:txBody>
          <a:bodyPr>
            <a:normAutofit/>
          </a:bodyPr>
          <a:lstStyle/>
          <a:p>
            <a:r>
              <a:rPr lang="en-US" dirty="0"/>
              <a:t>Timeline – First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568686"/>
            <a:ext cx="2350485" cy="20583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 of June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On 14</a:t>
            </a:r>
            <a:r>
              <a:rPr lang="en-US" baseline="30000" dirty="0"/>
              <a:t>th</a:t>
            </a:r>
            <a:r>
              <a:rPr lang="en-US" dirty="0"/>
              <a:t> June we had our first meeting in which the project idea was explained us, and we were asked for our inputs.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week of June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Researched more on the idea and gave them ideas how can we build a web app out of this.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of July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Created a login and signup page using SQL and web framework streamlit. Created a </a:t>
            </a:r>
            <a:r>
              <a:rPr lang="en-US" dirty="0" err="1"/>
              <a:t>TKSolver</a:t>
            </a:r>
            <a:r>
              <a:rPr lang="en-US" dirty="0"/>
              <a:t> model.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 of July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Added more features to the app, encrypted the passwords and made multiple profiles.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86457" cy="610863"/>
          </a:xfrm>
        </p:spPr>
        <p:txBody>
          <a:bodyPr>
            <a:normAutofit/>
          </a:bodyPr>
          <a:lstStyle/>
          <a:p>
            <a:r>
              <a:rPr lang="en-US" dirty="0"/>
              <a:t>Timeline – Second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568686"/>
            <a:ext cx="2350485" cy="20583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week of July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</p:spPr>
        <p:txBody>
          <a:bodyPr/>
          <a:lstStyle/>
          <a:p>
            <a:r>
              <a:rPr lang="en-US" dirty="0"/>
              <a:t>Made the Loan Eligibility checker page for both the profiles customer and admin.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week of July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</p:spPr>
        <p:txBody>
          <a:bodyPr/>
          <a:lstStyle/>
          <a:p>
            <a:r>
              <a:rPr lang="en-US" dirty="0"/>
              <a:t>Made the visualization page and connected the machine learning model to the web app.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of August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</p:spPr>
        <p:txBody>
          <a:bodyPr/>
          <a:lstStyle/>
          <a:p>
            <a:r>
              <a:rPr lang="en-US" dirty="0"/>
              <a:t>Connected the eligibility page to the newly created  Apply for loan page and made sure everything goes into database. 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week of August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</p:spPr>
        <p:txBody>
          <a:bodyPr/>
          <a:lstStyle/>
          <a:p>
            <a:r>
              <a:rPr lang="en-US" dirty="0"/>
              <a:t>Made some final changes, inserted comments and optimized the code. Presented the webapp to the CEO of the company Mr. Sharad Marathe on 15</a:t>
            </a:r>
            <a:r>
              <a:rPr lang="en-US" baseline="30000" dirty="0"/>
              <a:t>th</a:t>
            </a:r>
            <a:r>
              <a:rPr lang="en-US" dirty="0"/>
              <a:t> August.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Summer Internship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September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984A69-9EC2-45F2-A577-AD2FE275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879063"/>
            <a:ext cx="6350000" cy="6108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j-lt"/>
              </a:rPr>
              <a:t>Learnings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BE1B31-7D65-44A9-B07D-2657C2D1D5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6320" y="2289363"/>
            <a:ext cx="11033760" cy="2795232"/>
          </a:xfrm>
        </p:spPr>
        <p:txBody>
          <a:bodyPr/>
          <a:lstStyle/>
          <a:p>
            <a:br>
              <a:rPr lang="en-US" sz="2000" dirty="0"/>
            </a:b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1F65F-EB06-4432-9D18-C9D00E6F6497}"/>
              </a:ext>
            </a:extLst>
          </p:cNvPr>
          <p:cNvSpPr txBox="1"/>
          <p:nvPr/>
        </p:nvSpPr>
        <p:spPr>
          <a:xfrm>
            <a:off x="1036320" y="2370337"/>
            <a:ext cx="96612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was my first time doing a technical internship, so it was a great learning experience for me.</a:t>
            </a:r>
          </a:p>
          <a:p>
            <a:r>
              <a:rPr lang="en-US" dirty="0">
                <a:solidFill>
                  <a:schemeClr val="bg1"/>
                </a:solidFill>
              </a:rPr>
              <a:t>I joined as a python enthusiast but during the internship I learnt various technologies like: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Streamlit web framework – It is a python libraries which is used to create interactive webpages.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TKSolver – It is a mathematical tool owned by UTS which we used in order to do our calculations within the app.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SQL – I was well versed with SQL but this time I used my skills to build up the app and got a hands-on experience to test and improve my DBMS skills.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Python – I am an </a:t>
            </a:r>
            <a:r>
              <a:rPr lang="en-US" dirty="0">
                <a:solidFill>
                  <a:schemeClr val="bg1"/>
                </a:solidFill>
              </a:rPr>
              <a:t>intermediate at python and by this internship my python skills got sharper and more improved.</a:t>
            </a:r>
            <a:endParaRPr lang="en-I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Teamwork – I worked </a:t>
            </a:r>
            <a:r>
              <a:rPr lang="en-US" dirty="0">
                <a:solidFill>
                  <a:schemeClr val="bg1"/>
                </a:solidFill>
              </a:rPr>
              <a:t>tirelessly with a team of 7 seniors and was able to cope up with their speed and was able to grasp everything they guided me to do.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52A66054-8C1A-48E5-876E-F29810CAAA51}"/>
              </a:ext>
            </a:extLst>
          </p:cNvPr>
          <p:cNvSpPr txBox="1">
            <a:spLocks/>
          </p:cNvSpPr>
          <p:nvPr/>
        </p:nvSpPr>
        <p:spPr>
          <a:xfrm>
            <a:off x="927160" y="6280933"/>
            <a:ext cx="431122" cy="1751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1100" smtClean="0">
                <a:solidFill>
                  <a:schemeClr val="bg1"/>
                </a:solidFill>
              </a:rPr>
              <a:pPr/>
              <a:t>8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Footer Placeholder 11">
            <a:extLst>
              <a:ext uri="{FF2B5EF4-FFF2-40B4-BE49-F238E27FC236}">
                <a16:creationId xmlns:a16="http://schemas.microsoft.com/office/drawing/2014/main" id="{9ED715D0-CE94-4F8D-8944-70AEDFF65CEF}"/>
              </a:ext>
            </a:extLst>
          </p:cNvPr>
          <p:cNvSpPr txBox="1">
            <a:spLocks/>
          </p:cNvSpPr>
          <p:nvPr/>
        </p:nvSpPr>
        <p:spPr>
          <a:xfrm>
            <a:off x="1406564" y="6280933"/>
            <a:ext cx="1497330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Summer Internship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665F1-331F-46B4-BC19-6414C4CE6407}"/>
              </a:ext>
            </a:extLst>
          </p:cNvPr>
          <p:cNvSpPr txBox="1"/>
          <p:nvPr/>
        </p:nvSpPr>
        <p:spPr>
          <a:xfrm>
            <a:off x="2952176" y="6280933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6FCA8E82-58CD-E045-8B98-B7A85B79B752}" type="datetime4">
              <a:rPr lang="en-US" sz="1100" smtClean="0">
                <a:solidFill>
                  <a:schemeClr val="bg1"/>
                </a:solidFill>
              </a:rPr>
              <a:pPr/>
              <a:t>September 28, 2021</a:t>
            </a:fld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71af3243-3dd4-4a8d-8c0d-dd76da1f02a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2268</TotalTime>
  <Words>752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Franklin Gothic Book</vt:lpstr>
      <vt:lpstr>Franklin Gothic Demi</vt:lpstr>
      <vt:lpstr>Helvetica</vt:lpstr>
      <vt:lpstr>Wingdings</vt:lpstr>
      <vt:lpstr>Theme1</vt:lpstr>
      <vt:lpstr>Summer Internship Presentation</vt:lpstr>
      <vt:lpstr>Contents</vt:lpstr>
      <vt:lpstr>Introduction</vt:lpstr>
      <vt:lpstr>ABOUT THE COMPANY</vt:lpstr>
      <vt:lpstr>About my project</vt:lpstr>
      <vt:lpstr>Timeline – First Month</vt:lpstr>
      <vt:lpstr>Timeline – Second Month</vt:lpstr>
      <vt:lpstr>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Report</dc:title>
  <dc:creator>yatin19csu360</dc:creator>
  <cp:lastModifiedBy>yatin19csu360</cp:lastModifiedBy>
  <cp:revision>5</cp:revision>
  <dcterms:created xsi:type="dcterms:W3CDTF">2021-09-16T11:15:41Z</dcterms:created>
  <dcterms:modified xsi:type="dcterms:W3CDTF">2021-09-27T19:03:10Z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