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3" r:id="rId5"/>
    <p:sldMasterId id="2147483704" r:id="rId6"/>
    <p:sldMasterId id="2147483705" r:id="rId7"/>
    <p:sldMasterId id="2147483706" r:id="rId8"/>
    <p:sldMasterId id="2147483707"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10CD30-99EE-4A85-9EB9-2C21DFE5B9C2}">
  <a:tblStyle styleId="{3D10CD30-99EE-4A85-9EB9-2C21DFE5B9C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84" Type="http://schemas.openxmlformats.org/officeDocument/2006/relationships/slide" Target="slides/slide74.xml"/><Relationship Id="rId83" Type="http://schemas.openxmlformats.org/officeDocument/2006/relationships/slide" Target="slides/slide73.xml"/><Relationship Id="rId42" Type="http://schemas.openxmlformats.org/officeDocument/2006/relationships/slide" Target="slides/slide32.xml"/><Relationship Id="rId86" Type="http://schemas.openxmlformats.org/officeDocument/2006/relationships/slide" Target="slides/slide76.xml"/><Relationship Id="rId41" Type="http://schemas.openxmlformats.org/officeDocument/2006/relationships/slide" Target="slides/slide31.xml"/><Relationship Id="rId85" Type="http://schemas.openxmlformats.org/officeDocument/2006/relationships/slide" Target="slides/slide75.xml"/><Relationship Id="rId44" Type="http://schemas.openxmlformats.org/officeDocument/2006/relationships/slide" Target="slides/slide34.xml"/><Relationship Id="rId88" Type="http://schemas.openxmlformats.org/officeDocument/2006/relationships/slide" Target="slides/slide78.xml"/><Relationship Id="rId43" Type="http://schemas.openxmlformats.org/officeDocument/2006/relationships/slide" Target="slides/slide33.xml"/><Relationship Id="rId87" Type="http://schemas.openxmlformats.org/officeDocument/2006/relationships/slide" Target="slides/slide77.xml"/><Relationship Id="rId46" Type="http://schemas.openxmlformats.org/officeDocument/2006/relationships/slide" Target="slides/slide36.xml"/><Relationship Id="rId45" Type="http://schemas.openxmlformats.org/officeDocument/2006/relationships/slide" Target="slides/slide35.xml"/><Relationship Id="rId89" Type="http://schemas.openxmlformats.org/officeDocument/2006/relationships/slide" Target="slides/slide79.xml"/><Relationship Id="rId80" Type="http://schemas.openxmlformats.org/officeDocument/2006/relationships/slide" Target="slides/slide70.xml"/><Relationship Id="rId82" Type="http://schemas.openxmlformats.org/officeDocument/2006/relationships/slide" Target="slides/slide72.xml"/><Relationship Id="rId81" Type="http://schemas.openxmlformats.org/officeDocument/2006/relationships/slide" Target="slides/slide71.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3.xml"/><Relationship Id="rId72" Type="http://schemas.openxmlformats.org/officeDocument/2006/relationships/slide" Target="slides/slide62.xml"/><Relationship Id="rId31" Type="http://schemas.openxmlformats.org/officeDocument/2006/relationships/slide" Target="slides/slide21.xml"/><Relationship Id="rId75" Type="http://schemas.openxmlformats.org/officeDocument/2006/relationships/slide" Target="slides/slide65.xml"/><Relationship Id="rId30" Type="http://schemas.openxmlformats.org/officeDocument/2006/relationships/slide" Target="slides/slide20.xml"/><Relationship Id="rId74" Type="http://schemas.openxmlformats.org/officeDocument/2006/relationships/slide" Target="slides/slide64.xml"/><Relationship Id="rId33" Type="http://schemas.openxmlformats.org/officeDocument/2006/relationships/slide" Target="slides/slide23.xml"/><Relationship Id="rId77" Type="http://schemas.openxmlformats.org/officeDocument/2006/relationships/slide" Target="slides/slide67.xml"/><Relationship Id="rId32" Type="http://schemas.openxmlformats.org/officeDocument/2006/relationships/slide" Target="slides/slide22.xml"/><Relationship Id="rId76" Type="http://schemas.openxmlformats.org/officeDocument/2006/relationships/slide" Target="slides/slide66.xml"/><Relationship Id="rId35" Type="http://schemas.openxmlformats.org/officeDocument/2006/relationships/slide" Target="slides/slide25.xml"/><Relationship Id="rId79" Type="http://schemas.openxmlformats.org/officeDocument/2006/relationships/slide" Target="slides/slide69.xml"/><Relationship Id="rId34" Type="http://schemas.openxmlformats.org/officeDocument/2006/relationships/slide" Target="slides/slide24.xml"/><Relationship Id="rId78" Type="http://schemas.openxmlformats.org/officeDocument/2006/relationships/slide" Target="slides/slide68.xml"/><Relationship Id="rId71" Type="http://schemas.openxmlformats.org/officeDocument/2006/relationships/slide" Target="slides/slide61.xml"/><Relationship Id="rId70" Type="http://schemas.openxmlformats.org/officeDocument/2006/relationships/slide" Target="slides/slide60.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slide" Target="slides/slide52.xml"/><Relationship Id="rId61" Type="http://schemas.openxmlformats.org/officeDocument/2006/relationships/slide" Target="slides/slide51.xml"/><Relationship Id="rId20" Type="http://schemas.openxmlformats.org/officeDocument/2006/relationships/slide" Target="slides/slide10.xml"/><Relationship Id="rId64" Type="http://schemas.openxmlformats.org/officeDocument/2006/relationships/slide" Target="slides/slide54.xml"/><Relationship Id="rId63" Type="http://schemas.openxmlformats.org/officeDocument/2006/relationships/slide" Target="slides/slide53.xml"/><Relationship Id="rId22" Type="http://schemas.openxmlformats.org/officeDocument/2006/relationships/slide" Target="slides/slide12.xml"/><Relationship Id="rId66" Type="http://schemas.openxmlformats.org/officeDocument/2006/relationships/slide" Target="slides/slide56.xml"/><Relationship Id="rId21" Type="http://schemas.openxmlformats.org/officeDocument/2006/relationships/slide" Target="slides/slide11.xml"/><Relationship Id="rId65" Type="http://schemas.openxmlformats.org/officeDocument/2006/relationships/slide" Target="slides/slide55.xml"/><Relationship Id="rId24" Type="http://schemas.openxmlformats.org/officeDocument/2006/relationships/slide" Target="slides/slide14.xml"/><Relationship Id="rId68" Type="http://schemas.openxmlformats.org/officeDocument/2006/relationships/slide" Target="slides/slide58.xml"/><Relationship Id="rId23" Type="http://schemas.openxmlformats.org/officeDocument/2006/relationships/slide" Target="slides/slide13.xml"/><Relationship Id="rId67" Type="http://schemas.openxmlformats.org/officeDocument/2006/relationships/slide" Target="slides/slide57.xml"/><Relationship Id="rId60" Type="http://schemas.openxmlformats.org/officeDocument/2006/relationships/slide" Target="slides/slide50.xml"/><Relationship Id="rId26" Type="http://schemas.openxmlformats.org/officeDocument/2006/relationships/slide" Target="slides/slide16.xml"/><Relationship Id="rId25" Type="http://schemas.openxmlformats.org/officeDocument/2006/relationships/slide" Target="slides/slide15.xml"/><Relationship Id="rId69" Type="http://schemas.openxmlformats.org/officeDocument/2006/relationships/slide" Target="slides/slide59.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90" Type="http://schemas.openxmlformats.org/officeDocument/2006/relationships/slide" Target="slides/slide80.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003300" y="695325"/>
            <a:ext cx="4846637"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2974975" cy="455612"/>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6" name="Google Shape;6;n"/>
          <p:cNvSpPr txBox="1"/>
          <p:nvPr>
            <p:ph idx="10" type="dt"/>
          </p:nvPr>
        </p:nvSpPr>
        <p:spPr>
          <a:xfrm>
            <a:off x="3881437" y="0"/>
            <a:ext cx="2974975" cy="455612"/>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7" name="Google Shape;7;n"/>
          <p:cNvSpPr txBox="1"/>
          <p:nvPr>
            <p:ph idx="11" type="ftr"/>
          </p:nvPr>
        </p:nvSpPr>
        <p:spPr>
          <a:xfrm>
            <a:off x="0" y="8686800"/>
            <a:ext cx="2974975" cy="455612"/>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389" name="Google Shape;389;p1: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0" name="Google Shape;390;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67" name="Google Shape;467;p1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8" name="Google Shape;468;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74" name="Google Shape;474;p11: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5" name="Google Shape;475;p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83" name="Google Shape;483;p12: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84" name="Google Shape;484;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92" name="Google Shape;492;p13: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3" name="Google Shape;493;p1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01" name="Google Shape;501;p14: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02" name="Google Shape;502;p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10" name="Google Shape;510;p15: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1" name="Google Shape;511;p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19" name="Google Shape;519;p16: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20" name="Google Shape;520;p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48" name="Google Shape;548;p17: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49" name="Google Shape;549;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56" name="Google Shape;556;p18: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57" name="Google Shape;557;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1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64" name="Google Shape;564;p19: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65" name="Google Shape;565;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398" name="Google Shape;398;p2: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9" name="Google Shape;399;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72" name="Google Shape;572;p20: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73" name="Google Shape;573;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80" name="Google Shape;580;p21: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81" name="Google Shape;581;p2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88" name="Google Shape;588;p22: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89" name="Google Shape;589;p2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97" name="Google Shape;597;p23: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98" name="Google Shape;598;p2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06" name="Google Shape;606;p24: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07" name="Google Shape;607;p2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2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15" name="Google Shape;615;p25: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16" name="Google Shape;616;p2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24" name="Google Shape;624;p26: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25" name="Google Shape;625;p2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2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33" name="Google Shape;633;p2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34" name="Google Shape;634;p2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40" name="Google Shape;640;p2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41" name="Google Shape;641;p2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47" name="Google Shape;647;p29: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48" name="Google Shape;648;p2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407" name="Google Shape;407;p3: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8" name="Google Shape;408;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55" name="Google Shape;655;p30: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56" name="Google Shape;656;p3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3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63" name="Google Shape;663;p31: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64" name="Google Shape;664;p3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71" name="Google Shape;671;p32: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72" name="Google Shape;672;p3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80" name="Google Shape;680;p33: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81" name="Google Shape;681;p3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89" name="Google Shape;689;p34: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90" name="Google Shape;690;p3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98" name="Google Shape;698;p35: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99" name="Google Shape;699;p3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3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07" name="Google Shape;707;p36: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08" name="Google Shape;708;p3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3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16" name="Google Shape;716;p37: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17" name="Google Shape;717;p3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3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24" name="Google Shape;724;p38: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25" name="Google Shape;725;p3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3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33" name="Google Shape;733;p39: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34" name="Google Shape;734;p3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416" name="Google Shape;416;p4: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7" name="Google Shape;417;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4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42" name="Google Shape;742;p40: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43" name="Google Shape;743;p4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4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51" name="Google Shape;751;p4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52" name="Google Shape;752;p41:notes"/>
          <p:cNvSpPr/>
          <p:nvPr>
            <p:ph idx="2" type="sldImg"/>
          </p:nvPr>
        </p:nvSpPr>
        <p:spPr>
          <a:xfrm>
            <a:off x="1300162" y="801687"/>
            <a:ext cx="4259262" cy="3194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53" name="Google Shape;753;p4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61" name="Google Shape;761;p42: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62" name="Google Shape;762;p4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4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69" name="Google Shape;769;p43: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70" name="Google Shape;770;p4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78" name="Google Shape;778;p44: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79" name="Google Shape;779;p4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4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87" name="Google Shape;787;p45: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88" name="Google Shape;788;p4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4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96" name="Google Shape;796;p46: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97" name="Google Shape;797;p4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4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04" name="Google Shape;804;p47: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05" name="Google Shape;805;p4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4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12" name="Google Shape;812;p48: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13" name="Google Shape;813;p4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4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21" name="Google Shape;821;p49: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22" name="Google Shape;822;p4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425" name="Google Shape;425;p5: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6" name="Google Shape;426;p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5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29" name="Google Shape;829;p50: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30" name="Google Shape;830;p5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37" name="Google Shape;837;p51: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38" name="Google Shape;838;p5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5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46" name="Google Shape;846;p52: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47" name="Google Shape;847;p5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5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54" name="Google Shape;854;p53: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55" name="Google Shape;855;p5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5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62" name="Google Shape;862;p54: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63" name="Google Shape;863;p5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69" name="Google Shape;869;p55: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70" name="Google Shape;870;p5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5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77" name="Google Shape;877;p56: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78" name="Google Shape;878;p5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5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86" name="Google Shape;886;p57: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87" name="Google Shape;887;p5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5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93" name="Google Shape;893;p58: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94" name="Google Shape;894;p5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5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02" name="Google Shape;902;p59: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03" name="Google Shape;903;p5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434" name="Google Shape;434;p6: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5" name="Google Shape;435;p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6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11" name="Google Shape;911;p60: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2" name="Google Shape;912;p6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6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20" name="Google Shape;920;p61: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21" name="Google Shape;921;p6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6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30" name="Google Shape;930;p62: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31" name="Google Shape;931;p6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6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39" name="Google Shape;939;p63: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40" name="Google Shape;940;p6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6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48" name="Google Shape;948;p64: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49" name="Google Shape;949;p6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6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57" name="Google Shape;957;p65: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58" name="Google Shape;958;p6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6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66" name="Google Shape;966;p66: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67" name="Google Shape;967;p6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6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75" name="Google Shape;975;p67: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76" name="Google Shape;976;p6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6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84" name="Google Shape;984;p68: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85" name="Google Shape;985;p6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6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93" name="Google Shape;993;p69: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94" name="Google Shape;994;p6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
        <p:nvSpPr>
          <p:cNvPr id="442" name="Google Shape;442;p7: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3" name="Google Shape;443;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7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02" name="Google Shape;1002;p70: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03" name="Google Shape;1003;p7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7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11" name="Google Shape;1011;p71: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12" name="Google Shape;1012;p7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7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20" name="Google Shape;1020;p72: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21" name="Google Shape;1021;p7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7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29" name="Google Shape;1029;p73: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30" name="Google Shape;1030;p7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7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38" name="Google Shape;1038;p74: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39" name="Google Shape;1039;p7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7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47" name="Google Shape;1047;p75: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48" name="Google Shape;1048;p7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7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56" name="Google Shape;1056;p76: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57" name="Google Shape;1057;p7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7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65" name="Google Shape;1065;p77: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66" name="Google Shape;1066;p7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7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74" name="Google Shape;1074;p78: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75" name="Google Shape;1075;p7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7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83" name="Google Shape;1083;p79: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84" name="Google Shape;1084;p7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50" name="Google Shape;450;p8: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1" name="Google Shape;451;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8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92" name="Google Shape;1092;p80: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93" name="Google Shape;1093;p8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58" name="Google Shape;458;p9:notes"/>
          <p:cNvSpPr/>
          <p:nvPr>
            <p:ph idx="2" type="sldImg"/>
          </p:nvPr>
        </p:nvSpPr>
        <p:spPr>
          <a:xfrm>
            <a:off x="1141412"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9" name="Google Shape;459;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457200" y="306387"/>
            <a:ext cx="8228012" cy="1143000"/>
          </a:xfrm>
          <a:prstGeom prst="rect">
            <a:avLst/>
          </a:prstGeom>
          <a:noFill/>
          <a:ln>
            <a:noFill/>
          </a:ln>
        </p:spPr>
        <p:txBody>
          <a:bodyPr anchorCtr="0" anchor="ctr" bIns="0" lIns="0" spcFirstLastPara="1" rIns="0" wrap="square" tIns="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74" name="Google Shape;74;p11"/>
          <p:cNvSpPr txBox="1"/>
          <p:nvPr>
            <p:ph idx="1" type="body"/>
          </p:nvPr>
        </p:nvSpPr>
        <p:spPr>
          <a:xfrm>
            <a:off x="457200" y="1604962"/>
            <a:ext cx="8228012" cy="4108450"/>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288"/>
              </a:spcBef>
              <a:spcAft>
                <a:spcPts val="0"/>
              </a:spcAft>
              <a:buSzPts val="1400"/>
              <a:buNone/>
              <a:defRPr/>
            </a:lvl2pPr>
            <a:lvl3pPr indent="-228600" lvl="2" marL="1371600" algn="l">
              <a:lnSpc>
                <a:spcPct val="95000"/>
              </a:lnSpc>
              <a:spcBef>
                <a:spcPts val="1025"/>
              </a:spcBef>
              <a:spcAft>
                <a:spcPts val="0"/>
              </a:spcAft>
              <a:buSzPts val="1400"/>
              <a:buNone/>
              <a:defRPr/>
            </a:lvl3pPr>
            <a:lvl4pPr indent="-228600" lvl="3" marL="1828800" algn="l">
              <a:lnSpc>
                <a:spcPct val="95000"/>
              </a:lnSpc>
              <a:spcBef>
                <a:spcPts val="775"/>
              </a:spcBef>
              <a:spcAft>
                <a:spcPts val="0"/>
              </a:spcAft>
              <a:buSzPts val="1400"/>
              <a:buNone/>
              <a:defRPr/>
            </a:lvl4pPr>
            <a:lvl5pPr indent="-228600" lvl="4" marL="2286000" algn="l">
              <a:lnSpc>
                <a:spcPct val="95000"/>
              </a:lnSpc>
              <a:spcBef>
                <a:spcPts val="513"/>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1143000" y="1122363"/>
            <a:ext cx="6858000" cy="2387600"/>
          </a:xfrm>
          <a:prstGeom prst="rect">
            <a:avLst/>
          </a:prstGeom>
          <a:noFill/>
          <a:ln>
            <a:noFill/>
          </a:ln>
        </p:spPr>
        <p:txBody>
          <a:bodyPr anchorCtr="0" anchor="b" bIns="0" lIns="0" spcFirstLastPara="1" rIns="0" wrap="square" tIns="0">
            <a:noAutofit/>
          </a:bodyPr>
          <a:lstStyle>
            <a:lvl1pPr lvl="0" algn="ctr">
              <a:lnSpc>
                <a:spcPct val="95000"/>
              </a:lnSpc>
              <a:spcBef>
                <a:spcPts val="0"/>
              </a:spcBef>
              <a:spcAft>
                <a:spcPts val="0"/>
              </a:spcAft>
              <a:buSzPts val="1400"/>
              <a:buNone/>
              <a:defRPr sz="6000"/>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80" name="Google Shape;80;p12"/>
          <p:cNvSpPr txBox="1"/>
          <p:nvPr>
            <p:ph idx="1" type="subTitle"/>
          </p:nvPr>
        </p:nvSpPr>
        <p:spPr>
          <a:xfrm>
            <a:off x="1143000" y="3602038"/>
            <a:ext cx="6858000" cy="1655762"/>
          </a:xfrm>
          <a:prstGeom prst="rect">
            <a:avLst/>
          </a:prstGeom>
          <a:noFill/>
          <a:ln>
            <a:noFill/>
          </a:ln>
        </p:spPr>
        <p:txBody>
          <a:bodyPr anchorCtr="0" anchor="t" bIns="0" lIns="0" spcFirstLastPara="1" rIns="0" wrap="square" tIns="18250">
            <a:noAutofit/>
          </a:bodyPr>
          <a:lstStyle>
            <a:lvl1pPr lvl="0" algn="ctr">
              <a:lnSpc>
                <a:spcPct val="95000"/>
              </a:lnSpc>
              <a:spcBef>
                <a:spcPts val="0"/>
              </a:spcBef>
              <a:spcAft>
                <a:spcPts val="0"/>
              </a:spcAft>
              <a:buSzPts val="2400"/>
              <a:buNone/>
              <a:defRPr sz="2400"/>
            </a:lvl1pPr>
            <a:lvl2pPr lvl="1" algn="ctr">
              <a:lnSpc>
                <a:spcPct val="95000"/>
              </a:lnSpc>
              <a:spcBef>
                <a:spcPts val="1288"/>
              </a:spcBef>
              <a:spcAft>
                <a:spcPts val="0"/>
              </a:spcAft>
              <a:buSzPts val="2000"/>
              <a:buNone/>
              <a:defRPr sz="2000"/>
            </a:lvl2pPr>
            <a:lvl3pPr lvl="2" algn="ctr">
              <a:lnSpc>
                <a:spcPct val="95000"/>
              </a:lnSpc>
              <a:spcBef>
                <a:spcPts val="1025"/>
              </a:spcBef>
              <a:spcAft>
                <a:spcPts val="0"/>
              </a:spcAft>
              <a:buSzPts val="1800"/>
              <a:buNone/>
              <a:defRPr sz="1800"/>
            </a:lvl3pPr>
            <a:lvl4pPr lvl="3" algn="ctr">
              <a:lnSpc>
                <a:spcPct val="95000"/>
              </a:lnSpc>
              <a:spcBef>
                <a:spcPts val="775"/>
              </a:spcBef>
              <a:spcAft>
                <a:spcPts val="0"/>
              </a:spcAft>
              <a:buSzPts val="1600"/>
              <a:buNone/>
              <a:defRPr sz="1600"/>
            </a:lvl4pPr>
            <a:lvl5pPr lvl="4" algn="ctr">
              <a:lnSpc>
                <a:spcPct val="95000"/>
              </a:lnSpc>
              <a:spcBef>
                <a:spcPts val="513"/>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1" name="Google Shape;81;p12"/>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4"/>
          <p:cNvSpPr txBox="1"/>
          <p:nvPr>
            <p:ph type="title"/>
          </p:nvPr>
        </p:nvSpPr>
        <p:spPr>
          <a:xfrm rot="5400000">
            <a:off x="4716463" y="2160587"/>
            <a:ext cx="5713413" cy="20018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 type="body"/>
          </p:nvPr>
        </p:nvSpPr>
        <p:spPr>
          <a:xfrm rot="5400000">
            <a:off x="636588" y="234950"/>
            <a:ext cx="5713413" cy="58531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4"/>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5"/>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 type="body"/>
          </p:nvPr>
        </p:nvSpPr>
        <p:spPr>
          <a:xfrm rot="5400000">
            <a:off x="2433637" y="-114300"/>
            <a:ext cx="4265612" cy="79994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5"/>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16"/>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p:nvPr>
            <p:ph idx="2" type="pic"/>
          </p:nvPr>
        </p:nvSpPr>
        <p:spPr>
          <a:xfrm>
            <a:off x="3887788" y="987425"/>
            <a:ext cx="4629150" cy="4873625"/>
          </a:xfrm>
          <a:prstGeom prst="rect">
            <a:avLst/>
          </a:prstGeom>
          <a:noFill/>
          <a:ln>
            <a:noFill/>
          </a:ln>
        </p:spPr>
      </p:sp>
      <p:sp>
        <p:nvSpPr>
          <p:cNvPr id="107" name="Google Shape;107;p16"/>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75"/>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62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8" name="Google Shape;108;p16"/>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17"/>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575"/>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62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4" name="Google Shape;114;p17"/>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75"/>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62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5" name="Google Shape;115;p17"/>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7"/>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7"/>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18"/>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8"/>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8"/>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9"/>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9"/>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9"/>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7" name="Shape 127"/>
        <p:cNvGrpSpPr/>
        <p:nvPr/>
      </p:nvGrpSpPr>
      <p:grpSpPr>
        <a:xfrm>
          <a:off x="0" y="0"/>
          <a:ext cx="0" cy="0"/>
          <a:chOff x="0" y="0"/>
          <a:chExt cx="0" cy="0"/>
        </a:xfrm>
      </p:grpSpPr>
      <p:sp>
        <p:nvSpPr>
          <p:cNvPr id="128" name="Google Shape;128;p20"/>
          <p:cNvSpPr txBox="1"/>
          <p:nvPr>
            <p:ph type="title"/>
          </p:nvPr>
        </p:nvSpPr>
        <p:spPr>
          <a:xfrm>
            <a:off x="630238" y="365125"/>
            <a:ext cx="7886700" cy="132556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0"/>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75"/>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62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20"/>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0"/>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75"/>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62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20"/>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0"/>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0"/>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0"/>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6" name="Shape 136"/>
        <p:cNvGrpSpPr/>
        <p:nvPr/>
      </p:nvGrpSpPr>
      <p:grpSpPr>
        <a:xfrm>
          <a:off x="0" y="0"/>
          <a:ext cx="0" cy="0"/>
          <a:chOff x="0" y="0"/>
          <a:chExt cx="0" cy="0"/>
        </a:xfrm>
      </p:grpSpPr>
      <p:sp>
        <p:nvSpPr>
          <p:cNvPr id="137" name="Google Shape;137;p21"/>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 type="body"/>
          </p:nvPr>
        </p:nvSpPr>
        <p:spPr>
          <a:xfrm>
            <a:off x="566738" y="1752600"/>
            <a:ext cx="3922712" cy="4265613"/>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1"/>
          <p:cNvSpPr txBox="1"/>
          <p:nvPr>
            <p:ph idx="2" type="body"/>
          </p:nvPr>
        </p:nvSpPr>
        <p:spPr>
          <a:xfrm>
            <a:off x="4641850" y="1752600"/>
            <a:ext cx="3924300" cy="4265613"/>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1"/>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1"/>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1"/>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4953794" y="1981994"/>
            <a:ext cx="5407025" cy="2055813"/>
          </a:xfrm>
          <a:prstGeom prst="rect">
            <a:avLst/>
          </a:prstGeom>
          <a:noFill/>
          <a:ln>
            <a:noFill/>
          </a:ln>
        </p:spPr>
        <p:txBody>
          <a:bodyPr anchorCtr="0" anchor="ctr" bIns="0" lIns="0" spcFirstLastPara="1" rIns="0" wrap="square" tIns="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21" name="Google Shape;21;p3"/>
          <p:cNvSpPr txBox="1"/>
          <p:nvPr>
            <p:ph idx="1" type="body"/>
          </p:nvPr>
        </p:nvSpPr>
        <p:spPr>
          <a:xfrm rot="5400000">
            <a:off x="763588" y="0"/>
            <a:ext cx="5407025" cy="6019800"/>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288"/>
              </a:spcBef>
              <a:spcAft>
                <a:spcPts val="0"/>
              </a:spcAft>
              <a:buSzPts val="1400"/>
              <a:buNone/>
              <a:defRPr/>
            </a:lvl2pPr>
            <a:lvl3pPr indent="-228600" lvl="2" marL="1371600" algn="l">
              <a:lnSpc>
                <a:spcPct val="95000"/>
              </a:lnSpc>
              <a:spcBef>
                <a:spcPts val="1025"/>
              </a:spcBef>
              <a:spcAft>
                <a:spcPts val="0"/>
              </a:spcAft>
              <a:buSzPts val="1400"/>
              <a:buNone/>
              <a:defRPr/>
            </a:lvl3pPr>
            <a:lvl4pPr indent="-228600" lvl="3" marL="1828800" algn="l">
              <a:lnSpc>
                <a:spcPct val="95000"/>
              </a:lnSpc>
              <a:spcBef>
                <a:spcPts val="775"/>
              </a:spcBef>
              <a:spcAft>
                <a:spcPts val="0"/>
              </a:spcAft>
              <a:buSzPts val="1400"/>
              <a:buNone/>
              <a:defRPr/>
            </a:lvl4pPr>
            <a:lvl5pPr indent="-228600" lvl="4" marL="2286000" algn="l">
              <a:lnSpc>
                <a:spcPct val="95000"/>
              </a:lnSpc>
              <a:spcBef>
                <a:spcPts val="513"/>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3" name="Shape 143"/>
        <p:cNvGrpSpPr/>
        <p:nvPr/>
      </p:nvGrpSpPr>
      <p:grpSpPr>
        <a:xfrm>
          <a:off x="0" y="0"/>
          <a:ext cx="0" cy="0"/>
          <a:chOff x="0" y="0"/>
          <a:chExt cx="0" cy="0"/>
        </a:xfrm>
      </p:grpSpPr>
      <p:sp>
        <p:nvSpPr>
          <p:cNvPr id="144" name="Google Shape;144;p22"/>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575"/>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62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46" name="Google Shape;146;p22"/>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2"/>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2"/>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9" name="Shape 149"/>
        <p:cNvGrpSpPr/>
        <p:nvPr/>
      </p:nvGrpSpPr>
      <p:grpSpPr>
        <a:xfrm>
          <a:off x="0" y="0"/>
          <a:ext cx="0" cy="0"/>
          <a:chOff x="0" y="0"/>
          <a:chExt cx="0" cy="0"/>
        </a:xfrm>
      </p:grpSpPr>
      <p:sp>
        <p:nvSpPr>
          <p:cNvPr id="150" name="Google Shape;150;p23"/>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 type="body"/>
          </p:nvPr>
        </p:nvSpPr>
        <p:spPr>
          <a:xfrm>
            <a:off x="566737" y="1752600"/>
            <a:ext cx="7999412" cy="42656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3"/>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3"/>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3"/>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5" name="Shape 155"/>
        <p:cNvGrpSpPr/>
        <p:nvPr/>
      </p:nvGrpSpPr>
      <p:grpSpPr>
        <a:xfrm>
          <a:off x="0" y="0"/>
          <a:ext cx="0" cy="0"/>
          <a:chOff x="0" y="0"/>
          <a:chExt cx="0" cy="0"/>
        </a:xfrm>
      </p:grpSpPr>
      <p:sp>
        <p:nvSpPr>
          <p:cNvPr id="156" name="Google Shape;156;p24"/>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50"/>
              </a:spcBef>
              <a:spcAft>
                <a:spcPts val="0"/>
              </a:spcAft>
              <a:buSzPts val="2400"/>
              <a:buNone/>
              <a:defRPr sz="2400"/>
            </a:lvl1pPr>
            <a:lvl2pPr lvl="1" algn="ctr">
              <a:spcBef>
                <a:spcPts val="650"/>
              </a:spcBef>
              <a:spcAft>
                <a:spcPts val="0"/>
              </a:spcAft>
              <a:buSzPts val="2000"/>
              <a:buNone/>
              <a:defRPr sz="2000"/>
            </a:lvl2pPr>
            <a:lvl3pPr lvl="2" algn="ctr">
              <a:spcBef>
                <a:spcPts val="575"/>
              </a:spcBef>
              <a:spcAft>
                <a:spcPts val="0"/>
              </a:spcAft>
              <a:buSzPts val="1800"/>
              <a:buNone/>
              <a:defRPr sz="1800"/>
            </a:lvl3pPr>
            <a:lvl4pPr lvl="3" algn="ctr">
              <a:spcBef>
                <a:spcPts val="500"/>
              </a:spcBef>
              <a:spcAft>
                <a:spcPts val="0"/>
              </a:spcAft>
              <a:buSzPts val="1600"/>
              <a:buNone/>
              <a:defRPr sz="1600"/>
            </a:lvl4pPr>
            <a:lvl5pPr lvl="4" algn="ctr">
              <a:spcBef>
                <a:spcPts val="62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8" name="Google Shape;158;p24"/>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4"/>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4"/>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8" name="Shape 168"/>
        <p:cNvGrpSpPr/>
        <p:nvPr/>
      </p:nvGrpSpPr>
      <p:grpSpPr>
        <a:xfrm>
          <a:off x="0" y="0"/>
          <a:ext cx="0" cy="0"/>
          <a:chOff x="0" y="0"/>
          <a:chExt cx="0" cy="0"/>
        </a:xfrm>
      </p:grpSpPr>
      <p:sp>
        <p:nvSpPr>
          <p:cNvPr id="169" name="Google Shape;169;p26"/>
          <p:cNvSpPr txBox="1"/>
          <p:nvPr>
            <p:ph type="title"/>
          </p:nvPr>
        </p:nvSpPr>
        <p:spPr>
          <a:xfrm rot="5400000">
            <a:off x="4716463" y="2160587"/>
            <a:ext cx="5713413" cy="20018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6"/>
          <p:cNvSpPr txBox="1"/>
          <p:nvPr>
            <p:ph idx="1" type="body"/>
          </p:nvPr>
        </p:nvSpPr>
        <p:spPr>
          <a:xfrm rot="5400000">
            <a:off x="636588" y="234950"/>
            <a:ext cx="5713413" cy="58531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6"/>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6"/>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26"/>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4" name="Shape 174"/>
        <p:cNvGrpSpPr/>
        <p:nvPr/>
      </p:nvGrpSpPr>
      <p:grpSpPr>
        <a:xfrm>
          <a:off x="0" y="0"/>
          <a:ext cx="0" cy="0"/>
          <a:chOff x="0" y="0"/>
          <a:chExt cx="0" cy="0"/>
        </a:xfrm>
      </p:grpSpPr>
      <p:sp>
        <p:nvSpPr>
          <p:cNvPr id="175" name="Google Shape;175;p27"/>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7"/>
          <p:cNvSpPr txBox="1"/>
          <p:nvPr>
            <p:ph idx="1" type="body"/>
          </p:nvPr>
        </p:nvSpPr>
        <p:spPr>
          <a:xfrm rot="5400000">
            <a:off x="2433637" y="-114300"/>
            <a:ext cx="4265612" cy="79994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7"/>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7"/>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7"/>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0" name="Shape 180"/>
        <p:cNvGrpSpPr/>
        <p:nvPr/>
      </p:nvGrpSpPr>
      <p:grpSpPr>
        <a:xfrm>
          <a:off x="0" y="0"/>
          <a:ext cx="0" cy="0"/>
          <a:chOff x="0" y="0"/>
          <a:chExt cx="0" cy="0"/>
        </a:xfrm>
      </p:grpSpPr>
      <p:sp>
        <p:nvSpPr>
          <p:cNvPr id="181" name="Google Shape;181;p28"/>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8"/>
          <p:cNvSpPr/>
          <p:nvPr>
            <p:ph idx="2" type="pic"/>
          </p:nvPr>
        </p:nvSpPr>
        <p:spPr>
          <a:xfrm>
            <a:off x="3887788" y="987425"/>
            <a:ext cx="4629150" cy="4873625"/>
          </a:xfrm>
          <a:prstGeom prst="rect">
            <a:avLst/>
          </a:prstGeom>
          <a:noFill/>
          <a:ln>
            <a:noFill/>
          </a:ln>
        </p:spPr>
      </p:sp>
      <p:sp>
        <p:nvSpPr>
          <p:cNvPr id="183" name="Google Shape;183;p28"/>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75"/>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62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84" name="Google Shape;184;p28"/>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28"/>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8"/>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7" name="Shape 187"/>
        <p:cNvGrpSpPr/>
        <p:nvPr/>
      </p:nvGrpSpPr>
      <p:grpSpPr>
        <a:xfrm>
          <a:off x="0" y="0"/>
          <a:ext cx="0" cy="0"/>
          <a:chOff x="0" y="0"/>
          <a:chExt cx="0" cy="0"/>
        </a:xfrm>
      </p:grpSpPr>
      <p:sp>
        <p:nvSpPr>
          <p:cNvPr id="188" name="Google Shape;188;p29"/>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9"/>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575"/>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62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90" name="Google Shape;190;p29"/>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75"/>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62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1" name="Google Shape;191;p29"/>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9"/>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9"/>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4" name="Shape 194"/>
        <p:cNvGrpSpPr/>
        <p:nvPr/>
      </p:nvGrpSpPr>
      <p:grpSpPr>
        <a:xfrm>
          <a:off x="0" y="0"/>
          <a:ext cx="0" cy="0"/>
          <a:chOff x="0" y="0"/>
          <a:chExt cx="0" cy="0"/>
        </a:xfrm>
      </p:grpSpPr>
      <p:sp>
        <p:nvSpPr>
          <p:cNvPr id="195" name="Google Shape;195;p30"/>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30"/>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30"/>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31"/>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1"/>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31"/>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31"/>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3" name="Shape 203"/>
        <p:cNvGrpSpPr/>
        <p:nvPr/>
      </p:nvGrpSpPr>
      <p:grpSpPr>
        <a:xfrm>
          <a:off x="0" y="0"/>
          <a:ext cx="0" cy="0"/>
          <a:chOff x="0" y="0"/>
          <a:chExt cx="0" cy="0"/>
        </a:xfrm>
      </p:grpSpPr>
      <p:sp>
        <p:nvSpPr>
          <p:cNvPr id="204" name="Google Shape;204;p32"/>
          <p:cNvSpPr txBox="1"/>
          <p:nvPr>
            <p:ph type="title"/>
          </p:nvPr>
        </p:nvSpPr>
        <p:spPr>
          <a:xfrm>
            <a:off x="630238" y="365125"/>
            <a:ext cx="7886700" cy="132556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2"/>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75"/>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62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6" name="Google Shape;206;p32"/>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32"/>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75"/>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62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8" name="Google Shape;208;p32"/>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2"/>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32"/>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32"/>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457200" y="306387"/>
            <a:ext cx="8228012" cy="1143000"/>
          </a:xfrm>
          <a:prstGeom prst="rect">
            <a:avLst/>
          </a:prstGeom>
          <a:noFill/>
          <a:ln>
            <a:noFill/>
          </a:ln>
        </p:spPr>
        <p:txBody>
          <a:bodyPr anchorCtr="0" anchor="ctr" bIns="0" lIns="0" spcFirstLastPara="1" rIns="0" wrap="square" tIns="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27" name="Google Shape;27;p4"/>
          <p:cNvSpPr txBox="1"/>
          <p:nvPr>
            <p:ph idx="1" type="body"/>
          </p:nvPr>
        </p:nvSpPr>
        <p:spPr>
          <a:xfrm rot="5400000">
            <a:off x="2516981" y="-454819"/>
            <a:ext cx="4108450" cy="8228012"/>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288"/>
              </a:spcBef>
              <a:spcAft>
                <a:spcPts val="0"/>
              </a:spcAft>
              <a:buSzPts val="1400"/>
              <a:buNone/>
              <a:defRPr/>
            </a:lvl2pPr>
            <a:lvl3pPr indent="-228600" lvl="2" marL="1371600" algn="l">
              <a:lnSpc>
                <a:spcPct val="95000"/>
              </a:lnSpc>
              <a:spcBef>
                <a:spcPts val="1025"/>
              </a:spcBef>
              <a:spcAft>
                <a:spcPts val="0"/>
              </a:spcAft>
              <a:buSzPts val="1400"/>
              <a:buNone/>
              <a:defRPr/>
            </a:lvl3pPr>
            <a:lvl4pPr indent="-228600" lvl="3" marL="1828800" algn="l">
              <a:lnSpc>
                <a:spcPct val="95000"/>
              </a:lnSpc>
              <a:spcBef>
                <a:spcPts val="775"/>
              </a:spcBef>
              <a:spcAft>
                <a:spcPts val="0"/>
              </a:spcAft>
              <a:buSzPts val="1400"/>
              <a:buNone/>
              <a:defRPr/>
            </a:lvl4pPr>
            <a:lvl5pPr indent="-228600" lvl="4" marL="2286000" algn="l">
              <a:lnSpc>
                <a:spcPct val="95000"/>
              </a:lnSpc>
              <a:spcBef>
                <a:spcPts val="513"/>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2" name="Shape 212"/>
        <p:cNvGrpSpPr/>
        <p:nvPr/>
      </p:nvGrpSpPr>
      <p:grpSpPr>
        <a:xfrm>
          <a:off x="0" y="0"/>
          <a:ext cx="0" cy="0"/>
          <a:chOff x="0" y="0"/>
          <a:chExt cx="0" cy="0"/>
        </a:xfrm>
      </p:grpSpPr>
      <p:sp>
        <p:nvSpPr>
          <p:cNvPr id="213" name="Google Shape;213;p33"/>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3"/>
          <p:cNvSpPr txBox="1"/>
          <p:nvPr>
            <p:ph idx="1" type="body"/>
          </p:nvPr>
        </p:nvSpPr>
        <p:spPr>
          <a:xfrm>
            <a:off x="566738" y="1752600"/>
            <a:ext cx="3922712" cy="4265613"/>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33"/>
          <p:cNvSpPr txBox="1"/>
          <p:nvPr>
            <p:ph idx="2" type="body"/>
          </p:nvPr>
        </p:nvSpPr>
        <p:spPr>
          <a:xfrm>
            <a:off x="4641850" y="1752600"/>
            <a:ext cx="3924300" cy="4265613"/>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33"/>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33"/>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33"/>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34"/>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4"/>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575"/>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62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22" name="Google Shape;222;p34"/>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34"/>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34"/>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5" name="Shape 225"/>
        <p:cNvGrpSpPr/>
        <p:nvPr/>
      </p:nvGrpSpPr>
      <p:grpSpPr>
        <a:xfrm>
          <a:off x="0" y="0"/>
          <a:ext cx="0" cy="0"/>
          <a:chOff x="0" y="0"/>
          <a:chExt cx="0" cy="0"/>
        </a:xfrm>
      </p:grpSpPr>
      <p:sp>
        <p:nvSpPr>
          <p:cNvPr id="226" name="Google Shape;226;p35"/>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5"/>
          <p:cNvSpPr txBox="1"/>
          <p:nvPr>
            <p:ph idx="1" type="body"/>
          </p:nvPr>
        </p:nvSpPr>
        <p:spPr>
          <a:xfrm>
            <a:off x="566737" y="1752600"/>
            <a:ext cx="7999412" cy="42656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35"/>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35"/>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35"/>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1" name="Shape 231"/>
        <p:cNvGrpSpPr/>
        <p:nvPr/>
      </p:nvGrpSpPr>
      <p:grpSpPr>
        <a:xfrm>
          <a:off x="0" y="0"/>
          <a:ext cx="0" cy="0"/>
          <a:chOff x="0" y="0"/>
          <a:chExt cx="0" cy="0"/>
        </a:xfrm>
      </p:grpSpPr>
      <p:sp>
        <p:nvSpPr>
          <p:cNvPr id="232" name="Google Shape;232;p36"/>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6"/>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50"/>
              </a:spcBef>
              <a:spcAft>
                <a:spcPts val="0"/>
              </a:spcAft>
              <a:buSzPts val="2400"/>
              <a:buNone/>
              <a:defRPr sz="2400"/>
            </a:lvl1pPr>
            <a:lvl2pPr lvl="1" algn="ctr">
              <a:spcBef>
                <a:spcPts val="650"/>
              </a:spcBef>
              <a:spcAft>
                <a:spcPts val="0"/>
              </a:spcAft>
              <a:buSzPts val="2000"/>
              <a:buNone/>
              <a:defRPr sz="2000"/>
            </a:lvl2pPr>
            <a:lvl3pPr lvl="2" algn="ctr">
              <a:spcBef>
                <a:spcPts val="575"/>
              </a:spcBef>
              <a:spcAft>
                <a:spcPts val="0"/>
              </a:spcAft>
              <a:buSzPts val="1800"/>
              <a:buNone/>
              <a:defRPr sz="1800"/>
            </a:lvl3pPr>
            <a:lvl4pPr lvl="3" algn="ctr">
              <a:spcBef>
                <a:spcPts val="500"/>
              </a:spcBef>
              <a:spcAft>
                <a:spcPts val="0"/>
              </a:spcAft>
              <a:buSzPts val="1600"/>
              <a:buNone/>
              <a:defRPr sz="1600"/>
            </a:lvl4pPr>
            <a:lvl5pPr lvl="4" algn="ctr">
              <a:spcBef>
                <a:spcPts val="62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4" name="Google Shape;234;p36"/>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36"/>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36"/>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3" name="Shape 243"/>
        <p:cNvGrpSpPr/>
        <p:nvPr/>
      </p:nvGrpSpPr>
      <p:grpSpPr>
        <a:xfrm>
          <a:off x="0" y="0"/>
          <a:ext cx="0" cy="0"/>
          <a:chOff x="0" y="0"/>
          <a:chExt cx="0" cy="0"/>
        </a:xfrm>
      </p:grpSpPr>
      <p:sp>
        <p:nvSpPr>
          <p:cNvPr id="244" name="Google Shape;244;p38"/>
          <p:cNvSpPr txBox="1"/>
          <p:nvPr>
            <p:ph type="title"/>
          </p:nvPr>
        </p:nvSpPr>
        <p:spPr>
          <a:xfrm rot="5400000">
            <a:off x="4716463" y="2160587"/>
            <a:ext cx="5713413" cy="20018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8"/>
          <p:cNvSpPr txBox="1"/>
          <p:nvPr>
            <p:ph idx="1" type="body"/>
          </p:nvPr>
        </p:nvSpPr>
        <p:spPr>
          <a:xfrm rot="5400000">
            <a:off x="636588" y="234950"/>
            <a:ext cx="5713413" cy="58531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38"/>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38"/>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38"/>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9" name="Shape 249"/>
        <p:cNvGrpSpPr/>
        <p:nvPr/>
      </p:nvGrpSpPr>
      <p:grpSpPr>
        <a:xfrm>
          <a:off x="0" y="0"/>
          <a:ext cx="0" cy="0"/>
          <a:chOff x="0" y="0"/>
          <a:chExt cx="0" cy="0"/>
        </a:xfrm>
      </p:grpSpPr>
      <p:sp>
        <p:nvSpPr>
          <p:cNvPr id="250" name="Google Shape;250;p39"/>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9"/>
          <p:cNvSpPr txBox="1"/>
          <p:nvPr>
            <p:ph idx="1" type="body"/>
          </p:nvPr>
        </p:nvSpPr>
        <p:spPr>
          <a:xfrm rot="5400000">
            <a:off x="2433637" y="-114300"/>
            <a:ext cx="4265612" cy="79994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39"/>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39"/>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39"/>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5" name="Shape 255"/>
        <p:cNvGrpSpPr/>
        <p:nvPr/>
      </p:nvGrpSpPr>
      <p:grpSpPr>
        <a:xfrm>
          <a:off x="0" y="0"/>
          <a:ext cx="0" cy="0"/>
          <a:chOff x="0" y="0"/>
          <a:chExt cx="0" cy="0"/>
        </a:xfrm>
      </p:grpSpPr>
      <p:sp>
        <p:nvSpPr>
          <p:cNvPr id="256" name="Google Shape;256;p40"/>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0"/>
          <p:cNvSpPr/>
          <p:nvPr>
            <p:ph idx="2" type="pic"/>
          </p:nvPr>
        </p:nvSpPr>
        <p:spPr>
          <a:xfrm>
            <a:off x="3887788" y="987425"/>
            <a:ext cx="4629150" cy="4873625"/>
          </a:xfrm>
          <a:prstGeom prst="rect">
            <a:avLst/>
          </a:prstGeom>
          <a:noFill/>
          <a:ln>
            <a:noFill/>
          </a:ln>
        </p:spPr>
      </p:sp>
      <p:sp>
        <p:nvSpPr>
          <p:cNvPr id="258" name="Google Shape;258;p40"/>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75"/>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62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9" name="Google Shape;259;p40"/>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40"/>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40"/>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2" name="Shape 262"/>
        <p:cNvGrpSpPr/>
        <p:nvPr/>
      </p:nvGrpSpPr>
      <p:grpSpPr>
        <a:xfrm>
          <a:off x="0" y="0"/>
          <a:ext cx="0" cy="0"/>
          <a:chOff x="0" y="0"/>
          <a:chExt cx="0" cy="0"/>
        </a:xfrm>
      </p:grpSpPr>
      <p:sp>
        <p:nvSpPr>
          <p:cNvPr id="263" name="Google Shape;263;p41"/>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41"/>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575"/>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62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5" name="Google Shape;265;p41"/>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75"/>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62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6" name="Google Shape;266;p41"/>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41"/>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41"/>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9" name="Shape 269"/>
        <p:cNvGrpSpPr/>
        <p:nvPr/>
      </p:nvGrpSpPr>
      <p:grpSpPr>
        <a:xfrm>
          <a:off x="0" y="0"/>
          <a:ext cx="0" cy="0"/>
          <a:chOff x="0" y="0"/>
          <a:chExt cx="0" cy="0"/>
        </a:xfrm>
      </p:grpSpPr>
      <p:sp>
        <p:nvSpPr>
          <p:cNvPr id="270" name="Google Shape;270;p42"/>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42"/>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42"/>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3" name="Shape 273"/>
        <p:cNvGrpSpPr/>
        <p:nvPr/>
      </p:nvGrpSpPr>
      <p:grpSpPr>
        <a:xfrm>
          <a:off x="0" y="0"/>
          <a:ext cx="0" cy="0"/>
          <a:chOff x="0" y="0"/>
          <a:chExt cx="0" cy="0"/>
        </a:xfrm>
      </p:grpSpPr>
      <p:sp>
        <p:nvSpPr>
          <p:cNvPr id="274" name="Google Shape;274;p43"/>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43"/>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43"/>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43"/>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ctr">
              <a:lnSpc>
                <a:spcPct val="95000"/>
              </a:lnSpc>
              <a:spcBef>
                <a:spcPts val="0"/>
              </a:spcBef>
              <a:spcAft>
                <a:spcPts val="0"/>
              </a:spcAft>
              <a:buSzPts val="1400"/>
              <a:buNone/>
              <a:defRPr sz="3200"/>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33" name="Google Shape;33;p5"/>
          <p:cNvSpPr/>
          <p:nvPr>
            <p:ph idx="2" type="pic"/>
          </p:nvPr>
        </p:nvSpPr>
        <p:spPr>
          <a:xfrm>
            <a:off x="3887788" y="987425"/>
            <a:ext cx="4629150" cy="4873625"/>
          </a:xfrm>
          <a:prstGeom prst="rect">
            <a:avLst/>
          </a:prstGeom>
          <a:noFill/>
          <a:ln>
            <a:noFill/>
          </a:ln>
        </p:spPr>
      </p:sp>
      <p:sp>
        <p:nvSpPr>
          <p:cNvPr id="34" name="Google Shape;34;p5"/>
          <p:cNvSpPr txBox="1"/>
          <p:nvPr>
            <p:ph idx="1" type="body"/>
          </p:nvPr>
        </p:nvSpPr>
        <p:spPr>
          <a:xfrm>
            <a:off x="630238" y="2057400"/>
            <a:ext cx="2949575" cy="3811588"/>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600"/>
              <a:buNone/>
              <a:defRPr sz="1600"/>
            </a:lvl1pPr>
            <a:lvl2pPr indent="-228600" lvl="1" marL="914400" algn="l">
              <a:lnSpc>
                <a:spcPct val="95000"/>
              </a:lnSpc>
              <a:spcBef>
                <a:spcPts val="1288"/>
              </a:spcBef>
              <a:spcAft>
                <a:spcPts val="0"/>
              </a:spcAft>
              <a:buSzPts val="1400"/>
              <a:buNone/>
              <a:defRPr sz="1400"/>
            </a:lvl2pPr>
            <a:lvl3pPr indent="-228600" lvl="2" marL="1371600" algn="l">
              <a:lnSpc>
                <a:spcPct val="95000"/>
              </a:lnSpc>
              <a:spcBef>
                <a:spcPts val="1025"/>
              </a:spcBef>
              <a:spcAft>
                <a:spcPts val="0"/>
              </a:spcAft>
              <a:buSzPts val="1200"/>
              <a:buNone/>
              <a:defRPr sz="1200"/>
            </a:lvl3pPr>
            <a:lvl4pPr indent="-228600" lvl="3" marL="1828800" algn="l">
              <a:lnSpc>
                <a:spcPct val="95000"/>
              </a:lnSpc>
              <a:spcBef>
                <a:spcPts val="775"/>
              </a:spcBef>
              <a:spcAft>
                <a:spcPts val="0"/>
              </a:spcAft>
              <a:buSzPts val="1000"/>
              <a:buNone/>
              <a:defRPr sz="1000"/>
            </a:lvl4pPr>
            <a:lvl5pPr indent="-228600" lvl="4" marL="2286000" algn="l">
              <a:lnSpc>
                <a:spcPct val="95000"/>
              </a:lnSpc>
              <a:spcBef>
                <a:spcPts val="513"/>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 name="Google Shape;35;p5"/>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8" name="Shape 278"/>
        <p:cNvGrpSpPr/>
        <p:nvPr/>
      </p:nvGrpSpPr>
      <p:grpSpPr>
        <a:xfrm>
          <a:off x="0" y="0"/>
          <a:ext cx="0" cy="0"/>
          <a:chOff x="0" y="0"/>
          <a:chExt cx="0" cy="0"/>
        </a:xfrm>
      </p:grpSpPr>
      <p:sp>
        <p:nvSpPr>
          <p:cNvPr id="279" name="Google Shape;279;p44"/>
          <p:cNvSpPr txBox="1"/>
          <p:nvPr>
            <p:ph type="title"/>
          </p:nvPr>
        </p:nvSpPr>
        <p:spPr>
          <a:xfrm>
            <a:off x="630238" y="365125"/>
            <a:ext cx="7886700" cy="132556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44"/>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75"/>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62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1" name="Google Shape;281;p44"/>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44"/>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75"/>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62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3" name="Google Shape;283;p44"/>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44"/>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44"/>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44"/>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7" name="Shape 287"/>
        <p:cNvGrpSpPr/>
        <p:nvPr/>
      </p:nvGrpSpPr>
      <p:grpSpPr>
        <a:xfrm>
          <a:off x="0" y="0"/>
          <a:ext cx="0" cy="0"/>
          <a:chOff x="0" y="0"/>
          <a:chExt cx="0" cy="0"/>
        </a:xfrm>
      </p:grpSpPr>
      <p:sp>
        <p:nvSpPr>
          <p:cNvPr id="288" name="Google Shape;288;p45"/>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45"/>
          <p:cNvSpPr txBox="1"/>
          <p:nvPr>
            <p:ph idx="1" type="body"/>
          </p:nvPr>
        </p:nvSpPr>
        <p:spPr>
          <a:xfrm>
            <a:off x="566738" y="1752600"/>
            <a:ext cx="3922712" cy="4265613"/>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45"/>
          <p:cNvSpPr txBox="1"/>
          <p:nvPr>
            <p:ph idx="2" type="body"/>
          </p:nvPr>
        </p:nvSpPr>
        <p:spPr>
          <a:xfrm>
            <a:off x="4641850" y="1752600"/>
            <a:ext cx="3924300" cy="4265613"/>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45"/>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45"/>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45"/>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4" name="Shape 294"/>
        <p:cNvGrpSpPr/>
        <p:nvPr/>
      </p:nvGrpSpPr>
      <p:grpSpPr>
        <a:xfrm>
          <a:off x="0" y="0"/>
          <a:ext cx="0" cy="0"/>
          <a:chOff x="0" y="0"/>
          <a:chExt cx="0" cy="0"/>
        </a:xfrm>
      </p:grpSpPr>
      <p:sp>
        <p:nvSpPr>
          <p:cNvPr id="295" name="Google Shape;295;p46"/>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46"/>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575"/>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62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97" name="Google Shape;297;p46"/>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46"/>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46"/>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0" name="Shape 300"/>
        <p:cNvGrpSpPr/>
        <p:nvPr/>
      </p:nvGrpSpPr>
      <p:grpSpPr>
        <a:xfrm>
          <a:off x="0" y="0"/>
          <a:ext cx="0" cy="0"/>
          <a:chOff x="0" y="0"/>
          <a:chExt cx="0" cy="0"/>
        </a:xfrm>
      </p:grpSpPr>
      <p:sp>
        <p:nvSpPr>
          <p:cNvPr id="301" name="Google Shape;301;p47"/>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47"/>
          <p:cNvSpPr txBox="1"/>
          <p:nvPr>
            <p:ph idx="1" type="body"/>
          </p:nvPr>
        </p:nvSpPr>
        <p:spPr>
          <a:xfrm>
            <a:off x="566737" y="1752600"/>
            <a:ext cx="7999412" cy="42656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47"/>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47"/>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47"/>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6" name="Shape 306"/>
        <p:cNvGrpSpPr/>
        <p:nvPr/>
      </p:nvGrpSpPr>
      <p:grpSpPr>
        <a:xfrm>
          <a:off x="0" y="0"/>
          <a:ext cx="0" cy="0"/>
          <a:chOff x="0" y="0"/>
          <a:chExt cx="0" cy="0"/>
        </a:xfrm>
      </p:grpSpPr>
      <p:sp>
        <p:nvSpPr>
          <p:cNvPr id="307" name="Google Shape;307;p48"/>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48"/>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50"/>
              </a:spcBef>
              <a:spcAft>
                <a:spcPts val="0"/>
              </a:spcAft>
              <a:buSzPts val="2400"/>
              <a:buNone/>
              <a:defRPr sz="2400"/>
            </a:lvl1pPr>
            <a:lvl2pPr lvl="1" algn="ctr">
              <a:spcBef>
                <a:spcPts val="650"/>
              </a:spcBef>
              <a:spcAft>
                <a:spcPts val="0"/>
              </a:spcAft>
              <a:buSzPts val="2000"/>
              <a:buNone/>
              <a:defRPr sz="2000"/>
            </a:lvl2pPr>
            <a:lvl3pPr lvl="2" algn="ctr">
              <a:spcBef>
                <a:spcPts val="575"/>
              </a:spcBef>
              <a:spcAft>
                <a:spcPts val="0"/>
              </a:spcAft>
              <a:buSzPts val="1800"/>
              <a:buNone/>
              <a:defRPr sz="1800"/>
            </a:lvl3pPr>
            <a:lvl4pPr lvl="3" algn="ctr">
              <a:spcBef>
                <a:spcPts val="500"/>
              </a:spcBef>
              <a:spcAft>
                <a:spcPts val="0"/>
              </a:spcAft>
              <a:buSzPts val="1600"/>
              <a:buNone/>
              <a:defRPr sz="1600"/>
            </a:lvl4pPr>
            <a:lvl5pPr lvl="4" algn="ctr">
              <a:spcBef>
                <a:spcPts val="62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9" name="Google Shape;309;p48"/>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48"/>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48"/>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8" name="Shape 318"/>
        <p:cNvGrpSpPr/>
        <p:nvPr/>
      </p:nvGrpSpPr>
      <p:grpSpPr>
        <a:xfrm>
          <a:off x="0" y="0"/>
          <a:ext cx="0" cy="0"/>
          <a:chOff x="0" y="0"/>
          <a:chExt cx="0" cy="0"/>
        </a:xfrm>
      </p:grpSpPr>
      <p:sp>
        <p:nvSpPr>
          <p:cNvPr id="319" name="Google Shape;319;p50"/>
          <p:cNvSpPr txBox="1"/>
          <p:nvPr>
            <p:ph type="title"/>
          </p:nvPr>
        </p:nvSpPr>
        <p:spPr>
          <a:xfrm rot="5400000">
            <a:off x="4716463" y="2160587"/>
            <a:ext cx="5713413" cy="20018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50"/>
          <p:cNvSpPr txBox="1"/>
          <p:nvPr>
            <p:ph idx="1" type="body"/>
          </p:nvPr>
        </p:nvSpPr>
        <p:spPr>
          <a:xfrm rot="5400000">
            <a:off x="636588" y="234950"/>
            <a:ext cx="5713413" cy="58531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p50"/>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50"/>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p50"/>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4" name="Shape 324"/>
        <p:cNvGrpSpPr/>
        <p:nvPr/>
      </p:nvGrpSpPr>
      <p:grpSpPr>
        <a:xfrm>
          <a:off x="0" y="0"/>
          <a:ext cx="0" cy="0"/>
          <a:chOff x="0" y="0"/>
          <a:chExt cx="0" cy="0"/>
        </a:xfrm>
      </p:grpSpPr>
      <p:sp>
        <p:nvSpPr>
          <p:cNvPr id="325" name="Google Shape;325;p51"/>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51"/>
          <p:cNvSpPr txBox="1"/>
          <p:nvPr>
            <p:ph idx="1" type="body"/>
          </p:nvPr>
        </p:nvSpPr>
        <p:spPr>
          <a:xfrm rot="5400000">
            <a:off x="2433637" y="-114300"/>
            <a:ext cx="4265612" cy="79994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51"/>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51"/>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9" name="Google Shape;329;p51"/>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0" name="Shape 330"/>
        <p:cNvGrpSpPr/>
        <p:nvPr/>
      </p:nvGrpSpPr>
      <p:grpSpPr>
        <a:xfrm>
          <a:off x="0" y="0"/>
          <a:ext cx="0" cy="0"/>
          <a:chOff x="0" y="0"/>
          <a:chExt cx="0" cy="0"/>
        </a:xfrm>
      </p:grpSpPr>
      <p:sp>
        <p:nvSpPr>
          <p:cNvPr id="331" name="Google Shape;331;p52"/>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52"/>
          <p:cNvSpPr/>
          <p:nvPr>
            <p:ph idx="2" type="pic"/>
          </p:nvPr>
        </p:nvSpPr>
        <p:spPr>
          <a:xfrm>
            <a:off x="3887788" y="987425"/>
            <a:ext cx="4629150" cy="4873625"/>
          </a:xfrm>
          <a:prstGeom prst="rect">
            <a:avLst/>
          </a:prstGeom>
          <a:noFill/>
          <a:ln>
            <a:noFill/>
          </a:ln>
        </p:spPr>
      </p:sp>
      <p:sp>
        <p:nvSpPr>
          <p:cNvPr id="333" name="Google Shape;333;p52"/>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75"/>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62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34" name="Google Shape;334;p52"/>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52"/>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52"/>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7" name="Shape 337"/>
        <p:cNvGrpSpPr/>
        <p:nvPr/>
      </p:nvGrpSpPr>
      <p:grpSpPr>
        <a:xfrm>
          <a:off x="0" y="0"/>
          <a:ext cx="0" cy="0"/>
          <a:chOff x="0" y="0"/>
          <a:chExt cx="0" cy="0"/>
        </a:xfrm>
      </p:grpSpPr>
      <p:sp>
        <p:nvSpPr>
          <p:cNvPr id="338" name="Google Shape;338;p53"/>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53"/>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575"/>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62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40" name="Google Shape;340;p53"/>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75"/>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62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41" name="Google Shape;341;p53"/>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53"/>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53"/>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4" name="Shape 344"/>
        <p:cNvGrpSpPr/>
        <p:nvPr/>
      </p:nvGrpSpPr>
      <p:grpSpPr>
        <a:xfrm>
          <a:off x="0" y="0"/>
          <a:ext cx="0" cy="0"/>
          <a:chOff x="0" y="0"/>
          <a:chExt cx="0" cy="0"/>
        </a:xfrm>
      </p:grpSpPr>
      <p:sp>
        <p:nvSpPr>
          <p:cNvPr id="345" name="Google Shape;345;p54"/>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6" name="Google Shape;346;p54"/>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54"/>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ctr">
              <a:lnSpc>
                <a:spcPct val="95000"/>
              </a:lnSpc>
              <a:spcBef>
                <a:spcPts val="0"/>
              </a:spcBef>
              <a:spcAft>
                <a:spcPts val="0"/>
              </a:spcAft>
              <a:buSzPts val="1400"/>
              <a:buNone/>
              <a:defRPr sz="3200"/>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40" name="Google Shape;40;p6"/>
          <p:cNvSpPr txBox="1"/>
          <p:nvPr>
            <p:ph idx="1" type="body"/>
          </p:nvPr>
        </p:nvSpPr>
        <p:spPr>
          <a:xfrm>
            <a:off x="3887788" y="987425"/>
            <a:ext cx="4629150" cy="4873625"/>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400"/>
              <a:buNone/>
              <a:defRPr sz="3200"/>
            </a:lvl1pPr>
            <a:lvl2pPr indent="-228600" lvl="1" marL="914400" algn="l">
              <a:lnSpc>
                <a:spcPct val="95000"/>
              </a:lnSpc>
              <a:spcBef>
                <a:spcPts val="1288"/>
              </a:spcBef>
              <a:spcAft>
                <a:spcPts val="0"/>
              </a:spcAft>
              <a:buSzPts val="1400"/>
              <a:buNone/>
              <a:defRPr sz="2800"/>
            </a:lvl2pPr>
            <a:lvl3pPr indent="-228600" lvl="2" marL="1371600" algn="l">
              <a:lnSpc>
                <a:spcPct val="95000"/>
              </a:lnSpc>
              <a:spcBef>
                <a:spcPts val="1025"/>
              </a:spcBef>
              <a:spcAft>
                <a:spcPts val="0"/>
              </a:spcAft>
              <a:buSzPts val="1400"/>
              <a:buNone/>
              <a:defRPr sz="2400"/>
            </a:lvl3pPr>
            <a:lvl4pPr indent="-228600" lvl="3" marL="1828800" algn="l">
              <a:lnSpc>
                <a:spcPct val="95000"/>
              </a:lnSpc>
              <a:spcBef>
                <a:spcPts val="775"/>
              </a:spcBef>
              <a:spcAft>
                <a:spcPts val="0"/>
              </a:spcAft>
              <a:buSzPts val="1400"/>
              <a:buNone/>
              <a:defRPr sz="2000"/>
            </a:lvl4pPr>
            <a:lvl5pPr indent="-228600" lvl="4" marL="2286000" algn="l">
              <a:lnSpc>
                <a:spcPct val="95000"/>
              </a:lnSpc>
              <a:spcBef>
                <a:spcPts val="513"/>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1" name="Google Shape;41;p6"/>
          <p:cNvSpPr txBox="1"/>
          <p:nvPr>
            <p:ph idx="2" type="body"/>
          </p:nvPr>
        </p:nvSpPr>
        <p:spPr>
          <a:xfrm>
            <a:off x="630238" y="2057400"/>
            <a:ext cx="2949575" cy="3811588"/>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600"/>
              <a:buNone/>
              <a:defRPr sz="1600"/>
            </a:lvl1pPr>
            <a:lvl2pPr indent="-228600" lvl="1" marL="914400" algn="l">
              <a:lnSpc>
                <a:spcPct val="95000"/>
              </a:lnSpc>
              <a:spcBef>
                <a:spcPts val="1288"/>
              </a:spcBef>
              <a:spcAft>
                <a:spcPts val="0"/>
              </a:spcAft>
              <a:buSzPts val="1400"/>
              <a:buNone/>
              <a:defRPr sz="1400"/>
            </a:lvl2pPr>
            <a:lvl3pPr indent="-228600" lvl="2" marL="1371600" algn="l">
              <a:lnSpc>
                <a:spcPct val="95000"/>
              </a:lnSpc>
              <a:spcBef>
                <a:spcPts val="1025"/>
              </a:spcBef>
              <a:spcAft>
                <a:spcPts val="0"/>
              </a:spcAft>
              <a:buSzPts val="1200"/>
              <a:buNone/>
              <a:defRPr sz="1200"/>
            </a:lvl3pPr>
            <a:lvl4pPr indent="-228600" lvl="3" marL="1828800" algn="l">
              <a:lnSpc>
                <a:spcPct val="95000"/>
              </a:lnSpc>
              <a:spcBef>
                <a:spcPts val="775"/>
              </a:spcBef>
              <a:spcAft>
                <a:spcPts val="0"/>
              </a:spcAft>
              <a:buSzPts val="1000"/>
              <a:buNone/>
              <a:defRPr sz="1000"/>
            </a:lvl4pPr>
            <a:lvl5pPr indent="-228600" lvl="4" marL="2286000" algn="l">
              <a:lnSpc>
                <a:spcPct val="95000"/>
              </a:lnSpc>
              <a:spcBef>
                <a:spcPts val="513"/>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2" name="Google Shape;42;p6"/>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8" name="Shape 348"/>
        <p:cNvGrpSpPr/>
        <p:nvPr/>
      </p:nvGrpSpPr>
      <p:grpSpPr>
        <a:xfrm>
          <a:off x="0" y="0"/>
          <a:ext cx="0" cy="0"/>
          <a:chOff x="0" y="0"/>
          <a:chExt cx="0" cy="0"/>
        </a:xfrm>
      </p:grpSpPr>
      <p:sp>
        <p:nvSpPr>
          <p:cNvPr id="349" name="Google Shape;349;p55"/>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55"/>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1" name="Google Shape;351;p55"/>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55"/>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3" name="Shape 353"/>
        <p:cNvGrpSpPr/>
        <p:nvPr/>
      </p:nvGrpSpPr>
      <p:grpSpPr>
        <a:xfrm>
          <a:off x="0" y="0"/>
          <a:ext cx="0" cy="0"/>
          <a:chOff x="0" y="0"/>
          <a:chExt cx="0" cy="0"/>
        </a:xfrm>
      </p:grpSpPr>
      <p:sp>
        <p:nvSpPr>
          <p:cNvPr id="354" name="Google Shape;354;p56"/>
          <p:cNvSpPr txBox="1"/>
          <p:nvPr>
            <p:ph type="title"/>
          </p:nvPr>
        </p:nvSpPr>
        <p:spPr>
          <a:xfrm>
            <a:off x="630238" y="365125"/>
            <a:ext cx="7886700" cy="132556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5" name="Google Shape;355;p56"/>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75"/>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62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6" name="Google Shape;356;p56"/>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7" name="Google Shape;357;p56"/>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75"/>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62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8" name="Google Shape;358;p56"/>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9" name="Google Shape;359;p56"/>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0" name="Google Shape;360;p56"/>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1" name="Google Shape;361;p56"/>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2" name="Shape 362"/>
        <p:cNvGrpSpPr/>
        <p:nvPr/>
      </p:nvGrpSpPr>
      <p:grpSpPr>
        <a:xfrm>
          <a:off x="0" y="0"/>
          <a:ext cx="0" cy="0"/>
          <a:chOff x="0" y="0"/>
          <a:chExt cx="0" cy="0"/>
        </a:xfrm>
      </p:grpSpPr>
      <p:sp>
        <p:nvSpPr>
          <p:cNvPr id="363" name="Google Shape;363;p57"/>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57"/>
          <p:cNvSpPr txBox="1"/>
          <p:nvPr>
            <p:ph idx="1" type="body"/>
          </p:nvPr>
        </p:nvSpPr>
        <p:spPr>
          <a:xfrm>
            <a:off x="566738" y="1752600"/>
            <a:ext cx="3922712" cy="4265613"/>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5" name="Google Shape;365;p57"/>
          <p:cNvSpPr txBox="1"/>
          <p:nvPr>
            <p:ph idx="2" type="body"/>
          </p:nvPr>
        </p:nvSpPr>
        <p:spPr>
          <a:xfrm>
            <a:off x="4641850" y="1752600"/>
            <a:ext cx="3924300" cy="4265613"/>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6" name="Google Shape;366;p57"/>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57"/>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57"/>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9" name="Shape 369"/>
        <p:cNvGrpSpPr/>
        <p:nvPr/>
      </p:nvGrpSpPr>
      <p:grpSpPr>
        <a:xfrm>
          <a:off x="0" y="0"/>
          <a:ext cx="0" cy="0"/>
          <a:chOff x="0" y="0"/>
          <a:chExt cx="0" cy="0"/>
        </a:xfrm>
      </p:grpSpPr>
      <p:sp>
        <p:nvSpPr>
          <p:cNvPr id="370" name="Google Shape;370;p58"/>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58"/>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575"/>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62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72" name="Google Shape;372;p58"/>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3" name="Google Shape;373;p58"/>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p58"/>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5" name="Shape 375"/>
        <p:cNvGrpSpPr/>
        <p:nvPr/>
      </p:nvGrpSpPr>
      <p:grpSpPr>
        <a:xfrm>
          <a:off x="0" y="0"/>
          <a:ext cx="0" cy="0"/>
          <a:chOff x="0" y="0"/>
          <a:chExt cx="0" cy="0"/>
        </a:xfrm>
      </p:grpSpPr>
      <p:sp>
        <p:nvSpPr>
          <p:cNvPr id="376" name="Google Shape;376;p59"/>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59"/>
          <p:cNvSpPr txBox="1"/>
          <p:nvPr>
            <p:ph idx="1" type="body"/>
          </p:nvPr>
        </p:nvSpPr>
        <p:spPr>
          <a:xfrm>
            <a:off x="566737" y="1752600"/>
            <a:ext cx="7999412" cy="4265612"/>
          </a:xfrm>
          <a:prstGeom prst="rect">
            <a:avLst/>
          </a:prstGeom>
          <a:noFill/>
          <a:ln>
            <a:noFill/>
          </a:ln>
        </p:spPr>
        <p:txBody>
          <a:bodyPr anchorCtr="0" anchor="t" bIns="46800" lIns="90000" spcFirstLastPara="1" rIns="90000" wrap="square" tIns="46800">
            <a:noAutofit/>
          </a:bodyPr>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75"/>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62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59"/>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59"/>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0" name="Google Shape;380;p59"/>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1" name="Shape 381"/>
        <p:cNvGrpSpPr/>
        <p:nvPr/>
      </p:nvGrpSpPr>
      <p:grpSpPr>
        <a:xfrm>
          <a:off x="0" y="0"/>
          <a:ext cx="0" cy="0"/>
          <a:chOff x="0" y="0"/>
          <a:chExt cx="0" cy="0"/>
        </a:xfrm>
      </p:grpSpPr>
      <p:sp>
        <p:nvSpPr>
          <p:cNvPr id="382" name="Google Shape;382;p60"/>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3" name="Google Shape;383;p60"/>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50"/>
              </a:spcBef>
              <a:spcAft>
                <a:spcPts val="0"/>
              </a:spcAft>
              <a:buSzPts val="2400"/>
              <a:buNone/>
              <a:defRPr sz="2400"/>
            </a:lvl1pPr>
            <a:lvl2pPr lvl="1" algn="ctr">
              <a:spcBef>
                <a:spcPts val="650"/>
              </a:spcBef>
              <a:spcAft>
                <a:spcPts val="0"/>
              </a:spcAft>
              <a:buSzPts val="2000"/>
              <a:buNone/>
              <a:defRPr sz="2000"/>
            </a:lvl2pPr>
            <a:lvl3pPr lvl="2" algn="ctr">
              <a:spcBef>
                <a:spcPts val="575"/>
              </a:spcBef>
              <a:spcAft>
                <a:spcPts val="0"/>
              </a:spcAft>
              <a:buSzPts val="1800"/>
              <a:buNone/>
              <a:defRPr sz="1800"/>
            </a:lvl3pPr>
            <a:lvl4pPr lvl="3" algn="ctr">
              <a:spcBef>
                <a:spcPts val="500"/>
              </a:spcBef>
              <a:spcAft>
                <a:spcPts val="0"/>
              </a:spcAft>
              <a:buSzPts val="1600"/>
              <a:buNone/>
              <a:defRPr sz="1600"/>
            </a:lvl4pPr>
            <a:lvl5pPr lvl="4" algn="ctr">
              <a:spcBef>
                <a:spcPts val="62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4" name="Google Shape;384;p60"/>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60"/>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sz="12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6" name="Google Shape;386;p60"/>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306387"/>
            <a:ext cx="8228012" cy="1143000"/>
          </a:xfrm>
          <a:prstGeom prst="rect">
            <a:avLst/>
          </a:prstGeom>
          <a:noFill/>
          <a:ln>
            <a:noFill/>
          </a:ln>
        </p:spPr>
        <p:txBody>
          <a:bodyPr anchorCtr="0" anchor="ctr" bIns="0" lIns="0" spcFirstLastPara="1" rIns="0" wrap="square" tIns="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47" name="Google Shape;47;p7"/>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630238" y="365125"/>
            <a:ext cx="7886700" cy="1325563"/>
          </a:xfrm>
          <a:prstGeom prst="rect">
            <a:avLst/>
          </a:prstGeom>
          <a:noFill/>
          <a:ln>
            <a:noFill/>
          </a:ln>
        </p:spPr>
        <p:txBody>
          <a:bodyPr anchorCtr="0" anchor="ctr" bIns="0" lIns="0" spcFirstLastPara="1" rIns="0" wrap="square" tIns="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52" name="Google Shape;52;p8"/>
          <p:cNvSpPr txBox="1"/>
          <p:nvPr>
            <p:ph idx="1" type="body"/>
          </p:nvPr>
        </p:nvSpPr>
        <p:spPr>
          <a:xfrm>
            <a:off x="630238" y="1681163"/>
            <a:ext cx="3868737" cy="823912"/>
          </a:xfrm>
          <a:prstGeom prst="rect">
            <a:avLst/>
          </a:prstGeom>
          <a:noFill/>
          <a:ln>
            <a:noFill/>
          </a:ln>
        </p:spPr>
        <p:txBody>
          <a:bodyPr anchorCtr="0" anchor="b" bIns="0" lIns="0" spcFirstLastPara="1" rIns="0" wrap="square" tIns="18250">
            <a:noAutofit/>
          </a:bodyPr>
          <a:lstStyle>
            <a:lvl1pPr indent="-228600" lvl="0" marL="457200" algn="l">
              <a:lnSpc>
                <a:spcPct val="95000"/>
              </a:lnSpc>
              <a:spcBef>
                <a:spcPts val="0"/>
              </a:spcBef>
              <a:spcAft>
                <a:spcPts val="0"/>
              </a:spcAft>
              <a:buSzPts val="2400"/>
              <a:buNone/>
              <a:defRPr b="1" sz="2400"/>
            </a:lvl1pPr>
            <a:lvl2pPr indent="-228600" lvl="1" marL="914400" algn="l">
              <a:lnSpc>
                <a:spcPct val="95000"/>
              </a:lnSpc>
              <a:spcBef>
                <a:spcPts val="1288"/>
              </a:spcBef>
              <a:spcAft>
                <a:spcPts val="0"/>
              </a:spcAft>
              <a:buSzPts val="2000"/>
              <a:buNone/>
              <a:defRPr b="1" sz="2000"/>
            </a:lvl2pPr>
            <a:lvl3pPr indent="-228600" lvl="2" marL="1371600" algn="l">
              <a:lnSpc>
                <a:spcPct val="95000"/>
              </a:lnSpc>
              <a:spcBef>
                <a:spcPts val="1025"/>
              </a:spcBef>
              <a:spcAft>
                <a:spcPts val="0"/>
              </a:spcAft>
              <a:buSzPts val="1800"/>
              <a:buNone/>
              <a:defRPr b="1" sz="1800"/>
            </a:lvl3pPr>
            <a:lvl4pPr indent="-228600" lvl="3" marL="1828800" algn="l">
              <a:lnSpc>
                <a:spcPct val="95000"/>
              </a:lnSpc>
              <a:spcBef>
                <a:spcPts val="775"/>
              </a:spcBef>
              <a:spcAft>
                <a:spcPts val="0"/>
              </a:spcAft>
              <a:buSzPts val="1600"/>
              <a:buNone/>
              <a:defRPr b="1" sz="1600"/>
            </a:lvl4pPr>
            <a:lvl5pPr indent="-228600" lvl="4" marL="2286000" algn="l">
              <a:lnSpc>
                <a:spcPct val="95000"/>
              </a:lnSpc>
              <a:spcBef>
                <a:spcPts val="513"/>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
          <p:cNvSpPr txBox="1"/>
          <p:nvPr>
            <p:ph idx="2" type="body"/>
          </p:nvPr>
        </p:nvSpPr>
        <p:spPr>
          <a:xfrm>
            <a:off x="630238" y="2505075"/>
            <a:ext cx="3868737" cy="3684588"/>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288"/>
              </a:spcBef>
              <a:spcAft>
                <a:spcPts val="0"/>
              </a:spcAft>
              <a:buSzPts val="1400"/>
              <a:buNone/>
              <a:defRPr/>
            </a:lvl2pPr>
            <a:lvl3pPr indent="-228600" lvl="2" marL="1371600" algn="l">
              <a:lnSpc>
                <a:spcPct val="95000"/>
              </a:lnSpc>
              <a:spcBef>
                <a:spcPts val="1025"/>
              </a:spcBef>
              <a:spcAft>
                <a:spcPts val="0"/>
              </a:spcAft>
              <a:buSzPts val="1400"/>
              <a:buNone/>
              <a:defRPr/>
            </a:lvl3pPr>
            <a:lvl4pPr indent="-228600" lvl="3" marL="1828800" algn="l">
              <a:lnSpc>
                <a:spcPct val="95000"/>
              </a:lnSpc>
              <a:spcBef>
                <a:spcPts val="775"/>
              </a:spcBef>
              <a:spcAft>
                <a:spcPts val="0"/>
              </a:spcAft>
              <a:buSzPts val="1400"/>
              <a:buNone/>
              <a:defRPr/>
            </a:lvl4pPr>
            <a:lvl5pPr indent="-228600" lvl="4" marL="2286000" algn="l">
              <a:lnSpc>
                <a:spcPct val="95000"/>
              </a:lnSpc>
              <a:spcBef>
                <a:spcPts val="513"/>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ph idx="3" type="body"/>
          </p:nvPr>
        </p:nvSpPr>
        <p:spPr>
          <a:xfrm>
            <a:off x="4629150" y="1681163"/>
            <a:ext cx="3887788" cy="823912"/>
          </a:xfrm>
          <a:prstGeom prst="rect">
            <a:avLst/>
          </a:prstGeom>
          <a:noFill/>
          <a:ln>
            <a:noFill/>
          </a:ln>
        </p:spPr>
        <p:txBody>
          <a:bodyPr anchorCtr="0" anchor="b" bIns="0" lIns="0" spcFirstLastPara="1" rIns="0" wrap="square" tIns="18250">
            <a:noAutofit/>
          </a:bodyPr>
          <a:lstStyle>
            <a:lvl1pPr indent="-228600" lvl="0" marL="457200" algn="l">
              <a:lnSpc>
                <a:spcPct val="95000"/>
              </a:lnSpc>
              <a:spcBef>
                <a:spcPts val="0"/>
              </a:spcBef>
              <a:spcAft>
                <a:spcPts val="0"/>
              </a:spcAft>
              <a:buSzPts val="2400"/>
              <a:buNone/>
              <a:defRPr b="1" sz="2400"/>
            </a:lvl1pPr>
            <a:lvl2pPr indent="-228600" lvl="1" marL="914400" algn="l">
              <a:lnSpc>
                <a:spcPct val="95000"/>
              </a:lnSpc>
              <a:spcBef>
                <a:spcPts val="1288"/>
              </a:spcBef>
              <a:spcAft>
                <a:spcPts val="0"/>
              </a:spcAft>
              <a:buSzPts val="2000"/>
              <a:buNone/>
              <a:defRPr b="1" sz="2000"/>
            </a:lvl2pPr>
            <a:lvl3pPr indent="-228600" lvl="2" marL="1371600" algn="l">
              <a:lnSpc>
                <a:spcPct val="95000"/>
              </a:lnSpc>
              <a:spcBef>
                <a:spcPts val="1025"/>
              </a:spcBef>
              <a:spcAft>
                <a:spcPts val="0"/>
              </a:spcAft>
              <a:buSzPts val="1800"/>
              <a:buNone/>
              <a:defRPr b="1" sz="1800"/>
            </a:lvl3pPr>
            <a:lvl4pPr indent="-228600" lvl="3" marL="1828800" algn="l">
              <a:lnSpc>
                <a:spcPct val="95000"/>
              </a:lnSpc>
              <a:spcBef>
                <a:spcPts val="775"/>
              </a:spcBef>
              <a:spcAft>
                <a:spcPts val="0"/>
              </a:spcAft>
              <a:buSzPts val="1600"/>
              <a:buNone/>
              <a:defRPr b="1" sz="1600"/>
            </a:lvl4pPr>
            <a:lvl5pPr indent="-228600" lvl="4" marL="2286000" algn="l">
              <a:lnSpc>
                <a:spcPct val="95000"/>
              </a:lnSpc>
              <a:spcBef>
                <a:spcPts val="513"/>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8"/>
          <p:cNvSpPr txBox="1"/>
          <p:nvPr>
            <p:ph idx="4" type="body"/>
          </p:nvPr>
        </p:nvSpPr>
        <p:spPr>
          <a:xfrm>
            <a:off x="4629150" y="2505075"/>
            <a:ext cx="3887788" cy="3684588"/>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288"/>
              </a:spcBef>
              <a:spcAft>
                <a:spcPts val="0"/>
              </a:spcAft>
              <a:buSzPts val="1400"/>
              <a:buNone/>
              <a:defRPr/>
            </a:lvl2pPr>
            <a:lvl3pPr indent="-228600" lvl="2" marL="1371600" algn="l">
              <a:lnSpc>
                <a:spcPct val="95000"/>
              </a:lnSpc>
              <a:spcBef>
                <a:spcPts val="1025"/>
              </a:spcBef>
              <a:spcAft>
                <a:spcPts val="0"/>
              </a:spcAft>
              <a:buSzPts val="1400"/>
              <a:buNone/>
              <a:defRPr/>
            </a:lvl3pPr>
            <a:lvl4pPr indent="-228600" lvl="3" marL="1828800" algn="l">
              <a:lnSpc>
                <a:spcPct val="95000"/>
              </a:lnSpc>
              <a:spcBef>
                <a:spcPts val="775"/>
              </a:spcBef>
              <a:spcAft>
                <a:spcPts val="0"/>
              </a:spcAft>
              <a:buSzPts val="1400"/>
              <a:buNone/>
              <a:defRPr/>
            </a:lvl4pPr>
            <a:lvl5pPr indent="-228600" lvl="4" marL="2286000" algn="l">
              <a:lnSpc>
                <a:spcPct val="95000"/>
              </a:lnSpc>
              <a:spcBef>
                <a:spcPts val="513"/>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9"/>
          <p:cNvSpPr txBox="1"/>
          <p:nvPr>
            <p:ph type="title"/>
          </p:nvPr>
        </p:nvSpPr>
        <p:spPr>
          <a:xfrm>
            <a:off x="457200" y="306387"/>
            <a:ext cx="8228012" cy="1143000"/>
          </a:xfrm>
          <a:prstGeom prst="rect">
            <a:avLst/>
          </a:prstGeom>
          <a:noFill/>
          <a:ln>
            <a:noFill/>
          </a:ln>
        </p:spPr>
        <p:txBody>
          <a:bodyPr anchorCtr="0" anchor="ctr" bIns="0" lIns="0" spcFirstLastPara="1" rIns="0" wrap="square" tIns="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61" name="Google Shape;61;p9"/>
          <p:cNvSpPr txBox="1"/>
          <p:nvPr>
            <p:ph idx="1" type="body"/>
          </p:nvPr>
        </p:nvSpPr>
        <p:spPr>
          <a:xfrm>
            <a:off x="457200" y="1604963"/>
            <a:ext cx="4037013" cy="4108450"/>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288"/>
              </a:spcBef>
              <a:spcAft>
                <a:spcPts val="0"/>
              </a:spcAft>
              <a:buSzPts val="1400"/>
              <a:buNone/>
              <a:defRPr/>
            </a:lvl2pPr>
            <a:lvl3pPr indent="-228600" lvl="2" marL="1371600" algn="l">
              <a:lnSpc>
                <a:spcPct val="95000"/>
              </a:lnSpc>
              <a:spcBef>
                <a:spcPts val="1025"/>
              </a:spcBef>
              <a:spcAft>
                <a:spcPts val="0"/>
              </a:spcAft>
              <a:buSzPts val="1400"/>
              <a:buNone/>
              <a:defRPr/>
            </a:lvl3pPr>
            <a:lvl4pPr indent="-228600" lvl="3" marL="1828800" algn="l">
              <a:lnSpc>
                <a:spcPct val="95000"/>
              </a:lnSpc>
              <a:spcBef>
                <a:spcPts val="775"/>
              </a:spcBef>
              <a:spcAft>
                <a:spcPts val="0"/>
              </a:spcAft>
              <a:buSzPts val="1400"/>
              <a:buNone/>
              <a:defRPr/>
            </a:lvl4pPr>
            <a:lvl5pPr indent="-228600" lvl="4" marL="2286000" algn="l">
              <a:lnSpc>
                <a:spcPct val="95000"/>
              </a:lnSpc>
              <a:spcBef>
                <a:spcPts val="513"/>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9"/>
          <p:cNvSpPr txBox="1"/>
          <p:nvPr>
            <p:ph idx="2" type="body"/>
          </p:nvPr>
        </p:nvSpPr>
        <p:spPr>
          <a:xfrm>
            <a:off x="4646613" y="1604963"/>
            <a:ext cx="4038600" cy="4108450"/>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288"/>
              </a:spcBef>
              <a:spcAft>
                <a:spcPts val="0"/>
              </a:spcAft>
              <a:buSzPts val="1400"/>
              <a:buNone/>
              <a:defRPr/>
            </a:lvl2pPr>
            <a:lvl3pPr indent="-228600" lvl="2" marL="1371600" algn="l">
              <a:lnSpc>
                <a:spcPct val="95000"/>
              </a:lnSpc>
              <a:spcBef>
                <a:spcPts val="1025"/>
              </a:spcBef>
              <a:spcAft>
                <a:spcPts val="0"/>
              </a:spcAft>
              <a:buSzPts val="1400"/>
              <a:buNone/>
              <a:defRPr/>
            </a:lvl3pPr>
            <a:lvl4pPr indent="-228600" lvl="3" marL="1828800" algn="l">
              <a:lnSpc>
                <a:spcPct val="95000"/>
              </a:lnSpc>
              <a:spcBef>
                <a:spcPts val="775"/>
              </a:spcBef>
              <a:spcAft>
                <a:spcPts val="0"/>
              </a:spcAft>
              <a:buSzPts val="1400"/>
              <a:buNone/>
              <a:defRPr/>
            </a:lvl4pPr>
            <a:lvl5pPr indent="-228600" lvl="4" marL="2286000" algn="l">
              <a:lnSpc>
                <a:spcPct val="95000"/>
              </a:lnSpc>
              <a:spcBef>
                <a:spcPts val="513"/>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9"/>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623888" y="1709738"/>
            <a:ext cx="7886700" cy="2852737"/>
          </a:xfrm>
          <a:prstGeom prst="rect">
            <a:avLst/>
          </a:prstGeom>
          <a:noFill/>
          <a:ln>
            <a:noFill/>
          </a:ln>
        </p:spPr>
        <p:txBody>
          <a:bodyPr anchorCtr="0" anchor="b" bIns="0" lIns="0" spcFirstLastPara="1" rIns="0" wrap="square" tIns="0">
            <a:noAutofit/>
          </a:bodyPr>
          <a:lstStyle>
            <a:lvl1pPr lvl="0" algn="ctr">
              <a:lnSpc>
                <a:spcPct val="95000"/>
              </a:lnSpc>
              <a:spcBef>
                <a:spcPts val="0"/>
              </a:spcBef>
              <a:spcAft>
                <a:spcPts val="0"/>
              </a:spcAft>
              <a:buSzPts val="1400"/>
              <a:buNone/>
              <a:defRPr sz="6000"/>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68" name="Google Shape;68;p10"/>
          <p:cNvSpPr txBox="1"/>
          <p:nvPr>
            <p:ph idx="1" type="body"/>
          </p:nvPr>
        </p:nvSpPr>
        <p:spPr>
          <a:xfrm>
            <a:off x="623888" y="4589463"/>
            <a:ext cx="7886700" cy="1500187"/>
          </a:xfrm>
          <a:prstGeom prst="rect">
            <a:avLst/>
          </a:prstGeom>
          <a:noFill/>
          <a:ln>
            <a:noFill/>
          </a:ln>
        </p:spPr>
        <p:txBody>
          <a:bodyPr anchorCtr="0" anchor="t" bIns="0" lIns="0" spcFirstLastPara="1" rIns="0" wrap="square" tIns="18250">
            <a:noAutofit/>
          </a:bodyPr>
          <a:lstStyle>
            <a:lvl1pPr indent="-228600" lvl="0" marL="457200" algn="l">
              <a:lnSpc>
                <a:spcPct val="95000"/>
              </a:lnSpc>
              <a:spcBef>
                <a:spcPts val="0"/>
              </a:spcBef>
              <a:spcAft>
                <a:spcPts val="0"/>
              </a:spcAft>
              <a:buSzPts val="2400"/>
              <a:buNone/>
              <a:defRPr sz="2400"/>
            </a:lvl1pPr>
            <a:lvl2pPr indent="-228600" lvl="1" marL="914400" algn="l">
              <a:lnSpc>
                <a:spcPct val="95000"/>
              </a:lnSpc>
              <a:spcBef>
                <a:spcPts val="1288"/>
              </a:spcBef>
              <a:spcAft>
                <a:spcPts val="0"/>
              </a:spcAft>
              <a:buSzPts val="2000"/>
              <a:buNone/>
              <a:defRPr sz="2000"/>
            </a:lvl2pPr>
            <a:lvl3pPr indent="-228600" lvl="2" marL="1371600" algn="l">
              <a:lnSpc>
                <a:spcPct val="95000"/>
              </a:lnSpc>
              <a:spcBef>
                <a:spcPts val="1025"/>
              </a:spcBef>
              <a:spcAft>
                <a:spcPts val="0"/>
              </a:spcAft>
              <a:buSzPts val="1800"/>
              <a:buNone/>
              <a:defRPr sz="1800"/>
            </a:lvl3pPr>
            <a:lvl4pPr indent="-228600" lvl="3" marL="1828800" algn="l">
              <a:lnSpc>
                <a:spcPct val="95000"/>
              </a:lnSpc>
              <a:spcBef>
                <a:spcPts val="775"/>
              </a:spcBef>
              <a:spcAft>
                <a:spcPts val="0"/>
              </a:spcAft>
              <a:buSzPts val="1600"/>
              <a:buNone/>
              <a:defRPr sz="1600"/>
            </a:lvl4pPr>
            <a:lvl5pPr indent="-228600" lvl="4" marL="2286000" algn="l">
              <a:lnSpc>
                <a:spcPct val="95000"/>
              </a:lnSpc>
              <a:spcBef>
                <a:spcPts val="513"/>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69" name="Google Shape;69;p10"/>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5.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6.xml"/><Relationship Id="rId12" Type="http://schemas.openxmlformats.org/officeDocument/2006/relationships/slideLayout" Target="../slideLayouts/slideLayout33.xml"/><Relationship Id="rId1" Type="http://schemas.openxmlformats.org/officeDocument/2006/relationships/image" Target="../media/image2.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4.xml"/><Relationship Id="rId12" Type="http://schemas.openxmlformats.org/officeDocument/2006/relationships/slideLayout" Target="../slideLayouts/slideLayout44.xml"/><Relationship Id="rId1" Type="http://schemas.openxmlformats.org/officeDocument/2006/relationships/image" Target="../media/image2.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4.xml"/><Relationship Id="rId10" Type="http://schemas.openxmlformats.org/officeDocument/2006/relationships/slideLayout" Target="../slideLayouts/slideLayout53.xml"/><Relationship Id="rId13" Type="http://schemas.openxmlformats.org/officeDocument/2006/relationships/theme" Target="../theme/theme2.xml"/><Relationship Id="rId12" Type="http://schemas.openxmlformats.org/officeDocument/2006/relationships/slideLayout" Target="../slideLayouts/slideLayout55.xml"/><Relationship Id="rId1" Type="http://schemas.openxmlformats.org/officeDocument/2006/relationships/image" Target="../media/image2.pn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306387"/>
            <a:ext cx="8228012" cy="1143000"/>
          </a:xfrm>
          <a:prstGeom prst="rect">
            <a:avLst/>
          </a:prstGeom>
          <a:noFill/>
          <a:ln>
            <a:noFill/>
          </a:ln>
        </p:spPr>
        <p:txBody>
          <a:bodyPr anchorCtr="0" anchor="ctr" bIns="0" lIns="0" spcFirstLastPara="1" rIns="0" wrap="square" tIns="0">
            <a:noAutofit/>
          </a:bodyPr>
          <a:lstStyle>
            <a:lvl1pPr lvl="0"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1pPr>
            <a:lvl2pPr lvl="1"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2pPr>
            <a:lvl3pPr lvl="2"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3pPr>
            <a:lvl4pPr lvl="3"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4pPr>
            <a:lvl5pPr lvl="4"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5pPr>
            <a:lvl6pPr lvl="5"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6pPr>
            <a:lvl7pPr lvl="6"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7pPr>
            <a:lvl8pPr lvl="7"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8pPr>
            <a:lvl9pPr lvl="8" marR="0" rtl="0" algn="ctr">
              <a:lnSpc>
                <a:spcPct val="95000"/>
              </a:lnSpc>
              <a:spcBef>
                <a:spcPts val="0"/>
              </a:spcBef>
              <a:spcAft>
                <a:spcPts val="0"/>
              </a:spcAft>
              <a:buSzPts val="1400"/>
              <a:buNone/>
              <a:defRPr b="0" i="0" sz="3400" u="none" cap="none" strike="noStrike">
                <a:solidFill>
                  <a:srgbClr val="000080"/>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457200" y="1604962"/>
            <a:ext cx="8228012" cy="4108450"/>
          </a:xfrm>
          <a:prstGeom prst="rect">
            <a:avLst/>
          </a:prstGeom>
          <a:noFill/>
          <a:ln>
            <a:noFill/>
          </a:ln>
        </p:spPr>
        <p:txBody>
          <a:bodyPr anchorCtr="0" anchor="t" bIns="0" lIns="0" spcFirstLastPara="1" rIns="0" wrap="square" tIns="18250">
            <a:noAutofit/>
          </a:bodyPr>
          <a:lstStyle>
            <a:lvl1pPr indent="-228600" lvl="0" marL="457200" marR="0" rtl="0" algn="l">
              <a:lnSpc>
                <a:spcPct val="95000"/>
              </a:lnSpc>
              <a:spcBef>
                <a:spcPts val="0"/>
              </a:spcBef>
              <a:spcAft>
                <a:spcPts val="0"/>
              </a:spcAft>
              <a:buSzPts val="1400"/>
              <a:buNone/>
              <a:defRPr b="0" i="0" sz="2900" u="none" cap="none" strike="noStrike">
                <a:solidFill>
                  <a:srgbClr val="000000"/>
                </a:solidFill>
                <a:latin typeface="Times New Roman"/>
                <a:ea typeface="Times New Roman"/>
                <a:cs typeface="Times New Roman"/>
                <a:sym typeface="Times New Roman"/>
              </a:defRPr>
            </a:lvl1pPr>
            <a:lvl2pPr indent="-228600" lvl="1" marL="914400" marR="0" rtl="0" algn="l">
              <a:lnSpc>
                <a:spcPct val="95000"/>
              </a:lnSpc>
              <a:spcBef>
                <a:spcPts val="1288"/>
              </a:spcBef>
              <a:spcAft>
                <a:spcPts val="0"/>
              </a:spcAft>
              <a:buSzPts val="1400"/>
              <a:buNone/>
              <a:defRPr b="0" i="0" sz="25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95000"/>
              </a:lnSpc>
              <a:spcBef>
                <a:spcPts val="1025"/>
              </a:spcBef>
              <a:spcAft>
                <a:spcPts val="0"/>
              </a:spcAft>
              <a:buSzPts val="1400"/>
              <a:buNone/>
              <a:defRPr b="0" i="0" sz="2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95000"/>
              </a:lnSpc>
              <a:spcBef>
                <a:spcPts val="775"/>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95000"/>
              </a:lnSpc>
              <a:spcBef>
                <a:spcPts val="513"/>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457200" y="6051550"/>
            <a:ext cx="2128837" cy="47148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3" name="Google Shape;13;p1"/>
          <p:cNvSpPr txBox="1"/>
          <p:nvPr>
            <p:ph idx="11" type="ftr"/>
          </p:nvPr>
        </p:nvSpPr>
        <p:spPr>
          <a:xfrm>
            <a:off x="3127375" y="6051550"/>
            <a:ext cx="2897187" cy="47148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4" name="Google Shape;14;p1"/>
          <p:cNvSpPr txBox="1"/>
          <p:nvPr>
            <p:ph idx="12" type="sldNum"/>
          </p:nvPr>
        </p:nvSpPr>
        <p:spPr>
          <a:xfrm>
            <a:off x="6556375" y="6051550"/>
            <a:ext cx="2128837" cy="471487"/>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9pPr>
          </a:lstStyle>
          <a:p/>
        </p:txBody>
      </p:sp>
      <p:sp>
        <p:nvSpPr>
          <p:cNvPr id="86" name="Google Shape;86;p13"/>
          <p:cNvSpPr txBox="1"/>
          <p:nvPr>
            <p:ph idx="1" type="body"/>
          </p:nvPr>
        </p:nvSpPr>
        <p:spPr>
          <a:xfrm>
            <a:off x="566737" y="1752600"/>
            <a:ext cx="7999412" cy="426561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50"/>
              </a:spcBef>
              <a:spcAft>
                <a:spcPts val="0"/>
              </a:spcAft>
              <a:buSzPts val="1400"/>
              <a:buNone/>
              <a:defRPr b="0" i="0" sz="3000" u="none" cap="none" strike="noStrike">
                <a:solidFill>
                  <a:srgbClr val="000000"/>
                </a:solidFill>
                <a:latin typeface="Verdana"/>
                <a:ea typeface="Verdana"/>
                <a:cs typeface="Verdana"/>
                <a:sym typeface="Verdana"/>
              </a:defRPr>
            </a:lvl1pPr>
            <a:lvl2pPr indent="-228600" lvl="1" marL="914400" marR="0" rtl="0" algn="l">
              <a:spcBef>
                <a:spcPts val="650"/>
              </a:spcBef>
              <a:spcAft>
                <a:spcPts val="0"/>
              </a:spcAft>
              <a:buSzPts val="1400"/>
              <a:buNone/>
              <a:defRPr b="0" i="0" sz="2600" u="none" cap="none" strike="noStrike">
                <a:solidFill>
                  <a:srgbClr val="000000"/>
                </a:solidFill>
                <a:latin typeface="Verdana"/>
                <a:ea typeface="Verdana"/>
                <a:cs typeface="Verdana"/>
                <a:sym typeface="Verdana"/>
              </a:defRPr>
            </a:lvl2pPr>
            <a:lvl3pPr indent="-228600" lvl="2" marL="1371600" marR="0" rtl="0" algn="l">
              <a:spcBef>
                <a:spcPts val="575"/>
              </a:spcBef>
              <a:spcAft>
                <a:spcPts val="0"/>
              </a:spcAft>
              <a:buSzPts val="1400"/>
              <a:buNone/>
              <a:defRPr b="0" i="0" sz="2300" u="none" cap="none" strike="noStrike">
                <a:solidFill>
                  <a:srgbClr val="000000"/>
                </a:solidFill>
                <a:latin typeface="Verdana"/>
                <a:ea typeface="Verdana"/>
                <a:cs typeface="Verdana"/>
                <a:sym typeface="Verdana"/>
              </a:defRPr>
            </a:lvl3pPr>
            <a:lvl4pPr indent="-228600" lvl="3" marL="1828800" marR="0" rtl="0" algn="l">
              <a:spcBef>
                <a:spcPts val="500"/>
              </a:spcBef>
              <a:spcAft>
                <a:spcPts val="0"/>
              </a:spcAft>
              <a:buSzPts val="1400"/>
              <a:buNone/>
              <a:defRPr b="0" i="0" sz="2000" u="none" cap="none" strike="noStrike">
                <a:solidFill>
                  <a:srgbClr val="000000"/>
                </a:solidFill>
                <a:latin typeface="Verdana"/>
                <a:ea typeface="Verdana"/>
                <a:cs typeface="Verdana"/>
                <a:sym typeface="Verdana"/>
              </a:defRPr>
            </a:lvl4pPr>
            <a:lvl5pPr indent="-228600" lvl="4" marL="2286000" marR="0" rtl="0" algn="l">
              <a:spcBef>
                <a:spcPts val="625"/>
              </a:spcBef>
              <a:spcAft>
                <a:spcPts val="0"/>
              </a:spcAft>
              <a:buSzPts val="1400"/>
              <a:buNone/>
              <a:defRPr b="0" i="0" sz="2000" u="none" cap="none" strike="noStrike">
                <a:solidFill>
                  <a:srgbClr val="000000"/>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87" name="Google Shape;87;p13"/>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rgbClr val="CC0000"/>
          </a:solidFill>
          <a:ln cap="sq"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Verdana"/>
              <a:ea typeface="Verdana"/>
              <a:cs typeface="Verdana"/>
              <a:sym typeface="Verdana"/>
            </a:endParaRPr>
          </a:p>
        </p:txBody>
      </p:sp>
      <p:cxnSp>
        <p:nvCxnSpPr>
          <p:cNvPr id="88" name="Google Shape;88;p13"/>
          <p:cNvCxnSpPr/>
          <p:nvPr/>
        </p:nvCxnSpPr>
        <p:spPr>
          <a:xfrm>
            <a:off x="609600" y="6172200"/>
            <a:ext cx="7924800" cy="1587"/>
          </a:xfrm>
          <a:prstGeom prst="straightConnector1">
            <a:avLst/>
          </a:prstGeom>
          <a:noFill/>
          <a:ln cap="sq" cmpd="sng" w="9525">
            <a:solidFill>
              <a:srgbClr val="CC0000"/>
            </a:solidFill>
            <a:prstDash val="solid"/>
            <a:miter lim="800000"/>
            <a:headEnd len="med" w="med" type="none"/>
            <a:tailEnd len="med" w="med" type="none"/>
          </a:ln>
        </p:spPr>
      </p:cxnSp>
      <p:sp>
        <p:nvSpPr>
          <p:cNvPr id="89" name="Google Shape;89;p13"/>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90" name="Google Shape;90;p13"/>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91" name="Google Shape;91;p13"/>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800"/>
              <a:buFont typeface="Verdana"/>
              <a:buNone/>
              <a:defRPr b="0" i="0" sz="1800" u="none">
                <a:solidFill>
                  <a:srgbClr val="000000"/>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1" name="Shape 161"/>
        <p:cNvGrpSpPr/>
        <p:nvPr/>
      </p:nvGrpSpPr>
      <p:grpSpPr>
        <a:xfrm>
          <a:off x="0" y="0"/>
          <a:ext cx="0" cy="0"/>
          <a:chOff x="0" y="0"/>
          <a:chExt cx="0" cy="0"/>
        </a:xfrm>
      </p:grpSpPr>
      <p:sp>
        <p:nvSpPr>
          <p:cNvPr id="162" name="Google Shape;162;p25"/>
          <p:cNvSpPr/>
          <p:nvPr/>
        </p:nvSpPr>
        <p:spPr>
          <a:xfrm>
            <a:off x="685800" y="2393950"/>
            <a:ext cx="7772400" cy="109537"/>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rgbClr val="CC0000"/>
          </a:solidFill>
          <a:ln cap="sq"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Verdana"/>
              <a:ea typeface="Verdana"/>
              <a:cs typeface="Verdana"/>
              <a:sym typeface="Verdana"/>
            </a:endParaRPr>
          </a:p>
        </p:txBody>
      </p:sp>
      <p:sp>
        <p:nvSpPr>
          <p:cNvPr id="163" name="Google Shape;163;p25"/>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9pPr>
          </a:lstStyle>
          <a:p/>
        </p:txBody>
      </p:sp>
      <p:sp>
        <p:nvSpPr>
          <p:cNvPr id="164" name="Google Shape;164;p25"/>
          <p:cNvSpPr txBox="1"/>
          <p:nvPr>
            <p:ph idx="1" type="body"/>
          </p:nvPr>
        </p:nvSpPr>
        <p:spPr>
          <a:xfrm>
            <a:off x="566737" y="1752600"/>
            <a:ext cx="7999412" cy="426561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50"/>
              </a:spcBef>
              <a:spcAft>
                <a:spcPts val="0"/>
              </a:spcAft>
              <a:buSzPts val="1400"/>
              <a:buNone/>
              <a:defRPr b="0" i="0" sz="3000" u="none" cap="none" strike="noStrike">
                <a:solidFill>
                  <a:srgbClr val="000000"/>
                </a:solidFill>
                <a:latin typeface="Verdana"/>
                <a:ea typeface="Verdana"/>
                <a:cs typeface="Verdana"/>
                <a:sym typeface="Verdana"/>
              </a:defRPr>
            </a:lvl1pPr>
            <a:lvl2pPr indent="-228600" lvl="1" marL="914400" marR="0" rtl="0" algn="l">
              <a:spcBef>
                <a:spcPts val="650"/>
              </a:spcBef>
              <a:spcAft>
                <a:spcPts val="0"/>
              </a:spcAft>
              <a:buSzPts val="1400"/>
              <a:buNone/>
              <a:defRPr b="0" i="0" sz="2600" u="none" cap="none" strike="noStrike">
                <a:solidFill>
                  <a:srgbClr val="000000"/>
                </a:solidFill>
                <a:latin typeface="Verdana"/>
                <a:ea typeface="Verdana"/>
                <a:cs typeface="Verdana"/>
                <a:sym typeface="Verdana"/>
              </a:defRPr>
            </a:lvl2pPr>
            <a:lvl3pPr indent="-228600" lvl="2" marL="1371600" marR="0" rtl="0" algn="l">
              <a:spcBef>
                <a:spcPts val="575"/>
              </a:spcBef>
              <a:spcAft>
                <a:spcPts val="0"/>
              </a:spcAft>
              <a:buSzPts val="1400"/>
              <a:buNone/>
              <a:defRPr b="0" i="0" sz="2300" u="none" cap="none" strike="noStrike">
                <a:solidFill>
                  <a:srgbClr val="000000"/>
                </a:solidFill>
                <a:latin typeface="Verdana"/>
                <a:ea typeface="Verdana"/>
                <a:cs typeface="Verdana"/>
                <a:sym typeface="Verdana"/>
              </a:defRPr>
            </a:lvl3pPr>
            <a:lvl4pPr indent="-228600" lvl="3" marL="1828800" marR="0" rtl="0" algn="l">
              <a:spcBef>
                <a:spcPts val="500"/>
              </a:spcBef>
              <a:spcAft>
                <a:spcPts val="0"/>
              </a:spcAft>
              <a:buSzPts val="1400"/>
              <a:buNone/>
              <a:defRPr b="0" i="0" sz="2000" u="none" cap="none" strike="noStrike">
                <a:solidFill>
                  <a:srgbClr val="000000"/>
                </a:solidFill>
                <a:latin typeface="Verdana"/>
                <a:ea typeface="Verdana"/>
                <a:cs typeface="Verdana"/>
                <a:sym typeface="Verdana"/>
              </a:defRPr>
            </a:lvl4pPr>
            <a:lvl5pPr indent="-228600" lvl="4" marL="2286000" marR="0" rtl="0" algn="l">
              <a:spcBef>
                <a:spcPts val="625"/>
              </a:spcBef>
              <a:spcAft>
                <a:spcPts val="0"/>
              </a:spcAft>
              <a:buSzPts val="1400"/>
              <a:buNone/>
              <a:defRPr b="0" i="0" sz="2000" u="none" cap="none" strike="noStrike">
                <a:solidFill>
                  <a:srgbClr val="000000"/>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65" name="Google Shape;165;p25"/>
          <p:cNvSpPr txBox="1"/>
          <p:nvPr>
            <p:ph idx="10" type="dt"/>
          </p:nvPr>
        </p:nvSpPr>
        <p:spPr>
          <a:xfrm>
            <a:off x="685800" y="6248400"/>
            <a:ext cx="1903412" cy="455612"/>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66" name="Google Shape;166;p25"/>
          <p:cNvSpPr txBox="1"/>
          <p:nvPr>
            <p:ph idx="11" type="ftr"/>
          </p:nvPr>
        </p:nvSpPr>
        <p:spPr>
          <a:xfrm>
            <a:off x="3124200" y="6248400"/>
            <a:ext cx="2894012" cy="455612"/>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67" name="Google Shape;167;p25"/>
          <p:cNvSpPr txBox="1"/>
          <p:nvPr>
            <p:ph idx="12" type="sldNum"/>
          </p:nvPr>
        </p:nvSpPr>
        <p:spPr>
          <a:xfrm>
            <a:off x="6553200" y="6248400"/>
            <a:ext cx="1903412" cy="455612"/>
          </a:xfrm>
          <a:prstGeom prst="rect">
            <a:avLst/>
          </a:prstGeom>
          <a:noFill/>
          <a:ln>
            <a:noFill/>
          </a:ln>
        </p:spPr>
        <p:txBody>
          <a:bodyPr anchorCtr="0" anchor="t" bIns="46800" lIns="90000" spcFirstLastPara="1" rIns="90000" wrap="square" tIns="46800">
            <a:noAutofit/>
          </a:bodyPr>
          <a:lstStyle>
            <a:lvl1pPr indent="-215900" lvl="0"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7" name="Shape 237"/>
        <p:cNvGrpSpPr/>
        <p:nvPr/>
      </p:nvGrpSpPr>
      <p:grpSpPr>
        <a:xfrm>
          <a:off x="0" y="0"/>
          <a:ext cx="0" cy="0"/>
          <a:chOff x="0" y="0"/>
          <a:chExt cx="0" cy="0"/>
        </a:xfrm>
      </p:grpSpPr>
      <p:sp>
        <p:nvSpPr>
          <p:cNvPr id="238" name="Google Shape;238;p37"/>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9pPr>
          </a:lstStyle>
          <a:p/>
        </p:txBody>
      </p:sp>
      <p:sp>
        <p:nvSpPr>
          <p:cNvPr id="239" name="Google Shape;239;p37"/>
          <p:cNvSpPr txBox="1"/>
          <p:nvPr>
            <p:ph idx="1" type="body"/>
          </p:nvPr>
        </p:nvSpPr>
        <p:spPr>
          <a:xfrm>
            <a:off x="566737" y="1752600"/>
            <a:ext cx="7999412" cy="426561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50"/>
              </a:spcBef>
              <a:spcAft>
                <a:spcPts val="0"/>
              </a:spcAft>
              <a:buSzPts val="1400"/>
              <a:buNone/>
              <a:defRPr b="0" i="0" sz="3000" u="none" cap="none" strike="noStrike">
                <a:solidFill>
                  <a:srgbClr val="000000"/>
                </a:solidFill>
                <a:latin typeface="Verdana"/>
                <a:ea typeface="Verdana"/>
                <a:cs typeface="Verdana"/>
                <a:sym typeface="Verdana"/>
              </a:defRPr>
            </a:lvl1pPr>
            <a:lvl2pPr indent="-228600" lvl="1" marL="914400" marR="0" rtl="0" algn="l">
              <a:spcBef>
                <a:spcPts val="650"/>
              </a:spcBef>
              <a:spcAft>
                <a:spcPts val="0"/>
              </a:spcAft>
              <a:buSzPts val="1400"/>
              <a:buNone/>
              <a:defRPr b="0" i="0" sz="2600" u="none" cap="none" strike="noStrike">
                <a:solidFill>
                  <a:srgbClr val="000000"/>
                </a:solidFill>
                <a:latin typeface="Verdana"/>
                <a:ea typeface="Verdana"/>
                <a:cs typeface="Verdana"/>
                <a:sym typeface="Verdana"/>
              </a:defRPr>
            </a:lvl2pPr>
            <a:lvl3pPr indent="-228600" lvl="2" marL="1371600" marR="0" rtl="0" algn="l">
              <a:spcBef>
                <a:spcPts val="575"/>
              </a:spcBef>
              <a:spcAft>
                <a:spcPts val="0"/>
              </a:spcAft>
              <a:buSzPts val="1400"/>
              <a:buNone/>
              <a:defRPr b="0" i="0" sz="2300" u="none" cap="none" strike="noStrike">
                <a:solidFill>
                  <a:srgbClr val="000000"/>
                </a:solidFill>
                <a:latin typeface="Verdana"/>
                <a:ea typeface="Verdana"/>
                <a:cs typeface="Verdana"/>
                <a:sym typeface="Verdana"/>
              </a:defRPr>
            </a:lvl3pPr>
            <a:lvl4pPr indent="-228600" lvl="3" marL="1828800" marR="0" rtl="0" algn="l">
              <a:spcBef>
                <a:spcPts val="500"/>
              </a:spcBef>
              <a:spcAft>
                <a:spcPts val="0"/>
              </a:spcAft>
              <a:buSzPts val="1400"/>
              <a:buNone/>
              <a:defRPr b="0" i="0" sz="2000" u="none" cap="none" strike="noStrike">
                <a:solidFill>
                  <a:srgbClr val="000000"/>
                </a:solidFill>
                <a:latin typeface="Verdana"/>
                <a:ea typeface="Verdana"/>
                <a:cs typeface="Verdana"/>
                <a:sym typeface="Verdana"/>
              </a:defRPr>
            </a:lvl4pPr>
            <a:lvl5pPr indent="-228600" lvl="4" marL="2286000" marR="0" rtl="0" algn="l">
              <a:spcBef>
                <a:spcPts val="625"/>
              </a:spcBef>
              <a:spcAft>
                <a:spcPts val="0"/>
              </a:spcAft>
              <a:buSzPts val="1400"/>
              <a:buNone/>
              <a:defRPr b="0" i="0" sz="2000" u="none" cap="none" strike="noStrike">
                <a:solidFill>
                  <a:srgbClr val="000000"/>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240" name="Google Shape;240;p37"/>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241" name="Google Shape;241;p37"/>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242" name="Google Shape;242;p37"/>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2" name="Shape 312"/>
        <p:cNvGrpSpPr/>
        <p:nvPr/>
      </p:nvGrpSpPr>
      <p:grpSpPr>
        <a:xfrm>
          <a:off x="0" y="0"/>
          <a:ext cx="0" cy="0"/>
          <a:chOff x="0" y="0"/>
          <a:chExt cx="0" cy="0"/>
        </a:xfrm>
      </p:grpSpPr>
      <p:sp>
        <p:nvSpPr>
          <p:cNvPr id="313" name="Google Shape;313;p49"/>
          <p:cNvSpPr txBox="1"/>
          <p:nvPr>
            <p:ph type="title"/>
          </p:nvPr>
        </p:nvSpPr>
        <p:spPr>
          <a:xfrm>
            <a:off x="574675" y="304800"/>
            <a:ext cx="7999412" cy="1214437"/>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rgbClr val="000000"/>
                </a:solidFill>
                <a:latin typeface="Verdana"/>
                <a:ea typeface="Verdana"/>
                <a:cs typeface="Verdana"/>
                <a:sym typeface="Verdana"/>
              </a:defRPr>
            </a:lvl9pPr>
          </a:lstStyle>
          <a:p/>
        </p:txBody>
      </p:sp>
      <p:sp>
        <p:nvSpPr>
          <p:cNvPr id="314" name="Google Shape;314;p49"/>
          <p:cNvSpPr txBox="1"/>
          <p:nvPr>
            <p:ph idx="1" type="body"/>
          </p:nvPr>
        </p:nvSpPr>
        <p:spPr>
          <a:xfrm>
            <a:off x="566737" y="1752600"/>
            <a:ext cx="7999412" cy="426561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50"/>
              </a:spcBef>
              <a:spcAft>
                <a:spcPts val="0"/>
              </a:spcAft>
              <a:buSzPts val="1400"/>
              <a:buNone/>
              <a:defRPr b="0" i="0" sz="3000" u="none" cap="none" strike="noStrike">
                <a:solidFill>
                  <a:srgbClr val="000000"/>
                </a:solidFill>
                <a:latin typeface="Verdana"/>
                <a:ea typeface="Verdana"/>
                <a:cs typeface="Verdana"/>
                <a:sym typeface="Verdana"/>
              </a:defRPr>
            </a:lvl1pPr>
            <a:lvl2pPr indent="-228600" lvl="1" marL="914400" marR="0" rtl="0" algn="l">
              <a:spcBef>
                <a:spcPts val="650"/>
              </a:spcBef>
              <a:spcAft>
                <a:spcPts val="0"/>
              </a:spcAft>
              <a:buSzPts val="1400"/>
              <a:buNone/>
              <a:defRPr b="0" i="0" sz="2600" u="none" cap="none" strike="noStrike">
                <a:solidFill>
                  <a:srgbClr val="000000"/>
                </a:solidFill>
                <a:latin typeface="Verdana"/>
                <a:ea typeface="Verdana"/>
                <a:cs typeface="Verdana"/>
                <a:sym typeface="Verdana"/>
              </a:defRPr>
            </a:lvl2pPr>
            <a:lvl3pPr indent="-228600" lvl="2" marL="1371600" marR="0" rtl="0" algn="l">
              <a:spcBef>
                <a:spcPts val="575"/>
              </a:spcBef>
              <a:spcAft>
                <a:spcPts val="0"/>
              </a:spcAft>
              <a:buSzPts val="1400"/>
              <a:buNone/>
              <a:defRPr b="0" i="0" sz="2300" u="none" cap="none" strike="noStrike">
                <a:solidFill>
                  <a:srgbClr val="000000"/>
                </a:solidFill>
                <a:latin typeface="Verdana"/>
                <a:ea typeface="Verdana"/>
                <a:cs typeface="Verdana"/>
                <a:sym typeface="Verdana"/>
              </a:defRPr>
            </a:lvl3pPr>
            <a:lvl4pPr indent="-228600" lvl="3" marL="1828800" marR="0" rtl="0" algn="l">
              <a:spcBef>
                <a:spcPts val="500"/>
              </a:spcBef>
              <a:spcAft>
                <a:spcPts val="0"/>
              </a:spcAft>
              <a:buSzPts val="1400"/>
              <a:buNone/>
              <a:defRPr b="0" i="0" sz="2000" u="none" cap="none" strike="noStrike">
                <a:solidFill>
                  <a:srgbClr val="000000"/>
                </a:solidFill>
                <a:latin typeface="Verdana"/>
                <a:ea typeface="Verdana"/>
                <a:cs typeface="Verdana"/>
                <a:sym typeface="Verdana"/>
              </a:defRPr>
            </a:lvl4pPr>
            <a:lvl5pPr indent="-228600" lvl="4" marL="2286000" marR="0" rtl="0" algn="l">
              <a:spcBef>
                <a:spcPts val="625"/>
              </a:spcBef>
              <a:spcAft>
                <a:spcPts val="0"/>
              </a:spcAft>
              <a:buSzPts val="1400"/>
              <a:buNone/>
              <a:defRPr b="0" i="0" sz="2000" u="none" cap="none" strike="noStrike">
                <a:solidFill>
                  <a:srgbClr val="000000"/>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315" name="Google Shape;315;p49"/>
          <p:cNvSpPr txBox="1"/>
          <p:nvPr>
            <p:ph idx="10" type="dt"/>
          </p:nvPr>
        </p:nvSpPr>
        <p:spPr>
          <a:xfrm>
            <a:off x="609600" y="6245225"/>
            <a:ext cx="1979612" cy="474662"/>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316" name="Google Shape;316;p49"/>
          <p:cNvSpPr txBox="1"/>
          <p:nvPr>
            <p:ph idx="11" type="ftr"/>
          </p:nvPr>
        </p:nvSpPr>
        <p:spPr>
          <a:xfrm>
            <a:off x="3124200" y="6245225"/>
            <a:ext cx="2894012" cy="474662"/>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317" name="Google Shape;317;p49"/>
          <p:cNvSpPr txBox="1"/>
          <p:nvPr>
            <p:ph idx="12" type="sldNum"/>
          </p:nvPr>
        </p:nvSpPr>
        <p:spPr>
          <a:xfrm>
            <a:off x="6553200" y="6245225"/>
            <a:ext cx="1979612" cy="474662"/>
          </a:xfrm>
          <a:prstGeom prst="rect">
            <a:avLst/>
          </a:prstGeom>
          <a:noFill/>
          <a:ln>
            <a:noFill/>
          </a:ln>
        </p:spPr>
        <p:txBody>
          <a:bodyPr anchorCtr="0" anchor="t" bIns="46800" lIns="90000" spcFirstLastPara="1" rIns="90000" wrap="square" tIns="46800">
            <a:noAutofit/>
          </a:bodyPr>
          <a:lstStyle>
            <a:lvl1pPr indent="-215900" lvl="0"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1pPr>
            <a:lvl2pPr indent="-215900" lvl="1"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2pPr>
            <a:lvl3pPr indent="-215900" lvl="2"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3pPr>
            <a:lvl4pPr indent="-215900" lvl="3"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4pPr>
            <a:lvl5pPr indent="-215900" lvl="4"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5pPr>
            <a:lvl6pPr indent="-215900" lvl="5"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6pPr>
            <a:lvl7pPr indent="-215900" lvl="6"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7pPr>
            <a:lvl8pPr indent="-215900" lvl="7"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8pPr>
            <a:lvl9pPr indent="-215900" lvl="8" marL="215900" marR="0" rtl="0" algn="r">
              <a:lnSpc>
                <a:spcPct val="100000"/>
              </a:lnSpc>
              <a:spcBef>
                <a:spcPts val="0"/>
              </a:spcBef>
              <a:spcAft>
                <a:spcPts val="0"/>
              </a:spcAft>
              <a:buClr>
                <a:srgbClr val="000000"/>
              </a:buClr>
              <a:buSzPts val="1200"/>
              <a:buFont typeface="Times New Roman"/>
              <a:buNone/>
              <a:defRPr b="0" i="0" sz="1200" u="none">
                <a:solidFill>
                  <a:srgbClr val="000000"/>
                </a:solidFill>
                <a:latin typeface="Times New Roman"/>
                <a:ea typeface="Times New Roman"/>
                <a:cs typeface="Times New Roman"/>
                <a:sym typeface="Times New Roman"/>
              </a:defRPr>
            </a:lvl9pPr>
          </a:lstStyle>
          <a:p>
            <a:pPr indent="-215900" lvl="0" marL="21590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www.startvbdotnet.com/oop/default.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hyperlink" Target="http://java.sun.com/docs/books/tutorial/java/nutsandbolts/arrays.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nvSpPr>
        <p:spPr>
          <a:xfrm>
            <a:off x="1371600" y="1824037"/>
            <a:ext cx="6677025" cy="1223962"/>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Verdana"/>
              <a:buNone/>
            </a:pPr>
            <a:r>
              <a:rPr b="1" i="0" lang="en-US" sz="4400" u="sng" cap="none" strike="noStrike">
                <a:solidFill>
                  <a:srgbClr val="000000"/>
                </a:solidFill>
                <a:latin typeface="Verdana"/>
                <a:ea typeface="Verdana"/>
                <a:cs typeface="Verdana"/>
                <a:sym typeface="Verdana"/>
              </a:rPr>
              <a:t>Introduction of Java</a:t>
            </a:r>
            <a:endParaRPr/>
          </a:p>
        </p:txBody>
      </p:sp>
      <p:sp>
        <p:nvSpPr>
          <p:cNvPr id="393" name="Google Shape;393;p61"/>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4600"/>
              <a:buFont typeface="Times New Roman"/>
              <a:buNone/>
            </a:pPr>
            <a:r>
              <a:rPr b="0" i="0" lang="en-US" sz="4600" u="none" cap="none" strike="noStrike">
                <a:solidFill>
                  <a:srgbClr val="000080"/>
                </a:solidFill>
                <a:latin typeface="Times New Roman"/>
                <a:ea typeface="Times New Roman"/>
                <a:cs typeface="Times New Roman"/>
                <a:sym typeface="Times New Roman"/>
              </a:rPr>
              <a:t>       </a:t>
            </a:r>
            <a:endParaRPr/>
          </a:p>
        </p:txBody>
      </p:sp>
      <p:sp>
        <p:nvSpPr>
          <p:cNvPr id="394" name="Google Shape;394;p61"/>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
        <p:nvSpPr>
          <p:cNvPr id="395" name="Google Shape;395;p61"/>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CDAC ,NOIDA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nvSpPr>
        <p:spPr>
          <a:xfrm>
            <a:off x="381000" y="304800"/>
            <a:ext cx="8001000" cy="911225"/>
          </a:xfrm>
          <a:prstGeom prst="rect">
            <a:avLst/>
          </a:prstGeom>
          <a:noFill/>
          <a:ln cap="sq" cmpd="sng" w="9525">
            <a:solidFill>
              <a:srgbClr val="000000"/>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Java Development Kit</a:t>
            </a:r>
            <a:endParaRPr/>
          </a:p>
        </p:txBody>
      </p:sp>
      <p:graphicFrame>
        <p:nvGraphicFramePr>
          <p:cNvPr id="471" name="Google Shape;471;p70"/>
          <p:cNvGraphicFramePr/>
          <p:nvPr/>
        </p:nvGraphicFramePr>
        <p:xfrm>
          <a:off x="304800" y="1417637"/>
          <a:ext cx="3000000" cy="3000000"/>
        </p:xfrm>
        <a:graphic>
          <a:graphicData uri="http://schemas.openxmlformats.org/drawingml/2006/table">
            <a:tbl>
              <a:tblPr>
                <a:noFill/>
                <a:tableStyleId>{3D10CD30-99EE-4A85-9EB9-2C21DFE5B9C2}</a:tableStyleId>
              </a:tblPr>
              <a:tblGrid>
                <a:gridCol w="2743200"/>
                <a:gridCol w="5411775"/>
              </a:tblGrid>
              <a:tr h="677850">
                <a:tc>
                  <a:txBody>
                    <a:bodyPr/>
                    <a:lstStyle/>
                    <a:p>
                      <a:pPr indent="0" lvl="0" marL="0" marR="0" rtl="0" algn="l">
                        <a:lnSpc>
                          <a:spcPct val="101000"/>
                        </a:lnSpc>
                        <a:spcBef>
                          <a:spcPts val="0"/>
                        </a:spcBef>
                        <a:spcAft>
                          <a:spcPts val="0"/>
                        </a:spcAft>
                        <a:buClr>
                          <a:srgbClr val="FFFFFF"/>
                        </a:buClr>
                        <a:buSzPts val="1800"/>
                        <a:buFont typeface="Verdana"/>
                        <a:buNone/>
                      </a:pPr>
                      <a:r>
                        <a:rPr b="1" i="0" lang="en-US" sz="1800" u="none" cap="none" strike="noStrike">
                          <a:solidFill>
                            <a:srgbClr val="FFFFFF"/>
                          </a:solidFill>
                          <a:latin typeface="Verdana"/>
                          <a:ea typeface="Verdana"/>
                          <a:cs typeface="Verdana"/>
                          <a:sym typeface="Verdana"/>
                        </a:rPr>
                        <a:t>Tools</a:t>
                      </a:r>
                      <a:endParaRPr/>
                    </a:p>
                  </a:txBody>
                  <a:tcPr marT="46800" marB="46800" marR="90000" marL="90000">
                    <a:solidFill>
                      <a:srgbClr val="B90000"/>
                    </a:solidFill>
                  </a:tcPr>
                </a:tc>
                <a:tc>
                  <a:txBody>
                    <a:bodyPr/>
                    <a:lstStyle/>
                    <a:p>
                      <a:pPr indent="0" lvl="0" marL="0" marR="0" rtl="0" algn="l">
                        <a:lnSpc>
                          <a:spcPct val="101000"/>
                        </a:lnSpc>
                        <a:spcBef>
                          <a:spcPts val="0"/>
                        </a:spcBef>
                        <a:spcAft>
                          <a:spcPts val="0"/>
                        </a:spcAft>
                        <a:buClr>
                          <a:srgbClr val="FFFFFF"/>
                        </a:buClr>
                        <a:buSzPts val="1800"/>
                        <a:buFont typeface="Verdana"/>
                        <a:buNone/>
                      </a:pPr>
                      <a:r>
                        <a:rPr b="1" i="0" lang="en-US" sz="1800" u="none" cap="none" strike="noStrike">
                          <a:solidFill>
                            <a:srgbClr val="FFFFFF"/>
                          </a:solidFill>
                          <a:latin typeface="Verdana"/>
                          <a:ea typeface="Verdana"/>
                          <a:cs typeface="Verdana"/>
                          <a:sym typeface="Verdana"/>
                        </a:rPr>
                        <a:t>Feature</a:t>
                      </a:r>
                      <a:endParaRPr/>
                    </a:p>
                  </a:txBody>
                  <a:tcPr marT="46800" marB="46800" marR="90000" marL="90000">
                    <a:solidFill>
                      <a:srgbClr val="B90000"/>
                    </a:solidFill>
                  </a:tcPr>
                </a:tc>
              </a:tr>
              <a:tr h="619125">
                <a:tc>
                  <a:txBody>
                    <a:bodyPr/>
                    <a:lstStyle/>
                    <a:p>
                      <a:pPr indent="0" lvl="0" marL="0" marR="0" rtl="0" algn="l">
                        <a:lnSpc>
                          <a:spcPct val="91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javac</a:t>
                      </a:r>
                      <a:endParaRPr/>
                    </a:p>
                    <a:p>
                      <a:pPr indent="0" lvl="0" marL="0" marR="0" rtl="0" algn="l">
                        <a:spcBef>
                          <a:spcPts val="0"/>
                        </a:spcBef>
                        <a:spcAft>
                          <a:spcPts val="0"/>
                        </a:spcAft>
                        <a:buNone/>
                      </a:pPr>
                      <a:r>
                        <a:t/>
                      </a:r>
                      <a:endParaRPr b="0" i="0" sz="1800" u="none">
                        <a:solidFill>
                          <a:srgbClr val="000000"/>
                        </a:solidFill>
                        <a:latin typeface="Verdana"/>
                        <a:ea typeface="Verdana"/>
                        <a:cs typeface="Verdana"/>
                        <a:sym typeface="Verdana"/>
                      </a:endParaRPr>
                    </a:p>
                  </a:txBody>
                  <a:tcPr marT="67200" marB="46800" marR="90000" marL="90000">
                    <a:solidFill>
                      <a:srgbClr val="EDEFF2"/>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 The Java Compiler</a:t>
                      </a:r>
                      <a:endParaRPr/>
                    </a:p>
                  </a:txBody>
                  <a:tcPr marT="46800" marB="46800" marR="90000" marL="90000">
                    <a:solidFill>
                      <a:srgbClr val="EDEFF2"/>
                    </a:solidFill>
                  </a:tcPr>
                </a:tc>
              </a:tr>
              <a:tr h="544500">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a:t>
                      </a:r>
                      <a:endParaRPr/>
                    </a:p>
                  </a:txBody>
                  <a:tcPr marT="46800" marB="46800" marR="90000" marL="90000">
                    <a:solidFill>
                      <a:srgbClr val="F6F7F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The Java Interpreter</a:t>
                      </a:r>
                      <a:endParaRPr/>
                    </a:p>
                  </a:txBody>
                  <a:tcPr marT="46800" marB="46800" marR="90000" marL="90000">
                    <a:solidFill>
                      <a:srgbClr val="F6F7F9"/>
                    </a:solidFill>
                  </a:tcPr>
                </a:tc>
              </a:tr>
              <a:tr h="64292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Jdb </a:t>
                      </a:r>
                      <a:endParaRPr/>
                    </a:p>
                  </a:txBody>
                  <a:tcPr marT="46800" marB="46800" marR="90000" marL="90000">
                    <a:solidFill>
                      <a:srgbClr val="EDEFF2"/>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 The Java Debugger</a:t>
                      </a:r>
                      <a:endParaRPr/>
                    </a:p>
                    <a:p>
                      <a:pPr indent="0" lvl="0" marL="0" marR="0" rtl="0" algn="l">
                        <a:spcBef>
                          <a:spcPts val="0"/>
                        </a:spcBef>
                        <a:spcAft>
                          <a:spcPts val="0"/>
                        </a:spcAft>
                        <a:buNone/>
                      </a:pPr>
                      <a:r>
                        <a:t/>
                      </a:r>
                      <a:endParaRPr b="0" i="0" sz="1800" u="none">
                        <a:solidFill>
                          <a:srgbClr val="000000"/>
                        </a:solidFill>
                        <a:latin typeface="Verdana"/>
                        <a:ea typeface="Verdana"/>
                        <a:cs typeface="Verdana"/>
                        <a:sym typeface="Verdana"/>
                      </a:endParaRPr>
                    </a:p>
                  </a:txBody>
                  <a:tcPr marT="46800" marB="46800" marR="90000" marL="90000">
                    <a:solidFill>
                      <a:srgbClr val="EDEFF2"/>
                    </a:solidFill>
                  </a:tcPr>
                </a:tc>
              </a:tr>
              <a:tr h="64292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appletviewer </a:t>
                      </a:r>
                      <a:endParaRPr/>
                    </a:p>
                  </a:txBody>
                  <a:tcPr marT="46800" marB="46800" marR="90000" marL="90000">
                    <a:solidFill>
                      <a:srgbClr val="F6F7F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Tool to run the applets</a:t>
                      </a:r>
                      <a:endParaRPr/>
                    </a:p>
                    <a:p>
                      <a:pPr indent="0" lvl="0" marL="0" marR="0" rtl="0" algn="l">
                        <a:spcBef>
                          <a:spcPts val="0"/>
                        </a:spcBef>
                        <a:spcAft>
                          <a:spcPts val="0"/>
                        </a:spcAft>
                        <a:buNone/>
                      </a:pPr>
                      <a:r>
                        <a:t/>
                      </a:r>
                      <a:endParaRPr b="0" i="0" sz="1800" u="none">
                        <a:solidFill>
                          <a:srgbClr val="000000"/>
                        </a:solidFill>
                        <a:latin typeface="Verdana"/>
                        <a:ea typeface="Verdana"/>
                        <a:cs typeface="Verdana"/>
                        <a:sym typeface="Verdana"/>
                      </a:endParaRPr>
                    </a:p>
                  </a:txBody>
                  <a:tcPr marT="46800" marB="46800" marR="90000" marL="90000">
                    <a:solidFill>
                      <a:srgbClr val="F6F7F9"/>
                    </a:solidFill>
                  </a:tcPr>
                </a:tc>
              </a:tr>
              <a:tr h="64292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javap </a:t>
                      </a:r>
                      <a:endParaRPr/>
                    </a:p>
                  </a:txBody>
                  <a:tcPr marT="46800" marB="46800" marR="90000" marL="90000">
                    <a:solidFill>
                      <a:srgbClr val="EDEFF2"/>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to print the Java byte codes</a:t>
                      </a:r>
                      <a:endParaRPr/>
                    </a:p>
                    <a:p>
                      <a:pPr indent="0" lvl="0" marL="0" marR="0" rtl="0" algn="l">
                        <a:spcBef>
                          <a:spcPts val="0"/>
                        </a:spcBef>
                        <a:spcAft>
                          <a:spcPts val="0"/>
                        </a:spcAft>
                        <a:buNone/>
                      </a:pPr>
                      <a:r>
                        <a:t/>
                      </a:r>
                      <a:endParaRPr b="0" i="0" sz="1800" u="none">
                        <a:solidFill>
                          <a:srgbClr val="000000"/>
                        </a:solidFill>
                        <a:latin typeface="Verdana"/>
                        <a:ea typeface="Verdana"/>
                        <a:cs typeface="Verdana"/>
                        <a:sym typeface="Verdana"/>
                      </a:endParaRPr>
                    </a:p>
                  </a:txBody>
                  <a:tcPr marT="46800" marB="46800" marR="90000" marL="90000">
                    <a:solidFill>
                      <a:srgbClr val="EDEFF2"/>
                    </a:solidFill>
                  </a:tcPr>
                </a:tc>
              </a:tr>
              <a:tr h="70642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javaprof </a:t>
                      </a:r>
                      <a:endParaRPr/>
                    </a:p>
                  </a:txBody>
                  <a:tcPr marT="46800" marB="46800" marR="90000" marL="90000">
                    <a:solidFill>
                      <a:srgbClr val="F6F7F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profiler</a:t>
                      </a:r>
                      <a:endParaRPr/>
                    </a:p>
                    <a:p>
                      <a:pPr indent="0" lvl="0" marL="0" marR="0" rtl="0" algn="l">
                        <a:spcBef>
                          <a:spcPts val="0"/>
                        </a:spcBef>
                        <a:spcAft>
                          <a:spcPts val="0"/>
                        </a:spcAft>
                        <a:buNone/>
                      </a:pPr>
                      <a:r>
                        <a:t/>
                      </a:r>
                      <a:endParaRPr b="0" i="0" sz="1800" u="none">
                        <a:solidFill>
                          <a:srgbClr val="000000"/>
                        </a:solidFill>
                        <a:latin typeface="Verdana"/>
                        <a:ea typeface="Verdana"/>
                        <a:cs typeface="Verdana"/>
                        <a:sym typeface="Verdana"/>
                      </a:endParaRPr>
                    </a:p>
                  </a:txBody>
                  <a:tcPr marT="46800" marB="46800" marR="90000" marL="90000">
                    <a:solidFill>
                      <a:srgbClr val="F6F7F9"/>
                    </a:solidFill>
                  </a:tcPr>
                </a:tc>
              </a:tr>
              <a:tr h="61912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javadoc </a:t>
                      </a:r>
                      <a:endParaRPr/>
                    </a:p>
                  </a:txBody>
                  <a:tcPr marT="46800" marB="46800" marR="90000" marL="90000">
                    <a:solidFill>
                      <a:srgbClr val="EDEFF2"/>
                    </a:solidFill>
                  </a:tcPr>
                </a:tc>
                <a:tc>
                  <a:txBody>
                    <a:bodyPr/>
                    <a:lstStyle/>
                    <a:p>
                      <a:pPr indent="0" lvl="0" marL="0" marR="0" rtl="0" algn="l">
                        <a:lnSpc>
                          <a:spcPct val="9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documentation generator</a:t>
                      </a:r>
                      <a:endParaRPr/>
                    </a:p>
                    <a:p>
                      <a:pPr indent="0" lvl="0" marL="0" marR="0" rtl="0" algn="l">
                        <a:spcBef>
                          <a:spcPts val="0"/>
                        </a:spcBef>
                        <a:spcAft>
                          <a:spcPts val="0"/>
                        </a:spcAft>
                        <a:buNone/>
                      </a:pPr>
                      <a:r>
                        <a:t/>
                      </a:r>
                      <a:endParaRPr b="0" i="0" sz="1800" u="none">
                        <a:solidFill>
                          <a:srgbClr val="000000"/>
                        </a:solidFill>
                        <a:latin typeface="Verdana"/>
                        <a:ea typeface="Verdana"/>
                        <a:cs typeface="Verdana"/>
                        <a:sym typeface="Verdana"/>
                      </a:endParaRPr>
                    </a:p>
                  </a:txBody>
                  <a:tcPr marT="67200" marB="46800" marR="90000" marL="90000">
                    <a:solidFill>
                      <a:srgbClr val="EDEFF2"/>
                    </a:solidFill>
                  </a:tcPr>
                </a:tc>
              </a:tr>
              <a:tr h="40322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javah</a:t>
                      </a:r>
                      <a:endParaRPr/>
                    </a:p>
                  </a:txBody>
                  <a:tcPr marT="46800" marB="46800" marR="90000" marL="90000">
                    <a:solidFill>
                      <a:srgbClr val="F6F7F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creates C header files</a:t>
                      </a:r>
                      <a:endParaRPr/>
                    </a:p>
                  </a:txBody>
                  <a:tcPr marT="46800" marB="46800" marR="90000" marL="90000">
                    <a:solidFill>
                      <a:srgbClr val="F6F7F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1"/>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Javadoc (documentation generator)</a:t>
            </a:r>
            <a:endParaRPr/>
          </a:p>
        </p:txBody>
      </p:sp>
      <p:sp>
        <p:nvSpPr>
          <p:cNvPr id="478" name="Google Shape;478;p71"/>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Javadoc –d foldername  filename.java</a:t>
            </a:r>
            <a:endParaRPr/>
          </a:p>
        </p:txBody>
      </p:sp>
      <p:sp>
        <p:nvSpPr>
          <p:cNvPr id="479" name="Google Shape;479;p71"/>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480" name="Google Shape;480;p71"/>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2"/>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.jar</a:t>
            </a:r>
            <a:endParaRPr/>
          </a:p>
        </p:txBody>
      </p:sp>
      <p:sp>
        <p:nvSpPr>
          <p:cNvPr id="487" name="Google Shape;487;p72"/>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in software, </a:t>
            </a:r>
            <a:r>
              <a:rPr b="1" i="0" lang="en-US" sz="2900" u="none">
                <a:solidFill>
                  <a:srgbClr val="000000"/>
                </a:solidFill>
                <a:latin typeface="Times New Roman"/>
                <a:ea typeface="Times New Roman"/>
                <a:cs typeface="Times New Roman"/>
                <a:sym typeface="Times New Roman"/>
              </a:rPr>
              <a:t>JAR</a:t>
            </a:r>
            <a:r>
              <a:rPr b="0" i="0" lang="en-US" sz="2900" u="none">
                <a:solidFill>
                  <a:srgbClr val="000000"/>
                </a:solidFill>
                <a:latin typeface="Times New Roman"/>
                <a:ea typeface="Times New Roman"/>
                <a:cs typeface="Times New Roman"/>
                <a:sym typeface="Times New Roman"/>
              </a:rPr>
              <a:t> (</a:t>
            </a:r>
            <a:r>
              <a:rPr b="1" i="0" lang="en-US" sz="2900" u="none">
                <a:solidFill>
                  <a:srgbClr val="000000"/>
                </a:solidFill>
                <a:latin typeface="Times New Roman"/>
                <a:ea typeface="Times New Roman"/>
                <a:cs typeface="Times New Roman"/>
                <a:sym typeface="Times New Roman"/>
              </a:rPr>
              <a:t>J</a:t>
            </a:r>
            <a:r>
              <a:rPr b="0" i="0" lang="en-US" sz="2900" u="none">
                <a:solidFill>
                  <a:srgbClr val="000000"/>
                </a:solidFill>
                <a:latin typeface="Times New Roman"/>
                <a:ea typeface="Times New Roman"/>
                <a:cs typeface="Times New Roman"/>
                <a:sym typeface="Times New Roman"/>
              </a:rPr>
              <a:t>ava </a:t>
            </a:r>
            <a:r>
              <a:rPr b="1" i="0" lang="en-US" sz="2900" u="none">
                <a:solidFill>
                  <a:srgbClr val="000000"/>
                </a:solidFill>
                <a:latin typeface="Times New Roman"/>
                <a:ea typeface="Times New Roman"/>
                <a:cs typeface="Times New Roman"/>
                <a:sym typeface="Times New Roman"/>
              </a:rPr>
              <a:t>AR</a:t>
            </a:r>
            <a:r>
              <a:rPr b="0" i="0" lang="en-US" sz="2900" u="none">
                <a:solidFill>
                  <a:srgbClr val="000000"/>
                </a:solidFill>
                <a:latin typeface="Times New Roman"/>
                <a:ea typeface="Times New Roman"/>
                <a:cs typeface="Times New Roman"/>
                <a:sym typeface="Times New Roman"/>
              </a:rPr>
              <a:t>chive) is an archive file format typically used to aggregate many Java class files and associated metadata and resources (text, images and so on) into one file to distribute application software or libraries on the Java platform.</a:t>
            </a:r>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488" name="Google Shape;488;p72"/>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489" name="Google Shape;489;p72"/>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3"/>
          <p:cNvSpPr txBox="1"/>
          <p:nvPr/>
        </p:nvSpPr>
        <p:spPr>
          <a:xfrm>
            <a:off x="574675" y="398462"/>
            <a:ext cx="8001000" cy="1122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Verdana"/>
              <a:ea typeface="Verdana"/>
              <a:cs typeface="Verdana"/>
              <a:sym typeface="Verdana"/>
            </a:endParaRPr>
          </a:p>
        </p:txBody>
      </p:sp>
      <p:sp>
        <p:nvSpPr>
          <p:cNvPr id="496" name="Google Shape;496;p73"/>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1" i="0" lang="en-US" sz="2900" u="none">
                <a:solidFill>
                  <a:srgbClr val="000000"/>
                </a:solidFill>
                <a:latin typeface="Times New Roman"/>
                <a:ea typeface="Times New Roman"/>
                <a:cs typeface="Times New Roman"/>
                <a:sym typeface="Times New Roman"/>
              </a:rPr>
              <a:t>Executing a JAR file</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Java -jar MyApp.jar</a:t>
            </a:r>
            <a:endParaRPr/>
          </a:p>
          <a:p>
            <a:pPr indent="-323850" lvl="0" marL="431800" marR="0" rtl="0" algn="l">
              <a:lnSpc>
                <a:spcPct val="100000"/>
              </a:lnSpc>
              <a:spcBef>
                <a:spcPts val="70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In order to create an executable JAR, one of the classes that we include in our JAR must be a main class.</a:t>
            </a:r>
            <a:endParaRPr/>
          </a:p>
        </p:txBody>
      </p:sp>
      <p:sp>
        <p:nvSpPr>
          <p:cNvPr id="497" name="Google Shape;497;p73"/>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498" name="Google Shape;498;p73"/>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4"/>
          <p:cNvSpPr txBox="1"/>
          <p:nvPr/>
        </p:nvSpPr>
        <p:spPr>
          <a:xfrm>
            <a:off x="574675" y="398462"/>
            <a:ext cx="8001000" cy="1122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Verdana"/>
              <a:ea typeface="Verdana"/>
              <a:cs typeface="Verdana"/>
              <a:sym typeface="Verdana"/>
            </a:endParaRPr>
          </a:p>
        </p:txBody>
      </p:sp>
      <p:sp>
        <p:nvSpPr>
          <p:cNvPr id="505" name="Google Shape;505;p74"/>
          <p:cNvSpPr txBox="1"/>
          <p:nvPr/>
        </p:nvSpPr>
        <p:spPr>
          <a:xfrm>
            <a:off x="152400" y="1752600"/>
            <a:ext cx="8991600"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Create a JAR file</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jar cf MyApp1.jar  C:\Java\MyApp</a:t>
            </a:r>
            <a:endParaRPr/>
          </a:p>
          <a:p>
            <a:pPr indent="-468312" lvl="0" marL="469900" marR="0" rtl="0" algn="l">
              <a:lnSpc>
                <a:spcPct val="100000"/>
              </a:lnSpc>
              <a:spcBef>
                <a:spcPts val="70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Extract content of JAR file</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jar xf MyApp1.jar</a:t>
            </a:r>
            <a:endParaRPr/>
          </a:p>
          <a:p>
            <a:pPr indent="-468312" lvl="0" marL="469900" marR="0" rtl="0" algn="l">
              <a:lnSpc>
                <a:spcPct val="100000"/>
              </a:lnSpc>
              <a:spcBef>
                <a:spcPts val="70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Extract specific file from JAR file</a:t>
            </a:r>
            <a:endParaRPr/>
          </a:p>
          <a:p>
            <a:pPr indent="-468312" lvl="0" marL="469900" marR="0" rtl="0" algn="l">
              <a:lnSpc>
                <a:spcPct val="100000"/>
              </a:lnSpc>
              <a:spcBef>
                <a:spcPts val="70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jar xf MyApp1.jar Test1.class</a:t>
            </a:r>
            <a:endParaRPr/>
          </a:p>
        </p:txBody>
      </p:sp>
      <p:sp>
        <p:nvSpPr>
          <p:cNvPr id="506" name="Google Shape;506;p74"/>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507" name="Google Shape;507;p74"/>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5"/>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JDK Versions</a:t>
            </a:r>
            <a:endParaRPr/>
          </a:p>
        </p:txBody>
      </p:sp>
      <p:sp>
        <p:nvSpPr>
          <p:cNvPr id="514" name="Google Shape;514;p75"/>
          <p:cNvSpPr txBox="1"/>
          <p:nvPr/>
        </p:nvSpPr>
        <p:spPr>
          <a:xfrm>
            <a:off x="566737" y="1752600"/>
            <a:ext cx="8001000" cy="4267200"/>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JDK 1.02 </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JDK 1.1</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Java 2 SDK v 1.2 (JDK 1.2)</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Java 2 SDK v 1.3 (JDK 1.3)</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Java 2 SDK V 1.4(JDK 1.4 )</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Java 2 JDK v 5.0(instead of JDK 1.5)</a:t>
            </a:r>
            <a:endParaRPr/>
          </a:p>
        </p:txBody>
      </p:sp>
      <p:sp>
        <p:nvSpPr>
          <p:cNvPr id="515" name="Google Shape;515;p75"/>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516" name="Google Shape;516;p75"/>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6"/>
          <p:cNvSpPr txBox="1"/>
          <p:nvPr/>
        </p:nvSpPr>
        <p:spPr>
          <a:xfrm>
            <a:off x="0" y="0"/>
            <a:ext cx="9140825" cy="6856412"/>
          </a:xfrm>
          <a:prstGeom prst="rect">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Verdana"/>
              <a:ea typeface="Verdana"/>
              <a:cs typeface="Verdana"/>
              <a:sym typeface="Verdana"/>
            </a:endParaRPr>
          </a:p>
        </p:txBody>
      </p:sp>
      <p:sp>
        <p:nvSpPr>
          <p:cNvPr id="523" name="Google Shape;523;p76"/>
          <p:cNvSpPr txBox="1"/>
          <p:nvPr/>
        </p:nvSpPr>
        <p:spPr>
          <a:xfrm>
            <a:off x="365125" y="6477000"/>
            <a:ext cx="8778875" cy="381000"/>
          </a:xfrm>
          <a:prstGeom prst="rect">
            <a:avLst/>
          </a:prstGeom>
          <a:solidFill>
            <a:srgbClr val="A3B2C1"/>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java.applet, java.awt, java.io, java.lang, java.net, java.util</a:t>
            </a:r>
            <a:endParaRPr/>
          </a:p>
        </p:txBody>
      </p:sp>
      <p:sp>
        <p:nvSpPr>
          <p:cNvPr id="524" name="Google Shape;524;p76"/>
          <p:cNvSpPr txBox="1"/>
          <p:nvPr/>
        </p:nvSpPr>
        <p:spPr>
          <a:xfrm>
            <a:off x="1830387" y="5842000"/>
            <a:ext cx="7313612" cy="639762"/>
          </a:xfrm>
          <a:prstGeom prst="rect">
            <a:avLst/>
          </a:prstGeom>
          <a:solidFill>
            <a:srgbClr val="B4EAB5"/>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java.math, java.rmi, java.security, java.sql, java.text, java.beans</a:t>
            </a:r>
            <a:endParaRPr/>
          </a:p>
        </p:txBody>
      </p:sp>
      <p:sp>
        <p:nvSpPr>
          <p:cNvPr id="525" name="Google Shape;525;p76"/>
          <p:cNvSpPr txBox="1"/>
          <p:nvPr/>
        </p:nvSpPr>
        <p:spPr>
          <a:xfrm>
            <a:off x="3294062" y="4106862"/>
            <a:ext cx="5849937" cy="1736725"/>
          </a:xfrm>
          <a:prstGeom prst="rect">
            <a:avLst/>
          </a:prstGeom>
          <a:solidFill>
            <a:srgbClr val="F3CFAB"/>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javax.accessibility, javax.swing, org.omg</a:t>
            </a:r>
            <a:endParaRPr/>
          </a:p>
        </p:txBody>
      </p:sp>
      <p:sp>
        <p:nvSpPr>
          <p:cNvPr id="526" name="Google Shape;526;p76"/>
          <p:cNvSpPr txBox="1"/>
          <p:nvPr/>
        </p:nvSpPr>
        <p:spPr>
          <a:xfrm>
            <a:off x="4751387" y="3284537"/>
            <a:ext cx="4387850" cy="822325"/>
          </a:xfrm>
          <a:prstGeom prst="rect">
            <a:avLst/>
          </a:prstGeom>
          <a:solidFill>
            <a:srgbClr val="DAC4D1"/>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javax.naming, javax.sound, </a:t>
            </a:r>
            <a:endParaRPr/>
          </a:p>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javax.transaction</a:t>
            </a:r>
            <a:endParaRPr/>
          </a:p>
        </p:txBody>
      </p:sp>
      <p:sp>
        <p:nvSpPr>
          <p:cNvPr id="527" name="Google Shape;527;p76"/>
          <p:cNvSpPr txBox="1"/>
          <p:nvPr/>
        </p:nvSpPr>
        <p:spPr>
          <a:xfrm>
            <a:off x="6215062" y="2090737"/>
            <a:ext cx="2925762" cy="1189037"/>
          </a:xfrm>
          <a:prstGeom prst="rect">
            <a:avLst/>
          </a:prstGeom>
          <a:solidFill>
            <a:srgbClr val="F8A6D7"/>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java.nio, javax.imageio,</a:t>
            </a:r>
            <a:endParaRPr/>
          </a:p>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javax.net, javax.print,</a:t>
            </a:r>
            <a:endParaRPr/>
          </a:p>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javax.security, org.w3c</a:t>
            </a:r>
            <a:endParaRPr/>
          </a:p>
        </p:txBody>
      </p:sp>
      <p:sp>
        <p:nvSpPr>
          <p:cNvPr id="528" name="Google Shape;528;p76"/>
          <p:cNvSpPr txBox="1"/>
          <p:nvPr/>
        </p:nvSpPr>
        <p:spPr>
          <a:xfrm>
            <a:off x="7680325" y="804862"/>
            <a:ext cx="1462087" cy="1279525"/>
          </a:xfrm>
          <a:prstGeom prst="rect">
            <a:avLst/>
          </a:prstGeom>
          <a:solidFill>
            <a:srgbClr val="A2F6FC"/>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javax.activity,</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javax.</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management</a:t>
            </a:r>
            <a:endParaRPr/>
          </a:p>
        </p:txBody>
      </p:sp>
      <p:cxnSp>
        <p:nvCxnSpPr>
          <p:cNvPr id="529" name="Google Shape;529;p76"/>
          <p:cNvCxnSpPr/>
          <p:nvPr/>
        </p:nvCxnSpPr>
        <p:spPr>
          <a:xfrm flipH="1" rot="10800000">
            <a:off x="1830387" y="14287"/>
            <a:ext cx="1587" cy="5829300"/>
          </a:xfrm>
          <a:prstGeom prst="straightConnector1">
            <a:avLst/>
          </a:prstGeom>
          <a:noFill/>
          <a:ln cap="sq" cmpd="sng" w="9525">
            <a:solidFill>
              <a:srgbClr val="000000"/>
            </a:solidFill>
            <a:prstDash val="solid"/>
            <a:miter lim="800000"/>
            <a:headEnd len="med" w="med" type="none"/>
            <a:tailEnd len="med" w="med" type="none"/>
          </a:ln>
        </p:spPr>
      </p:cxnSp>
      <p:cxnSp>
        <p:nvCxnSpPr>
          <p:cNvPr id="530" name="Google Shape;530;p76"/>
          <p:cNvCxnSpPr/>
          <p:nvPr/>
        </p:nvCxnSpPr>
        <p:spPr>
          <a:xfrm flipH="1" rot="10800000">
            <a:off x="3294062" y="6350"/>
            <a:ext cx="1587" cy="4102100"/>
          </a:xfrm>
          <a:prstGeom prst="straightConnector1">
            <a:avLst/>
          </a:prstGeom>
          <a:noFill/>
          <a:ln cap="sq" cmpd="sng" w="9525">
            <a:solidFill>
              <a:srgbClr val="000000"/>
            </a:solidFill>
            <a:prstDash val="solid"/>
            <a:miter lim="800000"/>
            <a:headEnd len="med" w="med" type="none"/>
            <a:tailEnd len="med" w="med" type="none"/>
          </a:ln>
        </p:spPr>
      </p:cxnSp>
      <p:cxnSp>
        <p:nvCxnSpPr>
          <p:cNvPr id="531" name="Google Shape;531;p76"/>
          <p:cNvCxnSpPr/>
          <p:nvPr/>
        </p:nvCxnSpPr>
        <p:spPr>
          <a:xfrm flipH="1" rot="10800000">
            <a:off x="4751387" y="-1587"/>
            <a:ext cx="1587" cy="3279775"/>
          </a:xfrm>
          <a:prstGeom prst="straightConnector1">
            <a:avLst/>
          </a:prstGeom>
          <a:noFill/>
          <a:ln cap="sq" cmpd="sng" w="9525">
            <a:solidFill>
              <a:srgbClr val="000000"/>
            </a:solidFill>
            <a:prstDash val="solid"/>
            <a:miter lim="800000"/>
            <a:headEnd len="med" w="med" type="none"/>
            <a:tailEnd len="med" w="med" type="none"/>
          </a:ln>
        </p:spPr>
      </p:cxnSp>
      <p:cxnSp>
        <p:nvCxnSpPr>
          <p:cNvPr id="532" name="Google Shape;532;p76"/>
          <p:cNvCxnSpPr/>
          <p:nvPr/>
        </p:nvCxnSpPr>
        <p:spPr>
          <a:xfrm flipH="1" rot="10800000">
            <a:off x="6215062" y="6350"/>
            <a:ext cx="1587" cy="2078037"/>
          </a:xfrm>
          <a:prstGeom prst="straightConnector1">
            <a:avLst/>
          </a:prstGeom>
          <a:noFill/>
          <a:ln cap="sq" cmpd="sng" w="9525">
            <a:solidFill>
              <a:srgbClr val="000000"/>
            </a:solidFill>
            <a:prstDash val="solid"/>
            <a:miter lim="800000"/>
            <a:headEnd len="med" w="med" type="none"/>
            <a:tailEnd len="med" w="med" type="none"/>
          </a:ln>
        </p:spPr>
      </p:cxnSp>
      <p:cxnSp>
        <p:nvCxnSpPr>
          <p:cNvPr id="533" name="Google Shape;533;p76"/>
          <p:cNvCxnSpPr/>
          <p:nvPr/>
        </p:nvCxnSpPr>
        <p:spPr>
          <a:xfrm flipH="1" rot="10800000">
            <a:off x="7673975" y="-1587"/>
            <a:ext cx="1587" cy="808037"/>
          </a:xfrm>
          <a:prstGeom prst="straightConnector1">
            <a:avLst/>
          </a:prstGeom>
          <a:noFill/>
          <a:ln cap="sq" cmpd="sng" w="9525">
            <a:solidFill>
              <a:srgbClr val="000000"/>
            </a:solidFill>
            <a:prstDash val="solid"/>
            <a:miter lim="800000"/>
            <a:headEnd len="med" w="med" type="none"/>
            <a:tailEnd len="med" w="med" type="none"/>
          </a:ln>
        </p:spPr>
      </p:cxnSp>
      <p:sp>
        <p:nvSpPr>
          <p:cNvPr id="534" name="Google Shape;534;p76"/>
          <p:cNvSpPr txBox="1"/>
          <p:nvPr/>
        </p:nvSpPr>
        <p:spPr>
          <a:xfrm>
            <a:off x="381000" y="0"/>
            <a:ext cx="1447800" cy="8556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1.0</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8 packages</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212 classes</a:t>
            </a:r>
            <a:endParaRPr/>
          </a:p>
        </p:txBody>
      </p:sp>
      <p:sp>
        <p:nvSpPr>
          <p:cNvPr id="535" name="Google Shape;535;p76"/>
          <p:cNvSpPr txBox="1"/>
          <p:nvPr/>
        </p:nvSpPr>
        <p:spPr>
          <a:xfrm>
            <a:off x="1828800" y="0"/>
            <a:ext cx="1447800" cy="10985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1.1</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23 packages</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504 classes</a:t>
            </a:r>
            <a:endParaRPr/>
          </a:p>
        </p:txBody>
      </p:sp>
      <p:sp>
        <p:nvSpPr>
          <p:cNvPr id="536" name="Google Shape;536;p76"/>
          <p:cNvSpPr txBox="1"/>
          <p:nvPr/>
        </p:nvSpPr>
        <p:spPr>
          <a:xfrm>
            <a:off x="3276600" y="0"/>
            <a:ext cx="1447800" cy="13414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1.2</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59 packages</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1520 classes</a:t>
            </a:r>
            <a:endParaRPr/>
          </a:p>
        </p:txBody>
      </p:sp>
      <p:sp>
        <p:nvSpPr>
          <p:cNvPr id="537" name="Google Shape;537;p76"/>
          <p:cNvSpPr txBox="1"/>
          <p:nvPr/>
        </p:nvSpPr>
        <p:spPr>
          <a:xfrm>
            <a:off x="4749800" y="-1587"/>
            <a:ext cx="1447800" cy="13414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1.3</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77 packages</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1595 classes</a:t>
            </a:r>
            <a:endParaRPr/>
          </a:p>
        </p:txBody>
      </p:sp>
      <p:sp>
        <p:nvSpPr>
          <p:cNvPr id="538" name="Google Shape;538;p76"/>
          <p:cNvSpPr txBox="1"/>
          <p:nvPr/>
        </p:nvSpPr>
        <p:spPr>
          <a:xfrm>
            <a:off x="6248400" y="0"/>
            <a:ext cx="1447800" cy="13414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1.4</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103 packages</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2175 classes</a:t>
            </a:r>
            <a:endParaRPr/>
          </a:p>
        </p:txBody>
      </p:sp>
      <p:sp>
        <p:nvSpPr>
          <p:cNvPr id="539" name="Google Shape;539;p76"/>
          <p:cNvSpPr txBox="1"/>
          <p:nvPr/>
        </p:nvSpPr>
        <p:spPr>
          <a:xfrm>
            <a:off x="7696200" y="0"/>
            <a:ext cx="1447800" cy="13414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1.5</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131 packages</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2656 classes</a:t>
            </a:r>
            <a:endParaRPr/>
          </a:p>
        </p:txBody>
      </p:sp>
      <p:sp>
        <p:nvSpPr>
          <p:cNvPr id="540" name="Google Shape;540;p76"/>
          <p:cNvSpPr txBox="1"/>
          <p:nvPr/>
        </p:nvSpPr>
        <p:spPr>
          <a:xfrm>
            <a:off x="1828800" y="990600"/>
            <a:ext cx="144780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Verdana"/>
              <a:ea typeface="Verdana"/>
              <a:cs typeface="Verdana"/>
              <a:sym typeface="Verdana"/>
            </a:endParaRPr>
          </a:p>
        </p:txBody>
      </p:sp>
      <p:sp>
        <p:nvSpPr>
          <p:cNvPr id="541" name="Google Shape;541;p76"/>
          <p:cNvSpPr txBox="1"/>
          <p:nvPr/>
        </p:nvSpPr>
        <p:spPr>
          <a:xfrm>
            <a:off x="1828800" y="1066800"/>
            <a:ext cx="1447800" cy="43830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New Events</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Inner class</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Object Serialization</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Jar Files</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International</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Reflection</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JDBC</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RMI</a:t>
            </a:r>
            <a:endParaRPr/>
          </a:p>
        </p:txBody>
      </p:sp>
      <p:sp>
        <p:nvSpPr>
          <p:cNvPr id="542" name="Google Shape;542;p76"/>
          <p:cNvSpPr txBox="1"/>
          <p:nvPr/>
        </p:nvSpPr>
        <p:spPr>
          <a:xfrm>
            <a:off x="3276600" y="1066800"/>
            <a:ext cx="1447800" cy="18938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JFC/Swing</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Drag and Drop</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Java2D</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CORBA</a:t>
            </a:r>
            <a:endParaRPr/>
          </a:p>
        </p:txBody>
      </p:sp>
      <p:sp>
        <p:nvSpPr>
          <p:cNvPr id="543" name="Google Shape;543;p76"/>
          <p:cNvSpPr txBox="1"/>
          <p:nvPr/>
        </p:nvSpPr>
        <p:spPr>
          <a:xfrm>
            <a:off x="4724400" y="1066800"/>
            <a:ext cx="1447800" cy="1476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JNDI</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Java Sound</a:t>
            </a:r>
            <a:endParaRPr/>
          </a:p>
          <a:p>
            <a:pPr indent="0" lvl="0" marL="0" marR="0" rtl="0" algn="l">
              <a:lnSpc>
                <a:spcPct val="100000"/>
              </a:lnSpc>
              <a:spcBef>
                <a:spcPts val="110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Timer</a:t>
            </a:r>
            <a:endParaRPr/>
          </a:p>
        </p:txBody>
      </p:sp>
      <p:sp>
        <p:nvSpPr>
          <p:cNvPr id="544" name="Google Shape;544;p76"/>
          <p:cNvSpPr txBox="1"/>
          <p:nvPr/>
        </p:nvSpPr>
        <p:spPr>
          <a:xfrm>
            <a:off x="6172200" y="1066800"/>
            <a:ext cx="1447800" cy="10668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Regular Exp</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Logging</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Assertions</a:t>
            </a:r>
            <a:endParaRPr/>
          </a:p>
          <a:p>
            <a:pPr indent="0" lvl="0" marL="0" marR="0" rtl="0" algn="l">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NIO</a:t>
            </a:r>
            <a:endParaRPr/>
          </a:p>
        </p:txBody>
      </p:sp>
      <p:cxnSp>
        <p:nvCxnSpPr>
          <p:cNvPr id="545" name="Google Shape;545;p76"/>
          <p:cNvCxnSpPr/>
          <p:nvPr/>
        </p:nvCxnSpPr>
        <p:spPr>
          <a:xfrm flipH="1">
            <a:off x="361950" y="804862"/>
            <a:ext cx="7988300"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7"/>
          <p:cNvSpPr txBox="1"/>
          <p:nvPr/>
        </p:nvSpPr>
        <p:spPr>
          <a:xfrm>
            <a:off x="228600" y="685800"/>
            <a:ext cx="8686800" cy="18256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IDE </a:t>
            </a:r>
            <a:br>
              <a:rPr b="0" i="0" lang="en-US" sz="3400" u="none">
                <a:solidFill>
                  <a:srgbClr val="000080"/>
                </a:solidFill>
                <a:latin typeface="Times New Roman"/>
                <a:ea typeface="Times New Roman"/>
                <a:cs typeface="Times New Roman"/>
                <a:sym typeface="Times New Roman"/>
              </a:rPr>
            </a:br>
            <a:r>
              <a:rPr b="0" i="0" lang="en-US" sz="3200" u="none">
                <a:solidFill>
                  <a:srgbClr val="000080"/>
                </a:solidFill>
                <a:latin typeface="Times New Roman"/>
                <a:ea typeface="Times New Roman"/>
                <a:cs typeface="Times New Roman"/>
                <a:sym typeface="Times New Roman"/>
              </a:rPr>
              <a:t>(Integrated development environment)</a:t>
            </a:r>
            <a:endParaRPr/>
          </a:p>
        </p:txBody>
      </p:sp>
      <p:sp>
        <p:nvSpPr>
          <p:cNvPr id="552" name="Google Shape;552;p77"/>
          <p:cNvSpPr txBox="1"/>
          <p:nvPr/>
        </p:nvSpPr>
        <p:spPr>
          <a:xfrm>
            <a:off x="566737" y="3810000"/>
            <a:ext cx="8001000" cy="22098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IDE is a smart editor that equips a programmer with features like editing, compiling, deploying, debugging etc</a:t>
            </a:r>
            <a:r>
              <a:rPr b="1" i="0" lang="en-US" sz="29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900" u="none">
              <a:solidFill>
                <a:srgbClr val="000000"/>
              </a:solidFill>
              <a:latin typeface="Times New Roman"/>
              <a:ea typeface="Times New Roman"/>
              <a:cs typeface="Times New Roman"/>
              <a:sym typeface="Times New Roman"/>
            </a:endParaRPr>
          </a:p>
        </p:txBody>
      </p:sp>
      <p:sp>
        <p:nvSpPr>
          <p:cNvPr id="553" name="Google Shape;553;p77"/>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8"/>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Java IDE Tools</a:t>
            </a:r>
            <a:endParaRPr/>
          </a:p>
        </p:txBody>
      </p:sp>
      <p:sp>
        <p:nvSpPr>
          <p:cNvPr id="560" name="Google Shape;560;p78"/>
          <p:cNvSpPr txBox="1"/>
          <p:nvPr/>
        </p:nvSpPr>
        <p:spPr>
          <a:xfrm>
            <a:off x="381000" y="1905000"/>
            <a:ext cx="8574087" cy="4114800"/>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JBuilder </a:t>
            </a:r>
            <a:endParaRPr/>
          </a:p>
          <a:p>
            <a:pPr indent="-323850" lvl="0" marL="431800" marR="0" rtl="0" algn="l">
              <a:lnSpc>
                <a:spcPct val="100000"/>
              </a:lnSpc>
              <a:spcBef>
                <a:spcPts val="18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Microsoft Visual J++</a:t>
            </a:r>
            <a:endParaRPr/>
          </a:p>
          <a:p>
            <a:pPr indent="-323850" lvl="0" marL="431800" marR="0" rtl="0" algn="l">
              <a:lnSpc>
                <a:spcPct val="100000"/>
              </a:lnSpc>
              <a:spcBef>
                <a:spcPts val="18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Net Beans</a:t>
            </a:r>
            <a:endParaRPr/>
          </a:p>
          <a:p>
            <a:pPr indent="-323850" lvl="0" marL="431800" marR="0" rtl="0" algn="l">
              <a:lnSpc>
                <a:spcPct val="100000"/>
              </a:lnSpc>
              <a:spcBef>
                <a:spcPts val="18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Eclipse</a:t>
            </a:r>
            <a:endParaRPr/>
          </a:p>
          <a:p>
            <a:pPr indent="-323850" lvl="0" marL="431800" marR="0" rtl="0" algn="l">
              <a:lnSpc>
                <a:spcPct val="100000"/>
              </a:lnSpc>
              <a:spcBef>
                <a:spcPts val="18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Sun Java Workshop</a:t>
            </a:r>
            <a:endParaRPr/>
          </a:p>
          <a:p>
            <a:pPr indent="-323850" lvl="0" marL="431800" marR="0" rtl="0" algn="l">
              <a:lnSpc>
                <a:spcPct val="100000"/>
              </a:lnSpc>
              <a:spcBef>
                <a:spcPts val="18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Etc..</a:t>
            </a:r>
            <a:endParaRPr/>
          </a:p>
        </p:txBody>
      </p:sp>
      <p:sp>
        <p:nvSpPr>
          <p:cNvPr id="561" name="Google Shape;561;p78"/>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9"/>
          <p:cNvSpPr txBox="1"/>
          <p:nvPr/>
        </p:nvSpPr>
        <p:spPr>
          <a:xfrm>
            <a:off x="609600" y="228600"/>
            <a:ext cx="8001000" cy="762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Java API</a:t>
            </a:r>
            <a:endParaRPr/>
          </a:p>
        </p:txBody>
      </p:sp>
      <p:sp>
        <p:nvSpPr>
          <p:cNvPr id="568" name="Google Shape;568;p79"/>
          <p:cNvSpPr txBox="1"/>
          <p:nvPr/>
        </p:nvSpPr>
        <p:spPr>
          <a:xfrm>
            <a:off x="0" y="1143000"/>
            <a:ext cx="9144000" cy="5410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API includes hundred of classes and methods grouped into several packages</a:t>
            </a:r>
            <a:endParaRPr/>
          </a:p>
          <a:p>
            <a:pPr indent="-468312" lvl="0" marL="469900" marR="0" rtl="0" algn="l">
              <a:lnSpc>
                <a:spcPct val="100000"/>
              </a:lnSpc>
              <a:spcBef>
                <a:spcPts val="70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468312" lvl="0" marL="469900" marR="0" rtl="0" algn="l">
              <a:lnSpc>
                <a:spcPct val="100000"/>
              </a:lnSpc>
              <a:spcBef>
                <a:spcPts val="700"/>
              </a:spcBef>
              <a:spcAft>
                <a:spcPts val="0"/>
              </a:spcAft>
              <a:buClr>
                <a:srgbClr val="000080"/>
              </a:buClr>
              <a:buSzPts val="1305"/>
              <a:buFont typeface="Noto Sans Symbols"/>
              <a:buChar char="●"/>
            </a:pPr>
            <a:r>
              <a:rPr b="0" i="0" lang="en-US" sz="2900" u="none">
                <a:solidFill>
                  <a:srgbClr val="990000"/>
                </a:solidFill>
                <a:latin typeface="Times New Roman"/>
                <a:ea typeface="Times New Roman"/>
                <a:cs typeface="Times New Roman"/>
                <a:sym typeface="Times New Roman"/>
              </a:rPr>
              <a:t>Language support packages</a:t>
            </a:r>
            <a:endParaRPr/>
          </a:p>
          <a:p>
            <a:pPr indent="-468312" lvl="0" marL="469900" marR="0" rtl="0" algn="l">
              <a:lnSpc>
                <a:spcPct val="100000"/>
              </a:lnSpc>
              <a:spcBef>
                <a:spcPts val="700"/>
              </a:spcBef>
              <a:spcAft>
                <a:spcPts val="0"/>
              </a:spcAft>
              <a:buClr>
                <a:srgbClr val="000080"/>
              </a:buClr>
              <a:buSzPts val="1305"/>
              <a:buFont typeface="Noto Sans Symbols"/>
              <a:buChar char="●"/>
            </a:pPr>
            <a:r>
              <a:rPr b="0" i="0" lang="en-US" sz="2900" u="none">
                <a:solidFill>
                  <a:srgbClr val="990000"/>
                </a:solidFill>
                <a:latin typeface="Times New Roman"/>
                <a:ea typeface="Times New Roman"/>
                <a:cs typeface="Times New Roman"/>
                <a:sym typeface="Times New Roman"/>
              </a:rPr>
              <a:t>Utility packages (includes date ,time functions</a:t>
            </a:r>
            <a:endParaRPr/>
          </a:p>
          <a:p>
            <a:pPr indent="-468312" lvl="0" marL="469900" marR="0" rtl="0" algn="l">
              <a:lnSpc>
                <a:spcPct val="100000"/>
              </a:lnSpc>
              <a:spcBef>
                <a:spcPts val="700"/>
              </a:spcBef>
              <a:spcAft>
                <a:spcPts val="0"/>
              </a:spcAft>
              <a:buClr>
                <a:srgbClr val="000080"/>
              </a:buClr>
              <a:buSzPts val="1305"/>
              <a:buFont typeface="Noto Sans Symbols"/>
              <a:buChar char="●"/>
            </a:pPr>
            <a:r>
              <a:rPr b="0" i="0" lang="en-US" sz="2900" u="none">
                <a:solidFill>
                  <a:srgbClr val="990000"/>
                </a:solidFill>
                <a:latin typeface="Times New Roman"/>
                <a:ea typeface="Times New Roman"/>
                <a:cs typeface="Times New Roman"/>
                <a:sym typeface="Times New Roman"/>
              </a:rPr>
              <a:t>I/O Packages</a:t>
            </a:r>
            <a:endParaRPr/>
          </a:p>
          <a:p>
            <a:pPr indent="-468312" lvl="0" marL="469900" marR="0" rtl="0" algn="l">
              <a:lnSpc>
                <a:spcPct val="100000"/>
              </a:lnSpc>
              <a:spcBef>
                <a:spcPts val="700"/>
              </a:spcBef>
              <a:spcAft>
                <a:spcPts val="0"/>
              </a:spcAft>
              <a:buClr>
                <a:srgbClr val="000080"/>
              </a:buClr>
              <a:buSzPts val="1305"/>
              <a:buFont typeface="Noto Sans Symbols"/>
              <a:buChar char="●"/>
            </a:pPr>
            <a:r>
              <a:rPr b="0" i="0" lang="en-US" sz="2900" u="none">
                <a:solidFill>
                  <a:srgbClr val="990000"/>
                </a:solidFill>
                <a:latin typeface="Times New Roman"/>
                <a:ea typeface="Times New Roman"/>
                <a:cs typeface="Times New Roman"/>
                <a:sym typeface="Times New Roman"/>
              </a:rPr>
              <a:t>Networking packages</a:t>
            </a:r>
            <a:endParaRPr/>
          </a:p>
          <a:p>
            <a:pPr indent="-468312" lvl="0" marL="469900" marR="0" rtl="0" algn="l">
              <a:lnSpc>
                <a:spcPct val="100000"/>
              </a:lnSpc>
              <a:spcBef>
                <a:spcPts val="700"/>
              </a:spcBef>
              <a:spcAft>
                <a:spcPts val="0"/>
              </a:spcAft>
              <a:buClr>
                <a:srgbClr val="000080"/>
              </a:buClr>
              <a:buSzPts val="1305"/>
              <a:buFont typeface="Noto Sans Symbols"/>
              <a:buChar char="●"/>
            </a:pPr>
            <a:r>
              <a:rPr b="0" i="0" lang="en-US" sz="2900" u="none">
                <a:solidFill>
                  <a:srgbClr val="990000"/>
                </a:solidFill>
                <a:latin typeface="Times New Roman"/>
                <a:ea typeface="Times New Roman"/>
                <a:cs typeface="Times New Roman"/>
                <a:sym typeface="Times New Roman"/>
              </a:rPr>
              <a:t>AWT packages</a:t>
            </a:r>
            <a:endParaRPr/>
          </a:p>
          <a:p>
            <a:pPr indent="-468312" lvl="0" marL="469900" marR="0" rtl="0" algn="l">
              <a:lnSpc>
                <a:spcPct val="100000"/>
              </a:lnSpc>
              <a:spcBef>
                <a:spcPts val="700"/>
              </a:spcBef>
              <a:spcAft>
                <a:spcPts val="0"/>
              </a:spcAft>
              <a:buClr>
                <a:srgbClr val="000080"/>
              </a:buClr>
              <a:buSzPts val="1305"/>
              <a:buFont typeface="Noto Sans Symbols"/>
              <a:buChar char="●"/>
            </a:pPr>
            <a:r>
              <a:rPr b="0" i="0" lang="en-US" sz="2900" u="none">
                <a:solidFill>
                  <a:srgbClr val="990000"/>
                </a:solidFill>
                <a:latin typeface="Times New Roman"/>
                <a:ea typeface="Times New Roman"/>
                <a:cs typeface="Times New Roman"/>
                <a:sym typeface="Times New Roman"/>
              </a:rPr>
              <a:t>Applet Packages</a:t>
            </a:r>
            <a:endParaRPr/>
          </a:p>
          <a:p>
            <a:pPr indent="0" lvl="0" marL="0" marR="0" rtl="0" algn="l">
              <a:lnSpc>
                <a:spcPct val="100000"/>
              </a:lnSpc>
              <a:spcBef>
                <a:spcPts val="0"/>
              </a:spcBef>
              <a:spcAft>
                <a:spcPts val="0"/>
              </a:spcAft>
              <a:buNone/>
            </a:pPr>
            <a:r>
              <a:t/>
            </a:r>
            <a:endParaRPr b="0" i="0" sz="2900" u="none">
              <a:solidFill>
                <a:srgbClr val="990000"/>
              </a:solidFill>
              <a:latin typeface="Times New Roman"/>
              <a:ea typeface="Times New Roman"/>
              <a:cs typeface="Times New Roman"/>
              <a:sym typeface="Times New Roman"/>
            </a:endParaRPr>
          </a:p>
        </p:txBody>
      </p:sp>
      <p:sp>
        <p:nvSpPr>
          <p:cNvPr id="569" name="Google Shape;569;p79"/>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cap="none" strike="noStrike">
                <a:solidFill>
                  <a:srgbClr val="000080"/>
                </a:solidFill>
                <a:latin typeface="Times New Roman"/>
                <a:ea typeface="Times New Roman"/>
                <a:cs typeface="Times New Roman"/>
                <a:sym typeface="Times New Roman"/>
              </a:rPr>
              <a:t>History  Of Java</a:t>
            </a:r>
            <a:endParaRPr/>
          </a:p>
        </p:txBody>
      </p:sp>
      <p:sp>
        <p:nvSpPr>
          <p:cNvPr id="402" name="Google Shape;402;p62"/>
          <p:cNvSpPr txBox="1"/>
          <p:nvPr/>
        </p:nvSpPr>
        <p:spPr>
          <a:xfrm>
            <a:off x="457200" y="1600200"/>
            <a:ext cx="8497887" cy="4532312"/>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530"/>
              <a:buFont typeface="Noto Sans Symbols"/>
              <a:buChar char="●"/>
            </a:pPr>
            <a:r>
              <a:rPr b="1" i="0" lang="en-US" sz="3400" u="none" cap="none" strike="noStrike">
                <a:solidFill>
                  <a:srgbClr val="000000"/>
                </a:solidFill>
                <a:latin typeface="Times New Roman"/>
                <a:ea typeface="Times New Roman"/>
                <a:cs typeface="Times New Roman"/>
                <a:sym typeface="Times New Roman"/>
              </a:rPr>
              <a:t>Java technology was created as a computer programming tool in a small, secret effort called "the Green Project" at Sun Microsystems in 1991 .</a:t>
            </a:r>
            <a:r>
              <a:rPr b="1" i="0" lang="en-US" sz="2900" u="none" cap="none" strike="noStrike">
                <a:solidFill>
                  <a:srgbClr val="000000"/>
                </a:solidFill>
                <a:latin typeface="Times New Roman"/>
                <a:ea typeface="Times New Roman"/>
                <a:cs typeface="Times New Roman"/>
                <a:sym typeface="Times New Roman"/>
              </a:rPr>
              <a:t> </a:t>
            </a:r>
            <a:endParaRPr/>
          </a:p>
          <a:p>
            <a:pPr indent="-323850" lvl="0" marL="431800" marR="0" rtl="0" algn="l">
              <a:lnSpc>
                <a:spcPct val="100000"/>
              </a:lnSpc>
              <a:spcBef>
                <a:spcPts val="700"/>
              </a:spcBef>
              <a:spcAft>
                <a:spcPts val="0"/>
              </a:spcAft>
              <a:buClr>
                <a:srgbClr val="000080"/>
              </a:buClr>
              <a:buSzPts val="1305"/>
              <a:buFont typeface="Noto Sans Symbols"/>
              <a:buChar char="●"/>
            </a:pPr>
            <a:r>
              <a:rPr b="1" i="0" lang="en-US" sz="2900" u="none" cap="none" strike="noStrike">
                <a:solidFill>
                  <a:srgbClr val="000000"/>
                </a:solidFill>
                <a:latin typeface="Times New Roman"/>
                <a:ea typeface="Times New Roman"/>
                <a:cs typeface="Times New Roman"/>
                <a:sym typeface="Times New Roman"/>
              </a:rPr>
              <a:t> A device-independent programming language code-named "Oak" was the result</a:t>
            </a:r>
            <a:endParaRPr/>
          </a:p>
          <a:p>
            <a:pPr indent="-323850" lvl="0" marL="431800" marR="0" rtl="0" algn="l">
              <a:lnSpc>
                <a:spcPct val="100000"/>
              </a:lnSpc>
              <a:spcBef>
                <a:spcPts val="700"/>
              </a:spcBef>
              <a:spcAft>
                <a:spcPts val="0"/>
              </a:spcAft>
              <a:buClr>
                <a:schemeClr val="lt1"/>
              </a:buClr>
              <a:buSzPts val="2900"/>
              <a:buFont typeface="Verdana"/>
              <a:buNone/>
            </a:pPr>
            <a:r>
              <a:t/>
            </a:r>
            <a:endParaRPr b="1" i="0" sz="2900" u="none" cap="none" strike="noStrike">
              <a:solidFill>
                <a:srgbClr val="000000"/>
              </a:solidFill>
              <a:latin typeface="Times New Roman"/>
              <a:ea typeface="Times New Roman"/>
              <a:cs typeface="Times New Roman"/>
              <a:sym typeface="Times New Roman"/>
            </a:endParaRPr>
          </a:p>
          <a:p>
            <a:pPr indent="-323850" lvl="0" marL="431800" marR="0" rtl="0" algn="l">
              <a:lnSpc>
                <a:spcPct val="100000"/>
              </a:lnSpc>
              <a:spcBef>
                <a:spcPts val="800"/>
              </a:spcBef>
              <a:spcAft>
                <a:spcPts val="0"/>
              </a:spcAft>
              <a:buClr>
                <a:srgbClr val="000000"/>
              </a:buClr>
              <a:buSzPts val="3400"/>
              <a:buFont typeface="Times New Roman"/>
              <a:buNone/>
            </a:pPr>
            <a:r>
              <a:rPr b="1" i="0" lang="en-US" sz="3400" u="none" cap="none" strike="noStrike">
                <a:solidFill>
                  <a:srgbClr val="000000"/>
                </a:solidFill>
                <a:latin typeface="Times New Roman"/>
                <a:ea typeface="Times New Roman"/>
                <a:cs typeface="Times New Roman"/>
                <a:sym typeface="Times New Roman"/>
              </a:rPr>
              <a:t> </a:t>
            </a:r>
            <a:endParaRPr/>
          </a:p>
        </p:txBody>
      </p:sp>
      <p:sp>
        <p:nvSpPr>
          <p:cNvPr id="403" name="Google Shape;403;p62"/>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
        <p:nvSpPr>
          <p:cNvPr id="404" name="Google Shape;404;p62"/>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CDAC ,NOIDA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0"/>
          <p:cNvSpPr txBox="1"/>
          <p:nvPr/>
        </p:nvSpPr>
        <p:spPr>
          <a:xfrm>
            <a:off x="574675" y="304800"/>
            <a:ext cx="8001000" cy="914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Java Runtime Environment</a:t>
            </a:r>
            <a:endParaRPr/>
          </a:p>
        </p:txBody>
      </p:sp>
      <p:sp>
        <p:nvSpPr>
          <p:cNvPr id="576" name="Google Shape;576;p80"/>
          <p:cNvSpPr txBox="1"/>
          <p:nvPr/>
        </p:nvSpPr>
        <p:spPr>
          <a:xfrm>
            <a:off x="381000" y="1752600"/>
            <a:ext cx="8186737" cy="4648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JRE facilitates the execution of program in Java . It consists of </a:t>
            </a:r>
            <a:endParaRPr/>
          </a:p>
          <a:p>
            <a:pPr indent="-468312" lvl="0" marL="469900"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990000"/>
                </a:solidFill>
                <a:latin typeface="Times New Roman"/>
                <a:ea typeface="Times New Roman"/>
                <a:cs typeface="Times New Roman"/>
                <a:sym typeface="Times New Roman"/>
              </a:rPr>
              <a:t>JVM </a:t>
            </a:r>
            <a:r>
              <a:rPr b="0" i="0" lang="en-US" sz="2900" u="none">
                <a:solidFill>
                  <a:srgbClr val="000000"/>
                </a:solidFill>
                <a:latin typeface="Times New Roman"/>
                <a:ea typeface="Times New Roman"/>
                <a:cs typeface="Times New Roman"/>
                <a:sym typeface="Times New Roman"/>
              </a:rPr>
              <a:t>– It Interprets java byte code to machine code  and make it portable</a:t>
            </a:r>
            <a:endParaRPr/>
          </a:p>
          <a:p>
            <a:pPr indent="-468312" lvl="0" marL="469900"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990000"/>
                </a:solidFill>
                <a:latin typeface="Times New Roman"/>
                <a:ea typeface="Times New Roman"/>
                <a:cs typeface="Times New Roman"/>
                <a:sym typeface="Times New Roman"/>
              </a:rPr>
              <a:t>Runtime class libraries </a:t>
            </a:r>
            <a:r>
              <a:rPr b="0" i="0" lang="en-US" sz="2900" u="none">
                <a:solidFill>
                  <a:srgbClr val="000000"/>
                </a:solidFill>
                <a:latin typeface="Times New Roman"/>
                <a:ea typeface="Times New Roman"/>
                <a:cs typeface="Times New Roman"/>
                <a:sym typeface="Times New Roman"/>
              </a:rPr>
              <a:t>–i.e. core class libraries that are requires for execution of java program </a:t>
            </a:r>
            <a:endParaRPr/>
          </a:p>
          <a:p>
            <a:pPr indent="-468312" lvl="0" marL="469900"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990000"/>
                </a:solidFill>
                <a:latin typeface="Times New Roman"/>
                <a:ea typeface="Times New Roman"/>
                <a:cs typeface="Times New Roman"/>
                <a:sym typeface="Times New Roman"/>
              </a:rPr>
              <a:t>User Interface toolkit  </a:t>
            </a:r>
            <a:r>
              <a:rPr b="0" i="0" lang="en-US" sz="2900" u="none">
                <a:solidFill>
                  <a:srgbClr val="000000"/>
                </a:solidFill>
                <a:latin typeface="Times New Roman"/>
                <a:ea typeface="Times New Roman"/>
                <a:cs typeface="Times New Roman"/>
                <a:sym typeface="Times New Roman"/>
              </a:rPr>
              <a:t>AWT and swing are example of toolkits</a:t>
            </a:r>
            <a:endParaRPr/>
          </a:p>
        </p:txBody>
      </p:sp>
      <p:sp>
        <p:nvSpPr>
          <p:cNvPr id="577" name="Google Shape;577;p80"/>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1"/>
          <p:cNvSpPr txBox="1"/>
          <p:nvPr/>
        </p:nvSpPr>
        <p:spPr>
          <a:xfrm>
            <a:off x="566737" y="609600"/>
            <a:ext cx="8001000" cy="5410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990000"/>
              </a:buClr>
              <a:buSzPts val="2900"/>
              <a:buFont typeface="Times New Roman"/>
              <a:buNone/>
            </a:pPr>
            <a:r>
              <a:rPr b="0" i="0" lang="en-US" sz="2900" u="none">
                <a:solidFill>
                  <a:srgbClr val="990000"/>
                </a:solidFill>
                <a:latin typeface="Times New Roman"/>
                <a:ea typeface="Times New Roman"/>
                <a:cs typeface="Times New Roman"/>
                <a:sym typeface="Times New Roman"/>
              </a:rPr>
              <a:t>4 Deployment technologies </a:t>
            </a:r>
            <a:endParaRPr/>
          </a:p>
          <a:p>
            <a:pPr indent="-468312" lvl="0" marL="469900" marR="0" rtl="0" algn="l">
              <a:lnSpc>
                <a:spcPct val="100000"/>
              </a:lnSpc>
              <a:spcBef>
                <a:spcPts val="700"/>
              </a:spcBef>
              <a:spcAft>
                <a:spcPts val="0"/>
              </a:spcAft>
              <a:buClr>
                <a:schemeClr val="lt1"/>
              </a:buClr>
              <a:buSzPts val="2900"/>
              <a:buFont typeface="Verdana"/>
              <a:buNone/>
            </a:pPr>
            <a:r>
              <a:t/>
            </a:r>
            <a:endParaRPr b="0" i="0" sz="2900" u="none">
              <a:solidFill>
                <a:srgbClr val="990000"/>
              </a:solidFill>
              <a:latin typeface="Times New Roman"/>
              <a:ea typeface="Times New Roman"/>
              <a:cs typeface="Times New Roman"/>
              <a:sym typeface="Times New Roman"/>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990000"/>
                </a:solidFill>
                <a:latin typeface="Times New Roman"/>
                <a:ea typeface="Times New Roman"/>
                <a:cs typeface="Times New Roman"/>
                <a:sym typeface="Times New Roman"/>
              </a:rPr>
              <a:t>Java Plug-in </a:t>
            </a:r>
            <a:r>
              <a:rPr b="0" i="0" lang="en-US" sz="2500" u="none" cap="none" strike="noStrike">
                <a:solidFill>
                  <a:srgbClr val="000000"/>
                </a:solidFill>
                <a:latin typeface="Noto Sans Symbols"/>
                <a:ea typeface="Noto Sans Symbols"/>
                <a:cs typeface="Noto Sans Symbols"/>
                <a:sym typeface="Noto Sans Symbols"/>
              </a:rPr>
              <a:t>🡪</a:t>
            </a:r>
            <a:r>
              <a:rPr b="0" i="0" lang="en-US" sz="2500" u="none" cap="none" strike="noStrike">
                <a:solidFill>
                  <a:srgbClr val="000000"/>
                </a:solidFill>
                <a:latin typeface="Times New Roman"/>
                <a:ea typeface="Times New Roman"/>
                <a:cs typeface="Times New Roman"/>
                <a:sym typeface="Times New Roman"/>
              </a:rPr>
              <a:t> it enable execution of java applet on browser </a:t>
            </a:r>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990000"/>
                </a:solidFill>
                <a:latin typeface="Times New Roman"/>
                <a:ea typeface="Times New Roman"/>
                <a:cs typeface="Times New Roman"/>
                <a:sym typeface="Times New Roman"/>
              </a:rPr>
              <a:t>Java web start </a:t>
            </a:r>
            <a:r>
              <a:rPr b="0" i="0" lang="en-US" sz="2500" u="none" cap="none" strike="noStrike">
                <a:solidFill>
                  <a:srgbClr val="000000"/>
                </a:solidFill>
                <a:latin typeface="Noto Sans Symbols"/>
                <a:ea typeface="Noto Sans Symbols"/>
                <a:cs typeface="Noto Sans Symbols"/>
                <a:sym typeface="Noto Sans Symbols"/>
              </a:rPr>
              <a:t>🡪</a:t>
            </a:r>
            <a:r>
              <a:rPr b="0" i="0" lang="en-US" sz="2500" u="none" cap="none" strike="noStrike">
                <a:solidFill>
                  <a:srgbClr val="000000"/>
                </a:solidFill>
                <a:latin typeface="Times New Roman"/>
                <a:ea typeface="Times New Roman"/>
                <a:cs typeface="Times New Roman"/>
                <a:sym typeface="Times New Roman"/>
              </a:rPr>
              <a:t> enables remote deployment of application .with web start users can launch an application directly from web browser without going through installation procedure</a:t>
            </a:r>
            <a:endParaRPr/>
          </a:p>
        </p:txBody>
      </p:sp>
      <p:sp>
        <p:nvSpPr>
          <p:cNvPr id="584" name="Google Shape;584;p81"/>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585" name="Google Shape;585;p81"/>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2"/>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Features of java</a:t>
            </a:r>
            <a:endParaRPr/>
          </a:p>
        </p:txBody>
      </p:sp>
      <p:sp>
        <p:nvSpPr>
          <p:cNvPr id="592" name="Google Shape;592;p82"/>
          <p:cNvSpPr txBox="1"/>
          <p:nvPr/>
        </p:nvSpPr>
        <p:spPr>
          <a:xfrm>
            <a:off x="304800" y="2017712"/>
            <a:ext cx="8650287" cy="4459287"/>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608012" lvl="0" marL="609600" marR="0" rtl="0" algn="l">
              <a:lnSpc>
                <a:spcPct val="90000"/>
              </a:lnSpc>
              <a:spcBef>
                <a:spcPts val="0"/>
              </a:spcBef>
              <a:spcAft>
                <a:spcPts val="0"/>
              </a:spcAft>
              <a:buClr>
                <a:srgbClr val="990000"/>
              </a:buClr>
              <a:buSzPts val="2900"/>
              <a:buFont typeface="Times New Roman"/>
              <a:buNone/>
            </a:pPr>
            <a:r>
              <a:rPr b="0" i="0" lang="en-US" sz="2900" u="none">
                <a:solidFill>
                  <a:srgbClr val="990000"/>
                </a:solidFill>
                <a:latin typeface="Times New Roman"/>
                <a:ea typeface="Times New Roman"/>
                <a:cs typeface="Times New Roman"/>
                <a:sym typeface="Times New Roman"/>
              </a:rPr>
              <a:t>1. </a:t>
            </a:r>
            <a:r>
              <a:rPr b="0" i="0" lang="en-US" sz="3400" u="none">
                <a:solidFill>
                  <a:srgbClr val="990000"/>
                </a:solidFill>
                <a:latin typeface="Times New Roman"/>
                <a:ea typeface="Times New Roman"/>
                <a:cs typeface="Times New Roman"/>
                <a:sym typeface="Times New Roman"/>
              </a:rPr>
              <a:t>Simple</a:t>
            </a:r>
            <a:r>
              <a:rPr b="0" i="0" lang="en-US" sz="3400" u="none">
                <a:solidFill>
                  <a:srgbClr val="000000"/>
                </a:solidFill>
                <a:latin typeface="Times New Roman"/>
                <a:ea typeface="Times New Roman"/>
                <a:cs typeface="Times New Roman"/>
                <a:sym typeface="Times New Roman"/>
              </a:rPr>
              <a:t> :- it can be learned easily</a:t>
            </a:r>
            <a:endParaRPr/>
          </a:p>
          <a:p>
            <a:pPr indent="-608012" lvl="0" marL="609600" marR="0" rtl="0" algn="l">
              <a:lnSpc>
                <a:spcPct val="90000"/>
              </a:lnSpc>
              <a:spcBef>
                <a:spcPts val="800"/>
              </a:spcBef>
              <a:spcAft>
                <a:spcPts val="0"/>
              </a:spcAft>
              <a:buClr>
                <a:schemeClr val="lt1"/>
              </a:buClr>
              <a:buSzPts val="3400"/>
              <a:buFont typeface="Verdana"/>
              <a:buNone/>
            </a:pPr>
            <a:r>
              <a:t/>
            </a:r>
            <a:endParaRPr b="0" i="0" sz="3400" u="none">
              <a:solidFill>
                <a:srgbClr val="000000"/>
              </a:solidFill>
              <a:latin typeface="Times New Roman"/>
              <a:ea typeface="Times New Roman"/>
              <a:cs typeface="Times New Roman"/>
              <a:sym typeface="Times New Roman"/>
            </a:endParaRPr>
          </a:p>
          <a:p>
            <a:pPr indent="-608012" lvl="0" marL="609600" marR="0" rtl="0" algn="l">
              <a:lnSpc>
                <a:spcPct val="90000"/>
              </a:lnSpc>
              <a:spcBef>
                <a:spcPts val="800"/>
              </a:spcBef>
              <a:spcAft>
                <a:spcPts val="0"/>
              </a:spcAft>
              <a:buClr>
                <a:srgbClr val="990000"/>
              </a:buClr>
              <a:buSzPts val="3400"/>
              <a:buFont typeface="Times New Roman"/>
              <a:buNone/>
            </a:pPr>
            <a:r>
              <a:rPr b="0" i="0" lang="en-US" sz="3400" u="none">
                <a:solidFill>
                  <a:srgbClr val="990000"/>
                </a:solidFill>
                <a:latin typeface="Times New Roman"/>
                <a:ea typeface="Times New Roman"/>
                <a:cs typeface="Times New Roman"/>
                <a:sym typeface="Times New Roman"/>
              </a:rPr>
              <a:t>2. Object Oriented</a:t>
            </a:r>
            <a:r>
              <a:rPr b="0" i="0" lang="en-US" sz="3400" u="none">
                <a:solidFill>
                  <a:srgbClr val="000000"/>
                </a:solidFill>
                <a:latin typeface="Times New Roman"/>
                <a:ea typeface="Times New Roman"/>
                <a:cs typeface="Times New Roman"/>
                <a:sym typeface="Times New Roman"/>
              </a:rPr>
              <a:t>:- Any code in java is side a class</a:t>
            </a:r>
            <a:endParaRPr/>
          </a:p>
          <a:p>
            <a:pPr indent="-608012" lvl="0" marL="609600" marR="0" rtl="0" algn="l">
              <a:lnSpc>
                <a:spcPct val="90000"/>
              </a:lnSpc>
              <a:spcBef>
                <a:spcPts val="800"/>
              </a:spcBef>
              <a:spcAft>
                <a:spcPts val="0"/>
              </a:spcAft>
              <a:buClr>
                <a:schemeClr val="lt1"/>
              </a:buClr>
              <a:buSzPts val="3400"/>
              <a:buFont typeface="Verdana"/>
              <a:buNone/>
            </a:pPr>
            <a:r>
              <a:t/>
            </a:r>
            <a:endParaRPr b="0" i="0" sz="3400" u="none">
              <a:solidFill>
                <a:srgbClr val="000000"/>
              </a:solidFill>
              <a:latin typeface="Times New Roman"/>
              <a:ea typeface="Times New Roman"/>
              <a:cs typeface="Times New Roman"/>
              <a:sym typeface="Times New Roman"/>
            </a:endParaRPr>
          </a:p>
          <a:p>
            <a:pPr indent="-608012" lvl="0" marL="609600" marR="0" rtl="0" algn="l">
              <a:lnSpc>
                <a:spcPct val="90000"/>
              </a:lnSpc>
              <a:spcBef>
                <a:spcPts val="800"/>
              </a:spcBef>
              <a:spcAft>
                <a:spcPts val="0"/>
              </a:spcAft>
              <a:buClr>
                <a:srgbClr val="990000"/>
              </a:buClr>
              <a:buSzPts val="3400"/>
              <a:buFont typeface="Times New Roman"/>
              <a:buNone/>
            </a:pPr>
            <a:r>
              <a:rPr b="0" i="0" lang="en-US" sz="3400" u="none">
                <a:solidFill>
                  <a:srgbClr val="990000"/>
                </a:solidFill>
                <a:latin typeface="Times New Roman"/>
                <a:ea typeface="Times New Roman"/>
                <a:cs typeface="Times New Roman"/>
                <a:sym typeface="Times New Roman"/>
              </a:rPr>
              <a:t>3. Distributed</a:t>
            </a:r>
            <a:r>
              <a:rPr b="0" i="0" lang="en-US" sz="3400" u="none">
                <a:solidFill>
                  <a:srgbClr val="000000"/>
                </a:solidFill>
                <a:latin typeface="Times New Roman"/>
                <a:ea typeface="Times New Roman"/>
                <a:cs typeface="Times New Roman"/>
                <a:sym typeface="Times New Roman"/>
              </a:rPr>
              <a:t>:- RMI packages is used for creating distributed server and client application.</a:t>
            </a:r>
            <a:endParaRPr/>
          </a:p>
        </p:txBody>
      </p:sp>
      <p:sp>
        <p:nvSpPr>
          <p:cNvPr id="593" name="Google Shape;593;p82"/>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594" name="Google Shape;594;p82"/>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3"/>
          <p:cNvSpPr txBox="1"/>
          <p:nvPr/>
        </p:nvSpPr>
        <p:spPr>
          <a:xfrm>
            <a:off x="574675" y="304800"/>
            <a:ext cx="80010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Features of java </a:t>
            </a:r>
            <a:endParaRPr/>
          </a:p>
        </p:txBody>
      </p:sp>
      <p:sp>
        <p:nvSpPr>
          <p:cNvPr id="601" name="Google Shape;601;p83"/>
          <p:cNvSpPr txBox="1"/>
          <p:nvPr/>
        </p:nvSpPr>
        <p:spPr>
          <a:xfrm>
            <a:off x="304800" y="1828800"/>
            <a:ext cx="8650287" cy="4648200"/>
          </a:xfrm>
          <a:prstGeom prst="rect">
            <a:avLst/>
          </a:prstGeom>
          <a:noFill/>
          <a:ln>
            <a:noFill/>
          </a:ln>
        </p:spPr>
        <p:txBody>
          <a:bodyPr anchorCtr="0" anchor="t" bIns="45700" lIns="91425" spcFirstLastPara="1" rIns="91425" wrap="square" tIns="45700">
            <a:noAutofit/>
          </a:bodyPr>
          <a:lstStyle/>
          <a:p>
            <a:pPr indent="-608012" lvl="0" marL="609600" marR="0" rtl="0" algn="l">
              <a:lnSpc>
                <a:spcPct val="100000"/>
              </a:lnSpc>
              <a:spcBef>
                <a:spcPts val="0"/>
              </a:spcBef>
              <a:spcAft>
                <a:spcPts val="0"/>
              </a:spcAft>
              <a:buClr>
                <a:srgbClr val="990000"/>
              </a:buClr>
              <a:buSzPts val="3400"/>
              <a:buFont typeface="Times New Roman"/>
              <a:buNone/>
            </a:pPr>
            <a:r>
              <a:rPr b="0" i="0" lang="en-US" sz="3400" u="none">
                <a:solidFill>
                  <a:srgbClr val="990000"/>
                </a:solidFill>
                <a:latin typeface="Times New Roman"/>
                <a:ea typeface="Times New Roman"/>
                <a:cs typeface="Times New Roman"/>
                <a:sym typeface="Times New Roman"/>
              </a:rPr>
              <a:t>4. Interpreted:- </a:t>
            </a:r>
            <a:r>
              <a:rPr b="0" i="0" lang="en-US" sz="3400" u="none">
                <a:solidFill>
                  <a:srgbClr val="000000"/>
                </a:solidFill>
                <a:latin typeface="Times New Roman"/>
                <a:ea typeface="Times New Roman"/>
                <a:cs typeface="Times New Roman"/>
                <a:sym typeface="Times New Roman"/>
              </a:rPr>
              <a:t>Java is both compiled and interpreted with a compiler (javac).</a:t>
            </a:r>
            <a:endParaRPr/>
          </a:p>
          <a:p>
            <a:pPr indent="-608012" lvl="0" marL="609600" marR="0" rtl="0" algn="l">
              <a:lnSpc>
                <a:spcPct val="100000"/>
              </a:lnSpc>
              <a:spcBef>
                <a:spcPts val="800"/>
              </a:spcBef>
              <a:spcAft>
                <a:spcPts val="0"/>
              </a:spcAft>
              <a:buClr>
                <a:srgbClr val="990000"/>
              </a:buClr>
              <a:buSzPts val="3400"/>
              <a:buFont typeface="Times New Roman"/>
              <a:buNone/>
            </a:pPr>
            <a:r>
              <a:rPr b="0" i="0" lang="en-US" sz="3400" u="none">
                <a:solidFill>
                  <a:srgbClr val="990000"/>
                </a:solidFill>
                <a:latin typeface="Times New Roman"/>
                <a:ea typeface="Times New Roman"/>
                <a:cs typeface="Times New Roman"/>
                <a:sym typeface="Times New Roman"/>
              </a:rPr>
              <a:t>5. Robust:- </a:t>
            </a:r>
            <a:r>
              <a:rPr b="0" i="0" lang="en-US" sz="3400" u="none">
                <a:solidFill>
                  <a:srgbClr val="000000"/>
                </a:solidFill>
                <a:latin typeface="Times New Roman"/>
                <a:ea typeface="Times New Roman"/>
                <a:cs typeface="Times New Roman"/>
                <a:sym typeface="Times New Roman"/>
              </a:rPr>
              <a:t>Java does not have permission to access computer memory.</a:t>
            </a:r>
            <a:endParaRPr/>
          </a:p>
          <a:p>
            <a:pPr indent="-608012" lvl="0" marL="609600" marR="0" rtl="0" algn="l">
              <a:lnSpc>
                <a:spcPct val="100000"/>
              </a:lnSpc>
              <a:spcBef>
                <a:spcPts val="800"/>
              </a:spcBef>
              <a:spcAft>
                <a:spcPts val="0"/>
              </a:spcAft>
              <a:buClr>
                <a:srgbClr val="990000"/>
              </a:buClr>
              <a:buSzPts val="3400"/>
              <a:buFont typeface="Times New Roman"/>
              <a:buNone/>
            </a:pPr>
            <a:r>
              <a:rPr b="0" i="0" lang="en-US" sz="3400" u="none">
                <a:solidFill>
                  <a:srgbClr val="990000"/>
                </a:solidFill>
                <a:latin typeface="Times New Roman"/>
                <a:ea typeface="Times New Roman"/>
                <a:cs typeface="Times New Roman"/>
                <a:sym typeface="Times New Roman"/>
              </a:rPr>
              <a:t>6. Secure:- </a:t>
            </a:r>
            <a:r>
              <a:rPr b="0" i="0" lang="en-US" sz="3400" u="none">
                <a:solidFill>
                  <a:srgbClr val="000000"/>
                </a:solidFill>
                <a:latin typeface="Times New Roman"/>
                <a:ea typeface="Times New Roman"/>
                <a:cs typeface="Times New Roman"/>
                <a:sym typeface="Times New Roman"/>
              </a:rPr>
              <a:t>Java contains built-in security.</a:t>
            </a:r>
            <a:endParaRPr/>
          </a:p>
        </p:txBody>
      </p:sp>
      <p:sp>
        <p:nvSpPr>
          <p:cNvPr id="602" name="Google Shape;602;p83"/>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03" name="Google Shape;603;p83"/>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4"/>
          <p:cNvSpPr txBox="1"/>
          <p:nvPr/>
        </p:nvSpPr>
        <p:spPr>
          <a:xfrm>
            <a:off x="646112" y="304800"/>
            <a:ext cx="7929562"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Features of java</a:t>
            </a:r>
            <a:endParaRPr/>
          </a:p>
        </p:txBody>
      </p:sp>
      <p:sp>
        <p:nvSpPr>
          <p:cNvPr id="610" name="Google Shape;610;p84"/>
          <p:cNvSpPr txBox="1"/>
          <p:nvPr/>
        </p:nvSpPr>
        <p:spPr>
          <a:xfrm>
            <a:off x="381000" y="1676400"/>
            <a:ext cx="8458200" cy="4876800"/>
          </a:xfrm>
          <a:prstGeom prst="rect">
            <a:avLst/>
          </a:prstGeom>
          <a:noFill/>
          <a:ln>
            <a:noFill/>
          </a:ln>
        </p:spPr>
        <p:txBody>
          <a:bodyPr anchorCtr="0" anchor="t" bIns="45700" lIns="91425" spcFirstLastPara="1" rIns="91425" wrap="square" tIns="45700">
            <a:noAutofit/>
          </a:bodyPr>
          <a:lstStyle/>
          <a:p>
            <a:pPr indent="-608012" lvl="0" marL="609600" marR="0" rtl="0" algn="l">
              <a:lnSpc>
                <a:spcPct val="90000"/>
              </a:lnSpc>
              <a:spcBef>
                <a:spcPts val="0"/>
              </a:spcBef>
              <a:spcAft>
                <a:spcPts val="0"/>
              </a:spcAft>
              <a:buClr>
                <a:srgbClr val="000000"/>
              </a:buClr>
              <a:buSzPts val="2600"/>
              <a:buFont typeface="Times New Roman"/>
              <a:buNone/>
            </a:pPr>
            <a:r>
              <a:rPr b="1" i="0" lang="en-US" sz="2600" u="none">
                <a:solidFill>
                  <a:srgbClr val="000000"/>
                </a:solidFill>
                <a:latin typeface="Times New Roman"/>
                <a:ea typeface="Times New Roman"/>
                <a:cs typeface="Times New Roman"/>
                <a:sym typeface="Times New Roman"/>
              </a:rPr>
              <a:t>7. </a:t>
            </a:r>
            <a:r>
              <a:rPr b="0" i="0" lang="en-US" sz="3200" u="sng">
                <a:solidFill>
                  <a:srgbClr val="000000"/>
                </a:solidFill>
                <a:latin typeface="Times New Roman"/>
                <a:ea typeface="Times New Roman"/>
                <a:cs typeface="Times New Roman"/>
                <a:sym typeface="Times New Roman"/>
              </a:rPr>
              <a:t>Architecture Neutral</a:t>
            </a:r>
            <a:r>
              <a:rPr b="0" i="0" lang="en-US" sz="3200" u="none">
                <a:solidFill>
                  <a:srgbClr val="000000"/>
                </a:solidFill>
                <a:latin typeface="Times New Roman"/>
                <a:ea typeface="Times New Roman"/>
                <a:cs typeface="Times New Roman"/>
                <a:sym typeface="Times New Roman"/>
              </a:rPr>
              <a:t> (Platform-Independence):- Java compiler produce the byte codes, byte codes are Platform – Independent. </a:t>
            </a:r>
            <a:endParaRPr/>
          </a:p>
          <a:p>
            <a:pPr indent="-608012" lvl="0" marL="609600" marR="0" rtl="0" algn="l">
              <a:lnSpc>
                <a:spcPct val="9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8. </a:t>
            </a:r>
            <a:r>
              <a:rPr b="0" i="0" lang="en-US" sz="3200" u="sng">
                <a:solidFill>
                  <a:srgbClr val="000000"/>
                </a:solidFill>
                <a:latin typeface="Times New Roman"/>
                <a:ea typeface="Times New Roman"/>
                <a:cs typeface="Times New Roman"/>
                <a:sym typeface="Times New Roman"/>
              </a:rPr>
              <a:t>Portable:-</a:t>
            </a:r>
            <a:r>
              <a:rPr b="0" i="0" lang="en-US" sz="3200" u="none">
                <a:solidFill>
                  <a:srgbClr val="000000"/>
                </a:solidFill>
                <a:latin typeface="Times New Roman"/>
                <a:ea typeface="Times New Roman"/>
                <a:cs typeface="Times New Roman"/>
                <a:sym typeface="Times New Roman"/>
              </a:rPr>
              <a:t> Java program can run on multiple platforms</a:t>
            </a:r>
            <a:endParaRPr/>
          </a:p>
          <a:p>
            <a:pPr indent="-608012" lvl="0" marL="609600" marR="0" rtl="0" algn="l">
              <a:lnSpc>
                <a:spcPct val="90000"/>
              </a:lnSpc>
              <a:spcBef>
                <a:spcPts val="8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9. </a:t>
            </a:r>
            <a:r>
              <a:rPr b="0" i="0" lang="en-US" sz="3200" u="sng">
                <a:solidFill>
                  <a:srgbClr val="000000"/>
                </a:solidFill>
                <a:latin typeface="Times New Roman"/>
                <a:ea typeface="Times New Roman"/>
                <a:cs typeface="Times New Roman"/>
                <a:sym typeface="Times New Roman"/>
              </a:rPr>
              <a:t>High performance:-</a:t>
            </a:r>
            <a:r>
              <a:rPr b="0" i="0" lang="en-US" sz="3200" u="none">
                <a:solidFill>
                  <a:srgbClr val="000000"/>
                </a:solidFill>
                <a:latin typeface="Times New Roman"/>
                <a:ea typeface="Times New Roman"/>
                <a:cs typeface="Times New Roman"/>
                <a:sym typeface="Times New Roman"/>
              </a:rPr>
              <a:t> Just-in-Time (JIT) compiler-It can convert byte code into a machine code easily</a:t>
            </a:r>
            <a:r>
              <a:rPr b="1" i="0" lang="en-US" sz="3200" u="none">
                <a:solidFill>
                  <a:srgbClr val="000000"/>
                </a:solidFill>
                <a:latin typeface="Times New Roman"/>
                <a:ea typeface="Times New Roman"/>
                <a:cs typeface="Times New Roman"/>
                <a:sym typeface="Times New Roman"/>
              </a:rPr>
              <a:t> .</a:t>
            </a:r>
            <a:endParaRPr/>
          </a:p>
        </p:txBody>
      </p:sp>
      <p:sp>
        <p:nvSpPr>
          <p:cNvPr id="611" name="Google Shape;611;p84"/>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12" name="Google Shape;612;p84"/>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5"/>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Features of java </a:t>
            </a:r>
            <a:endParaRPr/>
          </a:p>
        </p:txBody>
      </p:sp>
      <p:sp>
        <p:nvSpPr>
          <p:cNvPr id="619" name="Google Shape;619;p85"/>
          <p:cNvSpPr txBox="1"/>
          <p:nvPr/>
        </p:nvSpPr>
        <p:spPr>
          <a:xfrm>
            <a:off x="457200" y="2017712"/>
            <a:ext cx="8497887" cy="41148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990000"/>
              </a:buClr>
              <a:buSzPts val="3400"/>
              <a:buFont typeface="Times New Roman"/>
              <a:buNone/>
            </a:pPr>
            <a:r>
              <a:rPr b="0" i="0" lang="en-US" sz="3400" u="none">
                <a:solidFill>
                  <a:srgbClr val="990000"/>
                </a:solidFill>
                <a:latin typeface="Times New Roman"/>
                <a:ea typeface="Times New Roman"/>
                <a:cs typeface="Times New Roman"/>
                <a:sym typeface="Times New Roman"/>
              </a:rPr>
              <a:t>10. Multithreaded:- </a:t>
            </a:r>
            <a:r>
              <a:rPr b="0" i="0" lang="en-US" sz="3400" u="none">
                <a:solidFill>
                  <a:srgbClr val="000000"/>
                </a:solidFill>
                <a:latin typeface="Times New Roman"/>
                <a:ea typeface="Times New Roman"/>
                <a:cs typeface="Times New Roman"/>
                <a:sym typeface="Times New Roman"/>
              </a:rPr>
              <a:t>It is the ability of an application to perform Multiple task at same time.</a:t>
            </a:r>
            <a:endParaRPr/>
          </a:p>
          <a:p>
            <a:pPr indent="-468312" lvl="0" marL="469900" marR="0" rtl="0" algn="l">
              <a:lnSpc>
                <a:spcPct val="100000"/>
              </a:lnSpc>
              <a:spcBef>
                <a:spcPts val="800"/>
              </a:spcBef>
              <a:spcAft>
                <a:spcPts val="0"/>
              </a:spcAft>
              <a:buClr>
                <a:schemeClr val="lt1"/>
              </a:buClr>
              <a:buSzPts val="3400"/>
              <a:buFont typeface="Verdana"/>
              <a:buNone/>
            </a:pPr>
            <a:r>
              <a:t/>
            </a:r>
            <a:endParaRPr b="0" i="0" sz="3400" u="none">
              <a:solidFill>
                <a:srgbClr val="000000"/>
              </a:solidFill>
              <a:latin typeface="Times New Roman"/>
              <a:ea typeface="Times New Roman"/>
              <a:cs typeface="Times New Roman"/>
              <a:sym typeface="Times New Roman"/>
            </a:endParaRPr>
          </a:p>
          <a:p>
            <a:pPr indent="-468312" lvl="0" marL="469900" marR="0" rtl="0" algn="l">
              <a:lnSpc>
                <a:spcPct val="100000"/>
              </a:lnSpc>
              <a:spcBef>
                <a:spcPts val="800"/>
              </a:spcBef>
              <a:spcAft>
                <a:spcPts val="0"/>
              </a:spcAft>
              <a:buClr>
                <a:srgbClr val="990000"/>
              </a:buClr>
              <a:buSzPts val="3400"/>
              <a:buFont typeface="Times New Roman"/>
              <a:buNone/>
            </a:pPr>
            <a:r>
              <a:rPr b="0" i="0" lang="en-US" sz="3400" u="none">
                <a:solidFill>
                  <a:srgbClr val="990000"/>
                </a:solidFill>
                <a:latin typeface="Times New Roman"/>
                <a:ea typeface="Times New Roman"/>
                <a:cs typeface="Times New Roman"/>
                <a:sym typeface="Times New Roman"/>
              </a:rPr>
              <a:t>11. Dynamic:- </a:t>
            </a:r>
            <a:r>
              <a:rPr b="0" i="0" lang="en-US" sz="3400" u="none">
                <a:solidFill>
                  <a:srgbClr val="000000"/>
                </a:solidFill>
                <a:latin typeface="Times New Roman"/>
                <a:ea typeface="Times New Roman"/>
                <a:cs typeface="Times New Roman"/>
                <a:sym typeface="Times New Roman"/>
              </a:rPr>
              <a:t>Java supports dynamic memory allocation with automatic garbage collection. </a:t>
            </a:r>
            <a:endParaRPr/>
          </a:p>
        </p:txBody>
      </p:sp>
      <p:sp>
        <p:nvSpPr>
          <p:cNvPr id="620" name="Google Shape;620;p85"/>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21" name="Google Shape;621;p85"/>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6"/>
          <p:cNvSpPr txBox="1"/>
          <p:nvPr/>
        </p:nvSpPr>
        <p:spPr>
          <a:xfrm>
            <a:off x="457200" y="274637"/>
            <a:ext cx="8229600" cy="18589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Why Java Technology?</a:t>
            </a:r>
            <a:endParaRPr/>
          </a:p>
        </p:txBody>
      </p:sp>
      <p:sp>
        <p:nvSpPr>
          <p:cNvPr id="628" name="Google Shape;628;p86"/>
          <p:cNvSpPr txBox="1"/>
          <p:nvPr/>
        </p:nvSpPr>
        <p:spPr>
          <a:xfrm>
            <a:off x="457200" y="1828800"/>
            <a:ext cx="8229600" cy="4800600"/>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1. Write software on one platform and run it on practically any other platform </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2.Create programs to run within </a:t>
            </a:r>
            <a:r>
              <a:rPr b="0" i="0" lang="en-US" sz="2900" u="sng">
                <a:solidFill>
                  <a:srgbClr val="000000"/>
                </a:solidFill>
                <a:latin typeface="Times New Roman"/>
                <a:ea typeface="Times New Roman"/>
                <a:cs typeface="Times New Roman"/>
                <a:sym typeface="Times New Roman"/>
              </a:rPr>
              <a:t>a web browser and web services</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3. Develop server-side applications for online forums, stores, polls, HTML forms processing etc.</a:t>
            </a:r>
            <a:endParaRPr/>
          </a:p>
        </p:txBody>
      </p:sp>
      <p:sp>
        <p:nvSpPr>
          <p:cNvPr id="629" name="Google Shape;629;p86"/>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30" name="Google Shape;630;p86"/>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7"/>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Java better than C++ ?</a:t>
            </a:r>
            <a:endParaRPr/>
          </a:p>
        </p:txBody>
      </p:sp>
      <p:sp>
        <p:nvSpPr>
          <p:cNvPr id="637" name="Google Shape;637;p87"/>
          <p:cNvSpPr txBox="1"/>
          <p:nvPr/>
        </p:nvSpPr>
        <p:spPr>
          <a:xfrm>
            <a:off x="304800" y="1752600"/>
            <a:ext cx="8534400" cy="4648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9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No Typedefs, Defines, or Preprocessor</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No  Global Variables</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No Goto statements</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No Pointers</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No Unsafe Structures</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No Multiple Inheritance</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No Operator Overloading</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Destructors are replaced with finalize () function </a:t>
            </a:r>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8"/>
          <p:cNvSpPr txBox="1"/>
          <p:nvPr/>
        </p:nvSpPr>
        <p:spPr>
          <a:xfrm>
            <a:off x="533400" y="152400"/>
            <a:ext cx="8382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Added or Improved over C++</a:t>
            </a:r>
            <a:endParaRPr/>
          </a:p>
        </p:txBody>
      </p:sp>
      <p:sp>
        <p:nvSpPr>
          <p:cNvPr id="644" name="Google Shape;644;p88"/>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9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Interfaces: type Vs. class</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Garbage collection</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Exceptions (More powerful than C++)</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String classes</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Package</a:t>
            </a:r>
            <a:endParaRPr/>
          </a:p>
          <a:p>
            <a:pPr indent="-323850" lvl="0" marL="431800" marR="0" rtl="0" algn="l">
              <a:lnSpc>
                <a:spcPct val="9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Multi-threads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9"/>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8312" lvl="0" marL="469900" marR="0" rtl="0" algn="ctr">
              <a:lnSpc>
                <a:spcPct val="100000"/>
              </a:lnSpc>
              <a:spcBef>
                <a:spcPts val="0"/>
              </a:spcBef>
              <a:spcAft>
                <a:spcPts val="0"/>
              </a:spcAft>
              <a:buClr>
                <a:srgbClr val="000000"/>
              </a:buClr>
              <a:buSzPts val="5800"/>
              <a:buFont typeface="Times New Roman"/>
              <a:buNone/>
            </a:pPr>
            <a:r>
              <a:rPr b="0" i="0" lang="en-US" sz="5800" u="sng">
                <a:solidFill>
                  <a:srgbClr val="000000"/>
                </a:solidFill>
                <a:latin typeface="Times New Roman"/>
                <a:ea typeface="Times New Roman"/>
                <a:cs typeface="Times New Roman"/>
                <a:sym typeface="Times New Roman"/>
              </a:rPr>
              <a:t>Java Applications</a:t>
            </a:r>
            <a:endParaRPr/>
          </a:p>
        </p:txBody>
      </p:sp>
      <p:sp>
        <p:nvSpPr>
          <p:cNvPr id="651" name="Google Shape;651;p89"/>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52" name="Google Shape;652;p89"/>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nvSpPr>
        <p:spPr>
          <a:xfrm>
            <a:off x="609600" y="304800"/>
            <a:ext cx="7818437" cy="1163637"/>
          </a:xfrm>
          <a:prstGeom prst="rect">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cap="none" strike="noStrike">
                <a:solidFill>
                  <a:srgbClr val="000080"/>
                </a:solidFill>
                <a:latin typeface="Times New Roman"/>
                <a:ea typeface="Times New Roman"/>
                <a:cs typeface="Times New Roman"/>
                <a:sym typeface="Times New Roman"/>
              </a:rPr>
              <a:t>History  Of Java</a:t>
            </a:r>
            <a:endParaRPr/>
          </a:p>
        </p:txBody>
      </p:sp>
      <p:sp>
        <p:nvSpPr>
          <p:cNvPr id="411" name="Google Shape;411;p63"/>
          <p:cNvSpPr txBox="1"/>
          <p:nvPr/>
        </p:nvSpPr>
        <p:spPr>
          <a:xfrm>
            <a:off x="566737" y="1752600"/>
            <a:ext cx="8001000" cy="4267200"/>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468312" lvl="0" marL="469900" marR="0" rtl="0" algn="l">
              <a:lnSpc>
                <a:spcPct val="90000"/>
              </a:lnSpc>
              <a:spcBef>
                <a:spcPts val="0"/>
              </a:spcBef>
              <a:spcAft>
                <a:spcPts val="0"/>
              </a:spcAft>
              <a:buClr>
                <a:srgbClr val="000000"/>
              </a:buClr>
              <a:buSzPts val="3400"/>
              <a:buFont typeface="Times New Roman"/>
              <a:buNone/>
            </a:pPr>
            <a:r>
              <a:rPr b="1" i="0" lang="en-US" sz="3400" u="none" cap="none" strike="noStrike">
                <a:solidFill>
                  <a:srgbClr val="000000"/>
                </a:solidFill>
                <a:latin typeface="Times New Roman"/>
                <a:ea typeface="Times New Roman"/>
                <a:cs typeface="Times New Roman"/>
                <a:sym typeface="Times New Roman"/>
              </a:rPr>
              <a:t>1.</a:t>
            </a:r>
            <a:r>
              <a:rPr b="1" i="0" lang="en-US" sz="3400" u="sng" cap="none" strike="noStrike">
                <a:solidFill>
                  <a:srgbClr val="000000"/>
                </a:solidFill>
                <a:latin typeface="Times New Roman"/>
                <a:ea typeface="Times New Roman"/>
                <a:cs typeface="Times New Roman"/>
                <a:sym typeface="Times New Roman"/>
              </a:rPr>
              <a:t> Why Java came in market ?</a:t>
            </a:r>
            <a:endParaRPr/>
          </a:p>
          <a:p>
            <a:pPr indent="-468312" lvl="0" marL="469900" marR="0" rtl="0" algn="l">
              <a:lnSpc>
                <a:spcPct val="90000"/>
              </a:lnSpc>
              <a:spcBef>
                <a:spcPts val="800"/>
              </a:spcBef>
              <a:spcAft>
                <a:spcPts val="0"/>
              </a:spcAft>
              <a:buClr>
                <a:srgbClr val="000000"/>
              </a:buClr>
              <a:buSzPts val="3400"/>
              <a:buFont typeface="Times New Roman"/>
              <a:buNone/>
            </a:pPr>
            <a:r>
              <a:rPr b="1" i="0" lang="en-US" sz="3400" u="none" cap="none" strike="noStrike">
                <a:solidFill>
                  <a:srgbClr val="000000"/>
                </a:solidFill>
                <a:latin typeface="Times New Roman"/>
                <a:ea typeface="Times New Roman"/>
                <a:cs typeface="Times New Roman"/>
                <a:sym typeface="Times New Roman"/>
              </a:rPr>
              <a:t>	</a:t>
            </a:r>
            <a:r>
              <a:rPr b="0" i="0" lang="en-US" sz="3400" u="none" cap="none" strike="noStrike">
                <a:solidFill>
                  <a:srgbClr val="000000"/>
                </a:solidFill>
                <a:latin typeface="Noto Sans Symbols"/>
                <a:ea typeface="Noto Sans Symbols"/>
                <a:cs typeface="Noto Sans Symbols"/>
                <a:sym typeface="Noto Sans Symbols"/>
              </a:rPr>
              <a:t>🡪</a:t>
            </a:r>
            <a:r>
              <a:rPr b="0" i="0" lang="en-US" sz="3400" u="none" cap="none" strike="noStrike">
                <a:solidFill>
                  <a:srgbClr val="000000"/>
                </a:solidFill>
                <a:latin typeface="Times New Roman"/>
                <a:ea typeface="Times New Roman"/>
                <a:cs typeface="Times New Roman"/>
                <a:sym typeface="Times New Roman"/>
              </a:rPr>
              <a:t> ‘write once, run everywhere’</a:t>
            </a:r>
            <a:endParaRPr/>
          </a:p>
          <a:p>
            <a:pPr indent="-468312" lvl="0" marL="469900" marR="0" rtl="0" algn="l">
              <a:lnSpc>
                <a:spcPct val="90000"/>
              </a:lnSpc>
              <a:spcBef>
                <a:spcPts val="800"/>
              </a:spcBef>
              <a:spcAft>
                <a:spcPts val="0"/>
              </a:spcAft>
              <a:buClr>
                <a:srgbClr val="000000"/>
              </a:buClr>
              <a:buSzPts val="3400"/>
              <a:buFont typeface="Times New Roman"/>
              <a:buNone/>
            </a:pPr>
            <a:r>
              <a:rPr b="0" i="0" lang="en-US" sz="3400" u="none" cap="none" strike="noStrike">
                <a:solidFill>
                  <a:srgbClr val="000000"/>
                </a:solidFill>
                <a:latin typeface="Times New Roman"/>
                <a:ea typeface="Times New Roman"/>
                <a:cs typeface="Times New Roman"/>
                <a:sym typeface="Times New Roman"/>
              </a:rPr>
              <a:t>	</a:t>
            </a:r>
            <a:r>
              <a:rPr b="0" i="0" lang="en-US" sz="3400" u="none" cap="none" strike="noStrike">
                <a:solidFill>
                  <a:srgbClr val="000000"/>
                </a:solidFill>
                <a:latin typeface="Noto Sans Symbols"/>
                <a:ea typeface="Noto Sans Symbols"/>
                <a:cs typeface="Noto Sans Symbols"/>
                <a:sym typeface="Noto Sans Symbols"/>
              </a:rPr>
              <a:t>🡪</a:t>
            </a:r>
            <a:r>
              <a:rPr b="0" i="0" lang="en-US" sz="3400" u="none" cap="none" strike="noStrike">
                <a:solidFill>
                  <a:srgbClr val="000000"/>
                </a:solidFill>
                <a:latin typeface="Times New Roman"/>
                <a:ea typeface="Times New Roman"/>
                <a:cs typeface="Times New Roman"/>
                <a:sym typeface="Times New Roman"/>
              </a:rPr>
              <a:t> ‘hardware embedded’ + ‘internet compatible’ .</a:t>
            </a:r>
            <a:endParaRPr/>
          </a:p>
          <a:p>
            <a:pPr indent="-468312" lvl="0" marL="469900" marR="0" rtl="0" algn="l">
              <a:lnSpc>
                <a:spcPct val="90000"/>
              </a:lnSpc>
              <a:spcBef>
                <a:spcPts val="800"/>
              </a:spcBef>
              <a:spcAft>
                <a:spcPts val="0"/>
              </a:spcAft>
              <a:buClr>
                <a:srgbClr val="000000"/>
              </a:buClr>
              <a:buSzPts val="3400"/>
              <a:buFont typeface="Times New Roman"/>
              <a:buNone/>
            </a:pPr>
            <a:r>
              <a:rPr b="1" i="0" lang="en-US" sz="3400" u="none" cap="none" strike="noStrike">
                <a:solidFill>
                  <a:srgbClr val="000000"/>
                </a:solidFill>
                <a:latin typeface="Times New Roman"/>
                <a:ea typeface="Times New Roman"/>
                <a:cs typeface="Times New Roman"/>
                <a:sym typeface="Times New Roman"/>
              </a:rPr>
              <a:t>2.</a:t>
            </a:r>
            <a:r>
              <a:rPr b="1" i="0" lang="en-US" sz="3400" u="sng" cap="none" strike="noStrike">
                <a:solidFill>
                  <a:srgbClr val="000000"/>
                </a:solidFill>
                <a:latin typeface="Times New Roman"/>
                <a:ea typeface="Times New Roman"/>
                <a:cs typeface="Times New Roman"/>
                <a:sym typeface="Times New Roman"/>
              </a:rPr>
              <a:t>  Business Objectives of Java</a:t>
            </a:r>
            <a:endParaRPr/>
          </a:p>
          <a:p>
            <a:pPr indent="-468312" lvl="0" marL="469900" marR="0" rtl="0" algn="l">
              <a:lnSpc>
                <a:spcPct val="90000"/>
              </a:lnSpc>
              <a:spcBef>
                <a:spcPts val="800"/>
              </a:spcBef>
              <a:spcAft>
                <a:spcPts val="0"/>
              </a:spcAft>
              <a:buClr>
                <a:srgbClr val="000000"/>
              </a:buClr>
              <a:buSzPts val="3400"/>
              <a:buFont typeface="Times New Roman"/>
              <a:buNone/>
            </a:pPr>
            <a:r>
              <a:rPr b="1" i="0" lang="en-US" sz="3400" u="none" cap="none" strike="noStrike">
                <a:solidFill>
                  <a:srgbClr val="000000"/>
                </a:solidFill>
                <a:latin typeface="Times New Roman"/>
                <a:ea typeface="Times New Roman"/>
                <a:cs typeface="Times New Roman"/>
                <a:sym typeface="Times New Roman"/>
              </a:rPr>
              <a:t>	</a:t>
            </a:r>
            <a:r>
              <a:rPr b="0" i="0" lang="en-US" sz="3400" u="none" cap="none" strike="noStrike">
                <a:solidFill>
                  <a:srgbClr val="000000"/>
                </a:solidFill>
                <a:latin typeface="Times New Roman"/>
                <a:ea typeface="Times New Roman"/>
                <a:cs typeface="Times New Roman"/>
                <a:sym typeface="Times New Roman"/>
              </a:rPr>
              <a:t>Java can work on databases, at front-end to implement security .</a:t>
            </a:r>
            <a:endParaRPr/>
          </a:p>
        </p:txBody>
      </p:sp>
      <p:sp>
        <p:nvSpPr>
          <p:cNvPr id="412" name="Google Shape;412;p63"/>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
        <p:nvSpPr>
          <p:cNvPr id="413" name="Google Shape;413;p63"/>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CDAC ,NOIDA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0"/>
          <p:cNvSpPr txBox="1"/>
          <p:nvPr/>
        </p:nvSpPr>
        <p:spPr>
          <a:xfrm>
            <a:off x="381000" y="457200"/>
            <a:ext cx="8458200" cy="5715000"/>
          </a:xfrm>
          <a:prstGeom prst="rect">
            <a:avLst/>
          </a:prstGeom>
          <a:noFill/>
          <a:ln>
            <a:noFill/>
          </a:ln>
        </p:spPr>
        <p:txBody>
          <a:bodyPr anchorCtr="0" anchor="t" bIns="45700" lIns="91425" spcFirstLastPara="1" rIns="91425" wrap="square" tIns="45700">
            <a:noAutofit/>
          </a:bodyPr>
          <a:lstStyle/>
          <a:p>
            <a:pPr indent="-608012" lvl="0" marL="608012" marR="0" rtl="0" algn="l">
              <a:lnSpc>
                <a:spcPct val="100000"/>
              </a:lnSpc>
              <a:spcBef>
                <a:spcPts val="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Application programs are mostly in the form of character user interface.</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 They are similar to other programs written in c or c++ .</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An application is nothing but a program that runs on your computer, under the operating system of the computer</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You can also create graphical user interface (GUI) applications.</a:t>
            </a:r>
            <a:endParaRPr/>
          </a:p>
          <a:p>
            <a:pPr indent="-608012" lvl="0" marL="608012" marR="0" rtl="0" algn="l">
              <a:lnSpc>
                <a:spcPct val="100000"/>
              </a:lnSpc>
              <a:spcBef>
                <a:spcPts val="9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 These application are used in the windows  Environment</a:t>
            </a:r>
            <a:r>
              <a:rPr b="0" i="0" lang="en-US" sz="3900" u="none">
                <a:solidFill>
                  <a:srgbClr val="000000"/>
                </a:solidFill>
                <a:latin typeface="Times New Roman"/>
                <a:ea typeface="Times New Roman"/>
                <a:cs typeface="Times New Roman"/>
                <a:sym typeface="Times New Roman"/>
              </a:rPr>
              <a:t>.  </a:t>
            </a:r>
            <a:endParaRPr/>
          </a:p>
        </p:txBody>
      </p:sp>
      <p:sp>
        <p:nvSpPr>
          <p:cNvPr id="659" name="Google Shape;659;p90"/>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60" name="Google Shape;660;p90"/>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1"/>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Object-Oriented programming features</a:t>
            </a:r>
            <a:endParaRPr/>
          </a:p>
        </p:txBody>
      </p:sp>
      <p:sp>
        <p:nvSpPr>
          <p:cNvPr id="667" name="Google Shape;667;p91"/>
          <p:cNvSpPr txBox="1"/>
          <p:nvPr/>
        </p:nvSpPr>
        <p:spPr>
          <a:xfrm>
            <a:off x="566737" y="2057400"/>
            <a:ext cx="8001000" cy="4038600"/>
          </a:xfrm>
          <a:prstGeom prst="rect">
            <a:avLst/>
          </a:prstGeom>
          <a:noFill/>
          <a:ln>
            <a:noFill/>
          </a:ln>
        </p:spPr>
        <p:txBody>
          <a:bodyPr anchorCtr="0" anchor="t" bIns="45700" lIns="91425" spcFirstLastPara="1" rIns="91425" wrap="square" tIns="45700">
            <a:noAutofit/>
          </a:bodyPr>
          <a:lstStyle/>
          <a:p>
            <a:pPr indent="-608012" lvl="0" marL="6096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Java is Object oriented programming language .Features of OOPs are:</a:t>
            </a:r>
            <a:endParaRPr/>
          </a:p>
          <a:p>
            <a:pPr indent="-608012" lvl="0" marL="609600" marR="0" rtl="0" algn="l">
              <a:lnSpc>
                <a:spcPct val="100000"/>
              </a:lnSpc>
              <a:spcBef>
                <a:spcPts val="70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608012" lvl="0" marL="609600"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Encapsulation</a:t>
            </a:r>
            <a:endParaRPr/>
          </a:p>
          <a:p>
            <a:pPr indent="-608012" lvl="0" marL="609600"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Abstraction</a:t>
            </a:r>
            <a:endParaRPr/>
          </a:p>
          <a:p>
            <a:pPr indent="-608012" lvl="0" marL="609600"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Inheritance</a:t>
            </a:r>
            <a:endParaRPr/>
          </a:p>
          <a:p>
            <a:pPr indent="-608012" lvl="0" marL="609600"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Polymorphism</a:t>
            </a:r>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668" name="Google Shape;668;p91"/>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2"/>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836612" lvl="0" marL="83820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Classes</a:t>
            </a:r>
            <a:endParaRPr/>
          </a:p>
        </p:txBody>
      </p:sp>
      <p:sp>
        <p:nvSpPr>
          <p:cNvPr id="675" name="Google Shape;675;p92"/>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a:t>
            </a:r>
            <a:r>
              <a:rPr b="0" i="0" lang="en-US" sz="3900" u="none">
                <a:solidFill>
                  <a:srgbClr val="000000"/>
                </a:solidFill>
                <a:latin typeface="Times New Roman"/>
                <a:ea typeface="Times New Roman"/>
                <a:cs typeface="Times New Roman"/>
                <a:sym typeface="Times New Roman"/>
              </a:rPr>
              <a:t>A </a:t>
            </a:r>
            <a:r>
              <a:rPr b="0" i="1" lang="en-US" sz="3900" u="none">
                <a:solidFill>
                  <a:srgbClr val="000000"/>
                </a:solidFill>
                <a:latin typeface="Times New Roman"/>
                <a:ea typeface="Times New Roman"/>
                <a:cs typeface="Times New Roman"/>
                <a:sym typeface="Times New Roman"/>
              </a:rPr>
              <a:t>class</a:t>
            </a:r>
            <a:r>
              <a:rPr b="0" i="0" lang="en-US" sz="3900" u="none">
                <a:solidFill>
                  <a:srgbClr val="000000"/>
                </a:solidFill>
                <a:latin typeface="Times New Roman"/>
                <a:ea typeface="Times New Roman"/>
                <a:cs typeface="Times New Roman"/>
                <a:sym typeface="Times New Roman"/>
              </a:rPr>
              <a:t> is a collection of objects of similar type. Once a class is defined any number of objects can be created which belong to that class.</a:t>
            </a:r>
            <a:br>
              <a:rPr b="0" i="0" lang="en-US" sz="3900" u="none">
                <a:solidFill>
                  <a:srgbClr val="000000"/>
                </a:solidFill>
                <a:latin typeface="Times New Roman"/>
                <a:ea typeface="Times New Roman"/>
                <a:cs typeface="Times New Roman"/>
                <a:sym typeface="Times New Roman"/>
              </a:rPr>
            </a:br>
            <a:endParaRPr/>
          </a:p>
        </p:txBody>
      </p:sp>
      <p:sp>
        <p:nvSpPr>
          <p:cNvPr id="676" name="Google Shape;676;p92"/>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77" name="Google Shape;677;p92"/>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3"/>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4200"/>
              <a:buFont typeface="Times New Roman"/>
              <a:buNone/>
            </a:pPr>
            <a:r>
              <a:rPr b="0" i="0" lang="en-US" sz="4200" u="sng">
                <a:solidFill>
                  <a:srgbClr val="000080"/>
                </a:solidFill>
                <a:latin typeface="Times New Roman"/>
                <a:ea typeface="Times New Roman"/>
                <a:cs typeface="Times New Roman"/>
                <a:sym typeface="Times New Roman"/>
              </a:rPr>
              <a:t>How to create Class</a:t>
            </a:r>
            <a:endParaRPr/>
          </a:p>
        </p:txBody>
      </p:sp>
      <p:sp>
        <p:nvSpPr>
          <p:cNvPr id="684" name="Google Shape;684;p93"/>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90000"/>
              </a:lnSpc>
              <a:spcBef>
                <a:spcPts val="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Class name_of_the_class (User defined)</a:t>
            </a:r>
            <a:endParaRPr/>
          </a:p>
          <a:p>
            <a:pPr indent="-468312" lvl="0" marL="469900" marR="0" rtl="0" algn="l">
              <a:lnSpc>
                <a:spcPct val="9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a:t>
            </a:r>
            <a:endParaRPr/>
          </a:p>
          <a:p>
            <a:pPr indent="-468312" lvl="0" marL="469900" marR="0" rtl="0" algn="l">
              <a:lnSpc>
                <a:spcPct val="9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//body</a:t>
            </a:r>
            <a:endParaRPr/>
          </a:p>
          <a:p>
            <a:pPr indent="-468312" lvl="0" marL="469900" marR="0" rtl="0" algn="l">
              <a:lnSpc>
                <a:spcPct val="9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a:t>
            </a:r>
            <a:endParaRPr/>
          </a:p>
          <a:p>
            <a:pPr indent="-468312" lvl="0" marL="469900" marR="0" rtl="0" algn="l">
              <a:lnSpc>
                <a:spcPct val="9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Example: </a:t>
            </a:r>
            <a:endParaRPr/>
          </a:p>
          <a:p>
            <a:pPr indent="-468312" lvl="0" marL="469900" marR="0" rtl="0" algn="l">
              <a:lnSpc>
                <a:spcPct val="9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class Television</a:t>
            </a:r>
            <a:endParaRPr/>
          </a:p>
          <a:p>
            <a:pPr indent="-468312" lvl="0" marL="469900" marR="0" rtl="0" algn="l">
              <a:lnSpc>
                <a:spcPct val="9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a:t>
            </a:r>
            <a:endParaRPr/>
          </a:p>
          <a:p>
            <a:pPr indent="-468312" lvl="0" marL="469900" marR="0" rtl="0" algn="l">
              <a:lnSpc>
                <a:spcPct val="9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//body</a:t>
            </a:r>
            <a:endParaRPr/>
          </a:p>
          <a:p>
            <a:pPr indent="-468312" lvl="0" marL="469900" marR="0" rtl="0" algn="l">
              <a:lnSpc>
                <a:spcPct val="9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a:t>
            </a:r>
            <a:endParaRPr/>
          </a:p>
        </p:txBody>
      </p:sp>
      <p:sp>
        <p:nvSpPr>
          <p:cNvPr id="685" name="Google Shape;685;p93"/>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86" name="Google Shape;686;p93"/>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4"/>
          <p:cNvSpPr txBox="1"/>
          <p:nvPr/>
        </p:nvSpPr>
        <p:spPr>
          <a:xfrm>
            <a:off x="574675" y="304800"/>
            <a:ext cx="80010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Object</a:t>
            </a:r>
            <a:endParaRPr/>
          </a:p>
        </p:txBody>
      </p:sp>
      <p:sp>
        <p:nvSpPr>
          <p:cNvPr id="693" name="Google Shape;693;p94"/>
          <p:cNvSpPr txBox="1"/>
          <p:nvPr/>
        </p:nvSpPr>
        <p:spPr>
          <a:xfrm>
            <a:off x="0" y="1066800"/>
            <a:ext cx="9144000" cy="51054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8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An object is an instance of class. A software object maintains its states in variables and implements its behavior with methods declaring on object is similar to declaring a variable.</a:t>
            </a:r>
            <a:endParaRPr/>
          </a:p>
          <a:p>
            <a:pPr indent="-341312" lvl="0" marL="342900" marR="0" rtl="0" algn="l">
              <a:lnSpc>
                <a:spcPct val="80000"/>
              </a:lnSpc>
              <a:spcBef>
                <a:spcPts val="600"/>
              </a:spcBef>
              <a:spcAft>
                <a:spcPts val="0"/>
              </a:spcAft>
              <a:buClr>
                <a:srgbClr val="990000"/>
              </a:buClr>
              <a:buSzPts val="2600"/>
              <a:buFont typeface="Times New Roman"/>
              <a:buNone/>
            </a:pPr>
            <a:r>
              <a:rPr b="0" i="0" lang="en-US" sz="2600" u="none">
                <a:solidFill>
                  <a:srgbClr val="990000"/>
                </a:solidFill>
                <a:latin typeface="Times New Roman"/>
                <a:ea typeface="Times New Roman"/>
                <a:cs typeface="Times New Roman"/>
                <a:sym typeface="Times New Roman"/>
              </a:rPr>
              <a:t>Syntax:</a:t>
            </a:r>
            <a:endParaRPr/>
          </a:p>
          <a:p>
            <a:pPr indent="-341312" lvl="0" marL="342900" marR="0" rtl="0" algn="l">
              <a:lnSpc>
                <a:spcPct val="80000"/>
              </a:lnSpc>
              <a:spcBef>
                <a:spcPts val="500"/>
              </a:spcBef>
              <a:spcAft>
                <a:spcPts val="0"/>
              </a:spcAft>
              <a:buClr>
                <a:srgbClr val="990000"/>
              </a:buClr>
              <a:buSzPts val="2000"/>
              <a:buFont typeface="Times New Roman"/>
              <a:buNone/>
            </a:pPr>
            <a:r>
              <a:rPr b="0" i="0" lang="en-US" sz="2000" u="none">
                <a:solidFill>
                  <a:srgbClr val="990000"/>
                </a:solidFill>
                <a:latin typeface="Times New Roman"/>
                <a:ea typeface="Times New Roman"/>
                <a:cs typeface="Times New Roman"/>
                <a:sym typeface="Times New Roman"/>
              </a:rPr>
              <a:t>&lt;class-name&gt;&lt;object-name&gt;= new class name();</a:t>
            </a:r>
            <a:endParaRPr/>
          </a:p>
          <a:p>
            <a:pPr indent="-341312" lvl="0" marL="342900" marR="0" rtl="0" algn="l">
              <a:lnSpc>
                <a:spcPct val="80000"/>
              </a:lnSpc>
              <a:spcBef>
                <a:spcPts val="600"/>
              </a:spcBef>
              <a:spcAft>
                <a:spcPts val="0"/>
              </a:spcAft>
              <a:buClr>
                <a:srgbClr val="990000"/>
              </a:buClr>
              <a:buSzPts val="2600"/>
              <a:buFont typeface="Times New Roman"/>
              <a:buNone/>
            </a:pPr>
            <a:r>
              <a:rPr b="0" i="0" lang="en-US" sz="2600" u="none">
                <a:solidFill>
                  <a:srgbClr val="990000"/>
                </a:solidFill>
                <a:latin typeface="Times New Roman"/>
                <a:ea typeface="Times New Roman"/>
                <a:cs typeface="Times New Roman"/>
                <a:sym typeface="Times New Roman"/>
              </a:rPr>
              <a:t>	E.g.,</a:t>
            </a:r>
            <a:endParaRPr/>
          </a:p>
          <a:p>
            <a:pPr indent="-341312" lvl="0" marL="342900" marR="0" rtl="0" algn="l">
              <a:lnSpc>
                <a:spcPct val="80000"/>
              </a:lnSpc>
              <a:spcBef>
                <a:spcPts val="600"/>
              </a:spcBef>
              <a:spcAft>
                <a:spcPts val="0"/>
              </a:spcAft>
              <a:buClr>
                <a:srgbClr val="990000"/>
              </a:buClr>
              <a:buSzPts val="2600"/>
              <a:buFont typeface="Times New Roman"/>
              <a:buNone/>
            </a:pPr>
            <a:r>
              <a:rPr b="0" i="0" lang="en-US" sz="2600" u="none">
                <a:solidFill>
                  <a:srgbClr val="990000"/>
                </a:solidFill>
                <a:latin typeface="Times New Roman"/>
                <a:ea typeface="Times New Roman"/>
                <a:cs typeface="Times New Roman"/>
                <a:sym typeface="Times New Roman"/>
              </a:rPr>
              <a:t>	Tv sony;            //declare</a:t>
            </a:r>
            <a:endParaRPr/>
          </a:p>
          <a:p>
            <a:pPr indent="-341312" lvl="0" marL="342900" marR="0" rtl="0" algn="l">
              <a:lnSpc>
                <a:spcPct val="80000"/>
              </a:lnSpc>
              <a:spcBef>
                <a:spcPts val="600"/>
              </a:spcBef>
              <a:spcAft>
                <a:spcPts val="0"/>
              </a:spcAft>
              <a:buClr>
                <a:srgbClr val="990000"/>
              </a:buClr>
              <a:buSzPts val="2600"/>
              <a:buFont typeface="Times New Roman"/>
              <a:buNone/>
            </a:pPr>
            <a:r>
              <a:rPr b="0" i="0" lang="en-US" sz="2600" u="none">
                <a:solidFill>
                  <a:srgbClr val="990000"/>
                </a:solidFill>
                <a:latin typeface="Times New Roman"/>
                <a:ea typeface="Times New Roman"/>
                <a:cs typeface="Times New Roman"/>
                <a:sym typeface="Times New Roman"/>
              </a:rPr>
              <a:t>	Sony=new Tv(); //create</a:t>
            </a:r>
            <a:endParaRPr/>
          </a:p>
          <a:p>
            <a:pPr indent="-341312" lvl="0" marL="342900" marR="0" rtl="0" algn="l">
              <a:lnSpc>
                <a:spcPct val="80000"/>
              </a:lnSpc>
              <a:spcBef>
                <a:spcPts val="600"/>
              </a:spcBef>
              <a:spcAft>
                <a:spcPts val="0"/>
              </a:spcAft>
              <a:buClr>
                <a:srgbClr val="990000"/>
              </a:buClr>
              <a:buSzPts val="2600"/>
              <a:buFont typeface="Times New Roman"/>
              <a:buNone/>
            </a:pPr>
            <a:r>
              <a:rPr b="0" i="0" lang="en-US" sz="2600" u="none">
                <a:solidFill>
                  <a:srgbClr val="990000"/>
                </a:solidFill>
                <a:latin typeface="Times New Roman"/>
                <a:ea typeface="Times New Roman"/>
                <a:cs typeface="Times New Roman"/>
                <a:sym typeface="Times New Roman"/>
              </a:rPr>
              <a:t>	Or Tv sony=new Tv(); //declare and create</a:t>
            </a:r>
            <a:endParaRPr/>
          </a:p>
        </p:txBody>
      </p:sp>
      <p:sp>
        <p:nvSpPr>
          <p:cNvPr id="694" name="Google Shape;694;p94"/>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695" name="Google Shape;695;p94"/>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5"/>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 </a:t>
            </a:r>
            <a:r>
              <a:rPr b="0" i="0" lang="en-US" sz="3400" u="sng">
                <a:solidFill>
                  <a:srgbClr val="000080"/>
                </a:solidFill>
                <a:latin typeface="Times New Roman"/>
                <a:ea typeface="Times New Roman"/>
                <a:cs typeface="Times New Roman"/>
                <a:sym typeface="Times New Roman"/>
              </a:rPr>
              <a:t>How to create Object</a:t>
            </a:r>
            <a:br>
              <a:rPr b="0" i="0" lang="en-US" sz="3400" u="sng">
                <a:solidFill>
                  <a:srgbClr val="000080"/>
                </a:solidFill>
                <a:latin typeface="Times New Roman"/>
                <a:ea typeface="Times New Roman"/>
                <a:cs typeface="Times New Roman"/>
                <a:sym typeface="Times New Roman"/>
              </a:rPr>
            </a:br>
            <a:endParaRPr/>
          </a:p>
        </p:txBody>
      </p:sp>
      <p:sp>
        <p:nvSpPr>
          <p:cNvPr id="702" name="Google Shape;702;p95"/>
          <p:cNvSpPr txBox="1"/>
          <p:nvPr/>
        </p:nvSpPr>
        <p:spPr>
          <a:xfrm>
            <a:off x="304800" y="1752600"/>
            <a:ext cx="8534400" cy="37338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Television tv;            //declaration</a:t>
            </a:r>
            <a:endParaRPr/>
          </a:p>
          <a:p>
            <a:pPr indent="-468312" lvl="0" marL="469900" marR="0" rtl="0" algn="l">
              <a:lnSpc>
                <a:spcPct val="100000"/>
              </a:lnSpc>
              <a:spcBef>
                <a:spcPts val="70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tv= new Television();//memory allocation</a:t>
            </a:r>
            <a:endParaRPr/>
          </a:p>
        </p:txBody>
      </p:sp>
      <p:sp>
        <p:nvSpPr>
          <p:cNvPr id="703" name="Google Shape;703;p95"/>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04" name="Google Shape;704;p95"/>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6"/>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1" i="0" lang="en-US" sz="3400" u="none">
                <a:solidFill>
                  <a:srgbClr val="000080"/>
                </a:solidFill>
                <a:latin typeface="Times New Roman"/>
                <a:ea typeface="Times New Roman"/>
                <a:cs typeface="Times New Roman"/>
                <a:sym typeface="Times New Roman"/>
              </a:rPr>
              <a:t>Encapsulation</a:t>
            </a:r>
            <a:r>
              <a:rPr b="0" i="0" lang="en-US" sz="3400" u="none">
                <a:solidFill>
                  <a:srgbClr val="000080"/>
                </a:solidFill>
                <a:latin typeface="Times New Roman"/>
                <a:ea typeface="Times New Roman"/>
                <a:cs typeface="Times New Roman"/>
                <a:sym typeface="Times New Roman"/>
              </a:rPr>
              <a:t> </a:t>
            </a:r>
            <a:endParaRPr/>
          </a:p>
        </p:txBody>
      </p:sp>
      <p:sp>
        <p:nvSpPr>
          <p:cNvPr id="711" name="Google Shape;711;p96"/>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a:t>
            </a:r>
            <a:r>
              <a:rPr b="0" i="1" lang="en-US" sz="2900" u="none">
                <a:solidFill>
                  <a:srgbClr val="000000"/>
                </a:solidFill>
                <a:latin typeface="Times New Roman"/>
                <a:ea typeface="Times New Roman"/>
                <a:cs typeface="Times New Roman"/>
                <a:sym typeface="Times New Roman"/>
              </a:rPr>
              <a:t>Encapsulation </a:t>
            </a:r>
            <a:r>
              <a:rPr b="0" i="0" lang="en-US" sz="2900" u="none">
                <a:solidFill>
                  <a:srgbClr val="000000"/>
                </a:solidFill>
                <a:latin typeface="Times New Roman"/>
                <a:ea typeface="Times New Roman"/>
                <a:cs typeface="Times New Roman"/>
                <a:sym typeface="Times New Roman"/>
              </a:rPr>
              <a:t>is the mechanism that binds together code and the data it manipulates and keeps both safe from outside interference and misuse.</a:t>
            </a:r>
            <a:endParaRPr/>
          </a:p>
          <a:p>
            <a:pPr indent="-468312" lvl="0" marL="469900" marR="0" rtl="0" algn="l">
              <a:lnSpc>
                <a:spcPct val="100000"/>
              </a:lnSpc>
              <a:spcBef>
                <a:spcPts val="70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468312" lvl="0" marL="469900" marR="0" rtl="0" algn="ctr">
              <a:lnSpc>
                <a:spcPct val="100000"/>
              </a:lnSpc>
              <a:spcBef>
                <a:spcPts val="700"/>
              </a:spcBef>
              <a:spcAft>
                <a:spcPts val="0"/>
              </a:spcAft>
              <a:buClr>
                <a:srgbClr val="000000"/>
              </a:buClr>
              <a:buSzPts val="2900"/>
              <a:buFont typeface="Times New Roman"/>
              <a:buNone/>
            </a:pPr>
            <a:r>
              <a:rPr b="0" i="1" lang="en-US" sz="2900" u="none">
                <a:solidFill>
                  <a:srgbClr val="000000"/>
                </a:solidFill>
                <a:latin typeface="Times New Roman"/>
                <a:ea typeface="Times New Roman"/>
                <a:cs typeface="Times New Roman"/>
                <a:sym typeface="Times New Roman"/>
              </a:rPr>
              <a:t>Encapsulation: public methods can be used   to protect private data</a:t>
            </a:r>
            <a:r>
              <a:rPr b="0" i="0" lang="en-US" sz="2900" u="none">
                <a:solidFill>
                  <a:srgbClr val="000000"/>
                </a:solidFill>
                <a:latin typeface="Times New Roman"/>
                <a:ea typeface="Times New Roman"/>
                <a:cs typeface="Times New Roman"/>
                <a:sym typeface="Times New Roman"/>
              </a:rPr>
              <a:t> </a:t>
            </a:r>
            <a:endParaRPr/>
          </a:p>
        </p:txBody>
      </p:sp>
      <p:sp>
        <p:nvSpPr>
          <p:cNvPr id="712" name="Google Shape;712;p96"/>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13" name="Google Shape;713;p96"/>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7"/>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Encapsulation</a:t>
            </a:r>
            <a:endParaRPr/>
          </a:p>
        </p:txBody>
      </p:sp>
      <p:sp>
        <p:nvSpPr>
          <p:cNvPr id="720" name="Google Shape;720;p97"/>
          <p:cNvSpPr txBox="1"/>
          <p:nvPr/>
        </p:nvSpPr>
        <p:spPr>
          <a:xfrm>
            <a:off x="228600" y="1752600"/>
            <a:ext cx="8339137"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a:t>
            </a:r>
            <a:r>
              <a:rPr b="0" i="0" lang="en-US" sz="3900" u="none">
                <a:solidFill>
                  <a:srgbClr val="000000"/>
                </a:solidFill>
                <a:latin typeface="Times New Roman"/>
                <a:ea typeface="Times New Roman"/>
                <a:cs typeface="Times New Roman"/>
                <a:sym typeface="Times New Roman"/>
              </a:rPr>
              <a:t>Storing data and functions in a single unit (class) is </a:t>
            </a:r>
            <a:r>
              <a:rPr b="0" i="1" lang="en-US" sz="3900" u="none">
                <a:solidFill>
                  <a:srgbClr val="000000"/>
                </a:solidFill>
                <a:latin typeface="Times New Roman"/>
                <a:ea typeface="Times New Roman"/>
                <a:cs typeface="Times New Roman"/>
                <a:sym typeface="Times New Roman"/>
              </a:rPr>
              <a:t>encapsulation.</a:t>
            </a:r>
            <a:r>
              <a:rPr b="0" i="0" lang="en-US" sz="3900" u="none">
                <a:solidFill>
                  <a:srgbClr val="000000"/>
                </a:solidFill>
                <a:latin typeface="Times New Roman"/>
                <a:ea typeface="Times New Roman"/>
                <a:cs typeface="Times New Roman"/>
                <a:sym typeface="Times New Roman"/>
              </a:rPr>
              <a:t> Data cannot be accessible to the outside world and only those functions which are stored in the class can access it.</a:t>
            </a:r>
            <a:br>
              <a:rPr b="0" i="0" lang="en-US" sz="3900" u="none">
                <a:solidFill>
                  <a:srgbClr val="000000"/>
                </a:solidFill>
                <a:latin typeface="Times New Roman"/>
                <a:ea typeface="Times New Roman"/>
                <a:cs typeface="Times New Roman"/>
                <a:sym typeface="Times New Roman"/>
              </a:rPr>
            </a:br>
            <a:endParaRPr/>
          </a:p>
        </p:txBody>
      </p:sp>
      <p:sp>
        <p:nvSpPr>
          <p:cNvPr id="721" name="Google Shape;721;p97"/>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8"/>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836612" lvl="0" marL="83820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Abstraction</a:t>
            </a:r>
            <a:endParaRPr/>
          </a:p>
        </p:txBody>
      </p:sp>
      <p:sp>
        <p:nvSpPr>
          <p:cNvPr id="728" name="Google Shape;728;p98"/>
          <p:cNvSpPr txBox="1"/>
          <p:nvPr/>
        </p:nvSpPr>
        <p:spPr>
          <a:xfrm>
            <a:off x="228600" y="1752600"/>
            <a:ext cx="8339137"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1" lang="en-US" sz="2900" u="none">
                <a:solidFill>
                  <a:srgbClr val="000000"/>
                </a:solidFill>
                <a:latin typeface="Times New Roman"/>
                <a:ea typeface="Times New Roman"/>
                <a:cs typeface="Times New Roman"/>
                <a:sym typeface="Times New Roman"/>
              </a:rPr>
              <a:t>   </a:t>
            </a:r>
            <a:r>
              <a:rPr b="0" i="1" lang="en-US" sz="3400" u="none">
                <a:solidFill>
                  <a:srgbClr val="000000"/>
                </a:solidFill>
                <a:latin typeface="Times New Roman"/>
                <a:ea typeface="Times New Roman"/>
                <a:cs typeface="Times New Roman"/>
                <a:sym typeface="Times New Roman"/>
              </a:rPr>
              <a:t>Abstraction</a:t>
            </a:r>
            <a:r>
              <a:rPr b="0" i="0" lang="en-US" sz="3400" u="none">
                <a:solidFill>
                  <a:srgbClr val="000000"/>
                </a:solidFill>
                <a:latin typeface="Times New Roman"/>
                <a:ea typeface="Times New Roman"/>
                <a:cs typeface="Times New Roman"/>
                <a:sym typeface="Times New Roman"/>
              </a:rPr>
              <a:t> refers to the act of representing essential features without including the background details or explanations. Classes use the concept of abstraction and are defined as a list of abstract attributes.</a:t>
            </a:r>
            <a:br>
              <a:rPr b="0" i="0" lang="en-US" sz="2100" u="none">
                <a:solidFill>
                  <a:srgbClr val="000000"/>
                </a:solidFill>
                <a:latin typeface="Times New Roman"/>
                <a:ea typeface="Times New Roman"/>
                <a:cs typeface="Times New Roman"/>
                <a:sym typeface="Times New Roman"/>
              </a:rPr>
            </a:br>
            <a:endParaRPr/>
          </a:p>
        </p:txBody>
      </p:sp>
      <p:sp>
        <p:nvSpPr>
          <p:cNvPr id="729" name="Google Shape;729;p98"/>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30" name="Google Shape;730;p98"/>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99"/>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4800"/>
              <a:buFont typeface="Times New Roman"/>
              <a:buNone/>
            </a:pPr>
            <a:r>
              <a:rPr b="0" i="0" lang="en-US" sz="4800" u="none">
                <a:solidFill>
                  <a:srgbClr val="000080"/>
                </a:solidFill>
                <a:latin typeface="Times New Roman"/>
                <a:ea typeface="Times New Roman"/>
                <a:cs typeface="Times New Roman"/>
                <a:sym typeface="Times New Roman"/>
              </a:rPr>
              <a:t>  Inheritance</a:t>
            </a:r>
            <a:endParaRPr/>
          </a:p>
        </p:txBody>
      </p:sp>
      <p:sp>
        <p:nvSpPr>
          <p:cNvPr id="737" name="Google Shape;737;p99"/>
          <p:cNvSpPr txBox="1"/>
          <p:nvPr/>
        </p:nvSpPr>
        <p:spPr>
          <a:xfrm>
            <a:off x="228600" y="1752600"/>
            <a:ext cx="8339137"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4000"/>
              <a:buFont typeface="Times New Roman"/>
              <a:buNone/>
            </a:pPr>
            <a:r>
              <a:rPr b="0" i="1" lang="en-US" sz="4000" u="none">
                <a:solidFill>
                  <a:srgbClr val="000000"/>
                </a:solidFill>
                <a:latin typeface="Times New Roman"/>
                <a:ea typeface="Times New Roman"/>
                <a:cs typeface="Times New Roman"/>
                <a:sym typeface="Times New Roman"/>
              </a:rPr>
              <a:t>   </a:t>
            </a:r>
            <a:r>
              <a:rPr b="0" i="1" lang="en-US" sz="3600" u="none">
                <a:solidFill>
                  <a:srgbClr val="000000"/>
                </a:solidFill>
                <a:latin typeface="Times New Roman"/>
                <a:ea typeface="Times New Roman"/>
                <a:cs typeface="Times New Roman"/>
                <a:sym typeface="Times New Roman"/>
              </a:rPr>
              <a:t>Inheritance</a:t>
            </a:r>
            <a:r>
              <a:rPr b="0" i="0" lang="en-US" sz="3600" u="none">
                <a:solidFill>
                  <a:srgbClr val="000000"/>
                </a:solidFill>
                <a:latin typeface="Times New Roman"/>
                <a:ea typeface="Times New Roman"/>
                <a:cs typeface="Times New Roman"/>
                <a:sym typeface="Times New Roman"/>
              </a:rPr>
              <a:t> is the process by which objects can acquire the properties of objects of other class. In OOPs </a:t>
            </a:r>
            <a:r>
              <a:rPr b="0" i="1" lang="en-US" sz="3600" u="none">
                <a:solidFill>
                  <a:srgbClr val="000000"/>
                </a:solidFill>
                <a:latin typeface="Times New Roman"/>
                <a:ea typeface="Times New Roman"/>
                <a:cs typeface="Times New Roman"/>
                <a:sym typeface="Times New Roman"/>
              </a:rPr>
              <a:t>inheritance</a:t>
            </a:r>
            <a:r>
              <a:rPr b="0" i="0" lang="en-US" sz="3600" u="none">
                <a:solidFill>
                  <a:srgbClr val="000000"/>
                </a:solidFill>
                <a:latin typeface="Times New Roman"/>
                <a:ea typeface="Times New Roman"/>
                <a:cs typeface="Times New Roman"/>
                <a:sym typeface="Times New Roman"/>
              </a:rPr>
              <a:t> provides reusability, like, adding </a:t>
            </a:r>
            <a:r>
              <a:rPr b="0" i="0" lang="en-US" sz="3600" u="sng">
                <a:solidFill>
                  <a:schemeClr val="hlink"/>
                </a:solidFill>
                <a:latin typeface="Verdana"/>
                <a:ea typeface="Verdana"/>
                <a:cs typeface="Verdana"/>
                <a:sym typeface="Verdana"/>
                <a:hlinkClick r:id="rId3"/>
              </a:rPr>
              <a:t>additional features</a:t>
            </a:r>
            <a:r>
              <a:rPr b="0" i="0" lang="en-US" sz="3600" u="none">
                <a:solidFill>
                  <a:srgbClr val="000000"/>
                </a:solidFill>
                <a:latin typeface="Times New Roman"/>
                <a:ea typeface="Times New Roman"/>
                <a:cs typeface="Times New Roman"/>
                <a:sym typeface="Times New Roman"/>
              </a:rPr>
              <a:t> to an existing class without modifying it. </a:t>
            </a:r>
            <a:br>
              <a:rPr b="0" i="0" lang="en-US" sz="3600" u="none">
                <a:solidFill>
                  <a:srgbClr val="000000"/>
                </a:solidFill>
                <a:latin typeface="Times New Roman"/>
                <a:ea typeface="Times New Roman"/>
                <a:cs typeface="Times New Roman"/>
                <a:sym typeface="Times New Roman"/>
              </a:rPr>
            </a:br>
            <a:endParaRPr/>
          </a:p>
        </p:txBody>
      </p:sp>
      <p:sp>
        <p:nvSpPr>
          <p:cNvPr id="738" name="Google Shape;738;p99"/>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39" name="Google Shape;739;p99"/>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4"/>
          <p:cNvSpPr txBox="1"/>
          <p:nvPr/>
        </p:nvSpPr>
        <p:spPr>
          <a:xfrm>
            <a:off x="574675" y="304800"/>
            <a:ext cx="8001000" cy="1001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cap="none" strike="noStrike">
                <a:solidFill>
                  <a:srgbClr val="000080"/>
                </a:solidFill>
                <a:latin typeface="Times New Roman"/>
                <a:ea typeface="Times New Roman"/>
                <a:cs typeface="Times New Roman"/>
                <a:sym typeface="Times New Roman"/>
              </a:rPr>
              <a:t>Applications </a:t>
            </a:r>
            <a:endParaRPr/>
          </a:p>
        </p:txBody>
      </p:sp>
      <p:sp>
        <p:nvSpPr>
          <p:cNvPr id="420" name="Google Shape;420;p64"/>
          <p:cNvSpPr txBox="1"/>
          <p:nvPr/>
        </p:nvSpPr>
        <p:spPr>
          <a:xfrm>
            <a:off x="304800" y="1828800"/>
            <a:ext cx="8650287" cy="4303712"/>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468312" lvl="0" marL="469900" marR="0" rtl="0" algn="l">
              <a:lnSpc>
                <a:spcPct val="90000"/>
              </a:lnSpc>
              <a:spcBef>
                <a:spcPts val="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Today, we can find Java technology in </a:t>
            </a:r>
            <a:endParaRPr/>
          </a:p>
          <a:p>
            <a:pPr indent="-468312" lvl="0" marL="469900" marR="0" rtl="0" algn="l">
              <a:lnSpc>
                <a:spcPct val="90000"/>
              </a:lnSpc>
              <a:spcBef>
                <a:spcPts val="700"/>
              </a:spcBef>
              <a:spcAft>
                <a:spcPts val="0"/>
              </a:spcAft>
              <a:buClr>
                <a:srgbClr val="CC0000"/>
              </a:buClr>
              <a:buSzPts val="2900"/>
              <a:buFont typeface="Noto Sans Symbols"/>
              <a:buChar char="❑"/>
            </a:pPr>
            <a:r>
              <a:rPr b="0" i="0" lang="en-US" sz="2900" u="none" cap="none" strike="noStrike">
                <a:solidFill>
                  <a:srgbClr val="000000"/>
                </a:solidFill>
                <a:latin typeface="Times New Roman"/>
                <a:ea typeface="Times New Roman"/>
                <a:cs typeface="Times New Roman"/>
                <a:sym typeface="Times New Roman"/>
              </a:rPr>
              <a:t>Networks and devices that range from the Internet </a:t>
            </a:r>
            <a:endParaRPr/>
          </a:p>
          <a:p>
            <a:pPr indent="-468312" lvl="0" marL="469900" marR="0" rtl="0" algn="l">
              <a:lnSpc>
                <a:spcPct val="90000"/>
              </a:lnSpc>
              <a:spcBef>
                <a:spcPts val="700"/>
              </a:spcBef>
              <a:spcAft>
                <a:spcPts val="0"/>
              </a:spcAft>
              <a:buClr>
                <a:srgbClr val="000080"/>
              </a:buClr>
              <a:buSzPts val="1305"/>
              <a:buFont typeface="Noto Sans Symbols"/>
              <a:buChar char="●"/>
            </a:pPr>
            <a:r>
              <a:rPr b="0" i="0" lang="en-US" sz="2900" u="none" cap="none" strike="noStrike">
                <a:solidFill>
                  <a:srgbClr val="000000"/>
                </a:solidFill>
                <a:latin typeface="Times New Roman"/>
                <a:ea typeface="Times New Roman"/>
                <a:cs typeface="Times New Roman"/>
                <a:sym typeface="Times New Roman"/>
              </a:rPr>
              <a:t> Scientific supercomputers to laptops and </a:t>
            </a:r>
            <a:endParaRPr/>
          </a:p>
          <a:p>
            <a:pPr indent="-468312" lvl="0" marL="469900" marR="0" rtl="0" algn="l">
              <a:lnSpc>
                <a:spcPct val="90000"/>
              </a:lnSpc>
              <a:spcBef>
                <a:spcPts val="700"/>
              </a:spcBef>
              <a:spcAft>
                <a:spcPts val="0"/>
              </a:spcAft>
              <a:buClr>
                <a:srgbClr val="000080"/>
              </a:buClr>
              <a:buSzPts val="1305"/>
              <a:buFont typeface="Noto Sans Symbols"/>
              <a:buChar char="●"/>
            </a:pPr>
            <a:r>
              <a:rPr b="0" i="0" lang="en-US" sz="2900" u="none" cap="none" strike="noStrike">
                <a:solidFill>
                  <a:srgbClr val="000000"/>
                </a:solidFill>
                <a:latin typeface="Times New Roman"/>
                <a:ea typeface="Times New Roman"/>
                <a:cs typeface="Times New Roman"/>
                <a:sym typeface="Times New Roman"/>
              </a:rPr>
              <a:t>Cell phones</a:t>
            </a:r>
            <a:endParaRPr/>
          </a:p>
          <a:p>
            <a:pPr indent="-468312" lvl="0" marL="469900" marR="0" rtl="0" algn="l">
              <a:lnSpc>
                <a:spcPct val="90000"/>
              </a:lnSpc>
              <a:spcBef>
                <a:spcPts val="700"/>
              </a:spcBef>
              <a:spcAft>
                <a:spcPts val="0"/>
              </a:spcAft>
              <a:buClr>
                <a:srgbClr val="000080"/>
              </a:buClr>
              <a:buSzPts val="1305"/>
              <a:buFont typeface="Noto Sans Symbols"/>
              <a:buChar char="●"/>
            </a:pPr>
            <a:r>
              <a:rPr b="0" i="0" lang="en-US" sz="2900" u="none" cap="none" strike="noStrike">
                <a:solidFill>
                  <a:srgbClr val="000000"/>
                </a:solidFill>
                <a:latin typeface="Times New Roman"/>
                <a:ea typeface="Times New Roman"/>
                <a:cs typeface="Times New Roman"/>
                <a:sym typeface="Times New Roman"/>
              </a:rPr>
              <a:t>Wall Street market simulators</a:t>
            </a:r>
            <a:endParaRPr/>
          </a:p>
          <a:p>
            <a:pPr indent="-468312" lvl="0" marL="469900" marR="0" rtl="0" algn="l">
              <a:lnSpc>
                <a:spcPct val="90000"/>
              </a:lnSpc>
              <a:spcBef>
                <a:spcPts val="700"/>
              </a:spcBef>
              <a:spcAft>
                <a:spcPts val="0"/>
              </a:spcAft>
              <a:buClr>
                <a:srgbClr val="000080"/>
              </a:buClr>
              <a:buSzPts val="1305"/>
              <a:buFont typeface="Noto Sans Symbols"/>
              <a:buChar char="●"/>
            </a:pPr>
            <a:r>
              <a:rPr b="0" i="0" lang="en-US" sz="2900" u="none" cap="none" strike="noStrike">
                <a:solidFill>
                  <a:srgbClr val="000000"/>
                </a:solidFill>
                <a:latin typeface="Times New Roman"/>
                <a:ea typeface="Times New Roman"/>
                <a:cs typeface="Times New Roman"/>
                <a:sym typeface="Times New Roman"/>
              </a:rPr>
              <a:t>Home game players </a:t>
            </a:r>
            <a:endParaRPr/>
          </a:p>
          <a:p>
            <a:pPr indent="-468312" lvl="0" marL="469900" marR="0" rtl="0" algn="l">
              <a:lnSpc>
                <a:spcPct val="9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 just about everywhere.</a:t>
            </a:r>
            <a:endParaRPr/>
          </a:p>
        </p:txBody>
      </p:sp>
      <p:sp>
        <p:nvSpPr>
          <p:cNvPr id="421" name="Google Shape;421;p64"/>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
        <p:nvSpPr>
          <p:cNvPr id="422" name="Google Shape;422;p64"/>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CDAC ,NOIDA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00"/>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Polymorphism</a:t>
            </a:r>
            <a:endParaRPr/>
          </a:p>
        </p:txBody>
      </p:sp>
      <p:sp>
        <p:nvSpPr>
          <p:cNvPr id="746" name="Google Shape;746;p100"/>
          <p:cNvSpPr txBox="1"/>
          <p:nvPr/>
        </p:nvSpPr>
        <p:spPr>
          <a:xfrm>
            <a:off x="304800" y="1752600"/>
            <a:ext cx="8262937"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1" lang="en-US" sz="2900" u="none">
                <a:solidFill>
                  <a:srgbClr val="000000"/>
                </a:solidFill>
                <a:latin typeface="Times New Roman"/>
                <a:ea typeface="Times New Roman"/>
                <a:cs typeface="Times New Roman"/>
                <a:sym typeface="Times New Roman"/>
              </a:rPr>
              <a:t>   </a:t>
            </a:r>
            <a:r>
              <a:rPr b="0" i="1" lang="en-US" sz="3400" u="none">
                <a:solidFill>
                  <a:srgbClr val="000000"/>
                </a:solidFill>
                <a:latin typeface="Times New Roman"/>
                <a:ea typeface="Times New Roman"/>
                <a:cs typeface="Times New Roman"/>
                <a:sym typeface="Times New Roman"/>
              </a:rPr>
              <a:t>Polymorphism</a:t>
            </a:r>
            <a:r>
              <a:rPr b="0" i="0" lang="en-US" sz="3400" u="none">
                <a:solidFill>
                  <a:srgbClr val="000000"/>
                </a:solidFill>
                <a:latin typeface="Times New Roman"/>
                <a:ea typeface="Times New Roman"/>
                <a:cs typeface="Times New Roman"/>
                <a:sym typeface="Times New Roman"/>
              </a:rPr>
              <a:t> means the ability to take more than one form. An operation may exhibit different behaviors in different instances. The behavior depends on the data types used in the operation. Polymorphism is extensively used in implementing Inheritance.</a:t>
            </a:r>
            <a:br>
              <a:rPr b="0" i="0" lang="en-US" sz="3400" u="none">
                <a:solidFill>
                  <a:srgbClr val="000000"/>
                </a:solidFill>
                <a:latin typeface="Times New Roman"/>
                <a:ea typeface="Times New Roman"/>
                <a:cs typeface="Times New Roman"/>
                <a:sym typeface="Times New Roman"/>
              </a:rPr>
            </a:br>
            <a:endParaRPr/>
          </a:p>
        </p:txBody>
      </p:sp>
      <p:sp>
        <p:nvSpPr>
          <p:cNvPr id="747" name="Google Shape;747;p100"/>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48" name="Google Shape;748;p100"/>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01"/>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Some basics of the Java language</a:t>
            </a:r>
            <a:endParaRPr/>
          </a:p>
        </p:txBody>
      </p:sp>
      <p:sp>
        <p:nvSpPr>
          <p:cNvPr id="756" name="Google Shape;756;p101"/>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80000"/>
              </a:lnSpc>
              <a:spcBef>
                <a:spcPts val="0"/>
              </a:spcBef>
              <a:spcAft>
                <a:spcPts val="0"/>
              </a:spcAft>
              <a:buClr>
                <a:srgbClr val="000080"/>
              </a:buClr>
              <a:buSzPts val="990"/>
              <a:buFont typeface="Noto Sans Symbols"/>
              <a:buChar char="●"/>
            </a:pPr>
            <a:r>
              <a:rPr b="0" i="0" lang="en-US" sz="2200" u="none">
                <a:solidFill>
                  <a:srgbClr val="000000"/>
                </a:solidFill>
                <a:latin typeface="Times New Roman"/>
                <a:ea typeface="Times New Roman"/>
                <a:cs typeface="Times New Roman"/>
                <a:sym typeface="Times New Roman"/>
              </a:rPr>
              <a:t>Primitive types</a:t>
            </a:r>
            <a:endParaRPr/>
          </a:p>
          <a:p>
            <a:pPr indent="-287337" lvl="1" marL="863600" marR="0" rtl="0" algn="l">
              <a:lnSpc>
                <a:spcPct val="80000"/>
              </a:lnSpc>
              <a:spcBef>
                <a:spcPts val="500"/>
              </a:spcBef>
              <a:spcAft>
                <a:spcPts val="0"/>
              </a:spcAft>
              <a:buClr>
                <a:srgbClr val="000080"/>
              </a:buClr>
              <a:buSzPts val="1650"/>
              <a:buFont typeface="Noto Sans Symbols"/>
              <a:buChar char="−"/>
            </a:pPr>
            <a:r>
              <a:rPr b="0" i="0" lang="en-US" sz="2200" u="none" cap="none" strike="noStrike">
                <a:solidFill>
                  <a:srgbClr val="000000"/>
                </a:solidFill>
                <a:latin typeface="Times New Roman"/>
                <a:ea typeface="Times New Roman"/>
                <a:cs typeface="Times New Roman"/>
                <a:sym typeface="Times New Roman"/>
              </a:rPr>
              <a:t>byte, short, int, long;    float, double,   boolean, char</a:t>
            </a:r>
            <a:endParaRPr/>
          </a:p>
          <a:p>
            <a:pPr indent="-323850" lvl="0" marL="431800" marR="0" rtl="0" algn="l">
              <a:lnSpc>
                <a:spcPct val="80000"/>
              </a:lnSpc>
              <a:spcBef>
                <a:spcPts val="500"/>
              </a:spcBef>
              <a:spcAft>
                <a:spcPts val="0"/>
              </a:spcAft>
              <a:buClr>
                <a:srgbClr val="000080"/>
              </a:buClr>
              <a:buSzPts val="990"/>
              <a:buFont typeface="Noto Sans Symbols"/>
              <a:buChar char="●"/>
            </a:pPr>
            <a:r>
              <a:rPr b="0" i="0" lang="en-US" sz="2200" u="none">
                <a:solidFill>
                  <a:srgbClr val="000000"/>
                </a:solidFill>
                <a:latin typeface="Times New Roman"/>
                <a:ea typeface="Times New Roman"/>
                <a:cs typeface="Times New Roman"/>
                <a:sym typeface="Times New Roman"/>
              </a:rPr>
              <a:t>Operators </a:t>
            </a:r>
            <a:endParaRPr/>
          </a:p>
          <a:p>
            <a:pPr indent="-323850" lvl="0" marL="431800" marR="0" rtl="0" algn="l">
              <a:lnSpc>
                <a:spcPct val="80000"/>
              </a:lnSpc>
              <a:spcBef>
                <a:spcPts val="500"/>
              </a:spcBef>
              <a:spcAft>
                <a:spcPts val="0"/>
              </a:spcAft>
              <a:buClr>
                <a:srgbClr val="000080"/>
              </a:buClr>
              <a:buSzPts val="990"/>
              <a:buFont typeface="Noto Sans Symbols"/>
              <a:buChar char="●"/>
            </a:pPr>
            <a:r>
              <a:rPr b="0" i="0" lang="en-US" sz="2200" u="none">
                <a:solidFill>
                  <a:srgbClr val="000000"/>
                </a:solidFill>
                <a:latin typeface="Times New Roman"/>
                <a:ea typeface="Times New Roman"/>
                <a:cs typeface="Times New Roman"/>
                <a:sym typeface="Times New Roman"/>
              </a:rPr>
              <a:t>  	arithmetic,logical,comparision,assignment </a:t>
            </a:r>
            <a:endParaRPr/>
          </a:p>
          <a:p>
            <a:pPr indent="-323850" lvl="0" marL="431800" marR="0" rtl="0" algn="l">
              <a:lnSpc>
                <a:spcPct val="80000"/>
              </a:lnSpc>
              <a:spcBef>
                <a:spcPts val="500"/>
              </a:spcBef>
              <a:spcAft>
                <a:spcPts val="0"/>
              </a:spcAft>
              <a:buClr>
                <a:srgbClr val="000080"/>
              </a:buClr>
              <a:buSzPts val="990"/>
              <a:buFont typeface="Noto Sans Symbols"/>
              <a:buChar char="●"/>
            </a:pPr>
            <a:r>
              <a:rPr b="0" i="0" lang="en-US" sz="2200" u="none">
                <a:solidFill>
                  <a:srgbClr val="000000"/>
                </a:solidFill>
                <a:latin typeface="Times New Roman"/>
                <a:ea typeface="Times New Roman"/>
                <a:cs typeface="Times New Roman"/>
                <a:sym typeface="Times New Roman"/>
              </a:rPr>
              <a:t>Tests (i.e. conditions)</a:t>
            </a:r>
            <a:endParaRPr/>
          </a:p>
          <a:p>
            <a:pPr indent="-287337" lvl="1" marL="863600" marR="0" rtl="0" algn="l">
              <a:lnSpc>
                <a:spcPct val="80000"/>
              </a:lnSpc>
              <a:spcBef>
                <a:spcPts val="500"/>
              </a:spcBef>
              <a:spcAft>
                <a:spcPts val="0"/>
              </a:spcAft>
              <a:buClr>
                <a:srgbClr val="000080"/>
              </a:buClr>
              <a:buSzPts val="1650"/>
              <a:buFont typeface="Noto Sans Symbols"/>
              <a:buChar char="−"/>
            </a:pPr>
            <a:r>
              <a:rPr b="0" i="0" lang="en-US" sz="2200" u="none" cap="none" strike="noStrike">
                <a:solidFill>
                  <a:srgbClr val="000000"/>
                </a:solidFill>
                <a:latin typeface="Times New Roman"/>
                <a:ea typeface="Times New Roman"/>
                <a:cs typeface="Times New Roman"/>
                <a:sym typeface="Times New Roman"/>
              </a:rPr>
              <a:t>if (condition) then { … } else { … }</a:t>
            </a:r>
            <a:endParaRPr/>
          </a:p>
          <a:p>
            <a:pPr indent="-287337" lvl="1" marL="863600" marR="0" rtl="0" algn="l">
              <a:lnSpc>
                <a:spcPct val="80000"/>
              </a:lnSpc>
              <a:spcBef>
                <a:spcPts val="500"/>
              </a:spcBef>
              <a:spcAft>
                <a:spcPts val="0"/>
              </a:spcAft>
              <a:buClr>
                <a:srgbClr val="000080"/>
              </a:buClr>
              <a:buSzPts val="1650"/>
              <a:buFont typeface="Noto Sans Symbols"/>
              <a:buChar char="−"/>
            </a:pPr>
            <a:r>
              <a:rPr b="0" i="0" lang="en-US" sz="2200" u="none" cap="none" strike="noStrike">
                <a:solidFill>
                  <a:srgbClr val="000000"/>
                </a:solidFill>
                <a:latin typeface="Times New Roman"/>
                <a:ea typeface="Times New Roman"/>
                <a:cs typeface="Times New Roman"/>
                <a:sym typeface="Times New Roman"/>
              </a:rPr>
              <a:t>Operators: </a:t>
            </a:r>
            <a:r>
              <a:rPr b="0" i="0" lang="en-US" sz="2200" u="none" cap="none" strike="noStrike">
                <a:solidFill>
                  <a:srgbClr val="000000"/>
                </a:solidFill>
                <a:latin typeface="Courier New"/>
                <a:ea typeface="Courier New"/>
                <a:cs typeface="Courier New"/>
                <a:sym typeface="Courier New"/>
              </a:rPr>
              <a:t>== != &lt; &lt;= &gt; &gt;=     &amp;&amp; || !</a:t>
            </a:r>
            <a:endParaRPr/>
          </a:p>
          <a:p>
            <a:pPr indent="-323850" lvl="0" marL="431800" marR="0" rtl="0" algn="l">
              <a:lnSpc>
                <a:spcPct val="80000"/>
              </a:lnSpc>
              <a:spcBef>
                <a:spcPts val="500"/>
              </a:spcBef>
              <a:spcAft>
                <a:spcPts val="0"/>
              </a:spcAft>
              <a:buClr>
                <a:srgbClr val="000080"/>
              </a:buClr>
              <a:buSzPts val="990"/>
              <a:buFont typeface="Noto Sans Symbols"/>
              <a:buChar char="●"/>
            </a:pPr>
            <a:r>
              <a:rPr b="0" i="0" lang="en-US" sz="2200" u="none">
                <a:solidFill>
                  <a:srgbClr val="000000"/>
                </a:solidFill>
                <a:latin typeface="Times New Roman"/>
                <a:ea typeface="Times New Roman"/>
                <a:cs typeface="Times New Roman"/>
                <a:sym typeface="Times New Roman"/>
              </a:rPr>
              <a:t>Loops</a:t>
            </a:r>
            <a:endParaRPr/>
          </a:p>
          <a:p>
            <a:pPr indent="-287337" lvl="1" marL="863600" marR="0" rtl="0" algn="l">
              <a:lnSpc>
                <a:spcPct val="80000"/>
              </a:lnSpc>
              <a:spcBef>
                <a:spcPts val="500"/>
              </a:spcBef>
              <a:spcAft>
                <a:spcPts val="0"/>
              </a:spcAft>
              <a:buClr>
                <a:srgbClr val="000080"/>
              </a:buClr>
              <a:buSzPts val="1650"/>
              <a:buFont typeface="Noto Sans Symbols"/>
              <a:buChar char="−"/>
            </a:pPr>
            <a:r>
              <a:rPr b="0" i="0" lang="en-US" sz="2200" u="none" cap="none" strike="noStrike">
                <a:solidFill>
                  <a:srgbClr val="000000"/>
                </a:solidFill>
                <a:latin typeface="Times New Roman"/>
                <a:ea typeface="Times New Roman"/>
                <a:cs typeface="Times New Roman"/>
                <a:sym typeface="Times New Roman"/>
              </a:rPr>
              <a:t>for (initialization; test to continue loop; increment at end of loop) {…}</a:t>
            </a:r>
            <a:endParaRPr/>
          </a:p>
          <a:p>
            <a:pPr indent="-287337" lvl="1" marL="863600" marR="0" rtl="0" algn="l">
              <a:lnSpc>
                <a:spcPct val="80000"/>
              </a:lnSpc>
              <a:spcBef>
                <a:spcPts val="500"/>
              </a:spcBef>
              <a:spcAft>
                <a:spcPts val="0"/>
              </a:spcAft>
              <a:buClr>
                <a:srgbClr val="000080"/>
              </a:buClr>
              <a:buSzPts val="1650"/>
              <a:buFont typeface="Noto Sans Symbols"/>
              <a:buChar char="−"/>
            </a:pPr>
            <a:r>
              <a:rPr b="0" i="0" lang="en-US" sz="2200" u="none" cap="none" strike="noStrike">
                <a:solidFill>
                  <a:srgbClr val="000000"/>
                </a:solidFill>
                <a:latin typeface="Times New Roman"/>
                <a:ea typeface="Times New Roman"/>
                <a:cs typeface="Times New Roman"/>
                <a:sym typeface="Times New Roman"/>
              </a:rPr>
              <a:t>while (test to continue loop)    { … }</a:t>
            </a:r>
            <a:endParaRPr/>
          </a:p>
          <a:p>
            <a:pPr indent="-287337" lvl="1" marL="863600" marR="0" rtl="0" algn="l">
              <a:lnSpc>
                <a:spcPct val="80000"/>
              </a:lnSpc>
              <a:spcBef>
                <a:spcPts val="500"/>
              </a:spcBef>
              <a:spcAft>
                <a:spcPts val="0"/>
              </a:spcAft>
              <a:buClr>
                <a:srgbClr val="000080"/>
              </a:buClr>
              <a:buSzPts val="1650"/>
              <a:buFont typeface="Noto Sans Symbols"/>
              <a:buChar char="−"/>
            </a:pPr>
            <a:r>
              <a:rPr b="0" i="0" lang="en-US" sz="2200" u="none" cap="none" strike="noStrike">
                <a:solidFill>
                  <a:srgbClr val="000000"/>
                </a:solidFill>
                <a:latin typeface="Times New Roman"/>
                <a:ea typeface="Times New Roman"/>
                <a:cs typeface="Times New Roman"/>
                <a:sym typeface="Times New Roman"/>
              </a:rPr>
              <a:t>do { … }  while (test to continue loop);</a:t>
            </a:r>
            <a:endParaRPr/>
          </a:p>
        </p:txBody>
      </p:sp>
      <p:sp>
        <p:nvSpPr>
          <p:cNvPr id="757" name="Google Shape;757;p101"/>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58" name="Google Shape;758;p101"/>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2"/>
          <p:cNvSpPr txBox="1"/>
          <p:nvPr/>
        </p:nvSpPr>
        <p:spPr>
          <a:xfrm>
            <a:off x="574675" y="304800"/>
            <a:ext cx="8001000" cy="9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Keywords</a:t>
            </a:r>
            <a:endParaRPr/>
          </a:p>
        </p:txBody>
      </p:sp>
      <p:graphicFrame>
        <p:nvGraphicFramePr>
          <p:cNvPr id="765" name="Google Shape;765;p102"/>
          <p:cNvGraphicFramePr/>
          <p:nvPr/>
        </p:nvGraphicFramePr>
        <p:xfrm>
          <a:off x="0" y="1524000"/>
          <a:ext cx="3000000" cy="3000000"/>
        </p:xfrm>
        <a:graphic>
          <a:graphicData uri="http://schemas.openxmlformats.org/drawingml/2006/table">
            <a:tbl>
              <a:tblPr>
                <a:noFill/>
                <a:tableStyleId>{3D10CD30-99EE-4A85-9EB9-2C21DFE5B9C2}</a:tableStyleId>
              </a:tblPr>
              <a:tblGrid>
                <a:gridCol w="1828800"/>
                <a:gridCol w="1620825"/>
                <a:gridCol w="2166925"/>
                <a:gridCol w="1700200"/>
                <a:gridCol w="1828800"/>
              </a:tblGrid>
              <a:tr h="1476375">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abstract </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continue</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goto</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package</a:t>
                      </a:r>
                      <a:endParaRPr/>
                    </a:p>
                    <a:p>
                      <a:pPr indent="0" lvl="0" marL="0" marR="0" rtl="0" algn="l">
                        <a:spcBef>
                          <a:spcPts val="0"/>
                        </a:spcBef>
                        <a:spcAft>
                          <a:spcPts val="0"/>
                        </a:spcAft>
                        <a:buNone/>
                      </a:pPr>
                      <a:r>
                        <a:t/>
                      </a:r>
                      <a:endParaRPr b="0" i="0" sz="2400" u="none">
                        <a:solidFill>
                          <a:srgbClr val="000000"/>
                        </a:solidFill>
                        <a:latin typeface="Verdana"/>
                        <a:ea typeface="Verdana"/>
                        <a:cs typeface="Verdana"/>
                        <a:sym typeface="Verdana"/>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switch</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r>
              <a:tr h="782625">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assert</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default</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if</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private</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this</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r>
              <a:tr h="955675">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boolean</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do</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implements</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protected</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throw</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r>
              <a:tr h="782625">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break</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double</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import</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public</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throws</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r>
              <a:tr h="955675">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byte</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else</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instanceof</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return</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transient</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r>
            </a:tbl>
          </a:graphicData>
        </a:graphic>
      </p:graphicFrame>
      <p:sp>
        <p:nvSpPr>
          <p:cNvPr id="766" name="Google Shape;766;p102"/>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3"/>
          <p:cNvSpPr txBox="1"/>
          <p:nvPr/>
        </p:nvSpPr>
        <p:spPr>
          <a:xfrm>
            <a:off x="533400"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Keywords</a:t>
            </a:r>
            <a:endParaRPr/>
          </a:p>
        </p:txBody>
      </p:sp>
      <p:graphicFrame>
        <p:nvGraphicFramePr>
          <p:cNvPr id="773" name="Google Shape;773;p103"/>
          <p:cNvGraphicFramePr/>
          <p:nvPr/>
        </p:nvGraphicFramePr>
        <p:xfrm>
          <a:off x="457200" y="1905000"/>
          <a:ext cx="3000000" cy="3000000"/>
        </p:xfrm>
        <a:graphic>
          <a:graphicData uri="http://schemas.openxmlformats.org/drawingml/2006/table">
            <a:tbl>
              <a:tblPr>
                <a:noFill/>
                <a:tableStyleId>{3D10CD30-99EE-4A85-9EB9-2C21DFE5B9C2}</a:tableStyleId>
              </a:tblPr>
              <a:tblGrid>
                <a:gridCol w="1219200"/>
                <a:gridCol w="1752600"/>
                <a:gridCol w="1525575"/>
                <a:gridCol w="2362200"/>
                <a:gridCol w="1371600"/>
              </a:tblGrid>
              <a:tr h="822325">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case </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extends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int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short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try </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r>
              <a:tr h="823900">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catch </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final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interface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static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void </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r>
              <a:tr h="822325">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char </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finally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long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strictfp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volatile </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r>
              <a:tr h="823900">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class </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float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native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super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while </a:t>
                      </a:r>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tcPr>
                </a:tc>
              </a:tr>
              <a:tr h="822325">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const </a:t>
                      </a:r>
                      <a:endParaRPr/>
                    </a:p>
                  </a:txBody>
                  <a:tcPr marT="46800" marB="46800" marR="90000" marL="9000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for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new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400"/>
                        <a:buFont typeface="Verdana"/>
                        <a:buNone/>
                      </a:pPr>
                      <a:r>
                        <a:rPr b="0" i="0" lang="en-US" sz="2400" u="none">
                          <a:solidFill>
                            <a:srgbClr val="000000"/>
                          </a:solidFill>
                          <a:latin typeface="Verdana"/>
                          <a:ea typeface="Verdana"/>
                          <a:cs typeface="Verdana"/>
                          <a:sym typeface="Verdana"/>
                        </a:rPr>
                        <a:t>synchronized </a:t>
                      </a:r>
                      <a:endParaRPr/>
                    </a:p>
                  </a:txBody>
                  <a:tcPr marT="46800" marB="46800" marR="90000" marL="90000">
                    <a:lnL cap="flat" cmpd="sng" w="1150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6800" marB="46800" marR="90000" marL="9000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tcPr>
                </a:tc>
              </a:tr>
            </a:tbl>
          </a:graphicData>
        </a:graphic>
      </p:graphicFrame>
      <p:sp>
        <p:nvSpPr>
          <p:cNvPr id="774" name="Google Shape;774;p103"/>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75" name="Google Shape;775;p103"/>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04"/>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Java Standard Library (JSL)</a:t>
            </a:r>
            <a:endParaRPr/>
          </a:p>
        </p:txBody>
      </p:sp>
      <p:sp>
        <p:nvSpPr>
          <p:cNvPr id="782" name="Google Shape;782;p104"/>
          <p:cNvSpPr txBox="1"/>
          <p:nvPr/>
        </p:nvSpPr>
        <p:spPr>
          <a:xfrm>
            <a:off x="566737" y="1447800"/>
            <a:ext cx="8001000" cy="4724400"/>
          </a:xfrm>
          <a:prstGeom prst="rect">
            <a:avLst/>
          </a:prstGeom>
          <a:noFill/>
          <a:ln>
            <a:noFill/>
          </a:ln>
        </p:spPr>
        <p:txBody>
          <a:bodyPr anchorCtr="0" anchor="t" bIns="45700" lIns="91425" spcFirstLastPara="1" rIns="91425" wrap="square" tIns="45700">
            <a:noAutofit/>
          </a:bodyPr>
          <a:lstStyle/>
          <a:p>
            <a:pPr indent="-608012" lvl="0" marL="608012" marR="0" rtl="0" algn="l">
              <a:lnSpc>
                <a:spcPct val="100000"/>
              </a:lnSpc>
              <a:spcBef>
                <a:spcPts val="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Java.lang</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Java.util</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Java.io</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Java.awt</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Java.applet</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Java.net</a:t>
            </a:r>
            <a:endParaRPr/>
          </a:p>
          <a:p>
            <a:pPr indent="-608012" lvl="0" marL="60801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Javax.swing</a:t>
            </a:r>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783" name="Google Shape;783;p104"/>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84" name="Google Shape;784;p104"/>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05"/>
          <p:cNvSpPr txBox="1"/>
          <p:nvPr/>
        </p:nvSpPr>
        <p:spPr>
          <a:xfrm>
            <a:off x="381000" y="304800"/>
            <a:ext cx="8194675"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600"/>
              <a:buFont typeface="Times New Roman"/>
              <a:buNone/>
            </a:pPr>
            <a:r>
              <a:rPr b="0" i="0" lang="en-US" sz="3600" u="none">
                <a:solidFill>
                  <a:srgbClr val="000080"/>
                </a:solidFill>
                <a:latin typeface="Times New Roman"/>
                <a:ea typeface="Times New Roman"/>
                <a:cs typeface="Times New Roman"/>
                <a:sym typeface="Times New Roman"/>
              </a:rPr>
              <a:t>Program to print hello message</a:t>
            </a:r>
            <a:endParaRPr/>
          </a:p>
        </p:txBody>
      </p:sp>
      <p:sp>
        <p:nvSpPr>
          <p:cNvPr id="791" name="Google Shape;791;p105"/>
          <p:cNvSpPr txBox="1"/>
          <p:nvPr/>
        </p:nvSpPr>
        <p:spPr>
          <a:xfrm>
            <a:off x="228600" y="1676400"/>
            <a:ext cx="8610600" cy="4648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80000"/>
              </a:lnSpc>
              <a:spcBef>
                <a:spcPts val="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//welcome1.java</a:t>
            </a:r>
            <a:endParaRPr/>
          </a:p>
          <a:p>
            <a:pPr indent="-468312" lvl="0" marL="469900" marR="0" rtl="0" algn="l">
              <a:lnSpc>
                <a:spcPct val="80000"/>
              </a:lnSpc>
              <a:spcBef>
                <a:spcPts val="800"/>
              </a:spcBef>
              <a:spcAft>
                <a:spcPts val="0"/>
              </a:spcAft>
              <a:buClr>
                <a:schemeClr val="lt1"/>
              </a:buClr>
              <a:buSzPts val="3400"/>
              <a:buFont typeface="Verdana"/>
              <a:buNone/>
            </a:pPr>
            <a:r>
              <a:t/>
            </a:r>
            <a:endParaRPr b="0" i="0" sz="3400" u="none">
              <a:solidFill>
                <a:srgbClr val="000000"/>
              </a:solidFill>
              <a:latin typeface="Times New Roman"/>
              <a:ea typeface="Times New Roman"/>
              <a:cs typeface="Times New Roman"/>
              <a:sym typeface="Times New Roman"/>
            </a:endParaRPr>
          </a:p>
          <a:p>
            <a:pPr indent="-468312" lvl="0" marL="469900" marR="0" rtl="0" algn="l">
              <a:lnSpc>
                <a:spcPct val="80000"/>
              </a:lnSpc>
              <a:spcBef>
                <a:spcPts val="80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public class welcome1</a:t>
            </a:r>
            <a:endParaRPr/>
          </a:p>
          <a:p>
            <a:pPr indent="-468312" lvl="0" marL="469900" marR="0" rtl="0" algn="l">
              <a:lnSpc>
                <a:spcPct val="80000"/>
              </a:lnSpc>
              <a:spcBef>
                <a:spcPts val="80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a:t>
            </a:r>
            <a:endParaRPr/>
          </a:p>
          <a:p>
            <a:pPr indent="-468312" lvl="0" marL="469900" marR="0" rtl="0" algn="l">
              <a:lnSpc>
                <a:spcPct val="80000"/>
              </a:lnSpc>
              <a:spcBef>
                <a:spcPts val="80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  public static void main(String args[])</a:t>
            </a:r>
            <a:endParaRPr/>
          </a:p>
          <a:p>
            <a:pPr indent="-468312" lvl="0" marL="469900" marR="0" rtl="0" algn="l">
              <a:lnSpc>
                <a:spcPct val="80000"/>
              </a:lnSpc>
              <a:spcBef>
                <a:spcPts val="80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		{</a:t>
            </a:r>
            <a:endParaRPr/>
          </a:p>
          <a:p>
            <a:pPr indent="-468312" lvl="0" marL="469900" marR="0" rtl="0" algn="l">
              <a:lnSpc>
                <a:spcPct val="80000"/>
              </a:lnSpc>
              <a:spcBef>
                <a:spcPts val="80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			System.out.println(“Hello”);</a:t>
            </a:r>
            <a:endParaRPr/>
          </a:p>
          <a:p>
            <a:pPr indent="-468312" lvl="0" marL="469900" marR="0" rtl="0" algn="l">
              <a:lnSpc>
                <a:spcPct val="80000"/>
              </a:lnSpc>
              <a:spcBef>
                <a:spcPts val="80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		}</a:t>
            </a:r>
            <a:endParaRPr/>
          </a:p>
          <a:p>
            <a:pPr indent="-468312" lvl="0" marL="469900" marR="0" rtl="0" algn="l">
              <a:lnSpc>
                <a:spcPct val="80000"/>
              </a:lnSpc>
              <a:spcBef>
                <a:spcPts val="800"/>
              </a:spcBef>
              <a:spcAft>
                <a:spcPts val="0"/>
              </a:spcAft>
              <a:buClr>
                <a:srgbClr val="000000"/>
              </a:buClr>
              <a:buSzPts val="3400"/>
              <a:buFont typeface="Times New Roman"/>
              <a:buNone/>
            </a:pPr>
            <a:r>
              <a:rPr b="0" i="0" lang="en-US" sz="3400" u="none">
                <a:solidFill>
                  <a:srgbClr val="000000"/>
                </a:solidFill>
                <a:latin typeface="Times New Roman"/>
                <a:ea typeface="Times New Roman"/>
                <a:cs typeface="Times New Roman"/>
                <a:sym typeface="Times New Roman"/>
              </a:rPr>
              <a:t>}</a:t>
            </a:r>
            <a:endParaRPr/>
          </a:p>
        </p:txBody>
      </p:sp>
      <p:sp>
        <p:nvSpPr>
          <p:cNvPr id="792" name="Google Shape;792;p105"/>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793" name="Google Shape;793;p105"/>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6"/>
          <p:cNvSpPr txBox="1"/>
          <p:nvPr/>
        </p:nvSpPr>
        <p:spPr>
          <a:xfrm>
            <a:off x="0" y="304800"/>
            <a:ext cx="8575675"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Main method (in application)</a:t>
            </a:r>
            <a:endParaRPr/>
          </a:p>
        </p:txBody>
      </p:sp>
      <p:sp>
        <p:nvSpPr>
          <p:cNvPr id="800" name="Google Shape;800;p106"/>
          <p:cNvSpPr txBox="1"/>
          <p:nvPr/>
        </p:nvSpPr>
        <p:spPr>
          <a:xfrm>
            <a:off x="304800" y="1143000"/>
            <a:ext cx="8262937" cy="48768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990000"/>
                </a:solidFill>
                <a:latin typeface="Times New Roman"/>
                <a:ea typeface="Times New Roman"/>
                <a:cs typeface="Times New Roman"/>
                <a:sym typeface="Times New Roman"/>
              </a:rPr>
              <a:t>public </a:t>
            </a:r>
            <a:r>
              <a:rPr b="0" i="0" lang="en-US" sz="2900" u="none">
                <a:solidFill>
                  <a:srgbClr val="000000"/>
                </a:solidFill>
                <a:latin typeface="Times New Roman"/>
                <a:ea typeface="Times New Roman"/>
                <a:cs typeface="Times New Roman"/>
                <a:sym typeface="Times New Roman"/>
              </a:rPr>
              <a:t>: this is access specifier that declare main method unprotected and therefore making it accessible to all classes </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990000"/>
                </a:solidFill>
                <a:latin typeface="Times New Roman"/>
                <a:ea typeface="Times New Roman"/>
                <a:cs typeface="Times New Roman"/>
                <a:sym typeface="Times New Roman"/>
              </a:rPr>
              <a:t>static</a:t>
            </a:r>
            <a:r>
              <a:rPr b="0" i="0" lang="en-US" sz="2900" u="none">
                <a:solidFill>
                  <a:srgbClr val="000000"/>
                </a:solidFill>
                <a:latin typeface="Times New Roman"/>
                <a:ea typeface="Times New Roman"/>
                <a:cs typeface="Times New Roman"/>
                <a:sym typeface="Times New Roman"/>
              </a:rPr>
              <a:t> : which declares method as one that belongs to entire class and not part of any object . </a:t>
            </a:r>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000000"/>
                </a:solidFill>
                <a:latin typeface="Times New Roman"/>
                <a:ea typeface="Times New Roman"/>
                <a:cs typeface="Times New Roman"/>
                <a:sym typeface="Times New Roman"/>
              </a:rPr>
              <a:t>Main must be static because interpreter uses this method before any object is created.</a:t>
            </a:r>
            <a:endParaRPr/>
          </a:p>
        </p:txBody>
      </p:sp>
      <p:sp>
        <p:nvSpPr>
          <p:cNvPr id="801" name="Google Shape;801;p106"/>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07"/>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Main method (in application)</a:t>
            </a:r>
            <a:endParaRPr/>
          </a:p>
        </p:txBody>
      </p:sp>
      <p:sp>
        <p:nvSpPr>
          <p:cNvPr id="808" name="Google Shape;808;p107"/>
          <p:cNvSpPr txBox="1"/>
          <p:nvPr/>
        </p:nvSpPr>
        <p:spPr>
          <a:xfrm>
            <a:off x="566737" y="2895600"/>
            <a:ext cx="8001000" cy="3124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void : this states that main does not return any value .</a:t>
            </a:r>
            <a:endParaRPr/>
          </a:p>
        </p:txBody>
      </p:sp>
      <p:sp>
        <p:nvSpPr>
          <p:cNvPr id="809" name="Google Shape;809;p107"/>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08"/>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Program 2</a:t>
            </a:r>
            <a:br>
              <a:rPr b="0" i="0" lang="en-US" sz="3400" u="none">
                <a:solidFill>
                  <a:srgbClr val="000080"/>
                </a:solidFill>
                <a:latin typeface="Times New Roman"/>
                <a:ea typeface="Times New Roman"/>
                <a:cs typeface="Times New Roman"/>
                <a:sym typeface="Times New Roman"/>
              </a:rPr>
            </a:br>
            <a:r>
              <a:rPr b="0" i="0" lang="en-US" sz="2800" u="none">
                <a:solidFill>
                  <a:srgbClr val="000080"/>
                </a:solidFill>
                <a:latin typeface="Times New Roman"/>
                <a:ea typeface="Times New Roman"/>
                <a:cs typeface="Times New Roman"/>
                <a:sym typeface="Times New Roman"/>
              </a:rPr>
              <a:t>//printing a line with multiple statements</a:t>
            </a:r>
            <a:endParaRPr/>
          </a:p>
        </p:txBody>
      </p:sp>
      <p:sp>
        <p:nvSpPr>
          <p:cNvPr id="816" name="Google Shape;816;p108"/>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//welcome2.java</a:t>
            </a:r>
            <a:endParaRPr/>
          </a:p>
          <a:p>
            <a:pPr indent="-468312" lvl="0" marL="469900" marR="0" rtl="0" algn="l">
              <a:lnSpc>
                <a:spcPct val="100000"/>
              </a:lnSpc>
              <a:spcBef>
                <a:spcPts val="600"/>
              </a:spcBef>
              <a:spcAft>
                <a:spcPts val="0"/>
              </a:spcAft>
              <a:buClr>
                <a:schemeClr val="lt1"/>
              </a:buClr>
              <a:buSzPts val="2600"/>
              <a:buFont typeface="Verdana"/>
              <a:buNone/>
            </a:pPr>
            <a:r>
              <a:t/>
            </a:r>
            <a:endParaRPr b="0" i="0" sz="2600" u="none">
              <a:solidFill>
                <a:srgbClr val="000000"/>
              </a:solidFill>
              <a:latin typeface="Times New Roman"/>
              <a:ea typeface="Times New Roman"/>
              <a:cs typeface="Times New Roman"/>
              <a:sym typeface="Times New Roman"/>
            </a:endParaRPr>
          </a:p>
          <a:p>
            <a:pPr indent="-468312" lvl="0" marL="469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public class welcome2</a:t>
            </a:r>
            <a:endParaRPr/>
          </a:p>
          <a:p>
            <a:pPr indent="-468312" lvl="0" marL="469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a:p>
            <a:pPr indent="-468312" lvl="0" marL="469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public static void main(String args[]){</a:t>
            </a:r>
            <a:endParaRPr/>
          </a:p>
          <a:p>
            <a:pPr indent="-468312" lvl="0" marL="469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System.out.print(“Welcome to”);</a:t>
            </a:r>
            <a:endParaRPr/>
          </a:p>
          <a:p>
            <a:pPr indent="-468312" lvl="0" marL="469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System.out.println(“Java Programming!”);}</a:t>
            </a:r>
            <a:endParaRPr/>
          </a:p>
          <a:p>
            <a:pPr indent="-468312" lvl="0" marL="469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p:txBody>
      </p:sp>
      <p:sp>
        <p:nvSpPr>
          <p:cNvPr id="817" name="Google Shape;817;p108"/>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818" name="Google Shape;818;p108"/>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09"/>
          <p:cNvSpPr txBox="1"/>
          <p:nvPr/>
        </p:nvSpPr>
        <p:spPr>
          <a:xfrm>
            <a:off x="574675" y="304800"/>
            <a:ext cx="8001000" cy="762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Implementing Java program </a:t>
            </a:r>
            <a:endParaRPr/>
          </a:p>
        </p:txBody>
      </p:sp>
      <p:sp>
        <p:nvSpPr>
          <p:cNvPr id="825" name="Google Shape;825;p109"/>
          <p:cNvSpPr txBox="1"/>
          <p:nvPr/>
        </p:nvSpPr>
        <p:spPr>
          <a:xfrm>
            <a:off x="381000" y="1295400"/>
            <a:ext cx="8458200" cy="47244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Installing java JDK from www.java.sun.com  </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Configuring java –setting environment variable</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Creating classname.java program </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Compiling ( javac classname.java) </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Running program ( java classname)</a:t>
            </a:r>
            <a:endParaRPr/>
          </a:p>
        </p:txBody>
      </p:sp>
      <p:sp>
        <p:nvSpPr>
          <p:cNvPr id="826" name="Google Shape;826;p109"/>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5"/>
          <p:cNvSpPr txBox="1"/>
          <p:nvPr/>
        </p:nvSpPr>
        <p:spPr>
          <a:xfrm>
            <a:off x="574675" y="304800"/>
            <a:ext cx="7502525" cy="990600"/>
          </a:xfrm>
          <a:prstGeom prst="rect">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cap="none" strike="noStrike">
                <a:solidFill>
                  <a:srgbClr val="000080"/>
                </a:solidFill>
                <a:latin typeface="Times New Roman"/>
                <a:ea typeface="Times New Roman"/>
                <a:cs typeface="Times New Roman"/>
                <a:sym typeface="Times New Roman"/>
              </a:rPr>
              <a:t>Java 2 </a:t>
            </a:r>
            <a:endParaRPr/>
          </a:p>
        </p:txBody>
      </p:sp>
      <p:sp>
        <p:nvSpPr>
          <p:cNvPr id="429" name="Google Shape;429;p65"/>
          <p:cNvSpPr txBox="1"/>
          <p:nvPr/>
        </p:nvSpPr>
        <p:spPr>
          <a:xfrm>
            <a:off x="533400" y="2209800"/>
            <a:ext cx="7489825" cy="3122612"/>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755"/>
              <a:buFont typeface="Noto Sans Symbols"/>
              <a:buChar char="●"/>
            </a:pPr>
            <a:r>
              <a:rPr b="0" i="0" lang="en-US" sz="3900" u="none" cap="none" strike="noStrike">
                <a:solidFill>
                  <a:srgbClr val="000000"/>
                </a:solidFill>
                <a:latin typeface="Times New Roman"/>
                <a:ea typeface="Times New Roman"/>
                <a:cs typeface="Times New Roman"/>
                <a:sym typeface="Times New Roman"/>
              </a:rPr>
              <a:t>Java 2 Standard Edition</a:t>
            </a:r>
            <a:endParaRPr/>
          </a:p>
          <a:p>
            <a:pPr indent="-323850" lvl="0" marL="431800" marR="0" rtl="0" algn="l">
              <a:lnSpc>
                <a:spcPct val="100000"/>
              </a:lnSpc>
              <a:spcBef>
                <a:spcPts val="900"/>
              </a:spcBef>
              <a:spcAft>
                <a:spcPts val="0"/>
              </a:spcAft>
              <a:buClr>
                <a:srgbClr val="000080"/>
              </a:buClr>
              <a:buSzPts val="1755"/>
              <a:buFont typeface="Noto Sans Symbols"/>
              <a:buChar char="●"/>
            </a:pPr>
            <a:r>
              <a:rPr b="0" i="0" lang="en-US" sz="3900" u="none" cap="none" strike="noStrike">
                <a:solidFill>
                  <a:srgbClr val="000000"/>
                </a:solidFill>
                <a:latin typeface="Times New Roman"/>
                <a:ea typeface="Times New Roman"/>
                <a:cs typeface="Times New Roman"/>
                <a:sym typeface="Times New Roman"/>
              </a:rPr>
              <a:t>Java 2 Micro Edition</a:t>
            </a:r>
            <a:endParaRPr/>
          </a:p>
          <a:p>
            <a:pPr indent="-323850" lvl="0" marL="431800" marR="0" rtl="0" algn="l">
              <a:lnSpc>
                <a:spcPct val="100000"/>
              </a:lnSpc>
              <a:spcBef>
                <a:spcPts val="900"/>
              </a:spcBef>
              <a:spcAft>
                <a:spcPts val="0"/>
              </a:spcAft>
              <a:buClr>
                <a:srgbClr val="000080"/>
              </a:buClr>
              <a:buSzPts val="1755"/>
              <a:buFont typeface="Noto Sans Symbols"/>
              <a:buChar char="●"/>
            </a:pPr>
            <a:r>
              <a:rPr b="0" i="0" lang="en-US" sz="3900" u="none" cap="none" strike="noStrike">
                <a:solidFill>
                  <a:srgbClr val="000000"/>
                </a:solidFill>
                <a:latin typeface="Times New Roman"/>
                <a:ea typeface="Times New Roman"/>
                <a:cs typeface="Times New Roman"/>
                <a:sym typeface="Times New Roman"/>
              </a:rPr>
              <a:t>Java 2 Enterprise Edition</a:t>
            </a:r>
            <a:endParaRPr/>
          </a:p>
        </p:txBody>
      </p:sp>
      <p:sp>
        <p:nvSpPr>
          <p:cNvPr id="430" name="Google Shape;430;p65"/>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
        <p:nvSpPr>
          <p:cNvPr id="431" name="Google Shape;431;p65"/>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CDAC ,NOIDA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10"/>
          <p:cNvSpPr txBox="1"/>
          <p:nvPr/>
        </p:nvSpPr>
        <p:spPr>
          <a:xfrm>
            <a:off x="838200" y="2438400"/>
            <a:ext cx="6680200" cy="121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Verdana"/>
              <a:buNone/>
            </a:pPr>
            <a:r>
              <a:rPr b="0" i="0" lang="en-US" sz="3600" u="sng">
                <a:solidFill>
                  <a:srgbClr val="000000"/>
                </a:solidFill>
                <a:latin typeface="Verdana"/>
                <a:ea typeface="Verdana"/>
                <a:cs typeface="Verdana"/>
                <a:sym typeface="Verdana"/>
              </a:rPr>
              <a:t>Data Types and  Variables </a:t>
            </a:r>
            <a:endParaRPr/>
          </a:p>
        </p:txBody>
      </p:sp>
      <p:sp>
        <p:nvSpPr>
          <p:cNvPr id="833" name="Google Shape;833;p110"/>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834" name="Google Shape;834;p110"/>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11"/>
          <p:cNvSpPr txBox="1"/>
          <p:nvPr/>
        </p:nvSpPr>
        <p:spPr>
          <a:xfrm>
            <a:off x="574675" y="398462"/>
            <a:ext cx="8001000" cy="1122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Verdana"/>
              <a:ea typeface="Verdana"/>
              <a:cs typeface="Verdana"/>
              <a:sym typeface="Verdana"/>
            </a:endParaRPr>
          </a:p>
        </p:txBody>
      </p:sp>
      <p:sp>
        <p:nvSpPr>
          <p:cNvPr id="841" name="Google Shape;841;p111"/>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Two data types available in Java:</a:t>
            </a:r>
            <a:endParaRPr/>
          </a:p>
          <a:p>
            <a:pPr indent="-468312" lvl="0" marL="4699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Primitive Data Types</a:t>
            </a:r>
            <a:endParaRPr/>
          </a:p>
          <a:p>
            <a:pPr indent="-468312" lvl="0" marL="4699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Reference/Object Data Types</a:t>
            </a:r>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842" name="Google Shape;842;p111"/>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843" name="Google Shape;843;p111"/>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12"/>
          <p:cNvSpPr txBox="1"/>
          <p:nvPr/>
        </p:nvSpPr>
        <p:spPr>
          <a:xfrm>
            <a:off x="574675" y="304800"/>
            <a:ext cx="80010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Data types in java</a:t>
            </a:r>
            <a:endParaRPr/>
          </a:p>
        </p:txBody>
      </p:sp>
      <p:sp>
        <p:nvSpPr>
          <p:cNvPr id="850" name="Google Shape;850;p112"/>
          <p:cNvSpPr txBox="1"/>
          <p:nvPr/>
        </p:nvSpPr>
        <p:spPr>
          <a:xfrm>
            <a:off x="533400" y="990600"/>
            <a:ext cx="8034337" cy="5181600"/>
          </a:xfrm>
          <a:prstGeom prst="rect">
            <a:avLst/>
          </a:prstGeom>
          <a:noFill/>
          <a:ln>
            <a:noFill/>
          </a:ln>
        </p:spPr>
        <p:txBody>
          <a:bodyPr anchorCtr="0" anchor="t" bIns="45700" lIns="91425" spcFirstLastPara="1" rIns="91425" wrap="square" tIns="45700">
            <a:noAutofit/>
          </a:bodyPr>
          <a:lstStyle/>
          <a:p>
            <a:pPr indent="-512762" lvl="0" marL="512762" marR="0" rtl="0" algn="l">
              <a:lnSpc>
                <a:spcPct val="100000"/>
              </a:lnSpc>
              <a:spcBef>
                <a:spcPts val="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Primitive data type</a:t>
            </a:r>
            <a:endParaRPr/>
          </a:p>
          <a:p>
            <a:pPr indent="-512762" lvl="1" marL="950912" marR="0" rtl="0" algn="l">
              <a:lnSpc>
                <a:spcPct val="100000"/>
              </a:lnSpc>
              <a:spcBef>
                <a:spcPts val="600"/>
              </a:spcBef>
              <a:spcAft>
                <a:spcPts val="0"/>
              </a:spcAft>
              <a:buClr>
                <a:srgbClr val="CC0000"/>
              </a:buClr>
              <a:buSzPts val="250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Numerical</a:t>
            </a:r>
            <a:endParaRPr/>
          </a:p>
          <a:p>
            <a:pPr indent="-514349" lvl="2" marL="1347787" marR="0" rtl="0" algn="l">
              <a:lnSpc>
                <a:spcPct val="100000"/>
              </a:lnSpc>
              <a:spcBef>
                <a:spcPts val="500"/>
              </a:spcBef>
              <a:spcAft>
                <a:spcPts val="0"/>
              </a:spcAft>
              <a:buClr>
                <a:srgbClr val="CC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 Integer</a:t>
            </a:r>
            <a:endParaRPr/>
          </a:p>
          <a:p>
            <a:pPr indent="-514349" lvl="2" marL="1347787" marR="0" rtl="0" algn="l">
              <a:lnSpc>
                <a:spcPct val="100000"/>
              </a:lnSpc>
              <a:spcBef>
                <a:spcPts val="500"/>
              </a:spcBef>
              <a:spcAft>
                <a:spcPts val="0"/>
              </a:spcAft>
              <a:buClr>
                <a:srgbClr val="CC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Floating Point</a:t>
            </a:r>
            <a:endParaRPr/>
          </a:p>
          <a:p>
            <a:pPr indent="-512762" lvl="1" marL="950912" marR="0" rtl="0" algn="l">
              <a:lnSpc>
                <a:spcPct val="100000"/>
              </a:lnSpc>
              <a:spcBef>
                <a:spcPts val="600"/>
              </a:spcBef>
              <a:spcAft>
                <a:spcPts val="0"/>
              </a:spcAft>
              <a:buClr>
                <a:srgbClr val="CC0000"/>
              </a:buClr>
              <a:buSzPts val="250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Non Numerical </a:t>
            </a:r>
            <a:endParaRPr/>
          </a:p>
          <a:p>
            <a:pPr indent="-514349" lvl="2" marL="1347787" marR="0" rtl="0" algn="l">
              <a:lnSpc>
                <a:spcPct val="100000"/>
              </a:lnSpc>
              <a:spcBef>
                <a:spcPts val="500"/>
              </a:spcBef>
              <a:spcAft>
                <a:spcPts val="0"/>
              </a:spcAft>
              <a:buClr>
                <a:srgbClr val="CC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Character </a:t>
            </a:r>
            <a:endParaRPr/>
          </a:p>
          <a:p>
            <a:pPr indent="-514349" lvl="2" marL="1347787" marR="0" rtl="0" algn="l">
              <a:lnSpc>
                <a:spcPct val="100000"/>
              </a:lnSpc>
              <a:spcBef>
                <a:spcPts val="500"/>
              </a:spcBef>
              <a:spcAft>
                <a:spcPts val="0"/>
              </a:spcAft>
              <a:buClr>
                <a:srgbClr val="CC0000"/>
              </a:buClr>
              <a:buSzPts val="2200"/>
              <a:buFont typeface="Times New Roman"/>
              <a:buAutoNum type="arabicPeriod"/>
            </a:pPr>
            <a:r>
              <a:rPr b="0" i="0" lang="en-US" sz="2200" u="none" cap="none" strike="noStrike">
                <a:solidFill>
                  <a:srgbClr val="000000"/>
                </a:solidFill>
                <a:latin typeface="Times New Roman"/>
                <a:ea typeface="Times New Roman"/>
                <a:cs typeface="Times New Roman"/>
                <a:sym typeface="Times New Roman"/>
              </a:rPr>
              <a:t>Boolean </a:t>
            </a:r>
            <a:endParaRPr/>
          </a:p>
          <a:p>
            <a:pPr indent="-512762" lvl="0" marL="512762" marR="0" rtl="0" algn="l">
              <a:lnSpc>
                <a:spcPct val="100000"/>
              </a:lnSpc>
              <a:spcBef>
                <a:spcPts val="700"/>
              </a:spcBef>
              <a:spcAft>
                <a:spcPts val="0"/>
              </a:spcAft>
              <a:buClr>
                <a:srgbClr val="CC0000"/>
              </a:buClr>
              <a:buSzPts val="2900"/>
              <a:buFont typeface="Times New Roman"/>
              <a:buAutoNum type="arabicPeriod"/>
            </a:pPr>
            <a:r>
              <a:rPr b="0" i="0" lang="en-US" sz="2900" u="none">
                <a:solidFill>
                  <a:srgbClr val="000000"/>
                </a:solidFill>
                <a:latin typeface="Times New Roman"/>
                <a:ea typeface="Times New Roman"/>
                <a:cs typeface="Times New Roman"/>
                <a:sym typeface="Times New Roman"/>
              </a:rPr>
              <a:t>Non Primitive data type</a:t>
            </a:r>
            <a:endParaRPr/>
          </a:p>
          <a:p>
            <a:pPr indent="-512762" lvl="1" marL="950912" marR="0" rtl="0" algn="l">
              <a:lnSpc>
                <a:spcPct val="100000"/>
              </a:lnSpc>
              <a:spcBef>
                <a:spcPts val="600"/>
              </a:spcBef>
              <a:spcAft>
                <a:spcPts val="0"/>
              </a:spcAft>
              <a:buClr>
                <a:srgbClr val="CC0000"/>
              </a:buClr>
              <a:buSzPts val="250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Classes</a:t>
            </a:r>
            <a:endParaRPr/>
          </a:p>
          <a:p>
            <a:pPr indent="-512762" lvl="1" marL="950912" marR="0" rtl="0" algn="l">
              <a:lnSpc>
                <a:spcPct val="100000"/>
              </a:lnSpc>
              <a:spcBef>
                <a:spcPts val="600"/>
              </a:spcBef>
              <a:spcAft>
                <a:spcPts val="0"/>
              </a:spcAft>
              <a:buClr>
                <a:srgbClr val="CC0000"/>
              </a:buClr>
              <a:buSzPts val="250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Interface</a:t>
            </a:r>
            <a:endParaRPr/>
          </a:p>
          <a:p>
            <a:pPr indent="-512762" lvl="1" marL="950912" marR="0" rtl="0" algn="l">
              <a:lnSpc>
                <a:spcPct val="100000"/>
              </a:lnSpc>
              <a:spcBef>
                <a:spcPts val="600"/>
              </a:spcBef>
              <a:spcAft>
                <a:spcPts val="0"/>
              </a:spcAft>
              <a:buClr>
                <a:srgbClr val="CC0000"/>
              </a:buClr>
              <a:buSzPts val="250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Arrays</a:t>
            </a:r>
            <a:endParaRPr/>
          </a:p>
          <a:p>
            <a:pPr indent="-512762" lvl="0" marL="512762" marR="0" rtl="0" algn="l">
              <a:lnSpc>
                <a:spcPct val="100000"/>
              </a:lnSpc>
              <a:spcBef>
                <a:spcPts val="70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514349" lvl="2" marL="1347787" marR="0" rtl="0" algn="l">
              <a:lnSpc>
                <a:spcPct val="100000"/>
              </a:lnSpc>
              <a:spcBef>
                <a:spcPts val="500"/>
              </a:spcBef>
              <a:spcAft>
                <a:spcPts val="0"/>
              </a:spcAft>
              <a:buClr>
                <a:schemeClr val="lt1"/>
              </a:buClr>
              <a:buSzPts val="2200"/>
              <a:buFont typeface="Verdana"/>
              <a:buNone/>
            </a:pPr>
            <a:r>
              <a:t/>
            </a:r>
            <a:endParaRPr b="0" i="0" sz="2200" u="none" cap="none" strike="noStrike">
              <a:solidFill>
                <a:srgbClr val="000000"/>
              </a:solidFill>
              <a:latin typeface="Times New Roman"/>
              <a:ea typeface="Times New Roman"/>
              <a:cs typeface="Times New Roman"/>
              <a:sym typeface="Times New Roman"/>
            </a:endParaRPr>
          </a:p>
          <a:p>
            <a:pPr indent="-512762" lvl="0" marL="512762"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a:t>
            </a:r>
            <a:endParaRPr/>
          </a:p>
        </p:txBody>
      </p:sp>
      <p:sp>
        <p:nvSpPr>
          <p:cNvPr id="851" name="Google Shape;851;p112"/>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13"/>
          <p:cNvSpPr txBox="1"/>
          <p:nvPr/>
        </p:nvSpPr>
        <p:spPr>
          <a:xfrm>
            <a:off x="566737" y="533400"/>
            <a:ext cx="8001000" cy="54864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Integer</a:t>
            </a:r>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000000"/>
                </a:solidFill>
                <a:latin typeface="Times New Roman"/>
                <a:ea typeface="Times New Roman"/>
                <a:cs typeface="Times New Roman"/>
                <a:sym typeface="Times New Roman"/>
              </a:rPr>
              <a:t> Byte</a:t>
            </a:r>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000000"/>
                </a:solidFill>
                <a:latin typeface="Times New Roman"/>
                <a:ea typeface="Times New Roman"/>
                <a:cs typeface="Times New Roman"/>
                <a:sym typeface="Times New Roman"/>
              </a:rPr>
              <a:t>Short</a:t>
            </a:r>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000000"/>
                </a:solidFill>
                <a:latin typeface="Times New Roman"/>
                <a:ea typeface="Times New Roman"/>
                <a:cs typeface="Times New Roman"/>
                <a:sym typeface="Times New Roman"/>
              </a:rPr>
              <a:t>Int</a:t>
            </a:r>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000000"/>
                </a:solidFill>
                <a:latin typeface="Times New Roman"/>
                <a:ea typeface="Times New Roman"/>
                <a:cs typeface="Times New Roman"/>
                <a:sym typeface="Times New Roman"/>
              </a:rPr>
              <a:t>Long</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Floating </a:t>
            </a:r>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000000"/>
                </a:solidFill>
                <a:latin typeface="Times New Roman"/>
                <a:ea typeface="Times New Roman"/>
                <a:cs typeface="Times New Roman"/>
                <a:sym typeface="Times New Roman"/>
              </a:rPr>
              <a:t>Float</a:t>
            </a:r>
            <a:endParaRPr/>
          </a:p>
          <a:p>
            <a:pPr indent="-287337" lvl="1" marL="863600" marR="0" rtl="0" algn="l">
              <a:lnSpc>
                <a:spcPct val="100000"/>
              </a:lnSpc>
              <a:spcBef>
                <a:spcPts val="600"/>
              </a:spcBef>
              <a:spcAft>
                <a:spcPts val="0"/>
              </a:spcAft>
              <a:buClr>
                <a:srgbClr val="000080"/>
              </a:buClr>
              <a:buSzPts val="1875"/>
              <a:buFont typeface="Noto Sans Symbols"/>
              <a:buChar char="−"/>
            </a:pPr>
            <a:r>
              <a:rPr b="0" i="0" lang="en-US" sz="2500" u="none" cap="none" strike="noStrike">
                <a:solidFill>
                  <a:srgbClr val="000000"/>
                </a:solidFill>
                <a:latin typeface="Times New Roman"/>
                <a:ea typeface="Times New Roman"/>
                <a:cs typeface="Times New Roman"/>
                <a:sym typeface="Times New Roman"/>
              </a:rPr>
              <a:t>Double</a:t>
            </a:r>
            <a:endParaRPr/>
          </a:p>
          <a:p>
            <a:pPr indent="-323850" lvl="0" marL="431800" marR="0" rtl="0" algn="l">
              <a:lnSpc>
                <a:spcPct val="100000"/>
              </a:lnSpc>
              <a:spcBef>
                <a:spcPts val="700"/>
              </a:spcBef>
              <a:spcAft>
                <a:spcPts val="0"/>
              </a:spcAft>
              <a:buClr>
                <a:schemeClr val="lt1"/>
              </a:buClr>
              <a:buSzPts val="2900"/>
              <a:buFont typeface="Verdana"/>
              <a:buNone/>
            </a:pPr>
            <a:r>
              <a:t/>
            </a:r>
            <a:endParaRPr b="0" i="0" sz="29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858" name="Google Shape;858;p113"/>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859" name="Google Shape;859;p113"/>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pic>
        <p:nvPicPr>
          <p:cNvPr id="865" name="Google Shape;865;p114"/>
          <p:cNvPicPr preferRelativeResize="0"/>
          <p:nvPr/>
        </p:nvPicPr>
        <p:blipFill rotWithShape="1">
          <a:blip r:embed="rId3">
            <a:alphaModFix/>
          </a:blip>
          <a:srcRect b="0" l="0" r="0" t="0"/>
          <a:stretch/>
        </p:blipFill>
        <p:spPr>
          <a:xfrm>
            <a:off x="-6350" y="-6350"/>
            <a:ext cx="9156700" cy="6419850"/>
          </a:xfrm>
          <a:prstGeom prst="rect">
            <a:avLst/>
          </a:prstGeom>
          <a:noFill/>
          <a:ln>
            <a:noFill/>
          </a:ln>
        </p:spPr>
      </p:pic>
      <p:sp>
        <p:nvSpPr>
          <p:cNvPr id="866" name="Google Shape;866;p114"/>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15"/>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Standard default values</a:t>
            </a:r>
            <a:endParaRPr/>
          </a:p>
        </p:txBody>
      </p:sp>
      <p:graphicFrame>
        <p:nvGraphicFramePr>
          <p:cNvPr id="873" name="Google Shape;873;p115"/>
          <p:cNvGraphicFramePr/>
          <p:nvPr/>
        </p:nvGraphicFramePr>
        <p:xfrm>
          <a:off x="457200" y="1752600"/>
          <a:ext cx="3000000" cy="3000000"/>
        </p:xfrm>
        <a:graphic>
          <a:graphicData uri="http://schemas.openxmlformats.org/drawingml/2006/table">
            <a:tbl>
              <a:tblPr>
                <a:noFill/>
                <a:tableStyleId>{3D10CD30-99EE-4A85-9EB9-2C21DFE5B9C2}</a:tableStyleId>
              </a:tblPr>
              <a:tblGrid>
                <a:gridCol w="4040175"/>
                <a:gridCol w="4038600"/>
              </a:tblGrid>
              <a:tr h="473075">
                <a:tc>
                  <a:txBody>
                    <a:bodyPr/>
                    <a:lstStyle/>
                    <a:p>
                      <a:pPr indent="0" lvl="0" marL="0" marR="0" rtl="0" algn="l">
                        <a:lnSpc>
                          <a:spcPct val="101000"/>
                        </a:lnSpc>
                        <a:spcBef>
                          <a:spcPts val="0"/>
                        </a:spcBef>
                        <a:spcAft>
                          <a:spcPts val="0"/>
                        </a:spcAft>
                        <a:buClr>
                          <a:srgbClr val="FFFFFF"/>
                        </a:buClr>
                        <a:buSzPts val="1800"/>
                        <a:buFont typeface="Verdana"/>
                        <a:buNone/>
                      </a:pPr>
                      <a:r>
                        <a:rPr b="1" i="0" lang="en-US" sz="1800" u="none">
                          <a:solidFill>
                            <a:srgbClr val="FFFFFF"/>
                          </a:solidFill>
                          <a:latin typeface="Verdana"/>
                          <a:ea typeface="Verdana"/>
                          <a:cs typeface="Verdana"/>
                          <a:sym typeface="Verdana"/>
                        </a:rPr>
                        <a:t>Data Type</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37425">
                      <a:solidFill>
                        <a:srgbClr val="FFFFFF"/>
                      </a:solidFill>
                      <a:prstDash val="solid"/>
                      <a:round/>
                      <a:headEnd len="sm" w="sm" type="none"/>
                      <a:tailEnd len="sm" w="sm" type="none"/>
                    </a:lnB>
                    <a:solidFill>
                      <a:srgbClr val="A3B2C1"/>
                    </a:solidFill>
                  </a:tcPr>
                </a:tc>
                <a:tc>
                  <a:txBody>
                    <a:bodyPr/>
                    <a:lstStyle/>
                    <a:p>
                      <a:pPr indent="0" lvl="0" marL="0" marR="0" rtl="0" algn="l">
                        <a:lnSpc>
                          <a:spcPct val="101000"/>
                        </a:lnSpc>
                        <a:spcBef>
                          <a:spcPts val="0"/>
                        </a:spcBef>
                        <a:spcAft>
                          <a:spcPts val="0"/>
                        </a:spcAft>
                        <a:buClr>
                          <a:srgbClr val="FFFFFF"/>
                        </a:buClr>
                        <a:buSzPts val="1800"/>
                        <a:buFont typeface="Verdana"/>
                        <a:buNone/>
                      </a:pPr>
                      <a:r>
                        <a:rPr b="1" i="0" lang="en-US" sz="1800" u="none">
                          <a:solidFill>
                            <a:srgbClr val="FFFFFF"/>
                          </a:solidFill>
                          <a:latin typeface="Verdana"/>
                          <a:ea typeface="Verdana"/>
                          <a:cs typeface="Verdana"/>
                          <a:sym typeface="Verdana"/>
                        </a:rPr>
                        <a:t>Default Value (for fields)</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37425">
                      <a:solidFill>
                        <a:srgbClr val="FFFFFF"/>
                      </a:solidFill>
                      <a:prstDash val="solid"/>
                      <a:round/>
                      <a:headEnd len="sm" w="sm" type="none"/>
                      <a:tailEnd len="sm" w="sm" type="none"/>
                    </a:lnB>
                    <a:solidFill>
                      <a:srgbClr val="A3B2C1"/>
                    </a:solidFill>
                  </a:tcPr>
                </a:tc>
              </a:tr>
              <a:tr h="4714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byte</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37425">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0</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37425">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r>
              <a:tr h="4730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short</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F0F2F4"/>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0</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F0F2F4"/>
                    </a:solidFill>
                  </a:tcPr>
                </a:tc>
              </a:tr>
              <a:tr h="4714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int</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0</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r>
              <a:tr h="4730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long</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F0F2F4"/>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0L</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F0F2F4"/>
                    </a:solidFill>
                  </a:tcPr>
                </a:tc>
              </a:tr>
              <a:tr h="4730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float</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0.0f</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r>
              <a:tr h="4714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double</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F0F2F4"/>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0.0d</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F0F2F4"/>
                    </a:solidFill>
                  </a:tcPr>
                </a:tc>
              </a:tr>
              <a:tr h="4730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char</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'\u0000'</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r>
              <a:tr h="4714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String (or any object)  </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F0F2F4"/>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null</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F0F2F4"/>
                    </a:solidFill>
                  </a:tcPr>
                </a:tc>
              </a:tr>
              <a:tr h="473075">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boolean</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c>
                  <a:txBody>
                    <a:bodyPr/>
                    <a:lstStyle/>
                    <a:p>
                      <a:pPr indent="0" lvl="0" marL="0" marR="0" rtl="0" algn="l">
                        <a:lnSpc>
                          <a:spcPct val="101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false</a:t>
                      </a:r>
                      <a:endParaRPr/>
                    </a:p>
                  </a:txBody>
                  <a:tcPr marT="46800" marB="46800" marR="90000" marL="90000" anchor="ctr">
                    <a:lnL cap="flat" cmpd="sng" w="11500">
                      <a:solidFill>
                        <a:srgbClr val="FFFFFF"/>
                      </a:solidFill>
                      <a:prstDash val="solid"/>
                      <a:round/>
                      <a:headEnd len="sm" w="sm" type="none"/>
                      <a:tailEnd len="sm" w="sm" type="none"/>
                    </a:lnL>
                    <a:lnR cap="flat" cmpd="sng" w="11500">
                      <a:solidFill>
                        <a:srgbClr val="FFFFFF"/>
                      </a:solidFill>
                      <a:prstDash val="solid"/>
                      <a:round/>
                      <a:headEnd len="sm" w="sm" type="none"/>
                      <a:tailEnd len="sm" w="sm" type="none"/>
                    </a:lnR>
                    <a:lnT cap="flat" cmpd="sng" w="11500">
                      <a:solidFill>
                        <a:srgbClr val="FFFFFF"/>
                      </a:solidFill>
                      <a:prstDash val="solid"/>
                      <a:round/>
                      <a:headEnd len="sm" w="sm" type="none"/>
                      <a:tailEnd len="sm" w="sm" type="none"/>
                    </a:lnT>
                    <a:lnB cap="flat" cmpd="sng" w="11500">
                      <a:solidFill>
                        <a:srgbClr val="FFFFFF"/>
                      </a:solidFill>
                      <a:prstDash val="solid"/>
                      <a:round/>
                      <a:headEnd len="sm" w="sm" type="none"/>
                      <a:tailEnd len="sm" w="sm" type="none"/>
                    </a:lnB>
                    <a:solidFill>
                      <a:srgbClr val="E0E4E9"/>
                    </a:solidFill>
                  </a:tcPr>
                </a:tc>
              </a:tr>
            </a:tbl>
          </a:graphicData>
        </a:graphic>
      </p:graphicFrame>
      <p:sp>
        <p:nvSpPr>
          <p:cNvPr id="874" name="Google Shape;874;p115"/>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16"/>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Number Literals</a:t>
            </a:r>
            <a:endParaRPr/>
          </a:p>
        </p:txBody>
      </p:sp>
      <p:sp>
        <p:nvSpPr>
          <p:cNvPr id="881" name="Google Shape;881;p116"/>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just">
              <a:lnSpc>
                <a:spcPct val="8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int i = 34;</a:t>
            </a:r>
            <a:endParaRPr/>
          </a:p>
          <a:p>
            <a:pPr indent="-323850" lvl="0" marL="431800" marR="0" rtl="0" algn="just">
              <a:lnSpc>
                <a:spcPct val="80000"/>
              </a:lnSpc>
              <a:spcBef>
                <a:spcPts val="2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long l = 1000000;</a:t>
            </a:r>
            <a:endParaRPr/>
          </a:p>
          <a:p>
            <a:pPr indent="-323850" lvl="0" marL="431800" marR="0" rtl="0" algn="l">
              <a:lnSpc>
                <a:spcPct val="80000"/>
              </a:lnSpc>
              <a:spcBef>
                <a:spcPts val="18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float f = 100.2f;</a:t>
            </a:r>
            <a:br>
              <a:rPr b="0" i="0" lang="en-US" sz="2900" u="none">
                <a:solidFill>
                  <a:srgbClr val="000000"/>
                </a:solidFill>
                <a:latin typeface="Times New Roman"/>
                <a:ea typeface="Times New Roman"/>
                <a:cs typeface="Times New Roman"/>
                <a:sym typeface="Times New Roman"/>
              </a:rPr>
            </a:br>
            <a:r>
              <a:rPr b="0" i="0" lang="en-US" sz="2900" u="none">
                <a:solidFill>
                  <a:srgbClr val="000000"/>
                </a:solidFill>
                <a:latin typeface="Times New Roman"/>
                <a:ea typeface="Times New Roman"/>
                <a:cs typeface="Times New Roman"/>
                <a:sym typeface="Times New Roman"/>
              </a:rPr>
              <a:t>  or</a:t>
            </a:r>
            <a:br>
              <a:rPr b="0" i="0" lang="en-US" sz="2900" u="none">
                <a:solidFill>
                  <a:srgbClr val="000000"/>
                </a:solidFill>
                <a:latin typeface="Times New Roman"/>
                <a:ea typeface="Times New Roman"/>
                <a:cs typeface="Times New Roman"/>
                <a:sym typeface="Times New Roman"/>
              </a:rPr>
            </a:br>
            <a:r>
              <a:rPr b="0" i="0" lang="en-US" sz="2900" u="none">
                <a:solidFill>
                  <a:srgbClr val="000000"/>
                </a:solidFill>
                <a:latin typeface="Times New Roman"/>
                <a:ea typeface="Times New Roman"/>
                <a:cs typeface="Times New Roman"/>
                <a:sym typeface="Times New Roman"/>
              </a:rPr>
              <a:t>float f = 100.2F;</a:t>
            </a:r>
            <a:endParaRPr/>
          </a:p>
          <a:p>
            <a:pPr indent="-323850" lvl="0" marL="431800" marR="0" rtl="0" algn="l">
              <a:lnSpc>
                <a:spcPct val="80000"/>
              </a:lnSpc>
              <a:spcBef>
                <a:spcPts val="18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double d = 100.2d</a:t>
            </a:r>
            <a:br>
              <a:rPr b="0" i="0" lang="en-US" sz="2900" u="none">
                <a:solidFill>
                  <a:srgbClr val="000000"/>
                </a:solidFill>
                <a:latin typeface="Times New Roman"/>
                <a:ea typeface="Times New Roman"/>
                <a:cs typeface="Times New Roman"/>
                <a:sym typeface="Times New Roman"/>
              </a:rPr>
            </a:br>
            <a:r>
              <a:rPr b="0" i="0" lang="en-US" sz="2900" u="none">
                <a:solidFill>
                  <a:srgbClr val="000000"/>
                </a:solidFill>
                <a:latin typeface="Times New Roman"/>
                <a:ea typeface="Times New Roman"/>
                <a:cs typeface="Times New Roman"/>
                <a:sym typeface="Times New Roman"/>
              </a:rPr>
              <a:t>  or</a:t>
            </a:r>
            <a:br>
              <a:rPr b="0" i="0" lang="en-US" sz="2900" u="none">
                <a:solidFill>
                  <a:srgbClr val="000000"/>
                </a:solidFill>
                <a:latin typeface="Times New Roman"/>
                <a:ea typeface="Times New Roman"/>
                <a:cs typeface="Times New Roman"/>
                <a:sym typeface="Times New Roman"/>
              </a:rPr>
            </a:br>
            <a:r>
              <a:rPr b="0" i="0" lang="en-US" sz="2900" u="none">
                <a:solidFill>
                  <a:srgbClr val="000000"/>
                </a:solidFill>
                <a:latin typeface="Times New Roman"/>
                <a:ea typeface="Times New Roman"/>
                <a:cs typeface="Times New Roman"/>
                <a:sym typeface="Times New Roman"/>
              </a:rPr>
              <a:t>double d = 100.2D;</a:t>
            </a:r>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882" name="Google Shape;882;p116"/>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883" name="Google Shape;883;p116"/>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17"/>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1. Byte</a:t>
            </a:r>
            <a:endParaRPr/>
          </a:p>
        </p:txBody>
      </p:sp>
      <p:sp>
        <p:nvSpPr>
          <p:cNvPr id="890" name="Google Shape;890;p117"/>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260"/>
              <a:buFont typeface="Noto Sans Symbols"/>
              <a:buChar char="●"/>
            </a:pPr>
            <a:r>
              <a:rPr b="0" i="0" lang="en-US" sz="2800" u="none">
                <a:solidFill>
                  <a:srgbClr val="000000"/>
                </a:solidFill>
                <a:latin typeface="Times New Roman"/>
                <a:ea typeface="Times New Roman"/>
                <a:cs typeface="Times New Roman"/>
                <a:sym typeface="Times New Roman"/>
              </a:rPr>
              <a:t>   The byte data type is an 8-bit signed   integer.</a:t>
            </a:r>
            <a:endParaRPr/>
          </a:p>
          <a:p>
            <a:pPr indent="-323850" lvl="0" marL="431800" marR="0" rtl="0" algn="l">
              <a:lnSpc>
                <a:spcPct val="100000"/>
              </a:lnSpc>
              <a:spcBef>
                <a:spcPts val="700"/>
              </a:spcBef>
              <a:spcAft>
                <a:spcPts val="0"/>
              </a:spcAft>
              <a:buClr>
                <a:srgbClr val="000080"/>
              </a:buClr>
              <a:buSzPts val="1260"/>
              <a:buFont typeface="Noto Sans Symbols"/>
              <a:buChar char="●"/>
            </a:pPr>
            <a:r>
              <a:rPr b="0" i="0" lang="en-US" sz="2800" u="none">
                <a:solidFill>
                  <a:srgbClr val="000000"/>
                </a:solidFill>
                <a:latin typeface="Times New Roman"/>
                <a:ea typeface="Times New Roman"/>
                <a:cs typeface="Times New Roman"/>
                <a:sym typeface="Times New Roman"/>
              </a:rPr>
              <a:t>   Range -128 to  127 (inclusive).</a:t>
            </a:r>
            <a:endParaRPr/>
          </a:p>
          <a:p>
            <a:pPr indent="-323850" lvl="0" marL="431800" marR="0" rtl="0" algn="l">
              <a:lnSpc>
                <a:spcPct val="100000"/>
              </a:lnSpc>
              <a:spcBef>
                <a:spcPts val="700"/>
              </a:spcBef>
              <a:spcAft>
                <a:spcPts val="0"/>
              </a:spcAft>
              <a:buClr>
                <a:srgbClr val="000080"/>
              </a:buClr>
              <a:buSzPts val="1260"/>
              <a:buFont typeface="Noto Sans Symbols"/>
              <a:buChar char="●"/>
            </a:pPr>
            <a:r>
              <a:rPr b="0" i="0" lang="en-US" sz="2800" u="none">
                <a:solidFill>
                  <a:srgbClr val="000000"/>
                </a:solidFill>
                <a:latin typeface="Times New Roman"/>
                <a:ea typeface="Times New Roman"/>
                <a:cs typeface="Times New Roman"/>
                <a:sym typeface="Times New Roman"/>
              </a:rPr>
              <a:t>   The byte data type can be useful for saving memory in large </a:t>
            </a:r>
            <a:r>
              <a:rPr b="0" i="0" lang="en-US" sz="2800" u="sng">
                <a:solidFill>
                  <a:schemeClr val="hlink"/>
                </a:solidFill>
                <a:latin typeface="Verdana"/>
                <a:ea typeface="Verdana"/>
                <a:cs typeface="Verdana"/>
                <a:sym typeface="Verdana"/>
                <a:hlinkClick r:id="rId3"/>
              </a:rPr>
              <a:t>arrays</a:t>
            </a:r>
            <a:r>
              <a:rPr b="0" i="0" lang="en-US" sz="2800" u="none">
                <a:solidFill>
                  <a:srgbClr val="000000"/>
                </a:solidFill>
                <a:latin typeface="Times New Roman"/>
                <a:ea typeface="Times New Roman"/>
                <a:cs typeface="Times New Roman"/>
                <a:sym typeface="Times New Roman"/>
              </a:rPr>
              <a:t>, </a:t>
            </a:r>
            <a:endParaRPr/>
          </a:p>
          <a:p>
            <a:pPr indent="-323850" lvl="0" marL="431800" marR="0" rtl="0" algn="l">
              <a:lnSpc>
                <a:spcPct val="100000"/>
              </a:lnSpc>
              <a:spcBef>
                <a:spcPts val="700"/>
              </a:spcBef>
              <a:spcAft>
                <a:spcPts val="0"/>
              </a:spcAft>
              <a:buClr>
                <a:srgbClr val="000080"/>
              </a:buClr>
              <a:buSzPts val="1260"/>
              <a:buFont typeface="Noto Sans Symbols"/>
              <a:buChar char="●"/>
            </a:pPr>
            <a:r>
              <a:rPr b="0" i="0" lang="en-US" sz="2800" u="none">
                <a:solidFill>
                  <a:srgbClr val="000000"/>
                </a:solidFill>
                <a:latin typeface="Times New Roman"/>
                <a:ea typeface="Times New Roman"/>
                <a:cs typeface="Times New Roman"/>
                <a:sym typeface="Times New Roman"/>
              </a:rPr>
              <a:t>    They can also be used in place of int where their limits help to clarify your code;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18"/>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4000"/>
              <a:buFont typeface="Times New Roman"/>
              <a:buNone/>
            </a:pPr>
            <a:r>
              <a:rPr b="1" i="0" lang="en-US" sz="4000" u="none">
                <a:solidFill>
                  <a:srgbClr val="000080"/>
                </a:solidFill>
                <a:latin typeface="Times New Roman"/>
                <a:ea typeface="Times New Roman"/>
                <a:cs typeface="Times New Roman"/>
                <a:sym typeface="Times New Roman"/>
              </a:rPr>
              <a:t>Reference Data Types:</a:t>
            </a:r>
            <a:endParaRPr/>
          </a:p>
        </p:txBody>
      </p:sp>
      <p:sp>
        <p:nvSpPr>
          <p:cNvPr id="897" name="Google Shape;897;p118"/>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900"/>
              <a:buFont typeface="Noto Sans Symbols"/>
              <a:buChar char="●"/>
            </a:pPr>
            <a:r>
              <a:rPr b="0" i="0" lang="en-US" sz="2000" u="none">
                <a:solidFill>
                  <a:srgbClr val="000000"/>
                </a:solidFill>
                <a:latin typeface="Times New Roman"/>
                <a:ea typeface="Times New Roman"/>
                <a:cs typeface="Times New Roman"/>
                <a:sym typeface="Times New Roman"/>
              </a:rPr>
              <a:t>They are used to access objects. </a:t>
            </a:r>
            <a:endParaRPr/>
          </a:p>
          <a:p>
            <a:pPr indent="-323850" lvl="0" marL="431800" marR="0" rtl="0" algn="l">
              <a:lnSpc>
                <a:spcPct val="100000"/>
              </a:lnSpc>
              <a:spcBef>
                <a:spcPts val="500"/>
              </a:spcBef>
              <a:spcAft>
                <a:spcPts val="0"/>
              </a:spcAft>
              <a:buClr>
                <a:schemeClr val="lt1"/>
              </a:buClr>
              <a:buSzPts val="2000"/>
              <a:buFont typeface="Verdana"/>
              <a:buNone/>
            </a:pPr>
            <a:r>
              <a:t/>
            </a:r>
            <a:endParaRPr b="0" i="0" sz="2000" u="none">
              <a:solidFill>
                <a:srgbClr val="000000"/>
              </a:solidFill>
              <a:latin typeface="Times New Roman"/>
              <a:ea typeface="Times New Roman"/>
              <a:cs typeface="Times New Roman"/>
              <a:sym typeface="Times New Roman"/>
            </a:endParaRPr>
          </a:p>
          <a:p>
            <a:pPr indent="-323850" lvl="0" marL="431800" marR="0" rtl="0" algn="l">
              <a:lnSpc>
                <a:spcPct val="100000"/>
              </a:lnSpc>
              <a:spcBef>
                <a:spcPts val="500"/>
              </a:spcBef>
              <a:spcAft>
                <a:spcPts val="0"/>
              </a:spcAft>
              <a:buClr>
                <a:srgbClr val="000080"/>
              </a:buClr>
              <a:buSzPts val="900"/>
              <a:buFont typeface="Noto Sans Symbols"/>
              <a:buChar char="●"/>
            </a:pPr>
            <a:r>
              <a:rPr b="0" i="0" lang="en-US" sz="2000" u="none">
                <a:solidFill>
                  <a:srgbClr val="000000"/>
                </a:solidFill>
                <a:latin typeface="Times New Roman"/>
                <a:ea typeface="Times New Roman"/>
                <a:cs typeface="Times New Roman"/>
                <a:sym typeface="Times New Roman"/>
              </a:rPr>
              <a:t>These variables are declared to be of a specific type that cannot be changed. For example, Employee,student </a:t>
            </a:r>
            <a:endParaRPr/>
          </a:p>
          <a:p>
            <a:pPr indent="-323850" lvl="0" marL="431800" marR="0" rtl="0" algn="l">
              <a:lnSpc>
                <a:spcPct val="100000"/>
              </a:lnSpc>
              <a:spcBef>
                <a:spcPts val="500"/>
              </a:spcBef>
              <a:spcAft>
                <a:spcPts val="0"/>
              </a:spcAft>
              <a:buClr>
                <a:schemeClr val="lt1"/>
              </a:buClr>
              <a:buSzPts val="2000"/>
              <a:buFont typeface="Verdana"/>
              <a:buNone/>
            </a:pPr>
            <a:r>
              <a:t/>
            </a:r>
            <a:endParaRPr b="0" i="0" sz="2000" u="none">
              <a:solidFill>
                <a:srgbClr val="000000"/>
              </a:solidFill>
              <a:latin typeface="Times New Roman"/>
              <a:ea typeface="Times New Roman"/>
              <a:cs typeface="Times New Roman"/>
              <a:sym typeface="Times New Roman"/>
            </a:endParaRPr>
          </a:p>
          <a:p>
            <a:pPr indent="-323850" lvl="0" marL="431800" marR="0" rtl="0" algn="l">
              <a:lnSpc>
                <a:spcPct val="100000"/>
              </a:lnSpc>
              <a:spcBef>
                <a:spcPts val="500"/>
              </a:spcBef>
              <a:spcAft>
                <a:spcPts val="0"/>
              </a:spcAft>
              <a:buClr>
                <a:srgbClr val="000080"/>
              </a:buClr>
              <a:buSzPts val="900"/>
              <a:buFont typeface="Noto Sans Symbols"/>
              <a:buChar char="●"/>
            </a:pPr>
            <a:r>
              <a:rPr b="0" i="0" lang="en-US" sz="2000" u="none">
                <a:solidFill>
                  <a:srgbClr val="000000"/>
                </a:solidFill>
                <a:latin typeface="Times New Roman"/>
                <a:ea typeface="Times New Roman"/>
                <a:cs typeface="Times New Roman"/>
                <a:sym typeface="Times New Roman"/>
              </a:rPr>
              <a:t>Class objects, and various type of array variables come under reference data type.</a:t>
            </a:r>
            <a:endParaRPr/>
          </a:p>
          <a:p>
            <a:pPr indent="-323850" lvl="0" marL="431800" marR="0" rtl="0" algn="l">
              <a:lnSpc>
                <a:spcPct val="100000"/>
              </a:lnSpc>
              <a:spcBef>
                <a:spcPts val="500"/>
              </a:spcBef>
              <a:spcAft>
                <a:spcPts val="0"/>
              </a:spcAft>
              <a:buClr>
                <a:srgbClr val="000080"/>
              </a:buClr>
              <a:buSzPts val="900"/>
              <a:buFont typeface="Noto Sans Symbols"/>
              <a:buChar char="●"/>
            </a:pPr>
            <a:r>
              <a:rPr b="0" i="0" lang="en-US" sz="2000" u="none">
                <a:solidFill>
                  <a:srgbClr val="000000"/>
                </a:solidFill>
                <a:latin typeface="Times New Roman"/>
                <a:ea typeface="Times New Roman"/>
                <a:cs typeface="Times New Roman"/>
                <a:sym typeface="Times New Roman"/>
              </a:rPr>
              <a:t>Default value of any reference variable is null.</a:t>
            </a:r>
            <a:endParaRPr/>
          </a:p>
          <a:p>
            <a:pPr indent="0" lvl="0" marL="0" marR="0" rtl="0" algn="l">
              <a:lnSpc>
                <a:spcPct val="10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898" name="Google Shape;898;p118"/>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899" name="Google Shape;899;p118"/>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19"/>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1" i="0" lang="en-US" sz="3400" u="none">
                <a:solidFill>
                  <a:srgbClr val="000080"/>
                </a:solidFill>
                <a:latin typeface="Times New Roman"/>
                <a:ea typeface="Times New Roman"/>
                <a:cs typeface="Times New Roman"/>
                <a:sym typeface="Times New Roman"/>
              </a:rPr>
              <a:t>Java Variables:</a:t>
            </a:r>
            <a:br>
              <a:rPr b="1" i="0" lang="en-US" sz="3400" u="none">
                <a:solidFill>
                  <a:srgbClr val="000080"/>
                </a:solidFill>
                <a:latin typeface="Times New Roman"/>
                <a:ea typeface="Times New Roman"/>
                <a:cs typeface="Times New Roman"/>
                <a:sym typeface="Times New Roman"/>
              </a:rPr>
            </a:br>
            <a:endParaRPr/>
          </a:p>
        </p:txBody>
      </p:sp>
      <p:sp>
        <p:nvSpPr>
          <p:cNvPr id="906" name="Google Shape;906;p119"/>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Local Variables</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Class Variables (Static Variables)</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Instance Variables (Non static variables)</a:t>
            </a:r>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907" name="Google Shape;907;p119"/>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908" name="Google Shape;908;p119"/>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nvSpPr>
        <p:spPr>
          <a:xfrm>
            <a:off x="566737" y="914400"/>
            <a:ext cx="8001000" cy="5105400"/>
          </a:xfrm>
          <a:prstGeom prst="rect">
            <a:avLst/>
          </a:prstGeom>
          <a:noFill/>
          <a:ln>
            <a:noFill/>
          </a:ln>
        </p:spPr>
        <p:txBody>
          <a:bodyPr anchorCtr="0" anchor="t" bIns="45700" lIns="91425" spcFirstLastPara="1" rIns="91425" wrap="square" tIns="45700">
            <a:noAutofit/>
          </a:bodyPr>
          <a:lstStyle/>
          <a:p>
            <a:pPr indent="-512762" lvl="0" marL="512762" marR="0" rtl="0" algn="l">
              <a:lnSpc>
                <a:spcPct val="100000"/>
              </a:lnSpc>
              <a:spcBef>
                <a:spcPts val="0"/>
              </a:spcBef>
              <a:spcAft>
                <a:spcPts val="0"/>
              </a:spcAft>
              <a:buClr>
                <a:srgbClr val="CC0000"/>
              </a:buClr>
              <a:buSzPts val="2900"/>
              <a:buFont typeface="Times New Roman"/>
              <a:buAutoNum type="alphaLcParenR"/>
            </a:pPr>
            <a:r>
              <a:rPr b="1" i="0" lang="en-US" sz="2900" u="none" cap="none" strike="noStrike">
                <a:solidFill>
                  <a:srgbClr val="000000"/>
                </a:solidFill>
                <a:latin typeface="Times New Roman"/>
                <a:ea typeface="Times New Roman"/>
                <a:cs typeface="Times New Roman"/>
                <a:sym typeface="Times New Roman"/>
              </a:rPr>
              <a:t>Java SE  </a:t>
            </a:r>
            <a:endParaRPr/>
          </a:p>
          <a:p>
            <a:pPr indent="-512762" lvl="0" marL="512762" marR="0" rtl="0" algn="l">
              <a:lnSpc>
                <a:spcPct val="100000"/>
              </a:lnSpc>
              <a:spcBef>
                <a:spcPts val="700"/>
              </a:spcBef>
              <a:spcAft>
                <a:spcPts val="0"/>
              </a:spcAft>
              <a:buClr>
                <a:srgbClr val="000000"/>
              </a:buClr>
              <a:buSzPts val="2900"/>
              <a:buFont typeface="Times New Roman"/>
              <a:buNone/>
            </a:pPr>
            <a:r>
              <a:rPr b="1" i="0" lang="en-US" sz="2900" u="none" cap="none" strike="noStrike">
                <a:solidFill>
                  <a:srgbClr val="000000"/>
                </a:solidFill>
                <a:latin typeface="Times New Roman"/>
                <a:ea typeface="Times New Roman"/>
                <a:cs typeface="Times New Roman"/>
                <a:sym typeface="Times New Roman"/>
              </a:rPr>
              <a:t>  (Java Standard Edition) </a:t>
            </a:r>
            <a:endParaRPr/>
          </a:p>
          <a:p>
            <a:pPr indent="-512762" lvl="0" marL="512762"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    provides tools and API’s to create diverse applications. Applications developed with Java SE are supported by every operating system, including Linux, Macintosh, Solaris, and Windows.</a:t>
            </a:r>
            <a:endParaRPr/>
          </a:p>
        </p:txBody>
      </p:sp>
      <p:sp>
        <p:nvSpPr>
          <p:cNvPr id="438" name="Google Shape;438;p66"/>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cap="none" strike="noStrike">
                <a:solidFill>
                  <a:srgbClr val="000000"/>
                </a:solidFill>
                <a:latin typeface="Verdana"/>
                <a:ea typeface="Verdana"/>
                <a:cs typeface="Verdana"/>
                <a:sym typeface="Verdana"/>
              </a:rPr>
              <a:t>CDAC ,NOIDA</a:t>
            </a:r>
            <a:endParaRPr/>
          </a:p>
        </p:txBody>
      </p:sp>
      <p:sp>
        <p:nvSpPr>
          <p:cNvPr id="439" name="Google Shape;439;p66"/>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20"/>
          <p:cNvSpPr txBox="1"/>
          <p:nvPr/>
        </p:nvSpPr>
        <p:spPr>
          <a:xfrm>
            <a:off x="574675" y="304800"/>
            <a:ext cx="80010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Program 3</a:t>
            </a:r>
            <a:endParaRPr/>
          </a:p>
        </p:txBody>
      </p:sp>
      <p:sp>
        <p:nvSpPr>
          <p:cNvPr id="915" name="Google Shape;915;p120"/>
          <p:cNvSpPr txBox="1"/>
          <p:nvPr/>
        </p:nvSpPr>
        <p:spPr>
          <a:xfrm>
            <a:off x="304800" y="1752600"/>
            <a:ext cx="8839200" cy="51054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//welcome3.java</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//printing multiple lines with a single //statement</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public class welcome3{</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public static void main(String args[])</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System.out.println(“welcome\n to\n Java\n Program !”);</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		}}</a:t>
            </a:r>
            <a:endParaRPr/>
          </a:p>
        </p:txBody>
      </p:sp>
      <p:sp>
        <p:nvSpPr>
          <p:cNvPr id="916" name="Google Shape;916;p120"/>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17" name="Google Shape;917;p120"/>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21"/>
          <p:cNvSpPr txBox="1"/>
          <p:nvPr/>
        </p:nvSpPr>
        <p:spPr>
          <a:xfrm>
            <a:off x="304800" y="274637"/>
            <a:ext cx="8382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600"/>
              <a:buFont typeface="Times New Roman"/>
              <a:buNone/>
            </a:pPr>
            <a:r>
              <a:rPr b="0" i="0" lang="en-US" sz="3600" u="none">
                <a:solidFill>
                  <a:srgbClr val="000080"/>
                </a:solidFill>
                <a:latin typeface="Times New Roman"/>
                <a:ea typeface="Times New Roman"/>
                <a:cs typeface="Times New Roman"/>
                <a:sym typeface="Times New Roman"/>
              </a:rPr>
              <a:t>Program to perform addition of numbers</a:t>
            </a:r>
            <a:endParaRPr/>
          </a:p>
        </p:txBody>
      </p:sp>
      <p:sp>
        <p:nvSpPr>
          <p:cNvPr id="924" name="Google Shape;924;p121"/>
          <p:cNvSpPr txBox="1"/>
          <p:nvPr/>
        </p:nvSpPr>
        <p:spPr>
          <a:xfrm>
            <a:off x="228600" y="1676400"/>
            <a:ext cx="4268787" cy="51816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class addition</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  a,b,c;</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public void add()</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a=10;</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b=20;</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c=a+b;</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System.out.println(“sum=“+c);</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p:txBody>
      </p:sp>
      <p:sp>
        <p:nvSpPr>
          <p:cNvPr id="925" name="Google Shape;925;p121"/>
          <p:cNvSpPr txBox="1"/>
          <p:nvPr/>
        </p:nvSpPr>
        <p:spPr>
          <a:xfrm>
            <a:off x="4572000" y="1676400"/>
            <a:ext cx="4572000" cy="4408487"/>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public static void main(String args[])</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468312" lvl="0" marL="469900" marR="0" rtl="0" algn="l">
              <a:lnSpc>
                <a:spcPct val="100000"/>
              </a:lnSpc>
              <a:spcBef>
                <a:spcPts val="600"/>
              </a:spcBef>
              <a:spcAft>
                <a:spcPts val="0"/>
              </a:spcAft>
              <a:buClr>
                <a:schemeClr val="lt1"/>
              </a:buClr>
              <a:buSzPts val="2400"/>
              <a:buFont typeface="Verdana"/>
              <a:buNone/>
            </a:pPr>
            <a:r>
              <a:t/>
            </a:r>
            <a:endParaRPr b="0" i="0" sz="2400" u="none">
              <a:solidFill>
                <a:srgbClr val="000000"/>
              </a:solidFill>
              <a:latin typeface="Times New Roman"/>
              <a:ea typeface="Times New Roman"/>
              <a:cs typeface="Times New Roman"/>
              <a:sym typeface="Times New Roman"/>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addition a= new addition();</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a.add();</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468312" lvl="0" marL="4699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26" name="Google Shape;926;p121"/>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927" name="Google Shape;927;p121"/>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22"/>
          <p:cNvSpPr txBox="1"/>
          <p:nvPr/>
        </p:nvSpPr>
        <p:spPr>
          <a:xfrm>
            <a:off x="574675" y="304800"/>
            <a:ext cx="80010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Control Statements</a:t>
            </a:r>
            <a:endParaRPr/>
          </a:p>
        </p:txBody>
      </p:sp>
      <p:sp>
        <p:nvSpPr>
          <p:cNvPr id="934" name="Google Shape;934;p122"/>
          <p:cNvSpPr txBox="1"/>
          <p:nvPr/>
        </p:nvSpPr>
        <p:spPr>
          <a:xfrm>
            <a:off x="566737" y="1676400"/>
            <a:ext cx="8001000" cy="43434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Selection Statements</a:t>
            </a:r>
            <a:endParaRPr/>
          </a:p>
          <a:p>
            <a:pPr indent="-287337" lvl="1" marL="863600" marR="0" rtl="0" algn="l">
              <a:lnSpc>
                <a:spcPct val="60000"/>
              </a:lnSpc>
              <a:spcBef>
                <a:spcPts val="7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Using if and if...else</a:t>
            </a:r>
            <a:endParaRPr/>
          </a:p>
          <a:p>
            <a:pPr indent="-287337" lvl="1" marL="863600" marR="0" rtl="0" algn="l">
              <a:lnSpc>
                <a:spcPct val="60000"/>
              </a:lnSpc>
              <a:spcBef>
                <a:spcPts val="18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Nested if Statements</a:t>
            </a:r>
            <a:endParaRPr/>
          </a:p>
          <a:p>
            <a:pPr indent="-287337" lvl="1" marL="863600" marR="0" rtl="0" algn="l">
              <a:lnSpc>
                <a:spcPct val="60000"/>
              </a:lnSpc>
              <a:spcBef>
                <a:spcPts val="18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Using switch Statements</a:t>
            </a:r>
            <a:endParaRPr/>
          </a:p>
          <a:p>
            <a:pPr indent="-287337" lvl="1" marL="863600" marR="0" rtl="0" algn="l">
              <a:lnSpc>
                <a:spcPct val="60000"/>
              </a:lnSpc>
              <a:spcBef>
                <a:spcPts val="18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Conditional Operator</a:t>
            </a:r>
            <a:endParaRPr/>
          </a:p>
          <a:p>
            <a:pPr indent="-323850" lvl="0" marL="431800" marR="0" rtl="0" algn="l">
              <a:lnSpc>
                <a:spcPct val="100000"/>
              </a:lnSpc>
              <a:spcBef>
                <a:spcPts val="18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Repetition Statements</a:t>
            </a:r>
            <a:endParaRPr/>
          </a:p>
          <a:p>
            <a:pPr indent="-287337" lvl="1" marL="863600" marR="0" rtl="0" algn="l">
              <a:lnSpc>
                <a:spcPct val="60000"/>
              </a:lnSpc>
              <a:spcBef>
                <a:spcPts val="18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Looping: while, do, and for</a:t>
            </a:r>
            <a:endParaRPr/>
          </a:p>
          <a:p>
            <a:pPr indent="-287337" lvl="1" marL="863600" marR="0" rtl="0" algn="l">
              <a:lnSpc>
                <a:spcPct val="60000"/>
              </a:lnSpc>
              <a:spcBef>
                <a:spcPts val="18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Nested loops</a:t>
            </a:r>
            <a:endParaRPr/>
          </a:p>
          <a:p>
            <a:pPr indent="-287337" lvl="1" marL="863600" marR="0" rtl="0" algn="l">
              <a:lnSpc>
                <a:spcPct val="60000"/>
              </a:lnSpc>
              <a:spcBef>
                <a:spcPts val="18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Using break and continue</a:t>
            </a:r>
            <a:endParaRPr/>
          </a:p>
          <a:p>
            <a:pPr indent="0" lvl="0" marL="0" marR="0" rtl="0" algn="l">
              <a:lnSpc>
                <a:spcPct val="10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935" name="Google Shape;935;p122"/>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36" name="Google Shape;936;p122"/>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23"/>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Selection Statements</a:t>
            </a:r>
            <a:endParaRPr/>
          </a:p>
        </p:txBody>
      </p:sp>
      <p:sp>
        <p:nvSpPr>
          <p:cNvPr id="943" name="Google Shape;943;p123"/>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CC0000"/>
              </a:buClr>
              <a:buSzPts val="2900"/>
              <a:buFont typeface="Noto Sans Symbols"/>
              <a:buChar char="□"/>
            </a:pPr>
            <a:r>
              <a:rPr b="0" i="0" lang="en-US" sz="2900" u="none">
                <a:solidFill>
                  <a:srgbClr val="000000"/>
                </a:solidFill>
                <a:latin typeface="Times New Roman"/>
                <a:ea typeface="Times New Roman"/>
                <a:cs typeface="Times New Roman"/>
                <a:sym typeface="Times New Roman"/>
              </a:rPr>
              <a:t>if Statements</a:t>
            </a:r>
            <a:endParaRPr/>
          </a:p>
          <a:p>
            <a:pPr indent="-341312" lvl="0" marL="341312" marR="0" rtl="0" algn="l">
              <a:lnSpc>
                <a:spcPct val="100000"/>
              </a:lnSpc>
              <a:spcBef>
                <a:spcPts val="1800"/>
              </a:spcBef>
              <a:spcAft>
                <a:spcPts val="0"/>
              </a:spcAft>
              <a:buClr>
                <a:srgbClr val="CC0000"/>
              </a:buClr>
              <a:buSzPts val="2900"/>
              <a:buFont typeface="Noto Sans Symbols"/>
              <a:buChar char="□"/>
            </a:pPr>
            <a:r>
              <a:rPr b="0" i="0" lang="en-US" sz="2900" u="none">
                <a:solidFill>
                  <a:srgbClr val="000000"/>
                </a:solidFill>
                <a:latin typeface="Times New Roman"/>
                <a:ea typeface="Times New Roman"/>
                <a:cs typeface="Times New Roman"/>
                <a:sym typeface="Times New Roman"/>
              </a:rPr>
              <a:t> switch Statements</a:t>
            </a:r>
            <a:endParaRPr/>
          </a:p>
          <a:p>
            <a:pPr indent="-341312" lvl="0" marL="341312" marR="0" rtl="0" algn="l">
              <a:lnSpc>
                <a:spcPct val="100000"/>
              </a:lnSpc>
              <a:spcBef>
                <a:spcPts val="1800"/>
              </a:spcBef>
              <a:spcAft>
                <a:spcPts val="0"/>
              </a:spcAft>
              <a:buClr>
                <a:srgbClr val="CC0000"/>
              </a:buClr>
              <a:buSzPts val="2900"/>
              <a:buFont typeface="Noto Sans Symbols"/>
              <a:buChar char="□"/>
            </a:pPr>
            <a:r>
              <a:rPr b="0" i="0" lang="en-US" sz="2900" u="none">
                <a:solidFill>
                  <a:srgbClr val="000000"/>
                </a:solidFill>
                <a:latin typeface="Times New Roman"/>
                <a:ea typeface="Times New Roman"/>
                <a:cs typeface="Times New Roman"/>
                <a:sym typeface="Times New Roman"/>
              </a:rPr>
              <a:t> Conditional Operators</a:t>
            </a:r>
            <a:endParaRPr/>
          </a:p>
        </p:txBody>
      </p:sp>
      <p:sp>
        <p:nvSpPr>
          <p:cNvPr id="944" name="Google Shape;944;p123"/>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45" name="Google Shape;945;p123"/>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24"/>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if Statements</a:t>
            </a:r>
            <a:endParaRPr/>
          </a:p>
        </p:txBody>
      </p:sp>
      <p:sp>
        <p:nvSpPr>
          <p:cNvPr id="952" name="Google Shape;952;p124"/>
          <p:cNvSpPr txBox="1"/>
          <p:nvPr/>
        </p:nvSpPr>
        <p:spPr>
          <a:xfrm>
            <a:off x="228600" y="1752600"/>
            <a:ext cx="8610600" cy="4267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8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if (booleanExpression) </a:t>
            </a:r>
            <a:endParaRPr/>
          </a:p>
          <a:p>
            <a:pPr indent="-341312" lvl="0" marL="342900" marR="0" rtl="0" algn="l">
              <a:lnSpc>
                <a:spcPct val="8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 </a:t>
            </a:r>
            <a:endParaRPr/>
          </a:p>
          <a:p>
            <a:pPr indent="-341312" lvl="0" marL="342900" marR="0" rtl="0" algn="l">
              <a:lnSpc>
                <a:spcPct val="8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  statement(s);</a:t>
            </a:r>
            <a:endParaRPr/>
          </a:p>
          <a:p>
            <a:pPr indent="-341312" lvl="0" marL="342900" marR="0" rtl="0" algn="l">
              <a:lnSpc>
                <a:spcPct val="8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a:t>
            </a:r>
            <a:endParaRPr/>
          </a:p>
          <a:p>
            <a:pPr indent="-341312" lvl="0" marL="342900" marR="0" rtl="0" algn="l">
              <a:lnSpc>
                <a:spcPct val="80000"/>
              </a:lnSpc>
              <a:spcBef>
                <a:spcPts val="4500"/>
              </a:spcBef>
              <a:spcAft>
                <a:spcPts val="0"/>
              </a:spcAft>
              <a:buClr>
                <a:srgbClr val="000000"/>
              </a:buClr>
              <a:buSzPts val="3600"/>
              <a:buFont typeface="Times New Roman"/>
              <a:buNone/>
            </a:pPr>
            <a:r>
              <a:rPr b="0" i="0" lang="en-US" sz="3600" u="none">
                <a:solidFill>
                  <a:srgbClr val="000000"/>
                </a:solidFill>
                <a:latin typeface="Times New Roman"/>
                <a:ea typeface="Times New Roman"/>
                <a:cs typeface="Times New Roman"/>
                <a:sym typeface="Times New Roman"/>
              </a:rPr>
              <a:t>Example:</a:t>
            </a:r>
            <a:endParaRPr/>
          </a:p>
          <a:p>
            <a:pPr indent="-341312" lvl="0" marL="342900" marR="0" rtl="0" algn="l">
              <a:lnSpc>
                <a:spcPct val="80000"/>
              </a:lnSpc>
              <a:spcBef>
                <a:spcPts val="70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if ((i &gt;= 0) &amp;&amp; (i &lt;= 10)) </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System.out.println("i is an “ + “integer between 0 and 10");</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800" u="none">
              <a:solidFill>
                <a:srgbClr val="000000"/>
              </a:solidFill>
              <a:latin typeface="Courier New"/>
              <a:ea typeface="Courier New"/>
              <a:cs typeface="Courier New"/>
              <a:sym typeface="Courier New"/>
            </a:endParaRPr>
          </a:p>
        </p:txBody>
      </p:sp>
      <p:sp>
        <p:nvSpPr>
          <p:cNvPr id="953" name="Google Shape;953;p124"/>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54" name="Google Shape;954;p124"/>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25"/>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The if...else Statement</a:t>
            </a:r>
            <a:endParaRPr/>
          </a:p>
        </p:txBody>
      </p:sp>
      <p:sp>
        <p:nvSpPr>
          <p:cNvPr id="961" name="Google Shape;961;p125"/>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if (booleanExpression) </a:t>
            </a:r>
            <a:endParaRPr/>
          </a:p>
          <a:p>
            <a:pPr indent="-341312" lvl="0" marL="342900" marR="0" rtl="0" algn="l">
              <a:lnSpc>
                <a:spcPct val="100000"/>
              </a:lnSpc>
              <a:spcBef>
                <a:spcPts val="60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 </a:t>
            </a:r>
            <a:endParaRPr/>
          </a:p>
          <a:p>
            <a:pPr indent="-341312" lvl="0" marL="342900" marR="0" rtl="0" algn="l">
              <a:lnSpc>
                <a:spcPct val="100000"/>
              </a:lnSpc>
              <a:spcBef>
                <a:spcPts val="60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  statement(s)-for-the-true-case;</a:t>
            </a:r>
            <a:endParaRPr/>
          </a:p>
          <a:p>
            <a:pPr indent="-341312" lvl="0" marL="342900" marR="0" rtl="0" algn="l">
              <a:lnSpc>
                <a:spcPct val="100000"/>
              </a:lnSpc>
              <a:spcBef>
                <a:spcPts val="60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a:t>
            </a:r>
            <a:endParaRPr/>
          </a:p>
          <a:p>
            <a:pPr indent="-341312" lvl="0" marL="342900" marR="0" rtl="0" algn="l">
              <a:lnSpc>
                <a:spcPct val="100000"/>
              </a:lnSpc>
              <a:spcBef>
                <a:spcPts val="60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else </a:t>
            </a:r>
            <a:endParaRPr/>
          </a:p>
          <a:p>
            <a:pPr indent="-341312" lvl="0" marL="342900" marR="0" rtl="0" algn="l">
              <a:lnSpc>
                <a:spcPct val="100000"/>
              </a:lnSpc>
              <a:spcBef>
                <a:spcPts val="60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a:t>
            </a:r>
            <a:endParaRPr/>
          </a:p>
          <a:p>
            <a:pPr indent="-341312" lvl="0" marL="342900" marR="0" rtl="0" algn="l">
              <a:lnSpc>
                <a:spcPct val="100000"/>
              </a:lnSpc>
              <a:spcBef>
                <a:spcPts val="60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  statement(s)-for-the-false-case;</a:t>
            </a:r>
            <a:endParaRPr/>
          </a:p>
          <a:p>
            <a:pPr indent="-341312" lvl="0" marL="342900" marR="0" rtl="0" algn="l">
              <a:lnSpc>
                <a:spcPct val="100000"/>
              </a:lnSpc>
              <a:spcBef>
                <a:spcPts val="60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600" u="none">
              <a:solidFill>
                <a:srgbClr val="000000"/>
              </a:solidFill>
              <a:latin typeface="Courier New"/>
              <a:ea typeface="Courier New"/>
              <a:cs typeface="Courier New"/>
              <a:sym typeface="Courier New"/>
            </a:endParaRPr>
          </a:p>
        </p:txBody>
      </p:sp>
      <p:sp>
        <p:nvSpPr>
          <p:cNvPr id="962" name="Google Shape;962;p125"/>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63" name="Google Shape;963;p125"/>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26"/>
          <p:cNvSpPr txBox="1"/>
          <p:nvPr/>
        </p:nvSpPr>
        <p:spPr>
          <a:xfrm>
            <a:off x="457200" y="381000"/>
            <a:ext cx="8001000" cy="835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if...else Example</a:t>
            </a:r>
            <a:endParaRPr/>
          </a:p>
        </p:txBody>
      </p:sp>
      <p:sp>
        <p:nvSpPr>
          <p:cNvPr id="970" name="Google Shape;970;p126"/>
          <p:cNvSpPr txBox="1"/>
          <p:nvPr/>
        </p:nvSpPr>
        <p:spPr>
          <a:xfrm>
            <a:off x="304800" y="1752600"/>
            <a:ext cx="8262937" cy="4648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if (radius &gt;= 0)</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area = radius*radius*PI;</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System.out.println("The area for the “  </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 “circle of radius " + radius + </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 is " + area);</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else</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System.out.println("Negative input");</a:t>
            </a:r>
            <a:endParaRPr/>
          </a:p>
          <a:p>
            <a:pPr indent="-341312" lvl="0" marL="342900" marR="0" rtl="0" algn="l">
              <a:lnSpc>
                <a:spcPct val="9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400" u="none">
              <a:solidFill>
                <a:srgbClr val="000000"/>
              </a:solidFill>
              <a:latin typeface="Courier New"/>
              <a:ea typeface="Courier New"/>
              <a:cs typeface="Courier New"/>
              <a:sym typeface="Courier New"/>
            </a:endParaRPr>
          </a:p>
        </p:txBody>
      </p:sp>
      <p:sp>
        <p:nvSpPr>
          <p:cNvPr id="971" name="Google Shape;971;p126"/>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72" name="Google Shape;972;p126"/>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27"/>
          <p:cNvSpPr txBox="1"/>
          <p:nvPr/>
        </p:nvSpPr>
        <p:spPr>
          <a:xfrm>
            <a:off x="609600" y="304800"/>
            <a:ext cx="7966075" cy="838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Nested if Statements</a:t>
            </a:r>
            <a:endParaRPr/>
          </a:p>
        </p:txBody>
      </p:sp>
      <p:sp>
        <p:nvSpPr>
          <p:cNvPr id="979" name="Google Shape;979;p127"/>
          <p:cNvSpPr txBox="1"/>
          <p:nvPr/>
        </p:nvSpPr>
        <p:spPr>
          <a:xfrm>
            <a:off x="533400" y="1752600"/>
            <a:ext cx="8034337" cy="43434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80000"/>
              </a:lnSpc>
              <a:spcBef>
                <a:spcPts val="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Class marital</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 {</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public static void main(String args[])</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System.out.print(“Marital Status”);</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int status=2;//married</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If(status==1)</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	System.out.print(“Single”);</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else if(status==2)</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	System.out.print(“Married”);</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else if(status==3)</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	System.out.print(“Divorced”);</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else</a:t>
            </a:r>
            <a:endParaRPr/>
          </a:p>
          <a:p>
            <a:pPr indent="-341312" lvl="0" marL="342900" marR="0" rtl="0" algn="l">
              <a:lnSpc>
                <a:spcPct val="80000"/>
              </a:lnSpc>
              <a:spcBef>
                <a:spcPts val="4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	System.out.print(“ please give valid status[1…3]”);</a:t>
            </a:r>
            <a:endParaRPr/>
          </a:p>
          <a:p>
            <a:pPr indent="-341312" lvl="0" marL="342900" marR="0" rtl="0" algn="l">
              <a:lnSpc>
                <a:spcPct val="80000"/>
              </a:lnSpc>
              <a:spcBef>
                <a:spcPts val="30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 } </a:t>
            </a:r>
            <a:r>
              <a:rPr b="0" i="0" lang="en-US" sz="1500" u="none">
                <a:solidFill>
                  <a:srgbClr val="000000"/>
                </a:solidFill>
                <a:latin typeface="Times New Roman"/>
                <a:ea typeface="Times New Roman"/>
                <a:cs typeface="Times New Roman"/>
                <a:sym typeface="Times New Roman"/>
              </a:rPr>
              <a:t>}</a:t>
            </a:r>
            <a:endParaRPr/>
          </a:p>
        </p:txBody>
      </p:sp>
      <p:sp>
        <p:nvSpPr>
          <p:cNvPr id="980" name="Google Shape;980;p127"/>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81" name="Google Shape;981;p127"/>
          <p:cNvSpPr txBox="1"/>
          <p:nvPr/>
        </p:nvSpPr>
        <p:spPr>
          <a:xfrm>
            <a:off x="3124200" y="6400800"/>
            <a:ext cx="2895600" cy="32067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28"/>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Conditional Operator</a:t>
            </a:r>
            <a:endParaRPr/>
          </a:p>
        </p:txBody>
      </p:sp>
      <p:sp>
        <p:nvSpPr>
          <p:cNvPr id="988" name="Google Shape;988;p128"/>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if (x &gt; 0)</a:t>
            </a:r>
            <a:endParaRPr/>
          </a:p>
          <a:p>
            <a:pPr indent="-341312" lvl="0" marL="342900" marR="0" rtl="0" algn="l">
              <a:lnSpc>
                <a:spcPct val="100000"/>
              </a:lnSpc>
              <a:spcBef>
                <a:spcPts val="80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    y = 1</a:t>
            </a:r>
            <a:endParaRPr/>
          </a:p>
          <a:p>
            <a:pPr indent="-341312" lvl="0" marL="342900" marR="0" rtl="0" algn="l">
              <a:lnSpc>
                <a:spcPct val="10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else </a:t>
            </a:r>
            <a:endParaRPr/>
          </a:p>
          <a:p>
            <a:pPr indent="-341312" lvl="0" marL="342900" marR="0" rtl="0" algn="l">
              <a:lnSpc>
                <a:spcPct val="10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    y = -1;</a:t>
            </a:r>
            <a:endParaRPr/>
          </a:p>
          <a:p>
            <a:pPr indent="-341312" lvl="0" marL="342900" marR="0" rtl="0" algn="l">
              <a:lnSpc>
                <a:spcPct val="100000"/>
              </a:lnSpc>
              <a:spcBef>
                <a:spcPts val="0"/>
              </a:spcBef>
              <a:spcAft>
                <a:spcPts val="0"/>
              </a:spcAft>
              <a:buClr>
                <a:schemeClr val="lt1"/>
              </a:buClr>
              <a:buSzPts val="3200"/>
              <a:buFont typeface="Verdana"/>
              <a:buNone/>
            </a:pPr>
            <a:r>
              <a:t/>
            </a:r>
            <a:endParaRPr b="0" i="0" sz="3200" u="none">
              <a:solidFill>
                <a:srgbClr val="000000"/>
              </a:solidFill>
              <a:latin typeface="Courier New"/>
              <a:ea typeface="Courier New"/>
              <a:cs typeface="Courier New"/>
              <a:sym typeface="Courier New"/>
            </a:endParaRPr>
          </a:p>
          <a:p>
            <a:pPr indent="-341312" lvl="0" marL="342900" marR="0" rtl="0" algn="l">
              <a:lnSpc>
                <a:spcPct val="10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is equivalent to</a:t>
            </a:r>
            <a:endParaRPr/>
          </a:p>
          <a:p>
            <a:pPr indent="-341312" lvl="0" marL="342900" marR="0" rtl="0" algn="l">
              <a:lnSpc>
                <a:spcPct val="100000"/>
              </a:lnSpc>
              <a:spcBef>
                <a:spcPts val="0"/>
              </a:spcBef>
              <a:spcAft>
                <a:spcPts val="0"/>
              </a:spcAft>
              <a:buClr>
                <a:schemeClr val="lt1"/>
              </a:buClr>
              <a:buSzPts val="3200"/>
              <a:buFont typeface="Verdana"/>
              <a:buNone/>
            </a:pPr>
            <a:r>
              <a:t/>
            </a:r>
            <a:endParaRPr b="0" i="0" sz="3200" u="none">
              <a:solidFill>
                <a:srgbClr val="000000"/>
              </a:solidFill>
              <a:latin typeface="Courier New"/>
              <a:ea typeface="Courier New"/>
              <a:cs typeface="Courier New"/>
              <a:sym typeface="Courier New"/>
            </a:endParaRPr>
          </a:p>
          <a:p>
            <a:pPr indent="-341312" lvl="0" marL="342900" marR="0" rtl="0" algn="l">
              <a:lnSpc>
                <a:spcPct val="100000"/>
              </a:lnSpc>
              <a:spcBef>
                <a:spcPts val="0"/>
              </a:spcBef>
              <a:spcAft>
                <a:spcPts val="0"/>
              </a:spcAft>
              <a:buClr>
                <a:srgbClr val="000000"/>
              </a:buClr>
              <a:buSzPts val="3200"/>
              <a:buFont typeface="Courier New"/>
              <a:buNone/>
            </a:pPr>
            <a:r>
              <a:rPr b="1" i="0" lang="en-US" sz="3200" u="sng">
                <a:solidFill>
                  <a:srgbClr val="000000"/>
                </a:solidFill>
                <a:latin typeface="Courier New"/>
                <a:ea typeface="Courier New"/>
                <a:cs typeface="Courier New"/>
                <a:sym typeface="Courier New"/>
              </a:rPr>
              <a:t>y = (x &gt; 0) ? 1 : -1;</a:t>
            </a:r>
            <a:endParaRPr/>
          </a:p>
          <a:p>
            <a:pPr indent="0" lvl="0" marL="0" marR="0" rtl="0" algn="l">
              <a:lnSpc>
                <a:spcPct val="100000"/>
              </a:lnSpc>
              <a:spcBef>
                <a:spcPts val="0"/>
              </a:spcBef>
              <a:spcAft>
                <a:spcPts val="0"/>
              </a:spcAft>
              <a:buNone/>
            </a:pPr>
            <a:r>
              <a:t/>
            </a:r>
            <a:endParaRPr b="1" i="0" sz="3200" u="sng">
              <a:solidFill>
                <a:srgbClr val="000000"/>
              </a:solidFill>
              <a:latin typeface="Courier New"/>
              <a:ea typeface="Courier New"/>
              <a:cs typeface="Courier New"/>
              <a:sym typeface="Courier New"/>
            </a:endParaRPr>
          </a:p>
        </p:txBody>
      </p:sp>
      <p:sp>
        <p:nvSpPr>
          <p:cNvPr id="989" name="Google Shape;989;p128"/>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90" name="Google Shape;990;p128"/>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29"/>
          <p:cNvSpPr txBox="1"/>
          <p:nvPr/>
        </p:nvSpPr>
        <p:spPr>
          <a:xfrm>
            <a:off x="574675" y="304800"/>
            <a:ext cx="8001000" cy="685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switch Statements</a:t>
            </a:r>
            <a:endParaRPr/>
          </a:p>
        </p:txBody>
      </p:sp>
      <p:sp>
        <p:nvSpPr>
          <p:cNvPr id="997" name="Google Shape;997;p129"/>
          <p:cNvSpPr txBox="1"/>
          <p:nvPr/>
        </p:nvSpPr>
        <p:spPr>
          <a:xfrm>
            <a:off x="381000" y="1752600"/>
            <a:ext cx="8382000" cy="4267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switch (year)</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case 7:  InterestRate = 7.25;</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break;</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case 15: InterestRate = 8.50;</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break;</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case 30: InterestRate = 9.0;</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break;</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default: </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System.out.println("Wrong number of years enter 7,15or 30");</a:t>
            </a:r>
            <a:endParaRPr/>
          </a:p>
          <a:p>
            <a:pPr indent="-341312" lvl="0" marL="342900" marR="0" rtl="0" algn="l">
              <a:lnSpc>
                <a:spcPct val="8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800" u="none">
              <a:solidFill>
                <a:srgbClr val="000000"/>
              </a:solidFill>
              <a:latin typeface="Courier New"/>
              <a:ea typeface="Courier New"/>
              <a:cs typeface="Courier New"/>
              <a:sym typeface="Courier New"/>
            </a:endParaRPr>
          </a:p>
        </p:txBody>
      </p:sp>
      <p:sp>
        <p:nvSpPr>
          <p:cNvPr id="998" name="Google Shape;998;p129"/>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999" name="Google Shape;999;p129"/>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7"/>
          <p:cNvSpPr txBox="1"/>
          <p:nvPr/>
        </p:nvSpPr>
        <p:spPr>
          <a:xfrm>
            <a:off x="566737" y="838200"/>
            <a:ext cx="8001000" cy="51816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rgbClr val="000000"/>
              </a:buClr>
              <a:buSzPts val="2900"/>
              <a:buFont typeface="Times New Roman"/>
              <a:buNone/>
            </a:pPr>
            <a:r>
              <a:rPr b="1" i="0" lang="en-US" sz="2900" u="none" cap="none" strike="noStrike">
                <a:solidFill>
                  <a:srgbClr val="000000"/>
                </a:solidFill>
                <a:latin typeface="Times New Roman"/>
                <a:ea typeface="Times New Roman"/>
                <a:cs typeface="Times New Roman"/>
                <a:sym typeface="Times New Roman"/>
              </a:rPr>
              <a:t>b) Java EE </a:t>
            </a:r>
            <a:endParaRPr/>
          </a:p>
          <a:p>
            <a:pPr indent="-468312" lvl="0" marL="469900" marR="0" rtl="0" algn="l">
              <a:lnSpc>
                <a:spcPct val="100000"/>
              </a:lnSpc>
              <a:spcBef>
                <a:spcPts val="700"/>
              </a:spcBef>
              <a:spcAft>
                <a:spcPts val="0"/>
              </a:spcAft>
              <a:buClr>
                <a:srgbClr val="000000"/>
              </a:buClr>
              <a:buSzPts val="2900"/>
              <a:buFont typeface="Times New Roman"/>
              <a:buNone/>
            </a:pPr>
            <a:r>
              <a:rPr b="1" i="0" lang="en-US" sz="2900" u="none" cap="none" strike="noStrike">
                <a:solidFill>
                  <a:srgbClr val="000000"/>
                </a:solidFill>
                <a:latin typeface="Times New Roman"/>
                <a:ea typeface="Times New Roman"/>
                <a:cs typeface="Times New Roman"/>
                <a:sym typeface="Times New Roman"/>
              </a:rPr>
              <a:t>Java Enterprise Edition </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specifications based on the foundation</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framework of the standard edition. Java </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Enterprise Edition are the specifications</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needed to service the multitier</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environment, to support the enterprise </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class service oriented architecture </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(SOA)</a:t>
            </a:r>
            <a:endParaRPr/>
          </a:p>
        </p:txBody>
      </p:sp>
      <p:sp>
        <p:nvSpPr>
          <p:cNvPr id="446" name="Google Shape;446;p67"/>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cap="none" strike="noStrike">
                <a:solidFill>
                  <a:srgbClr val="000000"/>
                </a:solidFill>
                <a:latin typeface="Verdana"/>
                <a:ea typeface="Verdana"/>
                <a:cs typeface="Verdana"/>
                <a:sym typeface="Verdana"/>
              </a:rPr>
              <a:t>CDAC ,NOIDA</a:t>
            </a:r>
            <a:endParaRPr/>
          </a:p>
        </p:txBody>
      </p:sp>
      <p:sp>
        <p:nvSpPr>
          <p:cNvPr id="447" name="Google Shape;447;p67"/>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30"/>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Repetitions</a:t>
            </a:r>
            <a:endParaRPr/>
          </a:p>
        </p:txBody>
      </p:sp>
      <p:sp>
        <p:nvSpPr>
          <p:cNvPr id="1006" name="Google Shape;1006;p130"/>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CC0000"/>
              </a:buClr>
              <a:buSzPts val="2800"/>
              <a:buFont typeface="Noto Sans Symbols"/>
              <a:buChar char="□"/>
            </a:pPr>
            <a:r>
              <a:rPr b="0" i="0" lang="en-US" sz="2800" u="none">
                <a:solidFill>
                  <a:srgbClr val="000000"/>
                </a:solidFill>
                <a:latin typeface="Courier New"/>
                <a:ea typeface="Courier New"/>
                <a:cs typeface="Courier New"/>
                <a:sym typeface="Courier New"/>
              </a:rPr>
              <a:t>while</a:t>
            </a:r>
            <a:r>
              <a:rPr b="0" i="0" lang="en-US" sz="2900" u="none">
                <a:solidFill>
                  <a:srgbClr val="000000"/>
                </a:solidFill>
                <a:latin typeface="Times New Roman"/>
                <a:ea typeface="Times New Roman"/>
                <a:cs typeface="Times New Roman"/>
                <a:sym typeface="Times New Roman"/>
              </a:rPr>
              <a:t> Loops</a:t>
            </a:r>
            <a:endParaRPr/>
          </a:p>
          <a:p>
            <a:pPr indent="-341312" lvl="0" marL="341312" marR="0" rtl="0" algn="l">
              <a:lnSpc>
                <a:spcPct val="100000"/>
              </a:lnSpc>
              <a:spcBef>
                <a:spcPts val="1800"/>
              </a:spcBef>
              <a:spcAft>
                <a:spcPts val="0"/>
              </a:spcAft>
              <a:buClr>
                <a:srgbClr val="CC0000"/>
              </a:buClr>
              <a:buSzPts val="2900"/>
              <a:buFont typeface="Noto Sans Symbols"/>
              <a:buChar char="□"/>
            </a:pPr>
            <a:r>
              <a:rPr b="0" i="0" lang="en-US" sz="2900" u="none">
                <a:solidFill>
                  <a:srgbClr val="000000"/>
                </a:solidFill>
                <a:latin typeface="Times New Roman"/>
                <a:ea typeface="Times New Roman"/>
                <a:cs typeface="Times New Roman"/>
                <a:sym typeface="Times New Roman"/>
              </a:rPr>
              <a:t> </a:t>
            </a:r>
            <a:r>
              <a:rPr b="0" i="0" lang="en-US" sz="2800" u="none">
                <a:solidFill>
                  <a:srgbClr val="000000"/>
                </a:solidFill>
                <a:latin typeface="Courier New"/>
                <a:ea typeface="Courier New"/>
                <a:cs typeface="Courier New"/>
                <a:sym typeface="Courier New"/>
              </a:rPr>
              <a:t>do</a:t>
            </a:r>
            <a:r>
              <a:rPr b="0" i="0" lang="en-US" sz="2900" u="none">
                <a:solidFill>
                  <a:srgbClr val="000000"/>
                </a:solidFill>
                <a:latin typeface="Times New Roman"/>
                <a:ea typeface="Times New Roman"/>
                <a:cs typeface="Times New Roman"/>
                <a:sym typeface="Times New Roman"/>
              </a:rPr>
              <a:t> Loops</a:t>
            </a:r>
            <a:endParaRPr/>
          </a:p>
          <a:p>
            <a:pPr indent="-341312" lvl="0" marL="341312" marR="0" rtl="0" algn="l">
              <a:lnSpc>
                <a:spcPct val="100000"/>
              </a:lnSpc>
              <a:spcBef>
                <a:spcPts val="700"/>
              </a:spcBef>
              <a:spcAft>
                <a:spcPts val="0"/>
              </a:spcAft>
              <a:buClr>
                <a:srgbClr val="CC0000"/>
              </a:buClr>
              <a:buSzPts val="2800"/>
              <a:buFont typeface="Noto Sans Symbols"/>
              <a:buChar char="□"/>
            </a:pPr>
            <a:r>
              <a:rPr b="0" i="0" lang="en-US" sz="2800" u="none">
                <a:solidFill>
                  <a:srgbClr val="000000"/>
                </a:solidFill>
                <a:latin typeface="Courier New"/>
                <a:ea typeface="Courier New"/>
                <a:cs typeface="Courier New"/>
                <a:sym typeface="Courier New"/>
              </a:rPr>
              <a:t>for</a:t>
            </a:r>
            <a:r>
              <a:rPr b="0" i="0" lang="en-US" sz="2900" u="none">
                <a:solidFill>
                  <a:srgbClr val="000000"/>
                </a:solidFill>
                <a:latin typeface="Times New Roman"/>
                <a:ea typeface="Times New Roman"/>
                <a:cs typeface="Times New Roman"/>
                <a:sym typeface="Times New Roman"/>
              </a:rPr>
              <a:t> Loops</a:t>
            </a:r>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1007" name="Google Shape;1007;p130"/>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08" name="Google Shape;1008;p130"/>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31"/>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500"/>
              <a:buFont typeface="Courier New"/>
              <a:buNone/>
            </a:pPr>
            <a:r>
              <a:rPr b="0" i="0" lang="en-US" sz="3500" u="sng">
                <a:solidFill>
                  <a:srgbClr val="000080"/>
                </a:solidFill>
                <a:latin typeface="Courier New"/>
                <a:ea typeface="Courier New"/>
                <a:cs typeface="Courier New"/>
                <a:sym typeface="Courier New"/>
              </a:rPr>
              <a:t>while</a:t>
            </a:r>
            <a:r>
              <a:rPr b="0" i="0" lang="en-US" sz="3400" u="sng">
                <a:solidFill>
                  <a:srgbClr val="000080"/>
                </a:solidFill>
                <a:latin typeface="Times New Roman"/>
                <a:ea typeface="Times New Roman"/>
                <a:cs typeface="Times New Roman"/>
                <a:sym typeface="Times New Roman"/>
              </a:rPr>
              <a:t> Loop Flow Chart</a:t>
            </a:r>
            <a:endParaRPr/>
          </a:p>
        </p:txBody>
      </p:sp>
      <p:pic>
        <p:nvPicPr>
          <p:cNvPr id="1015" name="Google Shape;1015;p131"/>
          <p:cNvPicPr preferRelativeResize="0"/>
          <p:nvPr/>
        </p:nvPicPr>
        <p:blipFill rotWithShape="1">
          <a:blip r:embed="rId3">
            <a:alphaModFix/>
          </a:blip>
          <a:srcRect b="0" l="0" r="0" t="0"/>
          <a:stretch/>
        </p:blipFill>
        <p:spPr>
          <a:xfrm>
            <a:off x="1381125" y="1968500"/>
            <a:ext cx="6149975" cy="3951287"/>
          </a:xfrm>
          <a:prstGeom prst="rect">
            <a:avLst/>
          </a:prstGeom>
          <a:noFill/>
          <a:ln>
            <a:noFill/>
          </a:ln>
        </p:spPr>
      </p:pic>
      <p:sp>
        <p:nvSpPr>
          <p:cNvPr id="1016" name="Google Shape;1016;p131"/>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17" name="Google Shape;1017;p131"/>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32"/>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500"/>
              <a:buFont typeface="Courier New"/>
              <a:buNone/>
            </a:pPr>
            <a:r>
              <a:rPr b="0" i="0" lang="en-US" sz="3500" u="sng">
                <a:solidFill>
                  <a:srgbClr val="000080"/>
                </a:solidFill>
                <a:latin typeface="Courier New"/>
                <a:ea typeface="Courier New"/>
                <a:cs typeface="Courier New"/>
                <a:sym typeface="Courier New"/>
              </a:rPr>
              <a:t>while</a:t>
            </a:r>
            <a:r>
              <a:rPr b="0" i="0" lang="en-US" sz="3400" u="sng">
                <a:solidFill>
                  <a:srgbClr val="000080"/>
                </a:solidFill>
                <a:latin typeface="Times New Roman"/>
                <a:ea typeface="Times New Roman"/>
                <a:cs typeface="Times New Roman"/>
                <a:sym typeface="Times New Roman"/>
              </a:rPr>
              <a:t> Loops</a:t>
            </a:r>
            <a:endParaRPr/>
          </a:p>
        </p:txBody>
      </p:sp>
      <p:sp>
        <p:nvSpPr>
          <p:cNvPr id="1024" name="Google Shape;1024;p132"/>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while (continue-condition) </a:t>
            </a:r>
            <a:endParaRPr/>
          </a:p>
          <a:p>
            <a:pPr indent="-341312" lvl="0" marL="342900" marR="0" rtl="0" algn="l">
              <a:lnSpc>
                <a:spcPct val="100000"/>
              </a:lnSpc>
              <a:spcBef>
                <a:spcPts val="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a:t>
            </a:r>
            <a:endParaRPr/>
          </a:p>
          <a:p>
            <a:pPr indent="-341312" lvl="0" marL="342900" marR="0" rtl="0" algn="l">
              <a:lnSpc>
                <a:spcPct val="100000"/>
              </a:lnSpc>
              <a:spcBef>
                <a:spcPts val="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 // loop-body;</a:t>
            </a:r>
            <a:endParaRPr/>
          </a:p>
          <a:p>
            <a:pPr indent="-341312" lvl="0" marL="342900" marR="0" rtl="0" algn="l">
              <a:lnSpc>
                <a:spcPct val="100000"/>
              </a:lnSpc>
              <a:spcBef>
                <a:spcPts val="0"/>
              </a:spcBef>
              <a:spcAft>
                <a:spcPts val="0"/>
              </a:spcAft>
              <a:buClr>
                <a:srgbClr val="000000"/>
              </a:buClr>
              <a:buSzPts val="2600"/>
              <a:buFont typeface="Courier New"/>
              <a:buNone/>
            </a:pPr>
            <a:r>
              <a:rPr b="0" i="0" lang="en-US" sz="26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600" u="none">
              <a:solidFill>
                <a:srgbClr val="000000"/>
              </a:solidFill>
              <a:latin typeface="Courier New"/>
              <a:ea typeface="Courier New"/>
              <a:cs typeface="Courier New"/>
              <a:sym typeface="Courier New"/>
            </a:endParaRPr>
          </a:p>
        </p:txBody>
      </p:sp>
      <p:sp>
        <p:nvSpPr>
          <p:cNvPr id="1025" name="Google Shape;1025;p132"/>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26" name="Google Shape;1026;p132"/>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33"/>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500"/>
              <a:buFont typeface="Courier New"/>
              <a:buNone/>
            </a:pPr>
            <a:r>
              <a:rPr b="0" i="0" lang="en-US" sz="3500" u="sng">
                <a:solidFill>
                  <a:srgbClr val="000080"/>
                </a:solidFill>
                <a:latin typeface="Courier New"/>
                <a:ea typeface="Courier New"/>
                <a:cs typeface="Courier New"/>
                <a:sym typeface="Courier New"/>
              </a:rPr>
              <a:t>while</a:t>
            </a:r>
            <a:r>
              <a:rPr b="0" i="0" lang="en-US" sz="3400" u="sng">
                <a:solidFill>
                  <a:srgbClr val="000080"/>
                </a:solidFill>
                <a:latin typeface="Times New Roman"/>
                <a:ea typeface="Times New Roman"/>
                <a:cs typeface="Times New Roman"/>
                <a:sym typeface="Times New Roman"/>
              </a:rPr>
              <a:t> Loop program</a:t>
            </a:r>
            <a:endParaRPr/>
          </a:p>
        </p:txBody>
      </p:sp>
      <p:sp>
        <p:nvSpPr>
          <p:cNvPr id="1033" name="Google Shape;1033;p133"/>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90000"/>
              </a:lnSpc>
              <a:spcBef>
                <a:spcPts val="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class whiletest</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public static void main(String args[])</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int  n=1; </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while(n&lt;=10)</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System.out.println(n+””);</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n=n+1;</a:t>
            </a:r>
            <a:endParaRPr/>
          </a:p>
          <a:p>
            <a:pPr indent="-341312" lvl="0" marL="342900" marR="0" rtl="0" algn="l">
              <a:lnSpc>
                <a:spcPct val="90000"/>
              </a:lnSpc>
              <a:spcBef>
                <a:spcPts val="500"/>
              </a:spcBef>
              <a:spcAft>
                <a:spcPts val="0"/>
              </a:spcAft>
              <a:buClr>
                <a:srgbClr val="000000"/>
              </a:buClr>
              <a:buSzPts val="2100"/>
              <a:buFont typeface="Times New Roman"/>
              <a:buNone/>
            </a:pPr>
            <a:r>
              <a:rPr b="0" i="0" lang="en-US" sz="2100" u="none">
                <a:solidFill>
                  <a:srgbClr val="000000"/>
                </a:solidFill>
                <a:latin typeface="Times New Roman"/>
                <a:ea typeface="Times New Roman"/>
                <a:cs typeface="Times New Roman"/>
                <a:sym typeface="Times New Roman"/>
              </a:rPr>
              <a:t>}</a:t>
            </a:r>
            <a:endParaRPr/>
          </a:p>
        </p:txBody>
      </p:sp>
      <p:sp>
        <p:nvSpPr>
          <p:cNvPr id="1034" name="Google Shape;1034;p133"/>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35" name="Google Shape;1035;p133"/>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34"/>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500"/>
              <a:buFont typeface="Courier New"/>
              <a:buNone/>
            </a:pPr>
            <a:r>
              <a:rPr b="0" i="0" lang="en-US" sz="3500" u="sng">
                <a:solidFill>
                  <a:srgbClr val="000080"/>
                </a:solidFill>
                <a:latin typeface="Courier New"/>
                <a:ea typeface="Courier New"/>
                <a:cs typeface="Courier New"/>
                <a:sym typeface="Courier New"/>
              </a:rPr>
              <a:t>do</a:t>
            </a:r>
            <a:r>
              <a:rPr b="0" i="0" lang="en-US" sz="3400" u="sng">
                <a:solidFill>
                  <a:srgbClr val="000080"/>
                </a:solidFill>
                <a:latin typeface="Times New Roman"/>
                <a:ea typeface="Times New Roman"/>
                <a:cs typeface="Times New Roman"/>
                <a:sym typeface="Times New Roman"/>
              </a:rPr>
              <a:t> Loops</a:t>
            </a:r>
            <a:endParaRPr/>
          </a:p>
        </p:txBody>
      </p:sp>
      <p:sp>
        <p:nvSpPr>
          <p:cNvPr id="1042" name="Google Shape;1042;p134"/>
          <p:cNvSpPr txBox="1"/>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do</a:t>
            </a:r>
            <a:endParaRPr/>
          </a:p>
          <a:p>
            <a:pPr indent="-341312" lvl="0" marL="342900" marR="0" rtl="0" algn="l">
              <a:lnSpc>
                <a:spcPct val="10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a:t>
            </a:r>
            <a:endParaRPr/>
          </a:p>
          <a:p>
            <a:pPr indent="-341312" lvl="0" marL="342900" marR="0" rtl="0" algn="l">
              <a:lnSpc>
                <a:spcPct val="10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  // Loop body;</a:t>
            </a:r>
            <a:endParaRPr/>
          </a:p>
          <a:p>
            <a:pPr indent="-341312" lvl="0" marL="342900" marR="0" rtl="0" algn="l">
              <a:lnSpc>
                <a:spcPct val="100000"/>
              </a:lnSpc>
              <a:spcBef>
                <a:spcPts val="0"/>
              </a:spcBef>
              <a:spcAft>
                <a:spcPts val="0"/>
              </a:spcAft>
              <a:buClr>
                <a:srgbClr val="000000"/>
              </a:buClr>
              <a:buSzPts val="3200"/>
              <a:buFont typeface="Courier New"/>
              <a:buNone/>
            </a:pPr>
            <a:r>
              <a:rPr b="0" i="0" lang="en-US" sz="3200" u="none">
                <a:solidFill>
                  <a:srgbClr val="000000"/>
                </a:solidFill>
                <a:latin typeface="Courier New"/>
                <a:ea typeface="Courier New"/>
                <a:cs typeface="Courier New"/>
                <a:sym typeface="Courier New"/>
              </a:rPr>
              <a:t>} while (continue-condition);</a:t>
            </a:r>
            <a:endParaRPr/>
          </a:p>
          <a:p>
            <a:pPr indent="0" lvl="0" marL="0" marR="0" rtl="0" algn="l">
              <a:lnSpc>
                <a:spcPct val="100000"/>
              </a:lnSpc>
              <a:spcBef>
                <a:spcPts val="0"/>
              </a:spcBef>
              <a:spcAft>
                <a:spcPts val="0"/>
              </a:spcAft>
              <a:buNone/>
            </a:pPr>
            <a:r>
              <a:t/>
            </a:r>
            <a:endParaRPr b="0" i="0" sz="3200" u="none">
              <a:solidFill>
                <a:srgbClr val="000000"/>
              </a:solidFill>
              <a:latin typeface="Courier New"/>
              <a:ea typeface="Courier New"/>
              <a:cs typeface="Courier New"/>
              <a:sym typeface="Courier New"/>
            </a:endParaRPr>
          </a:p>
        </p:txBody>
      </p:sp>
      <p:sp>
        <p:nvSpPr>
          <p:cNvPr id="1043" name="Google Shape;1043;p134"/>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44" name="Google Shape;1044;p134"/>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35"/>
          <p:cNvSpPr txBox="1"/>
          <p:nvPr/>
        </p:nvSpPr>
        <p:spPr>
          <a:xfrm>
            <a:off x="574675" y="304800"/>
            <a:ext cx="4075112" cy="8429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500"/>
              <a:buFont typeface="Courier New"/>
              <a:buNone/>
            </a:pPr>
            <a:r>
              <a:rPr b="0" i="0" lang="en-US" sz="3500" u="sng">
                <a:solidFill>
                  <a:srgbClr val="000080"/>
                </a:solidFill>
                <a:latin typeface="Courier New"/>
                <a:ea typeface="Courier New"/>
                <a:cs typeface="Courier New"/>
                <a:sym typeface="Courier New"/>
              </a:rPr>
              <a:t>do</a:t>
            </a:r>
            <a:r>
              <a:rPr b="0" i="0" lang="en-US" sz="3400" u="sng">
                <a:solidFill>
                  <a:srgbClr val="000080"/>
                </a:solidFill>
                <a:latin typeface="Times New Roman"/>
                <a:ea typeface="Times New Roman"/>
                <a:cs typeface="Times New Roman"/>
                <a:sym typeface="Times New Roman"/>
              </a:rPr>
              <a:t> Loop</a:t>
            </a:r>
            <a:endParaRPr/>
          </a:p>
        </p:txBody>
      </p:sp>
      <p:pic>
        <p:nvPicPr>
          <p:cNvPr id="1051" name="Google Shape;1051;p135"/>
          <p:cNvPicPr preferRelativeResize="0"/>
          <p:nvPr/>
        </p:nvPicPr>
        <p:blipFill rotWithShape="1">
          <a:blip r:embed="rId3">
            <a:alphaModFix/>
          </a:blip>
          <a:srcRect b="0" l="0" r="0" t="0"/>
          <a:stretch/>
        </p:blipFill>
        <p:spPr>
          <a:xfrm>
            <a:off x="2133600" y="1752600"/>
            <a:ext cx="4800600" cy="4711700"/>
          </a:xfrm>
          <a:prstGeom prst="rect">
            <a:avLst/>
          </a:prstGeom>
          <a:noFill/>
          <a:ln>
            <a:noFill/>
          </a:ln>
        </p:spPr>
      </p:pic>
      <p:sp>
        <p:nvSpPr>
          <p:cNvPr id="1052" name="Google Shape;1052;p135"/>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53" name="Google Shape;1053;p135"/>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36"/>
          <p:cNvSpPr txBox="1"/>
          <p:nvPr/>
        </p:nvSpPr>
        <p:spPr>
          <a:xfrm>
            <a:off x="574675" y="304800"/>
            <a:ext cx="8001000" cy="762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100"/>
              <a:buFont typeface="Courier New"/>
              <a:buNone/>
            </a:pPr>
            <a:r>
              <a:rPr b="1" i="0" lang="en-US" sz="3100" u="sng">
                <a:solidFill>
                  <a:srgbClr val="000080"/>
                </a:solidFill>
                <a:latin typeface="Courier New"/>
                <a:ea typeface="Courier New"/>
                <a:cs typeface="Courier New"/>
                <a:sym typeface="Courier New"/>
              </a:rPr>
              <a:t>for</a:t>
            </a:r>
            <a:r>
              <a:rPr b="0" i="0" lang="en-US" sz="3400" u="sng">
                <a:solidFill>
                  <a:srgbClr val="000080"/>
                </a:solidFill>
                <a:latin typeface="Times New Roman"/>
                <a:ea typeface="Times New Roman"/>
                <a:cs typeface="Times New Roman"/>
                <a:sym typeface="Times New Roman"/>
              </a:rPr>
              <a:t> Loops</a:t>
            </a:r>
            <a:endParaRPr/>
          </a:p>
        </p:txBody>
      </p:sp>
      <p:sp>
        <p:nvSpPr>
          <p:cNvPr id="1060" name="Google Shape;1060;p136"/>
          <p:cNvSpPr txBox="1"/>
          <p:nvPr/>
        </p:nvSpPr>
        <p:spPr>
          <a:xfrm>
            <a:off x="0" y="1143000"/>
            <a:ext cx="9144000" cy="4983162"/>
          </a:xfrm>
          <a:prstGeom prst="rect">
            <a:avLst/>
          </a:prstGeom>
          <a:noFill/>
          <a:ln>
            <a:noFill/>
          </a:ln>
        </p:spPr>
        <p:txBody>
          <a:bodyPr anchorCtr="0" anchor="t" bIns="45700" lIns="91425" spcFirstLastPara="1" rIns="91425" wrap="square" tIns="45700">
            <a:noAutofit/>
          </a:bodyPr>
          <a:lstStyle/>
          <a:p>
            <a:pPr indent="-341312" lvl="0" marL="342900" marR="0" rtl="0" algn="l">
              <a:lnSpc>
                <a:spcPct val="80000"/>
              </a:lnSpc>
              <a:spcBef>
                <a:spcPts val="0"/>
              </a:spcBef>
              <a:spcAft>
                <a:spcPts val="0"/>
              </a:spcAft>
              <a:buClr>
                <a:srgbClr val="000000"/>
              </a:buClr>
              <a:buSzPts val="3700"/>
              <a:buFont typeface="Courier New"/>
              <a:buNone/>
            </a:pPr>
            <a:r>
              <a:rPr b="0" i="0" lang="en-US" sz="3700" u="none">
                <a:solidFill>
                  <a:srgbClr val="000000"/>
                </a:solidFill>
                <a:latin typeface="Courier New"/>
                <a:ea typeface="Courier New"/>
                <a:cs typeface="Courier New"/>
                <a:sym typeface="Courier New"/>
              </a:rPr>
              <a:t> </a:t>
            </a:r>
            <a:endParaRPr/>
          </a:p>
          <a:p>
            <a:pPr indent="-341312" lvl="0" marL="342900" marR="0" rtl="0" algn="l">
              <a:lnSpc>
                <a:spcPct val="80000"/>
              </a:lnSpc>
              <a:spcBef>
                <a:spcPts val="2300"/>
              </a:spcBef>
              <a:spcAft>
                <a:spcPts val="0"/>
              </a:spcAft>
              <a:buClr>
                <a:srgbClr val="000000"/>
              </a:buClr>
              <a:buSzPts val="3700"/>
              <a:buFont typeface="Times New Roman"/>
              <a:buNone/>
            </a:pPr>
            <a:r>
              <a:rPr b="0" i="0" lang="en-US" sz="3700" u="none">
                <a:solidFill>
                  <a:srgbClr val="000000"/>
                </a:solidFill>
                <a:latin typeface="Times New Roman"/>
                <a:ea typeface="Times New Roman"/>
                <a:cs typeface="Times New Roman"/>
                <a:sym typeface="Times New Roman"/>
              </a:rPr>
              <a:t>Example:</a:t>
            </a:r>
            <a:endParaRPr/>
          </a:p>
          <a:p>
            <a:pPr indent="-341312" lvl="0" marL="342900" marR="0" rtl="0" algn="l">
              <a:lnSpc>
                <a:spcPct val="80000"/>
              </a:lnSpc>
              <a:spcBef>
                <a:spcPts val="900"/>
              </a:spcBef>
              <a:spcAft>
                <a:spcPts val="0"/>
              </a:spcAft>
              <a:buClr>
                <a:srgbClr val="000000"/>
              </a:buClr>
              <a:buSzPts val="3700"/>
              <a:buFont typeface="Courier New"/>
              <a:buNone/>
            </a:pPr>
            <a:r>
              <a:rPr b="0" i="0" lang="en-US" sz="3700" u="none">
                <a:solidFill>
                  <a:srgbClr val="000000"/>
                </a:solidFill>
                <a:latin typeface="Courier New"/>
                <a:ea typeface="Courier New"/>
                <a:cs typeface="Courier New"/>
                <a:sym typeface="Courier New"/>
              </a:rPr>
              <a:t>int i;</a:t>
            </a:r>
            <a:endParaRPr/>
          </a:p>
          <a:p>
            <a:pPr indent="-341312" lvl="0" marL="342900" marR="0" rtl="0" algn="l">
              <a:lnSpc>
                <a:spcPct val="80000"/>
              </a:lnSpc>
              <a:spcBef>
                <a:spcPts val="0"/>
              </a:spcBef>
              <a:spcAft>
                <a:spcPts val="0"/>
              </a:spcAft>
              <a:buClr>
                <a:srgbClr val="000000"/>
              </a:buClr>
              <a:buSzPts val="3700"/>
              <a:buFont typeface="Courier New"/>
              <a:buNone/>
            </a:pPr>
            <a:r>
              <a:rPr b="0" i="0" lang="en-US" sz="3700" u="none">
                <a:solidFill>
                  <a:srgbClr val="000000"/>
                </a:solidFill>
                <a:latin typeface="Courier New"/>
                <a:ea typeface="Courier New"/>
                <a:cs typeface="Courier New"/>
                <a:sym typeface="Courier New"/>
              </a:rPr>
              <a:t>for (i = 0; i&lt;100; i++) </a:t>
            </a:r>
            <a:endParaRPr/>
          </a:p>
          <a:p>
            <a:pPr indent="-341312" lvl="0" marL="342900" marR="0" rtl="0" algn="l">
              <a:lnSpc>
                <a:spcPct val="80000"/>
              </a:lnSpc>
              <a:spcBef>
                <a:spcPts val="0"/>
              </a:spcBef>
              <a:spcAft>
                <a:spcPts val="0"/>
              </a:spcAft>
              <a:buClr>
                <a:srgbClr val="000000"/>
              </a:buClr>
              <a:buSzPts val="3700"/>
              <a:buFont typeface="Courier New"/>
              <a:buNone/>
            </a:pPr>
            <a:r>
              <a:rPr b="0" i="0" lang="en-US" sz="3700" u="none">
                <a:solidFill>
                  <a:srgbClr val="000000"/>
                </a:solidFill>
                <a:latin typeface="Courier New"/>
                <a:ea typeface="Courier New"/>
                <a:cs typeface="Courier New"/>
                <a:sym typeface="Courier New"/>
              </a:rPr>
              <a:t>{	 </a:t>
            </a:r>
            <a:endParaRPr/>
          </a:p>
          <a:p>
            <a:pPr indent="-341312" lvl="0" marL="342900" marR="0" rtl="0" algn="l">
              <a:lnSpc>
                <a:spcPct val="80000"/>
              </a:lnSpc>
              <a:spcBef>
                <a:spcPts val="0"/>
              </a:spcBef>
              <a:spcAft>
                <a:spcPts val="0"/>
              </a:spcAft>
              <a:buClr>
                <a:srgbClr val="000000"/>
              </a:buClr>
              <a:buSzPts val="3700"/>
              <a:buFont typeface="Courier New"/>
              <a:buNone/>
            </a:pPr>
            <a:r>
              <a:rPr b="0" i="0" lang="en-US" sz="3700" u="none">
                <a:solidFill>
                  <a:srgbClr val="000000"/>
                </a:solidFill>
                <a:latin typeface="Courier New"/>
                <a:ea typeface="Courier New"/>
                <a:cs typeface="Courier New"/>
                <a:sym typeface="Courier New"/>
              </a:rPr>
              <a:t>  System.out.println("Welcome to Java! ” + i); </a:t>
            </a:r>
            <a:endParaRPr/>
          </a:p>
          <a:p>
            <a:pPr indent="-341312" lvl="0" marL="342900" marR="0" rtl="0" algn="l">
              <a:lnSpc>
                <a:spcPct val="80000"/>
              </a:lnSpc>
              <a:spcBef>
                <a:spcPts val="0"/>
              </a:spcBef>
              <a:spcAft>
                <a:spcPts val="0"/>
              </a:spcAft>
              <a:buClr>
                <a:srgbClr val="000000"/>
              </a:buClr>
              <a:buSzPts val="3700"/>
              <a:buFont typeface="Courier New"/>
              <a:buNone/>
            </a:pPr>
            <a:r>
              <a:rPr b="0" i="0" lang="en-US" sz="3700" u="none">
                <a:solidFill>
                  <a:srgbClr val="000000"/>
                </a:solidFill>
                <a:latin typeface="Courier New"/>
                <a:ea typeface="Courier New"/>
                <a:cs typeface="Courier New"/>
                <a:sym typeface="Courier New"/>
              </a:rPr>
              <a:t>}</a:t>
            </a:r>
            <a:endParaRPr/>
          </a:p>
        </p:txBody>
      </p:sp>
      <p:sp>
        <p:nvSpPr>
          <p:cNvPr id="1061" name="Google Shape;1061;p136"/>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62" name="Google Shape;1062;p136"/>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37"/>
          <p:cNvSpPr txBox="1"/>
          <p:nvPr/>
        </p:nvSpPr>
        <p:spPr>
          <a:xfrm>
            <a:off x="574675" y="304800"/>
            <a:ext cx="80010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none">
                <a:solidFill>
                  <a:srgbClr val="000080"/>
                </a:solidFill>
                <a:latin typeface="Times New Roman"/>
                <a:ea typeface="Times New Roman"/>
                <a:cs typeface="Times New Roman"/>
                <a:sym typeface="Times New Roman"/>
              </a:rPr>
              <a:t>Enhanced for loop</a:t>
            </a:r>
            <a:endParaRPr/>
          </a:p>
        </p:txBody>
      </p:sp>
      <p:sp>
        <p:nvSpPr>
          <p:cNvPr id="1069" name="Google Shape;1069;p137"/>
          <p:cNvSpPr txBox="1"/>
          <p:nvPr/>
        </p:nvSpPr>
        <p:spPr>
          <a:xfrm>
            <a:off x="228600" y="1219200"/>
            <a:ext cx="8339137" cy="5410200"/>
          </a:xfrm>
          <a:prstGeom prst="rect">
            <a:avLst/>
          </a:prstGeom>
          <a:noFill/>
          <a:ln>
            <a:noFill/>
          </a:ln>
        </p:spPr>
        <p:txBody>
          <a:bodyPr anchorCtr="0" anchor="t" bIns="45700" lIns="91425" spcFirstLastPara="1" rIns="91425" wrap="square" tIns="45700">
            <a:noAutofit/>
          </a:bodyPr>
          <a:lstStyle/>
          <a:p>
            <a:pPr indent="-323850" lvl="0" marL="431800" marR="0" rtl="0" algn="l">
              <a:lnSpc>
                <a:spcPct val="10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For each loop</a:t>
            </a:r>
            <a:endParaRPr/>
          </a:p>
          <a:p>
            <a:pPr indent="-323850" lvl="0" marL="431800" marR="0" rtl="0" algn="l">
              <a:lnSpc>
                <a:spcPct val="10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It help us to retrieve the array elements efficiently rather than using array index .</a:t>
            </a:r>
            <a:endParaRPr/>
          </a:p>
          <a:p>
            <a:pPr indent="-323850" lvl="0" marL="431800" marR="0" rtl="0" algn="l">
              <a:lnSpc>
                <a:spcPct val="100000"/>
              </a:lnSpc>
              <a:spcBef>
                <a:spcPts val="700"/>
              </a:spcBef>
              <a:spcAft>
                <a:spcPts val="0"/>
              </a:spcAft>
              <a:buClr>
                <a:srgbClr val="000000"/>
              </a:buClr>
              <a:buSzPts val="2900"/>
              <a:buFont typeface="Times New Roman"/>
              <a:buNone/>
            </a:pPr>
            <a:r>
              <a:rPr b="0" i="0" lang="en-US" sz="2900" u="none">
                <a:solidFill>
                  <a:srgbClr val="000000"/>
                </a:solidFill>
                <a:latin typeface="Times New Roman"/>
                <a:ea typeface="Times New Roman"/>
                <a:cs typeface="Times New Roman"/>
                <a:sym typeface="Times New Roman"/>
              </a:rPr>
              <a:t>Example</a:t>
            </a:r>
            <a:endParaRPr/>
          </a:p>
          <a:p>
            <a:pPr indent="-323850" lvl="0" marL="431800" marR="0" rtl="0" algn="l">
              <a:lnSpc>
                <a:spcPct val="10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a:t>
            </a:r>
            <a:endParaRPr/>
          </a:p>
          <a:p>
            <a:pPr indent="-323850" lvl="0" marL="431800" marR="0" rtl="0" algn="l">
              <a:lnSpc>
                <a:spcPct val="10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   int  r[]={23,45,56,67,78,5};</a:t>
            </a:r>
            <a:endParaRPr/>
          </a:p>
          <a:p>
            <a:pPr indent="-323850" lvl="0" marL="431800" marR="0" rtl="0" algn="l">
              <a:lnSpc>
                <a:spcPct val="10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   for( int k : r)</a:t>
            </a:r>
            <a:endParaRPr/>
          </a:p>
          <a:p>
            <a:pPr indent="-323850" lvl="0" marL="431800" marR="0" rtl="0" algn="l">
              <a:lnSpc>
                <a:spcPct val="10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       System.out.prinltn(k);</a:t>
            </a:r>
            <a:endParaRPr/>
          </a:p>
          <a:p>
            <a:pPr indent="-323850" lvl="0" marL="431800" marR="0" rtl="0" algn="l">
              <a:lnSpc>
                <a:spcPct val="100000"/>
              </a:lnSpc>
              <a:spcBef>
                <a:spcPts val="700"/>
              </a:spcBef>
              <a:spcAft>
                <a:spcPts val="0"/>
              </a:spcAft>
              <a:buClr>
                <a:srgbClr val="FF0000"/>
              </a:buClr>
              <a:buSzPts val="2900"/>
              <a:buFont typeface="Times New Roman"/>
              <a:buNone/>
            </a:pPr>
            <a:r>
              <a:rPr b="0" i="0" lang="en-US" sz="2900" u="none">
                <a:solidFill>
                  <a:srgbClr val="FF0000"/>
                </a:solidFill>
                <a:latin typeface="Times New Roman"/>
                <a:ea typeface="Times New Roman"/>
                <a:cs typeface="Times New Roman"/>
                <a:sym typeface="Times New Roman"/>
              </a:rPr>
              <a:t>}</a:t>
            </a:r>
            <a:endParaRPr/>
          </a:p>
        </p:txBody>
      </p:sp>
      <p:sp>
        <p:nvSpPr>
          <p:cNvPr id="1070" name="Google Shape;1070;p137"/>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1071" name="Google Shape;1071;p137"/>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38"/>
          <p:cNvSpPr txBox="1"/>
          <p:nvPr/>
        </p:nvSpPr>
        <p:spPr>
          <a:xfrm>
            <a:off x="533400" y="228600"/>
            <a:ext cx="8001000" cy="7588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The </a:t>
            </a:r>
            <a:r>
              <a:rPr b="0" i="0" lang="en-US" sz="3500" u="sng">
                <a:solidFill>
                  <a:srgbClr val="000080"/>
                </a:solidFill>
                <a:latin typeface="Courier New"/>
                <a:ea typeface="Courier New"/>
                <a:cs typeface="Courier New"/>
                <a:sym typeface="Courier New"/>
              </a:rPr>
              <a:t>break</a:t>
            </a:r>
            <a:r>
              <a:rPr b="0" i="0" lang="en-US" sz="3400" u="sng">
                <a:solidFill>
                  <a:srgbClr val="000080"/>
                </a:solidFill>
                <a:latin typeface="Times New Roman"/>
                <a:ea typeface="Times New Roman"/>
                <a:cs typeface="Times New Roman"/>
                <a:sym typeface="Times New Roman"/>
              </a:rPr>
              <a:t> Keyword</a:t>
            </a:r>
            <a:endParaRPr/>
          </a:p>
        </p:txBody>
      </p:sp>
      <p:pic>
        <p:nvPicPr>
          <p:cNvPr id="1078" name="Google Shape;1078;p138"/>
          <p:cNvPicPr preferRelativeResize="0"/>
          <p:nvPr/>
        </p:nvPicPr>
        <p:blipFill rotWithShape="1">
          <a:blip r:embed="rId3">
            <a:alphaModFix/>
          </a:blip>
          <a:srcRect b="0" l="0" r="0" t="0"/>
          <a:stretch/>
        </p:blipFill>
        <p:spPr>
          <a:xfrm>
            <a:off x="685800" y="1828800"/>
            <a:ext cx="7086600" cy="4419600"/>
          </a:xfrm>
          <a:prstGeom prst="rect">
            <a:avLst/>
          </a:prstGeom>
          <a:noFill/>
          <a:ln>
            <a:noFill/>
          </a:ln>
        </p:spPr>
      </p:pic>
      <p:sp>
        <p:nvSpPr>
          <p:cNvPr id="1079" name="Google Shape;1079;p138"/>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80" name="Google Shape;1080;p138"/>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39"/>
          <p:cNvSpPr txBox="1"/>
          <p:nvPr/>
        </p:nvSpPr>
        <p:spPr>
          <a:xfrm>
            <a:off x="574675" y="304800"/>
            <a:ext cx="8001000" cy="685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500"/>
              <a:buFont typeface="Times New Roman"/>
              <a:buNone/>
            </a:pPr>
            <a:r>
              <a:rPr b="0" i="0" lang="en-US" sz="3500" u="sng">
                <a:solidFill>
                  <a:srgbClr val="000080"/>
                </a:solidFill>
                <a:latin typeface="Times New Roman"/>
                <a:ea typeface="Times New Roman"/>
                <a:cs typeface="Times New Roman"/>
                <a:sym typeface="Times New Roman"/>
              </a:rPr>
              <a:t>Program on break</a:t>
            </a:r>
            <a:r>
              <a:rPr b="0" i="0" lang="en-US" sz="3400" u="sng">
                <a:solidFill>
                  <a:srgbClr val="000080"/>
                </a:solidFill>
                <a:latin typeface="Times New Roman"/>
                <a:ea typeface="Times New Roman"/>
                <a:cs typeface="Times New Roman"/>
                <a:sym typeface="Times New Roman"/>
              </a:rPr>
              <a:t> </a:t>
            </a:r>
            <a:endParaRPr/>
          </a:p>
        </p:txBody>
      </p:sp>
      <p:sp>
        <p:nvSpPr>
          <p:cNvPr id="1087" name="Google Shape;1087;p139"/>
          <p:cNvSpPr txBox="1"/>
          <p:nvPr/>
        </p:nvSpPr>
        <p:spPr>
          <a:xfrm>
            <a:off x="381000" y="1066800"/>
            <a:ext cx="8186737" cy="49530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80000"/>
              </a:lnSpc>
              <a:spcBef>
                <a:spcPts val="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class testbr</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public static void main(String args[])</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for(int j=10;j&lt;=100;j+5)</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if(j==50)</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break;  //control to outer</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System.out.println(j);</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System.out.println(“Break enabled”);</a:t>
            </a:r>
            <a:endParaRPr/>
          </a:p>
          <a:p>
            <a:pPr indent="-341312" lvl="0" marL="342900" marR="0" rtl="0" algn="l">
              <a:lnSpc>
                <a:spcPct val="8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p:txBody>
      </p:sp>
      <p:sp>
        <p:nvSpPr>
          <p:cNvPr id="1088" name="Google Shape;1088;p139"/>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1089" name="Google Shape;1089;p139"/>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8"/>
          <p:cNvSpPr txBox="1"/>
          <p:nvPr/>
        </p:nvSpPr>
        <p:spPr>
          <a:xfrm>
            <a:off x="0" y="0"/>
            <a:ext cx="9144000" cy="6324600"/>
          </a:xfrm>
          <a:prstGeom prst="rect">
            <a:avLst/>
          </a:prstGeom>
          <a:noFill/>
          <a:ln>
            <a:noFill/>
          </a:ln>
        </p:spPr>
        <p:txBody>
          <a:bodyPr anchorCtr="0" anchor="t" bIns="45700" lIns="91425" spcFirstLastPara="1" rIns="91425" wrap="square" tIns="45700">
            <a:noAutofit/>
          </a:bodyPr>
          <a:lstStyle/>
          <a:p>
            <a:pPr indent="-468312" lvl="0" marL="469900" marR="0" rtl="0" algn="l">
              <a:lnSpc>
                <a:spcPct val="100000"/>
              </a:lnSpc>
              <a:spcBef>
                <a:spcPts val="0"/>
              </a:spcBef>
              <a:spcAft>
                <a:spcPts val="0"/>
              </a:spcAft>
              <a:buClr>
                <a:schemeClr val="lt1"/>
              </a:buClr>
              <a:buSzPts val="2900"/>
              <a:buFont typeface="Verdana"/>
              <a:buNone/>
            </a:pPr>
            <a:r>
              <a:t/>
            </a:r>
            <a:endParaRPr b="1" i="0" sz="2900" u="none" cap="none" strike="noStrike">
              <a:solidFill>
                <a:srgbClr val="000000"/>
              </a:solidFill>
              <a:latin typeface="Times New Roman"/>
              <a:ea typeface="Times New Roman"/>
              <a:cs typeface="Times New Roman"/>
              <a:sym typeface="Times New Roman"/>
            </a:endParaRPr>
          </a:p>
          <a:p>
            <a:pPr indent="-468312" lvl="0" marL="469900" marR="0" rtl="0" algn="l">
              <a:lnSpc>
                <a:spcPct val="100000"/>
              </a:lnSpc>
              <a:spcBef>
                <a:spcPts val="700"/>
              </a:spcBef>
              <a:spcAft>
                <a:spcPts val="0"/>
              </a:spcAft>
              <a:buClr>
                <a:srgbClr val="000000"/>
              </a:buClr>
              <a:buSzPts val="2900"/>
              <a:buFont typeface="Times New Roman"/>
              <a:buNone/>
            </a:pPr>
            <a:r>
              <a:rPr b="1" i="0" lang="en-US" sz="2900" u="none" cap="none" strike="noStrike">
                <a:solidFill>
                  <a:srgbClr val="000000"/>
                </a:solidFill>
                <a:latin typeface="Times New Roman"/>
                <a:ea typeface="Times New Roman"/>
                <a:cs typeface="Times New Roman"/>
                <a:sym typeface="Times New Roman"/>
              </a:rPr>
              <a:t> c) Java ME </a:t>
            </a:r>
            <a:endParaRPr/>
          </a:p>
          <a:p>
            <a:pPr indent="-468312" lvl="0" marL="469900" marR="0" rtl="0" algn="l">
              <a:lnSpc>
                <a:spcPct val="100000"/>
              </a:lnSpc>
              <a:spcBef>
                <a:spcPts val="700"/>
              </a:spcBef>
              <a:spcAft>
                <a:spcPts val="0"/>
              </a:spcAft>
              <a:buClr>
                <a:srgbClr val="000000"/>
              </a:buClr>
              <a:buSzPts val="2900"/>
              <a:buFont typeface="Times New Roman"/>
              <a:buNone/>
            </a:pPr>
            <a:r>
              <a:rPr b="1" i="0" lang="en-US" sz="2900" u="none" cap="none" strike="noStrike">
                <a:solidFill>
                  <a:srgbClr val="000000"/>
                </a:solidFill>
                <a:latin typeface="Times New Roman"/>
                <a:ea typeface="Times New Roman"/>
                <a:cs typeface="Times New Roman"/>
                <a:sym typeface="Times New Roman"/>
              </a:rPr>
              <a:t>    Java Micro Edition </a:t>
            </a:r>
            <a:r>
              <a:rPr b="0" i="0" lang="en-US" sz="2900" u="none" cap="none" strike="noStrike">
                <a:solidFill>
                  <a:srgbClr val="000000"/>
                </a:solidFill>
                <a:latin typeface="Times New Roman"/>
                <a:ea typeface="Times New Roman"/>
                <a:cs typeface="Times New Roman"/>
                <a:sym typeface="Times New Roman"/>
              </a:rPr>
              <a:t>is an accumulation of Java APIs used to develop micro-devices applications </a:t>
            </a:r>
            <a:r>
              <a:rPr b="0" i="0" lang="en-US" sz="2900" u="none" cap="none" strike="noStrike">
                <a:solidFill>
                  <a:srgbClr val="990000"/>
                </a:solidFill>
                <a:latin typeface="Times New Roman"/>
                <a:ea typeface="Times New Roman"/>
                <a:cs typeface="Times New Roman"/>
                <a:sym typeface="Times New Roman"/>
              </a:rPr>
              <a:t>like mobile  phones, PDAs, TV set-top boxes, game programming</a:t>
            </a:r>
            <a:r>
              <a:rPr b="0" i="0" lang="en-US" sz="2900" u="none" cap="none" strike="noStrike">
                <a:solidFill>
                  <a:srgbClr val="000000"/>
                </a:solidFill>
                <a:latin typeface="Times New Roman"/>
                <a:ea typeface="Times New Roman"/>
                <a:cs typeface="Times New Roman"/>
                <a:sym typeface="Times New Roman"/>
              </a:rPr>
              <a:t>. The</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    platform of micro edition generally consists of an easy user interface, a robust security model and a wide variety of built-in</a:t>
            </a:r>
            <a:endParaRPr/>
          </a:p>
          <a:p>
            <a:pPr indent="-468312" lvl="0" marL="469900" marR="0" rtl="0" algn="l">
              <a:lnSpc>
                <a:spcPct val="100000"/>
              </a:lnSpc>
              <a:spcBef>
                <a:spcPts val="700"/>
              </a:spcBef>
              <a:spcAft>
                <a:spcPts val="0"/>
              </a:spcAft>
              <a:buClr>
                <a:srgbClr val="000000"/>
              </a:buClr>
              <a:buSzPts val="2900"/>
              <a:buFont typeface="Times New Roman"/>
              <a:buNone/>
            </a:pPr>
            <a:r>
              <a:rPr b="0" i="0" lang="en-US" sz="2900" u="none" cap="none" strike="noStrike">
                <a:solidFill>
                  <a:srgbClr val="000000"/>
                </a:solidFill>
                <a:latin typeface="Times New Roman"/>
                <a:ea typeface="Times New Roman"/>
                <a:cs typeface="Times New Roman"/>
                <a:sym typeface="Times New Roman"/>
              </a:rPr>
              <a:t>    networks for running Java based application.</a:t>
            </a:r>
            <a:endParaRPr/>
          </a:p>
          <a:p>
            <a:pPr indent="-468312" lvl="0" marL="469900" marR="0" rtl="0" algn="l">
              <a:lnSpc>
                <a:spcPct val="100000"/>
              </a:lnSpc>
              <a:spcBef>
                <a:spcPts val="700"/>
              </a:spcBef>
              <a:spcAft>
                <a:spcPts val="0"/>
              </a:spcAft>
              <a:buClr>
                <a:schemeClr val="lt1"/>
              </a:buClr>
              <a:buSzPts val="2900"/>
              <a:buFont typeface="Verdana"/>
              <a:buNone/>
            </a:pPr>
            <a:r>
              <a:t/>
            </a:r>
            <a:endParaRPr b="0" i="0" sz="2900" u="none" cap="none" strike="noStrike">
              <a:solidFill>
                <a:srgbClr val="000000"/>
              </a:solidFill>
              <a:latin typeface="Times New Roman"/>
              <a:ea typeface="Times New Roman"/>
              <a:cs typeface="Times New Roman"/>
              <a:sym typeface="Times New Roman"/>
            </a:endParaRPr>
          </a:p>
          <a:p>
            <a:pPr indent="-468312" lvl="0" marL="469900" marR="0" rtl="0" algn="l">
              <a:lnSpc>
                <a:spcPct val="100000"/>
              </a:lnSpc>
              <a:spcBef>
                <a:spcPts val="700"/>
              </a:spcBef>
              <a:spcAft>
                <a:spcPts val="0"/>
              </a:spcAft>
              <a:buClr>
                <a:schemeClr val="lt1"/>
              </a:buClr>
              <a:buSzPts val="2900"/>
              <a:buFont typeface="Verdana"/>
              <a:buNone/>
            </a:pPr>
            <a:r>
              <a:t/>
            </a:r>
            <a:endParaRPr b="0" i="0" sz="2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900" u="none">
              <a:solidFill>
                <a:srgbClr val="000000"/>
              </a:solidFill>
              <a:latin typeface="Times New Roman"/>
              <a:ea typeface="Times New Roman"/>
              <a:cs typeface="Times New Roman"/>
              <a:sym typeface="Times New Roman"/>
            </a:endParaRPr>
          </a:p>
        </p:txBody>
      </p:sp>
      <p:sp>
        <p:nvSpPr>
          <p:cNvPr id="454" name="Google Shape;454;p68"/>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Verdana"/>
              <a:buNone/>
            </a:pPr>
            <a:r>
              <a:rPr b="0" i="0" lang="en-US" sz="1200" u="none">
                <a:solidFill>
                  <a:srgbClr val="000000"/>
                </a:solidFill>
                <a:latin typeface="Verdana"/>
                <a:ea typeface="Verdana"/>
                <a:cs typeface="Verdana"/>
                <a:sym typeface="Verdana"/>
              </a:rPr>
              <a:t>CDAC ,NOIDA</a:t>
            </a:r>
            <a:endParaRPr/>
          </a:p>
        </p:txBody>
      </p:sp>
      <p:sp>
        <p:nvSpPr>
          <p:cNvPr id="455" name="Google Shape;455;p68"/>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40"/>
          <p:cNvSpPr txBox="1"/>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Program on </a:t>
            </a:r>
            <a:r>
              <a:rPr b="0" i="0" lang="en-US" sz="3500" u="sng">
                <a:solidFill>
                  <a:srgbClr val="000080"/>
                </a:solidFill>
                <a:latin typeface="Times New Roman"/>
                <a:ea typeface="Times New Roman"/>
                <a:cs typeface="Times New Roman"/>
                <a:sym typeface="Times New Roman"/>
              </a:rPr>
              <a:t>continue</a:t>
            </a:r>
            <a:endParaRPr/>
          </a:p>
        </p:txBody>
      </p:sp>
      <p:sp>
        <p:nvSpPr>
          <p:cNvPr id="1096" name="Google Shape;1096;p140"/>
          <p:cNvSpPr txBox="1"/>
          <p:nvPr/>
        </p:nvSpPr>
        <p:spPr>
          <a:xfrm>
            <a:off x="0" y="1752600"/>
            <a:ext cx="8567737" cy="46482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class conti</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public static void main(String args[]){</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for(int j=0;j&lt;10;j++)</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System.out.println(“*”+” ”);</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if(j%2==0)</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         continue;</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System.out.println(“ “);</a:t>
            </a:r>
            <a:endParaRPr/>
          </a:p>
          <a:p>
            <a:pPr indent="-341312" lvl="0" marL="342900" marR="0" rtl="0" algn="l">
              <a:lnSpc>
                <a:spcPct val="100000"/>
              </a:lnSpc>
              <a:spcBef>
                <a:spcPts val="600"/>
              </a:spcBef>
              <a:spcAft>
                <a:spcPts val="0"/>
              </a:spcAft>
              <a:buClr>
                <a:srgbClr val="000000"/>
              </a:buClr>
              <a:buSzPts val="2600"/>
              <a:buFont typeface="Times New Roman"/>
              <a:buNone/>
            </a:pPr>
            <a:r>
              <a:rPr b="0" i="0" lang="en-US" sz="26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2600" u="none">
              <a:solidFill>
                <a:srgbClr val="000000"/>
              </a:solidFill>
              <a:latin typeface="Times New Roman"/>
              <a:ea typeface="Times New Roman"/>
              <a:cs typeface="Times New Roman"/>
              <a:sym typeface="Times New Roman"/>
            </a:endParaRPr>
          </a:p>
        </p:txBody>
      </p:sp>
      <p:sp>
        <p:nvSpPr>
          <p:cNvPr id="1097" name="Google Shape;1097;p140"/>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nvSpPr>
        <p:spPr>
          <a:xfrm>
            <a:off x="574675" y="304800"/>
            <a:ext cx="8001000" cy="1216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3400"/>
              <a:buFont typeface="Times New Roman"/>
              <a:buNone/>
            </a:pPr>
            <a:r>
              <a:rPr b="0" i="0" lang="en-US" sz="3400" u="sng">
                <a:solidFill>
                  <a:srgbClr val="000080"/>
                </a:solidFill>
                <a:latin typeface="Times New Roman"/>
                <a:ea typeface="Times New Roman"/>
                <a:cs typeface="Times New Roman"/>
                <a:sym typeface="Times New Roman"/>
              </a:rPr>
              <a:t>Java 2 SDK</a:t>
            </a:r>
            <a:endParaRPr/>
          </a:p>
        </p:txBody>
      </p:sp>
      <p:sp>
        <p:nvSpPr>
          <p:cNvPr id="462" name="Google Shape;462;p69"/>
          <p:cNvSpPr txBox="1"/>
          <p:nvPr/>
        </p:nvSpPr>
        <p:spPr>
          <a:xfrm>
            <a:off x="566737" y="1752600"/>
            <a:ext cx="8001000" cy="3505200"/>
          </a:xfrm>
          <a:prstGeom prst="rect">
            <a:avLst/>
          </a:prstGeom>
          <a:noFill/>
          <a:ln cap="sq"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23850" lvl="0" marL="431800" marR="0" rtl="0" algn="l">
              <a:lnSpc>
                <a:spcPct val="80000"/>
              </a:lnSpc>
              <a:spcBef>
                <a:spcPts val="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Java 2 Software Development Kit (Java 2 SDK) </a:t>
            </a:r>
            <a:endParaRPr/>
          </a:p>
          <a:p>
            <a:pPr indent="-287337" lvl="1" marL="863600" marR="0" rtl="0" algn="l">
              <a:lnSpc>
                <a:spcPct val="80000"/>
              </a:lnSpc>
              <a:spcBef>
                <a:spcPts val="7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Java Application or Applet Development</a:t>
            </a:r>
            <a:endParaRPr/>
          </a:p>
          <a:p>
            <a:pPr indent="-287337" lvl="1" marL="863600" marR="0" rtl="0" algn="l">
              <a:lnSpc>
                <a:spcPct val="80000"/>
              </a:lnSpc>
              <a:spcBef>
                <a:spcPts val="700"/>
              </a:spcBef>
              <a:spcAft>
                <a:spcPts val="0"/>
              </a:spcAft>
              <a:buClr>
                <a:schemeClr val="lt1"/>
              </a:buClr>
              <a:buSzPts val="3000"/>
              <a:buFont typeface="Verdana"/>
              <a:buNone/>
            </a:pPr>
            <a:r>
              <a:t/>
            </a:r>
            <a:endParaRPr b="0" i="0" sz="3000" u="none" cap="none" strike="noStrike">
              <a:solidFill>
                <a:srgbClr val="000000"/>
              </a:solidFill>
              <a:latin typeface="Times New Roman"/>
              <a:ea typeface="Times New Roman"/>
              <a:cs typeface="Times New Roman"/>
              <a:sym typeface="Times New Roman"/>
            </a:endParaRPr>
          </a:p>
          <a:p>
            <a:pPr indent="-323850" lvl="0" marL="431800" marR="0" rtl="0" algn="l">
              <a:lnSpc>
                <a:spcPct val="80000"/>
              </a:lnSpc>
              <a:spcBef>
                <a:spcPts val="700"/>
              </a:spcBef>
              <a:spcAft>
                <a:spcPts val="0"/>
              </a:spcAft>
              <a:buClr>
                <a:srgbClr val="000080"/>
              </a:buClr>
              <a:buSzPts val="1305"/>
              <a:buFont typeface="Noto Sans Symbols"/>
              <a:buChar char="●"/>
            </a:pPr>
            <a:r>
              <a:rPr b="0" i="0" lang="en-US" sz="2900" u="none">
                <a:solidFill>
                  <a:srgbClr val="000000"/>
                </a:solidFill>
                <a:latin typeface="Times New Roman"/>
                <a:ea typeface="Times New Roman"/>
                <a:cs typeface="Times New Roman"/>
                <a:sym typeface="Times New Roman"/>
              </a:rPr>
              <a:t> Java 2 Runtime Environment (JRE)</a:t>
            </a:r>
            <a:endParaRPr/>
          </a:p>
          <a:p>
            <a:pPr indent="-287337" lvl="1" marL="863600" marR="0" rtl="0" algn="l">
              <a:lnSpc>
                <a:spcPct val="80000"/>
              </a:lnSpc>
              <a:spcBef>
                <a:spcPts val="700"/>
              </a:spcBef>
              <a:spcAft>
                <a:spcPts val="0"/>
              </a:spcAft>
              <a:buClr>
                <a:srgbClr val="000080"/>
              </a:buClr>
              <a:buSzPts val="2250"/>
              <a:buFont typeface="Noto Sans Symbols"/>
              <a:buChar char="−"/>
            </a:pPr>
            <a:r>
              <a:rPr b="0" i="0" lang="en-US" sz="3000" u="none" cap="none" strike="noStrike">
                <a:solidFill>
                  <a:srgbClr val="000000"/>
                </a:solidFill>
                <a:latin typeface="Times New Roman"/>
                <a:ea typeface="Times New Roman"/>
                <a:cs typeface="Times New Roman"/>
                <a:sym typeface="Times New Roman"/>
              </a:rPr>
              <a:t>Java Running Environment</a:t>
            </a:r>
            <a:endParaRPr/>
          </a:p>
          <a:p>
            <a:pPr indent="0" lvl="0" marL="0" marR="0" rtl="0" algn="l">
              <a:lnSpc>
                <a:spcPct val="10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463" name="Google Shape;463;p69"/>
          <p:cNvSpPr txBox="1"/>
          <p:nvPr/>
        </p:nvSpPr>
        <p:spPr>
          <a:xfrm>
            <a:off x="6553200" y="6245225"/>
            <a:ext cx="1981200" cy="47625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
        <p:nvSpPr>
          <p:cNvPr id="464" name="Google Shape;464;p69"/>
          <p:cNvSpPr txBox="1"/>
          <p:nvPr/>
        </p:nvSpPr>
        <p:spPr>
          <a:xfrm>
            <a:off x="3124200" y="6245225"/>
            <a:ext cx="2895600" cy="4762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Verdana"/>
              <a:buNone/>
            </a:pPr>
            <a:r>
              <a:rPr b="0" i="0" lang="en-US" sz="1400" u="none">
                <a:solidFill>
                  <a:srgbClr val="000000"/>
                </a:solidFill>
                <a:latin typeface="Verdana"/>
                <a:ea typeface="Verdana"/>
                <a:cs typeface="Verdana"/>
                <a:sym typeface="Verdana"/>
              </a:rPr>
              <a:t>CDAC ,NOIDA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