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64" r:id="rId2"/>
    <p:sldId id="257" r:id="rId3"/>
    <p:sldId id="260" r:id="rId4"/>
    <p:sldId id="258" r:id="rId5"/>
    <p:sldId id="265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9C227E8-59CC-4221-8E6B-4CAEB067C953}">
          <p14:sldIdLst>
            <p14:sldId id="264"/>
            <p14:sldId id="257"/>
            <p14:sldId id="260"/>
            <p14:sldId id="258"/>
            <p14:sldId id="265"/>
            <p14:sldId id="259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531C-43BF-433A-83A4-E84C91BA3D99}" type="datetimeFigureOut">
              <a:rPr lang="zh-TW" altLang="en-US" smtClean="0"/>
              <a:t>2016/6/7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E520-690F-42AA-AAE0-31017B02E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42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531C-43BF-433A-83A4-E84C91BA3D99}" type="datetimeFigureOut">
              <a:rPr lang="zh-TW" altLang="en-US" smtClean="0"/>
              <a:t>2016/6/7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E520-690F-42AA-AAE0-31017B02E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52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531C-43BF-433A-83A4-E84C91BA3D99}" type="datetimeFigureOut">
              <a:rPr lang="zh-TW" altLang="en-US" smtClean="0"/>
              <a:t>2016/6/7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E520-690F-42AA-AAE0-31017B02E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98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531C-43BF-433A-83A4-E84C91BA3D99}" type="datetimeFigureOut">
              <a:rPr lang="zh-TW" altLang="en-US" smtClean="0"/>
              <a:t>2016/6/7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E520-690F-42AA-AAE0-31017B02E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08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531C-43BF-433A-83A4-E84C91BA3D99}" type="datetimeFigureOut">
              <a:rPr lang="zh-TW" altLang="en-US" smtClean="0"/>
              <a:t>2016/6/7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E520-690F-42AA-AAE0-31017B02E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59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531C-43BF-433A-83A4-E84C91BA3D99}" type="datetimeFigureOut">
              <a:rPr lang="zh-TW" altLang="en-US" smtClean="0"/>
              <a:t>2016/6/7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E520-690F-42AA-AAE0-31017B02E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19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531C-43BF-433A-83A4-E84C91BA3D99}" type="datetimeFigureOut">
              <a:rPr lang="zh-TW" altLang="en-US" smtClean="0"/>
              <a:t>2016/6/7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E520-690F-42AA-AAE0-31017B02E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82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531C-43BF-433A-83A4-E84C91BA3D99}" type="datetimeFigureOut">
              <a:rPr lang="zh-TW" altLang="en-US" smtClean="0"/>
              <a:t>2016/6/7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E520-690F-42AA-AAE0-31017B02E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67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531C-43BF-433A-83A4-E84C91BA3D99}" type="datetimeFigureOut">
              <a:rPr lang="zh-TW" altLang="en-US" smtClean="0"/>
              <a:t>2016/6/7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E520-690F-42AA-AAE0-31017B02E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56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531C-43BF-433A-83A4-E84C91BA3D99}" type="datetimeFigureOut">
              <a:rPr lang="zh-TW" altLang="en-US" smtClean="0"/>
              <a:t>2016/6/7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E520-690F-42AA-AAE0-31017B02E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43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531C-43BF-433A-83A4-E84C91BA3D99}" type="datetimeFigureOut">
              <a:rPr lang="zh-TW" altLang="en-US" smtClean="0"/>
              <a:t>2016/6/7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E520-690F-42AA-AAE0-31017B02E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59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0531C-43BF-433A-83A4-E84C91BA3D99}" type="datetimeFigureOut">
              <a:rPr lang="zh-TW" altLang="en-US" smtClean="0"/>
              <a:t>2016/6/7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BE520-690F-42AA-AAE0-31017B02E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6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1134414" y="682580"/>
            <a:ext cx="8936865" cy="5731099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+mj-ea"/>
                <a:ea typeface="+mj-ea"/>
              </a:rPr>
              <a:t>生產者</a:t>
            </a:r>
            <a:r>
              <a:rPr lang="en-US" altLang="zh-TW" sz="3200" dirty="0" smtClean="0">
                <a:latin typeface="+mj-ea"/>
                <a:ea typeface="+mj-ea"/>
              </a:rPr>
              <a:t>&amp;</a:t>
            </a:r>
            <a:r>
              <a:rPr lang="zh-TW" altLang="en-US" sz="3200" dirty="0" smtClean="0">
                <a:latin typeface="+mj-ea"/>
                <a:ea typeface="+mj-ea"/>
              </a:rPr>
              <a:t>消費者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設計一套程式，能照規定移動，並存下各個位置的生物狀態和年紀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設計生產者的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，假設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生產者為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bio[y][x]=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消費者為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bio[y][x]=2,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但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不用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管消費者如何動；設計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消費者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的，呈上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不用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生產者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如何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動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3200" dirty="0" smtClean="0"/>
          </a:p>
          <a:p>
            <a:r>
              <a:rPr lang="zh-TW" altLang="en-US" sz="3200" dirty="0" smtClean="0"/>
              <a:t>螢幕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zh-TW" altLang="en-US" sz="3200" dirty="0" smtClean="0"/>
              <a:t>      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決定顏色和符號，將各個位置的生物狀態和年紀表現出來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839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生產者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(p)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u="sng" dirty="0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綠色</a:t>
            </a:r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zh-TW" altLang="en-US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生產消費共用函式</a:t>
            </a:r>
            <a:endParaRPr lang="zh-TW" altLang="en-US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839788" y="1690687"/>
            <a:ext cx="10403468" cy="449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public:</a:t>
            </a:r>
            <a:endParaRPr lang="zh-TW" altLang="zh-TW" dirty="0"/>
          </a:p>
          <a:p>
            <a:r>
              <a:rPr lang="en-US" altLang="zh-TW" dirty="0"/>
              <a:t>	</a:t>
            </a:r>
            <a:r>
              <a:rPr lang="en-US" altLang="zh-TW" dirty="0">
                <a:solidFill>
                  <a:srgbClr val="00B050"/>
                </a:solidFill>
              </a:rPr>
              <a:t>producer</a:t>
            </a:r>
            <a:r>
              <a:rPr lang="en-US" altLang="zh-TW" dirty="0" smtClean="0">
                <a:solidFill>
                  <a:srgbClr val="00B050"/>
                </a:solidFill>
              </a:rPr>
              <a:t>();                      </a:t>
            </a:r>
            <a:r>
              <a:rPr lang="en-US" altLang="zh-TW" dirty="0" smtClean="0"/>
              <a:t>//constructor</a:t>
            </a:r>
            <a:r>
              <a:rPr lang="zh-TW" altLang="en-US" dirty="0" smtClean="0"/>
              <a:t>，預設</a:t>
            </a:r>
            <a:r>
              <a:rPr lang="en-US" altLang="zh-TW" dirty="0" err="1" smtClean="0"/>
              <a:t>bio,tem,py,cy</a:t>
            </a:r>
            <a:endParaRPr lang="zh-TW" altLang="zh-TW" dirty="0"/>
          </a:p>
          <a:p>
            <a:r>
              <a:rPr lang="en-US" altLang="zh-TW" dirty="0">
                <a:solidFill>
                  <a:srgbClr val="00B050"/>
                </a:solidFill>
              </a:rPr>
              <a:t>	</a:t>
            </a:r>
            <a:r>
              <a:rPr lang="en-US" altLang="zh-TW" dirty="0" err="1">
                <a:solidFill>
                  <a:srgbClr val="00B050"/>
                </a:solidFill>
              </a:rPr>
              <a:t>int</a:t>
            </a:r>
            <a:r>
              <a:rPr lang="en-US" altLang="zh-TW" dirty="0">
                <a:solidFill>
                  <a:srgbClr val="00B050"/>
                </a:solidFill>
              </a:rPr>
              <a:t> bio[24][80</a:t>
            </a:r>
            <a:r>
              <a:rPr lang="en-US" altLang="zh-TW" dirty="0" smtClean="0">
                <a:solidFill>
                  <a:srgbClr val="00B050"/>
                </a:solidFill>
              </a:rPr>
              <a:t>];             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存放各個位置上的生物狀態</a:t>
            </a:r>
            <a:endParaRPr lang="zh-TW" altLang="zh-TW" dirty="0"/>
          </a:p>
          <a:p>
            <a:r>
              <a:rPr lang="en-US" altLang="zh-TW" dirty="0"/>
              <a:t>	</a:t>
            </a:r>
            <a:r>
              <a:rPr lang="en-US" altLang="zh-TW" dirty="0" err="1">
                <a:solidFill>
                  <a:srgbClr val="00B050"/>
                </a:solidFill>
              </a:rPr>
              <a:t>int</a:t>
            </a:r>
            <a:r>
              <a:rPr lang="en-US" altLang="zh-TW" dirty="0">
                <a:solidFill>
                  <a:srgbClr val="00B050"/>
                </a:solidFill>
              </a:rPr>
              <a:t> tem[24][80</a:t>
            </a:r>
            <a:r>
              <a:rPr lang="en-US" altLang="zh-TW" dirty="0" smtClean="0">
                <a:solidFill>
                  <a:srgbClr val="00B050"/>
                </a:solidFill>
              </a:rPr>
              <a:t>];</a:t>
            </a:r>
            <a:r>
              <a:rPr lang="zh-TW" altLang="en-US" dirty="0" smtClean="0">
                <a:solidFill>
                  <a:srgbClr val="00B050"/>
                </a:solidFill>
              </a:rPr>
              <a:t>            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暫存</a:t>
            </a:r>
            <a:r>
              <a:rPr lang="en-US" altLang="zh-TW" dirty="0" smtClean="0"/>
              <a:t>bio(0=</a:t>
            </a:r>
            <a:r>
              <a:rPr lang="zh-TW" altLang="en-US" dirty="0" smtClean="0"/>
              <a:t>無生物</a:t>
            </a:r>
            <a:r>
              <a:rPr lang="en-US" altLang="zh-TW" dirty="0" smtClean="0"/>
              <a:t>,1=p,2=c)</a:t>
            </a:r>
            <a:endParaRPr lang="zh-TW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py</a:t>
            </a:r>
            <a:r>
              <a:rPr lang="en-US" altLang="zh-TW" dirty="0"/>
              <a:t>[24][80</a:t>
            </a:r>
            <a:r>
              <a:rPr lang="en-US" altLang="zh-TW" dirty="0" smtClean="0"/>
              <a:t>];                //</a:t>
            </a:r>
            <a:r>
              <a:rPr lang="zh-TW" altLang="en-US" dirty="0" smtClean="0"/>
              <a:t>存放各個位置上的</a:t>
            </a:r>
            <a:r>
              <a:rPr lang="en-US" altLang="zh-TW" dirty="0" smtClean="0"/>
              <a:t>p</a:t>
            </a:r>
            <a:r>
              <a:rPr lang="zh-TW" altLang="en-US" dirty="0" smtClean="0"/>
              <a:t>的</a:t>
            </a:r>
            <a:r>
              <a:rPr lang="en-US" altLang="zh-TW" dirty="0" smtClean="0"/>
              <a:t>year</a:t>
            </a:r>
            <a:r>
              <a:rPr lang="en-US" altLang="zh-TW" dirty="0"/>
              <a:t>	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pyear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y,int</a:t>
            </a:r>
            <a:r>
              <a:rPr lang="en-US" altLang="zh-TW" dirty="0"/>
              <a:t> x</a:t>
            </a:r>
            <a:r>
              <a:rPr lang="en-US" altLang="zh-TW" dirty="0" smtClean="0"/>
              <a:t>);       //</a:t>
            </a:r>
            <a:r>
              <a:rPr lang="zh-TW" altLang="en-US" dirty="0" smtClean="0"/>
              <a:t>年齡增減</a:t>
            </a:r>
            <a:endParaRPr lang="zh-TW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pf(</a:t>
            </a:r>
            <a:r>
              <a:rPr lang="en-US" altLang="zh-TW" dirty="0" err="1"/>
              <a:t>int</a:t>
            </a:r>
            <a:r>
              <a:rPr lang="en-US" altLang="zh-TW" dirty="0"/>
              <a:t> a</a:t>
            </a:r>
            <a:r>
              <a:rPr lang="en-US" altLang="zh-TW" dirty="0" smtClean="0"/>
              <a:t>);</a:t>
            </a:r>
            <a:r>
              <a:rPr lang="zh-TW" altLang="en-US" dirty="0" smtClean="0"/>
              <a:t>                   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p</a:t>
            </a:r>
            <a:r>
              <a:rPr lang="zh-TW" altLang="en-US" dirty="0" smtClean="0"/>
              <a:t>初始位置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zh-TW" altLang="en-US" dirty="0" smtClean="0">
                <a:solidFill>
                  <a:srgbClr val="00B050"/>
                </a:solidFill>
              </a:rPr>
              <a:t>       </a:t>
            </a:r>
            <a:r>
              <a:rPr lang="en-US" altLang="zh-TW" dirty="0" err="1" smtClean="0">
                <a:solidFill>
                  <a:srgbClr val="00B050"/>
                </a:solidFill>
              </a:rPr>
              <a:t>int</a:t>
            </a:r>
            <a:r>
              <a:rPr lang="en-US" altLang="zh-TW" dirty="0" smtClean="0">
                <a:solidFill>
                  <a:srgbClr val="00B050"/>
                </a:solidFill>
              </a:rPr>
              <a:t>  wall();</a:t>
            </a:r>
            <a:r>
              <a:rPr lang="zh-TW" altLang="en-US" dirty="0" smtClean="0">
                <a:solidFill>
                  <a:srgbClr val="00B050"/>
                </a:solidFill>
              </a:rPr>
              <a:t>                        </a:t>
            </a:r>
            <a:r>
              <a:rPr lang="en-US" altLang="zh-TW" dirty="0" smtClean="0"/>
              <a:t>//</a:t>
            </a:r>
            <a:r>
              <a:rPr lang="zh-TW" altLang="en-US" smtClean="0"/>
              <a:t>使之不</a:t>
            </a:r>
            <a:r>
              <a:rPr lang="zh-TW" altLang="en-US" dirty="0" smtClean="0"/>
              <a:t>撞</a:t>
            </a:r>
            <a:r>
              <a:rPr lang="zh-TW" altLang="en-US" dirty="0"/>
              <a:t>牆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2411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class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生產者</a:t>
            </a:r>
            <a:r>
              <a:rPr lang="zh-TW" altLang="zh-TW" dirty="0" smtClean="0"/>
              <a:t/>
            </a:r>
            <a:br>
              <a:rPr lang="zh-TW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698122" y="1159098"/>
            <a:ext cx="9914070" cy="5017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public:</a:t>
            </a:r>
            <a:endParaRPr lang="zh-TW" altLang="zh-TW" dirty="0"/>
          </a:p>
          <a:p>
            <a:r>
              <a:rPr lang="zh-TW" altLang="en-US" dirty="0" smtClean="0"/>
              <a:t>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pmove</a:t>
            </a:r>
            <a:r>
              <a:rPr lang="en-US" altLang="zh-TW" dirty="0" smtClean="0"/>
              <a:t>();</a:t>
            </a:r>
            <a:r>
              <a:rPr lang="zh-TW" altLang="en-US" dirty="0" smtClean="0"/>
              <a:t>                             </a:t>
            </a:r>
            <a:r>
              <a:rPr lang="en-US" altLang="zh-TW" dirty="0" smtClean="0"/>
              <a:t>//p</a:t>
            </a:r>
            <a:r>
              <a:rPr lang="zh-TW" altLang="en-US" dirty="0" smtClean="0"/>
              <a:t>移動</a:t>
            </a:r>
            <a:endParaRPr lang="en-US" altLang="zh-TW" dirty="0" smtClean="0"/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findc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y,int</a:t>
            </a:r>
            <a:r>
              <a:rPr lang="en-US" altLang="zh-TW" dirty="0" smtClean="0"/>
              <a:t> x);</a:t>
            </a:r>
            <a:r>
              <a:rPr lang="zh-TW" altLang="en-US" dirty="0" smtClean="0"/>
              <a:t>              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找</a:t>
            </a:r>
            <a:r>
              <a:rPr lang="en-US" altLang="zh-TW" dirty="0" smtClean="0"/>
              <a:t>p</a:t>
            </a:r>
            <a:r>
              <a:rPr lang="zh-TW" altLang="en-US" dirty="0" smtClean="0"/>
              <a:t>的位置</a:t>
            </a:r>
            <a:endParaRPr lang="en-US" altLang="zh-TW" dirty="0" smtClean="0"/>
          </a:p>
          <a:p>
            <a:r>
              <a:rPr lang="en-US" altLang="zh-TW" dirty="0" smtClean="0"/>
              <a:t>  </a:t>
            </a:r>
            <a:r>
              <a:rPr lang="en-US" altLang="zh-TW" dirty="0" err="1" smtClean="0">
                <a:solidFill>
                  <a:srgbClr val="00B050"/>
                </a:solidFill>
              </a:rPr>
              <a:t>int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</a:rPr>
              <a:t>finde</a:t>
            </a:r>
            <a:r>
              <a:rPr lang="en-US" altLang="zh-TW" dirty="0" smtClean="0">
                <a:solidFill>
                  <a:srgbClr val="00B050"/>
                </a:solidFill>
              </a:rPr>
              <a:t>(</a:t>
            </a:r>
            <a:r>
              <a:rPr lang="en-US" altLang="zh-TW" dirty="0" err="1" smtClean="0">
                <a:solidFill>
                  <a:srgbClr val="00B050"/>
                </a:solidFill>
              </a:rPr>
              <a:t>int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</a:rPr>
              <a:t>y,int</a:t>
            </a:r>
            <a:r>
              <a:rPr lang="en-US" altLang="zh-TW" dirty="0" smtClean="0">
                <a:solidFill>
                  <a:srgbClr val="00B050"/>
                </a:solidFill>
              </a:rPr>
              <a:t> x);</a:t>
            </a:r>
            <a:r>
              <a:rPr lang="zh-TW" altLang="en-US" dirty="0" smtClean="0">
                <a:solidFill>
                  <a:srgbClr val="00B050"/>
                </a:solidFill>
              </a:rPr>
              <a:t>              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找空的位置</a:t>
            </a:r>
            <a:endParaRPr lang="en-US" altLang="zh-TW" dirty="0" smtClean="0"/>
          </a:p>
          <a:p>
            <a:r>
              <a:rPr lang="en-US" altLang="zh-TW" dirty="0" smtClean="0"/>
              <a:t>   </a:t>
            </a:r>
            <a:r>
              <a:rPr lang="en-US" altLang="zh-TW" dirty="0" err="1" smtClean="0">
                <a:solidFill>
                  <a:srgbClr val="00B050"/>
                </a:solidFill>
              </a:rPr>
              <a:t>int</a:t>
            </a:r>
            <a:r>
              <a:rPr lang="en-US" altLang="zh-TW" dirty="0" smtClean="0">
                <a:solidFill>
                  <a:srgbClr val="00B050"/>
                </a:solidFill>
              </a:rPr>
              <a:t> finally();</a:t>
            </a:r>
            <a:r>
              <a:rPr lang="zh-TW" altLang="en-US" dirty="0" smtClean="0">
                <a:solidFill>
                  <a:srgbClr val="00B050"/>
                </a:solidFill>
              </a:rPr>
              <a:t>                           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若全部都是</a:t>
            </a:r>
            <a:r>
              <a:rPr lang="en-US" altLang="zh-TW" dirty="0" smtClean="0"/>
              <a:t>p</a:t>
            </a:r>
            <a:r>
              <a:rPr lang="zh-TW" altLang="en-US" dirty="0" smtClean="0"/>
              <a:t>或</a:t>
            </a:r>
            <a:r>
              <a:rPr lang="en-US" altLang="zh-TW" dirty="0" smtClean="0"/>
              <a:t>c</a:t>
            </a:r>
            <a:r>
              <a:rPr lang="zh-TW" altLang="en-US" dirty="0" smtClean="0"/>
              <a:t>則</a:t>
            </a:r>
            <a:r>
              <a:rPr lang="en-US" altLang="zh-TW" dirty="0" smtClean="0"/>
              <a:t>game over</a:t>
            </a:r>
          </a:p>
          <a:p>
            <a:r>
              <a:rPr lang="en-US" altLang="zh-TW" dirty="0" smtClean="0">
                <a:solidFill>
                  <a:srgbClr val="00B050"/>
                </a:solidFill>
              </a:rPr>
              <a:t>   </a:t>
            </a:r>
            <a:r>
              <a:rPr lang="en-US" altLang="zh-TW" dirty="0" err="1" smtClean="0">
                <a:solidFill>
                  <a:srgbClr val="00B050"/>
                </a:solidFill>
              </a:rPr>
              <a:t>int</a:t>
            </a:r>
            <a:r>
              <a:rPr lang="en-US" altLang="zh-TW" dirty="0" smtClean="0">
                <a:solidFill>
                  <a:srgbClr val="00B050"/>
                </a:solidFill>
              </a:rPr>
              <a:t> test(</a:t>
            </a:r>
            <a:r>
              <a:rPr lang="en-US" altLang="zh-TW" dirty="0" err="1" smtClean="0">
                <a:solidFill>
                  <a:srgbClr val="00B050"/>
                </a:solidFill>
              </a:rPr>
              <a:t>int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</a:rPr>
              <a:t>a,int</a:t>
            </a:r>
            <a:r>
              <a:rPr lang="en-US" altLang="zh-TW" dirty="0" smtClean="0">
                <a:solidFill>
                  <a:srgbClr val="00B050"/>
                </a:solidFill>
              </a:rPr>
              <a:t> b);              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確認玩家輸入的</a:t>
            </a:r>
            <a:r>
              <a:rPr lang="en-US" altLang="zh-TW" dirty="0" err="1" smtClean="0"/>
              <a:t>p+c</a:t>
            </a:r>
            <a:r>
              <a:rPr lang="zh-TW" altLang="en-US" dirty="0" smtClean="0"/>
              <a:t>不超過</a:t>
            </a:r>
            <a:r>
              <a:rPr lang="en-US" altLang="zh-TW" dirty="0" smtClean="0"/>
              <a:t>80*24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private: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pn</a:t>
            </a:r>
            <a:r>
              <a:rPr lang="en-US" altLang="zh-TW" dirty="0" smtClean="0"/>
              <a:t>;                                        //</a:t>
            </a:r>
            <a:r>
              <a:rPr lang="zh-TW" altLang="en-US" dirty="0" smtClean="0"/>
              <a:t>存</a:t>
            </a:r>
            <a:r>
              <a:rPr lang="en-US" altLang="zh-TW" dirty="0" smtClean="0"/>
              <a:t>p</a:t>
            </a:r>
            <a:r>
              <a:rPr lang="zh-TW" altLang="en-US" dirty="0" smtClean="0"/>
              <a:t>的數量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92075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消費者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(c)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u="sng" dirty="0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加上上</a:t>
            </a:r>
            <a:r>
              <a:rPr lang="en-US" altLang="zh-TW" u="sng" dirty="0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u="sng" dirty="0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頁的綠色</a:t>
            </a:r>
            <a:r>
              <a:rPr lang="zh-TW" altLang="en-US" u="sng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</a:t>
            </a:r>
            <a:endParaRPr lang="zh-TW" altLang="en-US" u="sng" dirty="0">
              <a:solidFill>
                <a:srgbClr val="00B05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87887"/>
            <a:ext cx="10515600" cy="48890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public:</a:t>
            </a:r>
            <a:endParaRPr lang="zh-TW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cy[24][80];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cyear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y,int</a:t>
            </a:r>
            <a:r>
              <a:rPr lang="en-US" altLang="zh-TW" dirty="0" smtClean="0"/>
              <a:t> x);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a);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cmove</a:t>
            </a:r>
            <a:r>
              <a:rPr lang="en-US" altLang="zh-TW" dirty="0" smtClean="0"/>
              <a:t>();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findp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y,int</a:t>
            </a:r>
            <a:r>
              <a:rPr lang="en-US" altLang="zh-TW" dirty="0" smtClean="0"/>
              <a:t> x); </a:t>
            </a:r>
            <a:endParaRPr lang="zh-TW" altLang="en-US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private: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cn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 smtClean="0"/>
              <a:t>(//</a:t>
            </a:r>
            <a:r>
              <a:rPr lang="zh-TW" altLang="en-US" dirty="0" smtClean="0"/>
              <a:t>附加說明請對照生產者的</a:t>
            </a:r>
            <a:r>
              <a:rPr lang="en-US" altLang="zh-TW" dirty="0" smtClean="0"/>
              <a:t>~)	</a:t>
            </a:r>
          </a:p>
        </p:txBody>
      </p:sp>
    </p:spTree>
    <p:extLst>
      <p:ext uri="{BB962C8B-B14F-4D97-AF65-F5344CB8AC3E}">
        <p14:creationId xmlns:p14="http://schemas.microsoft.com/office/powerpoint/2010/main" val="31078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注意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8000" dirty="0" smtClean="0">
                <a:solidFill>
                  <a:srgbClr val="C00000"/>
                </a:solidFill>
              </a:rPr>
              <a:t>1.</a:t>
            </a:r>
            <a:r>
              <a:rPr lang="zh-TW" altLang="en-US" sz="8000" dirty="0" smtClean="0">
                <a:solidFill>
                  <a:srgbClr val="C00000"/>
                </a:solidFill>
              </a:rPr>
              <a:t>先定義</a:t>
            </a:r>
            <a:r>
              <a:rPr lang="en-US" altLang="zh-TW" sz="8000" dirty="0" smtClean="0">
                <a:solidFill>
                  <a:srgbClr val="C00000"/>
                </a:solidFill>
              </a:rPr>
              <a:t>!!!</a:t>
            </a: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移動時，需先放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bio[][]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到暫存區，因為會有新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生物產生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round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迴圈時會移到新生的。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3.year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要跟著位置動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記得數量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pn,cn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要跟加減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69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螢幕  </a:t>
            </a:r>
            <a:r>
              <a:rPr lang="en-US" altLang="zh-TW" dirty="0" smtClean="0"/>
              <a:t>(</a:t>
            </a:r>
            <a:r>
              <a:rPr lang="zh-TW" altLang="en-US" dirty="0" smtClean="0"/>
              <a:t>跟</a:t>
            </a:r>
            <a:r>
              <a:rPr lang="en-US" altLang="zh-TW" dirty="0" smtClean="0"/>
              <a:t>lab12</a:t>
            </a:r>
            <a:r>
              <a:rPr lang="zh-TW" altLang="en-US" dirty="0" smtClean="0"/>
              <a:t>要做得差不多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1751527"/>
            <a:ext cx="9905999" cy="4039674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initial</a:t>
            </a:r>
            <a:r>
              <a:rPr lang="en-US" altLang="zh-TW" dirty="0" smtClean="0">
                <a:solidFill>
                  <a:srgbClr val="FF0000"/>
                </a:solidFill>
              </a:rPr>
              <a:t>();</a:t>
            </a:r>
            <a:r>
              <a:rPr lang="zh-TW" altLang="en-US" dirty="0" smtClean="0">
                <a:solidFill>
                  <a:srgbClr val="FF0000"/>
                </a:solidFill>
              </a:rPr>
              <a:t>        </a:t>
            </a:r>
            <a:r>
              <a:rPr lang="en-US" altLang="zh-TW" dirty="0" smtClean="0">
                <a:solidFill>
                  <a:srgbClr val="FF0000"/>
                </a:solidFill>
              </a:rPr>
              <a:t>//curses </a:t>
            </a:r>
            <a:r>
              <a:rPr lang="zh-TW" altLang="en-US" dirty="0" smtClean="0">
                <a:solidFill>
                  <a:srgbClr val="FF0000"/>
                </a:solidFill>
              </a:rPr>
              <a:t>啟動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refresh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(); </a:t>
            </a:r>
            <a:endParaRPr lang="zh-TW" altLang="zh-TW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Sleep();</a:t>
            </a: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//</a:t>
            </a: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間格單位時間。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ex: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Sleep(100)</a:t>
            </a: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，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間</a:t>
            </a: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格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100</a:t>
            </a: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單位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時間</a:t>
            </a:r>
            <a:endParaRPr lang="en-US" altLang="zh-TW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TW" dirty="0" smtClean="0">
                <a:solidFill>
                  <a:srgbClr val="002060"/>
                </a:solidFill>
              </a:rPr>
              <a:t>refresh</a:t>
            </a:r>
            <a:r>
              <a:rPr lang="en-US" altLang="zh-TW" dirty="0">
                <a:solidFill>
                  <a:srgbClr val="002060"/>
                </a:solidFill>
              </a:rPr>
              <a:t>(); </a:t>
            </a:r>
            <a:endParaRPr lang="zh-TW" altLang="zh-TW" dirty="0">
              <a:solidFill>
                <a:srgbClr val="002060"/>
              </a:solidFill>
            </a:endParaRPr>
          </a:p>
          <a:p>
            <a:r>
              <a:rPr lang="en-US" altLang="zh-TW" dirty="0">
                <a:solidFill>
                  <a:srgbClr val="002060"/>
                </a:solidFill>
              </a:rPr>
              <a:t>erase</a:t>
            </a:r>
            <a:r>
              <a:rPr lang="en-US" altLang="zh-TW" dirty="0" smtClean="0">
                <a:solidFill>
                  <a:srgbClr val="002060"/>
                </a:solidFill>
              </a:rPr>
              <a:t>();      //</a:t>
            </a:r>
            <a:r>
              <a:rPr lang="zh-TW" altLang="en-US" dirty="0" smtClean="0">
                <a:solidFill>
                  <a:srgbClr val="002060"/>
                </a:solidFill>
              </a:rPr>
              <a:t>清空整個螢幕</a:t>
            </a:r>
            <a:endParaRPr lang="en-US" altLang="zh-TW" dirty="0">
              <a:solidFill>
                <a:srgbClr val="002060"/>
              </a:solidFill>
            </a:endParaRPr>
          </a:p>
          <a:p>
            <a:r>
              <a:rPr lang="en-US" altLang="zh-TW" dirty="0" err="1" smtClean="0"/>
              <a:t>getch</a:t>
            </a:r>
            <a:r>
              <a:rPr lang="en-US" altLang="zh-TW" dirty="0" smtClean="0"/>
              <a:t>();      //</a:t>
            </a:r>
            <a:r>
              <a:rPr lang="zh-TW" altLang="en-US" dirty="0"/>
              <a:t>輸出函式</a:t>
            </a:r>
            <a:endParaRPr lang="zh-TW" altLang="zh-TW" dirty="0"/>
          </a:p>
          <a:p>
            <a:r>
              <a:rPr lang="en-US" altLang="zh-TW" dirty="0" err="1">
                <a:solidFill>
                  <a:srgbClr val="FF0000"/>
                </a:solidFill>
              </a:rPr>
              <a:t>endwin</a:t>
            </a:r>
            <a:r>
              <a:rPr lang="en-US" altLang="zh-TW" dirty="0" smtClean="0">
                <a:solidFill>
                  <a:srgbClr val="FF0000"/>
                </a:solidFill>
              </a:rPr>
              <a:t>();</a:t>
            </a:r>
            <a:r>
              <a:rPr lang="zh-TW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>
                <a:solidFill>
                  <a:srgbClr val="FF0000"/>
                </a:solidFill>
              </a:rPr>
              <a:t>//curses </a:t>
            </a:r>
            <a:r>
              <a:rPr lang="zh-TW" altLang="en-US" dirty="0" smtClean="0">
                <a:solidFill>
                  <a:srgbClr val="FF0000"/>
                </a:solidFill>
              </a:rPr>
              <a:t>結束</a:t>
            </a:r>
            <a:endParaRPr lang="zh-TW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0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</p:spPr>
        <p:txBody>
          <a:bodyPr/>
          <a:lstStyle/>
          <a:p>
            <a:r>
              <a:rPr lang="zh-TW" altLang="en-US" dirty="0" smtClean="0"/>
              <a:t>螢幕  顏色語法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49251"/>
            <a:ext cx="10515600" cy="4927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 dirty="0" smtClean="0"/>
              <a:t>{</a:t>
            </a: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FF0000"/>
                </a:solidFill>
              </a:rPr>
              <a:t> </a:t>
            </a:r>
            <a:r>
              <a:rPr lang="en-US" altLang="zh-TW" sz="1400" dirty="0">
                <a:solidFill>
                  <a:srgbClr val="FF0000"/>
                </a:solidFill>
              </a:rPr>
              <a:t>initial();</a:t>
            </a:r>
            <a:r>
              <a:rPr lang="zh-TW" altLang="en-US" sz="1400" dirty="0">
                <a:solidFill>
                  <a:srgbClr val="FF0000"/>
                </a:solidFill>
              </a:rPr>
              <a:t> 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400" dirty="0" smtClean="0"/>
              <a:t>.</a:t>
            </a:r>
          </a:p>
          <a:p>
            <a:pPr marL="0" indent="0">
              <a:buNone/>
            </a:pPr>
            <a:r>
              <a:rPr lang="en-US" altLang="zh-TW" sz="1400" dirty="0" smtClean="0"/>
              <a:t>.</a:t>
            </a:r>
          </a:p>
          <a:p>
            <a:pPr marL="0" indent="0">
              <a:buNone/>
            </a:pPr>
            <a:r>
              <a:rPr lang="en-US" altLang="zh-TW" sz="1400" dirty="0" err="1" smtClean="0"/>
              <a:t>start_color</a:t>
            </a:r>
            <a:r>
              <a:rPr lang="en-US" altLang="zh-TW" sz="1400" dirty="0" smtClean="0"/>
              <a:t>();</a:t>
            </a:r>
            <a:r>
              <a:rPr lang="zh-TW" altLang="en-US" sz="1400" dirty="0" smtClean="0"/>
              <a:t>      </a:t>
            </a:r>
            <a:endParaRPr lang="zh-TW" altLang="zh-TW" sz="1400" dirty="0" smtClean="0"/>
          </a:p>
          <a:p>
            <a:pPr marL="0" indent="0">
              <a:buNone/>
            </a:pPr>
            <a:r>
              <a:rPr lang="en-US" altLang="zh-TW" sz="1400" dirty="0"/>
              <a:t>move(</a:t>
            </a:r>
            <a:r>
              <a:rPr lang="en-US" altLang="zh-TW" sz="1400" dirty="0" err="1"/>
              <a:t>i,j</a:t>
            </a:r>
            <a:r>
              <a:rPr lang="en-US" altLang="zh-TW" sz="1400" dirty="0" smtClean="0"/>
              <a:t>);</a:t>
            </a:r>
            <a:r>
              <a:rPr lang="zh-TW" altLang="en-US" sz="1400" dirty="0" smtClean="0"/>
              <a:t>                                                                 </a:t>
            </a:r>
            <a:r>
              <a:rPr lang="en-US" altLang="zh-TW" sz="1400" dirty="0" smtClean="0"/>
              <a:t>//</a:t>
            </a:r>
            <a:r>
              <a:rPr lang="zh-TW" altLang="en-US" sz="1400" dirty="0"/>
              <a:t>在</a:t>
            </a:r>
            <a:r>
              <a:rPr lang="en-US" altLang="zh-TW" sz="1400" dirty="0" smtClean="0"/>
              <a:t>y=</a:t>
            </a:r>
            <a:r>
              <a:rPr lang="en-US" altLang="zh-TW" sz="1400" dirty="0" err="1" smtClean="0"/>
              <a:t>i,x</a:t>
            </a:r>
            <a:r>
              <a:rPr lang="en-US" altLang="zh-TW" sz="1400" dirty="0" smtClean="0"/>
              <a:t>=j</a:t>
            </a:r>
          </a:p>
          <a:p>
            <a:pPr marL="0" indent="0">
              <a:buNone/>
            </a:pPr>
            <a:r>
              <a:rPr lang="en-US" altLang="zh-TW" sz="1400" dirty="0" err="1" smtClean="0"/>
              <a:t>init_pair</a:t>
            </a:r>
            <a:r>
              <a:rPr lang="en-US" altLang="zh-TW" sz="1400" dirty="0" smtClean="0"/>
              <a:t>(</a:t>
            </a:r>
            <a:r>
              <a:rPr lang="en-US" altLang="zh-TW" sz="1400" dirty="0" smtClean="0">
                <a:solidFill>
                  <a:srgbClr val="FF0000"/>
                </a:solidFill>
              </a:rPr>
              <a:t>1</a:t>
            </a:r>
            <a:r>
              <a:rPr lang="en-US" altLang="zh-TW" sz="1400" dirty="0" smtClean="0"/>
              <a:t>,COLOR_GREEN,COLOR_BLACK);</a:t>
            </a:r>
            <a:r>
              <a:rPr lang="zh-TW" altLang="en-US" sz="1400" dirty="0" smtClean="0"/>
              <a:t>                  </a:t>
            </a:r>
            <a:r>
              <a:rPr lang="en-US" altLang="zh-TW" sz="1400" dirty="0" smtClean="0"/>
              <a:t>//</a:t>
            </a:r>
            <a:r>
              <a:rPr lang="zh-TW" altLang="en-US" sz="1400" dirty="0" smtClean="0"/>
              <a:t>綠字黑底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 smtClean="0"/>
              <a:t> </a:t>
            </a:r>
            <a:r>
              <a:rPr lang="en-US" altLang="zh-TW" sz="1400" dirty="0" err="1"/>
              <a:t>attron</a:t>
            </a:r>
            <a:r>
              <a:rPr lang="en-US" altLang="zh-TW" sz="1400" dirty="0"/>
              <a:t>(COLOR_PAIR(</a:t>
            </a:r>
            <a:r>
              <a:rPr lang="en-US" altLang="zh-TW" sz="1400" dirty="0">
                <a:solidFill>
                  <a:srgbClr val="FF0000"/>
                </a:solidFill>
              </a:rPr>
              <a:t>1</a:t>
            </a:r>
            <a:r>
              <a:rPr lang="en-US" altLang="zh-TW" sz="1400" dirty="0" smtClean="0"/>
              <a:t>));</a:t>
            </a:r>
            <a:r>
              <a:rPr lang="zh-TW" altLang="en-US" sz="1400" dirty="0" smtClean="0"/>
              <a:t>  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 err="1" smtClean="0"/>
              <a:t>addch</a:t>
            </a:r>
            <a:r>
              <a:rPr lang="en-US" altLang="zh-TW" sz="1400" dirty="0" smtClean="0"/>
              <a:t>(‘@’);</a:t>
            </a:r>
            <a:r>
              <a:rPr lang="zh-TW" altLang="en-US" sz="1400" dirty="0" smtClean="0"/>
              <a:t>                                                            </a:t>
            </a:r>
            <a:r>
              <a:rPr lang="en-US" altLang="zh-TW" sz="1400" dirty="0" smtClean="0"/>
              <a:t>//</a:t>
            </a:r>
            <a:r>
              <a:rPr lang="zh-TW" altLang="en-US" sz="1400" dirty="0" smtClean="0"/>
              <a:t>符號為</a:t>
            </a:r>
            <a:r>
              <a:rPr lang="en-US" altLang="zh-TW" sz="1400" dirty="0" smtClean="0"/>
              <a:t>@</a:t>
            </a:r>
            <a:endParaRPr lang="zh-TW" altLang="zh-TW" sz="1400" dirty="0" smtClean="0"/>
          </a:p>
          <a:p>
            <a:pPr marL="0" indent="0">
              <a:buNone/>
            </a:pPr>
            <a:r>
              <a:rPr lang="en-US" altLang="zh-TW" sz="1400" dirty="0" err="1" smtClean="0"/>
              <a:t>attroff</a:t>
            </a:r>
            <a:r>
              <a:rPr lang="en-US" altLang="zh-TW" sz="1400" dirty="0" smtClean="0"/>
              <a:t>(COLOR_PAIR(1));	</a:t>
            </a:r>
            <a:endParaRPr lang="zh-TW" altLang="zh-TW" sz="1400" dirty="0" smtClean="0"/>
          </a:p>
          <a:p>
            <a:pPr marL="0" indent="0">
              <a:buNone/>
            </a:pPr>
            <a:r>
              <a:rPr lang="en-US" altLang="zh-TW" sz="1400" dirty="0" smtClean="0"/>
              <a:t>.</a:t>
            </a:r>
          </a:p>
          <a:p>
            <a:pPr marL="0" indent="0">
              <a:buNone/>
            </a:pPr>
            <a:r>
              <a:rPr lang="en-US" altLang="zh-TW" sz="1400" dirty="0" smtClean="0"/>
              <a:t>.</a:t>
            </a:r>
          </a:p>
          <a:p>
            <a:pPr marL="0" indent="0">
              <a:buNone/>
            </a:pPr>
            <a:r>
              <a:rPr lang="en-US" altLang="zh-TW" sz="1400" dirty="0" err="1"/>
              <a:t>getch</a:t>
            </a:r>
            <a:r>
              <a:rPr lang="en-US" altLang="zh-TW" sz="1400" dirty="0"/>
              <a:t>(); 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 err="1" smtClean="0">
                <a:solidFill>
                  <a:srgbClr val="FF0000"/>
                </a:solidFill>
              </a:rPr>
              <a:t>endwin</a:t>
            </a:r>
            <a:r>
              <a:rPr lang="en-US" altLang="zh-TW" sz="1400" dirty="0">
                <a:solidFill>
                  <a:srgbClr val="FF0000"/>
                </a:solidFill>
              </a:rPr>
              <a:t>();</a:t>
            </a:r>
            <a:r>
              <a:rPr lang="en-US" altLang="zh-TW" sz="1400" dirty="0" smtClean="0"/>
              <a:t>}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18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01189"/>
          </a:xfrm>
        </p:spPr>
        <p:txBody>
          <a:bodyPr/>
          <a:lstStyle/>
          <a:p>
            <a:r>
              <a:rPr lang="zh-TW" altLang="en-US" dirty="0" smtClean="0"/>
              <a:t>螢幕  顏色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38381" y="1519707"/>
            <a:ext cx="9905999" cy="4876801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3400" dirty="0"/>
              <a:t>以下的這些顏色已經被預定義在</a:t>
            </a:r>
            <a:r>
              <a:rPr lang="en-US" altLang="zh-TW" sz="3400" dirty="0" err="1"/>
              <a:t>curses.h</a:t>
            </a:r>
            <a:r>
              <a:rPr lang="zh-TW" altLang="en-US" sz="3400" dirty="0"/>
              <a:t>里，你可以將它們當作顏色參數傳遞給相應的顏色函數。</a:t>
            </a:r>
          </a:p>
          <a:p>
            <a:r>
              <a:rPr lang="en-US" altLang="zh-TW" sz="3400" dirty="0"/>
              <a:t>COLOR_BLACK     0  </a:t>
            </a:r>
            <a:r>
              <a:rPr lang="zh-TW" altLang="en-US" sz="3400" dirty="0"/>
              <a:t>黑色</a:t>
            </a:r>
          </a:p>
          <a:p>
            <a:r>
              <a:rPr lang="en-US" altLang="zh-TW" sz="3400" dirty="0"/>
              <a:t>COLOR_RED       1  </a:t>
            </a:r>
            <a:r>
              <a:rPr lang="zh-TW" altLang="en-US" sz="3400" dirty="0"/>
              <a:t>紅色</a:t>
            </a:r>
          </a:p>
          <a:p>
            <a:r>
              <a:rPr lang="en-US" altLang="zh-TW" sz="3400" dirty="0"/>
              <a:t>COLOR_GREEN     2  </a:t>
            </a:r>
            <a:r>
              <a:rPr lang="zh-TW" altLang="en-US" sz="3400" dirty="0"/>
              <a:t>綠色</a:t>
            </a:r>
          </a:p>
          <a:p>
            <a:r>
              <a:rPr lang="en-US" altLang="zh-TW" sz="3400" dirty="0"/>
              <a:t>COLOR_YELLOW    3  </a:t>
            </a:r>
            <a:r>
              <a:rPr lang="zh-TW" altLang="en-US" sz="3400" dirty="0"/>
              <a:t>黃色</a:t>
            </a:r>
          </a:p>
          <a:p>
            <a:r>
              <a:rPr lang="en-US" altLang="zh-TW" sz="3400" dirty="0"/>
              <a:t>COLOR_BLUE      4  </a:t>
            </a:r>
            <a:r>
              <a:rPr lang="zh-TW" altLang="en-US" sz="3400" dirty="0"/>
              <a:t>藍色</a:t>
            </a:r>
          </a:p>
          <a:p>
            <a:r>
              <a:rPr lang="en-US" altLang="zh-TW" sz="3400" dirty="0"/>
              <a:t>COLOR_MAGENTA  5  </a:t>
            </a:r>
            <a:r>
              <a:rPr lang="zh-TW" altLang="en-US" sz="3400" dirty="0"/>
              <a:t>洋紅色</a:t>
            </a:r>
          </a:p>
          <a:p>
            <a:r>
              <a:rPr lang="en-US" altLang="zh-TW" sz="3400" dirty="0"/>
              <a:t>COLOR_CYAN      6  </a:t>
            </a:r>
            <a:r>
              <a:rPr lang="zh-TW" altLang="en-US" sz="3400" dirty="0"/>
              <a:t>藍綠色</a:t>
            </a:r>
            <a:r>
              <a:rPr lang="en-US" altLang="zh-TW" sz="3400" dirty="0"/>
              <a:t>, </a:t>
            </a:r>
            <a:r>
              <a:rPr lang="zh-TW" altLang="en-US" sz="3400" dirty="0"/>
              <a:t>青色</a:t>
            </a:r>
          </a:p>
          <a:p>
            <a:r>
              <a:rPr lang="en-US" altLang="zh-TW" sz="3400" dirty="0"/>
              <a:t>COLOR_WHITE     7  </a:t>
            </a:r>
            <a:r>
              <a:rPr lang="zh-TW" altLang="en-US" sz="3400" dirty="0"/>
              <a:t>白色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3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385</Words>
  <Application>Microsoft Office PowerPoint</Application>
  <PresentationFormat>寬螢幕</PresentationFormat>
  <Paragraphs>73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class 生產者(p) 綠色為生產消費共用函式</vt:lpstr>
      <vt:lpstr>class 生產者 </vt:lpstr>
      <vt:lpstr>class 消費者(c) 加上上2頁的綠色字</vt:lpstr>
      <vt:lpstr>注意</vt:lpstr>
      <vt:lpstr>螢幕  (跟lab12要做得差不多) </vt:lpstr>
      <vt:lpstr>螢幕  顏色語法</vt:lpstr>
      <vt:lpstr>螢幕  顏色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生產者</dc:title>
  <dc:creator>陳亞莛</dc:creator>
  <cp:lastModifiedBy>陳亞莛</cp:lastModifiedBy>
  <cp:revision>14</cp:revision>
  <dcterms:created xsi:type="dcterms:W3CDTF">2016-06-05T15:20:35Z</dcterms:created>
  <dcterms:modified xsi:type="dcterms:W3CDTF">2016-06-06T16:40:39Z</dcterms:modified>
</cp:coreProperties>
</file>