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4" r:id="rId2"/>
    <p:sldId id="335" r:id="rId3"/>
    <p:sldId id="365" r:id="rId4"/>
    <p:sldId id="366" r:id="rId5"/>
    <p:sldId id="367" r:id="rId6"/>
    <p:sldId id="368" r:id="rId7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10"/>
      <p:bold r:id="rId11"/>
    </p:embeddedFont>
    <p:embeddedFont>
      <p:font typeface="Impact" panose="020B0806030902050204" pitchFamily="34" charset="0"/>
      <p:regular r:id="rId12"/>
    </p:embeddedFont>
    <p:embeddedFont>
      <p:font typeface="宋体" panose="02010600030101010101" pitchFamily="2" charset="-122"/>
      <p:regular r:id="rId13"/>
    </p:embeddedFont>
    <p:embeddedFont>
      <p:font typeface="標楷體" panose="03000509000000000000" pitchFamily="65" charset="-12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icrosoft YaHei" panose="020B0503020204020204" pitchFamily="34" charset="-122"/>
      <p:regular r:id="rId10"/>
      <p:bold r:id="rId1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>
          <p15:clr>
            <a:srgbClr val="A4A3A4"/>
          </p15:clr>
        </p15:guide>
        <p15:guide id="2" pos="4286">
          <p15:clr>
            <a:srgbClr val="A4A3A4"/>
          </p15:clr>
        </p15:guide>
        <p15:guide id="3" pos="2815">
          <p15:clr>
            <a:srgbClr val="A4A3A4"/>
          </p15:clr>
        </p15:guide>
        <p15:guide id="4" pos="2812">
          <p15:clr>
            <a:srgbClr val="A4A3A4"/>
          </p15:clr>
        </p15:guide>
        <p15:guide id="5" pos="5617">
          <p15:clr>
            <a:srgbClr val="A4A3A4"/>
          </p15:clr>
        </p15:guide>
        <p15:guide id="6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A44"/>
    <a:srgbClr val="4F8993"/>
    <a:srgbClr val="1E1D3A"/>
    <a:srgbClr val="D4E5E8"/>
    <a:srgbClr val="961A20"/>
    <a:srgbClr val="B6D3D8"/>
    <a:srgbClr val="3C8DA6"/>
    <a:srgbClr val="E46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7881" autoAdjust="0"/>
  </p:normalViewPr>
  <p:slideViewPr>
    <p:cSldViewPr>
      <p:cViewPr varScale="1">
        <p:scale>
          <a:sx n="91" d="100"/>
          <a:sy n="91" d="100"/>
        </p:scale>
        <p:origin x="1020" y="90"/>
      </p:cViewPr>
      <p:guideLst>
        <p:guide orient="horz" pos="1665"/>
        <p:guide pos="4286"/>
        <p:guide pos="2815"/>
        <p:guide pos="2812"/>
        <p:guide pos="5617"/>
        <p:guide pos="1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33A3F-9F7D-4548-8755-407F07579B5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759A6-2268-4FB4-9522-794A5A5E9C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83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F8BF51C-B958-4149-B090-5F1CDE5EA45D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741230-9C83-4442-B896-BA9CB3B28F8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61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13573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2FFACA-6A03-4923-8D24-F8022BA0E8B6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67766E4-F88B-4242-9833-F4B09BAFB2F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88402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8D4CCA0-7E8D-4D87-A711-FA07DCCE60F5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DBB9F4A-7F77-4272-9B60-C132190F77F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7894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033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47427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28650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57351"/>
            <a:ext cx="8229600" cy="2937272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 lIns="77925" tIns="38963" rIns="77925" bIns="38963"/>
          <a:lstStyle>
            <a:lvl1pPr eaLnBrk="1" hangingPunct="1">
              <a:defRPr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1A47CBC-1BF4-468C-B6EB-F9C8B5633ACA}" type="datetime1">
              <a:rPr lang="zh-CN" altLang="en-US"/>
              <a:pPr>
                <a:defRPr/>
              </a:pPr>
              <a:t>2019/1/8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 lIns="77925" tIns="38963" rIns="77925" bIns="38963"/>
          <a:lstStyle>
            <a:lvl1pPr eaLnBrk="1" hangingPunct="1">
              <a:defRPr dirty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133600" cy="357187"/>
          </a:xfrm>
          <a:prstGeom prst="rect">
            <a:avLst/>
          </a:prstGeom>
        </p:spPr>
        <p:txBody>
          <a:bodyPr lIns="77925" tIns="38963" rIns="77925" bIns="38963"/>
          <a:lstStyle>
            <a:lvl1pPr eaLnBrk="1" hangingPunct="1">
              <a:defRPr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FC9C3F1-977D-4A92-8F52-0633AE49E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6826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79944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60060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31F3ECA-A8E2-4625-BF36-7CEED7A97371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F50B278-3523-4F6F-A1B7-7DF0A46B527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70282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07CECFB-D88E-4FB2-8668-DB7866BE80FF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5125C17-06AB-4945-B402-5B425F14A19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14478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A845329-C6CA-4737-9835-8D2CACAD92EE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48E880B-9C34-4DB8-B339-57379D9034E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36766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BC40F6D-B7A1-47C4-BE6E-D3E285F78236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F3A47A-81F8-45E2-8702-09471555373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66695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0F92D2-551C-44BE-AE07-25A1DAF6D6FB}" type="datetimeFigureOut">
              <a:rPr lang="zh-CN" altLang="en-US"/>
              <a:pPr>
                <a:defRPr/>
              </a:pPr>
              <a:t>2019/1/8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DD3E879-1723-406D-917F-958644BAADE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67410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1" r:id="rId2"/>
    <p:sldLayoutId id="2147483742" r:id="rId3"/>
    <p:sldLayoutId id="2147483743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44" r:id="rId12"/>
    <p:sldLayoutId id="2147483745" r:id="rId13"/>
    <p:sldLayoutId id="2147483754" r:id="rId14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0196" y="1059582"/>
            <a:ext cx="7263527" cy="221599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13800" dirty="0" smtClean="0">
                <a:solidFill>
                  <a:srgbClr val="1E1D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見縫插</a:t>
            </a:r>
            <a:r>
              <a:rPr lang="zh-TW" altLang="en-US" sz="13800" dirty="0">
                <a:solidFill>
                  <a:srgbClr val="1E1D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針</a:t>
            </a:r>
            <a:endParaRPr lang="zh-CN" altLang="en-US" sz="13800" dirty="0">
              <a:solidFill>
                <a:srgbClr val="1E1D3A"/>
              </a:solidFill>
              <a:latin typeface="Impact" panose="020B080603090205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3275573"/>
            <a:ext cx="2484976" cy="861774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1E1D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B0429029 </a:t>
            </a:r>
            <a:r>
              <a:rPr lang="zh-TW" altLang="en-US" sz="2000" b="1" dirty="0">
                <a:solidFill>
                  <a:srgbClr val="1E1D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黃</a:t>
            </a:r>
            <a:r>
              <a:rPr lang="zh-TW" altLang="en-US" sz="2000" b="1" dirty="0" smtClean="0">
                <a:solidFill>
                  <a:srgbClr val="1E1D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苑苓</a:t>
            </a:r>
            <a:endParaRPr lang="en-US" altLang="zh-TW" sz="2000" b="1" dirty="0" smtClean="0">
              <a:solidFill>
                <a:srgbClr val="1E1D3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eaLnBrk="1" hangingPunct="1"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1E1D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B0429050 </a:t>
            </a:r>
            <a:r>
              <a:rPr lang="zh-TW" altLang="en-US" sz="2000" b="1" dirty="0" smtClean="0">
                <a:solidFill>
                  <a:srgbClr val="1E1D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陳亞莛</a:t>
            </a:r>
            <a:r>
              <a:rPr lang="en-US" altLang="zh-CN" sz="2000" b="1" dirty="0" smtClean="0">
                <a:solidFill>
                  <a:srgbClr val="1E1D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lang="zh-CN" altLang="en-US" sz="2000" dirty="0">
              <a:solidFill>
                <a:srgbClr val="1E1D3A"/>
              </a:solidFill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771550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000" b="1" dirty="0">
                <a:solidFill>
                  <a:srgbClr val="F88A44"/>
                </a:solidFill>
              </a:rPr>
              <a:t>圖學期</a:t>
            </a:r>
            <a:r>
              <a:rPr lang="zh-TW" altLang="en-US" sz="2000" b="1" dirty="0" smtClean="0">
                <a:solidFill>
                  <a:srgbClr val="F88A44"/>
                </a:solidFill>
              </a:rPr>
              <a:t>末</a:t>
            </a:r>
            <a:r>
              <a:rPr lang="en-US" altLang="zh-TW" sz="2000" b="1" dirty="0" smtClean="0">
                <a:solidFill>
                  <a:srgbClr val="F88A44"/>
                </a:solidFill>
              </a:rPr>
              <a:t>PROJECT</a:t>
            </a:r>
            <a:endParaRPr lang="en-US" altLang="zh-TW" sz="2000" b="1" dirty="0">
              <a:solidFill>
                <a:srgbClr val="F88A44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4" y="1440160"/>
            <a:ext cx="2041281" cy="2859782"/>
          </a:xfrm>
          <a:prstGeom prst="rect">
            <a:avLst/>
          </a:prstGeom>
        </p:spPr>
      </p:pic>
      <p:pic>
        <p:nvPicPr>
          <p:cNvPr id="5" name="圖片 4" descr="a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88" y="1440160"/>
            <a:ext cx="2041281" cy="2859782"/>
          </a:xfrm>
          <a:prstGeom prst="rect">
            <a:avLst/>
          </a:prstGeom>
        </p:spPr>
      </p:pic>
      <p:sp>
        <p:nvSpPr>
          <p:cNvPr id="8" name="向上箭號 7"/>
          <p:cNvSpPr/>
          <p:nvPr/>
        </p:nvSpPr>
        <p:spPr>
          <a:xfrm>
            <a:off x="1403648" y="2859782"/>
            <a:ext cx="251252" cy="360040"/>
          </a:xfrm>
          <a:prstGeom prst="upArrow">
            <a:avLst/>
          </a:prstGeom>
          <a:solidFill>
            <a:srgbClr val="4F899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13282" t="2891" r="53512" b="8517"/>
          <a:stretch/>
        </p:blipFill>
        <p:spPr>
          <a:xfrm>
            <a:off x="4583692" y="1429891"/>
            <a:ext cx="1920213" cy="2880320"/>
          </a:xfrm>
          <a:prstGeom prst="rect">
            <a:avLst/>
          </a:prstGeom>
        </p:spPr>
      </p:pic>
      <p:pic>
        <p:nvPicPr>
          <p:cNvPr id="11" name="圖片 10" descr="a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28" y="1440160"/>
            <a:ext cx="1964384" cy="2931790"/>
          </a:xfrm>
          <a:prstGeom prst="rect">
            <a:avLst/>
          </a:prstGeom>
        </p:spPr>
      </p:pic>
      <p:sp>
        <p:nvSpPr>
          <p:cNvPr id="97" name="文字方塊 96"/>
          <p:cNvSpPr txBox="1"/>
          <p:nvPr/>
        </p:nvSpPr>
        <p:spPr>
          <a:xfrm>
            <a:off x="2845389" y="437195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透過滑鼠左鍵進行控制</a:t>
            </a:r>
            <a:endParaRPr lang="en-US" altLang="zh-TW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97882" y="30737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8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遊戲規則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99" name="等腰三角形 88"/>
          <p:cNvSpPr>
            <a:spLocks noChangeArrowheads="1"/>
          </p:cNvSpPr>
          <p:nvPr/>
        </p:nvSpPr>
        <p:spPr bwMode="auto">
          <a:xfrm rot="5400000">
            <a:off x="889212" y="438016"/>
            <a:ext cx="303212" cy="261937"/>
          </a:xfrm>
          <a:prstGeom prst="triangle">
            <a:avLst>
              <a:gd name="adj" fmla="val 50000"/>
            </a:avLst>
          </a:prstGeom>
          <a:solidFill>
            <a:srgbClr val="1E1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40152" y="45093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8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記</a:t>
            </a:r>
            <a:r>
              <a:rPr lang="zh-TW" altLang="en-US" sz="2800" kern="0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12292" name="等腰三角形 88"/>
          <p:cNvSpPr>
            <a:spLocks noChangeArrowheads="1"/>
          </p:cNvSpPr>
          <p:nvPr/>
        </p:nvSpPr>
        <p:spPr bwMode="auto">
          <a:xfrm rot="5400000">
            <a:off x="5631482" y="581572"/>
            <a:ext cx="303212" cy="261937"/>
          </a:xfrm>
          <a:prstGeom prst="triangle">
            <a:avLst>
              <a:gd name="adj" fmla="val 50000"/>
            </a:avLst>
          </a:prstGeom>
          <a:solidFill>
            <a:srgbClr val="1E1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544" t="881" r="52211" b="5854"/>
          <a:stretch/>
        </p:blipFill>
        <p:spPr>
          <a:xfrm>
            <a:off x="4932040" y="974150"/>
            <a:ext cx="2704469" cy="3941608"/>
          </a:xfrm>
          <a:prstGeom prst="rect">
            <a:avLst/>
          </a:prstGeom>
        </p:spPr>
      </p:pic>
      <p:pic>
        <p:nvPicPr>
          <p:cNvPr id="2" name="圖片 1" descr="a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06406"/>
            <a:ext cx="2839775" cy="39416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71800" y="45093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800" kern="0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記</a:t>
            </a:r>
            <a:r>
              <a:rPr lang="zh-TW" altLang="en-US" sz="28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時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9" name="等腰三角形 88"/>
          <p:cNvSpPr>
            <a:spLocks noChangeArrowheads="1"/>
          </p:cNvSpPr>
          <p:nvPr/>
        </p:nvSpPr>
        <p:spPr bwMode="auto">
          <a:xfrm rot="5400000">
            <a:off x="2463130" y="581572"/>
            <a:ext cx="303212" cy="261937"/>
          </a:xfrm>
          <a:prstGeom prst="triangle">
            <a:avLst>
              <a:gd name="adj" fmla="val 50000"/>
            </a:avLst>
          </a:prstGeom>
          <a:solidFill>
            <a:srgbClr val="1E1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" name="向上箭號 12"/>
          <p:cNvSpPr/>
          <p:nvPr/>
        </p:nvSpPr>
        <p:spPr>
          <a:xfrm rot="16200000">
            <a:off x="7305252" y="3465331"/>
            <a:ext cx="449662" cy="731590"/>
          </a:xfrm>
          <a:prstGeom prst="upArrow">
            <a:avLst/>
          </a:prstGeom>
          <a:solidFill>
            <a:srgbClr val="4F899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895878" y="363107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000" kern="0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分數</a:t>
            </a: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442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7882" y="30737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800" kern="0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關</a:t>
            </a:r>
            <a:r>
              <a:rPr lang="zh-TW" altLang="en-US" sz="28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12292" name="等腰三角形 88"/>
          <p:cNvSpPr>
            <a:spLocks noChangeArrowheads="1"/>
          </p:cNvSpPr>
          <p:nvPr/>
        </p:nvSpPr>
        <p:spPr bwMode="auto">
          <a:xfrm rot="5400000">
            <a:off x="889212" y="438016"/>
            <a:ext cx="303212" cy="261937"/>
          </a:xfrm>
          <a:prstGeom prst="triangle">
            <a:avLst>
              <a:gd name="adj" fmla="val 50000"/>
            </a:avLst>
          </a:prstGeom>
          <a:solidFill>
            <a:srgbClr val="1E1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1553" y="3272422"/>
            <a:ext cx="166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始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77490" y="3256535"/>
            <a:ext cx="1732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始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變快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1.5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倍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每插一根方向會變一次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09598" y="3272422"/>
            <a:ext cx="1770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始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忽快忽慢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對面會同時生成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85683" y="3272422"/>
            <a:ext cx="1888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始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兩個出口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隨機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換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方向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84838" y="3256535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始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秒內完成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才通關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圖片 7" descr="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71061"/>
            <a:ext cx="1541784" cy="2160000"/>
          </a:xfrm>
          <a:prstGeom prst="rect">
            <a:avLst/>
          </a:prstGeom>
        </p:spPr>
      </p:pic>
      <p:pic>
        <p:nvPicPr>
          <p:cNvPr id="15" name="圖片 14" descr="a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737" y="1065281"/>
            <a:ext cx="1541784" cy="2160000"/>
          </a:xfrm>
          <a:prstGeom prst="rect">
            <a:avLst/>
          </a:prstGeom>
        </p:spPr>
      </p:pic>
      <p:pic>
        <p:nvPicPr>
          <p:cNvPr id="16" name="圖片 15" descr="a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50" y="1065281"/>
            <a:ext cx="1541784" cy="2160000"/>
          </a:xfrm>
          <a:prstGeom prst="rect">
            <a:avLst/>
          </a:prstGeom>
        </p:spPr>
      </p:pic>
      <p:pic>
        <p:nvPicPr>
          <p:cNvPr id="22" name="圖片 21" descr="a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43" y="1065281"/>
            <a:ext cx="1541784" cy="2160000"/>
          </a:xfrm>
          <a:prstGeom prst="rect">
            <a:avLst/>
          </a:prstGeom>
        </p:spPr>
      </p:pic>
      <p:pic>
        <p:nvPicPr>
          <p:cNvPr id="24" name="圖片 23" descr="a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89" y="1065281"/>
            <a:ext cx="154178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656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71787" y="1059582"/>
            <a:ext cx="6791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時間函數 </a:t>
            </a:r>
            <a:r>
              <a:rPr lang="en-US" altLang="zh-TW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glutTimerFunc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的使用</a:t>
            </a:r>
            <a:endParaRPr lang="en-US" altLang="zh-TW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越來越快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只在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裡面使用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一次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TW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7882" y="30737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TW" altLang="en-US" sz="2800" kern="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問題與討論</a:t>
            </a:r>
          </a:p>
        </p:txBody>
      </p:sp>
      <p:sp>
        <p:nvSpPr>
          <p:cNvPr id="8" name="等腰三角形 88"/>
          <p:cNvSpPr>
            <a:spLocks noChangeArrowheads="1"/>
          </p:cNvSpPr>
          <p:nvPr/>
        </p:nvSpPr>
        <p:spPr bwMode="auto">
          <a:xfrm rot="5400000">
            <a:off x="889212" y="438016"/>
            <a:ext cx="303212" cy="261937"/>
          </a:xfrm>
          <a:prstGeom prst="triangle">
            <a:avLst>
              <a:gd name="adj" fmla="val 50000"/>
            </a:avLst>
          </a:prstGeom>
          <a:solidFill>
            <a:srgbClr val="1E1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7694"/>
            <a:ext cx="391532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37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7864" y="1707654"/>
            <a:ext cx="2664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8000" dirty="0" smtClean="0">
                <a:ea typeface="宋体" charset="-122"/>
              </a:rPr>
              <a:t>demo</a:t>
            </a:r>
            <a:endParaRPr lang="zh-CN" altLang="en-US" sz="8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370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21929</TotalTime>
  <Words>123</Words>
  <Application>Microsoft Office PowerPoint</Application>
  <PresentationFormat>如螢幕大小 (16:9)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Microsoft YaHei</vt:lpstr>
      <vt:lpstr>新細明體</vt:lpstr>
      <vt:lpstr>Impact</vt:lpstr>
      <vt:lpstr>Arial</vt:lpstr>
      <vt:lpstr>宋体</vt:lpstr>
      <vt:lpstr>標楷體</vt:lpstr>
      <vt:lpstr>Calibri</vt:lpstr>
      <vt:lpstr>Microsoft YaHei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亞莛 陳</cp:lastModifiedBy>
  <cp:revision>2217</cp:revision>
  <dcterms:created xsi:type="dcterms:W3CDTF">2011-05-09T05:31:12Z</dcterms:created>
  <dcterms:modified xsi:type="dcterms:W3CDTF">2019-01-07T18:22:20Z</dcterms:modified>
</cp:coreProperties>
</file>