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58" r:id="rId3"/>
    <p:sldId id="259" r:id="rId4"/>
    <p:sldId id="260" r:id="rId5"/>
    <p:sldId id="261" r:id="rId6"/>
    <p:sldId id="267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 Lee" userId="7309231c4353d1c0" providerId="LiveId" clId="{1759DCB5-57C8-5647-80E8-73A32EB242D3}"/>
    <pc:docChg chg="modSld">
      <pc:chgData name="CC Lee" userId="7309231c4353d1c0" providerId="LiveId" clId="{1759DCB5-57C8-5647-80E8-73A32EB242D3}" dt="2019-04-25T03:42:14.256" v="70" actId="113"/>
      <pc:docMkLst>
        <pc:docMk/>
      </pc:docMkLst>
      <pc:sldChg chg="modSp">
        <pc:chgData name="CC Lee" userId="7309231c4353d1c0" providerId="LiveId" clId="{1759DCB5-57C8-5647-80E8-73A32EB242D3}" dt="2019-04-25T03:42:14.256" v="70" actId="113"/>
        <pc:sldMkLst>
          <pc:docMk/>
          <pc:sldMk cId="730121828" sldId="257"/>
        </pc:sldMkLst>
        <pc:spChg chg="mod">
          <ac:chgData name="CC Lee" userId="7309231c4353d1c0" providerId="LiveId" clId="{1759DCB5-57C8-5647-80E8-73A32EB242D3}" dt="2019-04-25T03:42:14.256" v="70" actId="113"/>
          <ac:spMkLst>
            <pc:docMk/>
            <pc:sldMk cId="730121828" sldId="257"/>
            <ac:spMk id="2" creationId="{00000000-0000-0000-0000-000000000000}"/>
          </ac:spMkLst>
        </pc:spChg>
        <pc:spChg chg="mod">
          <ac:chgData name="CC Lee" userId="7309231c4353d1c0" providerId="LiveId" clId="{1759DCB5-57C8-5647-80E8-73A32EB242D3}" dt="2019-04-25T03:40:20.621" v="59" actId="20577"/>
          <ac:spMkLst>
            <pc:docMk/>
            <pc:sldMk cId="730121828" sldId="257"/>
            <ac:spMk id="3" creationId="{00000000-0000-0000-0000-000000000000}"/>
          </ac:spMkLst>
        </pc:spChg>
      </pc:sldChg>
      <pc:sldChg chg="modSp">
        <pc:chgData name="CC Lee" userId="7309231c4353d1c0" providerId="LiveId" clId="{1759DCB5-57C8-5647-80E8-73A32EB242D3}" dt="2019-04-25T03:39:11.863" v="30" actId="20577"/>
        <pc:sldMkLst>
          <pc:docMk/>
          <pc:sldMk cId="503734162" sldId="259"/>
        </pc:sldMkLst>
        <pc:spChg chg="mod">
          <ac:chgData name="CC Lee" userId="7309231c4353d1c0" providerId="LiveId" clId="{1759DCB5-57C8-5647-80E8-73A32EB242D3}" dt="2019-04-25T03:39:11.863" v="30" actId="20577"/>
          <ac:spMkLst>
            <pc:docMk/>
            <pc:sldMk cId="503734162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69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53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6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08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72ECB-8F5E-4E73-A729-9AEA54855B0B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B2EA5F-3B93-432D-ABB3-05C763586B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6298276" cy="3566160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末</a:t>
            </a:r>
            <a:r>
              <a:rPr lang="zh-TW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B0429029 </a:t>
            </a:r>
            <a:r>
              <a:rPr lang="zh-TW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黃苑菱 </a:t>
            </a: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B0429050 </a:t>
            </a:r>
            <a:r>
              <a:rPr lang="zh-TW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陳亞莛 </a:t>
            </a: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B0429060 </a:t>
            </a:r>
            <a:r>
              <a:rPr lang="zh-TW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婧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13" y="2284340"/>
            <a:ext cx="2295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Service purpose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2960" y="5277716"/>
            <a:ext cx="7543801" cy="402336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機器人作為翻譯，加入好友後，將你想翻譯的語言輸入在聊天室，無論是想要中英韓、日語、印尼文都能輕鬆幫你一字一句轉換成各國家的語言！讓你跟外國朋友交流無阻～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730482" y="1956571"/>
            <a:ext cx="4478828" cy="869756"/>
          </a:xfrm>
          <a:prstGeom prst="wedgeRoundRectCallout">
            <a:avLst>
              <a:gd name="adj1" fmla="val -40375"/>
              <a:gd name="adj2" fmla="val 733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網路上翻譯語言的字典普遍又盛行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2784764" y="3045537"/>
            <a:ext cx="5681403" cy="1041554"/>
          </a:xfrm>
          <a:prstGeom prst="wedgeRoundRectCallout">
            <a:avLst>
              <a:gd name="adj1" fmla="val 41646"/>
              <a:gd name="adj2" fmla="val 8788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但若是聊天過程要再開視窗查詢字詞的中文解釋，不免有點麻煩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3048866"/>
            <a:ext cx="2047875" cy="2076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201266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742" y="5869986"/>
            <a:ext cx="5979622" cy="98801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</a:t>
            </a:r>
            <a:r>
              <a:rPr lang="en-US" altLang="zh-TW" sz="3200" dirty="0" smtClean="0">
                <a:solidFill>
                  <a:schemeClr val="bg1"/>
                </a:solidFill>
              </a:rPr>
              <a:t>.</a:t>
            </a:r>
            <a:r>
              <a:rPr lang="zh-TW" altLang="en-US" sz="2800" dirty="0" smtClean="0">
                <a:solidFill>
                  <a:schemeClr val="bg1"/>
                </a:solidFill>
              </a:rPr>
              <a:t>市場產品</a:t>
            </a:r>
            <a:r>
              <a:rPr lang="zh-TW" altLang="en-US" sz="2800" dirty="0">
                <a:solidFill>
                  <a:schemeClr val="bg1"/>
                </a:solidFill>
              </a:rPr>
              <a:t>，差異化</a:t>
            </a:r>
            <a:r>
              <a:rPr lang="en-US" altLang="zh-TW" sz="2800" dirty="0">
                <a:solidFill>
                  <a:schemeClr val="bg1"/>
                </a:solidFill>
              </a:rPr>
              <a:t>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629"/>
              </p:ext>
            </p:extLst>
          </p:nvPr>
        </p:nvGraphicFramePr>
        <p:xfrm>
          <a:off x="0" y="0"/>
          <a:ext cx="9144000" cy="630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36">
                  <a:extLst>
                    <a:ext uri="{9D8B030D-6E8A-4147-A177-3AD203B41FA5}">
                      <a16:colId xmlns:a16="http://schemas.microsoft.com/office/drawing/2014/main" val="2490334690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2349703730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3689259793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1414066789"/>
                    </a:ext>
                  </a:extLst>
                </a:gridCol>
              </a:tblGrid>
              <a:tr h="1242990">
                <a:tc>
                  <a:txBody>
                    <a:bodyPr/>
                    <a:lstStyle/>
                    <a:p>
                      <a:pPr algn="ctr"/>
                      <a:endParaRPr lang="en-US" altLang="zh-TW" sz="2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 </a:t>
                      </a:r>
                      <a:endParaRPr lang="en-US" altLang="zh-TW" sz="2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翻譯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官方 </a:t>
                      </a:r>
                      <a:endParaRPr lang="en-US" altLang="zh-TW" sz="2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翻譯機器人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ROBOT</a:t>
                      </a:r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我們的</a:t>
                      </a: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20495"/>
                  </a:ext>
                </a:extLst>
              </a:tr>
              <a:tr h="11021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在聊天系統裡即時翻譯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102171"/>
                  </a:ext>
                </a:extLst>
              </a:tr>
              <a:tr h="998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翻譯照片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39549"/>
                  </a:ext>
                </a:extLst>
              </a:tr>
              <a:tr h="14798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切換多國語言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13909"/>
                  </a:ext>
                </a:extLst>
              </a:tr>
              <a:tr h="14798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可管理</a:t>
                      </a:r>
                      <a:endParaRPr lang="en-US" altLang="zh-TW" sz="2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暫時關閉、切換語言</a:t>
                      </a:r>
                      <a:r>
                        <a:rPr lang="en-US" altLang="zh-TW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11460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09" y="1322337"/>
            <a:ext cx="1059454" cy="70501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09" y="2465666"/>
            <a:ext cx="794472" cy="79447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09" y="3442259"/>
            <a:ext cx="794472" cy="7915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72" y="5111967"/>
            <a:ext cx="794472" cy="79447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86" y="2335135"/>
            <a:ext cx="713185" cy="87987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81" y="3371029"/>
            <a:ext cx="713185" cy="87663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64" y="2335134"/>
            <a:ext cx="713185" cy="87987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50" y="3336335"/>
            <a:ext cx="713185" cy="87663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64" y="4943692"/>
            <a:ext cx="713185" cy="87987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64" y="1190966"/>
            <a:ext cx="713185" cy="87987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42" y="1223534"/>
            <a:ext cx="713185" cy="87987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51" y="5155114"/>
            <a:ext cx="1059454" cy="705019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254719" y="42129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必須加其他官方帳號，</a:t>
            </a:r>
            <a:endParaRPr lang="en-US" altLang="zh-TW" sz="1400" dirty="0" smtClean="0"/>
          </a:p>
          <a:p>
            <a:r>
              <a:rPr lang="zh-TW" altLang="en-US" sz="1400" dirty="0" smtClean="0"/>
              <a:t>無法一個通用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294279" y="41950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六種常用語言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16015" y="58509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沒有必要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636478" y="201750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不在一個系統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37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7" y="1052946"/>
            <a:ext cx="8555220" cy="51776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785" y="-290948"/>
            <a:ext cx="7543800" cy="1450757"/>
          </a:xfrm>
        </p:spPr>
        <p:txBody>
          <a:bodyPr/>
          <a:lstStyle/>
          <a:p>
            <a:r>
              <a:rPr lang="en-US" altLang="zh-TW" dirty="0"/>
              <a:t>3. Workflow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1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Implementation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725977" y="2067407"/>
            <a:ext cx="7543801" cy="402336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Chatbot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電腦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文字翻譯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                                                        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8" y="2771996"/>
            <a:ext cx="2143125" cy="21431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53" y="2771995"/>
            <a:ext cx="2143125" cy="21431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15" y="2771994"/>
            <a:ext cx="2143125" cy="21431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57212" y="5103576"/>
            <a:ext cx="169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作為輸入與輸出的媒介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444975" y="5103577"/>
            <a:ext cx="241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辨識圖中的文字在哪、是什麼語言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51957" y="5074354"/>
            <a:ext cx="27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將文字轉換指定的位置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0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sz="4000" dirty="0" smtClean="0"/>
              <a:t>遇到的困難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</a:t>
            </a:r>
            <a:r>
              <a:rPr lang="zh-TW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辦法</a:t>
            </a:r>
            <a:r>
              <a:rPr lang="zh-TW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</a:t>
            </a:r>
            <a:r>
              <a:rPr lang="zh-TW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寫進檔案</a:t>
            </a:r>
            <a:r>
              <a:rPr lang="zh-TW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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沒有新創的</a:t>
            </a:r>
            <a:r>
              <a:rPr lang="zh-TW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權限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直接寫入已經存在的檔案</a:t>
            </a:r>
            <a:endParaRPr lang="zh-TW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2.key 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圖像辨識與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翻譯文字都屬於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認知服務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，但需要個別建資源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0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分工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6024"/>
              </p:ext>
            </p:extLst>
          </p:nvPr>
        </p:nvGraphicFramePr>
        <p:xfrm>
          <a:off x="822960" y="2560781"/>
          <a:ext cx="7543799" cy="15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95">
                  <a:extLst>
                    <a:ext uri="{9D8B030D-6E8A-4147-A177-3AD203B41FA5}">
                      <a16:colId xmlns:a16="http://schemas.microsoft.com/office/drawing/2014/main" val="2791969496"/>
                    </a:ext>
                  </a:extLst>
                </a:gridCol>
                <a:gridCol w="4190731">
                  <a:extLst>
                    <a:ext uri="{9D8B030D-6E8A-4147-A177-3AD203B41FA5}">
                      <a16:colId xmlns:a16="http://schemas.microsoft.com/office/drawing/2014/main" val="2065892388"/>
                    </a:ext>
                  </a:extLst>
                </a:gridCol>
                <a:gridCol w="1266573">
                  <a:extLst>
                    <a:ext uri="{9D8B030D-6E8A-4147-A177-3AD203B41FA5}">
                      <a16:colId xmlns:a16="http://schemas.microsoft.com/office/drawing/2014/main" val="676956060"/>
                    </a:ext>
                  </a:extLst>
                </a:gridCol>
              </a:tblGrid>
              <a:tr h="473364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1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B0429029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黃苑菱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的輸入與輸出端、使用者狀態控制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B0429050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陳亞莛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圖像辨識、文字翻譯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6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B0429060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謝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合成圖像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7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6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277</Words>
  <Application>Microsoft Office PowerPoint</Application>
  <PresentationFormat>如螢幕大小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Calibri</vt:lpstr>
      <vt:lpstr>Calibri Light</vt:lpstr>
      <vt:lpstr>Wingdings</vt:lpstr>
      <vt:lpstr>回顧</vt:lpstr>
      <vt:lpstr>雲端系統 期末報告</vt:lpstr>
      <vt:lpstr>1. Service purpose</vt:lpstr>
      <vt:lpstr>2.市場產品，差異化?</vt:lpstr>
      <vt:lpstr>3. Workflow</vt:lpstr>
      <vt:lpstr>4. Implementation</vt:lpstr>
      <vt:lpstr>7.遇到的困難</vt:lpstr>
      <vt:lpstr>8.分工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自建雲專題</dc:title>
  <dc:creator>CC Lee</dc:creator>
  <cp:lastModifiedBy>亞莛 陳</cp:lastModifiedBy>
  <cp:revision>36</cp:revision>
  <dcterms:created xsi:type="dcterms:W3CDTF">2019-04-25T03:08:07Z</dcterms:created>
  <dcterms:modified xsi:type="dcterms:W3CDTF">2019-06-19T22:45:16Z</dcterms:modified>
</cp:coreProperties>
</file>