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8" r:id="rId3"/>
  </p:sldIdLst>
  <p:sldSz cx="21396325" cy="15087600"/>
  <p:notesSz cx="9601200" cy="7315200"/>
  <p:defaultTextStyle>
    <a:defPPr>
      <a:defRPr lang="en-US"/>
    </a:defPPr>
    <a:lvl1pPr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1pPr>
    <a:lvl2pPr marL="1038225" indent="-58102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2pPr>
    <a:lvl3pPr marL="2076450" indent="-116205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3pPr>
    <a:lvl4pPr marL="3116580" indent="-1744980"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4pPr>
    <a:lvl5pPr marL="4154805" indent="-2326005" algn="l" defTabSz="2076450" rtl="0" fontAlgn="base">
      <a:spcBef>
        <a:spcPct val="0"/>
      </a:spcBef>
      <a:spcAft>
        <a:spcPct val="0"/>
      </a:spcAft>
      <a:defRPr sz="4100" kern="1200">
        <a:solidFill>
          <a:schemeClr val="tx1"/>
        </a:solidFill>
        <a:latin typeface="Arial" panose="020B0604020202020204" pitchFamily="34" charset="0"/>
        <a:ea typeface="+mn-ea"/>
        <a:cs typeface="+mn-cs"/>
      </a:defRPr>
    </a:lvl5pPr>
    <a:lvl6pPr marL="2286000" algn="l" defTabSz="914400" rtl="0" eaLnBrk="1" latinLnBrk="0" hangingPunct="1">
      <a:defRPr sz="4100" kern="1200">
        <a:solidFill>
          <a:schemeClr val="tx1"/>
        </a:solidFill>
        <a:latin typeface="Arial" panose="020B0604020202020204" pitchFamily="34" charset="0"/>
        <a:ea typeface="+mn-ea"/>
        <a:cs typeface="+mn-cs"/>
      </a:defRPr>
    </a:lvl6pPr>
    <a:lvl7pPr marL="2743200" algn="l" defTabSz="914400" rtl="0" eaLnBrk="1" latinLnBrk="0" hangingPunct="1">
      <a:defRPr sz="4100" kern="1200">
        <a:solidFill>
          <a:schemeClr val="tx1"/>
        </a:solidFill>
        <a:latin typeface="Arial" panose="020B0604020202020204" pitchFamily="34" charset="0"/>
        <a:ea typeface="+mn-ea"/>
        <a:cs typeface="+mn-cs"/>
      </a:defRPr>
    </a:lvl7pPr>
    <a:lvl8pPr marL="3200400" algn="l" defTabSz="914400" rtl="0" eaLnBrk="1" latinLnBrk="0" hangingPunct="1">
      <a:defRPr sz="4100" kern="1200">
        <a:solidFill>
          <a:schemeClr val="tx1"/>
        </a:solidFill>
        <a:latin typeface="Arial" panose="020B0604020202020204" pitchFamily="34" charset="0"/>
        <a:ea typeface="+mn-ea"/>
        <a:cs typeface="+mn-cs"/>
      </a:defRPr>
    </a:lvl8pPr>
    <a:lvl9pPr marL="3657600" algn="l" defTabSz="914400" rtl="0" eaLnBrk="1" latinLnBrk="0" hangingPunct="1">
      <a:defRPr sz="41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4770" userDrawn="1">
          <p15:clr>
            <a:srgbClr val="A4A3A4"/>
          </p15:clr>
        </p15:guide>
        <p15:guide id="2" pos="67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6774" autoAdjust="0"/>
  </p:normalViewPr>
  <p:slideViewPr>
    <p:cSldViewPr showGuides="1">
      <p:cViewPr varScale="1">
        <p:scale>
          <a:sx n="40" d="100"/>
          <a:sy n="40" d="100"/>
        </p:scale>
        <p:origin x="1618" y="62"/>
      </p:cViewPr>
      <p:guideLst>
        <p:guide orient="horz" pos="4770"/>
        <p:guide pos="67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pPr>
              <a:defRPr/>
            </a:pPr>
            <a:endParaRPr lang="en-US" dirty="0"/>
          </a:p>
        </p:txBody>
      </p:sp>
      <p:sp>
        <p:nvSpPr>
          <p:cNvPr id="3" name="Date Placeholder 2"/>
          <p:cNvSpPr>
            <a:spLocks noGrp="1"/>
          </p:cNvSpPr>
          <p:nvPr>
            <p:ph type="dt" idx="1"/>
          </p:nvPr>
        </p:nvSpPr>
        <p:spPr>
          <a:xfrm>
            <a:off x="5439014" y="0"/>
            <a:ext cx="4160520" cy="365760"/>
          </a:xfrm>
          <a:prstGeom prst="rect">
            <a:avLst/>
          </a:prstGeom>
        </p:spPr>
        <p:txBody>
          <a:bodyPr vert="horz" lIns="96661" tIns="48331" rIns="96661" bIns="48331" rtlCol="0"/>
          <a:lstStyle>
            <a:lvl1pPr algn="r">
              <a:defRPr sz="1300"/>
            </a:lvl1pPr>
          </a:lstStyle>
          <a:p>
            <a:pPr>
              <a:defRPr/>
            </a:pPr>
            <a:fld id="{8DA7D3DA-D4CF-4054-A710-8575792C48DD}" type="datetimeFigureOut">
              <a:rPr lang="en-US"/>
            </a:fld>
            <a:endParaRPr lang="en-US" dirty="0"/>
          </a:p>
        </p:txBody>
      </p:sp>
      <p:sp>
        <p:nvSpPr>
          <p:cNvPr id="4" name="Slide Image Placeholder 3"/>
          <p:cNvSpPr>
            <a:spLocks noGrp="1" noRot="1" noChangeAspect="1"/>
          </p:cNvSpPr>
          <p:nvPr>
            <p:ph type="sldImg" idx="2"/>
          </p:nvPr>
        </p:nvSpPr>
        <p:spPr>
          <a:xfrm>
            <a:off x="2855913" y="549275"/>
            <a:ext cx="3889375" cy="2743200"/>
          </a:xfrm>
          <a:prstGeom prst="rect">
            <a:avLst/>
          </a:prstGeom>
          <a:noFill/>
          <a:ln w="12700">
            <a:solidFill>
              <a:prstClr val="black"/>
            </a:solidFill>
          </a:ln>
        </p:spPr>
        <p:txBody>
          <a:bodyPr vert="horz" lIns="96661" tIns="48331" rIns="96661" bIns="48331" rtlCol="0" anchor="ctr"/>
          <a:lstStyle/>
          <a:p>
            <a:pPr lvl="0"/>
            <a:endParaRPr lang="en-US" noProof="0"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6947747"/>
            <a:ext cx="4160520" cy="365760"/>
          </a:xfrm>
          <a:prstGeom prst="rect">
            <a:avLst/>
          </a:prstGeom>
        </p:spPr>
        <p:txBody>
          <a:bodyPr vert="horz" lIns="96661" tIns="48331" rIns="96661" bIns="48331" rtlCol="0" anchor="b"/>
          <a:lstStyle>
            <a:lvl1pPr algn="l">
              <a:defRPr sz="1300"/>
            </a:lvl1pPr>
          </a:lstStyle>
          <a:p>
            <a:pPr>
              <a:defRPr/>
            </a:pPr>
            <a:endParaRPr lang="en-US" dirty="0"/>
          </a:p>
        </p:txBody>
      </p:sp>
      <p:sp>
        <p:nvSpPr>
          <p:cNvPr id="7" name="Slide Number Placeholder 6"/>
          <p:cNvSpPr>
            <a:spLocks noGrp="1"/>
          </p:cNvSpPr>
          <p:nvPr>
            <p:ph type="sldNum" sz="quarter" idx="5"/>
          </p:nvPr>
        </p:nvSpPr>
        <p:spPr>
          <a:xfrm>
            <a:off x="5439014" y="6947747"/>
            <a:ext cx="4160520" cy="365760"/>
          </a:xfrm>
          <a:prstGeom prst="rect">
            <a:avLst/>
          </a:prstGeom>
        </p:spPr>
        <p:txBody>
          <a:bodyPr vert="horz" lIns="96661" tIns="48331" rIns="96661" bIns="48331" rtlCol="0" anchor="b"/>
          <a:lstStyle>
            <a:lvl1pPr algn="r">
              <a:defRPr sz="1300"/>
            </a:lvl1pPr>
          </a:lstStyle>
          <a:p>
            <a:pPr>
              <a:defRPr/>
            </a:pPr>
            <a:fld id="{095823FB-3E7A-4815-914B-4B33629D59C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xfrm>
            <a:off x="2855913" y="549275"/>
            <a:ext cx="3889375" cy="2743200"/>
          </a:xfrm>
          <a:noFill/>
          <a:ln>
            <a:solidFill>
              <a:srgbClr val="000000"/>
            </a:solidFill>
            <a:miter lim="800000"/>
          </a:ln>
        </p:spPr>
      </p:sp>
      <p:sp>
        <p:nvSpPr>
          <p:cNvPr id="4099"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US" b="1" dirty="0"/>
          </a:p>
        </p:txBody>
      </p:sp>
      <p:sp>
        <p:nvSpPr>
          <p:cNvPr id="4100" name="Slide Number Placeholder 3"/>
          <p:cNvSpPr>
            <a:spLocks noGrp="1"/>
          </p:cNvSpPr>
          <p:nvPr>
            <p:ph type="sldNum" sz="quarter" idx="5"/>
          </p:nvPr>
        </p:nvSpPr>
        <p:spPr bwMode="auto">
          <a:noFill/>
          <a:ln>
            <a:miter lim="800000"/>
          </a:ln>
        </p:spPr>
        <p:txBody>
          <a:bodyPr wrap="square" numCol="1" anchorCtr="0" compatLnSpc="1"/>
          <a:lstStyle/>
          <a:p>
            <a:fld id="{E7FB7E0C-4FEA-4D01-9D63-D6E98DE38827}"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724" y="4686937"/>
            <a:ext cx="18186877" cy="3234055"/>
          </a:xfrm>
        </p:spPr>
        <p:txBody>
          <a:bodyPr/>
          <a:lstStyle/>
          <a:p>
            <a:r>
              <a:rPr lang="en-US"/>
              <a:t>Click to edit Master title style</a:t>
            </a:r>
            <a:endParaRPr lang="en-US"/>
          </a:p>
        </p:txBody>
      </p:sp>
      <p:sp>
        <p:nvSpPr>
          <p:cNvPr id="3" name="Subtitle 2"/>
          <p:cNvSpPr>
            <a:spLocks noGrp="1"/>
          </p:cNvSpPr>
          <p:nvPr>
            <p:ph type="subTitle" idx="1"/>
          </p:nvPr>
        </p:nvSpPr>
        <p:spPr>
          <a:xfrm>
            <a:off x="3209450" y="8549641"/>
            <a:ext cx="14977428" cy="3855720"/>
          </a:xfrm>
        </p:spPr>
        <p:txBody>
          <a:bodyPr/>
          <a:lstStyle>
            <a:lvl1pPr marL="0" indent="0" algn="ctr">
              <a:buNone/>
              <a:defRPr>
                <a:solidFill>
                  <a:schemeClr val="tx1">
                    <a:tint val="75000"/>
                  </a:schemeClr>
                </a:solidFill>
              </a:defRPr>
            </a:lvl1pPr>
            <a:lvl2pPr marL="1038860" indent="0" algn="ctr">
              <a:buNone/>
              <a:defRPr>
                <a:solidFill>
                  <a:schemeClr val="tx1">
                    <a:tint val="75000"/>
                  </a:schemeClr>
                </a:solidFill>
              </a:defRPr>
            </a:lvl2pPr>
            <a:lvl3pPr marL="2077720" indent="0" algn="ctr">
              <a:buNone/>
              <a:defRPr>
                <a:solidFill>
                  <a:schemeClr val="tx1">
                    <a:tint val="75000"/>
                  </a:schemeClr>
                </a:solidFill>
              </a:defRPr>
            </a:lvl3pPr>
            <a:lvl4pPr marL="3116580" indent="0" algn="ctr">
              <a:buNone/>
              <a:defRPr>
                <a:solidFill>
                  <a:schemeClr val="tx1">
                    <a:tint val="75000"/>
                  </a:schemeClr>
                </a:solidFill>
              </a:defRPr>
            </a:lvl4pPr>
            <a:lvl5pPr marL="4156075" indent="0" algn="ctr">
              <a:buNone/>
              <a:defRPr>
                <a:solidFill>
                  <a:schemeClr val="tx1">
                    <a:tint val="75000"/>
                  </a:schemeClr>
                </a:solidFill>
              </a:defRPr>
            </a:lvl5pPr>
            <a:lvl6pPr marL="5194935" indent="0" algn="ctr">
              <a:buNone/>
              <a:defRPr>
                <a:solidFill>
                  <a:schemeClr val="tx1">
                    <a:tint val="75000"/>
                  </a:schemeClr>
                </a:solidFill>
              </a:defRPr>
            </a:lvl6pPr>
            <a:lvl7pPr marL="6233795" indent="0" algn="ctr">
              <a:buNone/>
              <a:defRPr>
                <a:solidFill>
                  <a:schemeClr val="tx1">
                    <a:tint val="75000"/>
                  </a:schemeClr>
                </a:solidFill>
              </a:defRPr>
            </a:lvl7pPr>
            <a:lvl8pPr marL="7272655" indent="0" algn="ctr">
              <a:buNone/>
              <a:defRPr>
                <a:solidFill>
                  <a:schemeClr val="tx1">
                    <a:tint val="75000"/>
                  </a:schemeClr>
                </a:solidFill>
              </a:defRPr>
            </a:lvl8pPr>
            <a:lvl9pPr marL="831151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4F5460F-96E0-41BC-BFD5-E159634B3175}"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4BB3AD0-5DBC-48D5-BDCD-360487953A45}"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6F35837-7092-45D4-8203-1DECF2FA5DEF}"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4D52EC-F445-4909-BEE7-D61A89EDE60E}"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306607" y="1871980"/>
            <a:ext cx="15920946" cy="3987387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3540052" y="1871980"/>
            <a:ext cx="47409946" cy="3987387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8F62A16A-F627-46B0-B05E-C9F55505C59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A913833-D753-453C-8296-ABA66C37EEE1}"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4641E83C-3328-47B5-8F6E-AC2DD1A4855E}"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E179CA9-CAEE-4BB7-8EFC-60BB3D80FEA2}"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90162" y="9695182"/>
            <a:ext cx="18186877" cy="2996565"/>
          </a:xfrm>
        </p:spPr>
        <p:txBody>
          <a:bodyPr anchor="t"/>
          <a:lstStyle>
            <a:lvl1pPr algn="l">
              <a:defRPr sz="9100" b="1" cap="all"/>
            </a:lvl1pPr>
          </a:lstStyle>
          <a:p>
            <a:r>
              <a:rPr lang="en-US"/>
              <a:t>Click to edit Master title style</a:t>
            </a:r>
            <a:endParaRPr lang="en-US"/>
          </a:p>
        </p:txBody>
      </p:sp>
      <p:sp>
        <p:nvSpPr>
          <p:cNvPr id="3" name="Text Placeholder 2"/>
          <p:cNvSpPr>
            <a:spLocks noGrp="1"/>
          </p:cNvSpPr>
          <p:nvPr>
            <p:ph type="body" idx="1"/>
          </p:nvPr>
        </p:nvSpPr>
        <p:spPr>
          <a:xfrm>
            <a:off x="1690162" y="6394771"/>
            <a:ext cx="18186877" cy="3300411"/>
          </a:xfrm>
        </p:spPr>
        <p:txBody>
          <a:bodyPr anchor="b"/>
          <a:lstStyle>
            <a:lvl1pPr marL="0" indent="0">
              <a:buNone/>
              <a:defRPr sz="4500">
                <a:solidFill>
                  <a:schemeClr val="tx1">
                    <a:tint val="75000"/>
                  </a:schemeClr>
                </a:solidFill>
              </a:defRPr>
            </a:lvl1pPr>
            <a:lvl2pPr marL="1038860" indent="0">
              <a:buNone/>
              <a:defRPr sz="4100">
                <a:solidFill>
                  <a:schemeClr val="tx1">
                    <a:tint val="75000"/>
                  </a:schemeClr>
                </a:solidFill>
              </a:defRPr>
            </a:lvl2pPr>
            <a:lvl3pPr marL="2077720" indent="0">
              <a:buNone/>
              <a:defRPr sz="3600">
                <a:solidFill>
                  <a:schemeClr val="tx1">
                    <a:tint val="75000"/>
                  </a:schemeClr>
                </a:solidFill>
              </a:defRPr>
            </a:lvl3pPr>
            <a:lvl4pPr marL="3116580" indent="0">
              <a:buNone/>
              <a:defRPr sz="3200">
                <a:solidFill>
                  <a:schemeClr val="tx1">
                    <a:tint val="75000"/>
                  </a:schemeClr>
                </a:solidFill>
              </a:defRPr>
            </a:lvl4pPr>
            <a:lvl5pPr marL="4156075" indent="0">
              <a:buNone/>
              <a:defRPr sz="3200">
                <a:solidFill>
                  <a:schemeClr val="tx1">
                    <a:tint val="75000"/>
                  </a:schemeClr>
                </a:solidFill>
              </a:defRPr>
            </a:lvl5pPr>
            <a:lvl6pPr marL="5194935" indent="0">
              <a:buNone/>
              <a:defRPr sz="3200">
                <a:solidFill>
                  <a:schemeClr val="tx1">
                    <a:tint val="75000"/>
                  </a:schemeClr>
                </a:solidFill>
              </a:defRPr>
            </a:lvl6pPr>
            <a:lvl7pPr marL="6233795" indent="0">
              <a:buNone/>
              <a:defRPr sz="3200">
                <a:solidFill>
                  <a:schemeClr val="tx1">
                    <a:tint val="75000"/>
                  </a:schemeClr>
                </a:solidFill>
              </a:defRPr>
            </a:lvl7pPr>
            <a:lvl8pPr marL="7272655" indent="0">
              <a:buNone/>
              <a:defRPr sz="3200">
                <a:solidFill>
                  <a:schemeClr val="tx1">
                    <a:tint val="75000"/>
                  </a:schemeClr>
                </a:solidFill>
              </a:defRPr>
            </a:lvl8pPr>
            <a:lvl9pPr marL="8311515" indent="0">
              <a:buNone/>
              <a:defRPr sz="3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A58BD1A3-08D1-4783-BE32-9483B8F2332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7B4F12C6-BDBE-4921-B43C-0B64A03B68FB}"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3540053" y="10903587"/>
            <a:ext cx="31663589"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35560250" y="10903587"/>
            <a:ext cx="31667303" cy="30842269"/>
          </a:xfrm>
        </p:spPr>
        <p:txBody>
          <a:bodyPr/>
          <a:lstStyle>
            <a:lvl1pPr>
              <a:defRPr sz="6400"/>
            </a:lvl1pPr>
            <a:lvl2pPr>
              <a:defRPr sz="5400"/>
            </a:lvl2pPr>
            <a:lvl3pPr>
              <a:defRPr sz="4500"/>
            </a:lvl3pPr>
            <a:lvl4pPr>
              <a:defRPr sz="4100"/>
            </a:lvl4pPr>
            <a:lvl5pPr>
              <a:defRPr sz="4100"/>
            </a:lvl5pPr>
            <a:lvl6pPr>
              <a:defRPr sz="4100"/>
            </a:lvl6pPr>
            <a:lvl7pPr>
              <a:defRPr sz="4100"/>
            </a:lvl7pPr>
            <a:lvl8pPr>
              <a:defRPr sz="4100"/>
            </a:lvl8pPr>
            <a:lvl9pPr>
              <a:defRPr sz="4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785FD71E-2DFD-4F23-A448-ACECB91B2C59}"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15706F45-AC25-4817-AACF-54B8C6C580FA}"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69817" y="604204"/>
            <a:ext cx="19256692" cy="25146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069816" y="3377249"/>
            <a:ext cx="9453760"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4" name="Content Placeholder 3"/>
          <p:cNvSpPr>
            <a:spLocks noGrp="1"/>
          </p:cNvSpPr>
          <p:nvPr>
            <p:ph sz="half" idx="2"/>
          </p:nvPr>
        </p:nvSpPr>
        <p:spPr>
          <a:xfrm>
            <a:off x="1069816" y="4784725"/>
            <a:ext cx="9453760"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10869038" y="3377249"/>
            <a:ext cx="9457473" cy="1407476"/>
          </a:xfrm>
        </p:spPr>
        <p:txBody>
          <a:bodyPr anchor="b"/>
          <a:lstStyle>
            <a:lvl1pPr marL="0" indent="0">
              <a:buNone/>
              <a:defRPr sz="5400" b="1"/>
            </a:lvl1pPr>
            <a:lvl2pPr marL="1038860" indent="0">
              <a:buNone/>
              <a:defRPr sz="4500" b="1"/>
            </a:lvl2pPr>
            <a:lvl3pPr marL="2077720" indent="0">
              <a:buNone/>
              <a:defRPr sz="4100" b="1"/>
            </a:lvl3pPr>
            <a:lvl4pPr marL="3116580" indent="0">
              <a:buNone/>
              <a:defRPr sz="3600" b="1"/>
            </a:lvl4pPr>
            <a:lvl5pPr marL="4156075" indent="0">
              <a:buNone/>
              <a:defRPr sz="3600" b="1"/>
            </a:lvl5pPr>
            <a:lvl6pPr marL="5194935" indent="0">
              <a:buNone/>
              <a:defRPr sz="3600" b="1"/>
            </a:lvl6pPr>
            <a:lvl7pPr marL="6233795" indent="0">
              <a:buNone/>
              <a:defRPr sz="3600" b="1"/>
            </a:lvl7pPr>
            <a:lvl8pPr marL="7272655" indent="0">
              <a:buNone/>
              <a:defRPr sz="3600" b="1"/>
            </a:lvl8pPr>
            <a:lvl9pPr marL="8311515" indent="0">
              <a:buNone/>
              <a:defRPr sz="3600" b="1"/>
            </a:lvl9pPr>
          </a:lstStyle>
          <a:p>
            <a:pPr lvl="0"/>
            <a:r>
              <a:rPr lang="en-US"/>
              <a:t>Click to edit Master text styles</a:t>
            </a:r>
            <a:endParaRPr lang="en-US"/>
          </a:p>
        </p:txBody>
      </p:sp>
      <p:sp>
        <p:nvSpPr>
          <p:cNvPr id="6" name="Content Placeholder 5"/>
          <p:cNvSpPr>
            <a:spLocks noGrp="1"/>
          </p:cNvSpPr>
          <p:nvPr>
            <p:ph sz="quarter" idx="4"/>
          </p:nvPr>
        </p:nvSpPr>
        <p:spPr>
          <a:xfrm>
            <a:off x="10869038" y="4784725"/>
            <a:ext cx="9457473" cy="8692834"/>
          </a:xfrm>
        </p:spPr>
        <p:txBody>
          <a:bodyPr/>
          <a:lstStyle>
            <a:lvl1pPr>
              <a:defRPr sz="5400"/>
            </a:lvl1pPr>
            <a:lvl2pPr>
              <a:defRPr sz="4500"/>
            </a:lvl2pPr>
            <a:lvl3pPr>
              <a:defRPr sz="41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7CA1FB7C-CAD3-4979-BB8E-DDCF03472B9C}"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531507D2-9CBF-494B-8A56-EF5DC47183D3}"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86FA2579-1276-4A74-87A1-6D0FE2FF372C}"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3F546B4A-9340-49C8-807A-7783BD84082F}"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28E265A-1361-4AEA-8A14-E101C8394C8C}"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7B84815A-3B0E-4997-A765-CDBFE7D75534}"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69818" y="600711"/>
            <a:ext cx="7039244" cy="2556510"/>
          </a:xfrm>
        </p:spPr>
        <p:txBody>
          <a:bodyPr anchor="b"/>
          <a:lstStyle>
            <a:lvl1pPr algn="l">
              <a:defRPr sz="4500" b="1"/>
            </a:lvl1pPr>
          </a:lstStyle>
          <a:p>
            <a:r>
              <a:rPr lang="en-US"/>
              <a:t>Click to edit Master title style</a:t>
            </a:r>
            <a:endParaRPr lang="en-US"/>
          </a:p>
        </p:txBody>
      </p:sp>
      <p:sp>
        <p:nvSpPr>
          <p:cNvPr id="3" name="Content Placeholder 2"/>
          <p:cNvSpPr>
            <a:spLocks noGrp="1"/>
          </p:cNvSpPr>
          <p:nvPr>
            <p:ph idx="1"/>
          </p:nvPr>
        </p:nvSpPr>
        <p:spPr>
          <a:xfrm>
            <a:off x="8365369" y="600712"/>
            <a:ext cx="11961140" cy="12876848"/>
          </a:xfrm>
        </p:spPr>
        <p:txBody>
          <a:bodyPr/>
          <a:lstStyle>
            <a:lvl1pPr>
              <a:defRPr sz="7300"/>
            </a:lvl1pPr>
            <a:lvl2pPr>
              <a:defRPr sz="6400"/>
            </a:lvl2pPr>
            <a:lvl3pPr>
              <a:defRPr sz="5400"/>
            </a:lvl3pPr>
            <a:lvl4pPr>
              <a:defRPr sz="4500"/>
            </a:lvl4pPr>
            <a:lvl5pPr>
              <a:defRPr sz="4500"/>
            </a:lvl5pPr>
            <a:lvl6pPr>
              <a:defRPr sz="4500"/>
            </a:lvl6pPr>
            <a:lvl7pPr>
              <a:defRPr sz="4500"/>
            </a:lvl7pPr>
            <a:lvl8pPr>
              <a:defRPr sz="4500"/>
            </a:lvl8pPr>
            <a:lvl9pPr>
              <a:defRPr sz="4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69818" y="3157222"/>
            <a:ext cx="7039244" cy="10320338"/>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84F6368B-BFDC-4FD9-BB47-0294E095E7C7}"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EA0EB0D-B40A-4476-A042-007224BD9F0A}"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93830" y="10561319"/>
            <a:ext cx="12837795" cy="1246824"/>
          </a:xfrm>
        </p:spPr>
        <p:txBody>
          <a:bodyPr anchor="b"/>
          <a:lstStyle>
            <a:lvl1pPr algn="l">
              <a:defRPr sz="4500" b="1"/>
            </a:lvl1pPr>
          </a:lstStyle>
          <a:p>
            <a:r>
              <a:rPr lang="en-US"/>
              <a:t>Click to edit Master title style</a:t>
            </a:r>
            <a:endParaRPr lang="en-US"/>
          </a:p>
        </p:txBody>
      </p:sp>
      <p:sp>
        <p:nvSpPr>
          <p:cNvPr id="3" name="Picture Placeholder 2"/>
          <p:cNvSpPr>
            <a:spLocks noGrp="1"/>
          </p:cNvSpPr>
          <p:nvPr>
            <p:ph type="pic" idx="1"/>
          </p:nvPr>
        </p:nvSpPr>
        <p:spPr>
          <a:xfrm>
            <a:off x="4193830" y="1348106"/>
            <a:ext cx="12837795" cy="9052560"/>
          </a:xfrm>
        </p:spPr>
        <p:txBody>
          <a:bodyPr rtlCol="0">
            <a:normAutofit/>
          </a:bodyPr>
          <a:lstStyle>
            <a:lvl1pPr marL="0" indent="0">
              <a:buNone/>
              <a:defRPr sz="7300"/>
            </a:lvl1pPr>
            <a:lvl2pPr marL="1038860" indent="0">
              <a:buNone/>
              <a:defRPr sz="6400"/>
            </a:lvl2pPr>
            <a:lvl3pPr marL="2077720" indent="0">
              <a:buNone/>
              <a:defRPr sz="5400"/>
            </a:lvl3pPr>
            <a:lvl4pPr marL="3116580" indent="0">
              <a:buNone/>
              <a:defRPr sz="4500"/>
            </a:lvl4pPr>
            <a:lvl5pPr marL="4156075" indent="0">
              <a:buNone/>
              <a:defRPr sz="4500"/>
            </a:lvl5pPr>
            <a:lvl6pPr marL="5194935" indent="0">
              <a:buNone/>
              <a:defRPr sz="4500"/>
            </a:lvl6pPr>
            <a:lvl7pPr marL="6233795" indent="0">
              <a:buNone/>
              <a:defRPr sz="4500"/>
            </a:lvl7pPr>
            <a:lvl8pPr marL="7272655" indent="0">
              <a:buNone/>
              <a:defRPr sz="4500"/>
            </a:lvl8pPr>
            <a:lvl9pPr marL="8311515" indent="0">
              <a:buNone/>
              <a:defRPr sz="4500"/>
            </a:lvl9pPr>
          </a:lstStyle>
          <a:p>
            <a:pPr lvl="0"/>
            <a:endParaRPr lang="en-US" noProof="0" dirty="0"/>
          </a:p>
        </p:txBody>
      </p:sp>
      <p:sp>
        <p:nvSpPr>
          <p:cNvPr id="4" name="Text Placeholder 3"/>
          <p:cNvSpPr>
            <a:spLocks noGrp="1"/>
          </p:cNvSpPr>
          <p:nvPr>
            <p:ph type="body" sz="half" idx="2"/>
          </p:nvPr>
        </p:nvSpPr>
        <p:spPr>
          <a:xfrm>
            <a:off x="4193830" y="11808145"/>
            <a:ext cx="12837795" cy="1770696"/>
          </a:xfrm>
        </p:spPr>
        <p:txBody>
          <a:bodyPr/>
          <a:lstStyle>
            <a:lvl1pPr marL="0" indent="0">
              <a:buNone/>
              <a:defRPr sz="3200"/>
            </a:lvl1pPr>
            <a:lvl2pPr marL="1038860" indent="0">
              <a:buNone/>
              <a:defRPr sz="2800"/>
            </a:lvl2pPr>
            <a:lvl3pPr marL="2077720" indent="0">
              <a:buNone/>
              <a:defRPr sz="2300"/>
            </a:lvl3pPr>
            <a:lvl4pPr marL="3116580" indent="0">
              <a:buNone/>
              <a:defRPr sz="2000"/>
            </a:lvl4pPr>
            <a:lvl5pPr marL="4156075" indent="0">
              <a:buNone/>
              <a:defRPr sz="2000"/>
            </a:lvl5pPr>
            <a:lvl6pPr marL="5194935" indent="0">
              <a:buNone/>
              <a:defRPr sz="2000"/>
            </a:lvl6pPr>
            <a:lvl7pPr marL="6233795" indent="0">
              <a:buNone/>
              <a:defRPr sz="2000"/>
            </a:lvl7pPr>
            <a:lvl8pPr marL="7272655" indent="0">
              <a:buNone/>
              <a:defRPr sz="2000"/>
            </a:lvl8pPr>
            <a:lvl9pPr marL="8311515" indent="0">
              <a:buNone/>
              <a:defRPr sz="2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54B24F50-1CD8-4B77-BE20-CFD245A62816}"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D18976-4C8D-4EDB-A1D9-42BB65F6CA2F}"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69737" y="603441"/>
            <a:ext cx="19256851" cy="2515128"/>
          </a:xfrm>
          <a:prstGeom prst="rect">
            <a:avLst/>
          </a:prstGeom>
          <a:noFill/>
          <a:ln w="9525">
            <a:noFill/>
            <a:miter lim="800000"/>
          </a:ln>
        </p:spPr>
        <p:txBody>
          <a:bodyPr vert="horz" wrap="square" lIns="207793" tIns="103897" rIns="207793" bIns="103897"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1069737" y="3520863"/>
            <a:ext cx="19256851" cy="9955979"/>
          </a:xfrm>
          <a:prstGeom prst="rect">
            <a:avLst/>
          </a:prstGeom>
          <a:noFill/>
          <a:ln w="9525">
            <a:noFill/>
            <a:miter lim="800000"/>
          </a:ln>
        </p:spPr>
        <p:txBody>
          <a:bodyPr vert="horz" wrap="square" lIns="207793" tIns="103897" rIns="207793" bIns="103897"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69737" y="13983668"/>
            <a:ext cx="4992103" cy="803003"/>
          </a:xfrm>
          <a:prstGeom prst="rect">
            <a:avLst/>
          </a:prstGeom>
        </p:spPr>
        <p:txBody>
          <a:bodyPr vert="horz" lIns="207793" tIns="103897" rIns="207793" bIns="103897" rtlCol="0" anchor="ctr"/>
          <a:lstStyle>
            <a:lvl1pPr algn="l" defTabSz="2077720" fontAlgn="auto">
              <a:spcBef>
                <a:spcPts val="0"/>
              </a:spcBef>
              <a:spcAft>
                <a:spcPts val="0"/>
              </a:spcAft>
              <a:defRPr sz="2800">
                <a:solidFill>
                  <a:schemeClr val="tx1">
                    <a:tint val="75000"/>
                  </a:schemeClr>
                </a:solidFill>
                <a:latin typeface="+mn-lt"/>
              </a:defRPr>
            </a:lvl1pPr>
          </a:lstStyle>
          <a:p>
            <a:pPr>
              <a:defRPr/>
            </a:pPr>
            <a:fld id="{C3649540-97AF-4BB8-BF1D-44EE7EB337A9}" type="datetimeFigureOut">
              <a:rPr lang="en-US"/>
            </a:fld>
            <a:endParaRPr lang="en-US" dirty="0"/>
          </a:p>
        </p:txBody>
      </p:sp>
      <p:sp>
        <p:nvSpPr>
          <p:cNvPr id="5" name="Footer Placeholder 4"/>
          <p:cNvSpPr>
            <a:spLocks noGrp="1"/>
          </p:cNvSpPr>
          <p:nvPr>
            <p:ph type="ftr" sz="quarter" idx="3"/>
          </p:nvPr>
        </p:nvSpPr>
        <p:spPr>
          <a:xfrm>
            <a:off x="7310664" y="13983668"/>
            <a:ext cx="6774997" cy="803003"/>
          </a:xfrm>
          <a:prstGeom prst="rect">
            <a:avLst/>
          </a:prstGeom>
        </p:spPr>
        <p:txBody>
          <a:bodyPr vert="horz" lIns="207793" tIns="103897" rIns="207793" bIns="103897" rtlCol="0" anchor="ctr"/>
          <a:lstStyle>
            <a:lvl1pPr algn="ctr" defTabSz="2077720" fontAlgn="auto">
              <a:spcBef>
                <a:spcPts val="0"/>
              </a:spcBef>
              <a:spcAft>
                <a:spcPts val="0"/>
              </a:spcAft>
              <a:defRPr sz="28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15334486" y="13983668"/>
            <a:ext cx="4992103" cy="803003"/>
          </a:xfrm>
          <a:prstGeom prst="rect">
            <a:avLst/>
          </a:prstGeom>
        </p:spPr>
        <p:txBody>
          <a:bodyPr vert="horz" lIns="207793" tIns="103897" rIns="207793" bIns="103897" rtlCol="0" anchor="ctr"/>
          <a:lstStyle>
            <a:lvl1pPr algn="r" defTabSz="2077720" fontAlgn="auto">
              <a:spcBef>
                <a:spcPts val="0"/>
              </a:spcBef>
              <a:spcAft>
                <a:spcPts val="0"/>
              </a:spcAft>
              <a:defRPr sz="2800">
                <a:solidFill>
                  <a:schemeClr val="tx1">
                    <a:tint val="75000"/>
                  </a:schemeClr>
                </a:solidFill>
                <a:latin typeface="+mn-lt"/>
              </a:defRPr>
            </a:lvl1pPr>
          </a:lstStyle>
          <a:p>
            <a:pPr>
              <a:defRPr/>
            </a:pPr>
            <a:fld id="{C8D161DD-CB27-4D32-93F1-1D522049FD1D}"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076450" rtl="0" eaLnBrk="0" fontAlgn="base" hangingPunct="0">
        <a:spcBef>
          <a:spcPct val="0"/>
        </a:spcBef>
        <a:spcAft>
          <a:spcPct val="0"/>
        </a:spcAft>
        <a:defRPr sz="10000" kern="1200">
          <a:solidFill>
            <a:schemeClr val="tx1"/>
          </a:solidFill>
          <a:latin typeface="+mj-lt"/>
          <a:ea typeface="+mj-ea"/>
          <a:cs typeface="+mj-cs"/>
        </a:defRPr>
      </a:lvl1pPr>
      <a:lvl2pPr algn="ctr" defTabSz="2076450" rtl="0" eaLnBrk="0" fontAlgn="base" hangingPunct="0">
        <a:spcBef>
          <a:spcPct val="0"/>
        </a:spcBef>
        <a:spcAft>
          <a:spcPct val="0"/>
        </a:spcAft>
        <a:defRPr sz="10000">
          <a:solidFill>
            <a:schemeClr val="tx1"/>
          </a:solidFill>
          <a:latin typeface="Calibri" panose="020F0502020204030204" pitchFamily="34" charset="0"/>
        </a:defRPr>
      </a:lvl2pPr>
      <a:lvl3pPr algn="ctr" defTabSz="2076450" rtl="0" eaLnBrk="0" fontAlgn="base" hangingPunct="0">
        <a:spcBef>
          <a:spcPct val="0"/>
        </a:spcBef>
        <a:spcAft>
          <a:spcPct val="0"/>
        </a:spcAft>
        <a:defRPr sz="10000">
          <a:solidFill>
            <a:schemeClr val="tx1"/>
          </a:solidFill>
          <a:latin typeface="Calibri" panose="020F0502020204030204" pitchFamily="34" charset="0"/>
        </a:defRPr>
      </a:lvl3pPr>
      <a:lvl4pPr algn="ctr" defTabSz="2076450" rtl="0" eaLnBrk="0" fontAlgn="base" hangingPunct="0">
        <a:spcBef>
          <a:spcPct val="0"/>
        </a:spcBef>
        <a:spcAft>
          <a:spcPct val="0"/>
        </a:spcAft>
        <a:defRPr sz="10000">
          <a:solidFill>
            <a:schemeClr val="tx1"/>
          </a:solidFill>
          <a:latin typeface="Calibri" panose="020F0502020204030204" pitchFamily="34" charset="0"/>
        </a:defRPr>
      </a:lvl4pPr>
      <a:lvl5pPr algn="ctr" defTabSz="2076450" rtl="0" eaLnBrk="0" fontAlgn="base" hangingPunct="0">
        <a:spcBef>
          <a:spcPct val="0"/>
        </a:spcBef>
        <a:spcAft>
          <a:spcPct val="0"/>
        </a:spcAft>
        <a:defRPr sz="10000">
          <a:solidFill>
            <a:schemeClr val="tx1"/>
          </a:solidFill>
          <a:latin typeface="Calibri" panose="020F0502020204030204" pitchFamily="34" charset="0"/>
        </a:defRPr>
      </a:lvl5pPr>
      <a:lvl6pPr marL="457200" algn="ctr" defTabSz="2076450" rtl="0" fontAlgn="base">
        <a:spcBef>
          <a:spcPct val="0"/>
        </a:spcBef>
        <a:spcAft>
          <a:spcPct val="0"/>
        </a:spcAft>
        <a:defRPr sz="10000">
          <a:solidFill>
            <a:schemeClr val="tx1"/>
          </a:solidFill>
          <a:latin typeface="Calibri" panose="020F0502020204030204" pitchFamily="34" charset="0"/>
        </a:defRPr>
      </a:lvl6pPr>
      <a:lvl7pPr marL="914400" algn="ctr" defTabSz="2076450" rtl="0" fontAlgn="base">
        <a:spcBef>
          <a:spcPct val="0"/>
        </a:spcBef>
        <a:spcAft>
          <a:spcPct val="0"/>
        </a:spcAft>
        <a:defRPr sz="10000">
          <a:solidFill>
            <a:schemeClr val="tx1"/>
          </a:solidFill>
          <a:latin typeface="Calibri" panose="020F0502020204030204" pitchFamily="34" charset="0"/>
        </a:defRPr>
      </a:lvl7pPr>
      <a:lvl8pPr marL="1371600" algn="ctr" defTabSz="2076450" rtl="0" fontAlgn="base">
        <a:spcBef>
          <a:spcPct val="0"/>
        </a:spcBef>
        <a:spcAft>
          <a:spcPct val="0"/>
        </a:spcAft>
        <a:defRPr sz="10000">
          <a:solidFill>
            <a:schemeClr val="tx1"/>
          </a:solidFill>
          <a:latin typeface="Calibri" panose="020F0502020204030204" pitchFamily="34" charset="0"/>
        </a:defRPr>
      </a:lvl8pPr>
      <a:lvl9pPr marL="1828800" algn="ctr" defTabSz="2076450" rtl="0" fontAlgn="base">
        <a:spcBef>
          <a:spcPct val="0"/>
        </a:spcBef>
        <a:spcAft>
          <a:spcPct val="0"/>
        </a:spcAft>
        <a:defRPr sz="10000">
          <a:solidFill>
            <a:schemeClr val="tx1"/>
          </a:solidFill>
          <a:latin typeface="Calibri" panose="020F0502020204030204" pitchFamily="34" charset="0"/>
        </a:defRPr>
      </a:lvl9pPr>
    </p:titleStyle>
    <p:bodyStyle>
      <a:lvl1pPr marL="777875" indent="-777875" algn="l" defTabSz="2076450" rtl="0" eaLnBrk="0" fontAlgn="base" hangingPunct="0">
        <a:spcBef>
          <a:spcPct val="20000"/>
        </a:spcBef>
        <a:spcAft>
          <a:spcPct val="0"/>
        </a:spcAft>
        <a:buFont typeface="Arial" panose="020B0604020202020204" pitchFamily="34" charset="0"/>
        <a:buChar char="•"/>
        <a:defRPr sz="7300" kern="1200">
          <a:solidFill>
            <a:schemeClr val="tx1"/>
          </a:solidFill>
          <a:latin typeface="+mn-lt"/>
          <a:ea typeface="+mn-ea"/>
          <a:cs typeface="+mn-cs"/>
        </a:defRPr>
      </a:lvl1pPr>
      <a:lvl2pPr marL="1687830" indent="-649605" algn="l" defTabSz="2076450" rtl="0" eaLnBrk="0" fontAlgn="base" hangingPunct="0">
        <a:spcBef>
          <a:spcPct val="20000"/>
        </a:spcBef>
        <a:spcAft>
          <a:spcPct val="0"/>
        </a:spcAft>
        <a:buFont typeface="Arial" panose="020B0604020202020204" pitchFamily="34" charset="0"/>
        <a:buChar char="–"/>
        <a:defRPr sz="6400" kern="1200">
          <a:solidFill>
            <a:schemeClr val="tx1"/>
          </a:solidFill>
          <a:latin typeface="+mn-lt"/>
          <a:ea typeface="+mn-ea"/>
          <a:cs typeface="+mn-cs"/>
        </a:defRPr>
      </a:lvl2pPr>
      <a:lvl3pPr marL="2597150" indent="-519430" algn="l" defTabSz="2076450" rtl="0" eaLnBrk="0" fontAlgn="base" hangingPunct="0">
        <a:spcBef>
          <a:spcPct val="20000"/>
        </a:spcBef>
        <a:spcAft>
          <a:spcPct val="0"/>
        </a:spcAft>
        <a:buFont typeface="Arial" panose="020B0604020202020204" pitchFamily="34" charset="0"/>
        <a:buChar char="•"/>
        <a:defRPr sz="5400" kern="1200">
          <a:solidFill>
            <a:schemeClr val="tx1"/>
          </a:solidFill>
          <a:latin typeface="+mn-lt"/>
          <a:ea typeface="+mn-ea"/>
          <a:cs typeface="+mn-cs"/>
        </a:defRPr>
      </a:lvl3pPr>
      <a:lvl4pPr marL="363537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4pPr>
      <a:lvl5pPr marL="4675505" indent="-519430" algn="l" defTabSz="2076450" rtl="0" eaLnBrk="0" fontAlgn="base" hangingPunct="0">
        <a:spcBef>
          <a:spcPct val="20000"/>
        </a:spcBef>
        <a:spcAft>
          <a:spcPct val="0"/>
        </a:spcAft>
        <a:buFont typeface="Arial" panose="020B0604020202020204" pitchFamily="34" charset="0"/>
        <a:buChar char="»"/>
        <a:defRPr sz="4500" kern="1200">
          <a:solidFill>
            <a:schemeClr val="tx1"/>
          </a:solidFill>
          <a:latin typeface="+mn-lt"/>
          <a:ea typeface="+mn-ea"/>
          <a:cs typeface="+mn-cs"/>
        </a:defRPr>
      </a:lvl5pPr>
      <a:lvl6pPr marL="571436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6pPr>
      <a:lvl7pPr marL="675322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7pPr>
      <a:lvl8pPr marL="779208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8pPr>
      <a:lvl9pPr marL="8830945" indent="-519430" algn="l" defTabSz="2077720" rtl="0" eaLnBrk="1" latinLnBrk="0" hangingPunct="1">
        <a:spcBef>
          <a:spcPct val="20000"/>
        </a:spcBef>
        <a:buFont typeface="Arial" panose="020B0604020202020204" pitchFamily="34" charset="0"/>
        <a:buChar char="•"/>
        <a:defRPr sz="4500" kern="1200">
          <a:solidFill>
            <a:schemeClr val="tx1"/>
          </a:solidFill>
          <a:latin typeface="+mn-lt"/>
          <a:ea typeface="+mn-ea"/>
          <a:cs typeface="+mn-cs"/>
        </a:defRPr>
      </a:lvl9pPr>
    </p:bodyStyle>
    <p:otherStyle>
      <a:defPPr>
        <a:defRPr lang="en-US"/>
      </a:defPPr>
      <a:lvl1pPr marL="0" algn="l" defTabSz="2077720" rtl="0" eaLnBrk="1" latinLnBrk="0" hangingPunct="1">
        <a:defRPr sz="4100" kern="1200">
          <a:solidFill>
            <a:schemeClr val="tx1"/>
          </a:solidFill>
          <a:latin typeface="+mn-lt"/>
          <a:ea typeface="+mn-ea"/>
          <a:cs typeface="+mn-cs"/>
        </a:defRPr>
      </a:lvl1pPr>
      <a:lvl2pPr marL="1038860" algn="l" defTabSz="2077720" rtl="0" eaLnBrk="1" latinLnBrk="0" hangingPunct="1">
        <a:defRPr sz="4100" kern="1200">
          <a:solidFill>
            <a:schemeClr val="tx1"/>
          </a:solidFill>
          <a:latin typeface="+mn-lt"/>
          <a:ea typeface="+mn-ea"/>
          <a:cs typeface="+mn-cs"/>
        </a:defRPr>
      </a:lvl2pPr>
      <a:lvl3pPr marL="2077720" algn="l" defTabSz="2077720" rtl="0" eaLnBrk="1" latinLnBrk="0" hangingPunct="1">
        <a:defRPr sz="4100" kern="1200">
          <a:solidFill>
            <a:schemeClr val="tx1"/>
          </a:solidFill>
          <a:latin typeface="+mn-lt"/>
          <a:ea typeface="+mn-ea"/>
          <a:cs typeface="+mn-cs"/>
        </a:defRPr>
      </a:lvl3pPr>
      <a:lvl4pPr marL="3116580" algn="l" defTabSz="2077720" rtl="0" eaLnBrk="1" latinLnBrk="0" hangingPunct="1">
        <a:defRPr sz="4100" kern="1200">
          <a:solidFill>
            <a:schemeClr val="tx1"/>
          </a:solidFill>
          <a:latin typeface="+mn-lt"/>
          <a:ea typeface="+mn-ea"/>
          <a:cs typeface="+mn-cs"/>
        </a:defRPr>
      </a:lvl4pPr>
      <a:lvl5pPr marL="4156075" algn="l" defTabSz="2077720" rtl="0" eaLnBrk="1" latinLnBrk="0" hangingPunct="1">
        <a:defRPr sz="4100" kern="1200">
          <a:solidFill>
            <a:schemeClr val="tx1"/>
          </a:solidFill>
          <a:latin typeface="+mn-lt"/>
          <a:ea typeface="+mn-ea"/>
          <a:cs typeface="+mn-cs"/>
        </a:defRPr>
      </a:lvl5pPr>
      <a:lvl6pPr marL="5194935" algn="l" defTabSz="2077720" rtl="0" eaLnBrk="1" latinLnBrk="0" hangingPunct="1">
        <a:defRPr sz="4100" kern="1200">
          <a:solidFill>
            <a:schemeClr val="tx1"/>
          </a:solidFill>
          <a:latin typeface="+mn-lt"/>
          <a:ea typeface="+mn-ea"/>
          <a:cs typeface="+mn-cs"/>
        </a:defRPr>
      </a:lvl6pPr>
      <a:lvl7pPr marL="6233795" algn="l" defTabSz="2077720" rtl="0" eaLnBrk="1" latinLnBrk="0" hangingPunct="1">
        <a:defRPr sz="4100" kern="1200">
          <a:solidFill>
            <a:schemeClr val="tx1"/>
          </a:solidFill>
          <a:latin typeface="+mn-lt"/>
          <a:ea typeface="+mn-ea"/>
          <a:cs typeface="+mn-cs"/>
        </a:defRPr>
      </a:lvl7pPr>
      <a:lvl8pPr marL="7272655" algn="l" defTabSz="2077720" rtl="0" eaLnBrk="1" latinLnBrk="0" hangingPunct="1">
        <a:defRPr sz="4100" kern="1200">
          <a:solidFill>
            <a:schemeClr val="tx1"/>
          </a:solidFill>
          <a:latin typeface="+mn-lt"/>
          <a:ea typeface="+mn-ea"/>
          <a:cs typeface="+mn-cs"/>
        </a:defRPr>
      </a:lvl8pPr>
      <a:lvl9pPr marL="8311515" algn="l" defTabSz="2077720" rtl="0" eaLnBrk="1" latinLnBrk="0" hangingPunct="1">
        <a:defRPr sz="4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21396325" cy="2328826"/>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lstStyle/>
          <a:p>
            <a:pPr algn="ctr" defTabSz="2077720" fontAlgn="auto">
              <a:spcBef>
                <a:spcPts val="0"/>
              </a:spcBef>
              <a:spcAft>
                <a:spcPts val="0"/>
              </a:spcAft>
              <a:defRPr/>
            </a:pPr>
            <a:endParaRPr lang="en-GB" sz="7100" dirty="0">
              <a:latin typeface="Bookman Old Style" panose="02050604050505020204" pitchFamily="18" charset="0"/>
            </a:endParaRPr>
          </a:p>
          <a:p>
            <a:pPr algn="ctr" defTabSz="2077720" fontAlgn="auto">
              <a:spcBef>
                <a:spcPts val="0"/>
              </a:spcBef>
              <a:spcAft>
                <a:spcPts val="0"/>
              </a:spcAft>
              <a:defRPr/>
            </a:pPr>
            <a:endParaRPr lang="en-GB" sz="7100" b="1" dirty="0">
              <a:solidFill>
                <a:schemeClr val="bg1"/>
              </a:solidFill>
              <a:latin typeface="Bookman Old Style" panose="02050604050505020204" pitchFamily="18" charset="0"/>
            </a:endParaRPr>
          </a:p>
          <a:p>
            <a:pPr algn="ctr" defTabSz="2077720" fontAlgn="auto">
              <a:spcBef>
                <a:spcPts val="0"/>
              </a:spcBef>
              <a:spcAft>
                <a:spcPts val="0"/>
              </a:spcAft>
              <a:defRPr/>
            </a:pPr>
            <a:r>
              <a:rPr lang="en-GB" sz="4800" b="1" dirty="0">
                <a:solidFill>
                  <a:schemeClr val="bg1"/>
                </a:solidFill>
                <a:latin typeface="Bookman Old Style" panose="02050604050505020204" pitchFamily="18" charset="0"/>
              </a:rPr>
              <a:t> </a:t>
            </a:r>
            <a:r>
              <a:rPr lang="en-GB" sz="4800" b="1" dirty="0">
                <a:solidFill>
                  <a:srgbClr val="C00000"/>
                </a:solidFill>
                <a:latin typeface="Bookman Old Style" panose="02050604050505020204" pitchFamily="18" charset="0"/>
              </a:rPr>
              <a:t>Project Title</a:t>
            </a:r>
            <a:endParaRPr lang="en-GB" sz="4800" b="1"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3600" dirty="0">
                <a:solidFill>
                  <a:srgbClr val="C00000"/>
                </a:solidFill>
                <a:latin typeface="Bookman Old Style" panose="02050604050505020204" pitchFamily="18" charset="0"/>
              </a:rPr>
              <a:t>Students  Team &amp; Guide, </a:t>
            </a:r>
            <a:endParaRPr lang="en-GB" sz="3600"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3600" dirty="0">
                <a:solidFill>
                  <a:srgbClr val="C00000"/>
                </a:solidFill>
                <a:latin typeface="Bookman Old Style" panose="02050604050505020204" pitchFamily="18" charset="0"/>
              </a:rPr>
              <a:t>                               School Of Electronics and Communication Engineering</a:t>
            </a:r>
            <a:endParaRPr lang="en-GB" sz="3600"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3200">
                <a:solidFill>
                  <a:srgbClr val="C00000"/>
                </a:solidFill>
                <a:latin typeface="Bookman Old Style" panose="02050604050505020204" pitchFamily="18" charset="0"/>
              </a:rPr>
              <a:t>Email id:</a:t>
            </a:r>
            <a:endParaRPr lang="en-GB" sz="3200"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32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GB" sz="3600" dirty="0">
              <a:latin typeface="Bookman Old Style" panose="02050604050505020204" pitchFamily="18" charset="0"/>
            </a:endParaRPr>
          </a:p>
          <a:p>
            <a:pPr algn="ctr" defTabSz="2077720" fontAlgn="auto">
              <a:spcBef>
                <a:spcPts val="0"/>
              </a:spcBef>
              <a:spcAft>
                <a:spcPts val="0"/>
              </a:spcAft>
              <a:defRPr/>
            </a:pPr>
            <a:endParaRPr lang="en-US" sz="7100" dirty="0">
              <a:latin typeface="Bookman Old Style" panose="02050604050505020204" pitchFamily="18" charset="0"/>
            </a:endParaRPr>
          </a:p>
        </p:txBody>
      </p:sp>
      <p:sp>
        <p:nvSpPr>
          <p:cNvPr id="2060" name="Text Box 25"/>
          <p:cNvSpPr txBox="1">
            <a:spLocks noChangeArrowheads="1"/>
          </p:cNvSpPr>
          <p:nvPr/>
        </p:nvSpPr>
        <p:spPr bwMode="auto">
          <a:xfrm>
            <a:off x="258762" y="5119670"/>
            <a:ext cx="6858000" cy="747730"/>
          </a:xfrm>
          <a:prstGeom prst="rect">
            <a:avLst/>
          </a:prstGeom>
          <a:solidFill>
            <a:schemeClr val="accent3">
              <a:lumMod val="40000"/>
              <a:lumOff val="60000"/>
            </a:schemeClr>
          </a:solidFill>
          <a:ln w="9525">
            <a:noFill/>
            <a:prstDash val="sysDot"/>
            <a:miter lim="800000"/>
          </a:ln>
        </p:spPr>
        <p:txBody>
          <a:bodyPr wrap="none" lIns="161460" tIns="161460" rIns="161460" bIns="161460" anchor="t" anchorCtr="1"/>
          <a:lstStyle/>
          <a:p>
            <a:r>
              <a:rPr lang="en-US" sz="3600" b="1" dirty="0">
                <a:solidFill>
                  <a:srgbClr val="C00000"/>
                </a:solidFill>
                <a:latin typeface="Bookman Old Style" panose="02050604050505020204" pitchFamily="18" charset="0"/>
                <a:cs typeface="Arial" panose="020B0604020202020204" pitchFamily="34" charset="0"/>
              </a:rPr>
              <a:t>Objectives</a:t>
            </a:r>
            <a:endParaRPr lang="en-US" sz="3400" dirty="0">
              <a:solidFill>
                <a:srgbClr val="C00000"/>
              </a:solidFill>
              <a:latin typeface="Bookman Old Style" panose="02050604050505020204" pitchFamily="18" charset="0"/>
            </a:endParaRPr>
          </a:p>
        </p:txBody>
      </p:sp>
      <p:sp>
        <p:nvSpPr>
          <p:cNvPr id="2061" name="Text Box 25"/>
          <p:cNvSpPr txBox="1">
            <a:spLocks noChangeArrowheads="1"/>
          </p:cNvSpPr>
          <p:nvPr/>
        </p:nvSpPr>
        <p:spPr bwMode="auto">
          <a:xfrm>
            <a:off x="8970435" y="2483451"/>
            <a:ext cx="5710058" cy="345441"/>
          </a:xfrm>
          <a:prstGeom prst="rect">
            <a:avLst/>
          </a:prstGeom>
          <a:solidFill>
            <a:schemeClr val="accent2">
              <a:lumMod val="40000"/>
              <a:lumOff val="60000"/>
            </a:schemeClr>
          </a:solidFill>
          <a:ln w="9525">
            <a:noFill/>
            <a:prstDash val="sysDot"/>
            <a:miter lim="800000"/>
          </a:ln>
        </p:spPr>
        <p:txBody>
          <a:bodyPr wrap="none" lIns="161460" tIns="161460" rIns="161460" bIns="161460" anchor="ctr" anchorCtr="1"/>
          <a:lstStyle/>
          <a:p>
            <a:pPr defTabSz="3098800"/>
            <a:endParaRPr lang="en-US" sz="3400" dirty="0">
              <a:latin typeface="Bookman Old Style" panose="02050604050505020204" pitchFamily="18" charset="0"/>
            </a:endParaRPr>
          </a:p>
        </p:txBody>
      </p:sp>
      <p:sp>
        <p:nvSpPr>
          <p:cNvPr id="2062" name="Text Box 25"/>
          <p:cNvSpPr txBox="1">
            <a:spLocks noChangeArrowheads="1"/>
          </p:cNvSpPr>
          <p:nvPr/>
        </p:nvSpPr>
        <p:spPr bwMode="auto">
          <a:xfrm>
            <a:off x="14965361" y="2514600"/>
            <a:ext cx="6096002" cy="533400"/>
          </a:xfrm>
          <a:prstGeom prst="rect">
            <a:avLst/>
          </a:prstGeom>
          <a:solidFill>
            <a:schemeClr val="accent3">
              <a:lumMod val="40000"/>
              <a:lumOff val="60000"/>
            </a:schemeClr>
          </a:solidFill>
          <a:ln w="9525">
            <a:noFill/>
            <a:prstDash val="sysDot"/>
            <a:miter lim="800000"/>
          </a:ln>
        </p:spPr>
        <p:txBody>
          <a:bodyPr wrap="none" lIns="161460" tIns="161460" rIns="161460" bIns="161460" anchor="ctr" anchorCtr="1"/>
          <a:lstStyle/>
          <a:p>
            <a:pPr algn="ctr" defTabSz="3098800"/>
            <a:r>
              <a:rPr lang="en-GB" sz="3400" dirty="0">
                <a:latin typeface="Bookman Old Style" panose="02050604050505020204" pitchFamily="18" charset="0"/>
              </a:rPr>
              <a:t>   </a:t>
            </a:r>
            <a:r>
              <a:rPr lang="en-GB" sz="3600" b="1" dirty="0">
                <a:solidFill>
                  <a:srgbClr val="C00000"/>
                </a:solidFill>
                <a:latin typeface="Bookman Old Style" panose="02050604050505020204" pitchFamily="18" charset="0"/>
                <a:cs typeface="Arial" panose="020B0604020202020204" pitchFamily="34" charset="0"/>
              </a:rPr>
              <a:t>Results and Discussion</a:t>
            </a:r>
            <a:endParaRPr lang="en-US" sz="3600" b="1" dirty="0">
              <a:solidFill>
                <a:srgbClr val="C00000"/>
              </a:solidFill>
              <a:latin typeface="Bookman Old Style" panose="02050604050505020204" pitchFamily="18" charset="0"/>
              <a:cs typeface="Arial" panose="020B0604020202020204" pitchFamily="34" charset="0"/>
            </a:endParaRPr>
          </a:p>
        </p:txBody>
      </p:sp>
      <p:cxnSp>
        <p:nvCxnSpPr>
          <p:cNvPr id="93" name="Straight Arrow Connector 92"/>
          <p:cNvCxnSpPr/>
          <p:nvPr/>
        </p:nvCxnSpPr>
        <p:spPr>
          <a:xfrm>
            <a:off x="-4661008" y="7115172"/>
            <a:ext cx="914400" cy="914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7" name="Content Placeholder 2"/>
          <p:cNvSpPr txBox="1"/>
          <p:nvPr/>
        </p:nvSpPr>
        <p:spPr bwMode="auto">
          <a:xfrm>
            <a:off x="2697106" y="3186082"/>
            <a:ext cx="6786610" cy="4457785"/>
          </a:xfrm>
          <a:prstGeom prst="rect">
            <a:avLst/>
          </a:prstGeom>
          <a:noFill/>
          <a:ln w="9525">
            <a:noFill/>
            <a:miter lim="800000"/>
          </a:ln>
        </p:spPr>
        <p:txBody>
          <a:bodyPr vert="horz" wrap="square" lIns="207793" tIns="103897" rIns="207793" bIns="103897" numCol="1" anchor="t" anchorCtr="0" compatLnSpc="1"/>
          <a:lstStyle/>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rPr>
              <a:t>		</a:t>
            </a: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7300" dirty="0">
              <a:solidFill>
                <a:schemeClr val="tx1">
                  <a:tint val="75000"/>
                </a:schemeClr>
              </a:solidFill>
              <a:latin typeface="Bookman Old Style" panose="02050604050505020204" pitchFamily="18" charset="0"/>
            </a:endParaRPr>
          </a:p>
          <a:p>
            <a:pPr marL="0" marR="0" lvl="0" indent="0"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lang="en-US" sz="7300" dirty="0">
              <a:solidFill>
                <a:schemeClr val="tx1">
                  <a:tint val="75000"/>
                </a:schemeClr>
              </a:solidFill>
              <a:latin typeface="Bookman Old Style" panose="02050604050505020204" pitchFamily="18" charset="0"/>
            </a:endParaRPr>
          </a:p>
          <a:p>
            <a:pPr marL="0" marR="0" lvl="0" indent="0" algn="ctr" defTabSz="207645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7300" b="0" i="0" u="none" strike="noStrike" kern="1200" cap="none" spc="0" normalizeH="0" baseline="0" noProof="0" dirty="0">
              <a:ln>
                <a:noFill/>
              </a:ln>
              <a:solidFill>
                <a:schemeClr val="tx1">
                  <a:tint val="75000"/>
                </a:schemeClr>
              </a:solidFill>
              <a:effectLst/>
              <a:uLnTx/>
              <a:uFillTx/>
              <a:latin typeface="Bookman Old Style" panose="02050604050505020204" pitchFamily="18" charset="0"/>
            </a:endParaRPr>
          </a:p>
        </p:txBody>
      </p:sp>
      <p:sp>
        <p:nvSpPr>
          <p:cNvPr id="250" name="Rectangle 249"/>
          <p:cNvSpPr/>
          <p:nvPr/>
        </p:nvSpPr>
        <p:spPr>
          <a:xfrm>
            <a:off x="334962" y="11734800"/>
            <a:ext cx="6781800" cy="646331"/>
          </a:xfrm>
          <a:prstGeom prst="rect">
            <a:avLst/>
          </a:prstGeom>
          <a:solidFill>
            <a:schemeClr val="accent3">
              <a:lumMod val="40000"/>
              <a:lumOff val="60000"/>
            </a:schemeClr>
          </a:solidFill>
        </p:spPr>
        <p:txBody>
          <a:bodyPr wrap="square">
            <a:spAutoFit/>
          </a:bodyPr>
          <a:lstStyle/>
          <a:p>
            <a:pPr algn="ctr" defTabSz="2077720" fontAlgn="auto">
              <a:spcBef>
                <a:spcPts val="0"/>
              </a:spcBef>
              <a:spcAft>
                <a:spcPts val="0"/>
              </a:spcAft>
              <a:defRPr/>
            </a:pPr>
            <a:r>
              <a:rPr lang="en-GB" sz="3600" b="1" dirty="0">
                <a:solidFill>
                  <a:srgbClr val="C00000"/>
                </a:solidFill>
                <a:latin typeface="Bookman Old Style" panose="02050604050505020204" pitchFamily="18" charset="0"/>
                <a:cs typeface="Arial" panose="020B0604020202020204" pitchFamily="34" charset="0"/>
              </a:rPr>
              <a:t>Literature survey</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94" name="Rectangle 93"/>
          <p:cNvSpPr/>
          <p:nvPr/>
        </p:nvSpPr>
        <p:spPr>
          <a:xfrm>
            <a:off x="258762" y="8153400"/>
            <a:ext cx="6858000" cy="886397"/>
          </a:xfrm>
          <a:prstGeom prst="rect">
            <a:avLst/>
          </a:prstGeom>
          <a:solidFill>
            <a:schemeClr val="accent3">
              <a:lumMod val="40000"/>
              <a:lumOff val="60000"/>
            </a:schemeClr>
          </a:solidFill>
        </p:spPr>
        <p:txBody>
          <a:bodyPr wrap="square" lIns="164592" tIns="164592" rIns="164592" bIns="164592">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Contributions</a:t>
            </a:r>
            <a:endParaRPr lang="en-US" sz="3600" b="1" dirty="0">
              <a:solidFill>
                <a:srgbClr val="C00000"/>
              </a:solidFill>
              <a:latin typeface="Bookman Old Style" panose="02050604050505020204" pitchFamily="18" charset="0"/>
              <a:cs typeface="Arial" panose="020B0604020202020204" pitchFamily="34" charset="0"/>
            </a:endParaRPr>
          </a:p>
        </p:txBody>
      </p:sp>
      <p:sp>
        <p:nvSpPr>
          <p:cNvPr id="210" name="Rectangle 209"/>
          <p:cNvSpPr/>
          <p:nvPr/>
        </p:nvSpPr>
        <p:spPr>
          <a:xfrm>
            <a:off x="7497445" y="2438400"/>
            <a:ext cx="7239000" cy="11811000"/>
          </a:xfrm>
          <a:prstGeom prst="rect">
            <a:avLst/>
          </a:prstGeom>
          <a:solidFill>
            <a:schemeClr val="accent3">
              <a:lumMod val="40000"/>
              <a:lumOff val="60000"/>
            </a:schemeClr>
          </a:solidFill>
        </p:spPr>
        <p:txBody>
          <a:bodyPr wrap="square">
            <a:noAutofit/>
          </a:bodyPr>
          <a:lstStyle/>
          <a:p>
            <a:pPr algn="ctr"/>
            <a:r>
              <a:rPr lang="en-GB" sz="3600" b="1" dirty="0">
                <a:solidFill>
                  <a:srgbClr val="C00000"/>
                </a:solidFill>
                <a:latin typeface="Bookman Old Style" panose="02050604050505020204" pitchFamily="18" charset="0"/>
                <a:cs typeface="Arial" panose="020B0604020202020204" pitchFamily="34" charset="0"/>
              </a:rPr>
              <a:t>Proposed Framework</a:t>
            </a:r>
            <a:endParaRPr lang="en-GB" sz="3600" b="1" dirty="0">
              <a:solidFill>
                <a:srgbClr val="C00000"/>
              </a:solidFill>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2000" b="1" dirty="0">
              <a:latin typeface="Bookman Old Style" panose="02050604050505020204" pitchFamily="18" charset="0"/>
              <a:cs typeface="Arial" panose="020B0604020202020204" pitchFamily="34" charset="0"/>
            </a:endParaRPr>
          </a:p>
          <a:p>
            <a:pPr algn="ctr"/>
            <a:endParaRPr lang="en-GB" sz="2400" b="1" dirty="0">
              <a:latin typeface="Bookman Old Style" panose="02050604050505020204" pitchFamily="18" charset="0"/>
              <a:cs typeface="Arial" panose="020B0604020202020204" pitchFamily="34" charset="0"/>
            </a:endParaRPr>
          </a:p>
          <a:p>
            <a:pPr algn="ctr"/>
            <a:r>
              <a:rPr lang="en-GB" sz="2400" b="1" dirty="0">
                <a:latin typeface="Bookman Old Style" panose="02050604050505020204" pitchFamily="18" charset="0"/>
                <a:cs typeface="Arial" panose="020B0604020202020204" pitchFamily="34" charset="0"/>
              </a:rPr>
              <a:t>This design uses an 8-bit synchronous up/down counter for precise digital input control and flexibility. Transmission gate switches in a binary weighted current steering network allow fine voltage resolution. PMOS current mirrors ensure accurate current replication, while an operational amplifier and RC filter convert and smooth the output for a clean, stable analog signal.</a:t>
            </a:r>
            <a:endParaRPr lang="en-GB" sz="20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GB" sz="3600" b="1" dirty="0">
              <a:latin typeface="Bookman Old Style" panose="02050604050505020204" pitchFamily="18" charset="0"/>
              <a:cs typeface="Arial" panose="020B0604020202020204" pitchFamily="34" charset="0"/>
            </a:endParaRPr>
          </a:p>
          <a:p>
            <a:pPr algn="ctr"/>
            <a:endParaRPr lang="en-US" sz="3600" b="1" dirty="0">
              <a:latin typeface="Bookman Old Style" panose="02050604050505020204" pitchFamily="18" charset="0"/>
              <a:cs typeface="Arial" panose="020B0604020202020204" pitchFamily="34" charset="0"/>
            </a:endParaRPr>
          </a:p>
        </p:txBody>
      </p:sp>
      <p:sp>
        <p:nvSpPr>
          <p:cNvPr id="55" name="Rectangle 54"/>
          <p:cNvSpPr/>
          <p:nvPr/>
        </p:nvSpPr>
        <p:spPr>
          <a:xfrm>
            <a:off x="334962" y="2590800"/>
            <a:ext cx="6786610" cy="646331"/>
          </a:xfrm>
          <a:prstGeom prst="rect">
            <a:avLst/>
          </a:prstGeom>
          <a:solidFill>
            <a:schemeClr val="accent3">
              <a:lumMod val="40000"/>
              <a:lumOff val="60000"/>
            </a:schemeClr>
          </a:solidFill>
        </p:spPr>
        <p:txBody>
          <a:bodyPr wrap="square">
            <a:spAutoFit/>
          </a:bodyPr>
          <a:lstStyle/>
          <a:p>
            <a:pPr algn="ctr"/>
            <a:r>
              <a:rPr lang="en-US" sz="2800" dirty="0">
                <a:latin typeface="Bookman Old Style" panose="02050604050505020204" pitchFamily="18" charset="0"/>
              </a:rPr>
              <a:t> </a:t>
            </a:r>
            <a:r>
              <a:rPr lang="en-US" sz="3600" b="1" dirty="0">
                <a:solidFill>
                  <a:srgbClr val="C00000"/>
                </a:solidFill>
                <a:latin typeface="Bookman Old Style" panose="02050604050505020204" pitchFamily="18" charset="0"/>
              </a:rPr>
              <a:t>Problem statement</a:t>
            </a:r>
            <a:endParaRPr lang="en-GB" sz="2600" b="1" dirty="0">
              <a:solidFill>
                <a:srgbClr val="C00000"/>
              </a:solidFill>
              <a:latin typeface="Bookman Old Style" panose="02050604050505020204" pitchFamily="18" charset="0"/>
              <a:cs typeface="Arial" panose="020B0604020202020204" pitchFamily="34" charset="0"/>
            </a:endParaRPr>
          </a:p>
        </p:txBody>
      </p:sp>
      <p:sp>
        <p:nvSpPr>
          <p:cNvPr id="32" name="Rectangle 31"/>
          <p:cNvSpPr/>
          <p:nvPr/>
        </p:nvSpPr>
        <p:spPr>
          <a:xfrm>
            <a:off x="15046303" y="9892217"/>
            <a:ext cx="5857916" cy="646331"/>
          </a:xfrm>
          <a:prstGeom prst="rect">
            <a:avLst/>
          </a:prstGeom>
          <a:solidFill>
            <a:schemeClr val="accent3">
              <a:lumMod val="40000"/>
              <a:lumOff val="60000"/>
            </a:schemeClr>
          </a:solidFill>
        </p:spPr>
        <p:txBody>
          <a:bodyPr wrap="square">
            <a:spAutoFit/>
          </a:bodyPr>
          <a:lstStyle/>
          <a:p>
            <a:pPr algn="ctr"/>
            <a:r>
              <a:rPr lang="en-GB" sz="3600" b="1" dirty="0">
                <a:solidFill>
                  <a:srgbClr val="C00000"/>
                </a:solidFill>
                <a:latin typeface="Bookman Old Style" panose="02050604050505020204" pitchFamily="18" charset="0"/>
                <a:cs typeface="Arial" panose="020B0604020202020204" pitchFamily="34" charset="0"/>
              </a:rPr>
              <a:t>Conclusions</a:t>
            </a:r>
            <a:endParaRPr lang="en-US" sz="3600" dirty="0">
              <a:solidFill>
                <a:srgbClr val="C00000"/>
              </a:solidFill>
              <a:latin typeface="Bookman Old Style" panose="02050604050505020204" pitchFamily="18" charset="0"/>
            </a:endParaRPr>
          </a:p>
        </p:txBody>
      </p:sp>
      <p:sp>
        <p:nvSpPr>
          <p:cNvPr id="33" name="Rectangle 32"/>
          <p:cNvSpPr/>
          <p:nvPr/>
        </p:nvSpPr>
        <p:spPr>
          <a:xfrm>
            <a:off x="0" y="14249400"/>
            <a:ext cx="21396325" cy="838200"/>
          </a:xfrm>
          <a:prstGeom prst="rect">
            <a:avLst/>
          </a:prstGeom>
          <a:solidFill>
            <a:schemeClr val="accent3">
              <a:lumMod val="60000"/>
              <a:lumOff val="40000"/>
            </a:schemeClr>
          </a:solidFill>
          <a:ln>
            <a:solidFill>
              <a:schemeClr val="accent5">
                <a:lumMod val="20000"/>
                <a:lumOff val="8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800" b="1">
                <a:solidFill>
                  <a:srgbClr val="C00000"/>
                </a:solidFill>
                <a:latin typeface="Bookman Old Style" panose="02050604050505020204" pitchFamily="18" charset="0"/>
              </a:rPr>
              <a:t>Minor </a:t>
            </a:r>
            <a:r>
              <a:rPr lang="en-US" sz="2800" b="1" smtClean="0">
                <a:solidFill>
                  <a:srgbClr val="C00000"/>
                </a:solidFill>
                <a:latin typeface="Bookman Old Style" panose="02050604050505020204" pitchFamily="18" charset="0"/>
              </a:rPr>
              <a:t>Project_2: 2023-24</a:t>
            </a:r>
            <a:endParaRPr lang="en-US" sz="2800" b="1" dirty="0">
              <a:solidFill>
                <a:srgbClr val="C00000"/>
              </a:solidFill>
              <a:latin typeface="Bookman Old Style" panose="02050604050505020204" pitchFamily="18" charset="0"/>
            </a:endParaRPr>
          </a:p>
        </p:txBody>
      </p:sp>
      <p:sp>
        <p:nvSpPr>
          <p:cNvPr id="2" name="Text Box 1"/>
          <p:cNvSpPr txBox="1"/>
          <p:nvPr/>
        </p:nvSpPr>
        <p:spPr>
          <a:xfrm>
            <a:off x="419735" y="3169920"/>
            <a:ext cx="6690995" cy="1736090"/>
          </a:xfrm>
          <a:prstGeom prst="rect">
            <a:avLst/>
          </a:prstGeom>
          <a:noFill/>
        </p:spPr>
        <p:txBody>
          <a:bodyPr wrap="square" rtlCol="0">
            <a:noAutofit/>
          </a:bodyPr>
          <a:p>
            <a:pPr algn="just"/>
            <a:r>
              <a:rPr lang="en-US" sz="2400" dirty="0">
                <a:sym typeface="+mn-ea"/>
              </a:rPr>
              <a:t>This project aims to design and simulate a current-steering DAC using a segmented architecture and custom current source array to enhance dynamic range, signal-to-noise ratio, scalability, and power consumption.</a:t>
            </a:r>
            <a:endParaRPr lang="en-US" sz="2400" dirty="0">
              <a:sym typeface="+mn-ea"/>
            </a:endParaRPr>
          </a:p>
        </p:txBody>
      </p:sp>
      <p:sp>
        <p:nvSpPr>
          <p:cNvPr id="4" name="TextBox 3"/>
          <p:cNvSpPr txBox="1"/>
          <p:nvPr/>
        </p:nvSpPr>
        <p:spPr>
          <a:xfrm>
            <a:off x="329247" y="5867629"/>
            <a:ext cx="6689698" cy="2306955"/>
          </a:xfrm>
          <a:prstGeom prst="rect">
            <a:avLst/>
          </a:prstGeom>
          <a:noFill/>
        </p:spPr>
        <p:txBody>
          <a:bodyPr wrap="square" rtlCol="0">
            <a:spAutoFit/>
          </a:bodyPr>
          <a:p>
            <a:pPr marL="0" indent="0" algn="just">
              <a:buNone/>
            </a:pPr>
            <a:r>
              <a:rPr lang="en-US" sz="2400" dirty="0"/>
              <a:t>a. Design an 8-bit Current Steering DAC</a:t>
            </a:r>
            <a:endParaRPr lang="en-US" sz="2400" dirty="0"/>
          </a:p>
          <a:p>
            <a:pPr marL="0" indent="0" algn="just">
              <a:buNone/>
            </a:pPr>
            <a:r>
              <a:rPr lang="en-US" sz="2400" dirty="0"/>
              <a:t>b. Utilize 180nm CMOS Technology</a:t>
            </a:r>
            <a:endParaRPr lang="en-US" sz="2400" dirty="0"/>
          </a:p>
          <a:p>
            <a:pPr marL="0" indent="0" algn="just">
              <a:buNone/>
            </a:pPr>
            <a:r>
              <a:rPr lang="en-US" sz="2400" dirty="0"/>
              <a:t>c. Achieve High-Speed Performance</a:t>
            </a:r>
            <a:endParaRPr lang="en-US" sz="2400" dirty="0"/>
          </a:p>
          <a:p>
            <a:pPr marL="0" indent="0" algn="just">
              <a:buNone/>
            </a:pPr>
            <a:r>
              <a:rPr lang="en-US" sz="2400" dirty="0"/>
              <a:t>d. Optimize for Linearity and Accuracy</a:t>
            </a:r>
            <a:endParaRPr lang="en-US" sz="2400" dirty="0"/>
          </a:p>
          <a:p>
            <a:pPr marL="0" indent="0" algn="just">
              <a:buNone/>
            </a:pPr>
            <a:r>
              <a:rPr lang="en-US" sz="2400" dirty="0"/>
              <a:t>e. Simulate and Validate the Design</a:t>
            </a:r>
            <a:endParaRPr lang="en-US" sz="2400" dirty="0"/>
          </a:p>
          <a:p>
            <a:pPr marL="0" indent="0" algn="just">
              <a:buNone/>
            </a:pPr>
            <a:r>
              <a:rPr lang="en-US" sz="2400" dirty="0"/>
              <a:t>f. Analyze Power Consumption</a:t>
            </a:r>
            <a:endParaRPr lang="en-US" sz="2400" dirty="0"/>
          </a:p>
        </p:txBody>
      </p:sp>
      <p:sp>
        <p:nvSpPr>
          <p:cNvPr id="6" name="TextBox 5"/>
          <p:cNvSpPr txBox="1"/>
          <p:nvPr/>
        </p:nvSpPr>
        <p:spPr>
          <a:xfrm>
            <a:off x="320785" y="9030926"/>
            <a:ext cx="6700856" cy="2676525"/>
          </a:xfrm>
          <a:prstGeom prst="rect">
            <a:avLst/>
          </a:prstGeom>
          <a:noFill/>
        </p:spPr>
        <p:txBody>
          <a:bodyPr wrap="square" rtlCol="0">
            <a:spAutoFit/>
          </a:bodyPr>
          <a:p>
            <a:pPr algn="just"/>
            <a:r>
              <a:rPr lang="en-US" sz="2400" dirty="0"/>
              <a:t>This project contributes by enhancing DAC performance with improved linearity, dynamic range, and signal-to-noise ratio while reducing power consumption and complexity. It also offers valuable insights into current-steering techniques for high-speed, high-precision analog signal generation.</a:t>
            </a:r>
            <a:endParaRPr lang="en-US" sz="2400" dirty="0"/>
          </a:p>
        </p:txBody>
      </p:sp>
      <p:sp>
        <p:nvSpPr>
          <p:cNvPr id="3" name="Text Box 2"/>
          <p:cNvSpPr txBox="1"/>
          <p:nvPr/>
        </p:nvSpPr>
        <p:spPr>
          <a:xfrm>
            <a:off x="321945" y="12376150"/>
            <a:ext cx="6791325" cy="1630045"/>
          </a:xfrm>
          <a:prstGeom prst="rect">
            <a:avLst/>
          </a:prstGeom>
          <a:noFill/>
        </p:spPr>
        <p:txBody>
          <a:bodyPr wrap="square" rtlCol="0" anchor="t">
            <a:spAutoFit/>
          </a:bodyPr>
          <a:p>
            <a:r>
              <a:rPr lang="en-US" sz="2000"/>
              <a:t>This research explores the design and optimization of current-steering DACs, highlighting innovations like an 8-bit DAC with 800 MHz conversion rate and low power dissipation, and a 12-bit DAC in TSMC 40nm technology, along with insights into CMOS circuit design.</a:t>
            </a:r>
            <a:endParaRPr lang="en-US" sz="2000"/>
          </a:p>
        </p:txBody>
      </p:sp>
      <p:pic>
        <p:nvPicPr>
          <p:cNvPr id="8" name="Picture 7"/>
          <p:cNvPicPr>
            <a:picLocks noChangeAspect="1"/>
          </p:cNvPicPr>
          <p:nvPr/>
        </p:nvPicPr>
        <p:blipFill>
          <a:blip r:embed="rId1"/>
          <a:stretch>
            <a:fillRect/>
          </a:stretch>
        </p:blipFill>
        <p:spPr>
          <a:xfrm>
            <a:off x="8336280" y="3429000"/>
            <a:ext cx="5419725" cy="6450330"/>
          </a:xfrm>
          <a:prstGeom prst="rect">
            <a:avLst/>
          </a:prstGeom>
        </p:spPr>
      </p:pic>
      <p:sp>
        <p:nvSpPr>
          <p:cNvPr id="7" name="Text Box 6"/>
          <p:cNvSpPr txBox="1"/>
          <p:nvPr/>
        </p:nvSpPr>
        <p:spPr>
          <a:xfrm>
            <a:off x="14961235" y="10515600"/>
            <a:ext cx="6417310" cy="3784600"/>
          </a:xfrm>
          <a:prstGeom prst="rect">
            <a:avLst/>
          </a:prstGeom>
          <a:noFill/>
        </p:spPr>
        <p:txBody>
          <a:bodyPr wrap="square" rtlCol="0" anchor="t">
            <a:spAutoFit/>
          </a:bodyPr>
          <a:p>
            <a:r>
              <a:rPr lang="en-US" sz="2400"/>
              <a:t>In conclusion, this project successfully designed and simulated an 8-bit DAC using Virtuoso 6.1.6 and UMC180nm technology. Adopting transmission gates enhanced performance with high precision and low sensitivity to process variations. The DAC exhibited superior linearity and noise rejection compared to traditional resistor-based designs, contributing valuable insights to data converter design.</a:t>
            </a:r>
            <a:endParaRPr lang="en-IN" altLang="en-US" sz="2400"/>
          </a:p>
        </p:txBody>
      </p:sp>
      <p:pic>
        <p:nvPicPr>
          <p:cNvPr id="9" name="Picture 8"/>
          <p:cNvPicPr>
            <a:picLocks noChangeAspect="1"/>
          </p:cNvPicPr>
          <p:nvPr/>
        </p:nvPicPr>
        <p:blipFill>
          <a:blip r:embed="rId2"/>
          <a:stretch>
            <a:fillRect/>
          </a:stretch>
        </p:blipFill>
        <p:spPr>
          <a:xfrm>
            <a:off x="14818995" y="3296920"/>
            <a:ext cx="6388100" cy="3464560"/>
          </a:xfrm>
          <a:prstGeom prst="rect">
            <a:avLst/>
          </a:prstGeom>
        </p:spPr>
      </p:pic>
      <p:sp>
        <p:nvSpPr>
          <p:cNvPr id="10" name="Text Box 9"/>
          <p:cNvSpPr txBox="1"/>
          <p:nvPr/>
        </p:nvSpPr>
        <p:spPr>
          <a:xfrm>
            <a:off x="15031720" y="6704330"/>
            <a:ext cx="6118225" cy="3046095"/>
          </a:xfrm>
          <a:prstGeom prst="rect">
            <a:avLst/>
          </a:prstGeom>
          <a:noFill/>
        </p:spPr>
        <p:txBody>
          <a:bodyPr wrap="square" rtlCol="0" anchor="t">
            <a:spAutoFit/>
          </a:bodyPr>
          <a:p>
            <a:r>
              <a:rPr lang="en-US" sz="2400"/>
              <a:t>The result obtained for the proposed current steering DAC by providing input from</a:t>
            </a:r>
            <a:r>
              <a:rPr lang="en-IN" altLang="en-US" sz="2400"/>
              <a:t> </a:t>
            </a:r>
            <a:r>
              <a:rPr lang="en-US" sz="2400"/>
              <a:t>designed counter designed is given </a:t>
            </a:r>
            <a:r>
              <a:rPr lang="en-IN" altLang="en-US" sz="2400"/>
              <a:t>above</a:t>
            </a:r>
            <a:r>
              <a:rPr lang="en-US" sz="2400"/>
              <a:t>.The use of transmission gates significantly enhanced linearity and noise rejection compared to resistor-based designs, validating their efficacy in high-performance DAC applications.</a:t>
            </a:r>
            <a:endParaRPr lang="en-US" sz="2400"/>
          </a:p>
        </p:txBody>
      </p:sp>
      <p:sp>
        <p:nvSpPr>
          <p:cNvPr id="11" name="Rectangle 4"/>
          <p:cNvSpPr/>
          <p:nvPr/>
        </p:nvSpPr>
        <p:spPr>
          <a:xfrm>
            <a:off x="5909945" y="209550"/>
            <a:ext cx="15514320" cy="220853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4584" tIns="32292" rIns="64584" bIns="32292" anchor="ctr"/>
          <a:p>
            <a:pPr algn="ctr" defTabSz="2077720" fontAlgn="auto">
              <a:spcBef>
                <a:spcPts val="0"/>
              </a:spcBef>
              <a:spcAft>
                <a:spcPts val="0"/>
              </a:spcAft>
              <a:defRPr/>
            </a:pPr>
            <a:endParaRPr lang="en-GB" sz="6000" dirty="0">
              <a:latin typeface="Bookman Old Style" panose="02050604050505020204" pitchFamily="18" charset="0"/>
            </a:endParaRPr>
          </a:p>
          <a:p>
            <a:pPr algn="r" defTabSz="2077720" fontAlgn="auto">
              <a:spcBef>
                <a:spcPts val="0"/>
              </a:spcBef>
              <a:spcAft>
                <a:spcPts val="0"/>
              </a:spcAft>
              <a:defRPr/>
            </a:pPr>
            <a:endParaRPr lang="en-GB" sz="6000" b="1" dirty="0">
              <a:solidFill>
                <a:schemeClr val="bg1"/>
              </a:solidFill>
              <a:latin typeface="Bookman Old Style" panose="02050604050505020204" pitchFamily="18" charset="0"/>
            </a:endParaRPr>
          </a:p>
          <a:p>
            <a:pPr algn="ctr" defTabSz="2077720" fontAlgn="auto">
              <a:spcBef>
                <a:spcPts val="0"/>
              </a:spcBef>
              <a:spcAft>
                <a:spcPts val="0"/>
              </a:spcAft>
              <a:defRPr/>
            </a:pPr>
            <a:r>
              <a:rPr lang="en-GB" sz="4000" b="1" dirty="0">
                <a:solidFill>
                  <a:schemeClr val="bg1"/>
                </a:solidFill>
                <a:latin typeface="Bookman Old Style" panose="02050604050505020204" pitchFamily="18" charset="0"/>
              </a:rPr>
              <a:t>        </a:t>
            </a:r>
            <a:r>
              <a:rPr lang="en-GB" sz="4000" b="1" dirty="0">
                <a:solidFill>
                  <a:srgbClr val="C00000"/>
                </a:solidFill>
                <a:latin typeface="Bookman Old Style" panose="02050604050505020204" pitchFamily="18" charset="0"/>
              </a:rPr>
              <a:t>Project Title: </a:t>
            </a:r>
            <a:r>
              <a:rPr lang="en-IN" sz="4000" b="1" dirty="0">
                <a:solidFill>
                  <a:srgbClr val="C00000"/>
                </a:solidFill>
                <a:latin typeface="Bookman Old Style" panose="02050604050505020204" pitchFamily="18" charset="0"/>
              </a:rPr>
              <a:t>Design and Implementation of 8 bit</a:t>
            </a:r>
            <a:endParaRPr lang="en-IN" sz="4000" b="1" dirty="0">
              <a:solidFill>
                <a:srgbClr val="C00000"/>
              </a:solidFill>
              <a:latin typeface="Bookman Old Style" panose="02050604050505020204" pitchFamily="18" charset="0"/>
            </a:endParaRPr>
          </a:p>
          <a:p>
            <a:pPr algn="ctr" defTabSz="2077720" fontAlgn="auto">
              <a:spcBef>
                <a:spcPts val="0"/>
              </a:spcBef>
              <a:spcAft>
                <a:spcPts val="0"/>
              </a:spcAft>
              <a:defRPr/>
            </a:pPr>
            <a:r>
              <a:rPr lang="en-IN" sz="4000" b="1" dirty="0">
                <a:solidFill>
                  <a:srgbClr val="C00000"/>
                </a:solidFill>
                <a:latin typeface="Bookman Old Style" panose="02050604050505020204" pitchFamily="18" charset="0"/>
                <a:sym typeface="+mn-ea"/>
              </a:rPr>
              <a:t>       Current Steering DAC using 180n Technology </a:t>
            </a:r>
            <a:r>
              <a:rPr lang="en-IN" sz="4000" b="1" dirty="0">
                <a:solidFill>
                  <a:srgbClr val="C00000"/>
                </a:solidFill>
                <a:latin typeface="Bookman Old Style" panose="02050604050505020204" pitchFamily="18" charset="0"/>
              </a:rPr>
              <a:t>            </a:t>
            </a:r>
            <a:endParaRPr lang="en-IN" sz="4000" b="1"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2800" dirty="0">
                <a:solidFill>
                  <a:srgbClr val="C00000"/>
                </a:solidFill>
                <a:latin typeface="Bookman Old Style" panose="02050604050505020204" pitchFamily="18" charset="0"/>
              </a:rPr>
              <a:t>           Students Team : Yatirajgouda, Sarpabhushana, Prateek, Pratham</a:t>
            </a:r>
            <a:endParaRPr lang="en-GB" sz="2800"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2800" dirty="0">
                <a:solidFill>
                  <a:srgbClr val="C00000"/>
                </a:solidFill>
                <a:latin typeface="Bookman Old Style" panose="02050604050505020204" pitchFamily="18" charset="0"/>
              </a:rPr>
              <a:t>                     Guide: </a:t>
            </a:r>
            <a:r>
              <a:rPr lang="en-IN" altLang="en-GB" sz="2800" dirty="0">
                <a:solidFill>
                  <a:srgbClr val="C00000"/>
                </a:solidFill>
                <a:latin typeface="Bookman Old Style" panose="02050604050505020204" pitchFamily="18" charset="0"/>
              </a:rPr>
              <a:t>Dr. Sujata S. Kotbagi</a:t>
            </a:r>
            <a:endParaRPr lang="en-GB" sz="2800" dirty="0">
              <a:solidFill>
                <a:srgbClr val="C00000"/>
              </a:solidFill>
              <a:latin typeface="Bookman Old Style" panose="02050604050505020204" pitchFamily="18" charset="0"/>
            </a:endParaRPr>
          </a:p>
          <a:p>
            <a:pPr algn="ctr" defTabSz="2077720" fontAlgn="auto">
              <a:spcBef>
                <a:spcPts val="0"/>
              </a:spcBef>
              <a:spcAft>
                <a:spcPts val="0"/>
              </a:spcAft>
              <a:defRPr/>
            </a:pPr>
            <a:r>
              <a:rPr lang="en-GB" sz="2800" dirty="0">
                <a:solidFill>
                  <a:srgbClr val="C00000"/>
                </a:solidFill>
                <a:latin typeface="Bookman Old Style" panose="02050604050505020204" pitchFamily="18" charset="0"/>
              </a:rPr>
              <a:t>                     School Of Electronics and Communication Engineering</a:t>
            </a:r>
            <a:endParaRPr lang="en-GB" sz="2800" dirty="0">
              <a:solidFill>
                <a:srgbClr val="C00000"/>
              </a:solidFill>
              <a:latin typeface="Bookman Old Style" panose="02050604050505020204" pitchFamily="18" charset="0"/>
            </a:endParaRPr>
          </a:p>
          <a:p>
            <a:pPr algn="ctr" defTabSz="2077720" fontAlgn="auto">
              <a:spcBef>
                <a:spcPts val="0"/>
              </a:spcBef>
              <a:spcAft>
                <a:spcPts val="0"/>
              </a:spcAft>
              <a:defRPr/>
            </a:pPr>
            <a:endParaRPr lang="en-GB" sz="2400" dirty="0">
              <a:solidFill>
                <a:schemeClr val="tx1"/>
              </a:solidFill>
              <a:latin typeface="Bookman Old Style" panose="02050604050505020204" pitchFamily="18" charset="0"/>
            </a:endParaRPr>
          </a:p>
          <a:p>
            <a:pPr algn="ctr" defTabSz="2077720" fontAlgn="auto">
              <a:spcBef>
                <a:spcPts val="0"/>
              </a:spcBef>
              <a:spcAft>
                <a:spcPts val="0"/>
              </a:spcAft>
              <a:defRPr/>
            </a:pPr>
            <a:endParaRPr lang="en-IN" sz="6000" dirty="0">
              <a:latin typeface="Bookman Old Style" panose="02050604050505020204" pitchFamily="18" charset="0"/>
            </a:endParaRPr>
          </a:p>
          <a:p>
            <a:pPr algn="ctr" defTabSz="2077720" fontAlgn="auto">
              <a:spcBef>
                <a:spcPts val="0"/>
              </a:spcBef>
              <a:spcAft>
                <a:spcPts val="0"/>
              </a:spcAft>
              <a:defRPr/>
            </a:pPr>
            <a:endParaRPr lang="en-IN" sz="6000" dirty="0">
              <a:latin typeface="Bookman Old Style" panose="02050604050505020204" pitchFamily="18" charset="0"/>
            </a:endParaRPr>
          </a:p>
        </p:txBody>
      </p:sp>
      <p:pic>
        <p:nvPicPr>
          <p:cNvPr id="20" name="Picture 19" descr="C:\Documents and Settings\Ramesh\Desktop\UAS\Documents\images.png"/>
          <p:cNvPicPr>
            <a:picLocks noChangeAspect="1" noChangeArrowheads="1"/>
          </p:cNvPicPr>
          <p:nvPr/>
        </p:nvPicPr>
        <p:blipFill>
          <a:blip r:embed="rId3"/>
          <a:srcRect/>
          <a:stretch>
            <a:fillRect/>
          </a:stretch>
        </p:blipFill>
        <p:spPr bwMode="auto">
          <a:xfrm>
            <a:off x="0" y="-46355"/>
            <a:ext cx="7342505" cy="242252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2631</Words>
  <Application>WPS Presentation</Application>
  <PresentationFormat>Custom</PresentationFormat>
  <Paragraphs>78</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vt:lpstr>
      <vt:lpstr>SimSun</vt:lpstr>
      <vt:lpstr>Wingdings</vt:lpstr>
      <vt:lpstr>Calibri</vt:lpstr>
      <vt:lpstr>Bookman Old Style</vt:lpstr>
      <vt:lpstr>Microsoft YaHei</vt:lpstr>
      <vt:lpstr>Arial Unicode MS</vt:lpstr>
      <vt:lpstr>Office Theme</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aesplancopy.co.uk</dc:creator>
  <cp:lastModifiedBy>Prateek</cp:lastModifiedBy>
  <cp:revision>195</cp:revision>
  <dcterms:created xsi:type="dcterms:W3CDTF">2009-07-23T11:11:00Z</dcterms:created>
  <dcterms:modified xsi:type="dcterms:W3CDTF">2024-06-14T10:30:31Z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DFB8B02E4DD24399B0202B055283A7D2_13</vt:lpwstr>
  </property>
  <property fmtid="{D5CDD505-2E9C-101B-9397-08002B2CF9AE}" pid="3" name="KSOProductBuildVer">
    <vt:lpwstr>1033-12.2.0.13472</vt:lpwstr>
  </property>
</Properties>
</file>